
<file path=[Content_Types].xml><?xml version="1.0" encoding="utf-8"?>
<Types xmlns="http://schemas.openxmlformats.org/package/2006/content-types">
  <Default Extension="png" ContentType="image/png"/>
  <Default Extension="jpeg" ContentType="image/jpeg"/>
  <Default Extension="emf" ContentType="image/x-emf"/>
  <Default Extension="rels" ContentType="application/vnd.openxmlformats-package.relationships+xml"/>
  <Default Extension="xml" ContentType="application/xml"/>
  <Default Extension="wdp" ContentType="image/vnd.ms-photo"/>
  <Default Extension="jpg" ContentType="image/jpe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Masters/slideMaster10.xml" ContentType="application/vnd.openxmlformats-officedocument.presentationml.slideMaster+xml"/>
  <Override PartName="/ppt/slideMasters/slideMaster11.xml" ContentType="application/vnd.openxmlformats-officedocument.presentationml.slideMaster+xml"/>
  <Override PartName="/ppt/slideMasters/slideMaster12.xml" ContentType="application/vnd.openxmlformats-officedocument.presentationml.slideMaster+xml"/>
  <Override PartName="/ppt/slideMasters/slideMaster13.xml" ContentType="application/vnd.openxmlformats-officedocument.presentationml.slideMaster+xml"/>
  <Override PartName="/ppt/slideMasters/slideMaster14.xml" ContentType="application/vnd.openxmlformats-officedocument.presentationml.slideMaster+xml"/>
  <Override PartName="/ppt/slideMasters/slideMaster15.xml" ContentType="application/vnd.openxmlformats-officedocument.presentationml.slideMaster+xml"/>
  <Override PartName="/ppt/slideMasters/slideMaster16.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theme/theme2.xml" ContentType="application/vnd.openxmlformats-officedocument.theme+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theme/theme3.xml" ContentType="application/vnd.openxmlformats-officedocument.theme+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theme/theme4.xml" ContentType="application/vnd.openxmlformats-officedocument.theme+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theme/theme5.xml" ContentType="application/vnd.openxmlformats-officedocument.theme+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theme/theme6.xml" ContentType="application/vnd.openxmlformats-officedocument.theme+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theme/theme7.xml" ContentType="application/vnd.openxmlformats-officedocument.theme+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theme/theme8.xml" ContentType="application/vnd.openxmlformats-officedocument.theme+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slideLayouts/slideLayout159.xml" ContentType="application/vnd.openxmlformats-officedocument.presentationml.slideLayout+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slideLayouts/slideLayout162.xml" ContentType="application/vnd.openxmlformats-officedocument.presentationml.slideLayout+xml"/>
  <Override PartName="/ppt/slideLayouts/slideLayout163.xml" ContentType="application/vnd.openxmlformats-officedocument.presentationml.slideLayout+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slideLayouts/slideLayout168.xml" ContentType="application/vnd.openxmlformats-officedocument.presentationml.slideLayout+xml"/>
  <Override PartName="/ppt/slideLayouts/slideLayout169.xml" ContentType="application/vnd.openxmlformats-officedocument.presentationml.slideLayout+xml"/>
  <Override PartName="/ppt/slideLayouts/slideLayout170.xml" ContentType="application/vnd.openxmlformats-officedocument.presentationml.slideLayout+xml"/>
  <Override PartName="/ppt/slideLayouts/slideLayout171.xml" ContentType="application/vnd.openxmlformats-officedocument.presentationml.slideLayout+xml"/>
  <Override PartName="/ppt/slideLayouts/slideLayout172.xml" ContentType="application/vnd.openxmlformats-officedocument.presentationml.slideLayout+xml"/>
  <Override PartName="/ppt/slideLayouts/slideLayout173.xml" ContentType="application/vnd.openxmlformats-officedocument.presentationml.slideLayout+xml"/>
  <Override PartName="/ppt/slideLayouts/slideLayout174.xml" ContentType="application/vnd.openxmlformats-officedocument.presentationml.slideLayout+xml"/>
  <Override PartName="/ppt/slideLayouts/slideLayout175.xml" ContentType="application/vnd.openxmlformats-officedocument.presentationml.slideLayout+xml"/>
  <Override PartName="/ppt/slideLayouts/slideLayout176.xml" ContentType="application/vnd.openxmlformats-officedocument.presentationml.slideLayout+xml"/>
  <Override PartName="/ppt/slideLayouts/slideLayout177.xml" ContentType="application/vnd.openxmlformats-officedocument.presentationml.slideLayout+xml"/>
  <Override PartName="/ppt/theme/theme9.xml" ContentType="application/vnd.openxmlformats-officedocument.theme+xml"/>
  <Override PartName="/ppt/slideLayouts/slideLayout178.xml" ContentType="application/vnd.openxmlformats-officedocument.presentationml.slideLayout+xml"/>
  <Override PartName="/ppt/slideLayouts/slideLayout179.xml" ContentType="application/vnd.openxmlformats-officedocument.presentationml.slideLayout+xml"/>
  <Override PartName="/ppt/slideLayouts/slideLayout180.xml" ContentType="application/vnd.openxmlformats-officedocument.presentationml.slideLayout+xml"/>
  <Override PartName="/ppt/slideLayouts/slideLayout181.xml" ContentType="application/vnd.openxmlformats-officedocument.presentationml.slideLayout+xml"/>
  <Override PartName="/ppt/slideLayouts/slideLayout182.xml" ContentType="application/vnd.openxmlformats-officedocument.presentationml.slideLayout+xml"/>
  <Override PartName="/ppt/slideLayouts/slideLayout183.xml" ContentType="application/vnd.openxmlformats-officedocument.presentationml.slideLayout+xml"/>
  <Override PartName="/ppt/slideLayouts/slideLayout184.xml" ContentType="application/vnd.openxmlformats-officedocument.presentationml.slideLayout+xml"/>
  <Override PartName="/ppt/slideLayouts/slideLayout185.xml" ContentType="application/vnd.openxmlformats-officedocument.presentationml.slideLayout+xml"/>
  <Override PartName="/ppt/slideLayouts/slideLayout186.xml" ContentType="application/vnd.openxmlformats-officedocument.presentationml.slideLayout+xml"/>
  <Override PartName="/ppt/slideLayouts/slideLayout187.xml" ContentType="application/vnd.openxmlformats-officedocument.presentationml.slideLayout+xml"/>
  <Override PartName="/ppt/slideLayouts/slideLayout188.xml" ContentType="application/vnd.openxmlformats-officedocument.presentationml.slideLayout+xml"/>
  <Override PartName="/ppt/slideLayouts/slideLayout189.xml" ContentType="application/vnd.openxmlformats-officedocument.presentationml.slideLayout+xml"/>
  <Override PartName="/ppt/slideLayouts/slideLayout190.xml" ContentType="application/vnd.openxmlformats-officedocument.presentationml.slideLayout+xml"/>
  <Override PartName="/ppt/slideLayouts/slideLayout191.xml" ContentType="application/vnd.openxmlformats-officedocument.presentationml.slideLayout+xml"/>
  <Override PartName="/ppt/slideLayouts/slideLayout192.xml" ContentType="application/vnd.openxmlformats-officedocument.presentationml.slideLayout+xml"/>
  <Override PartName="/ppt/slideLayouts/slideLayout193.xml" ContentType="application/vnd.openxmlformats-officedocument.presentationml.slideLayout+xml"/>
  <Override PartName="/ppt/slideLayouts/slideLayout194.xml" ContentType="application/vnd.openxmlformats-officedocument.presentationml.slideLayout+xml"/>
  <Override PartName="/ppt/slideLayouts/slideLayout195.xml" ContentType="application/vnd.openxmlformats-officedocument.presentationml.slideLayout+xml"/>
  <Override PartName="/ppt/slideLayouts/slideLayout196.xml" ContentType="application/vnd.openxmlformats-officedocument.presentationml.slideLayout+xml"/>
  <Override PartName="/ppt/slideLayouts/slideLayout197.xml" ContentType="application/vnd.openxmlformats-officedocument.presentationml.slideLayout+xml"/>
  <Override PartName="/ppt/slideLayouts/slideLayout198.xml" ContentType="application/vnd.openxmlformats-officedocument.presentationml.slideLayout+xml"/>
  <Override PartName="/ppt/slideLayouts/slideLayout199.xml" ContentType="application/vnd.openxmlformats-officedocument.presentationml.slideLayout+xml"/>
  <Override PartName="/ppt/slideLayouts/slideLayout200.xml" ContentType="application/vnd.openxmlformats-officedocument.presentationml.slideLayout+xml"/>
  <Override PartName="/ppt/slideLayouts/slideLayout201.xml" ContentType="application/vnd.openxmlformats-officedocument.presentationml.slideLayout+xml"/>
  <Override PartName="/ppt/slideLayouts/slideLayout202.xml" ContentType="application/vnd.openxmlformats-officedocument.presentationml.slideLayout+xml"/>
  <Override PartName="/ppt/slideLayouts/slideLayout203.xml" ContentType="application/vnd.openxmlformats-officedocument.presentationml.slideLayout+xml"/>
  <Override PartName="/ppt/slideLayouts/slideLayout204.xml" ContentType="application/vnd.openxmlformats-officedocument.presentationml.slideLayout+xml"/>
  <Override PartName="/ppt/theme/theme10.xml" ContentType="application/vnd.openxmlformats-officedocument.theme+xml"/>
  <Override PartName="/ppt/slideLayouts/slideLayout205.xml" ContentType="application/vnd.openxmlformats-officedocument.presentationml.slideLayout+xml"/>
  <Override PartName="/ppt/slideLayouts/slideLayout206.xml" ContentType="application/vnd.openxmlformats-officedocument.presentationml.slideLayout+xml"/>
  <Override PartName="/ppt/slideLayouts/slideLayout207.xml" ContentType="application/vnd.openxmlformats-officedocument.presentationml.slideLayout+xml"/>
  <Override PartName="/ppt/slideLayouts/slideLayout208.xml" ContentType="application/vnd.openxmlformats-officedocument.presentationml.slideLayout+xml"/>
  <Override PartName="/ppt/slideLayouts/slideLayout209.xml" ContentType="application/vnd.openxmlformats-officedocument.presentationml.slideLayout+xml"/>
  <Override PartName="/ppt/slideLayouts/slideLayout210.xml" ContentType="application/vnd.openxmlformats-officedocument.presentationml.slideLayout+xml"/>
  <Override PartName="/ppt/slideLayouts/slideLayout211.xml" ContentType="application/vnd.openxmlformats-officedocument.presentationml.slideLayout+xml"/>
  <Override PartName="/ppt/slideLayouts/slideLayout212.xml" ContentType="application/vnd.openxmlformats-officedocument.presentationml.slideLayout+xml"/>
  <Override PartName="/ppt/slideLayouts/slideLayout213.xml" ContentType="application/vnd.openxmlformats-officedocument.presentationml.slideLayout+xml"/>
  <Override PartName="/ppt/slideLayouts/slideLayout214.xml" ContentType="application/vnd.openxmlformats-officedocument.presentationml.slideLayout+xml"/>
  <Override PartName="/ppt/slideLayouts/slideLayout215.xml" ContentType="application/vnd.openxmlformats-officedocument.presentationml.slideLayout+xml"/>
  <Override PartName="/ppt/slideLayouts/slideLayout216.xml" ContentType="application/vnd.openxmlformats-officedocument.presentationml.slideLayout+xml"/>
  <Override PartName="/ppt/slideLayouts/slideLayout217.xml" ContentType="application/vnd.openxmlformats-officedocument.presentationml.slideLayout+xml"/>
  <Override PartName="/ppt/slideLayouts/slideLayout218.xml" ContentType="application/vnd.openxmlformats-officedocument.presentationml.slideLayout+xml"/>
  <Override PartName="/ppt/slideLayouts/slideLayout219.xml" ContentType="application/vnd.openxmlformats-officedocument.presentationml.slideLayout+xml"/>
  <Override PartName="/ppt/slideLayouts/slideLayout220.xml" ContentType="application/vnd.openxmlformats-officedocument.presentationml.slideLayout+xml"/>
  <Override PartName="/ppt/slideLayouts/slideLayout221.xml" ContentType="application/vnd.openxmlformats-officedocument.presentationml.slideLayout+xml"/>
  <Override PartName="/ppt/slideLayouts/slideLayout222.xml" ContentType="application/vnd.openxmlformats-officedocument.presentationml.slideLayout+xml"/>
  <Override PartName="/ppt/slideLayouts/slideLayout223.xml" ContentType="application/vnd.openxmlformats-officedocument.presentationml.slideLayout+xml"/>
  <Override PartName="/ppt/slideLayouts/slideLayout224.xml" ContentType="application/vnd.openxmlformats-officedocument.presentationml.slideLayout+xml"/>
  <Override PartName="/ppt/slideLayouts/slideLayout225.xml" ContentType="application/vnd.openxmlformats-officedocument.presentationml.slideLayout+xml"/>
  <Override PartName="/ppt/slideLayouts/slideLayout226.xml" ContentType="application/vnd.openxmlformats-officedocument.presentationml.slideLayout+xml"/>
  <Override PartName="/ppt/slideLayouts/slideLayout227.xml" ContentType="application/vnd.openxmlformats-officedocument.presentationml.slideLayout+xml"/>
  <Override PartName="/ppt/slideLayouts/slideLayout228.xml" ContentType="application/vnd.openxmlformats-officedocument.presentationml.slideLayout+xml"/>
  <Override PartName="/ppt/slideLayouts/slideLayout229.xml" ContentType="application/vnd.openxmlformats-officedocument.presentationml.slideLayout+xml"/>
  <Override PartName="/ppt/slideLayouts/slideLayout230.xml" ContentType="application/vnd.openxmlformats-officedocument.presentationml.slideLayout+xml"/>
  <Override PartName="/ppt/slideLayouts/slideLayout231.xml" ContentType="application/vnd.openxmlformats-officedocument.presentationml.slideLayout+xml"/>
  <Override PartName="/ppt/theme/theme11.xml" ContentType="application/vnd.openxmlformats-officedocument.theme+xml"/>
  <Override PartName="/ppt/slideLayouts/slideLayout232.xml" ContentType="application/vnd.openxmlformats-officedocument.presentationml.slideLayout+xml"/>
  <Override PartName="/ppt/slideLayouts/slideLayout233.xml" ContentType="application/vnd.openxmlformats-officedocument.presentationml.slideLayout+xml"/>
  <Override PartName="/ppt/slideLayouts/slideLayout234.xml" ContentType="application/vnd.openxmlformats-officedocument.presentationml.slideLayout+xml"/>
  <Override PartName="/ppt/slideLayouts/slideLayout235.xml" ContentType="application/vnd.openxmlformats-officedocument.presentationml.slideLayout+xml"/>
  <Override PartName="/ppt/slideLayouts/slideLayout236.xml" ContentType="application/vnd.openxmlformats-officedocument.presentationml.slideLayout+xml"/>
  <Override PartName="/ppt/slideLayouts/slideLayout237.xml" ContentType="application/vnd.openxmlformats-officedocument.presentationml.slideLayout+xml"/>
  <Override PartName="/ppt/slideLayouts/slideLayout238.xml" ContentType="application/vnd.openxmlformats-officedocument.presentationml.slideLayout+xml"/>
  <Override PartName="/ppt/slideLayouts/slideLayout239.xml" ContentType="application/vnd.openxmlformats-officedocument.presentationml.slideLayout+xml"/>
  <Override PartName="/ppt/slideLayouts/slideLayout240.xml" ContentType="application/vnd.openxmlformats-officedocument.presentationml.slideLayout+xml"/>
  <Override PartName="/ppt/slideLayouts/slideLayout241.xml" ContentType="application/vnd.openxmlformats-officedocument.presentationml.slideLayout+xml"/>
  <Override PartName="/ppt/slideLayouts/slideLayout242.xml" ContentType="application/vnd.openxmlformats-officedocument.presentationml.slideLayout+xml"/>
  <Override PartName="/ppt/slideLayouts/slideLayout243.xml" ContentType="application/vnd.openxmlformats-officedocument.presentationml.slideLayout+xml"/>
  <Override PartName="/ppt/slideLayouts/slideLayout244.xml" ContentType="application/vnd.openxmlformats-officedocument.presentationml.slideLayout+xml"/>
  <Override PartName="/ppt/slideLayouts/slideLayout245.xml" ContentType="application/vnd.openxmlformats-officedocument.presentationml.slideLayout+xml"/>
  <Override PartName="/ppt/slideLayouts/slideLayout246.xml" ContentType="application/vnd.openxmlformats-officedocument.presentationml.slideLayout+xml"/>
  <Override PartName="/ppt/slideLayouts/slideLayout247.xml" ContentType="application/vnd.openxmlformats-officedocument.presentationml.slideLayout+xml"/>
  <Override PartName="/ppt/slideLayouts/slideLayout248.xml" ContentType="application/vnd.openxmlformats-officedocument.presentationml.slideLayout+xml"/>
  <Override PartName="/ppt/slideLayouts/slideLayout249.xml" ContentType="application/vnd.openxmlformats-officedocument.presentationml.slideLayout+xml"/>
  <Override PartName="/ppt/slideLayouts/slideLayout250.xml" ContentType="application/vnd.openxmlformats-officedocument.presentationml.slideLayout+xml"/>
  <Override PartName="/ppt/slideLayouts/slideLayout251.xml" ContentType="application/vnd.openxmlformats-officedocument.presentationml.slideLayout+xml"/>
  <Override PartName="/ppt/slideLayouts/slideLayout252.xml" ContentType="application/vnd.openxmlformats-officedocument.presentationml.slideLayout+xml"/>
  <Override PartName="/ppt/slideLayouts/slideLayout253.xml" ContentType="application/vnd.openxmlformats-officedocument.presentationml.slideLayout+xml"/>
  <Override PartName="/ppt/slideLayouts/slideLayout254.xml" ContentType="application/vnd.openxmlformats-officedocument.presentationml.slideLayout+xml"/>
  <Override PartName="/ppt/slideLayouts/slideLayout255.xml" ContentType="application/vnd.openxmlformats-officedocument.presentationml.slideLayout+xml"/>
  <Override PartName="/ppt/slideLayouts/slideLayout256.xml" ContentType="application/vnd.openxmlformats-officedocument.presentationml.slideLayout+xml"/>
  <Override PartName="/ppt/slideLayouts/slideLayout257.xml" ContentType="application/vnd.openxmlformats-officedocument.presentationml.slideLayout+xml"/>
  <Override PartName="/ppt/slideLayouts/slideLayout258.xml" ContentType="application/vnd.openxmlformats-officedocument.presentationml.slideLayout+xml"/>
  <Override PartName="/ppt/theme/theme12.xml" ContentType="application/vnd.openxmlformats-officedocument.theme+xml"/>
  <Override PartName="/ppt/slideLayouts/slideLayout259.xml" ContentType="application/vnd.openxmlformats-officedocument.presentationml.slideLayout+xml"/>
  <Override PartName="/ppt/slideLayouts/slideLayout260.xml" ContentType="application/vnd.openxmlformats-officedocument.presentationml.slideLayout+xml"/>
  <Override PartName="/ppt/slideLayouts/slideLayout261.xml" ContentType="application/vnd.openxmlformats-officedocument.presentationml.slideLayout+xml"/>
  <Override PartName="/ppt/slideLayouts/slideLayout262.xml" ContentType="application/vnd.openxmlformats-officedocument.presentationml.slideLayout+xml"/>
  <Override PartName="/ppt/slideLayouts/slideLayout263.xml" ContentType="application/vnd.openxmlformats-officedocument.presentationml.slideLayout+xml"/>
  <Override PartName="/ppt/slideLayouts/slideLayout264.xml" ContentType="application/vnd.openxmlformats-officedocument.presentationml.slideLayout+xml"/>
  <Override PartName="/ppt/slideLayouts/slideLayout265.xml" ContentType="application/vnd.openxmlformats-officedocument.presentationml.slideLayout+xml"/>
  <Override PartName="/ppt/slideLayouts/slideLayout266.xml" ContentType="application/vnd.openxmlformats-officedocument.presentationml.slideLayout+xml"/>
  <Override PartName="/ppt/slideLayouts/slideLayout267.xml" ContentType="application/vnd.openxmlformats-officedocument.presentationml.slideLayout+xml"/>
  <Override PartName="/ppt/slideLayouts/slideLayout268.xml" ContentType="application/vnd.openxmlformats-officedocument.presentationml.slideLayout+xml"/>
  <Override PartName="/ppt/slideLayouts/slideLayout269.xml" ContentType="application/vnd.openxmlformats-officedocument.presentationml.slideLayout+xml"/>
  <Override PartName="/ppt/slideLayouts/slideLayout270.xml" ContentType="application/vnd.openxmlformats-officedocument.presentationml.slideLayout+xml"/>
  <Override PartName="/ppt/slideLayouts/slideLayout271.xml" ContentType="application/vnd.openxmlformats-officedocument.presentationml.slideLayout+xml"/>
  <Override PartName="/ppt/slideLayouts/slideLayout272.xml" ContentType="application/vnd.openxmlformats-officedocument.presentationml.slideLayout+xml"/>
  <Override PartName="/ppt/slideLayouts/slideLayout273.xml" ContentType="application/vnd.openxmlformats-officedocument.presentationml.slideLayout+xml"/>
  <Override PartName="/ppt/slideLayouts/slideLayout274.xml" ContentType="application/vnd.openxmlformats-officedocument.presentationml.slideLayout+xml"/>
  <Override PartName="/ppt/slideLayouts/slideLayout275.xml" ContentType="application/vnd.openxmlformats-officedocument.presentationml.slideLayout+xml"/>
  <Override PartName="/ppt/slideLayouts/slideLayout276.xml" ContentType="application/vnd.openxmlformats-officedocument.presentationml.slideLayout+xml"/>
  <Override PartName="/ppt/slideLayouts/slideLayout277.xml" ContentType="application/vnd.openxmlformats-officedocument.presentationml.slideLayout+xml"/>
  <Override PartName="/ppt/slideLayouts/slideLayout278.xml" ContentType="application/vnd.openxmlformats-officedocument.presentationml.slideLayout+xml"/>
  <Override PartName="/ppt/slideLayouts/slideLayout279.xml" ContentType="application/vnd.openxmlformats-officedocument.presentationml.slideLayout+xml"/>
  <Override PartName="/ppt/slideLayouts/slideLayout280.xml" ContentType="application/vnd.openxmlformats-officedocument.presentationml.slideLayout+xml"/>
  <Override PartName="/ppt/slideLayouts/slideLayout281.xml" ContentType="application/vnd.openxmlformats-officedocument.presentationml.slideLayout+xml"/>
  <Override PartName="/ppt/slideLayouts/slideLayout282.xml" ContentType="application/vnd.openxmlformats-officedocument.presentationml.slideLayout+xml"/>
  <Override PartName="/ppt/slideLayouts/slideLayout283.xml" ContentType="application/vnd.openxmlformats-officedocument.presentationml.slideLayout+xml"/>
  <Override PartName="/ppt/slideLayouts/slideLayout284.xml" ContentType="application/vnd.openxmlformats-officedocument.presentationml.slideLayout+xml"/>
  <Override PartName="/ppt/slideLayouts/slideLayout285.xml" ContentType="application/vnd.openxmlformats-officedocument.presentationml.slideLayout+xml"/>
  <Override PartName="/ppt/theme/theme13.xml" ContentType="application/vnd.openxmlformats-officedocument.theme+xml"/>
  <Override PartName="/ppt/slideLayouts/slideLayout286.xml" ContentType="application/vnd.openxmlformats-officedocument.presentationml.slideLayout+xml"/>
  <Override PartName="/ppt/slideLayouts/slideLayout287.xml" ContentType="application/vnd.openxmlformats-officedocument.presentationml.slideLayout+xml"/>
  <Override PartName="/ppt/slideLayouts/slideLayout288.xml" ContentType="application/vnd.openxmlformats-officedocument.presentationml.slideLayout+xml"/>
  <Override PartName="/ppt/slideLayouts/slideLayout289.xml" ContentType="application/vnd.openxmlformats-officedocument.presentationml.slideLayout+xml"/>
  <Override PartName="/ppt/slideLayouts/slideLayout290.xml" ContentType="application/vnd.openxmlformats-officedocument.presentationml.slideLayout+xml"/>
  <Override PartName="/ppt/slideLayouts/slideLayout291.xml" ContentType="application/vnd.openxmlformats-officedocument.presentationml.slideLayout+xml"/>
  <Override PartName="/ppt/slideLayouts/slideLayout292.xml" ContentType="application/vnd.openxmlformats-officedocument.presentationml.slideLayout+xml"/>
  <Override PartName="/ppt/slideLayouts/slideLayout293.xml" ContentType="application/vnd.openxmlformats-officedocument.presentationml.slideLayout+xml"/>
  <Override PartName="/ppt/slideLayouts/slideLayout294.xml" ContentType="application/vnd.openxmlformats-officedocument.presentationml.slideLayout+xml"/>
  <Override PartName="/ppt/slideLayouts/slideLayout295.xml" ContentType="application/vnd.openxmlformats-officedocument.presentationml.slideLayout+xml"/>
  <Override PartName="/ppt/slideLayouts/slideLayout296.xml" ContentType="application/vnd.openxmlformats-officedocument.presentationml.slideLayout+xml"/>
  <Override PartName="/ppt/slideLayouts/slideLayout297.xml" ContentType="application/vnd.openxmlformats-officedocument.presentationml.slideLayout+xml"/>
  <Override PartName="/ppt/slideLayouts/slideLayout298.xml" ContentType="application/vnd.openxmlformats-officedocument.presentationml.slideLayout+xml"/>
  <Override PartName="/ppt/slideLayouts/slideLayout299.xml" ContentType="application/vnd.openxmlformats-officedocument.presentationml.slideLayout+xml"/>
  <Override PartName="/ppt/slideLayouts/slideLayout300.xml" ContentType="application/vnd.openxmlformats-officedocument.presentationml.slideLayout+xml"/>
  <Override PartName="/ppt/slideLayouts/slideLayout301.xml" ContentType="application/vnd.openxmlformats-officedocument.presentationml.slideLayout+xml"/>
  <Override PartName="/ppt/slideLayouts/slideLayout302.xml" ContentType="application/vnd.openxmlformats-officedocument.presentationml.slideLayout+xml"/>
  <Override PartName="/ppt/slideLayouts/slideLayout303.xml" ContentType="application/vnd.openxmlformats-officedocument.presentationml.slideLayout+xml"/>
  <Override PartName="/ppt/slideLayouts/slideLayout304.xml" ContentType="application/vnd.openxmlformats-officedocument.presentationml.slideLayout+xml"/>
  <Override PartName="/ppt/slideLayouts/slideLayout305.xml" ContentType="application/vnd.openxmlformats-officedocument.presentationml.slideLayout+xml"/>
  <Override PartName="/ppt/slideLayouts/slideLayout306.xml" ContentType="application/vnd.openxmlformats-officedocument.presentationml.slideLayout+xml"/>
  <Override PartName="/ppt/slideLayouts/slideLayout307.xml" ContentType="application/vnd.openxmlformats-officedocument.presentationml.slideLayout+xml"/>
  <Override PartName="/ppt/slideLayouts/slideLayout308.xml" ContentType="application/vnd.openxmlformats-officedocument.presentationml.slideLayout+xml"/>
  <Override PartName="/ppt/slideLayouts/slideLayout309.xml" ContentType="application/vnd.openxmlformats-officedocument.presentationml.slideLayout+xml"/>
  <Override PartName="/ppt/slideLayouts/slideLayout310.xml" ContentType="application/vnd.openxmlformats-officedocument.presentationml.slideLayout+xml"/>
  <Override PartName="/ppt/slideLayouts/slideLayout311.xml" ContentType="application/vnd.openxmlformats-officedocument.presentationml.slideLayout+xml"/>
  <Override PartName="/ppt/slideLayouts/slideLayout312.xml" ContentType="application/vnd.openxmlformats-officedocument.presentationml.slideLayout+xml"/>
  <Override PartName="/ppt/theme/theme14.xml" ContentType="application/vnd.openxmlformats-officedocument.theme+xml"/>
  <Override PartName="/ppt/slideLayouts/slideLayout313.xml" ContentType="application/vnd.openxmlformats-officedocument.presentationml.slideLayout+xml"/>
  <Override PartName="/ppt/slideLayouts/slideLayout314.xml" ContentType="application/vnd.openxmlformats-officedocument.presentationml.slideLayout+xml"/>
  <Override PartName="/ppt/slideLayouts/slideLayout315.xml" ContentType="application/vnd.openxmlformats-officedocument.presentationml.slideLayout+xml"/>
  <Override PartName="/ppt/slideLayouts/slideLayout316.xml" ContentType="application/vnd.openxmlformats-officedocument.presentationml.slideLayout+xml"/>
  <Override PartName="/ppt/slideLayouts/slideLayout317.xml" ContentType="application/vnd.openxmlformats-officedocument.presentationml.slideLayout+xml"/>
  <Override PartName="/ppt/slideLayouts/slideLayout318.xml" ContentType="application/vnd.openxmlformats-officedocument.presentationml.slideLayout+xml"/>
  <Override PartName="/ppt/slideLayouts/slideLayout319.xml" ContentType="application/vnd.openxmlformats-officedocument.presentationml.slideLayout+xml"/>
  <Override PartName="/ppt/slideLayouts/slideLayout320.xml" ContentType="application/vnd.openxmlformats-officedocument.presentationml.slideLayout+xml"/>
  <Override PartName="/ppt/slideLayouts/slideLayout321.xml" ContentType="application/vnd.openxmlformats-officedocument.presentationml.slideLayout+xml"/>
  <Override PartName="/ppt/slideLayouts/slideLayout322.xml" ContentType="application/vnd.openxmlformats-officedocument.presentationml.slideLayout+xml"/>
  <Override PartName="/ppt/slideLayouts/slideLayout323.xml" ContentType="application/vnd.openxmlformats-officedocument.presentationml.slideLayout+xml"/>
  <Override PartName="/ppt/slideLayouts/slideLayout324.xml" ContentType="application/vnd.openxmlformats-officedocument.presentationml.slideLayout+xml"/>
  <Override PartName="/ppt/slideLayouts/slideLayout325.xml" ContentType="application/vnd.openxmlformats-officedocument.presentationml.slideLayout+xml"/>
  <Override PartName="/ppt/slideLayouts/slideLayout326.xml" ContentType="application/vnd.openxmlformats-officedocument.presentationml.slideLayout+xml"/>
  <Override PartName="/ppt/slideLayouts/slideLayout327.xml" ContentType="application/vnd.openxmlformats-officedocument.presentationml.slideLayout+xml"/>
  <Override PartName="/ppt/slideLayouts/slideLayout328.xml" ContentType="application/vnd.openxmlformats-officedocument.presentationml.slideLayout+xml"/>
  <Override PartName="/ppt/slideLayouts/slideLayout329.xml" ContentType="application/vnd.openxmlformats-officedocument.presentationml.slideLayout+xml"/>
  <Override PartName="/ppt/slideLayouts/slideLayout330.xml" ContentType="application/vnd.openxmlformats-officedocument.presentationml.slideLayout+xml"/>
  <Override PartName="/ppt/slideLayouts/slideLayout331.xml" ContentType="application/vnd.openxmlformats-officedocument.presentationml.slideLayout+xml"/>
  <Override PartName="/ppt/slideLayouts/slideLayout332.xml" ContentType="application/vnd.openxmlformats-officedocument.presentationml.slideLayout+xml"/>
  <Override PartName="/ppt/slideLayouts/slideLayout333.xml" ContentType="application/vnd.openxmlformats-officedocument.presentationml.slideLayout+xml"/>
  <Override PartName="/ppt/slideLayouts/slideLayout334.xml" ContentType="application/vnd.openxmlformats-officedocument.presentationml.slideLayout+xml"/>
  <Override PartName="/ppt/slideLayouts/slideLayout335.xml" ContentType="application/vnd.openxmlformats-officedocument.presentationml.slideLayout+xml"/>
  <Override PartName="/ppt/slideLayouts/slideLayout336.xml" ContentType="application/vnd.openxmlformats-officedocument.presentationml.slideLayout+xml"/>
  <Override PartName="/ppt/slideLayouts/slideLayout337.xml" ContentType="application/vnd.openxmlformats-officedocument.presentationml.slideLayout+xml"/>
  <Override PartName="/ppt/slideLayouts/slideLayout338.xml" ContentType="application/vnd.openxmlformats-officedocument.presentationml.slideLayout+xml"/>
  <Override PartName="/ppt/slideLayouts/slideLayout339.xml" ContentType="application/vnd.openxmlformats-officedocument.presentationml.slideLayout+xml"/>
  <Override PartName="/ppt/theme/theme15.xml" ContentType="application/vnd.openxmlformats-officedocument.theme+xml"/>
  <Override PartName="/ppt/slideLayouts/slideLayout340.xml" ContentType="application/vnd.openxmlformats-officedocument.presentationml.slideLayout+xml"/>
  <Override PartName="/ppt/slideLayouts/slideLayout341.xml" ContentType="application/vnd.openxmlformats-officedocument.presentationml.slideLayout+xml"/>
  <Override PartName="/ppt/slideLayouts/slideLayout342.xml" ContentType="application/vnd.openxmlformats-officedocument.presentationml.slideLayout+xml"/>
  <Override PartName="/ppt/slideLayouts/slideLayout343.xml" ContentType="application/vnd.openxmlformats-officedocument.presentationml.slideLayout+xml"/>
  <Override PartName="/ppt/slideLayouts/slideLayout344.xml" ContentType="application/vnd.openxmlformats-officedocument.presentationml.slideLayout+xml"/>
  <Override PartName="/ppt/slideLayouts/slideLayout345.xml" ContentType="application/vnd.openxmlformats-officedocument.presentationml.slideLayout+xml"/>
  <Override PartName="/ppt/slideLayouts/slideLayout346.xml" ContentType="application/vnd.openxmlformats-officedocument.presentationml.slideLayout+xml"/>
  <Override PartName="/ppt/slideLayouts/slideLayout347.xml" ContentType="application/vnd.openxmlformats-officedocument.presentationml.slideLayout+xml"/>
  <Override PartName="/ppt/slideLayouts/slideLayout348.xml" ContentType="application/vnd.openxmlformats-officedocument.presentationml.slideLayout+xml"/>
  <Override PartName="/ppt/slideLayouts/slideLayout349.xml" ContentType="application/vnd.openxmlformats-officedocument.presentationml.slideLayout+xml"/>
  <Override PartName="/ppt/slideLayouts/slideLayout350.xml" ContentType="application/vnd.openxmlformats-officedocument.presentationml.slideLayout+xml"/>
  <Override PartName="/ppt/slideLayouts/slideLayout351.xml" ContentType="application/vnd.openxmlformats-officedocument.presentationml.slideLayout+xml"/>
  <Override PartName="/ppt/slideLayouts/slideLayout352.xml" ContentType="application/vnd.openxmlformats-officedocument.presentationml.slideLayout+xml"/>
  <Override PartName="/ppt/slideLayouts/slideLayout353.xml" ContentType="application/vnd.openxmlformats-officedocument.presentationml.slideLayout+xml"/>
  <Override PartName="/ppt/slideLayouts/slideLayout354.xml" ContentType="application/vnd.openxmlformats-officedocument.presentationml.slideLayout+xml"/>
  <Override PartName="/ppt/slideLayouts/slideLayout355.xml" ContentType="application/vnd.openxmlformats-officedocument.presentationml.slideLayout+xml"/>
  <Override PartName="/ppt/slideLayouts/slideLayout356.xml" ContentType="application/vnd.openxmlformats-officedocument.presentationml.slideLayout+xml"/>
  <Override PartName="/ppt/slideLayouts/slideLayout357.xml" ContentType="application/vnd.openxmlformats-officedocument.presentationml.slideLayout+xml"/>
  <Override PartName="/ppt/slideLayouts/slideLayout358.xml" ContentType="application/vnd.openxmlformats-officedocument.presentationml.slideLayout+xml"/>
  <Override PartName="/ppt/slideLayouts/slideLayout359.xml" ContentType="application/vnd.openxmlformats-officedocument.presentationml.slideLayout+xml"/>
  <Override PartName="/ppt/slideLayouts/slideLayout360.xml" ContentType="application/vnd.openxmlformats-officedocument.presentationml.slideLayout+xml"/>
  <Override PartName="/ppt/slideLayouts/slideLayout361.xml" ContentType="application/vnd.openxmlformats-officedocument.presentationml.slideLayout+xml"/>
  <Override PartName="/ppt/slideLayouts/slideLayout362.xml" ContentType="application/vnd.openxmlformats-officedocument.presentationml.slideLayout+xml"/>
  <Override PartName="/ppt/slideLayouts/slideLayout363.xml" ContentType="application/vnd.openxmlformats-officedocument.presentationml.slideLayout+xml"/>
  <Override PartName="/ppt/slideLayouts/slideLayout364.xml" ContentType="application/vnd.openxmlformats-officedocument.presentationml.slideLayout+xml"/>
  <Override PartName="/ppt/slideLayouts/slideLayout365.xml" ContentType="application/vnd.openxmlformats-officedocument.presentationml.slideLayout+xml"/>
  <Override PartName="/ppt/slideLayouts/slideLayout366.xml" ContentType="application/vnd.openxmlformats-officedocument.presentationml.slideLayout+xml"/>
  <Override PartName="/ppt/theme/theme16.xml" ContentType="application/vnd.openxmlformats-officedocument.theme+xml"/>
  <Override PartName="/ppt/theme/theme17.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720" r:id="rId1"/>
    <p:sldMasterId id="2147483732" r:id="rId2"/>
    <p:sldMasterId id="2147483750" r:id="rId3"/>
    <p:sldMasterId id="2147483755" r:id="rId4"/>
    <p:sldMasterId id="2147483766" r:id="rId5"/>
    <p:sldMasterId id="2147483794" r:id="rId6"/>
    <p:sldMasterId id="2147483822" r:id="rId7"/>
    <p:sldMasterId id="2147483850" r:id="rId8"/>
    <p:sldMasterId id="2147483878" r:id="rId9"/>
    <p:sldMasterId id="2147483906" r:id="rId10"/>
    <p:sldMasterId id="2147483934" r:id="rId11"/>
    <p:sldMasterId id="2147483962" r:id="rId12"/>
    <p:sldMasterId id="2147483990" r:id="rId13"/>
    <p:sldMasterId id="2147484018" r:id="rId14"/>
    <p:sldMasterId id="2147484046" r:id="rId15"/>
    <p:sldMasterId id="2147484074" r:id="rId16"/>
  </p:sldMasterIdLst>
  <p:notesMasterIdLst>
    <p:notesMasterId r:id="rId54"/>
  </p:notesMasterIdLst>
  <p:sldIdLst>
    <p:sldId id="341" r:id="rId17"/>
    <p:sldId id="345" r:id="rId18"/>
    <p:sldId id="267" r:id="rId19"/>
    <p:sldId id="287" r:id="rId20"/>
    <p:sldId id="271" r:id="rId21"/>
    <p:sldId id="273" r:id="rId22"/>
    <p:sldId id="290" r:id="rId23"/>
    <p:sldId id="342" r:id="rId24"/>
    <p:sldId id="272" r:id="rId25"/>
    <p:sldId id="305" r:id="rId26"/>
    <p:sldId id="311" r:id="rId27"/>
    <p:sldId id="306" r:id="rId28"/>
    <p:sldId id="281" r:id="rId29"/>
    <p:sldId id="346" r:id="rId30"/>
    <p:sldId id="347" r:id="rId31"/>
    <p:sldId id="343" r:id="rId32"/>
    <p:sldId id="315" r:id="rId33"/>
    <p:sldId id="317" r:id="rId34"/>
    <p:sldId id="322" r:id="rId35"/>
    <p:sldId id="319" r:id="rId36"/>
    <p:sldId id="321" r:id="rId37"/>
    <p:sldId id="285" r:id="rId38"/>
    <p:sldId id="324" r:id="rId39"/>
    <p:sldId id="326" r:id="rId40"/>
    <p:sldId id="327" r:id="rId41"/>
    <p:sldId id="329" r:id="rId42"/>
    <p:sldId id="328" r:id="rId43"/>
    <p:sldId id="331" r:id="rId44"/>
    <p:sldId id="332" r:id="rId45"/>
    <p:sldId id="330" r:id="rId46"/>
    <p:sldId id="334" r:id="rId47"/>
    <p:sldId id="337" r:id="rId48"/>
    <p:sldId id="338" r:id="rId49"/>
    <p:sldId id="340" r:id="rId50"/>
    <p:sldId id="308" r:id="rId51"/>
    <p:sldId id="344" r:id="rId52"/>
    <p:sldId id="299" r:id="rId53"/>
  </p:sldIdLst>
  <p:sldSz cx="12192000" cy="6858000"/>
  <p:notesSz cx="6858000" cy="9144000"/>
  <p:defaultTex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4D3F3D"/>
    <a:srgbClr val="996633"/>
    <a:srgbClr val="FFCC99"/>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14995" autoAdjust="0"/>
    <p:restoredTop sz="94660"/>
  </p:normalViewPr>
  <p:slideViewPr>
    <p:cSldViewPr snapToGrid="0">
      <p:cViewPr varScale="1">
        <p:scale>
          <a:sx n="81" d="100"/>
          <a:sy n="81" d="100"/>
        </p:scale>
        <p:origin x="120" y="492"/>
      </p:cViewPr>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13" Type="http://schemas.openxmlformats.org/officeDocument/2006/relationships/slideMaster" Target="slideMasters/slideMaster13.xml"/><Relationship Id="rId18" Type="http://schemas.openxmlformats.org/officeDocument/2006/relationships/slide" Target="slides/slide2.xml"/><Relationship Id="rId26" Type="http://schemas.openxmlformats.org/officeDocument/2006/relationships/slide" Target="slides/slide10.xml"/><Relationship Id="rId39" Type="http://schemas.openxmlformats.org/officeDocument/2006/relationships/slide" Target="slides/slide23.xml"/><Relationship Id="rId21" Type="http://schemas.openxmlformats.org/officeDocument/2006/relationships/slide" Target="slides/slide5.xml"/><Relationship Id="rId34" Type="http://schemas.openxmlformats.org/officeDocument/2006/relationships/slide" Target="slides/slide18.xml"/><Relationship Id="rId42" Type="http://schemas.openxmlformats.org/officeDocument/2006/relationships/slide" Target="slides/slide26.xml"/><Relationship Id="rId47" Type="http://schemas.openxmlformats.org/officeDocument/2006/relationships/slide" Target="slides/slide31.xml"/><Relationship Id="rId50" Type="http://schemas.openxmlformats.org/officeDocument/2006/relationships/slide" Target="slides/slide34.xml"/><Relationship Id="rId55" Type="http://schemas.openxmlformats.org/officeDocument/2006/relationships/presProps" Target="presProps.xml"/><Relationship Id="rId7" Type="http://schemas.openxmlformats.org/officeDocument/2006/relationships/slideMaster" Target="slideMasters/slideMaster7.xml"/><Relationship Id="rId2" Type="http://schemas.openxmlformats.org/officeDocument/2006/relationships/slideMaster" Target="slideMasters/slideMaster2.xml"/><Relationship Id="rId16" Type="http://schemas.openxmlformats.org/officeDocument/2006/relationships/slideMaster" Target="slideMasters/slideMaster16.xml"/><Relationship Id="rId29" Type="http://schemas.openxmlformats.org/officeDocument/2006/relationships/slide" Target="slides/slide13.xml"/><Relationship Id="rId11" Type="http://schemas.openxmlformats.org/officeDocument/2006/relationships/slideMaster" Target="slideMasters/slideMaster11.xml"/><Relationship Id="rId24" Type="http://schemas.openxmlformats.org/officeDocument/2006/relationships/slide" Target="slides/slide8.xml"/><Relationship Id="rId32" Type="http://schemas.openxmlformats.org/officeDocument/2006/relationships/slide" Target="slides/slide16.xml"/><Relationship Id="rId37" Type="http://schemas.openxmlformats.org/officeDocument/2006/relationships/slide" Target="slides/slide21.xml"/><Relationship Id="rId40" Type="http://schemas.openxmlformats.org/officeDocument/2006/relationships/slide" Target="slides/slide24.xml"/><Relationship Id="rId45" Type="http://schemas.openxmlformats.org/officeDocument/2006/relationships/slide" Target="slides/slide29.xml"/><Relationship Id="rId53" Type="http://schemas.openxmlformats.org/officeDocument/2006/relationships/slide" Target="slides/slide37.xml"/><Relationship Id="rId58" Type="http://schemas.openxmlformats.org/officeDocument/2006/relationships/tableStyles" Target="tableStyles.xml"/><Relationship Id="rId5" Type="http://schemas.openxmlformats.org/officeDocument/2006/relationships/slideMaster" Target="slideMasters/slideMaster5.xml"/><Relationship Id="rId19" Type="http://schemas.openxmlformats.org/officeDocument/2006/relationships/slide" Target="slides/slide3.xml"/><Relationship Id="rId4" Type="http://schemas.openxmlformats.org/officeDocument/2006/relationships/slideMaster" Target="slideMasters/slideMaster4.xml"/><Relationship Id="rId9" Type="http://schemas.openxmlformats.org/officeDocument/2006/relationships/slideMaster" Target="slideMasters/slideMaster9.xml"/><Relationship Id="rId14" Type="http://schemas.openxmlformats.org/officeDocument/2006/relationships/slideMaster" Target="slideMasters/slideMaster14.xml"/><Relationship Id="rId22" Type="http://schemas.openxmlformats.org/officeDocument/2006/relationships/slide" Target="slides/slide6.xml"/><Relationship Id="rId27" Type="http://schemas.openxmlformats.org/officeDocument/2006/relationships/slide" Target="slides/slide11.xml"/><Relationship Id="rId30" Type="http://schemas.openxmlformats.org/officeDocument/2006/relationships/slide" Target="slides/slide14.xml"/><Relationship Id="rId35" Type="http://schemas.openxmlformats.org/officeDocument/2006/relationships/slide" Target="slides/slide19.xml"/><Relationship Id="rId43" Type="http://schemas.openxmlformats.org/officeDocument/2006/relationships/slide" Target="slides/slide27.xml"/><Relationship Id="rId48" Type="http://schemas.openxmlformats.org/officeDocument/2006/relationships/slide" Target="slides/slide32.xml"/><Relationship Id="rId56" Type="http://schemas.openxmlformats.org/officeDocument/2006/relationships/viewProps" Target="viewProps.xml"/><Relationship Id="rId8" Type="http://schemas.openxmlformats.org/officeDocument/2006/relationships/slideMaster" Target="slideMasters/slideMaster8.xml"/><Relationship Id="rId51" Type="http://schemas.openxmlformats.org/officeDocument/2006/relationships/slide" Target="slides/slide35.xml"/><Relationship Id="rId3" Type="http://schemas.openxmlformats.org/officeDocument/2006/relationships/slideMaster" Target="slideMasters/slideMaster3.xml"/><Relationship Id="rId12" Type="http://schemas.openxmlformats.org/officeDocument/2006/relationships/slideMaster" Target="slideMasters/slideMaster12.xml"/><Relationship Id="rId17" Type="http://schemas.openxmlformats.org/officeDocument/2006/relationships/slide" Target="slides/slide1.xml"/><Relationship Id="rId25" Type="http://schemas.openxmlformats.org/officeDocument/2006/relationships/slide" Target="slides/slide9.xml"/><Relationship Id="rId33" Type="http://schemas.openxmlformats.org/officeDocument/2006/relationships/slide" Target="slides/slide17.xml"/><Relationship Id="rId38" Type="http://schemas.openxmlformats.org/officeDocument/2006/relationships/slide" Target="slides/slide22.xml"/><Relationship Id="rId46" Type="http://schemas.openxmlformats.org/officeDocument/2006/relationships/slide" Target="slides/slide30.xml"/><Relationship Id="rId20" Type="http://schemas.openxmlformats.org/officeDocument/2006/relationships/slide" Target="slides/slide4.xml"/><Relationship Id="rId41" Type="http://schemas.openxmlformats.org/officeDocument/2006/relationships/slide" Target="slides/slide25.xml"/><Relationship Id="rId54" Type="http://schemas.openxmlformats.org/officeDocument/2006/relationships/notesMaster" Target="notesMasters/notesMaster1.xml"/><Relationship Id="rId1" Type="http://schemas.openxmlformats.org/officeDocument/2006/relationships/slideMaster" Target="slideMasters/slideMaster1.xml"/><Relationship Id="rId6" Type="http://schemas.openxmlformats.org/officeDocument/2006/relationships/slideMaster" Target="slideMasters/slideMaster6.xml"/><Relationship Id="rId15" Type="http://schemas.openxmlformats.org/officeDocument/2006/relationships/slideMaster" Target="slideMasters/slideMaster15.xml"/><Relationship Id="rId23" Type="http://schemas.openxmlformats.org/officeDocument/2006/relationships/slide" Target="slides/slide7.xml"/><Relationship Id="rId28" Type="http://schemas.openxmlformats.org/officeDocument/2006/relationships/slide" Target="slides/slide12.xml"/><Relationship Id="rId36" Type="http://schemas.openxmlformats.org/officeDocument/2006/relationships/slide" Target="slides/slide20.xml"/><Relationship Id="rId49" Type="http://schemas.openxmlformats.org/officeDocument/2006/relationships/slide" Target="slides/slide33.xml"/><Relationship Id="rId57" Type="http://schemas.openxmlformats.org/officeDocument/2006/relationships/theme" Target="theme/theme1.xml"/><Relationship Id="rId10" Type="http://schemas.openxmlformats.org/officeDocument/2006/relationships/slideMaster" Target="slideMasters/slideMaster10.xml"/><Relationship Id="rId31" Type="http://schemas.openxmlformats.org/officeDocument/2006/relationships/slide" Target="slides/slide15.xml"/><Relationship Id="rId44" Type="http://schemas.openxmlformats.org/officeDocument/2006/relationships/slide" Target="slides/slide28.xml"/><Relationship Id="rId52" Type="http://schemas.openxmlformats.org/officeDocument/2006/relationships/slide" Target="slides/slide36.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17.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7034C44B-26FD-40A7-A42D-0BB50B3C4E1C}" type="datetimeFigureOut">
              <a:rPr lang="en-US" smtClean="0"/>
              <a:t>2/12/2019</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smtClean="0"/>
              <a:t>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985F05BF-9DC3-4AB4-8B37-41FE402792D8}" type="slidenum">
              <a:rPr lang="en-US" smtClean="0"/>
              <a:t>‹#›</a:t>
            </a:fld>
            <a:endParaRPr lang="en-US"/>
          </a:p>
        </p:txBody>
      </p:sp>
    </p:spTree>
    <p:extLst>
      <p:ext uri="{BB962C8B-B14F-4D97-AF65-F5344CB8AC3E}">
        <p14:creationId xmlns:p14="http://schemas.microsoft.com/office/powerpoint/2010/main" val="4288423933"/>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8DCCE405-5B8F-3F41-9315-2FBC144D7F50}" type="slidenum">
              <a:rPr lang="en-US" smtClean="0"/>
              <a:pPr/>
              <a:t>3</a:t>
            </a:fld>
            <a:endParaRPr lang="en-US" dirty="0"/>
          </a:p>
        </p:txBody>
      </p:sp>
    </p:spTree>
    <p:extLst>
      <p:ext uri="{BB962C8B-B14F-4D97-AF65-F5344CB8AC3E}">
        <p14:creationId xmlns:p14="http://schemas.microsoft.com/office/powerpoint/2010/main" val="3240607997"/>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33"/>
        <p:cNvGrpSpPr/>
        <p:nvPr/>
      </p:nvGrpSpPr>
      <p:grpSpPr>
        <a:xfrm>
          <a:off x="0" y="0"/>
          <a:ext cx="0" cy="0"/>
          <a:chOff x="0" y="0"/>
          <a:chExt cx="0" cy="0"/>
        </a:xfrm>
      </p:grpSpPr>
      <p:sp>
        <p:nvSpPr>
          <p:cNvPr id="634" name="Google Shape;634;p18:notes"/>
          <p:cNvSpPr txBox="1">
            <a:spLocks noGrp="1"/>
          </p:cNvSpPr>
          <p:nvPr>
            <p:ph type="body" idx="1"/>
          </p:nvPr>
        </p:nvSpPr>
        <p:spPr>
          <a:xfrm>
            <a:off x="710248" y="4518203"/>
            <a:ext cx="5681980" cy="3696712"/>
          </a:xfrm>
          <a:prstGeom prst="rect">
            <a:avLst/>
          </a:prstGeom>
        </p:spPr>
        <p:txBody>
          <a:bodyPr spcFirstLastPara="1" wrap="square" lIns="94213" tIns="47094" rIns="94213" bIns="47094" anchor="t" anchorCtr="0">
            <a:noAutofit/>
          </a:bodyPr>
          <a:lstStyle/>
          <a:p>
            <a:pPr marL="0" indent="0"/>
            <a:r>
              <a:rPr lang="en-US"/>
              <a:t>Who </a:t>
            </a:r>
            <a:endParaRPr/>
          </a:p>
        </p:txBody>
      </p:sp>
      <p:sp>
        <p:nvSpPr>
          <p:cNvPr id="635" name="Google Shape;635;p18:notes"/>
          <p:cNvSpPr>
            <a:spLocks noGrp="1" noRot="1" noChangeAspect="1"/>
          </p:cNvSpPr>
          <p:nvPr>
            <p:ph type="sldImg" idx="2"/>
          </p:nvPr>
        </p:nvSpPr>
        <p:spPr>
          <a:xfrm>
            <a:off x="735013" y="1173163"/>
            <a:ext cx="5632450" cy="316865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3253846634"/>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62"/>
        <p:cNvGrpSpPr/>
        <p:nvPr/>
      </p:nvGrpSpPr>
      <p:grpSpPr>
        <a:xfrm>
          <a:off x="0" y="0"/>
          <a:ext cx="0" cy="0"/>
          <a:chOff x="0" y="0"/>
          <a:chExt cx="0" cy="0"/>
        </a:xfrm>
      </p:grpSpPr>
      <p:sp>
        <p:nvSpPr>
          <p:cNvPr id="663" name="Google Shape;663;p15:notes"/>
          <p:cNvSpPr txBox="1">
            <a:spLocks noGrp="1"/>
          </p:cNvSpPr>
          <p:nvPr>
            <p:ph type="body" idx="1"/>
          </p:nvPr>
        </p:nvSpPr>
        <p:spPr>
          <a:xfrm>
            <a:off x="710248" y="4518203"/>
            <a:ext cx="5681980" cy="3696712"/>
          </a:xfrm>
          <a:prstGeom prst="rect">
            <a:avLst/>
          </a:prstGeom>
        </p:spPr>
        <p:txBody>
          <a:bodyPr spcFirstLastPara="1" wrap="square" lIns="94213" tIns="47094" rIns="94213" bIns="47094" anchor="t" anchorCtr="0">
            <a:noAutofit/>
          </a:bodyPr>
          <a:lstStyle/>
          <a:p>
            <a:pPr marL="0" indent="0"/>
            <a:endParaRPr/>
          </a:p>
        </p:txBody>
      </p:sp>
      <p:sp>
        <p:nvSpPr>
          <p:cNvPr id="664" name="Google Shape;664;p15:notes"/>
          <p:cNvSpPr>
            <a:spLocks noGrp="1" noRot="1" noChangeAspect="1"/>
          </p:cNvSpPr>
          <p:nvPr>
            <p:ph type="sldImg" idx="2"/>
          </p:nvPr>
        </p:nvSpPr>
        <p:spPr>
          <a:xfrm>
            <a:off x="735013" y="1173163"/>
            <a:ext cx="5632450" cy="316865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2161491759"/>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10"/>
        <p:cNvGrpSpPr/>
        <p:nvPr/>
      </p:nvGrpSpPr>
      <p:grpSpPr>
        <a:xfrm>
          <a:off x="0" y="0"/>
          <a:ext cx="0" cy="0"/>
          <a:chOff x="0" y="0"/>
          <a:chExt cx="0" cy="0"/>
        </a:xfrm>
      </p:grpSpPr>
      <p:sp>
        <p:nvSpPr>
          <p:cNvPr id="611" name="Google Shape;611;p14:notes"/>
          <p:cNvSpPr txBox="1">
            <a:spLocks noGrp="1"/>
          </p:cNvSpPr>
          <p:nvPr>
            <p:ph type="body" idx="1"/>
          </p:nvPr>
        </p:nvSpPr>
        <p:spPr>
          <a:xfrm>
            <a:off x="710248" y="4518203"/>
            <a:ext cx="5681980" cy="3696712"/>
          </a:xfrm>
          <a:prstGeom prst="rect">
            <a:avLst/>
          </a:prstGeom>
        </p:spPr>
        <p:txBody>
          <a:bodyPr spcFirstLastPara="1" wrap="square" lIns="94213" tIns="47094" rIns="94213" bIns="47094" anchor="t" anchorCtr="0">
            <a:noAutofit/>
          </a:bodyPr>
          <a:lstStyle/>
          <a:p>
            <a:pPr marL="0" indent="0"/>
            <a:endParaRPr/>
          </a:p>
        </p:txBody>
      </p:sp>
      <p:sp>
        <p:nvSpPr>
          <p:cNvPr id="612" name="Google Shape;612;p14:notes"/>
          <p:cNvSpPr>
            <a:spLocks noGrp="1" noRot="1" noChangeAspect="1"/>
          </p:cNvSpPr>
          <p:nvPr>
            <p:ph type="sldImg" idx="2"/>
          </p:nvPr>
        </p:nvSpPr>
        <p:spPr>
          <a:xfrm>
            <a:off x="735013" y="1173163"/>
            <a:ext cx="5632450" cy="316865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3209529746"/>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72"/>
        <p:cNvGrpSpPr/>
        <p:nvPr/>
      </p:nvGrpSpPr>
      <p:grpSpPr>
        <a:xfrm>
          <a:off x="0" y="0"/>
          <a:ext cx="0" cy="0"/>
          <a:chOff x="0" y="0"/>
          <a:chExt cx="0" cy="0"/>
        </a:xfrm>
      </p:grpSpPr>
      <p:sp>
        <p:nvSpPr>
          <p:cNvPr id="673" name="Google Shape;673;p16:notes"/>
          <p:cNvSpPr txBox="1">
            <a:spLocks noGrp="1"/>
          </p:cNvSpPr>
          <p:nvPr>
            <p:ph type="body" idx="1"/>
          </p:nvPr>
        </p:nvSpPr>
        <p:spPr>
          <a:xfrm>
            <a:off x="710248" y="4518203"/>
            <a:ext cx="5681980" cy="3696712"/>
          </a:xfrm>
          <a:prstGeom prst="rect">
            <a:avLst/>
          </a:prstGeom>
        </p:spPr>
        <p:txBody>
          <a:bodyPr spcFirstLastPara="1" wrap="square" lIns="94213" tIns="47094" rIns="94213" bIns="47094" anchor="t" anchorCtr="0">
            <a:noAutofit/>
          </a:bodyPr>
          <a:lstStyle/>
          <a:p>
            <a:pPr marL="0" indent="0"/>
            <a:endParaRPr/>
          </a:p>
        </p:txBody>
      </p:sp>
      <p:sp>
        <p:nvSpPr>
          <p:cNvPr id="674" name="Google Shape;674;p16:notes"/>
          <p:cNvSpPr>
            <a:spLocks noGrp="1" noRot="1" noChangeAspect="1"/>
          </p:cNvSpPr>
          <p:nvPr>
            <p:ph type="sldImg" idx="2"/>
          </p:nvPr>
        </p:nvSpPr>
        <p:spPr>
          <a:xfrm>
            <a:off x="735013" y="1173163"/>
            <a:ext cx="5632450" cy="316865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3433952580"/>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09"/>
        <p:cNvGrpSpPr/>
        <p:nvPr/>
      </p:nvGrpSpPr>
      <p:grpSpPr>
        <a:xfrm>
          <a:off x="0" y="0"/>
          <a:ext cx="0" cy="0"/>
          <a:chOff x="0" y="0"/>
          <a:chExt cx="0" cy="0"/>
        </a:xfrm>
      </p:grpSpPr>
      <p:sp>
        <p:nvSpPr>
          <p:cNvPr id="710" name="Google Shape;710;g4466a3f29f_0_11:notes"/>
          <p:cNvSpPr txBox="1">
            <a:spLocks noGrp="1"/>
          </p:cNvSpPr>
          <p:nvPr>
            <p:ph type="body" idx="1"/>
          </p:nvPr>
        </p:nvSpPr>
        <p:spPr>
          <a:xfrm>
            <a:off x="710248" y="4518204"/>
            <a:ext cx="5681980" cy="3696866"/>
          </a:xfrm>
          <a:prstGeom prst="rect">
            <a:avLst/>
          </a:prstGeom>
        </p:spPr>
        <p:txBody>
          <a:bodyPr spcFirstLastPara="1" wrap="square" lIns="94213" tIns="47094" rIns="94213" bIns="47094" anchor="t" anchorCtr="0">
            <a:noAutofit/>
          </a:bodyPr>
          <a:lstStyle/>
          <a:p>
            <a:pPr marL="0" indent="0"/>
            <a:endParaRPr/>
          </a:p>
        </p:txBody>
      </p:sp>
      <p:sp>
        <p:nvSpPr>
          <p:cNvPr id="711" name="Google Shape;711;g4466a3f29f_0_11:notes"/>
          <p:cNvSpPr>
            <a:spLocks noGrp="1" noRot="1" noChangeAspect="1"/>
          </p:cNvSpPr>
          <p:nvPr>
            <p:ph type="sldImg" idx="2"/>
          </p:nvPr>
        </p:nvSpPr>
        <p:spPr>
          <a:xfrm>
            <a:off x="735013" y="1173163"/>
            <a:ext cx="5632450" cy="316865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40413724"/>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75"/>
        <p:cNvGrpSpPr/>
        <p:nvPr/>
      </p:nvGrpSpPr>
      <p:grpSpPr>
        <a:xfrm>
          <a:off x="0" y="0"/>
          <a:ext cx="0" cy="0"/>
          <a:chOff x="0" y="0"/>
          <a:chExt cx="0" cy="0"/>
        </a:xfrm>
      </p:grpSpPr>
      <p:sp>
        <p:nvSpPr>
          <p:cNvPr id="776" name="Google Shape;776;p17:notes"/>
          <p:cNvSpPr txBox="1">
            <a:spLocks noGrp="1"/>
          </p:cNvSpPr>
          <p:nvPr>
            <p:ph type="body" idx="1"/>
          </p:nvPr>
        </p:nvSpPr>
        <p:spPr>
          <a:xfrm>
            <a:off x="710248" y="4518203"/>
            <a:ext cx="5681980" cy="3696712"/>
          </a:xfrm>
          <a:prstGeom prst="rect">
            <a:avLst/>
          </a:prstGeom>
        </p:spPr>
        <p:txBody>
          <a:bodyPr spcFirstLastPara="1" wrap="square" lIns="94213" tIns="47094" rIns="94213" bIns="47094" anchor="t" anchorCtr="0">
            <a:noAutofit/>
          </a:bodyPr>
          <a:lstStyle/>
          <a:p>
            <a:pPr marL="0" indent="0"/>
            <a:endParaRPr/>
          </a:p>
        </p:txBody>
      </p:sp>
      <p:sp>
        <p:nvSpPr>
          <p:cNvPr id="777" name="Google Shape;777;p17:notes"/>
          <p:cNvSpPr>
            <a:spLocks noGrp="1" noRot="1" noChangeAspect="1"/>
          </p:cNvSpPr>
          <p:nvPr>
            <p:ph type="sldImg" idx="2"/>
          </p:nvPr>
        </p:nvSpPr>
        <p:spPr>
          <a:xfrm>
            <a:off x="735013" y="1173163"/>
            <a:ext cx="5632450" cy="316865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959992878"/>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47"/>
        <p:cNvGrpSpPr/>
        <p:nvPr/>
      </p:nvGrpSpPr>
      <p:grpSpPr>
        <a:xfrm>
          <a:off x="0" y="0"/>
          <a:ext cx="0" cy="0"/>
          <a:chOff x="0" y="0"/>
          <a:chExt cx="0" cy="0"/>
        </a:xfrm>
      </p:grpSpPr>
      <p:sp>
        <p:nvSpPr>
          <p:cNvPr id="848" name="Google Shape;848;p20:notes"/>
          <p:cNvSpPr txBox="1">
            <a:spLocks noGrp="1"/>
          </p:cNvSpPr>
          <p:nvPr>
            <p:ph type="body" idx="1"/>
          </p:nvPr>
        </p:nvSpPr>
        <p:spPr>
          <a:xfrm>
            <a:off x="710248" y="4518203"/>
            <a:ext cx="5681980" cy="3696712"/>
          </a:xfrm>
          <a:prstGeom prst="rect">
            <a:avLst/>
          </a:prstGeom>
        </p:spPr>
        <p:txBody>
          <a:bodyPr spcFirstLastPara="1" wrap="square" lIns="94213" tIns="47094" rIns="94213" bIns="47094" anchor="t" anchorCtr="0">
            <a:noAutofit/>
          </a:bodyPr>
          <a:lstStyle/>
          <a:p>
            <a:pPr marL="0" indent="0"/>
            <a:endParaRPr/>
          </a:p>
        </p:txBody>
      </p:sp>
      <p:sp>
        <p:nvSpPr>
          <p:cNvPr id="849" name="Google Shape;849;p20:notes"/>
          <p:cNvSpPr>
            <a:spLocks noGrp="1" noRot="1" noChangeAspect="1"/>
          </p:cNvSpPr>
          <p:nvPr>
            <p:ph type="sldImg" idx="2"/>
          </p:nvPr>
        </p:nvSpPr>
        <p:spPr>
          <a:xfrm>
            <a:off x="735013" y="1173163"/>
            <a:ext cx="5632450" cy="316865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2020770807"/>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7BF789E7-B2F0-E945-9BAB-7551ADA3545E}" type="slidenum">
              <a:rPr lang="en-US" smtClean="0"/>
              <a:t>37</a:t>
            </a:fld>
            <a:endParaRPr lang="en-US"/>
          </a:p>
        </p:txBody>
      </p:sp>
    </p:spTree>
    <p:extLst>
      <p:ext uri="{BB962C8B-B14F-4D97-AF65-F5344CB8AC3E}">
        <p14:creationId xmlns:p14="http://schemas.microsoft.com/office/powerpoint/2010/main" val="180071213"/>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In my brief conversations I’ve heard</a:t>
            </a:r>
            <a:r>
              <a:rPr lang="en-US" baseline="0" dirty="0" smtClean="0"/>
              <a:t> similar words used to describe WA – multicultural, full of resources, innovative. But often times there is a second story. </a:t>
            </a:r>
            <a:endParaRPr lang="en-US" dirty="0"/>
          </a:p>
        </p:txBody>
      </p:sp>
      <p:sp>
        <p:nvSpPr>
          <p:cNvPr id="4" name="Slide Number Placeholder 3"/>
          <p:cNvSpPr>
            <a:spLocks noGrp="1"/>
          </p:cNvSpPr>
          <p:nvPr>
            <p:ph type="sldNum" sz="quarter" idx="10"/>
          </p:nvPr>
        </p:nvSpPr>
        <p:spPr/>
        <p:txBody>
          <a:bodyPr/>
          <a:lstStyle/>
          <a:p>
            <a:fld id="{7BF789E7-B2F0-E945-9BAB-7551ADA3545E}" type="slidenum">
              <a:rPr lang="en-US" smtClean="0"/>
              <a:t>10</a:t>
            </a:fld>
            <a:endParaRPr lang="en-US"/>
          </a:p>
        </p:txBody>
      </p:sp>
    </p:spTree>
    <p:extLst>
      <p:ext uri="{BB962C8B-B14F-4D97-AF65-F5344CB8AC3E}">
        <p14:creationId xmlns:p14="http://schemas.microsoft.com/office/powerpoint/2010/main" val="706154603"/>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In my brief conversations I’ve heard</a:t>
            </a:r>
            <a:r>
              <a:rPr lang="en-US" baseline="0" dirty="0" smtClean="0"/>
              <a:t> similar words used to describe WA – multicultural, full of resources, innovative. But often times there is a second story. </a:t>
            </a:r>
            <a:endParaRPr lang="en-US" dirty="0"/>
          </a:p>
        </p:txBody>
      </p:sp>
      <p:sp>
        <p:nvSpPr>
          <p:cNvPr id="4" name="Slide Number Placeholder 3"/>
          <p:cNvSpPr>
            <a:spLocks noGrp="1"/>
          </p:cNvSpPr>
          <p:nvPr>
            <p:ph type="sldNum" sz="quarter" idx="10"/>
          </p:nvPr>
        </p:nvSpPr>
        <p:spPr/>
        <p:txBody>
          <a:bodyPr/>
          <a:lstStyle/>
          <a:p>
            <a:fld id="{7BF789E7-B2F0-E945-9BAB-7551ADA3545E}" type="slidenum">
              <a:rPr lang="en-US" smtClean="0"/>
              <a:t>11</a:t>
            </a:fld>
            <a:endParaRPr lang="en-US"/>
          </a:p>
        </p:txBody>
      </p:sp>
    </p:spTree>
    <p:extLst>
      <p:ext uri="{BB962C8B-B14F-4D97-AF65-F5344CB8AC3E}">
        <p14:creationId xmlns:p14="http://schemas.microsoft.com/office/powerpoint/2010/main" val="3735404175"/>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In my brief conversations I’ve heard</a:t>
            </a:r>
            <a:r>
              <a:rPr lang="en-US" baseline="0" dirty="0" smtClean="0"/>
              <a:t> similar words used to describe WA – multicultural, full of resources, innovative. But often times there is a second story. </a:t>
            </a:r>
            <a:endParaRPr lang="en-US" dirty="0"/>
          </a:p>
        </p:txBody>
      </p:sp>
      <p:sp>
        <p:nvSpPr>
          <p:cNvPr id="4" name="Slide Number Placeholder 3"/>
          <p:cNvSpPr>
            <a:spLocks noGrp="1"/>
          </p:cNvSpPr>
          <p:nvPr>
            <p:ph type="sldNum" sz="quarter" idx="10"/>
          </p:nvPr>
        </p:nvSpPr>
        <p:spPr/>
        <p:txBody>
          <a:bodyPr/>
          <a:lstStyle/>
          <a:p>
            <a:fld id="{7BF789E7-B2F0-E945-9BAB-7551ADA3545E}" type="slidenum">
              <a:rPr lang="en-US" smtClean="0"/>
              <a:t>15</a:t>
            </a:fld>
            <a:endParaRPr lang="en-US"/>
          </a:p>
        </p:txBody>
      </p:sp>
    </p:spTree>
    <p:extLst>
      <p:ext uri="{BB962C8B-B14F-4D97-AF65-F5344CB8AC3E}">
        <p14:creationId xmlns:p14="http://schemas.microsoft.com/office/powerpoint/2010/main" val="407719738"/>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38"/>
        <p:cNvGrpSpPr/>
        <p:nvPr/>
      </p:nvGrpSpPr>
      <p:grpSpPr>
        <a:xfrm>
          <a:off x="0" y="0"/>
          <a:ext cx="0" cy="0"/>
          <a:chOff x="0" y="0"/>
          <a:chExt cx="0" cy="0"/>
        </a:xfrm>
      </p:grpSpPr>
      <p:sp>
        <p:nvSpPr>
          <p:cNvPr id="439" name="Google Shape;439;p1:notes"/>
          <p:cNvSpPr txBox="1">
            <a:spLocks noGrp="1"/>
          </p:cNvSpPr>
          <p:nvPr>
            <p:ph type="body" idx="1"/>
          </p:nvPr>
        </p:nvSpPr>
        <p:spPr>
          <a:xfrm>
            <a:off x="710248" y="4518203"/>
            <a:ext cx="5681980" cy="3696712"/>
          </a:xfrm>
          <a:prstGeom prst="rect">
            <a:avLst/>
          </a:prstGeom>
        </p:spPr>
        <p:txBody>
          <a:bodyPr spcFirstLastPara="1" wrap="square" lIns="94213" tIns="47094" rIns="94213" bIns="47094" anchor="t" anchorCtr="0">
            <a:noAutofit/>
          </a:bodyPr>
          <a:lstStyle/>
          <a:p>
            <a:pPr marL="0" indent="0"/>
            <a:r>
              <a:rPr lang="en-US"/>
              <a:t>add bios of directors</a:t>
            </a:r>
            <a:endParaRPr/>
          </a:p>
          <a:p>
            <a:pPr marL="0" indent="0"/>
            <a:endParaRPr/>
          </a:p>
        </p:txBody>
      </p:sp>
      <p:sp>
        <p:nvSpPr>
          <p:cNvPr id="440" name="Google Shape;440;p1:notes"/>
          <p:cNvSpPr>
            <a:spLocks noGrp="1" noRot="1" noChangeAspect="1"/>
          </p:cNvSpPr>
          <p:nvPr>
            <p:ph type="sldImg" idx="2"/>
          </p:nvPr>
        </p:nvSpPr>
        <p:spPr>
          <a:xfrm>
            <a:off x="735013" y="1173163"/>
            <a:ext cx="5632450" cy="316865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3594858336"/>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31"/>
        <p:cNvGrpSpPr/>
        <p:nvPr/>
      </p:nvGrpSpPr>
      <p:grpSpPr>
        <a:xfrm>
          <a:off x="0" y="0"/>
          <a:ext cx="0" cy="0"/>
          <a:chOff x="0" y="0"/>
          <a:chExt cx="0" cy="0"/>
        </a:xfrm>
      </p:grpSpPr>
      <p:sp>
        <p:nvSpPr>
          <p:cNvPr id="532" name="Google Shape;532;p7:notes"/>
          <p:cNvSpPr txBox="1">
            <a:spLocks noGrp="1"/>
          </p:cNvSpPr>
          <p:nvPr>
            <p:ph type="body" idx="1"/>
          </p:nvPr>
        </p:nvSpPr>
        <p:spPr>
          <a:xfrm>
            <a:off x="710248" y="4518203"/>
            <a:ext cx="5681980" cy="3696712"/>
          </a:xfrm>
          <a:prstGeom prst="rect">
            <a:avLst/>
          </a:prstGeom>
        </p:spPr>
        <p:txBody>
          <a:bodyPr spcFirstLastPara="1" wrap="square" lIns="94213" tIns="47094" rIns="94213" bIns="47094" anchor="t" anchorCtr="0">
            <a:noAutofit/>
          </a:bodyPr>
          <a:lstStyle/>
          <a:p>
            <a:pPr marL="0" indent="0"/>
            <a:endParaRPr/>
          </a:p>
        </p:txBody>
      </p:sp>
      <p:sp>
        <p:nvSpPr>
          <p:cNvPr id="533" name="Google Shape;533;p7:notes"/>
          <p:cNvSpPr>
            <a:spLocks noGrp="1" noRot="1" noChangeAspect="1"/>
          </p:cNvSpPr>
          <p:nvPr>
            <p:ph type="sldImg" idx="2"/>
          </p:nvPr>
        </p:nvSpPr>
        <p:spPr>
          <a:xfrm>
            <a:off x="735013" y="1173163"/>
            <a:ext cx="5632450" cy="316865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2975604177"/>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60"/>
        <p:cNvGrpSpPr/>
        <p:nvPr/>
      </p:nvGrpSpPr>
      <p:grpSpPr>
        <a:xfrm>
          <a:off x="0" y="0"/>
          <a:ext cx="0" cy="0"/>
          <a:chOff x="0" y="0"/>
          <a:chExt cx="0" cy="0"/>
        </a:xfrm>
      </p:grpSpPr>
      <p:sp>
        <p:nvSpPr>
          <p:cNvPr id="561" name="Google Shape;561;p9:notes"/>
          <p:cNvSpPr txBox="1">
            <a:spLocks noGrp="1"/>
          </p:cNvSpPr>
          <p:nvPr>
            <p:ph type="body" idx="1"/>
          </p:nvPr>
        </p:nvSpPr>
        <p:spPr>
          <a:xfrm>
            <a:off x="710248" y="4518203"/>
            <a:ext cx="5681980" cy="3696712"/>
          </a:xfrm>
          <a:prstGeom prst="rect">
            <a:avLst/>
          </a:prstGeom>
        </p:spPr>
        <p:txBody>
          <a:bodyPr spcFirstLastPara="1" wrap="square" lIns="94213" tIns="47094" rIns="94213" bIns="47094" anchor="t" anchorCtr="0">
            <a:noAutofit/>
          </a:bodyPr>
          <a:lstStyle/>
          <a:p>
            <a:pPr marL="0" indent="0"/>
            <a:endParaRPr/>
          </a:p>
        </p:txBody>
      </p:sp>
      <p:sp>
        <p:nvSpPr>
          <p:cNvPr id="562" name="Google Shape;562;p9:notes"/>
          <p:cNvSpPr>
            <a:spLocks noGrp="1" noRot="1" noChangeAspect="1"/>
          </p:cNvSpPr>
          <p:nvPr>
            <p:ph type="sldImg" idx="2"/>
          </p:nvPr>
        </p:nvSpPr>
        <p:spPr>
          <a:xfrm>
            <a:off x="735013" y="1173163"/>
            <a:ext cx="5632450" cy="316865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2083526726"/>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89"/>
        <p:cNvGrpSpPr/>
        <p:nvPr/>
      </p:nvGrpSpPr>
      <p:grpSpPr>
        <a:xfrm>
          <a:off x="0" y="0"/>
          <a:ext cx="0" cy="0"/>
          <a:chOff x="0" y="0"/>
          <a:chExt cx="0" cy="0"/>
        </a:xfrm>
      </p:grpSpPr>
      <p:sp>
        <p:nvSpPr>
          <p:cNvPr id="590" name="Google Shape;590;p12:notes"/>
          <p:cNvSpPr txBox="1">
            <a:spLocks noGrp="1"/>
          </p:cNvSpPr>
          <p:nvPr>
            <p:ph type="body" idx="1"/>
          </p:nvPr>
        </p:nvSpPr>
        <p:spPr>
          <a:xfrm>
            <a:off x="710248" y="4518203"/>
            <a:ext cx="5681980" cy="3696712"/>
          </a:xfrm>
          <a:prstGeom prst="rect">
            <a:avLst/>
          </a:prstGeom>
        </p:spPr>
        <p:txBody>
          <a:bodyPr spcFirstLastPara="1" wrap="square" lIns="94213" tIns="47094" rIns="94213" bIns="47094" anchor="t" anchorCtr="0">
            <a:noAutofit/>
          </a:bodyPr>
          <a:lstStyle/>
          <a:p>
            <a:pPr marL="0" indent="0"/>
            <a:r>
              <a:rPr lang="en-US"/>
              <a:t>8-12 what </a:t>
            </a:r>
            <a:endParaRPr/>
          </a:p>
        </p:txBody>
      </p:sp>
      <p:sp>
        <p:nvSpPr>
          <p:cNvPr id="591" name="Google Shape;591;p12:notes"/>
          <p:cNvSpPr>
            <a:spLocks noGrp="1" noRot="1" noChangeAspect="1"/>
          </p:cNvSpPr>
          <p:nvPr>
            <p:ph type="sldImg" idx="2"/>
          </p:nvPr>
        </p:nvSpPr>
        <p:spPr>
          <a:xfrm>
            <a:off x="735013" y="1173163"/>
            <a:ext cx="5632450" cy="316865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2859181005"/>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78"/>
        <p:cNvGrpSpPr/>
        <p:nvPr/>
      </p:nvGrpSpPr>
      <p:grpSpPr>
        <a:xfrm>
          <a:off x="0" y="0"/>
          <a:ext cx="0" cy="0"/>
          <a:chOff x="0" y="0"/>
          <a:chExt cx="0" cy="0"/>
        </a:xfrm>
      </p:grpSpPr>
      <p:sp>
        <p:nvSpPr>
          <p:cNvPr id="579" name="Google Shape;579;p11:notes"/>
          <p:cNvSpPr txBox="1">
            <a:spLocks noGrp="1"/>
          </p:cNvSpPr>
          <p:nvPr>
            <p:ph type="body" idx="1"/>
          </p:nvPr>
        </p:nvSpPr>
        <p:spPr>
          <a:xfrm>
            <a:off x="710248" y="4518203"/>
            <a:ext cx="5681980" cy="3696712"/>
          </a:xfrm>
          <a:prstGeom prst="rect">
            <a:avLst/>
          </a:prstGeom>
        </p:spPr>
        <p:txBody>
          <a:bodyPr spcFirstLastPara="1" wrap="square" lIns="94213" tIns="47094" rIns="94213" bIns="47094" anchor="t" anchorCtr="0">
            <a:noAutofit/>
          </a:bodyPr>
          <a:lstStyle/>
          <a:p>
            <a:pPr marL="0" indent="0"/>
            <a:endParaRPr/>
          </a:p>
        </p:txBody>
      </p:sp>
      <p:sp>
        <p:nvSpPr>
          <p:cNvPr id="580" name="Google Shape;580;p11:notes"/>
          <p:cNvSpPr>
            <a:spLocks noGrp="1" noRot="1" noChangeAspect="1"/>
          </p:cNvSpPr>
          <p:nvPr>
            <p:ph type="sldImg" idx="2"/>
          </p:nvPr>
        </p:nvSpPr>
        <p:spPr>
          <a:xfrm>
            <a:off x="735013" y="1173163"/>
            <a:ext cx="5632450" cy="316865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2818165667"/>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2.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2.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3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3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3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3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3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4.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2.xml"/></Relationships>
</file>

<file path=ppt/slideLayouts/_rels/slideLayout14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4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4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4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4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4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4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4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4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4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5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5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5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5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5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5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5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5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5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6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6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6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6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6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6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6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6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6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7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7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7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7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7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7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7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7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7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8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8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8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8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8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8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8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8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8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9.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2.xml"/></Relationships>
</file>

<file path=ppt/slideLayouts/_rels/slideLayout19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9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9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9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9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9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9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9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9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9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2.xml"/></Relationships>
</file>

<file path=ppt/slideLayouts/_rels/slideLayout20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0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0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0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0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20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0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0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0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0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1.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2.xml"/></Relationships>
</file>

<file path=ppt/slideLayouts/_rels/slideLayout21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1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1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1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1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1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1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1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1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1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2.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2.xml"/></Relationships>
</file>

<file path=ppt/slideLayouts/_rels/slideLayout22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2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2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2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2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2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2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2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2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2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3.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2.xml"/></Relationships>
</file>

<file path=ppt/slideLayouts/_rels/slideLayout23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3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232.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33.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34.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3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36.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37.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38.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39.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4.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2.xml"/></Relationships>
</file>

<file path=ppt/slideLayouts/_rels/slideLayout24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41.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42.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43.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44.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4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46.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47.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48.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49.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5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51.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52.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53.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54.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5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56.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57.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58.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25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6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6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6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6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6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6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6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6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6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6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7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7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7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7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7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7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7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7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7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7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8.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Master" Target="../slideMasters/slideMaster2.xml"/></Relationships>
</file>

<file path=ppt/slideLayouts/_rels/slideLayout28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8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8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8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8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8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286.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87.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88.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89.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0.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91.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92.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93.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94.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95.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96.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97.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98.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99.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Master" Target="../slideMasters/slideMaster3.xml"/></Relationships>
</file>

<file path=ppt/slideLayouts/_rels/slideLayout300.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301.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302.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303.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304.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305.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306.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307.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308.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309.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31.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Master" Target="../slideMasters/slideMaster3.xml"/></Relationships>
</file>

<file path=ppt/slideLayouts/_rels/slideLayout310.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311.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312.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313.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314.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315.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316.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317.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318.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319.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0.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321.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322.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323.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324.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325.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326.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327.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328.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329.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30.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331.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332.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333.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334.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335.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336.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337.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338.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339.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40.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341.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342.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343.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344.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345.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346.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347.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348.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349.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50.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351.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352.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353.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354.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355.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356.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357.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358.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359.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60.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361.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362.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363.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364.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365.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366.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2.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Master" Target="../slideMasters/slideMaster4.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slideLayout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7" name="Rectangle 6"/>
          <p:cNvSpPr/>
          <p:nvPr/>
        </p:nvSpPr>
        <p:spPr>
          <a:xfrm>
            <a:off x="-6843" y="2059012"/>
            <a:ext cx="12195668" cy="18288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 name="Title 1"/>
          <p:cNvSpPr>
            <a:spLocks noGrp="1"/>
          </p:cNvSpPr>
          <p:nvPr>
            <p:ph type="ctrTitle"/>
          </p:nvPr>
        </p:nvSpPr>
        <p:spPr>
          <a:xfrm>
            <a:off x="365759" y="2166364"/>
            <a:ext cx="11471565" cy="1739347"/>
          </a:xfrm>
        </p:spPr>
        <p:txBody>
          <a:bodyPr tIns="45720" bIns="45720" anchor="ctr">
            <a:normAutofit/>
          </a:bodyPr>
          <a:lstStyle>
            <a:lvl1pPr algn="ctr">
              <a:lnSpc>
                <a:spcPct val="80000"/>
              </a:lnSpc>
              <a:defRPr sz="6000" spc="150" baseline="0"/>
            </a:lvl1pPr>
          </a:lstStyle>
          <a:p>
            <a:r>
              <a:rPr lang="en-US" smtClean="0"/>
              <a:t>Click to edit Master title style</a:t>
            </a:r>
            <a:endParaRPr lang="en-US" dirty="0"/>
          </a:p>
        </p:txBody>
      </p:sp>
      <p:sp>
        <p:nvSpPr>
          <p:cNvPr id="3" name="Subtitle 2"/>
          <p:cNvSpPr>
            <a:spLocks noGrp="1"/>
          </p:cNvSpPr>
          <p:nvPr>
            <p:ph type="subTitle" idx="1"/>
          </p:nvPr>
        </p:nvSpPr>
        <p:spPr>
          <a:xfrm>
            <a:off x="1524000" y="3996250"/>
            <a:ext cx="9144000" cy="1309255"/>
          </a:xfrm>
        </p:spPr>
        <p:txBody>
          <a:bodyPr>
            <a:normAutofit/>
          </a:bodyPr>
          <a:lstStyle>
            <a:lvl1pPr marL="0" indent="0" algn="ctr">
              <a:buNone/>
              <a:defRPr sz="2000"/>
            </a:lvl1pPr>
            <a:lvl2pPr marL="457200" indent="0" algn="ctr">
              <a:buNone/>
              <a:defRPr sz="2000"/>
            </a:lvl2pPr>
            <a:lvl3pPr marL="914400" indent="0" algn="ctr">
              <a:buNone/>
              <a:defRPr sz="2000"/>
            </a:lvl3pPr>
            <a:lvl4pPr marL="1371600" indent="0" algn="ctr">
              <a:buNone/>
              <a:defRPr sz="2000"/>
            </a:lvl4pPr>
            <a:lvl5pPr marL="1828800" indent="0" algn="ctr">
              <a:buNone/>
              <a:defRPr sz="2000"/>
            </a:lvl5pPr>
            <a:lvl6pPr marL="2286000" indent="0" algn="ctr">
              <a:buNone/>
              <a:defRPr sz="2000"/>
            </a:lvl6pPr>
            <a:lvl7pPr marL="2743200" indent="0" algn="ctr">
              <a:buNone/>
              <a:defRPr sz="2000"/>
            </a:lvl7pPr>
            <a:lvl8pPr marL="3200400" indent="0" algn="ctr">
              <a:buNone/>
              <a:defRPr sz="2000"/>
            </a:lvl8pPr>
            <a:lvl9pPr marL="3657600" indent="0" algn="ctr">
              <a:buNone/>
              <a:defRPr sz="2000"/>
            </a:lvl9pPr>
          </a:lstStyle>
          <a:p>
            <a:r>
              <a:rPr lang="en-US" smtClean="0"/>
              <a:t>Click to edit Master subtitle style</a:t>
            </a:r>
            <a:endParaRPr lang="en-US" dirty="0"/>
          </a:p>
        </p:txBody>
      </p:sp>
      <p:sp>
        <p:nvSpPr>
          <p:cNvPr id="4" name="Date Placeholder 3"/>
          <p:cNvSpPr>
            <a:spLocks noGrp="1"/>
          </p:cNvSpPr>
          <p:nvPr>
            <p:ph type="dt" sz="half" idx="10"/>
          </p:nvPr>
        </p:nvSpPr>
        <p:spPr/>
        <p:txBody>
          <a:bodyPr/>
          <a:lstStyle/>
          <a:p>
            <a:fld id="{317FC090-DA06-46C3-A6D7-5820AF273E5F}" type="datetimeFigureOut">
              <a:rPr lang="en-US" smtClean="0"/>
              <a:t>2/12/2019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4210A1D8-FDAE-42FE-ABF2-2F2379ABFE21}" type="slidenum">
              <a:rPr lang="en-US" smtClean="0"/>
              <a:t>‹#›</a:t>
            </a:fld>
            <a:endParaRPr lang="en-US"/>
          </a:p>
        </p:txBody>
      </p:sp>
    </p:spTree>
    <p:extLst>
      <p:ext uri="{BB962C8B-B14F-4D97-AF65-F5344CB8AC3E}">
        <p14:creationId xmlns:p14="http://schemas.microsoft.com/office/powerpoint/2010/main" val="1710760676"/>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Vertical Text Placeholder 2"/>
          <p:cNvSpPr>
            <a:spLocks noGrp="1"/>
          </p:cNvSpPr>
          <p:nvPr>
            <p:ph type="body" orient="vert" idx="1"/>
          </p:nvPr>
        </p:nvSpPr>
        <p:spPr/>
        <p:txBody>
          <a:bodyPr vert="eaVert"/>
          <a:lstStyle/>
          <a:p>
            <a:pPr lvl="0"/>
            <a:r>
              <a:rPr lang="en-US" smtClean="0"/>
              <a:t>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10"/>
          </p:nvPr>
        </p:nvSpPr>
        <p:spPr/>
        <p:txBody>
          <a:bodyPr/>
          <a:lstStyle/>
          <a:p>
            <a:fld id="{317FC090-DA06-46C3-A6D7-5820AF273E5F}" type="datetimeFigureOut">
              <a:rPr lang="en-US" smtClean="0"/>
              <a:t>2/12/2019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4210A1D8-FDAE-42FE-ABF2-2F2379ABFE21}" type="slidenum">
              <a:rPr lang="en-US" smtClean="0"/>
              <a:t>‹#›</a:t>
            </a:fld>
            <a:endParaRPr lang="en-US"/>
          </a:p>
        </p:txBody>
      </p:sp>
    </p:spTree>
    <p:extLst>
      <p:ext uri="{BB962C8B-B14F-4D97-AF65-F5344CB8AC3E}">
        <p14:creationId xmlns:p14="http://schemas.microsoft.com/office/powerpoint/2010/main" val="1465435284"/>
      </p:ext>
    </p:extLst>
  </p:cSld>
  <p:clrMapOvr>
    <a:masterClrMapping/>
  </p:clrMapOvr>
</p:sldLayout>
</file>

<file path=ppt/slideLayouts/slideLayout100.xml><?xml version="1.0" encoding="utf-8"?>
<p:sldLayout xmlns:a="http://schemas.openxmlformats.org/drawingml/2006/main" xmlns:r="http://schemas.openxmlformats.org/officeDocument/2006/relationships" xmlns:p="http://schemas.openxmlformats.org/presentationml/2006/main" matchingName="Digital Product">
  <p:cSld name="Digital Product">
    <p:spTree>
      <p:nvGrpSpPr>
        <p:cNvPr id="1" name="Shape 61"/>
        <p:cNvGrpSpPr/>
        <p:nvPr/>
      </p:nvGrpSpPr>
      <p:grpSpPr>
        <a:xfrm>
          <a:off x="0" y="0"/>
          <a:ext cx="0" cy="0"/>
          <a:chOff x="0" y="0"/>
          <a:chExt cx="0" cy="0"/>
        </a:xfrm>
      </p:grpSpPr>
      <p:sp>
        <p:nvSpPr>
          <p:cNvPr id="62" name="Google Shape;62;p5"/>
          <p:cNvSpPr/>
          <p:nvPr/>
        </p:nvSpPr>
        <p:spPr>
          <a:xfrm rot="-2339177">
            <a:off x="10216425" y="538864"/>
            <a:ext cx="467362" cy="344458"/>
          </a:xfrm>
          <a:custGeom>
            <a:avLst/>
            <a:gdLst/>
            <a:ahLst/>
            <a:cxnLst/>
            <a:rect l="l" t="t" r="r" b="b"/>
            <a:pathLst>
              <a:path w="692798" h="510610" extrusionOk="0">
                <a:moveTo>
                  <a:pt x="692798" y="224339"/>
                </a:moveTo>
                <a:lnTo>
                  <a:pt x="308036" y="510610"/>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63" name="Google Shape;63;p5"/>
          <p:cNvSpPr/>
          <p:nvPr/>
        </p:nvSpPr>
        <p:spPr>
          <a:xfrm rot="-1222373">
            <a:off x="10678141" y="849218"/>
            <a:ext cx="316887" cy="233554"/>
          </a:xfrm>
          <a:custGeom>
            <a:avLst/>
            <a:gdLst/>
            <a:ahLst/>
            <a:cxnLst/>
            <a:rect l="l" t="t" r="r" b="b"/>
            <a:pathLst>
              <a:path w="692798" h="510610" extrusionOk="0">
                <a:moveTo>
                  <a:pt x="692798" y="224339"/>
                </a:moveTo>
                <a:lnTo>
                  <a:pt x="308036" y="510610"/>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64" name="Google Shape;64;p5"/>
          <p:cNvSpPr/>
          <p:nvPr/>
        </p:nvSpPr>
        <p:spPr>
          <a:xfrm rot="-2339177">
            <a:off x="10717367" y="620572"/>
            <a:ext cx="250689" cy="184764"/>
          </a:xfrm>
          <a:custGeom>
            <a:avLst/>
            <a:gdLst/>
            <a:ahLst/>
            <a:cxnLst/>
            <a:rect l="l" t="t" r="r" b="b"/>
            <a:pathLst>
              <a:path w="692798" h="510610" extrusionOk="0">
                <a:moveTo>
                  <a:pt x="692798" y="224339"/>
                </a:moveTo>
                <a:lnTo>
                  <a:pt x="308036" y="510610"/>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65" name="Google Shape;65;p5"/>
          <p:cNvSpPr/>
          <p:nvPr/>
        </p:nvSpPr>
        <p:spPr>
          <a:xfrm rot="-1789612">
            <a:off x="11064926" y="781602"/>
            <a:ext cx="216995" cy="159931"/>
          </a:xfrm>
          <a:custGeom>
            <a:avLst/>
            <a:gdLst/>
            <a:ahLst/>
            <a:cxnLst/>
            <a:rect l="l" t="t" r="r" b="b"/>
            <a:pathLst>
              <a:path w="692798" h="510610" extrusionOk="0">
                <a:moveTo>
                  <a:pt x="692798" y="224339"/>
                </a:moveTo>
                <a:lnTo>
                  <a:pt x="308036" y="510610"/>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66" name="Google Shape;66;p5"/>
          <p:cNvSpPr/>
          <p:nvPr/>
        </p:nvSpPr>
        <p:spPr>
          <a:xfrm rot="-3322149">
            <a:off x="11152527" y="382052"/>
            <a:ext cx="216995" cy="159931"/>
          </a:xfrm>
          <a:custGeom>
            <a:avLst/>
            <a:gdLst/>
            <a:ahLst/>
            <a:cxnLst/>
            <a:rect l="l" t="t" r="r" b="b"/>
            <a:pathLst>
              <a:path w="692798" h="510610" extrusionOk="0">
                <a:moveTo>
                  <a:pt x="692798" y="224339"/>
                </a:moveTo>
                <a:lnTo>
                  <a:pt x="308036" y="510610"/>
                </a:lnTo>
                <a:lnTo>
                  <a:pt x="64876" y="168539"/>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67" name="Google Shape;67;p5"/>
          <p:cNvSpPr/>
          <p:nvPr/>
        </p:nvSpPr>
        <p:spPr>
          <a:xfrm rot="-838582">
            <a:off x="11545452" y="1030689"/>
            <a:ext cx="162256" cy="119587"/>
          </a:xfrm>
          <a:custGeom>
            <a:avLst/>
            <a:gdLst/>
            <a:ahLst/>
            <a:cxnLst/>
            <a:rect l="l" t="t" r="r" b="b"/>
            <a:pathLst>
              <a:path w="692798" h="510610" extrusionOk="0">
                <a:moveTo>
                  <a:pt x="692798" y="224339"/>
                </a:moveTo>
                <a:lnTo>
                  <a:pt x="308036" y="510610"/>
                </a:lnTo>
                <a:lnTo>
                  <a:pt x="64876" y="168539"/>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68" name="Google Shape;68;p5"/>
          <p:cNvSpPr/>
          <p:nvPr/>
        </p:nvSpPr>
        <p:spPr>
          <a:xfrm rot="-4284707">
            <a:off x="11756248" y="247552"/>
            <a:ext cx="216995" cy="159931"/>
          </a:xfrm>
          <a:custGeom>
            <a:avLst/>
            <a:gdLst/>
            <a:ahLst/>
            <a:cxnLst/>
            <a:rect l="l" t="t" r="r" b="b"/>
            <a:pathLst>
              <a:path w="692798" h="510610" extrusionOk="0">
                <a:moveTo>
                  <a:pt x="692798" y="224339"/>
                </a:moveTo>
                <a:lnTo>
                  <a:pt x="308036" y="510610"/>
                </a:lnTo>
                <a:lnTo>
                  <a:pt x="64876" y="168539"/>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69" name="Google Shape;69;p5"/>
          <p:cNvSpPr/>
          <p:nvPr/>
        </p:nvSpPr>
        <p:spPr>
          <a:xfrm rot="-1517764">
            <a:off x="11448108" y="631127"/>
            <a:ext cx="216995" cy="159931"/>
          </a:xfrm>
          <a:custGeom>
            <a:avLst/>
            <a:gdLst/>
            <a:ahLst/>
            <a:cxnLst/>
            <a:rect l="l" t="t" r="r" b="b"/>
            <a:pathLst>
              <a:path w="692798" h="510610" extrusionOk="0">
                <a:moveTo>
                  <a:pt x="692798" y="224339"/>
                </a:moveTo>
                <a:lnTo>
                  <a:pt x="308036" y="510610"/>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70" name="Google Shape;70;p5"/>
          <p:cNvSpPr/>
          <p:nvPr/>
        </p:nvSpPr>
        <p:spPr>
          <a:xfrm rot="-1720268">
            <a:off x="11668879" y="824433"/>
            <a:ext cx="216995" cy="159931"/>
          </a:xfrm>
          <a:custGeom>
            <a:avLst/>
            <a:gdLst/>
            <a:ahLst/>
            <a:cxnLst/>
            <a:rect l="l" t="t" r="r" b="b"/>
            <a:pathLst>
              <a:path w="692798" h="510610" extrusionOk="0">
                <a:moveTo>
                  <a:pt x="692798" y="224339"/>
                </a:moveTo>
                <a:lnTo>
                  <a:pt x="308036" y="510610"/>
                </a:lnTo>
                <a:lnTo>
                  <a:pt x="64876" y="168539"/>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71" name="Google Shape;71;p5"/>
          <p:cNvSpPr/>
          <p:nvPr/>
        </p:nvSpPr>
        <p:spPr>
          <a:xfrm rot="328041">
            <a:off x="10094502" y="901548"/>
            <a:ext cx="579699" cy="606799"/>
          </a:xfrm>
          <a:custGeom>
            <a:avLst/>
            <a:gdLst/>
            <a:ahLst/>
            <a:cxnLst/>
            <a:rect l="l" t="t" r="r" b="b"/>
            <a:pathLst>
              <a:path w="487806" h="510610" extrusionOk="0">
                <a:moveTo>
                  <a:pt x="487806" y="171848"/>
                </a:moveTo>
                <a:lnTo>
                  <a:pt x="308036" y="510610"/>
                </a:lnTo>
                <a:lnTo>
                  <a:pt x="0" y="0"/>
                </a:lnTo>
                <a:lnTo>
                  <a:pt x="487806" y="171848"/>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72" name="Google Shape;72;p5"/>
          <p:cNvSpPr/>
          <p:nvPr/>
        </p:nvSpPr>
        <p:spPr>
          <a:xfrm>
            <a:off x="10871770" y="1202556"/>
            <a:ext cx="316887" cy="233554"/>
          </a:xfrm>
          <a:custGeom>
            <a:avLst/>
            <a:gdLst/>
            <a:ahLst/>
            <a:cxnLst/>
            <a:rect l="l" t="t" r="r" b="b"/>
            <a:pathLst>
              <a:path w="692798" h="510610" extrusionOk="0">
                <a:moveTo>
                  <a:pt x="692798" y="224339"/>
                </a:moveTo>
                <a:lnTo>
                  <a:pt x="308036" y="510610"/>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73" name="Google Shape;73;p5"/>
          <p:cNvSpPr/>
          <p:nvPr/>
        </p:nvSpPr>
        <p:spPr>
          <a:xfrm rot="-838582">
            <a:off x="11512604" y="1484835"/>
            <a:ext cx="162256" cy="119587"/>
          </a:xfrm>
          <a:custGeom>
            <a:avLst/>
            <a:gdLst/>
            <a:ahLst/>
            <a:cxnLst/>
            <a:rect l="l" t="t" r="r" b="b"/>
            <a:pathLst>
              <a:path w="692798" h="510610" extrusionOk="0">
                <a:moveTo>
                  <a:pt x="692798" y="224339"/>
                </a:moveTo>
                <a:lnTo>
                  <a:pt x="308036" y="510610"/>
                </a:lnTo>
                <a:lnTo>
                  <a:pt x="64876" y="168539"/>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74" name="Google Shape;74;p5"/>
          <p:cNvSpPr/>
          <p:nvPr/>
        </p:nvSpPr>
        <p:spPr>
          <a:xfrm rot="1160487">
            <a:off x="10291662" y="1614015"/>
            <a:ext cx="316887" cy="233554"/>
          </a:xfrm>
          <a:custGeom>
            <a:avLst/>
            <a:gdLst/>
            <a:ahLst/>
            <a:cxnLst/>
            <a:rect l="l" t="t" r="r" b="b"/>
            <a:pathLst>
              <a:path w="692798" h="510610" extrusionOk="0">
                <a:moveTo>
                  <a:pt x="692798" y="224339"/>
                </a:moveTo>
                <a:lnTo>
                  <a:pt x="308036" y="510610"/>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75" name="Google Shape;75;p5"/>
          <p:cNvSpPr/>
          <p:nvPr/>
        </p:nvSpPr>
        <p:spPr>
          <a:xfrm rot="803026">
            <a:off x="11586107" y="2015428"/>
            <a:ext cx="162256" cy="119587"/>
          </a:xfrm>
          <a:custGeom>
            <a:avLst/>
            <a:gdLst/>
            <a:ahLst/>
            <a:cxnLst/>
            <a:rect l="l" t="t" r="r" b="b"/>
            <a:pathLst>
              <a:path w="692798" h="510610" extrusionOk="0">
                <a:moveTo>
                  <a:pt x="692798" y="224339"/>
                </a:moveTo>
                <a:lnTo>
                  <a:pt x="308036" y="510610"/>
                </a:lnTo>
                <a:lnTo>
                  <a:pt x="64876" y="168539"/>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grpSp>
        <p:nvGrpSpPr>
          <p:cNvPr id="76" name="Google Shape;76;p5"/>
          <p:cNvGrpSpPr/>
          <p:nvPr/>
        </p:nvGrpSpPr>
        <p:grpSpPr>
          <a:xfrm>
            <a:off x="3383602" y="1013721"/>
            <a:ext cx="7749965" cy="5100743"/>
            <a:chOff x="510811" y="938373"/>
            <a:chExt cx="8073393" cy="5313612"/>
          </a:xfrm>
        </p:grpSpPr>
        <p:sp>
          <p:nvSpPr>
            <p:cNvPr id="77" name="Google Shape;77;p5"/>
            <p:cNvSpPr/>
            <p:nvPr/>
          </p:nvSpPr>
          <p:spPr>
            <a:xfrm>
              <a:off x="877709" y="938373"/>
              <a:ext cx="7339600" cy="5234482"/>
            </a:xfrm>
            <a:prstGeom prst="round2SameRect">
              <a:avLst>
                <a:gd name="adj1" fmla="val 5601"/>
                <a:gd name="adj2" fmla="val 0"/>
              </a:avLst>
            </a:prstGeom>
            <a:solidFill>
              <a:srgbClr val="D8D8D8"/>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78" name="Google Shape;78;p5"/>
            <p:cNvSpPr/>
            <p:nvPr/>
          </p:nvSpPr>
          <p:spPr>
            <a:xfrm>
              <a:off x="930758" y="995668"/>
              <a:ext cx="7233502" cy="5177187"/>
            </a:xfrm>
            <a:prstGeom prst="round2SameRect">
              <a:avLst>
                <a:gd name="adj1" fmla="val 4499"/>
                <a:gd name="adj2" fmla="val 0"/>
              </a:avLst>
            </a:prstGeom>
            <a:solidFill>
              <a:schemeClr val="lt1"/>
            </a:solidFill>
            <a:ln w="9525" cap="flat" cmpd="sng">
              <a:solidFill>
                <a:schemeClr val="accent1"/>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79" name="Google Shape;79;p5"/>
            <p:cNvSpPr/>
            <p:nvPr/>
          </p:nvSpPr>
          <p:spPr>
            <a:xfrm rot="-5400000">
              <a:off x="2264894" y="295974"/>
              <a:ext cx="4565229" cy="6599909"/>
            </a:xfrm>
            <a:prstGeom prst="roundRect">
              <a:avLst>
                <a:gd name="adj" fmla="val 1476"/>
              </a:avLst>
            </a:prstGeom>
            <a:solidFill>
              <a:schemeClr val="lt1"/>
            </a:solidFill>
            <a:ln w="9525" cap="flat" cmpd="sng">
              <a:solidFill>
                <a:srgbClr val="D2CDB0"/>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80" name="Google Shape;80;p5"/>
            <p:cNvSpPr/>
            <p:nvPr/>
          </p:nvSpPr>
          <p:spPr>
            <a:xfrm rot="10800000">
              <a:off x="510811" y="5998253"/>
              <a:ext cx="8073393" cy="248975"/>
            </a:xfrm>
            <a:prstGeom prst="round2SameRect">
              <a:avLst>
                <a:gd name="adj1" fmla="val 50000"/>
                <a:gd name="adj2" fmla="val 0"/>
              </a:avLst>
            </a:prstGeom>
            <a:solidFill>
              <a:schemeClr val="lt1"/>
            </a:solidFill>
            <a:ln w="9525" cap="flat" cmpd="sng">
              <a:solidFill>
                <a:schemeClr val="accent1"/>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81" name="Google Shape;81;p5"/>
            <p:cNvSpPr/>
            <p:nvPr/>
          </p:nvSpPr>
          <p:spPr>
            <a:xfrm>
              <a:off x="3668019" y="6206338"/>
              <a:ext cx="1758981" cy="45647"/>
            </a:xfrm>
            <a:prstGeom prst="round2SameRect">
              <a:avLst>
                <a:gd name="adj1" fmla="val 50000"/>
                <a:gd name="adj2" fmla="val 0"/>
              </a:avLst>
            </a:prstGeom>
            <a:gradFill>
              <a:gsLst>
                <a:gs pos="0">
                  <a:srgbClr val="000000">
                    <a:alpha val="0"/>
                  </a:srgbClr>
                </a:gs>
                <a:gs pos="100000">
                  <a:srgbClr val="000000">
                    <a:alpha val="30980"/>
                  </a:srgbClr>
                </a:gs>
              </a:gsLst>
              <a:lin ang="16200000" scaled="0"/>
            </a:gra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82" name="Google Shape;82;p5"/>
            <p:cNvSpPr/>
            <p:nvPr/>
          </p:nvSpPr>
          <p:spPr>
            <a:xfrm rot="-5400000">
              <a:off x="4660498" y="1119143"/>
              <a:ext cx="48680" cy="48680"/>
            </a:xfrm>
            <a:prstGeom prst="ellipse">
              <a:avLst/>
            </a:prstGeom>
            <a:solidFill>
              <a:srgbClr val="D8D8D8"/>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83" name="Google Shape;83;p5"/>
            <p:cNvSpPr/>
            <p:nvPr/>
          </p:nvSpPr>
          <p:spPr>
            <a:xfrm rot="-5400000">
              <a:off x="4505961" y="1106017"/>
              <a:ext cx="83096" cy="83096"/>
            </a:xfrm>
            <a:prstGeom prst="ellipse">
              <a:avLst/>
            </a:prstGeom>
            <a:solidFill>
              <a:srgbClr val="D8D8D8"/>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84" name="Google Shape;84;p5"/>
            <p:cNvSpPr/>
            <p:nvPr/>
          </p:nvSpPr>
          <p:spPr>
            <a:xfrm rot="-5400000">
              <a:off x="4524686" y="1124741"/>
              <a:ext cx="45647" cy="45647"/>
            </a:xfrm>
            <a:prstGeom prst="ellipse">
              <a:avLst/>
            </a:prstGeom>
            <a:solidFill>
              <a:srgbClr val="D8D8D8"/>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grpSp>
      <p:sp>
        <p:nvSpPr>
          <p:cNvPr id="85" name="Google Shape;85;p5"/>
          <p:cNvSpPr txBox="1">
            <a:spLocks noGrp="1"/>
          </p:cNvSpPr>
          <p:nvPr>
            <p:ph type="body" idx="1"/>
          </p:nvPr>
        </p:nvSpPr>
        <p:spPr>
          <a:xfrm>
            <a:off x="432000" y="1152000"/>
            <a:ext cx="2951603" cy="2196235"/>
          </a:xfrm>
          <a:prstGeom prst="rect">
            <a:avLst/>
          </a:prstGeom>
          <a:noFill/>
          <a:ln>
            <a:noFill/>
          </a:ln>
        </p:spPr>
        <p:txBody>
          <a:bodyPr spcFirstLastPara="1" wrap="square" lIns="0" tIns="0" rIns="0" bIns="0" anchor="b" anchorCtr="0"/>
          <a:lstStyle>
            <a:lvl1pPr marL="457200" marR="0" lvl="0" indent="-228600" algn="l" rtl="0">
              <a:lnSpc>
                <a:spcPct val="90000"/>
              </a:lnSpc>
              <a:spcBef>
                <a:spcPts val="1000"/>
              </a:spcBef>
              <a:spcAft>
                <a:spcPts val="0"/>
              </a:spcAft>
              <a:buClr>
                <a:srgbClr val="3F3F3F"/>
              </a:buClr>
              <a:buSzPts val="2800"/>
              <a:buFont typeface="Arial"/>
              <a:buNone/>
              <a:defRPr sz="2800" b="0" i="0" u="none" strike="noStrike" cap="none">
                <a:solidFill>
                  <a:srgbClr val="3F3F3F"/>
                </a:solidFill>
                <a:latin typeface="Calibri"/>
                <a:ea typeface="Calibri"/>
                <a:cs typeface="Calibri"/>
                <a:sym typeface="Calibri"/>
              </a:defRPr>
            </a:lvl1pPr>
            <a:lvl2pPr marL="914400" marR="0" lvl="1" indent="-228600" algn="l" rtl="0">
              <a:lnSpc>
                <a:spcPct val="90000"/>
              </a:lnSpc>
              <a:spcBef>
                <a:spcPts val="500"/>
              </a:spcBef>
              <a:spcAft>
                <a:spcPts val="0"/>
              </a:spcAft>
              <a:buClr>
                <a:srgbClr val="3F3F3F"/>
              </a:buClr>
              <a:buSzPts val="2400"/>
              <a:buFont typeface="Arial"/>
              <a:buNone/>
              <a:defRPr sz="2400" b="0" i="0" u="none" strike="noStrike" cap="none">
                <a:solidFill>
                  <a:srgbClr val="3F3F3F"/>
                </a:solidFill>
                <a:latin typeface="Calibri"/>
                <a:ea typeface="Calibri"/>
                <a:cs typeface="Calibri"/>
                <a:sym typeface="Calibri"/>
              </a:defRPr>
            </a:lvl2pPr>
            <a:lvl3pPr marL="1371600" marR="0" lvl="2" indent="-228600" algn="l" rtl="0">
              <a:lnSpc>
                <a:spcPct val="90000"/>
              </a:lnSpc>
              <a:spcBef>
                <a:spcPts val="500"/>
              </a:spcBef>
              <a:spcAft>
                <a:spcPts val="0"/>
              </a:spcAft>
              <a:buClr>
                <a:srgbClr val="3F3F3F"/>
              </a:buClr>
              <a:buSzPts val="2000"/>
              <a:buFont typeface="Arial"/>
              <a:buNone/>
              <a:defRPr sz="2000" b="0" i="0" u="none" strike="noStrike" cap="none">
                <a:solidFill>
                  <a:srgbClr val="3F3F3F"/>
                </a:solidFill>
                <a:latin typeface="Calibri"/>
                <a:ea typeface="Calibri"/>
                <a:cs typeface="Calibri"/>
                <a:sym typeface="Calibri"/>
              </a:defRPr>
            </a:lvl3pPr>
            <a:lvl4pPr marL="1828800" marR="0" lvl="3" indent="-228600" algn="l" rtl="0">
              <a:lnSpc>
                <a:spcPct val="90000"/>
              </a:lnSpc>
              <a:spcBef>
                <a:spcPts val="500"/>
              </a:spcBef>
              <a:spcAft>
                <a:spcPts val="0"/>
              </a:spcAft>
              <a:buClr>
                <a:srgbClr val="3F3F3F"/>
              </a:buClr>
              <a:buSzPts val="2000"/>
              <a:buFont typeface="Arial"/>
              <a:buNone/>
              <a:defRPr sz="2000" b="0" i="0" u="none" strike="noStrike" cap="none">
                <a:solidFill>
                  <a:srgbClr val="3F3F3F"/>
                </a:solidFill>
                <a:latin typeface="Calibri"/>
                <a:ea typeface="Calibri"/>
                <a:cs typeface="Calibri"/>
                <a:sym typeface="Calibri"/>
              </a:defRPr>
            </a:lvl4pPr>
            <a:lvl5pPr marL="2286000" marR="0" lvl="4" indent="-228600" algn="l" rtl="0">
              <a:lnSpc>
                <a:spcPct val="90000"/>
              </a:lnSpc>
              <a:spcBef>
                <a:spcPts val="500"/>
              </a:spcBef>
              <a:spcAft>
                <a:spcPts val="0"/>
              </a:spcAft>
              <a:buClr>
                <a:srgbClr val="3F3F3F"/>
              </a:buClr>
              <a:buSzPts val="2000"/>
              <a:buFont typeface="Arial"/>
              <a:buNone/>
              <a:defRPr sz="20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86" name="Google Shape;86;p5"/>
          <p:cNvSpPr txBox="1">
            <a:spLocks noGrp="1"/>
          </p:cNvSpPr>
          <p:nvPr>
            <p:ph type="title"/>
          </p:nvPr>
        </p:nvSpPr>
        <p:spPr>
          <a:xfrm>
            <a:off x="432000" y="432000"/>
            <a:ext cx="11340000" cy="432000"/>
          </a:xfrm>
          <a:prstGeom prst="rect">
            <a:avLst/>
          </a:prstGeom>
          <a:noFill/>
          <a:ln>
            <a:noFill/>
          </a:ln>
        </p:spPr>
        <p:txBody>
          <a:bodyPr spcFirstLastPara="1" wrap="square" lIns="0" tIns="0" rIns="0" bIns="0" anchor="ctr" anchorCtr="0"/>
          <a:lstStyle>
            <a:lvl1pPr marR="0" lvl="0" algn="l" rtl="0">
              <a:lnSpc>
                <a:spcPct val="90000"/>
              </a:lnSpc>
              <a:spcBef>
                <a:spcPts val="0"/>
              </a:spcBef>
              <a:spcAft>
                <a:spcPts val="0"/>
              </a:spcAft>
              <a:buClr>
                <a:srgbClr val="3F3F3F"/>
              </a:buClr>
              <a:buSzPts val="4800"/>
              <a:buFont typeface="Economica"/>
              <a:buNone/>
              <a:defRPr sz="4800" b="0" i="0" u="none" strike="noStrike" cap="none">
                <a:solidFill>
                  <a:srgbClr val="3F3F3F"/>
                </a:solidFill>
                <a:latin typeface="Economica"/>
                <a:ea typeface="Economica"/>
                <a:cs typeface="Economica"/>
                <a:sym typeface="Economica"/>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endParaRPr/>
          </a:p>
        </p:txBody>
      </p:sp>
      <p:sp>
        <p:nvSpPr>
          <p:cNvPr id="87" name="Google Shape;87;p5"/>
          <p:cNvSpPr txBox="1">
            <a:spLocks noGrp="1"/>
          </p:cNvSpPr>
          <p:nvPr>
            <p:ph type="ftr" idx="11"/>
          </p:nvPr>
        </p:nvSpPr>
        <p:spPr>
          <a:xfrm>
            <a:off x="431999" y="6188628"/>
            <a:ext cx="8784941" cy="365125"/>
          </a:xfrm>
          <a:prstGeom prst="rect">
            <a:avLst/>
          </a:prstGeom>
          <a:noFill/>
          <a:ln>
            <a:noFill/>
          </a:ln>
        </p:spPr>
        <p:txBody>
          <a:bodyPr spcFirstLastPara="1" wrap="square" lIns="0" tIns="0" rIns="0" bIns="0" anchor="ctr" anchorCtr="0"/>
          <a:lstStyle>
            <a:lvl1pPr marR="0" lvl="0" algn="l" rtl="0">
              <a:spcBef>
                <a:spcPts val="0"/>
              </a:spcBef>
              <a:spcAft>
                <a:spcPts val="0"/>
              </a:spcAft>
              <a:buSzPts val="1400"/>
              <a:buNone/>
              <a:defRPr sz="1200" b="0" i="0" u="none" strike="noStrike" cap="none">
                <a:solidFill>
                  <a:srgbClr val="3F3F3F"/>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200" b="0" i="0" u="none" strike="noStrike" kern="0" cap="none" spc="0" normalizeH="0" baseline="0" noProof="0">
              <a:ln>
                <a:noFill/>
              </a:ln>
              <a:solidFill>
                <a:srgbClr val="3F3F3F"/>
              </a:solidFill>
              <a:effectLst/>
              <a:uLnTx/>
              <a:uFillTx/>
              <a:latin typeface="Calibri"/>
              <a:cs typeface="Calibri"/>
              <a:sym typeface="Calibri"/>
            </a:endParaRPr>
          </a:p>
        </p:txBody>
      </p:sp>
      <p:sp>
        <p:nvSpPr>
          <p:cNvPr id="88" name="Google Shape;88;p5"/>
          <p:cNvSpPr>
            <a:spLocks noGrp="1"/>
          </p:cNvSpPr>
          <p:nvPr>
            <p:ph type="sldNum" idx="12"/>
          </p:nvPr>
        </p:nvSpPr>
        <p:spPr>
          <a:xfrm>
            <a:off x="11496369" y="6155190"/>
            <a:ext cx="432000" cy="432000"/>
          </a:xfrm>
          <a:prstGeom prst="ellipse">
            <a:avLst/>
          </a:prstGeom>
          <a:noFill/>
          <a:ln w="9525" cap="flat" cmpd="sng">
            <a:solidFill>
              <a:schemeClr val="accent1"/>
            </a:solidFill>
            <a:prstDash val="solid"/>
            <a:round/>
            <a:headEnd type="none" w="sm" len="sm"/>
            <a:tailEnd type="none" w="sm" len="sm"/>
          </a:ln>
        </p:spPr>
        <p:txBody>
          <a:bodyPr spcFirstLastPara="1" wrap="square" lIns="0" tIns="0" rIns="0" bIns="0" anchor="ctr" anchorCtr="0">
            <a:noAutofit/>
          </a:bodyPr>
          <a:lstStyle>
            <a:lvl1pPr marL="0" marR="0" lvl="0" indent="0" algn="ctr" rtl="0">
              <a:spcBef>
                <a:spcPts val="0"/>
              </a:spcBef>
              <a:buNone/>
              <a:defRPr sz="1200" b="1" i="1" u="none" strike="noStrike" cap="none">
                <a:solidFill>
                  <a:srgbClr val="3F3F3F"/>
                </a:solidFill>
                <a:latin typeface="Rockwell"/>
                <a:ea typeface="Rockwell"/>
                <a:cs typeface="Rockwell"/>
                <a:sym typeface="Rockwell"/>
              </a:defRPr>
            </a:lvl1pPr>
            <a:lvl2pPr marL="0" marR="0" lvl="1" indent="0" algn="ctr" rtl="0">
              <a:spcBef>
                <a:spcPts val="0"/>
              </a:spcBef>
              <a:buNone/>
              <a:defRPr sz="1200" b="1" i="1" u="none" strike="noStrike" cap="none">
                <a:solidFill>
                  <a:srgbClr val="3F3F3F"/>
                </a:solidFill>
                <a:latin typeface="Rockwell"/>
                <a:ea typeface="Rockwell"/>
                <a:cs typeface="Rockwell"/>
                <a:sym typeface="Rockwell"/>
              </a:defRPr>
            </a:lvl2pPr>
            <a:lvl3pPr marL="0" marR="0" lvl="2" indent="0" algn="ctr" rtl="0">
              <a:spcBef>
                <a:spcPts val="0"/>
              </a:spcBef>
              <a:buNone/>
              <a:defRPr sz="1200" b="1" i="1" u="none" strike="noStrike" cap="none">
                <a:solidFill>
                  <a:srgbClr val="3F3F3F"/>
                </a:solidFill>
                <a:latin typeface="Rockwell"/>
                <a:ea typeface="Rockwell"/>
                <a:cs typeface="Rockwell"/>
                <a:sym typeface="Rockwell"/>
              </a:defRPr>
            </a:lvl3pPr>
            <a:lvl4pPr marL="0" marR="0" lvl="3" indent="0" algn="ctr" rtl="0">
              <a:spcBef>
                <a:spcPts val="0"/>
              </a:spcBef>
              <a:buNone/>
              <a:defRPr sz="1200" b="1" i="1" u="none" strike="noStrike" cap="none">
                <a:solidFill>
                  <a:srgbClr val="3F3F3F"/>
                </a:solidFill>
                <a:latin typeface="Rockwell"/>
                <a:ea typeface="Rockwell"/>
                <a:cs typeface="Rockwell"/>
                <a:sym typeface="Rockwell"/>
              </a:defRPr>
            </a:lvl4pPr>
            <a:lvl5pPr marL="0" marR="0" lvl="4" indent="0" algn="ctr" rtl="0">
              <a:spcBef>
                <a:spcPts val="0"/>
              </a:spcBef>
              <a:buNone/>
              <a:defRPr sz="1200" b="1" i="1" u="none" strike="noStrike" cap="none">
                <a:solidFill>
                  <a:srgbClr val="3F3F3F"/>
                </a:solidFill>
                <a:latin typeface="Rockwell"/>
                <a:ea typeface="Rockwell"/>
                <a:cs typeface="Rockwell"/>
                <a:sym typeface="Rockwell"/>
              </a:defRPr>
            </a:lvl5pPr>
            <a:lvl6pPr marL="0" marR="0" lvl="5" indent="0" algn="ctr" rtl="0">
              <a:spcBef>
                <a:spcPts val="0"/>
              </a:spcBef>
              <a:buNone/>
              <a:defRPr sz="1200" b="1" i="1" u="none" strike="noStrike" cap="none">
                <a:solidFill>
                  <a:srgbClr val="3F3F3F"/>
                </a:solidFill>
                <a:latin typeface="Rockwell"/>
                <a:ea typeface="Rockwell"/>
                <a:cs typeface="Rockwell"/>
                <a:sym typeface="Rockwell"/>
              </a:defRPr>
            </a:lvl6pPr>
            <a:lvl7pPr marL="0" marR="0" lvl="6" indent="0" algn="ctr" rtl="0">
              <a:spcBef>
                <a:spcPts val="0"/>
              </a:spcBef>
              <a:buNone/>
              <a:defRPr sz="1200" b="1" i="1" u="none" strike="noStrike" cap="none">
                <a:solidFill>
                  <a:srgbClr val="3F3F3F"/>
                </a:solidFill>
                <a:latin typeface="Rockwell"/>
                <a:ea typeface="Rockwell"/>
                <a:cs typeface="Rockwell"/>
                <a:sym typeface="Rockwell"/>
              </a:defRPr>
            </a:lvl7pPr>
            <a:lvl8pPr marL="0" marR="0" lvl="7" indent="0" algn="ctr" rtl="0">
              <a:spcBef>
                <a:spcPts val="0"/>
              </a:spcBef>
              <a:buNone/>
              <a:defRPr sz="1200" b="1" i="1" u="none" strike="noStrike" cap="none">
                <a:solidFill>
                  <a:srgbClr val="3F3F3F"/>
                </a:solidFill>
                <a:latin typeface="Rockwell"/>
                <a:ea typeface="Rockwell"/>
                <a:cs typeface="Rockwell"/>
                <a:sym typeface="Rockwell"/>
              </a:defRPr>
            </a:lvl8pPr>
            <a:lvl9pPr marL="0" marR="0" lvl="8" indent="0" algn="ctr" rtl="0">
              <a:spcBef>
                <a:spcPts val="0"/>
              </a:spcBef>
              <a:buNone/>
              <a:defRPr sz="1200" b="1" i="1" u="none" strike="noStrike" cap="none">
                <a:solidFill>
                  <a:srgbClr val="3F3F3F"/>
                </a:solidFill>
                <a:latin typeface="Rockwell"/>
                <a:ea typeface="Rockwell"/>
                <a:cs typeface="Rockwell"/>
                <a:sym typeface="Rockwell"/>
              </a:defRPr>
            </a:lvl9p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n-US" sz="1200" b="1" i="1" u="none" strike="noStrike" kern="0" cap="none" spc="0" normalizeH="0" baseline="0" noProof="0">
                <a:ln>
                  <a:noFill/>
                </a:ln>
                <a:solidFill>
                  <a:srgbClr val="3F3F3F"/>
                </a:solidFill>
                <a:effectLst/>
                <a:uLnTx/>
                <a:uFillTx/>
                <a:latin typeface="Rockwell"/>
                <a:sym typeface="Rockwell"/>
              </a:rPr>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t>‹#›</a:t>
            </a:fld>
            <a:endParaRPr kumimoji="0" sz="1200" b="1" i="1" u="none" strike="noStrike" kern="0" cap="none" spc="0" normalizeH="0" baseline="0" noProof="0">
              <a:ln>
                <a:noFill/>
              </a:ln>
              <a:solidFill>
                <a:srgbClr val="3F3F3F"/>
              </a:solidFill>
              <a:effectLst/>
              <a:uLnTx/>
              <a:uFillTx/>
              <a:latin typeface="Rockwell"/>
              <a:sym typeface="Rockwell"/>
            </a:endParaRPr>
          </a:p>
        </p:txBody>
      </p:sp>
      <p:sp>
        <p:nvSpPr>
          <p:cNvPr id="89" name="Google Shape;89;p5"/>
          <p:cNvSpPr>
            <a:spLocks noGrp="1"/>
          </p:cNvSpPr>
          <p:nvPr>
            <p:ph type="pic" idx="2"/>
          </p:nvPr>
        </p:nvSpPr>
        <p:spPr>
          <a:xfrm>
            <a:off x="4092796" y="1376357"/>
            <a:ext cx="6333545" cy="4379625"/>
          </a:xfrm>
          <a:prstGeom prst="roundRect">
            <a:avLst>
              <a:gd name="adj" fmla="val 1356"/>
            </a:avLst>
          </a:prstGeom>
          <a:solidFill>
            <a:srgbClr val="F2F2F2"/>
          </a:solidFill>
          <a:ln>
            <a:noFill/>
          </a:ln>
        </p:spPr>
        <p:txBody>
          <a:bodyPr spcFirstLastPara="1" wrap="square" lIns="0" tIns="0" rIns="0" bIns="0" anchor="ctr" anchorCtr="0"/>
          <a:lstStyle>
            <a:lvl1pPr marR="0" lvl="0" algn="ctr" rtl="0">
              <a:lnSpc>
                <a:spcPct val="90000"/>
              </a:lnSpc>
              <a:spcBef>
                <a:spcPts val="1000"/>
              </a:spcBef>
              <a:spcAft>
                <a:spcPts val="0"/>
              </a:spcAft>
              <a:buClr>
                <a:srgbClr val="3F3F3F"/>
              </a:buClr>
              <a:buSzPts val="1100"/>
              <a:buFont typeface="Arial"/>
              <a:buNone/>
              <a:defRPr sz="1100" b="0" i="1" u="none" strike="noStrike" cap="none">
                <a:solidFill>
                  <a:srgbClr val="3F3F3F"/>
                </a:solidFill>
                <a:latin typeface="Times New Roman"/>
                <a:ea typeface="Times New Roman"/>
                <a:cs typeface="Times New Roman"/>
                <a:sym typeface="Times New Roman"/>
              </a:defRPr>
            </a:lvl1pPr>
            <a:lvl2pPr marR="0" lvl="1"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R="0" lvl="2"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R="0" lvl="3"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R="0" lvl="4"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R="0" lvl="5"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R="0" lvl="6"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R="0" lvl="7"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R="0" lvl="8"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90" name="Google Shape;90;p5"/>
          <p:cNvSpPr txBox="1">
            <a:spLocks noGrp="1"/>
          </p:cNvSpPr>
          <p:nvPr>
            <p:ph type="body" idx="3"/>
          </p:nvPr>
        </p:nvSpPr>
        <p:spPr>
          <a:xfrm>
            <a:off x="431800" y="3509766"/>
            <a:ext cx="2951163" cy="2322709"/>
          </a:xfrm>
          <a:prstGeom prst="rect">
            <a:avLst/>
          </a:prstGeom>
          <a:noFill/>
          <a:ln>
            <a:noFill/>
          </a:ln>
        </p:spPr>
        <p:txBody>
          <a:bodyPr spcFirstLastPara="1" wrap="square" lIns="0" tIns="0" rIns="0" bIns="0" anchor="t" anchorCtr="0"/>
          <a:lstStyle>
            <a:lvl1pPr marL="457200" marR="0" lvl="0" indent="-342900" algn="l" rtl="0">
              <a:lnSpc>
                <a:spcPct val="90000"/>
              </a:lnSpc>
              <a:spcBef>
                <a:spcPts val="1000"/>
              </a:spcBef>
              <a:spcAft>
                <a:spcPts val="0"/>
              </a:spcAft>
              <a:buClr>
                <a:srgbClr val="3F3F3F"/>
              </a:buClr>
              <a:buSzPts val="1800"/>
              <a:buFont typeface="Arial"/>
              <a:buChar char="•"/>
              <a:defRPr sz="18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Tree>
    <p:extLst>
      <p:ext uri="{BB962C8B-B14F-4D97-AF65-F5344CB8AC3E}">
        <p14:creationId xmlns:p14="http://schemas.microsoft.com/office/powerpoint/2010/main" val="997934003"/>
      </p:ext>
    </p:extLst>
  </p:cSld>
  <p:clrMapOvr>
    <a:masterClrMapping/>
  </p:clrMapOvr>
</p:sldLayout>
</file>

<file path=ppt/slideLayouts/slideLayout101.xml><?xml version="1.0" encoding="utf-8"?>
<p:sldLayout xmlns:a="http://schemas.openxmlformats.org/drawingml/2006/main" xmlns:r="http://schemas.openxmlformats.org/officeDocument/2006/relationships" xmlns:p="http://schemas.openxmlformats.org/presentationml/2006/main" matchingName="Large Numbers Option 1">
  <p:cSld name="Large Numbers Option 1">
    <p:spTree>
      <p:nvGrpSpPr>
        <p:cNvPr id="1" name="Shape 91"/>
        <p:cNvGrpSpPr/>
        <p:nvPr/>
      </p:nvGrpSpPr>
      <p:grpSpPr>
        <a:xfrm>
          <a:off x="0" y="0"/>
          <a:ext cx="0" cy="0"/>
          <a:chOff x="0" y="0"/>
          <a:chExt cx="0" cy="0"/>
        </a:xfrm>
      </p:grpSpPr>
      <p:sp>
        <p:nvSpPr>
          <p:cNvPr id="92" name="Google Shape;92;p6"/>
          <p:cNvSpPr/>
          <p:nvPr/>
        </p:nvSpPr>
        <p:spPr>
          <a:xfrm>
            <a:off x="0" y="2539992"/>
            <a:ext cx="5373076" cy="4318008"/>
          </a:xfrm>
          <a:custGeom>
            <a:avLst/>
            <a:gdLst/>
            <a:ahLst/>
            <a:cxnLst/>
            <a:rect l="l" t="t" r="r" b="b"/>
            <a:pathLst>
              <a:path w="5373076" h="4318008" extrusionOk="0">
                <a:moveTo>
                  <a:pt x="4972877" y="1816430"/>
                </a:moveTo>
                <a:lnTo>
                  <a:pt x="5211912" y="2046590"/>
                </a:lnTo>
                <a:lnTo>
                  <a:pt x="4866804" y="2013272"/>
                </a:lnTo>
                <a:close/>
                <a:moveTo>
                  <a:pt x="3721849" y="1808102"/>
                </a:moveTo>
                <a:lnTo>
                  <a:pt x="3854624" y="2524110"/>
                </a:lnTo>
                <a:lnTo>
                  <a:pt x="3419634" y="2322178"/>
                </a:lnTo>
                <a:lnTo>
                  <a:pt x="3604566" y="1945430"/>
                </a:lnTo>
                <a:close/>
                <a:moveTo>
                  <a:pt x="2301472" y="1771765"/>
                </a:moveTo>
                <a:lnTo>
                  <a:pt x="3237442" y="2134997"/>
                </a:lnTo>
                <a:lnTo>
                  <a:pt x="3266331" y="2949530"/>
                </a:lnTo>
                <a:lnTo>
                  <a:pt x="1897852" y="4318008"/>
                </a:lnTo>
                <a:lnTo>
                  <a:pt x="134565" y="4318008"/>
                </a:lnTo>
                <a:lnTo>
                  <a:pt x="0" y="4183443"/>
                </a:lnTo>
                <a:lnTo>
                  <a:pt x="0" y="2855805"/>
                </a:lnTo>
                <a:close/>
                <a:moveTo>
                  <a:pt x="5243699" y="652159"/>
                </a:moveTo>
                <a:lnTo>
                  <a:pt x="5058767" y="1028908"/>
                </a:lnTo>
                <a:lnTo>
                  <a:pt x="4960786" y="983422"/>
                </a:lnTo>
                <a:close/>
                <a:moveTo>
                  <a:pt x="3473588" y="405712"/>
                </a:moveTo>
                <a:lnTo>
                  <a:pt x="4094196" y="1366894"/>
                </a:lnTo>
                <a:lnTo>
                  <a:pt x="3778134" y="1741309"/>
                </a:lnTo>
                <a:lnTo>
                  <a:pt x="2824519" y="1808100"/>
                </a:lnTo>
                <a:close/>
                <a:moveTo>
                  <a:pt x="4454991" y="0"/>
                </a:moveTo>
                <a:lnTo>
                  <a:pt x="5373076" y="32358"/>
                </a:lnTo>
                <a:lnTo>
                  <a:pt x="4628717" y="1349015"/>
                </a:lnTo>
                <a:lnTo>
                  <a:pt x="4094010" y="779481"/>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93" name="Google Shape;93;p6"/>
          <p:cNvSpPr txBox="1">
            <a:spLocks noGrp="1"/>
          </p:cNvSpPr>
          <p:nvPr>
            <p:ph type="title"/>
          </p:nvPr>
        </p:nvSpPr>
        <p:spPr>
          <a:xfrm>
            <a:off x="432000" y="432000"/>
            <a:ext cx="11340000" cy="432000"/>
          </a:xfrm>
          <a:prstGeom prst="rect">
            <a:avLst/>
          </a:prstGeom>
          <a:noFill/>
          <a:ln>
            <a:noFill/>
          </a:ln>
        </p:spPr>
        <p:txBody>
          <a:bodyPr spcFirstLastPara="1" wrap="square" lIns="0" tIns="0" rIns="0" bIns="0" anchor="ctr" anchorCtr="0"/>
          <a:lstStyle>
            <a:lvl1pPr marR="0" lvl="0" algn="l" rtl="0">
              <a:lnSpc>
                <a:spcPct val="90000"/>
              </a:lnSpc>
              <a:spcBef>
                <a:spcPts val="0"/>
              </a:spcBef>
              <a:spcAft>
                <a:spcPts val="0"/>
              </a:spcAft>
              <a:buClr>
                <a:srgbClr val="3F3F3F"/>
              </a:buClr>
              <a:buSzPts val="4800"/>
              <a:buFont typeface="Economica"/>
              <a:buNone/>
              <a:defRPr sz="4800" b="0" i="0" u="none" strike="noStrike" cap="none">
                <a:solidFill>
                  <a:srgbClr val="3F3F3F"/>
                </a:solidFill>
                <a:latin typeface="Economica"/>
                <a:ea typeface="Economica"/>
                <a:cs typeface="Economica"/>
                <a:sym typeface="Economica"/>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endParaRPr/>
          </a:p>
        </p:txBody>
      </p:sp>
      <p:sp>
        <p:nvSpPr>
          <p:cNvPr id="94" name="Google Shape;94;p6"/>
          <p:cNvSpPr txBox="1">
            <a:spLocks noGrp="1"/>
          </p:cNvSpPr>
          <p:nvPr>
            <p:ph type="body" idx="1"/>
          </p:nvPr>
        </p:nvSpPr>
        <p:spPr>
          <a:xfrm>
            <a:off x="906843" y="3429050"/>
            <a:ext cx="4522314" cy="2762949"/>
          </a:xfrm>
          <a:prstGeom prst="rect">
            <a:avLst/>
          </a:prstGeom>
          <a:noFill/>
          <a:ln>
            <a:noFill/>
          </a:ln>
        </p:spPr>
        <p:txBody>
          <a:bodyPr spcFirstLastPara="1" wrap="square" lIns="0" tIns="0" rIns="0" bIns="0" anchor="t" anchorCtr="0"/>
          <a:lstStyle>
            <a:lvl1pPr marL="457200" marR="0" lvl="0" indent="-342900" algn="l" rtl="0">
              <a:lnSpc>
                <a:spcPct val="90000"/>
              </a:lnSpc>
              <a:spcBef>
                <a:spcPts val="1000"/>
              </a:spcBef>
              <a:spcAft>
                <a:spcPts val="0"/>
              </a:spcAft>
              <a:buClr>
                <a:srgbClr val="3F3F3F"/>
              </a:buClr>
              <a:buSzPts val="1800"/>
              <a:buFont typeface="Arial"/>
              <a:buChar char="•"/>
              <a:defRPr sz="18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95" name="Google Shape;95;p6"/>
          <p:cNvSpPr txBox="1">
            <a:spLocks noGrp="1"/>
          </p:cNvSpPr>
          <p:nvPr>
            <p:ph type="ftr" idx="11"/>
          </p:nvPr>
        </p:nvSpPr>
        <p:spPr>
          <a:xfrm>
            <a:off x="431999" y="6188628"/>
            <a:ext cx="8784941" cy="365125"/>
          </a:xfrm>
          <a:prstGeom prst="rect">
            <a:avLst/>
          </a:prstGeom>
          <a:noFill/>
          <a:ln>
            <a:noFill/>
          </a:ln>
        </p:spPr>
        <p:txBody>
          <a:bodyPr spcFirstLastPara="1" wrap="square" lIns="0" tIns="0" rIns="0" bIns="0" anchor="ctr" anchorCtr="0"/>
          <a:lstStyle>
            <a:lvl1pPr marR="0" lvl="0" algn="l" rtl="0">
              <a:spcBef>
                <a:spcPts val="0"/>
              </a:spcBef>
              <a:spcAft>
                <a:spcPts val="0"/>
              </a:spcAft>
              <a:buSzPts val="1400"/>
              <a:buNone/>
              <a:defRPr sz="1200" b="0" i="0" u="none" strike="noStrike" cap="none">
                <a:solidFill>
                  <a:srgbClr val="3F3F3F"/>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200" b="0" i="0" u="none" strike="noStrike" kern="0" cap="none" spc="0" normalizeH="0" baseline="0" noProof="0">
              <a:ln>
                <a:noFill/>
              </a:ln>
              <a:solidFill>
                <a:srgbClr val="3F3F3F"/>
              </a:solidFill>
              <a:effectLst/>
              <a:uLnTx/>
              <a:uFillTx/>
              <a:latin typeface="Calibri"/>
              <a:cs typeface="Calibri"/>
              <a:sym typeface="Calibri"/>
            </a:endParaRPr>
          </a:p>
        </p:txBody>
      </p:sp>
      <p:sp>
        <p:nvSpPr>
          <p:cNvPr id="96" name="Google Shape;96;p6"/>
          <p:cNvSpPr>
            <a:spLocks noGrp="1"/>
          </p:cNvSpPr>
          <p:nvPr>
            <p:ph type="sldNum" idx="12"/>
          </p:nvPr>
        </p:nvSpPr>
        <p:spPr>
          <a:xfrm>
            <a:off x="11496369" y="6155190"/>
            <a:ext cx="432000" cy="432000"/>
          </a:xfrm>
          <a:prstGeom prst="ellipse">
            <a:avLst/>
          </a:prstGeom>
          <a:noFill/>
          <a:ln w="9525" cap="flat" cmpd="sng">
            <a:solidFill>
              <a:schemeClr val="accent1"/>
            </a:solidFill>
            <a:prstDash val="solid"/>
            <a:round/>
            <a:headEnd type="none" w="sm" len="sm"/>
            <a:tailEnd type="none" w="sm" len="sm"/>
          </a:ln>
        </p:spPr>
        <p:txBody>
          <a:bodyPr spcFirstLastPara="1" wrap="square" lIns="0" tIns="0" rIns="0" bIns="0" anchor="ctr" anchorCtr="0">
            <a:noAutofit/>
          </a:bodyPr>
          <a:lstStyle>
            <a:lvl1pPr marL="0" marR="0" lvl="0" indent="0" algn="ctr" rtl="0">
              <a:spcBef>
                <a:spcPts val="0"/>
              </a:spcBef>
              <a:buNone/>
              <a:defRPr sz="1200" b="1" i="1" u="none" strike="noStrike" cap="none">
                <a:solidFill>
                  <a:srgbClr val="3F3F3F"/>
                </a:solidFill>
                <a:latin typeface="Rockwell"/>
                <a:ea typeface="Rockwell"/>
                <a:cs typeface="Rockwell"/>
                <a:sym typeface="Rockwell"/>
              </a:defRPr>
            </a:lvl1pPr>
            <a:lvl2pPr marL="0" marR="0" lvl="1" indent="0" algn="ctr" rtl="0">
              <a:spcBef>
                <a:spcPts val="0"/>
              </a:spcBef>
              <a:buNone/>
              <a:defRPr sz="1200" b="1" i="1" u="none" strike="noStrike" cap="none">
                <a:solidFill>
                  <a:srgbClr val="3F3F3F"/>
                </a:solidFill>
                <a:latin typeface="Rockwell"/>
                <a:ea typeface="Rockwell"/>
                <a:cs typeface="Rockwell"/>
                <a:sym typeface="Rockwell"/>
              </a:defRPr>
            </a:lvl2pPr>
            <a:lvl3pPr marL="0" marR="0" lvl="2" indent="0" algn="ctr" rtl="0">
              <a:spcBef>
                <a:spcPts val="0"/>
              </a:spcBef>
              <a:buNone/>
              <a:defRPr sz="1200" b="1" i="1" u="none" strike="noStrike" cap="none">
                <a:solidFill>
                  <a:srgbClr val="3F3F3F"/>
                </a:solidFill>
                <a:latin typeface="Rockwell"/>
                <a:ea typeface="Rockwell"/>
                <a:cs typeface="Rockwell"/>
                <a:sym typeface="Rockwell"/>
              </a:defRPr>
            </a:lvl3pPr>
            <a:lvl4pPr marL="0" marR="0" lvl="3" indent="0" algn="ctr" rtl="0">
              <a:spcBef>
                <a:spcPts val="0"/>
              </a:spcBef>
              <a:buNone/>
              <a:defRPr sz="1200" b="1" i="1" u="none" strike="noStrike" cap="none">
                <a:solidFill>
                  <a:srgbClr val="3F3F3F"/>
                </a:solidFill>
                <a:latin typeface="Rockwell"/>
                <a:ea typeface="Rockwell"/>
                <a:cs typeface="Rockwell"/>
                <a:sym typeface="Rockwell"/>
              </a:defRPr>
            </a:lvl4pPr>
            <a:lvl5pPr marL="0" marR="0" lvl="4" indent="0" algn="ctr" rtl="0">
              <a:spcBef>
                <a:spcPts val="0"/>
              </a:spcBef>
              <a:buNone/>
              <a:defRPr sz="1200" b="1" i="1" u="none" strike="noStrike" cap="none">
                <a:solidFill>
                  <a:srgbClr val="3F3F3F"/>
                </a:solidFill>
                <a:latin typeface="Rockwell"/>
                <a:ea typeface="Rockwell"/>
                <a:cs typeface="Rockwell"/>
                <a:sym typeface="Rockwell"/>
              </a:defRPr>
            </a:lvl5pPr>
            <a:lvl6pPr marL="0" marR="0" lvl="5" indent="0" algn="ctr" rtl="0">
              <a:spcBef>
                <a:spcPts val="0"/>
              </a:spcBef>
              <a:buNone/>
              <a:defRPr sz="1200" b="1" i="1" u="none" strike="noStrike" cap="none">
                <a:solidFill>
                  <a:srgbClr val="3F3F3F"/>
                </a:solidFill>
                <a:latin typeface="Rockwell"/>
                <a:ea typeface="Rockwell"/>
                <a:cs typeface="Rockwell"/>
                <a:sym typeface="Rockwell"/>
              </a:defRPr>
            </a:lvl6pPr>
            <a:lvl7pPr marL="0" marR="0" lvl="6" indent="0" algn="ctr" rtl="0">
              <a:spcBef>
                <a:spcPts val="0"/>
              </a:spcBef>
              <a:buNone/>
              <a:defRPr sz="1200" b="1" i="1" u="none" strike="noStrike" cap="none">
                <a:solidFill>
                  <a:srgbClr val="3F3F3F"/>
                </a:solidFill>
                <a:latin typeface="Rockwell"/>
                <a:ea typeface="Rockwell"/>
                <a:cs typeface="Rockwell"/>
                <a:sym typeface="Rockwell"/>
              </a:defRPr>
            </a:lvl7pPr>
            <a:lvl8pPr marL="0" marR="0" lvl="7" indent="0" algn="ctr" rtl="0">
              <a:spcBef>
                <a:spcPts val="0"/>
              </a:spcBef>
              <a:buNone/>
              <a:defRPr sz="1200" b="1" i="1" u="none" strike="noStrike" cap="none">
                <a:solidFill>
                  <a:srgbClr val="3F3F3F"/>
                </a:solidFill>
                <a:latin typeface="Rockwell"/>
                <a:ea typeface="Rockwell"/>
                <a:cs typeface="Rockwell"/>
                <a:sym typeface="Rockwell"/>
              </a:defRPr>
            </a:lvl8pPr>
            <a:lvl9pPr marL="0" marR="0" lvl="8" indent="0" algn="ctr" rtl="0">
              <a:spcBef>
                <a:spcPts val="0"/>
              </a:spcBef>
              <a:buNone/>
              <a:defRPr sz="1200" b="1" i="1" u="none" strike="noStrike" cap="none">
                <a:solidFill>
                  <a:srgbClr val="3F3F3F"/>
                </a:solidFill>
                <a:latin typeface="Rockwell"/>
                <a:ea typeface="Rockwell"/>
                <a:cs typeface="Rockwell"/>
                <a:sym typeface="Rockwell"/>
              </a:defRPr>
            </a:lvl9p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n-US" sz="1200" b="1" i="1" u="none" strike="noStrike" kern="0" cap="none" spc="0" normalizeH="0" baseline="0" noProof="0">
                <a:ln>
                  <a:noFill/>
                </a:ln>
                <a:solidFill>
                  <a:srgbClr val="3F3F3F"/>
                </a:solidFill>
                <a:effectLst/>
                <a:uLnTx/>
                <a:uFillTx/>
                <a:latin typeface="Rockwell"/>
                <a:sym typeface="Rockwell"/>
              </a:rPr>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t>‹#›</a:t>
            </a:fld>
            <a:endParaRPr kumimoji="0" sz="1200" b="1" i="1" u="none" strike="noStrike" kern="0" cap="none" spc="0" normalizeH="0" baseline="0" noProof="0">
              <a:ln>
                <a:noFill/>
              </a:ln>
              <a:solidFill>
                <a:srgbClr val="3F3F3F"/>
              </a:solidFill>
              <a:effectLst/>
              <a:uLnTx/>
              <a:uFillTx/>
              <a:latin typeface="Rockwell"/>
              <a:sym typeface="Rockwell"/>
            </a:endParaRPr>
          </a:p>
        </p:txBody>
      </p:sp>
      <p:sp>
        <p:nvSpPr>
          <p:cNvPr id="97" name="Google Shape;97;p6"/>
          <p:cNvSpPr txBox="1">
            <a:spLocks noGrp="1"/>
          </p:cNvSpPr>
          <p:nvPr>
            <p:ph type="body" idx="2"/>
          </p:nvPr>
        </p:nvSpPr>
        <p:spPr>
          <a:xfrm>
            <a:off x="6774740" y="3429000"/>
            <a:ext cx="4522407" cy="2762250"/>
          </a:xfrm>
          <a:prstGeom prst="rect">
            <a:avLst/>
          </a:prstGeom>
          <a:noFill/>
          <a:ln>
            <a:noFill/>
          </a:ln>
        </p:spPr>
        <p:txBody>
          <a:bodyPr spcFirstLastPara="1" wrap="square" lIns="0" tIns="0" rIns="0" bIns="0" anchor="t" anchorCtr="0"/>
          <a:lstStyle>
            <a:lvl1pPr marL="457200" marR="0" lvl="0" indent="-342900" algn="l" rtl="0">
              <a:lnSpc>
                <a:spcPct val="90000"/>
              </a:lnSpc>
              <a:spcBef>
                <a:spcPts val="1000"/>
              </a:spcBef>
              <a:spcAft>
                <a:spcPts val="0"/>
              </a:spcAft>
              <a:buClr>
                <a:srgbClr val="3F3F3F"/>
              </a:buClr>
              <a:buSzPts val="1800"/>
              <a:buFont typeface="Arial"/>
              <a:buChar char="•"/>
              <a:defRPr sz="18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98" name="Google Shape;98;p6"/>
          <p:cNvSpPr txBox="1">
            <a:spLocks noGrp="1"/>
          </p:cNvSpPr>
          <p:nvPr>
            <p:ph type="body" idx="3"/>
          </p:nvPr>
        </p:nvSpPr>
        <p:spPr>
          <a:xfrm>
            <a:off x="906463" y="2278063"/>
            <a:ext cx="4522787" cy="885825"/>
          </a:xfrm>
          <a:prstGeom prst="rect">
            <a:avLst/>
          </a:prstGeom>
          <a:noFill/>
          <a:ln>
            <a:noFill/>
          </a:ln>
        </p:spPr>
        <p:txBody>
          <a:bodyPr spcFirstLastPara="1" wrap="square" lIns="0" tIns="0" rIns="0" bIns="0" anchor="ctr" anchorCtr="0"/>
          <a:lstStyle>
            <a:lvl1pPr marL="457200" marR="0" lvl="0" indent="-228600" algn="l" rtl="0">
              <a:lnSpc>
                <a:spcPct val="90000"/>
              </a:lnSpc>
              <a:spcBef>
                <a:spcPts val="1000"/>
              </a:spcBef>
              <a:spcAft>
                <a:spcPts val="0"/>
              </a:spcAft>
              <a:buClr>
                <a:srgbClr val="3F3F3F"/>
              </a:buClr>
              <a:buSzPts val="8000"/>
              <a:buFont typeface="Arial"/>
              <a:buNone/>
              <a:defRPr sz="8000" b="1" i="0" u="none" strike="noStrike" cap="none">
                <a:solidFill>
                  <a:srgbClr val="3F3F3F"/>
                </a:solidFill>
                <a:latin typeface="Rockwell"/>
                <a:ea typeface="Rockwell"/>
                <a:cs typeface="Rockwell"/>
                <a:sym typeface="Rockwell"/>
              </a:defRPr>
            </a:lvl1pPr>
            <a:lvl2pPr marL="914400" marR="0" lvl="1" indent="-228600" algn="l" rtl="0">
              <a:lnSpc>
                <a:spcPct val="90000"/>
              </a:lnSpc>
              <a:spcBef>
                <a:spcPts val="500"/>
              </a:spcBef>
              <a:spcAft>
                <a:spcPts val="0"/>
              </a:spcAft>
              <a:buClr>
                <a:srgbClr val="3F3F3F"/>
              </a:buClr>
              <a:buSzPts val="8000"/>
              <a:buFont typeface="Arial"/>
              <a:buNone/>
              <a:defRPr sz="8000" b="0" i="0" u="none" strike="noStrike" cap="none">
                <a:solidFill>
                  <a:srgbClr val="3F3F3F"/>
                </a:solidFill>
                <a:latin typeface="Rockwell"/>
                <a:ea typeface="Rockwell"/>
                <a:cs typeface="Rockwell"/>
                <a:sym typeface="Rockwell"/>
              </a:defRPr>
            </a:lvl2pPr>
            <a:lvl3pPr marL="1371600" marR="0" lvl="2" indent="-228600" algn="l" rtl="0">
              <a:lnSpc>
                <a:spcPct val="90000"/>
              </a:lnSpc>
              <a:spcBef>
                <a:spcPts val="500"/>
              </a:spcBef>
              <a:spcAft>
                <a:spcPts val="0"/>
              </a:spcAft>
              <a:buClr>
                <a:srgbClr val="3F3F3F"/>
              </a:buClr>
              <a:buSzPts val="8000"/>
              <a:buFont typeface="Arial"/>
              <a:buNone/>
              <a:defRPr sz="8000" b="0" i="0" u="none" strike="noStrike" cap="none">
                <a:solidFill>
                  <a:srgbClr val="3F3F3F"/>
                </a:solidFill>
                <a:latin typeface="Rockwell"/>
                <a:ea typeface="Rockwell"/>
                <a:cs typeface="Rockwell"/>
                <a:sym typeface="Rockwell"/>
              </a:defRPr>
            </a:lvl3pPr>
            <a:lvl4pPr marL="1828800" marR="0" lvl="3" indent="-228600" algn="l" rtl="0">
              <a:lnSpc>
                <a:spcPct val="90000"/>
              </a:lnSpc>
              <a:spcBef>
                <a:spcPts val="500"/>
              </a:spcBef>
              <a:spcAft>
                <a:spcPts val="0"/>
              </a:spcAft>
              <a:buClr>
                <a:srgbClr val="3F3F3F"/>
              </a:buClr>
              <a:buSzPts val="8000"/>
              <a:buFont typeface="Arial"/>
              <a:buNone/>
              <a:defRPr sz="8000" b="0" i="0" u="none" strike="noStrike" cap="none">
                <a:solidFill>
                  <a:srgbClr val="3F3F3F"/>
                </a:solidFill>
                <a:latin typeface="Rockwell"/>
                <a:ea typeface="Rockwell"/>
                <a:cs typeface="Rockwell"/>
                <a:sym typeface="Rockwell"/>
              </a:defRPr>
            </a:lvl4pPr>
            <a:lvl5pPr marL="2286000" marR="0" lvl="4" indent="-228600" algn="l" rtl="0">
              <a:lnSpc>
                <a:spcPct val="90000"/>
              </a:lnSpc>
              <a:spcBef>
                <a:spcPts val="500"/>
              </a:spcBef>
              <a:spcAft>
                <a:spcPts val="0"/>
              </a:spcAft>
              <a:buClr>
                <a:srgbClr val="3F3F3F"/>
              </a:buClr>
              <a:buSzPts val="8000"/>
              <a:buFont typeface="Arial"/>
              <a:buNone/>
              <a:defRPr sz="8000" b="0" i="0" u="none" strike="noStrike" cap="none">
                <a:solidFill>
                  <a:srgbClr val="3F3F3F"/>
                </a:solidFill>
                <a:latin typeface="Rockwell"/>
                <a:ea typeface="Rockwell"/>
                <a:cs typeface="Rockwell"/>
                <a:sym typeface="Rockwell"/>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99" name="Google Shape;99;p6"/>
          <p:cNvSpPr txBox="1">
            <a:spLocks noGrp="1"/>
          </p:cNvSpPr>
          <p:nvPr>
            <p:ph type="body" idx="4"/>
          </p:nvPr>
        </p:nvSpPr>
        <p:spPr>
          <a:xfrm>
            <a:off x="6762750" y="2278063"/>
            <a:ext cx="4522787" cy="885825"/>
          </a:xfrm>
          <a:prstGeom prst="rect">
            <a:avLst/>
          </a:prstGeom>
          <a:noFill/>
          <a:ln>
            <a:noFill/>
          </a:ln>
        </p:spPr>
        <p:txBody>
          <a:bodyPr spcFirstLastPara="1" wrap="square" lIns="0" tIns="0" rIns="0" bIns="0" anchor="ctr" anchorCtr="0"/>
          <a:lstStyle>
            <a:lvl1pPr marL="457200" marR="0" lvl="0" indent="-228600" algn="l" rtl="0">
              <a:lnSpc>
                <a:spcPct val="90000"/>
              </a:lnSpc>
              <a:spcBef>
                <a:spcPts val="1000"/>
              </a:spcBef>
              <a:spcAft>
                <a:spcPts val="0"/>
              </a:spcAft>
              <a:buClr>
                <a:srgbClr val="3F3F3F"/>
              </a:buClr>
              <a:buSzPts val="8000"/>
              <a:buFont typeface="Arial"/>
              <a:buNone/>
              <a:defRPr sz="8000" b="1" i="0" u="none" strike="noStrike" cap="none">
                <a:solidFill>
                  <a:srgbClr val="3F3F3F"/>
                </a:solidFill>
                <a:latin typeface="Rockwell"/>
                <a:ea typeface="Rockwell"/>
                <a:cs typeface="Rockwell"/>
                <a:sym typeface="Rockwell"/>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Tree>
    <p:extLst>
      <p:ext uri="{BB962C8B-B14F-4D97-AF65-F5344CB8AC3E}">
        <p14:creationId xmlns:p14="http://schemas.microsoft.com/office/powerpoint/2010/main" val="2056015253"/>
      </p:ext>
    </p:extLst>
  </p:cSld>
  <p:clrMapOvr>
    <a:masterClrMapping/>
  </p:clrMapOvr>
</p:sldLayout>
</file>

<file path=ppt/slideLayouts/slideLayout102.xml><?xml version="1.0" encoding="utf-8"?>
<p:sldLayout xmlns:a="http://schemas.openxmlformats.org/drawingml/2006/main" xmlns:r="http://schemas.openxmlformats.org/officeDocument/2006/relationships" xmlns:p="http://schemas.openxmlformats.org/presentationml/2006/main" matchingName="Title Slide with Half Image">
  <p:cSld name="Title Slide with Half Image">
    <p:bg>
      <p:bgPr>
        <a:solidFill>
          <a:schemeClr val="lt1"/>
        </a:solidFill>
        <a:effectLst/>
      </p:bgPr>
    </p:bg>
    <p:spTree>
      <p:nvGrpSpPr>
        <p:cNvPr id="1" name="Shape 100"/>
        <p:cNvGrpSpPr/>
        <p:nvPr/>
      </p:nvGrpSpPr>
      <p:grpSpPr>
        <a:xfrm>
          <a:off x="0" y="0"/>
          <a:ext cx="0" cy="0"/>
          <a:chOff x="0" y="0"/>
          <a:chExt cx="0" cy="0"/>
        </a:xfrm>
      </p:grpSpPr>
      <p:sp>
        <p:nvSpPr>
          <p:cNvPr id="101" name="Google Shape;101;p7"/>
          <p:cNvSpPr/>
          <p:nvPr/>
        </p:nvSpPr>
        <p:spPr>
          <a:xfrm>
            <a:off x="0" y="6771286"/>
            <a:ext cx="12192000" cy="86714"/>
          </a:xfrm>
          <a:prstGeom prst="rect">
            <a:avLst/>
          </a:prstGeom>
          <a:solidFill>
            <a:schemeClr val="lt1"/>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102" name="Google Shape;102;p7"/>
          <p:cNvSpPr/>
          <p:nvPr/>
        </p:nvSpPr>
        <p:spPr>
          <a:xfrm>
            <a:off x="0" y="0"/>
            <a:ext cx="12192000" cy="86714"/>
          </a:xfrm>
          <a:prstGeom prst="rect">
            <a:avLst/>
          </a:prstGeom>
          <a:solidFill>
            <a:schemeClr val="lt1"/>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103" name="Google Shape;103;p7"/>
          <p:cNvSpPr/>
          <p:nvPr/>
        </p:nvSpPr>
        <p:spPr>
          <a:xfrm rot="5400000">
            <a:off x="-3385643" y="3385642"/>
            <a:ext cx="6858001" cy="86714"/>
          </a:xfrm>
          <a:prstGeom prst="rect">
            <a:avLst/>
          </a:prstGeom>
          <a:solidFill>
            <a:schemeClr val="lt1"/>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104" name="Google Shape;104;p7"/>
          <p:cNvSpPr/>
          <p:nvPr/>
        </p:nvSpPr>
        <p:spPr>
          <a:xfrm rot="5400000">
            <a:off x="8719643" y="3385643"/>
            <a:ext cx="6858000" cy="86714"/>
          </a:xfrm>
          <a:prstGeom prst="rect">
            <a:avLst/>
          </a:prstGeom>
          <a:solidFill>
            <a:schemeClr val="lt1"/>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105" name="Google Shape;105;p7"/>
          <p:cNvSpPr>
            <a:spLocks noGrp="1"/>
          </p:cNvSpPr>
          <p:nvPr>
            <p:ph type="pic" idx="2"/>
          </p:nvPr>
        </p:nvSpPr>
        <p:spPr>
          <a:xfrm>
            <a:off x="86714" y="86714"/>
            <a:ext cx="6009285" cy="6684572"/>
          </a:xfrm>
          <a:prstGeom prst="rect">
            <a:avLst/>
          </a:prstGeom>
          <a:solidFill>
            <a:srgbClr val="D8D8D8"/>
          </a:solidFill>
          <a:ln>
            <a:noFill/>
          </a:ln>
        </p:spPr>
        <p:txBody>
          <a:bodyPr spcFirstLastPara="1" wrap="square" lIns="0" tIns="0" rIns="0" bIns="0" anchor="ctr" anchorCtr="0"/>
          <a:lstStyle>
            <a:lvl1pPr marR="0" lvl="0" algn="ctr" rtl="0">
              <a:lnSpc>
                <a:spcPct val="90000"/>
              </a:lnSpc>
              <a:spcBef>
                <a:spcPts val="1000"/>
              </a:spcBef>
              <a:spcAft>
                <a:spcPts val="0"/>
              </a:spcAft>
              <a:buClr>
                <a:srgbClr val="3F3F3F"/>
              </a:buClr>
              <a:buSzPts val="1100"/>
              <a:buFont typeface="Arial"/>
              <a:buNone/>
              <a:defRPr sz="1100" b="0" i="1" u="none" strike="noStrike" cap="none">
                <a:solidFill>
                  <a:srgbClr val="3F3F3F"/>
                </a:solidFill>
                <a:latin typeface="Times New Roman"/>
                <a:ea typeface="Times New Roman"/>
                <a:cs typeface="Times New Roman"/>
                <a:sym typeface="Times New Roman"/>
              </a:defRPr>
            </a:lvl1pPr>
            <a:lvl2pPr marR="0" lvl="1"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R="0" lvl="2"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R="0" lvl="3"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R="0" lvl="4"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R="0" lvl="5"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R="0" lvl="6"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R="0" lvl="7"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R="0" lvl="8"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06" name="Google Shape;106;p7"/>
          <p:cNvSpPr txBox="1">
            <a:spLocks noGrp="1"/>
          </p:cNvSpPr>
          <p:nvPr>
            <p:ph type="ctrTitle"/>
          </p:nvPr>
        </p:nvSpPr>
        <p:spPr>
          <a:xfrm>
            <a:off x="6095999" y="86714"/>
            <a:ext cx="6009287" cy="4068402"/>
          </a:xfrm>
          <a:prstGeom prst="rect">
            <a:avLst/>
          </a:prstGeom>
          <a:solidFill>
            <a:schemeClr val="dk1">
              <a:alpha val="80000"/>
            </a:schemeClr>
          </a:solidFill>
          <a:ln>
            <a:noFill/>
          </a:ln>
        </p:spPr>
        <p:txBody>
          <a:bodyPr spcFirstLastPara="1" wrap="square" lIns="288000" tIns="0" rIns="432000" bIns="144000" anchor="b" anchorCtr="0"/>
          <a:lstStyle>
            <a:lvl1pPr marR="0" lvl="0" algn="r" rtl="0">
              <a:lnSpc>
                <a:spcPct val="90000"/>
              </a:lnSpc>
              <a:spcBef>
                <a:spcPts val="0"/>
              </a:spcBef>
              <a:spcAft>
                <a:spcPts val="0"/>
              </a:spcAft>
              <a:buClr>
                <a:schemeClr val="lt1"/>
              </a:buClr>
              <a:buSzPts val="4200"/>
              <a:buFont typeface="Economica"/>
              <a:buNone/>
              <a:defRPr sz="4200" b="0" i="0" u="none" strike="noStrike" cap="none">
                <a:solidFill>
                  <a:schemeClr val="lt1"/>
                </a:solidFill>
                <a:latin typeface="Economica"/>
                <a:ea typeface="Economica"/>
                <a:cs typeface="Economica"/>
                <a:sym typeface="Economica"/>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endParaRPr/>
          </a:p>
        </p:txBody>
      </p:sp>
      <p:sp>
        <p:nvSpPr>
          <p:cNvPr id="107" name="Google Shape;107;p7"/>
          <p:cNvSpPr txBox="1">
            <a:spLocks noGrp="1"/>
          </p:cNvSpPr>
          <p:nvPr>
            <p:ph type="subTitle" idx="1"/>
          </p:nvPr>
        </p:nvSpPr>
        <p:spPr>
          <a:xfrm>
            <a:off x="6095999" y="4152672"/>
            <a:ext cx="6009287" cy="1818422"/>
          </a:xfrm>
          <a:prstGeom prst="rect">
            <a:avLst/>
          </a:prstGeom>
          <a:solidFill>
            <a:srgbClr val="F2F2F2">
              <a:alpha val="80000"/>
            </a:srgbClr>
          </a:solidFill>
          <a:ln>
            <a:noFill/>
          </a:ln>
        </p:spPr>
        <p:txBody>
          <a:bodyPr spcFirstLastPara="1" wrap="square" lIns="288000" tIns="144000" rIns="432000" bIns="0" anchor="t" anchorCtr="0"/>
          <a:lstStyle>
            <a:lvl1pPr marR="0" lvl="0" algn="r" rtl="0">
              <a:lnSpc>
                <a:spcPct val="90000"/>
              </a:lnSpc>
              <a:spcBef>
                <a:spcPts val="1000"/>
              </a:spcBef>
              <a:spcAft>
                <a:spcPts val="0"/>
              </a:spcAft>
              <a:buClr>
                <a:schemeClr val="dk1"/>
              </a:buClr>
              <a:buSzPts val="2100"/>
              <a:buFont typeface="Arial"/>
              <a:buNone/>
              <a:defRPr sz="2100" b="0" i="0" u="none" strike="noStrike" cap="none">
                <a:solidFill>
                  <a:schemeClr val="dk1"/>
                </a:solidFill>
                <a:latin typeface="Calibri"/>
                <a:ea typeface="Calibri"/>
                <a:cs typeface="Calibri"/>
                <a:sym typeface="Calibri"/>
              </a:defRPr>
            </a:lvl1pPr>
            <a:lvl2pPr marR="0" lvl="1" algn="ctr" rtl="0">
              <a:lnSpc>
                <a:spcPct val="90000"/>
              </a:lnSpc>
              <a:spcBef>
                <a:spcPts val="500"/>
              </a:spcBef>
              <a:spcAft>
                <a:spcPts val="0"/>
              </a:spcAft>
              <a:buClr>
                <a:srgbClr val="3F3F3F"/>
              </a:buClr>
              <a:buSzPts val="2000"/>
              <a:buFont typeface="Arial"/>
              <a:buNone/>
              <a:defRPr sz="2000" b="0" i="0" u="none" strike="noStrike" cap="none">
                <a:solidFill>
                  <a:srgbClr val="3F3F3F"/>
                </a:solidFill>
                <a:latin typeface="Calibri"/>
                <a:ea typeface="Calibri"/>
                <a:cs typeface="Calibri"/>
                <a:sym typeface="Calibri"/>
              </a:defRPr>
            </a:lvl2pPr>
            <a:lvl3pPr marR="0" lvl="2" algn="ctr" rtl="0">
              <a:lnSpc>
                <a:spcPct val="90000"/>
              </a:lnSpc>
              <a:spcBef>
                <a:spcPts val="500"/>
              </a:spcBef>
              <a:spcAft>
                <a:spcPts val="0"/>
              </a:spcAft>
              <a:buClr>
                <a:srgbClr val="3F3F3F"/>
              </a:buClr>
              <a:buSzPts val="1800"/>
              <a:buFont typeface="Arial"/>
              <a:buNone/>
              <a:defRPr sz="1800" b="0" i="0" u="none" strike="noStrike" cap="none">
                <a:solidFill>
                  <a:srgbClr val="3F3F3F"/>
                </a:solidFill>
                <a:latin typeface="Calibri"/>
                <a:ea typeface="Calibri"/>
                <a:cs typeface="Calibri"/>
                <a:sym typeface="Calibri"/>
              </a:defRPr>
            </a:lvl3pPr>
            <a:lvl4pPr marR="0" lvl="3" algn="ctr" rtl="0">
              <a:lnSpc>
                <a:spcPct val="90000"/>
              </a:lnSpc>
              <a:spcBef>
                <a:spcPts val="500"/>
              </a:spcBef>
              <a:spcAft>
                <a:spcPts val="0"/>
              </a:spcAft>
              <a:buClr>
                <a:srgbClr val="3F3F3F"/>
              </a:buClr>
              <a:buSzPts val="1600"/>
              <a:buFont typeface="Arial"/>
              <a:buNone/>
              <a:defRPr sz="1600" b="0" i="0" u="none" strike="noStrike" cap="none">
                <a:solidFill>
                  <a:srgbClr val="3F3F3F"/>
                </a:solidFill>
                <a:latin typeface="Calibri"/>
                <a:ea typeface="Calibri"/>
                <a:cs typeface="Calibri"/>
                <a:sym typeface="Calibri"/>
              </a:defRPr>
            </a:lvl4pPr>
            <a:lvl5pPr marR="0" lvl="4" algn="ctr" rtl="0">
              <a:lnSpc>
                <a:spcPct val="90000"/>
              </a:lnSpc>
              <a:spcBef>
                <a:spcPts val="500"/>
              </a:spcBef>
              <a:spcAft>
                <a:spcPts val="0"/>
              </a:spcAft>
              <a:buClr>
                <a:srgbClr val="3F3F3F"/>
              </a:buClr>
              <a:buSzPts val="1600"/>
              <a:buFont typeface="Arial"/>
              <a:buNone/>
              <a:defRPr sz="1600" b="0" i="0" u="none" strike="noStrike" cap="none">
                <a:solidFill>
                  <a:srgbClr val="3F3F3F"/>
                </a:solidFill>
                <a:latin typeface="Calibri"/>
                <a:ea typeface="Calibri"/>
                <a:cs typeface="Calibri"/>
                <a:sym typeface="Calibri"/>
              </a:defRPr>
            </a:lvl5pPr>
            <a:lvl6pPr marR="0" lvl="5" algn="ctr" rtl="0">
              <a:lnSpc>
                <a:spcPct val="90000"/>
              </a:lnSpc>
              <a:spcBef>
                <a:spcPts val="500"/>
              </a:spcBef>
              <a:spcAft>
                <a:spcPts val="0"/>
              </a:spcAft>
              <a:buClr>
                <a:schemeClr val="dk1"/>
              </a:buClr>
              <a:buSzPts val="1600"/>
              <a:buFont typeface="Arial"/>
              <a:buNone/>
              <a:defRPr sz="1600" b="0" i="0" u="none" strike="noStrike" cap="none">
                <a:solidFill>
                  <a:schemeClr val="dk1"/>
                </a:solidFill>
                <a:latin typeface="Calibri"/>
                <a:ea typeface="Calibri"/>
                <a:cs typeface="Calibri"/>
                <a:sym typeface="Calibri"/>
              </a:defRPr>
            </a:lvl6pPr>
            <a:lvl7pPr marR="0" lvl="6" algn="ctr" rtl="0">
              <a:lnSpc>
                <a:spcPct val="90000"/>
              </a:lnSpc>
              <a:spcBef>
                <a:spcPts val="500"/>
              </a:spcBef>
              <a:spcAft>
                <a:spcPts val="0"/>
              </a:spcAft>
              <a:buClr>
                <a:schemeClr val="dk1"/>
              </a:buClr>
              <a:buSzPts val="1600"/>
              <a:buFont typeface="Arial"/>
              <a:buNone/>
              <a:defRPr sz="1600" b="0" i="0" u="none" strike="noStrike" cap="none">
                <a:solidFill>
                  <a:schemeClr val="dk1"/>
                </a:solidFill>
                <a:latin typeface="Calibri"/>
                <a:ea typeface="Calibri"/>
                <a:cs typeface="Calibri"/>
                <a:sym typeface="Calibri"/>
              </a:defRPr>
            </a:lvl7pPr>
            <a:lvl8pPr marR="0" lvl="7" algn="ctr" rtl="0">
              <a:lnSpc>
                <a:spcPct val="90000"/>
              </a:lnSpc>
              <a:spcBef>
                <a:spcPts val="500"/>
              </a:spcBef>
              <a:spcAft>
                <a:spcPts val="0"/>
              </a:spcAft>
              <a:buClr>
                <a:schemeClr val="dk1"/>
              </a:buClr>
              <a:buSzPts val="1600"/>
              <a:buFont typeface="Arial"/>
              <a:buNone/>
              <a:defRPr sz="1600" b="0" i="0" u="none" strike="noStrike" cap="none">
                <a:solidFill>
                  <a:schemeClr val="dk1"/>
                </a:solidFill>
                <a:latin typeface="Calibri"/>
                <a:ea typeface="Calibri"/>
                <a:cs typeface="Calibri"/>
                <a:sym typeface="Calibri"/>
              </a:defRPr>
            </a:lvl8pPr>
            <a:lvl9pPr marR="0" lvl="8" algn="ctr" rtl="0">
              <a:lnSpc>
                <a:spcPct val="90000"/>
              </a:lnSpc>
              <a:spcBef>
                <a:spcPts val="500"/>
              </a:spcBef>
              <a:spcAft>
                <a:spcPts val="0"/>
              </a:spcAft>
              <a:buClr>
                <a:schemeClr val="dk1"/>
              </a:buClr>
              <a:buSzPts val="1600"/>
              <a:buFont typeface="Arial"/>
              <a:buNone/>
              <a:defRPr sz="1600" b="0" i="0" u="none" strike="noStrike" cap="none">
                <a:solidFill>
                  <a:schemeClr val="dk1"/>
                </a:solidFill>
                <a:latin typeface="Calibri"/>
                <a:ea typeface="Calibri"/>
                <a:cs typeface="Calibri"/>
                <a:sym typeface="Calibri"/>
              </a:defRPr>
            </a:lvl9pPr>
          </a:lstStyle>
          <a:p>
            <a:endParaRPr/>
          </a:p>
        </p:txBody>
      </p:sp>
      <p:sp>
        <p:nvSpPr>
          <p:cNvPr id="108" name="Google Shape;108;p7"/>
          <p:cNvSpPr>
            <a:spLocks noGrp="1"/>
          </p:cNvSpPr>
          <p:nvPr>
            <p:ph type="sldNum" idx="12"/>
          </p:nvPr>
        </p:nvSpPr>
        <p:spPr>
          <a:xfrm>
            <a:off x="11496369" y="6155190"/>
            <a:ext cx="432000" cy="432000"/>
          </a:xfrm>
          <a:prstGeom prst="ellipse">
            <a:avLst/>
          </a:prstGeom>
          <a:noFill/>
          <a:ln w="9525" cap="flat" cmpd="sng">
            <a:solidFill>
              <a:schemeClr val="accent1"/>
            </a:solidFill>
            <a:prstDash val="solid"/>
            <a:round/>
            <a:headEnd type="none" w="sm" len="sm"/>
            <a:tailEnd type="none" w="sm" len="sm"/>
          </a:ln>
        </p:spPr>
        <p:txBody>
          <a:bodyPr spcFirstLastPara="1" wrap="square" lIns="0" tIns="0" rIns="0" bIns="0" anchor="ctr" anchorCtr="0">
            <a:noAutofit/>
          </a:bodyPr>
          <a:lstStyle>
            <a:lvl1pPr marL="0" marR="0" lvl="0" indent="0" algn="ctr" rtl="0">
              <a:spcBef>
                <a:spcPts val="0"/>
              </a:spcBef>
              <a:buNone/>
              <a:defRPr sz="1200" b="1" i="1" u="none" strike="noStrike" cap="none">
                <a:solidFill>
                  <a:schemeClr val="dk1"/>
                </a:solidFill>
                <a:latin typeface="Rockwell"/>
                <a:ea typeface="Rockwell"/>
                <a:cs typeface="Rockwell"/>
                <a:sym typeface="Rockwell"/>
              </a:defRPr>
            </a:lvl1pPr>
            <a:lvl2pPr marL="0" marR="0" lvl="1" indent="0" algn="ctr" rtl="0">
              <a:spcBef>
                <a:spcPts val="0"/>
              </a:spcBef>
              <a:buNone/>
              <a:defRPr sz="1200" b="1" i="1" u="none" strike="noStrike" cap="none">
                <a:solidFill>
                  <a:schemeClr val="dk1"/>
                </a:solidFill>
                <a:latin typeface="Rockwell"/>
                <a:ea typeface="Rockwell"/>
                <a:cs typeface="Rockwell"/>
                <a:sym typeface="Rockwell"/>
              </a:defRPr>
            </a:lvl2pPr>
            <a:lvl3pPr marL="0" marR="0" lvl="2" indent="0" algn="ctr" rtl="0">
              <a:spcBef>
                <a:spcPts val="0"/>
              </a:spcBef>
              <a:buNone/>
              <a:defRPr sz="1200" b="1" i="1" u="none" strike="noStrike" cap="none">
                <a:solidFill>
                  <a:schemeClr val="dk1"/>
                </a:solidFill>
                <a:latin typeface="Rockwell"/>
                <a:ea typeface="Rockwell"/>
                <a:cs typeface="Rockwell"/>
                <a:sym typeface="Rockwell"/>
              </a:defRPr>
            </a:lvl3pPr>
            <a:lvl4pPr marL="0" marR="0" lvl="3" indent="0" algn="ctr" rtl="0">
              <a:spcBef>
                <a:spcPts val="0"/>
              </a:spcBef>
              <a:buNone/>
              <a:defRPr sz="1200" b="1" i="1" u="none" strike="noStrike" cap="none">
                <a:solidFill>
                  <a:schemeClr val="dk1"/>
                </a:solidFill>
                <a:latin typeface="Rockwell"/>
                <a:ea typeface="Rockwell"/>
                <a:cs typeface="Rockwell"/>
                <a:sym typeface="Rockwell"/>
              </a:defRPr>
            </a:lvl4pPr>
            <a:lvl5pPr marL="0" marR="0" lvl="4" indent="0" algn="ctr" rtl="0">
              <a:spcBef>
                <a:spcPts val="0"/>
              </a:spcBef>
              <a:buNone/>
              <a:defRPr sz="1200" b="1" i="1" u="none" strike="noStrike" cap="none">
                <a:solidFill>
                  <a:schemeClr val="dk1"/>
                </a:solidFill>
                <a:latin typeface="Rockwell"/>
                <a:ea typeface="Rockwell"/>
                <a:cs typeface="Rockwell"/>
                <a:sym typeface="Rockwell"/>
              </a:defRPr>
            </a:lvl5pPr>
            <a:lvl6pPr marL="0" marR="0" lvl="5" indent="0" algn="ctr" rtl="0">
              <a:spcBef>
                <a:spcPts val="0"/>
              </a:spcBef>
              <a:buNone/>
              <a:defRPr sz="1200" b="1" i="1" u="none" strike="noStrike" cap="none">
                <a:solidFill>
                  <a:schemeClr val="dk1"/>
                </a:solidFill>
                <a:latin typeface="Rockwell"/>
                <a:ea typeface="Rockwell"/>
                <a:cs typeface="Rockwell"/>
                <a:sym typeface="Rockwell"/>
              </a:defRPr>
            </a:lvl6pPr>
            <a:lvl7pPr marL="0" marR="0" lvl="6" indent="0" algn="ctr" rtl="0">
              <a:spcBef>
                <a:spcPts val="0"/>
              </a:spcBef>
              <a:buNone/>
              <a:defRPr sz="1200" b="1" i="1" u="none" strike="noStrike" cap="none">
                <a:solidFill>
                  <a:schemeClr val="dk1"/>
                </a:solidFill>
                <a:latin typeface="Rockwell"/>
                <a:ea typeface="Rockwell"/>
                <a:cs typeface="Rockwell"/>
                <a:sym typeface="Rockwell"/>
              </a:defRPr>
            </a:lvl7pPr>
            <a:lvl8pPr marL="0" marR="0" lvl="7" indent="0" algn="ctr" rtl="0">
              <a:spcBef>
                <a:spcPts val="0"/>
              </a:spcBef>
              <a:buNone/>
              <a:defRPr sz="1200" b="1" i="1" u="none" strike="noStrike" cap="none">
                <a:solidFill>
                  <a:schemeClr val="dk1"/>
                </a:solidFill>
                <a:latin typeface="Rockwell"/>
                <a:ea typeface="Rockwell"/>
                <a:cs typeface="Rockwell"/>
                <a:sym typeface="Rockwell"/>
              </a:defRPr>
            </a:lvl8pPr>
            <a:lvl9pPr marL="0" marR="0" lvl="8" indent="0" algn="ctr" rtl="0">
              <a:spcBef>
                <a:spcPts val="0"/>
              </a:spcBef>
              <a:buNone/>
              <a:defRPr sz="1200" b="1" i="1" u="none" strike="noStrike" cap="none">
                <a:solidFill>
                  <a:schemeClr val="dk1"/>
                </a:solidFill>
                <a:latin typeface="Rockwell"/>
                <a:ea typeface="Rockwell"/>
                <a:cs typeface="Rockwell"/>
                <a:sym typeface="Rockwell"/>
              </a:defRPr>
            </a:lvl9p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n-US" sz="1200" b="1" i="1" u="none" strike="noStrike" kern="0" cap="none" spc="0" normalizeH="0" baseline="0" noProof="0">
                <a:ln>
                  <a:noFill/>
                </a:ln>
                <a:solidFill>
                  <a:srgbClr val="000000"/>
                </a:solidFill>
                <a:effectLst/>
                <a:uLnTx/>
                <a:uFillTx/>
                <a:latin typeface="Rockwell"/>
                <a:sym typeface="Rockwell"/>
              </a:rPr>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t>‹#›</a:t>
            </a:fld>
            <a:endParaRPr kumimoji="0" sz="1200" b="1" i="1" u="none" strike="noStrike" kern="0" cap="none" spc="0" normalizeH="0" baseline="0" noProof="0">
              <a:ln>
                <a:noFill/>
              </a:ln>
              <a:solidFill>
                <a:srgbClr val="000000"/>
              </a:solidFill>
              <a:effectLst/>
              <a:uLnTx/>
              <a:uFillTx/>
              <a:latin typeface="Rockwell"/>
              <a:sym typeface="Rockwell"/>
            </a:endParaRPr>
          </a:p>
        </p:txBody>
      </p:sp>
      <p:sp>
        <p:nvSpPr>
          <p:cNvPr id="109" name="Google Shape;109;p7"/>
          <p:cNvSpPr txBox="1"/>
          <p:nvPr/>
        </p:nvSpPr>
        <p:spPr>
          <a:xfrm>
            <a:off x="5861957" y="6613071"/>
            <a:ext cx="0" cy="0"/>
          </a:xfrm>
          <a:prstGeom prst="rect">
            <a:avLst/>
          </a:prstGeom>
          <a:noFill/>
          <a:ln>
            <a:noFill/>
          </a:ln>
        </p:spPr>
        <p:txBody>
          <a:bodyPr spcFirstLastPara="1" wrap="square" lIns="0" tIns="0" rIns="0" bIns="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3F3F3F"/>
              </a:solidFill>
              <a:effectLst/>
              <a:uLnTx/>
              <a:uFillTx/>
              <a:latin typeface="Calibri"/>
              <a:ea typeface="Calibri"/>
              <a:cs typeface="Calibri"/>
              <a:sym typeface="Calibri"/>
            </a:endParaRPr>
          </a:p>
        </p:txBody>
      </p:sp>
    </p:spTree>
    <p:extLst>
      <p:ext uri="{BB962C8B-B14F-4D97-AF65-F5344CB8AC3E}">
        <p14:creationId xmlns:p14="http://schemas.microsoft.com/office/powerpoint/2010/main" val="3365401538"/>
      </p:ext>
    </p:extLst>
  </p:cSld>
  <p:clrMapOvr>
    <a:masterClrMapping/>
  </p:clrMapOvr>
</p:sldLayout>
</file>

<file path=ppt/slideLayouts/slideLayout103.xml><?xml version="1.0" encoding="utf-8"?>
<p:sldLayout xmlns:a="http://schemas.openxmlformats.org/drawingml/2006/main" xmlns:r="http://schemas.openxmlformats.org/officeDocument/2006/relationships" xmlns:p="http://schemas.openxmlformats.org/presentationml/2006/main" matchingName="3 Col Boxed">
  <p:cSld name="3 Col Boxed">
    <p:spTree>
      <p:nvGrpSpPr>
        <p:cNvPr id="1" name="Shape 110"/>
        <p:cNvGrpSpPr/>
        <p:nvPr/>
      </p:nvGrpSpPr>
      <p:grpSpPr>
        <a:xfrm>
          <a:off x="0" y="0"/>
          <a:ext cx="0" cy="0"/>
          <a:chOff x="0" y="0"/>
          <a:chExt cx="0" cy="0"/>
        </a:xfrm>
      </p:grpSpPr>
      <p:sp>
        <p:nvSpPr>
          <p:cNvPr id="111" name="Google Shape;111;p8"/>
          <p:cNvSpPr txBox="1">
            <a:spLocks noGrp="1"/>
          </p:cNvSpPr>
          <p:nvPr>
            <p:ph type="title"/>
          </p:nvPr>
        </p:nvSpPr>
        <p:spPr>
          <a:xfrm>
            <a:off x="432000" y="432000"/>
            <a:ext cx="11340000" cy="432000"/>
          </a:xfrm>
          <a:prstGeom prst="rect">
            <a:avLst/>
          </a:prstGeom>
          <a:noFill/>
          <a:ln>
            <a:noFill/>
          </a:ln>
        </p:spPr>
        <p:txBody>
          <a:bodyPr spcFirstLastPara="1" wrap="square" lIns="0" tIns="0" rIns="0" bIns="0" anchor="ctr" anchorCtr="0"/>
          <a:lstStyle>
            <a:lvl1pPr marR="0" lvl="0" algn="l" rtl="0">
              <a:lnSpc>
                <a:spcPct val="90000"/>
              </a:lnSpc>
              <a:spcBef>
                <a:spcPts val="0"/>
              </a:spcBef>
              <a:spcAft>
                <a:spcPts val="0"/>
              </a:spcAft>
              <a:buClr>
                <a:srgbClr val="3F3F3F"/>
              </a:buClr>
              <a:buSzPts val="4800"/>
              <a:buFont typeface="Economica"/>
              <a:buNone/>
              <a:defRPr sz="4800" b="0" i="0" u="none" strike="noStrike" cap="none">
                <a:solidFill>
                  <a:srgbClr val="3F3F3F"/>
                </a:solidFill>
                <a:latin typeface="Economica"/>
                <a:ea typeface="Economica"/>
                <a:cs typeface="Economica"/>
                <a:sym typeface="Economica"/>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endParaRPr/>
          </a:p>
        </p:txBody>
      </p:sp>
      <p:sp>
        <p:nvSpPr>
          <p:cNvPr id="112" name="Google Shape;112;p8"/>
          <p:cNvSpPr>
            <a:spLocks noGrp="1"/>
          </p:cNvSpPr>
          <p:nvPr>
            <p:ph type="body" idx="1"/>
          </p:nvPr>
        </p:nvSpPr>
        <p:spPr>
          <a:xfrm>
            <a:off x="744396" y="2463936"/>
            <a:ext cx="3726003" cy="3314545"/>
          </a:xfrm>
          <a:prstGeom prst="rightArrowCallout">
            <a:avLst>
              <a:gd name="adj1" fmla="val 50000"/>
              <a:gd name="adj2" fmla="val 25000"/>
              <a:gd name="adj3" fmla="val 15421"/>
              <a:gd name="adj4" fmla="val 80487"/>
            </a:avLst>
          </a:prstGeom>
          <a:solidFill>
            <a:srgbClr val="F2F2F2"/>
          </a:solidFill>
          <a:ln>
            <a:noFill/>
          </a:ln>
        </p:spPr>
        <p:txBody>
          <a:bodyPr spcFirstLastPara="1" wrap="square" lIns="180000" tIns="180000" rIns="180000" bIns="0" anchor="t" anchorCtr="0"/>
          <a:lstStyle>
            <a:lvl1pPr marL="457200" marR="0" lvl="0" indent="-342900" algn="l" rtl="0">
              <a:lnSpc>
                <a:spcPct val="90000"/>
              </a:lnSpc>
              <a:spcBef>
                <a:spcPts val="1000"/>
              </a:spcBef>
              <a:spcAft>
                <a:spcPts val="0"/>
              </a:spcAft>
              <a:buClr>
                <a:srgbClr val="3F3F3F"/>
              </a:buClr>
              <a:buSzPts val="1800"/>
              <a:buFont typeface="Arial"/>
              <a:buChar char="•"/>
              <a:defRPr sz="18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13" name="Google Shape;113;p8"/>
          <p:cNvSpPr txBox="1">
            <a:spLocks noGrp="1"/>
          </p:cNvSpPr>
          <p:nvPr>
            <p:ph type="ftr" idx="11"/>
          </p:nvPr>
        </p:nvSpPr>
        <p:spPr>
          <a:xfrm>
            <a:off x="431999" y="6188628"/>
            <a:ext cx="8784941" cy="365125"/>
          </a:xfrm>
          <a:prstGeom prst="rect">
            <a:avLst/>
          </a:prstGeom>
          <a:noFill/>
          <a:ln>
            <a:noFill/>
          </a:ln>
        </p:spPr>
        <p:txBody>
          <a:bodyPr spcFirstLastPara="1" wrap="square" lIns="0" tIns="0" rIns="0" bIns="0" anchor="ctr" anchorCtr="0"/>
          <a:lstStyle>
            <a:lvl1pPr marR="0" lvl="0" algn="l" rtl="0">
              <a:spcBef>
                <a:spcPts val="0"/>
              </a:spcBef>
              <a:spcAft>
                <a:spcPts val="0"/>
              </a:spcAft>
              <a:buSzPts val="1400"/>
              <a:buNone/>
              <a:defRPr sz="1200" b="0" i="0" u="none" strike="noStrike" cap="none">
                <a:solidFill>
                  <a:srgbClr val="3F3F3F"/>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200" b="0" i="0" u="none" strike="noStrike" kern="0" cap="none" spc="0" normalizeH="0" baseline="0" noProof="0">
              <a:ln>
                <a:noFill/>
              </a:ln>
              <a:solidFill>
                <a:srgbClr val="3F3F3F"/>
              </a:solidFill>
              <a:effectLst/>
              <a:uLnTx/>
              <a:uFillTx/>
              <a:latin typeface="Calibri"/>
              <a:cs typeface="Calibri"/>
              <a:sym typeface="Calibri"/>
            </a:endParaRPr>
          </a:p>
        </p:txBody>
      </p:sp>
      <p:sp>
        <p:nvSpPr>
          <p:cNvPr id="114" name="Google Shape;114;p8"/>
          <p:cNvSpPr>
            <a:spLocks noGrp="1"/>
          </p:cNvSpPr>
          <p:nvPr>
            <p:ph type="sldNum" idx="12"/>
          </p:nvPr>
        </p:nvSpPr>
        <p:spPr>
          <a:xfrm>
            <a:off x="11496369" y="6155190"/>
            <a:ext cx="432000" cy="432000"/>
          </a:xfrm>
          <a:prstGeom prst="ellipse">
            <a:avLst/>
          </a:prstGeom>
          <a:noFill/>
          <a:ln w="9525" cap="flat" cmpd="sng">
            <a:solidFill>
              <a:schemeClr val="accent1"/>
            </a:solidFill>
            <a:prstDash val="solid"/>
            <a:round/>
            <a:headEnd type="none" w="sm" len="sm"/>
            <a:tailEnd type="none" w="sm" len="sm"/>
          </a:ln>
        </p:spPr>
        <p:txBody>
          <a:bodyPr spcFirstLastPara="1" wrap="square" lIns="0" tIns="0" rIns="0" bIns="0" anchor="ctr" anchorCtr="0">
            <a:noAutofit/>
          </a:bodyPr>
          <a:lstStyle>
            <a:lvl1pPr marL="0" marR="0" lvl="0" indent="0" algn="ctr" rtl="0">
              <a:spcBef>
                <a:spcPts val="0"/>
              </a:spcBef>
              <a:buNone/>
              <a:defRPr sz="1200" b="1" i="1" u="none" strike="noStrike" cap="none">
                <a:solidFill>
                  <a:srgbClr val="3F3F3F"/>
                </a:solidFill>
                <a:latin typeface="Rockwell"/>
                <a:ea typeface="Rockwell"/>
                <a:cs typeface="Rockwell"/>
                <a:sym typeface="Rockwell"/>
              </a:defRPr>
            </a:lvl1pPr>
            <a:lvl2pPr marL="0" marR="0" lvl="1" indent="0" algn="ctr" rtl="0">
              <a:spcBef>
                <a:spcPts val="0"/>
              </a:spcBef>
              <a:buNone/>
              <a:defRPr sz="1200" b="1" i="1" u="none" strike="noStrike" cap="none">
                <a:solidFill>
                  <a:srgbClr val="3F3F3F"/>
                </a:solidFill>
                <a:latin typeface="Rockwell"/>
                <a:ea typeface="Rockwell"/>
                <a:cs typeface="Rockwell"/>
                <a:sym typeface="Rockwell"/>
              </a:defRPr>
            </a:lvl2pPr>
            <a:lvl3pPr marL="0" marR="0" lvl="2" indent="0" algn="ctr" rtl="0">
              <a:spcBef>
                <a:spcPts val="0"/>
              </a:spcBef>
              <a:buNone/>
              <a:defRPr sz="1200" b="1" i="1" u="none" strike="noStrike" cap="none">
                <a:solidFill>
                  <a:srgbClr val="3F3F3F"/>
                </a:solidFill>
                <a:latin typeface="Rockwell"/>
                <a:ea typeface="Rockwell"/>
                <a:cs typeface="Rockwell"/>
                <a:sym typeface="Rockwell"/>
              </a:defRPr>
            </a:lvl3pPr>
            <a:lvl4pPr marL="0" marR="0" lvl="3" indent="0" algn="ctr" rtl="0">
              <a:spcBef>
                <a:spcPts val="0"/>
              </a:spcBef>
              <a:buNone/>
              <a:defRPr sz="1200" b="1" i="1" u="none" strike="noStrike" cap="none">
                <a:solidFill>
                  <a:srgbClr val="3F3F3F"/>
                </a:solidFill>
                <a:latin typeface="Rockwell"/>
                <a:ea typeface="Rockwell"/>
                <a:cs typeface="Rockwell"/>
                <a:sym typeface="Rockwell"/>
              </a:defRPr>
            </a:lvl4pPr>
            <a:lvl5pPr marL="0" marR="0" lvl="4" indent="0" algn="ctr" rtl="0">
              <a:spcBef>
                <a:spcPts val="0"/>
              </a:spcBef>
              <a:buNone/>
              <a:defRPr sz="1200" b="1" i="1" u="none" strike="noStrike" cap="none">
                <a:solidFill>
                  <a:srgbClr val="3F3F3F"/>
                </a:solidFill>
                <a:latin typeface="Rockwell"/>
                <a:ea typeface="Rockwell"/>
                <a:cs typeface="Rockwell"/>
                <a:sym typeface="Rockwell"/>
              </a:defRPr>
            </a:lvl5pPr>
            <a:lvl6pPr marL="0" marR="0" lvl="5" indent="0" algn="ctr" rtl="0">
              <a:spcBef>
                <a:spcPts val="0"/>
              </a:spcBef>
              <a:buNone/>
              <a:defRPr sz="1200" b="1" i="1" u="none" strike="noStrike" cap="none">
                <a:solidFill>
                  <a:srgbClr val="3F3F3F"/>
                </a:solidFill>
                <a:latin typeface="Rockwell"/>
                <a:ea typeface="Rockwell"/>
                <a:cs typeface="Rockwell"/>
                <a:sym typeface="Rockwell"/>
              </a:defRPr>
            </a:lvl6pPr>
            <a:lvl7pPr marL="0" marR="0" lvl="6" indent="0" algn="ctr" rtl="0">
              <a:spcBef>
                <a:spcPts val="0"/>
              </a:spcBef>
              <a:buNone/>
              <a:defRPr sz="1200" b="1" i="1" u="none" strike="noStrike" cap="none">
                <a:solidFill>
                  <a:srgbClr val="3F3F3F"/>
                </a:solidFill>
                <a:latin typeface="Rockwell"/>
                <a:ea typeface="Rockwell"/>
                <a:cs typeface="Rockwell"/>
                <a:sym typeface="Rockwell"/>
              </a:defRPr>
            </a:lvl7pPr>
            <a:lvl8pPr marL="0" marR="0" lvl="7" indent="0" algn="ctr" rtl="0">
              <a:spcBef>
                <a:spcPts val="0"/>
              </a:spcBef>
              <a:buNone/>
              <a:defRPr sz="1200" b="1" i="1" u="none" strike="noStrike" cap="none">
                <a:solidFill>
                  <a:srgbClr val="3F3F3F"/>
                </a:solidFill>
                <a:latin typeface="Rockwell"/>
                <a:ea typeface="Rockwell"/>
                <a:cs typeface="Rockwell"/>
                <a:sym typeface="Rockwell"/>
              </a:defRPr>
            </a:lvl8pPr>
            <a:lvl9pPr marL="0" marR="0" lvl="8" indent="0" algn="ctr" rtl="0">
              <a:spcBef>
                <a:spcPts val="0"/>
              </a:spcBef>
              <a:buNone/>
              <a:defRPr sz="1200" b="1" i="1" u="none" strike="noStrike" cap="none">
                <a:solidFill>
                  <a:srgbClr val="3F3F3F"/>
                </a:solidFill>
                <a:latin typeface="Rockwell"/>
                <a:ea typeface="Rockwell"/>
                <a:cs typeface="Rockwell"/>
                <a:sym typeface="Rockwell"/>
              </a:defRPr>
            </a:lvl9p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n-US" sz="1200" b="1" i="1" u="none" strike="noStrike" kern="0" cap="none" spc="0" normalizeH="0" baseline="0" noProof="0">
                <a:ln>
                  <a:noFill/>
                </a:ln>
                <a:solidFill>
                  <a:srgbClr val="3F3F3F"/>
                </a:solidFill>
                <a:effectLst/>
                <a:uLnTx/>
                <a:uFillTx/>
                <a:latin typeface="Rockwell"/>
                <a:sym typeface="Rockwell"/>
              </a:rPr>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t>‹#›</a:t>
            </a:fld>
            <a:endParaRPr kumimoji="0" sz="1200" b="1" i="1" u="none" strike="noStrike" kern="0" cap="none" spc="0" normalizeH="0" baseline="0" noProof="0">
              <a:ln>
                <a:noFill/>
              </a:ln>
              <a:solidFill>
                <a:srgbClr val="3F3F3F"/>
              </a:solidFill>
              <a:effectLst/>
              <a:uLnTx/>
              <a:uFillTx/>
              <a:latin typeface="Rockwell"/>
              <a:sym typeface="Rockwell"/>
            </a:endParaRPr>
          </a:p>
        </p:txBody>
      </p:sp>
      <p:sp>
        <p:nvSpPr>
          <p:cNvPr id="115" name="Google Shape;115;p8"/>
          <p:cNvSpPr>
            <a:spLocks noGrp="1"/>
          </p:cNvSpPr>
          <p:nvPr>
            <p:ph type="body" idx="2"/>
          </p:nvPr>
        </p:nvSpPr>
        <p:spPr>
          <a:xfrm>
            <a:off x="4613985" y="2463801"/>
            <a:ext cx="3726469" cy="3314200"/>
          </a:xfrm>
          <a:prstGeom prst="rightArrowCallout">
            <a:avLst>
              <a:gd name="adj1" fmla="val 50000"/>
              <a:gd name="adj2" fmla="val 25000"/>
              <a:gd name="adj3" fmla="val 16186"/>
              <a:gd name="adj4" fmla="val 80493"/>
            </a:avLst>
          </a:prstGeom>
          <a:solidFill>
            <a:srgbClr val="F2F2F2"/>
          </a:solidFill>
          <a:ln>
            <a:noFill/>
          </a:ln>
        </p:spPr>
        <p:txBody>
          <a:bodyPr spcFirstLastPara="1" wrap="square" lIns="180000" tIns="180000" rIns="180000" bIns="0" anchor="t" anchorCtr="0"/>
          <a:lstStyle>
            <a:lvl1pPr marL="457200" marR="0" lvl="0" indent="-342900" algn="l" rtl="0">
              <a:lnSpc>
                <a:spcPct val="90000"/>
              </a:lnSpc>
              <a:spcBef>
                <a:spcPts val="1000"/>
              </a:spcBef>
              <a:spcAft>
                <a:spcPts val="0"/>
              </a:spcAft>
              <a:buClr>
                <a:srgbClr val="3F3F3F"/>
              </a:buClr>
              <a:buSzPts val="1800"/>
              <a:buFont typeface="Arial"/>
              <a:buChar char="•"/>
              <a:defRPr sz="18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16" name="Google Shape;116;p8"/>
          <p:cNvSpPr txBox="1">
            <a:spLocks noGrp="1"/>
          </p:cNvSpPr>
          <p:nvPr>
            <p:ph type="body" idx="3"/>
          </p:nvPr>
        </p:nvSpPr>
        <p:spPr>
          <a:xfrm>
            <a:off x="8483985" y="2463801"/>
            <a:ext cx="2963619" cy="3314200"/>
          </a:xfrm>
          <a:prstGeom prst="rect">
            <a:avLst/>
          </a:prstGeom>
          <a:solidFill>
            <a:srgbClr val="F2F2F2"/>
          </a:solidFill>
          <a:ln>
            <a:noFill/>
          </a:ln>
        </p:spPr>
        <p:txBody>
          <a:bodyPr spcFirstLastPara="1" wrap="square" lIns="180000" tIns="180000" rIns="180000" bIns="0" anchor="t" anchorCtr="0"/>
          <a:lstStyle>
            <a:lvl1pPr marL="457200" marR="0" lvl="0" indent="-342900" algn="l" rtl="0">
              <a:lnSpc>
                <a:spcPct val="90000"/>
              </a:lnSpc>
              <a:spcBef>
                <a:spcPts val="1000"/>
              </a:spcBef>
              <a:spcAft>
                <a:spcPts val="0"/>
              </a:spcAft>
              <a:buClr>
                <a:srgbClr val="3F3F3F"/>
              </a:buClr>
              <a:buSzPts val="1800"/>
              <a:buFont typeface="Arial"/>
              <a:buChar char="•"/>
              <a:defRPr sz="18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17" name="Google Shape;117;p8"/>
          <p:cNvSpPr txBox="1">
            <a:spLocks noGrp="1"/>
          </p:cNvSpPr>
          <p:nvPr>
            <p:ph type="body" idx="4"/>
          </p:nvPr>
        </p:nvSpPr>
        <p:spPr>
          <a:xfrm>
            <a:off x="431800" y="1080000"/>
            <a:ext cx="11339513" cy="276561"/>
          </a:xfrm>
          <a:prstGeom prst="rect">
            <a:avLst/>
          </a:prstGeom>
          <a:noFill/>
          <a:ln>
            <a:noFill/>
          </a:ln>
        </p:spPr>
        <p:txBody>
          <a:bodyPr spcFirstLastPara="1" wrap="square" lIns="0" tIns="0" rIns="0" bIns="0" anchor="t" anchorCtr="0"/>
          <a:lstStyle>
            <a:lvl1pPr marL="457200" marR="0" lvl="0" indent="-228600" algn="l" rtl="0">
              <a:lnSpc>
                <a:spcPct val="90000"/>
              </a:lnSpc>
              <a:spcBef>
                <a:spcPts val="1000"/>
              </a:spcBef>
              <a:spcAft>
                <a:spcPts val="0"/>
              </a:spcAft>
              <a:buClr>
                <a:srgbClr val="3F3F3F"/>
              </a:buClr>
              <a:buSzPts val="1800"/>
              <a:buFont typeface="Arial"/>
              <a:buNone/>
              <a:defRPr sz="1800" b="0" i="0" u="none" strike="noStrike" cap="none">
                <a:solidFill>
                  <a:srgbClr val="3F3F3F"/>
                </a:solidFill>
                <a:latin typeface="Calibri"/>
                <a:ea typeface="Calibri"/>
                <a:cs typeface="Calibri"/>
                <a:sym typeface="Calibri"/>
              </a:defRPr>
            </a:lvl1pPr>
            <a:lvl2pPr marL="914400" marR="0" lvl="1" indent="-228600" algn="l" rtl="0">
              <a:lnSpc>
                <a:spcPct val="90000"/>
              </a:lnSpc>
              <a:spcBef>
                <a:spcPts val="500"/>
              </a:spcBef>
              <a:spcAft>
                <a:spcPts val="0"/>
              </a:spcAft>
              <a:buClr>
                <a:srgbClr val="3F3F3F"/>
              </a:buClr>
              <a:buSzPts val="1600"/>
              <a:buFont typeface="Arial"/>
              <a:buNone/>
              <a:defRPr sz="1600" b="0" i="0" u="none" strike="noStrike" cap="none">
                <a:solidFill>
                  <a:srgbClr val="3F3F3F"/>
                </a:solidFill>
                <a:latin typeface="Calibri"/>
                <a:ea typeface="Calibri"/>
                <a:cs typeface="Calibri"/>
                <a:sym typeface="Calibri"/>
              </a:defRPr>
            </a:lvl2pPr>
            <a:lvl3pPr marL="1371600" marR="0" lvl="2" indent="-228600" algn="l" rtl="0">
              <a:lnSpc>
                <a:spcPct val="90000"/>
              </a:lnSpc>
              <a:spcBef>
                <a:spcPts val="500"/>
              </a:spcBef>
              <a:spcAft>
                <a:spcPts val="0"/>
              </a:spcAft>
              <a:buClr>
                <a:srgbClr val="3F3F3F"/>
              </a:buClr>
              <a:buSzPts val="1400"/>
              <a:buFont typeface="Arial"/>
              <a:buNone/>
              <a:defRPr sz="1400" b="0" i="0" u="none" strike="noStrike" cap="none">
                <a:solidFill>
                  <a:srgbClr val="3F3F3F"/>
                </a:solidFill>
                <a:latin typeface="Calibri"/>
                <a:ea typeface="Calibri"/>
                <a:cs typeface="Calibri"/>
                <a:sym typeface="Calibri"/>
              </a:defRPr>
            </a:lvl3pPr>
            <a:lvl4pPr marL="1828800" marR="0" lvl="3" indent="-228600" algn="l" rtl="0">
              <a:lnSpc>
                <a:spcPct val="90000"/>
              </a:lnSpc>
              <a:spcBef>
                <a:spcPts val="500"/>
              </a:spcBef>
              <a:spcAft>
                <a:spcPts val="0"/>
              </a:spcAft>
              <a:buClr>
                <a:srgbClr val="3F3F3F"/>
              </a:buClr>
              <a:buSzPts val="1400"/>
              <a:buFont typeface="Arial"/>
              <a:buNone/>
              <a:defRPr sz="1400" b="0" i="0" u="none" strike="noStrike" cap="none">
                <a:solidFill>
                  <a:srgbClr val="3F3F3F"/>
                </a:solidFill>
                <a:latin typeface="Calibri"/>
                <a:ea typeface="Calibri"/>
                <a:cs typeface="Calibri"/>
                <a:sym typeface="Calibri"/>
              </a:defRPr>
            </a:lvl4pPr>
            <a:lvl5pPr marL="2286000" marR="0" lvl="4" indent="-228600" algn="l" rtl="0">
              <a:lnSpc>
                <a:spcPct val="90000"/>
              </a:lnSpc>
              <a:spcBef>
                <a:spcPts val="500"/>
              </a:spcBef>
              <a:spcAft>
                <a:spcPts val="0"/>
              </a:spcAft>
              <a:buClr>
                <a:srgbClr val="3F3F3F"/>
              </a:buClr>
              <a:buSzPts val="1400"/>
              <a:buFont typeface="Arial"/>
              <a:buNone/>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18" name="Google Shape;118;p8"/>
          <p:cNvSpPr txBox="1">
            <a:spLocks noGrp="1"/>
          </p:cNvSpPr>
          <p:nvPr>
            <p:ph type="body" idx="5"/>
          </p:nvPr>
        </p:nvSpPr>
        <p:spPr>
          <a:xfrm>
            <a:off x="744236" y="1647240"/>
            <a:ext cx="2975578" cy="648000"/>
          </a:xfrm>
          <a:prstGeom prst="rect">
            <a:avLst/>
          </a:prstGeom>
          <a:noFill/>
          <a:ln w="9525" cap="flat" cmpd="sng">
            <a:solidFill>
              <a:schemeClr val="accent1"/>
            </a:solidFill>
            <a:prstDash val="solid"/>
            <a:round/>
            <a:headEnd type="none" w="sm" len="sm"/>
            <a:tailEnd type="none" w="sm" len="sm"/>
          </a:ln>
        </p:spPr>
        <p:txBody>
          <a:bodyPr spcFirstLastPara="1" wrap="square" lIns="0" tIns="108000" rIns="0" bIns="0" anchor="t" anchorCtr="0"/>
          <a:lstStyle>
            <a:lvl1pPr marL="457200" marR="0" lvl="0" indent="-228600" algn="ctr" rtl="0">
              <a:lnSpc>
                <a:spcPct val="90000"/>
              </a:lnSpc>
              <a:spcBef>
                <a:spcPts val="1000"/>
              </a:spcBef>
              <a:spcAft>
                <a:spcPts val="0"/>
              </a:spcAft>
              <a:buClr>
                <a:srgbClr val="3F3F3F"/>
              </a:buClr>
              <a:buSzPts val="1800"/>
              <a:buFont typeface="Arial"/>
              <a:buNone/>
              <a:defRPr sz="1800" b="0" i="0" u="none" strike="noStrike" cap="none">
                <a:solidFill>
                  <a:srgbClr val="3F3F3F"/>
                </a:solidFill>
                <a:latin typeface="Rockwell"/>
                <a:ea typeface="Rockwell"/>
                <a:cs typeface="Rockwell"/>
                <a:sym typeface="Rockwell"/>
              </a:defRPr>
            </a:lvl1pPr>
            <a:lvl2pPr marL="914400" marR="0" lvl="1" indent="-228600" algn="ctr" rtl="0">
              <a:lnSpc>
                <a:spcPct val="90000"/>
              </a:lnSpc>
              <a:spcBef>
                <a:spcPts val="500"/>
              </a:spcBef>
              <a:spcAft>
                <a:spcPts val="0"/>
              </a:spcAft>
              <a:buClr>
                <a:srgbClr val="3F3F3F"/>
              </a:buClr>
              <a:buSzPts val="1600"/>
              <a:buFont typeface="Arial"/>
              <a:buNone/>
              <a:defRPr sz="1600" b="0" i="0" u="none" strike="noStrike" cap="none">
                <a:solidFill>
                  <a:srgbClr val="3F3F3F"/>
                </a:solidFill>
                <a:latin typeface="Calibri"/>
                <a:ea typeface="Calibri"/>
                <a:cs typeface="Calibri"/>
                <a:sym typeface="Calibri"/>
              </a:defRPr>
            </a:lvl2pPr>
            <a:lvl3pPr marL="1371600" marR="0" lvl="2" indent="-228600" algn="ctr" rtl="0">
              <a:lnSpc>
                <a:spcPct val="90000"/>
              </a:lnSpc>
              <a:spcBef>
                <a:spcPts val="500"/>
              </a:spcBef>
              <a:spcAft>
                <a:spcPts val="0"/>
              </a:spcAft>
              <a:buClr>
                <a:srgbClr val="3F3F3F"/>
              </a:buClr>
              <a:buSzPts val="1400"/>
              <a:buFont typeface="Arial"/>
              <a:buNone/>
              <a:defRPr sz="1400" b="0" i="0" u="none" strike="noStrike" cap="none">
                <a:solidFill>
                  <a:srgbClr val="3F3F3F"/>
                </a:solidFill>
                <a:latin typeface="Calibri"/>
                <a:ea typeface="Calibri"/>
                <a:cs typeface="Calibri"/>
                <a:sym typeface="Calibri"/>
              </a:defRPr>
            </a:lvl3pPr>
            <a:lvl4pPr marL="1828800" marR="0" lvl="3" indent="-228600" algn="ctr" rtl="0">
              <a:lnSpc>
                <a:spcPct val="90000"/>
              </a:lnSpc>
              <a:spcBef>
                <a:spcPts val="500"/>
              </a:spcBef>
              <a:spcAft>
                <a:spcPts val="0"/>
              </a:spcAft>
              <a:buClr>
                <a:srgbClr val="3F3F3F"/>
              </a:buClr>
              <a:buSzPts val="1400"/>
              <a:buFont typeface="Arial"/>
              <a:buNone/>
              <a:defRPr sz="1400" b="0" i="0" u="none" strike="noStrike" cap="none">
                <a:solidFill>
                  <a:srgbClr val="3F3F3F"/>
                </a:solidFill>
                <a:latin typeface="Calibri"/>
                <a:ea typeface="Calibri"/>
                <a:cs typeface="Calibri"/>
                <a:sym typeface="Calibri"/>
              </a:defRPr>
            </a:lvl4pPr>
            <a:lvl5pPr marL="2286000" marR="0" lvl="4" indent="-228600" algn="ctr" rtl="0">
              <a:lnSpc>
                <a:spcPct val="90000"/>
              </a:lnSpc>
              <a:spcBef>
                <a:spcPts val="500"/>
              </a:spcBef>
              <a:spcAft>
                <a:spcPts val="0"/>
              </a:spcAft>
              <a:buClr>
                <a:srgbClr val="3F3F3F"/>
              </a:buClr>
              <a:buSzPts val="1400"/>
              <a:buFont typeface="Arial"/>
              <a:buNone/>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19" name="Google Shape;119;p8"/>
          <p:cNvSpPr txBox="1">
            <a:spLocks noGrp="1"/>
          </p:cNvSpPr>
          <p:nvPr>
            <p:ph type="body" idx="6"/>
          </p:nvPr>
        </p:nvSpPr>
        <p:spPr>
          <a:xfrm>
            <a:off x="4608336" y="1647040"/>
            <a:ext cx="2975578" cy="648000"/>
          </a:xfrm>
          <a:prstGeom prst="rect">
            <a:avLst/>
          </a:prstGeom>
          <a:noFill/>
          <a:ln w="9525" cap="flat" cmpd="sng">
            <a:solidFill>
              <a:schemeClr val="accent2"/>
            </a:solidFill>
            <a:prstDash val="solid"/>
            <a:round/>
            <a:headEnd type="none" w="sm" len="sm"/>
            <a:tailEnd type="none" w="sm" len="sm"/>
          </a:ln>
        </p:spPr>
        <p:txBody>
          <a:bodyPr spcFirstLastPara="1" wrap="square" lIns="0" tIns="108000" rIns="0" bIns="0" anchor="t" anchorCtr="0"/>
          <a:lstStyle>
            <a:lvl1pPr marL="457200" marR="0" lvl="0" indent="-228600" algn="ctr" rtl="0">
              <a:lnSpc>
                <a:spcPct val="90000"/>
              </a:lnSpc>
              <a:spcBef>
                <a:spcPts val="1000"/>
              </a:spcBef>
              <a:spcAft>
                <a:spcPts val="0"/>
              </a:spcAft>
              <a:buClr>
                <a:srgbClr val="3F3F3F"/>
              </a:buClr>
              <a:buSzPts val="1800"/>
              <a:buFont typeface="Arial"/>
              <a:buNone/>
              <a:defRPr sz="1800" b="0" i="0" u="none" strike="noStrike" cap="none">
                <a:solidFill>
                  <a:srgbClr val="3F3F3F"/>
                </a:solidFill>
                <a:latin typeface="Rockwell"/>
                <a:ea typeface="Rockwell"/>
                <a:cs typeface="Rockwell"/>
                <a:sym typeface="Rockwell"/>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20" name="Google Shape;120;p8"/>
          <p:cNvSpPr txBox="1">
            <a:spLocks noGrp="1"/>
          </p:cNvSpPr>
          <p:nvPr>
            <p:ph type="body" idx="7"/>
          </p:nvPr>
        </p:nvSpPr>
        <p:spPr>
          <a:xfrm>
            <a:off x="8483986" y="1647240"/>
            <a:ext cx="2975578" cy="648000"/>
          </a:xfrm>
          <a:prstGeom prst="rect">
            <a:avLst/>
          </a:prstGeom>
          <a:noFill/>
          <a:ln w="9525" cap="flat" cmpd="sng">
            <a:solidFill>
              <a:schemeClr val="accent3"/>
            </a:solidFill>
            <a:prstDash val="solid"/>
            <a:round/>
            <a:headEnd type="none" w="sm" len="sm"/>
            <a:tailEnd type="none" w="sm" len="sm"/>
          </a:ln>
        </p:spPr>
        <p:txBody>
          <a:bodyPr spcFirstLastPara="1" wrap="square" lIns="0" tIns="108000" rIns="0" bIns="0" anchor="t" anchorCtr="0"/>
          <a:lstStyle>
            <a:lvl1pPr marL="457200" marR="0" lvl="0" indent="-228600" algn="ctr" rtl="0">
              <a:lnSpc>
                <a:spcPct val="90000"/>
              </a:lnSpc>
              <a:spcBef>
                <a:spcPts val="1000"/>
              </a:spcBef>
              <a:spcAft>
                <a:spcPts val="0"/>
              </a:spcAft>
              <a:buClr>
                <a:srgbClr val="3F3F3F"/>
              </a:buClr>
              <a:buSzPts val="1800"/>
              <a:buFont typeface="Arial"/>
              <a:buNone/>
              <a:defRPr sz="1800" b="0" i="0" u="none" strike="noStrike" cap="none">
                <a:solidFill>
                  <a:srgbClr val="3F3F3F"/>
                </a:solidFill>
                <a:latin typeface="Rockwell"/>
                <a:ea typeface="Rockwell"/>
                <a:cs typeface="Rockwell"/>
                <a:sym typeface="Rockwell"/>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Tree>
    <p:extLst>
      <p:ext uri="{BB962C8B-B14F-4D97-AF65-F5344CB8AC3E}">
        <p14:creationId xmlns:p14="http://schemas.microsoft.com/office/powerpoint/2010/main" val="3921511056"/>
      </p:ext>
    </p:extLst>
  </p:cSld>
  <p:clrMapOvr>
    <a:masterClrMapping/>
  </p:clrMapOvr>
</p:sldLayout>
</file>

<file path=ppt/slideLayouts/slideLayout104.xml><?xml version="1.0" encoding="utf-8"?>
<p:sldLayout xmlns:a="http://schemas.openxmlformats.org/drawingml/2006/main" xmlns:r="http://schemas.openxmlformats.org/officeDocument/2006/relationships" xmlns:p="http://schemas.openxmlformats.org/presentationml/2006/main" matchingName="Picture with Caption">
  <p:cSld name="Picture with Caption">
    <p:spTree>
      <p:nvGrpSpPr>
        <p:cNvPr id="1" name="Shape 121"/>
        <p:cNvGrpSpPr/>
        <p:nvPr/>
      </p:nvGrpSpPr>
      <p:grpSpPr>
        <a:xfrm>
          <a:off x="0" y="0"/>
          <a:ext cx="0" cy="0"/>
          <a:chOff x="0" y="0"/>
          <a:chExt cx="0" cy="0"/>
        </a:xfrm>
      </p:grpSpPr>
      <p:sp>
        <p:nvSpPr>
          <p:cNvPr id="122" name="Google Shape;122;p9"/>
          <p:cNvSpPr txBox="1">
            <a:spLocks noGrp="1"/>
          </p:cNvSpPr>
          <p:nvPr>
            <p:ph type="ftr" idx="11"/>
          </p:nvPr>
        </p:nvSpPr>
        <p:spPr>
          <a:xfrm>
            <a:off x="431999" y="6188628"/>
            <a:ext cx="8784941" cy="365125"/>
          </a:xfrm>
          <a:prstGeom prst="rect">
            <a:avLst/>
          </a:prstGeom>
          <a:noFill/>
          <a:ln>
            <a:noFill/>
          </a:ln>
        </p:spPr>
        <p:txBody>
          <a:bodyPr spcFirstLastPara="1" wrap="square" lIns="0" tIns="0" rIns="0" bIns="0" anchor="ctr" anchorCtr="0"/>
          <a:lstStyle>
            <a:lvl1pPr marR="0" lvl="0" algn="l" rtl="0">
              <a:spcBef>
                <a:spcPts val="0"/>
              </a:spcBef>
              <a:spcAft>
                <a:spcPts val="0"/>
              </a:spcAft>
              <a:buSzPts val="1400"/>
              <a:buNone/>
              <a:defRPr sz="1200" b="0" i="0" u="none" strike="noStrike" cap="none">
                <a:solidFill>
                  <a:srgbClr val="3F3F3F"/>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200" b="0" i="0" u="none" strike="noStrike" kern="0" cap="none" spc="0" normalizeH="0" baseline="0" noProof="0">
              <a:ln>
                <a:noFill/>
              </a:ln>
              <a:solidFill>
                <a:srgbClr val="3F3F3F"/>
              </a:solidFill>
              <a:effectLst/>
              <a:uLnTx/>
              <a:uFillTx/>
              <a:latin typeface="Calibri"/>
              <a:cs typeface="Calibri"/>
              <a:sym typeface="Calibri"/>
            </a:endParaRPr>
          </a:p>
        </p:txBody>
      </p:sp>
      <p:sp>
        <p:nvSpPr>
          <p:cNvPr id="123" name="Google Shape;123;p9"/>
          <p:cNvSpPr>
            <a:spLocks noGrp="1"/>
          </p:cNvSpPr>
          <p:nvPr>
            <p:ph type="sldNum" idx="12"/>
          </p:nvPr>
        </p:nvSpPr>
        <p:spPr>
          <a:xfrm>
            <a:off x="11496369" y="6155190"/>
            <a:ext cx="432000" cy="432000"/>
          </a:xfrm>
          <a:prstGeom prst="ellipse">
            <a:avLst/>
          </a:prstGeom>
          <a:noFill/>
          <a:ln w="9525" cap="flat" cmpd="sng">
            <a:solidFill>
              <a:schemeClr val="accent1"/>
            </a:solidFill>
            <a:prstDash val="solid"/>
            <a:round/>
            <a:headEnd type="none" w="sm" len="sm"/>
            <a:tailEnd type="none" w="sm" len="sm"/>
          </a:ln>
        </p:spPr>
        <p:txBody>
          <a:bodyPr spcFirstLastPara="1" wrap="square" lIns="0" tIns="0" rIns="0" bIns="0" anchor="ctr" anchorCtr="0">
            <a:noAutofit/>
          </a:bodyPr>
          <a:lstStyle>
            <a:lvl1pPr marL="0" marR="0" lvl="0" indent="0" algn="ctr" rtl="0">
              <a:spcBef>
                <a:spcPts val="0"/>
              </a:spcBef>
              <a:buNone/>
              <a:defRPr sz="1200" b="1" i="1" u="none" strike="noStrike" cap="none">
                <a:solidFill>
                  <a:srgbClr val="3F3F3F"/>
                </a:solidFill>
                <a:latin typeface="Rockwell"/>
                <a:ea typeface="Rockwell"/>
                <a:cs typeface="Rockwell"/>
                <a:sym typeface="Rockwell"/>
              </a:defRPr>
            </a:lvl1pPr>
            <a:lvl2pPr marL="0" marR="0" lvl="1" indent="0" algn="ctr" rtl="0">
              <a:spcBef>
                <a:spcPts val="0"/>
              </a:spcBef>
              <a:buNone/>
              <a:defRPr sz="1200" b="1" i="1" u="none" strike="noStrike" cap="none">
                <a:solidFill>
                  <a:srgbClr val="3F3F3F"/>
                </a:solidFill>
                <a:latin typeface="Rockwell"/>
                <a:ea typeface="Rockwell"/>
                <a:cs typeface="Rockwell"/>
                <a:sym typeface="Rockwell"/>
              </a:defRPr>
            </a:lvl2pPr>
            <a:lvl3pPr marL="0" marR="0" lvl="2" indent="0" algn="ctr" rtl="0">
              <a:spcBef>
                <a:spcPts val="0"/>
              </a:spcBef>
              <a:buNone/>
              <a:defRPr sz="1200" b="1" i="1" u="none" strike="noStrike" cap="none">
                <a:solidFill>
                  <a:srgbClr val="3F3F3F"/>
                </a:solidFill>
                <a:latin typeface="Rockwell"/>
                <a:ea typeface="Rockwell"/>
                <a:cs typeface="Rockwell"/>
                <a:sym typeface="Rockwell"/>
              </a:defRPr>
            </a:lvl3pPr>
            <a:lvl4pPr marL="0" marR="0" lvl="3" indent="0" algn="ctr" rtl="0">
              <a:spcBef>
                <a:spcPts val="0"/>
              </a:spcBef>
              <a:buNone/>
              <a:defRPr sz="1200" b="1" i="1" u="none" strike="noStrike" cap="none">
                <a:solidFill>
                  <a:srgbClr val="3F3F3F"/>
                </a:solidFill>
                <a:latin typeface="Rockwell"/>
                <a:ea typeface="Rockwell"/>
                <a:cs typeface="Rockwell"/>
                <a:sym typeface="Rockwell"/>
              </a:defRPr>
            </a:lvl4pPr>
            <a:lvl5pPr marL="0" marR="0" lvl="4" indent="0" algn="ctr" rtl="0">
              <a:spcBef>
                <a:spcPts val="0"/>
              </a:spcBef>
              <a:buNone/>
              <a:defRPr sz="1200" b="1" i="1" u="none" strike="noStrike" cap="none">
                <a:solidFill>
                  <a:srgbClr val="3F3F3F"/>
                </a:solidFill>
                <a:latin typeface="Rockwell"/>
                <a:ea typeface="Rockwell"/>
                <a:cs typeface="Rockwell"/>
                <a:sym typeface="Rockwell"/>
              </a:defRPr>
            </a:lvl5pPr>
            <a:lvl6pPr marL="0" marR="0" lvl="5" indent="0" algn="ctr" rtl="0">
              <a:spcBef>
                <a:spcPts val="0"/>
              </a:spcBef>
              <a:buNone/>
              <a:defRPr sz="1200" b="1" i="1" u="none" strike="noStrike" cap="none">
                <a:solidFill>
                  <a:srgbClr val="3F3F3F"/>
                </a:solidFill>
                <a:latin typeface="Rockwell"/>
                <a:ea typeface="Rockwell"/>
                <a:cs typeface="Rockwell"/>
                <a:sym typeface="Rockwell"/>
              </a:defRPr>
            </a:lvl6pPr>
            <a:lvl7pPr marL="0" marR="0" lvl="6" indent="0" algn="ctr" rtl="0">
              <a:spcBef>
                <a:spcPts val="0"/>
              </a:spcBef>
              <a:buNone/>
              <a:defRPr sz="1200" b="1" i="1" u="none" strike="noStrike" cap="none">
                <a:solidFill>
                  <a:srgbClr val="3F3F3F"/>
                </a:solidFill>
                <a:latin typeface="Rockwell"/>
                <a:ea typeface="Rockwell"/>
                <a:cs typeface="Rockwell"/>
                <a:sym typeface="Rockwell"/>
              </a:defRPr>
            </a:lvl7pPr>
            <a:lvl8pPr marL="0" marR="0" lvl="7" indent="0" algn="ctr" rtl="0">
              <a:spcBef>
                <a:spcPts val="0"/>
              </a:spcBef>
              <a:buNone/>
              <a:defRPr sz="1200" b="1" i="1" u="none" strike="noStrike" cap="none">
                <a:solidFill>
                  <a:srgbClr val="3F3F3F"/>
                </a:solidFill>
                <a:latin typeface="Rockwell"/>
                <a:ea typeface="Rockwell"/>
                <a:cs typeface="Rockwell"/>
                <a:sym typeface="Rockwell"/>
              </a:defRPr>
            </a:lvl8pPr>
            <a:lvl9pPr marL="0" marR="0" lvl="8" indent="0" algn="ctr" rtl="0">
              <a:spcBef>
                <a:spcPts val="0"/>
              </a:spcBef>
              <a:buNone/>
              <a:defRPr sz="1200" b="1" i="1" u="none" strike="noStrike" cap="none">
                <a:solidFill>
                  <a:srgbClr val="3F3F3F"/>
                </a:solidFill>
                <a:latin typeface="Rockwell"/>
                <a:ea typeface="Rockwell"/>
                <a:cs typeface="Rockwell"/>
                <a:sym typeface="Rockwell"/>
              </a:defRPr>
            </a:lvl9p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n-US" sz="1200" b="1" i="1" u="none" strike="noStrike" kern="0" cap="none" spc="0" normalizeH="0" baseline="0" noProof="0">
                <a:ln>
                  <a:noFill/>
                </a:ln>
                <a:solidFill>
                  <a:srgbClr val="3F3F3F"/>
                </a:solidFill>
                <a:effectLst/>
                <a:uLnTx/>
                <a:uFillTx/>
                <a:latin typeface="Rockwell"/>
                <a:sym typeface="Rockwell"/>
              </a:rPr>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t>‹#›</a:t>
            </a:fld>
            <a:endParaRPr kumimoji="0" sz="1200" b="1" i="1" u="none" strike="noStrike" kern="0" cap="none" spc="0" normalizeH="0" baseline="0" noProof="0">
              <a:ln>
                <a:noFill/>
              </a:ln>
              <a:solidFill>
                <a:srgbClr val="3F3F3F"/>
              </a:solidFill>
              <a:effectLst/>
              <a:uLnTx/>
              <a:uFillTx/>
              <a:latin typeface="Rockwell"/>
              <a:sym typeface="Rockwell"/>
            </a:endParaRPr>
          </a:p>
        </p:txBody>
      </p:sp>
      <p:sp>
        <p:nvSpPr>
          <p:cNvPr id="124" name="Google Shape;124;p9"/>
          <p:cNvSpPr txBox="1">
            <a:spLocks noGrp="1"/>
          </p:cNvSpPr>
          <p:nvPr>
            <p:ph type="title"/>
          </p:nvPr>
        </p:nvSpPr>
        <p:spPr>
          <a:xfrm>
            <a:off x="839788" y="457200"/>
            <a:ext cx="3932237" cy="1600200"/>
          </a:xfrm>
          <a:prstGeom prst="rect">
            <a:avLst/>
          </a:prstGeom>
          <a:noFill/>
          <a:ln>
            <a:noFill/>
          </a:ln>
        </p:spPr>
        <p:txBody>
          <a:bodyPr spcFirstLastPara="1" wrap="square" lIns="0" tIns="0" rIns="0" bIns="0" anchor="b" anchorCtr="0"/>
          <a:lstStyle>
            <a:lvl1pPr marR="0" lvl="0" algn="l" rtl="0">
              <a:lnSpc>
                <a:spcPct val="90000"/>
              </a:lnSpc>
              <a:spcBef>
                <a:spcPts val="0"/>
              </a:spcBef>
              <a:spcAft>
                <a:spcPts val="0"/>
              </a:spcAft>
              <a:buClr>
                <a:srgbClr val="0070C0"/>
              </a:buClr>
              <a:buSzPts val="3200"/>
              <a:buFont typeface="Economica"/>
              <a:buNone/>
              <a:defRPr sz="3200" b="0" i="0" u="none" strike="noStrike" cap="none">
                <a:solidFill>
                  <a:srgbClr val="0070C0"/>
                </a:solidFill>
                <a:latin typeface="Economica"/>
                <a:ea typeface="Economica"/>
                <a:cs typeface="Economica"/>
                <a:sym typeface="Economica"/>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endParaRPr/>
          </a:p>
        </p:txBody>
      </p:sp>
      <p:sp>
        <p:nvSpPr>
          <p:cNvPr id="125" name="Google Shape;125;p9"/>
          <p:cNvSpPr txBox="1">
            <a:spLocks noGrp="1"/>
          </p:cNvSpPr>
          <p:nvPr>
            <p:ph type="body" idx="1"/>
          </p:nvPr>
        </p:nvSpPr>
        <p:spPr>
          <a:xfrm>
            <a:off x="839788" y="2057400"/>
            <a:ext cx="3932237" cy="3811588"/>
          </a:xfrm>
          <a:prstGeom prst="rect">
            <a:avLst/>
          </a:prstGeom>
          <a:noFill/>
          <a:ln>
            <a:noFill/>
          </a:ln>
        </p:spPr>
        <p:txBody>
          <a:bodyPr spcFirstLastPara="1" wrap="square" lIns="0" tIns="0" rIns="0" bIns="0" anchor="t" anchorCtr="0"/>
          <a:lstStyle>
            <a:lvl1pPr marL="457200" marR="0" lvl="0" indent="-228600" algn="l" rtl="0">
              <a:lnSpc>
                <a:spcPct val="90000"/>
              </a:lnSpc>
              <a:spcBef>
                <a:spcPts val="1000"/>
              </a:spcBef>
              <a:spcAft>
                <a:spcPts val="0"/>
              </a:spcAft>
              <a:buClr>
                <a:srgbClr val="3F3F3F"/>
              </a:buClr>
              <a:buSzPts val="1600"/>
              <a:buFont typeface="Arial"/>
              <a:buNone/>
              <a:defRPr sz="1600" b="0" i="0" u="none" strike="noStrike" cap="none">
                <a:solidFill>
                  <a:srgbClr val="3F3F3F"/>
                </a:solidFill>
                <a:latin typeface="Calibri"/>
                <a:ea typeface="Calibri"/>
                <a:cs typeface="Calibri"/>
                <a:sym typeface="Calibri"/>
              </a:defRPr>
            </a:lvl1pPr>
            <a:lvl2pPr marL="914400" marR="0" lvl="1" indent="-228600" algn="l" rtl="0">
              <a:lnSpc>
                <a:spcPct val="90000"/>
              </a:lnSpc>
              <a:spcBef>
                <a:spcPts val="500"/>
              </a:spcBef>
              <a:spcAft>
                <a:spcPts val="0"/>
              </a:spcAft>
              <a:buClr>
                <a:srgbClr val="3F3F3F"/>
              </a:buClr>
              <a:buSzPts val="1400"/>
              <a:buFont typeface="Arial"/>
              <a:buNone/>
              <a:defRPr sz="1400" b="0" i="0" u="none" strike="noStrike" cap="none">
                <a:solidFill>
                  <a:srgbClr val="3F3F3F"/>
                </a:solidFill>
                <a:latin typeface="Calibri"/>
                <a:ea typeface="Calibri"/>
                <a:cs typeface="Calibri"/>
                <a:sym typeface="Calibri"/>
              </a:defRPr>
            </a:lvl2pPr>
            <a:lvl3pPr marL="1371600" marR="0" lvl="2" indent="-228600" algn="l" rtl="0">
              <a:lnSpc>
                <a:spcPct val="90000"/>
              </a:lnSpc>
              <a:spcBef>
                <a:spcPts val="500"/>
              </a:spcBef>
              <a:spcAft>
                <a:spcPts val="0"/>
              </a:spcAft>
              <a:buClr>
                <a:srgbClr val="3F3F3F"/>
              </a:buClr>
              <a:buSzPts val="1200"/>
              <a:buFont typeface="Arial"/>
              <a:buNone/>
              <a:defRPr sz="1200" b="0" i="0" u="none" strike="noStrike" cap="none">
                <a:solidFill>
                  <a:srgbClr val="3F3F3F"/>
                </a:solidFill>
                <a:latin typeface="Calibri"/>
                <a:ea typeface="Calibri"/>
                <a:cs typeface="Calibri"/>
                <a:sym typeface="Calibri"/>
              </a:defRPr>
            </a:lvl3pPr>
            <a:lvl4pPr marL="1828800" marR="0" lvl="3" indent="-228600" algn="l" rtl="0">
              <a:lnSpc>
                <a:spcPct val="90000"/>
              </a:lnSpc>
              <a:spcBef>
                <a:spcPts val="500"/>
              </a:spcBef>
              <a:spcAft>
                <a:spcPts val="0"/>
              </a:spcAft>
              <a:buClr>
                <a:srgbClr val="3F3F3F"/>
              </a:buClr>
              <a:buSzPts val="1000"/>
              <a:buFont typeface="Arial"/>
              <a:buNone/>
              <a:defRPr sz="1000" b="0" i="0" u="none" strike="noStrike" cap="none">
                <a:solidFill>
                  <a:srgbClr val="3F3F3F"/>
                </a:solidFill>
                <a:latin typeface="Calibri"/>
                <a:ea typeface="Calibri"/>
                <a:cs typeface="Calibri"/>
                <a:sym typeface="Calibri"/>
              </a:defRPr>
            </a:lvl4pPr>
            <a:lvl5pPr marL="2286000" marR="0" lvl="4" indent="-228600" algn="l" rtl="0">
              <a:lnSpc>
                <a:spcPct val="90000"/>
              </a:lnSpc>
              <a:spcBef>
                <a:spcPts val="500"/>
              </a:spcBef>
              <a:spcAft>
                <a:spcPts val="0"/>
              </a:spcAft>
              <a:buClr>
                <a:srgbClr val="3F3F3F"/>
              </a:buClr>
              <a:buSzPts val="1000"/>
              <a:buFont typeface="Arial"/>
              <a:buNone/>
              <a:defRPr sz="1000" b="0" i="0" u="none" strike="noStrike" cap="none">
                <a:solidFill>
                  <a:srgbClr val="3F3F3F"/>
                </a:solidFill>
                <a:latin typeface="Calibri"/>
                <a:ea typeface="Calibri"/>
                <a:cs typeface="Calibri"/>
                <a:sym typeface="Calibri"/>
              </a:defRPr>
            </a:lvl5pPr>
            <a:lvl6pPr marL="2743200" marR="0" lvl="5" indent="-228600" algn="l" rtl="0">
              <a:lnSpc>
                <a:spcPct val="90000"/>
              </a:lnSpc>
              <a:spcBef>
                <a:spcPts val="500"/>
              </a:spcBef>
              <a:spcAft>
                <a:spcPts val="0"/>
              </a:spcAft>
              <a:buClr>
                <a:schemeClr val="dk1"/>
              </a:buClr>
              <a:buSzPts val="1000"/>
              <a:buFont typeface="Arial"/>
              <a:buNone/>
              <a:defRPr sz="1000" b="0" i="0" u="none" strike="noStrike" cap="none">
                <a:solidFill>
                  <a:schemeClr val="dk1"/>
                </a:solidFill>
                <a:latin typeface="Calibri"/>
                <a:ea typeface="Calibri"/>
                <a:cs typeface="Calibri"/>
                <a:sym typeface="Calibri"/>
              </a:defRPr>
            </a:lvl6pPr>
            <a:lvl7pPr marL="3200400" marR="0" lvl="6" indent="-228600" algn="l" rtl="0">
              <a:lnSpc>
                <a:spcPct val="90000"/>
              </a:lnSpc>
              <a:spcBef>
                <a:spcPts val="500"/>
              </a:spcBef>
              <a:spcAft>
                <a:spcPts val="0"/>
              </a:spcAft>
              <a:buClr>
                <a:schemeClr val="dk1"/>
              </a:buClr>
              <a:buSzPts val="1000"/>
              <a:buFont typeface="Arial"/>
              <a:buNone/>
              <a:defRPr sz="1000" b="0" i="0" u="none" strike="noStrike" cap="none">
                <a:solidFill>
                  <a:schemeClr val="dk1"/>
                </a:solidFill>
                <a:latin typeface="Calibri"/>
                <a:ea typeface="Calibri"/>
                <a:cs typeface="Calibri"/>
                <a:sym typeface="Calibri"/>
              </a:defRPr>
            </a:lvl7pPr>
            <a:lvl8pPr marL="3657600" marR="0" lvl="7" indent="-228600" algn="l" rtl="0">
              <a:lnSpc>
                <a:spcPct val="90000"/>
              </a:lnSpc>
              <a:spcBef>
                <a:spcPts val="500"/>
              </a:spcBef>
              <a:spcAft>
                <a:spcPts val="0"/>
              </a:spcAft>
              <a:buClr>
                <a:schemeClr val="dk1"/>
              </a:buClr>
              <a:buSzPts val="1000"/>
              <a:buFont typeface="Arial"/>
              <a:buNone/>
              <a:defRPr sz="1000" b="0" i="0" u="none" strike="noStrike" cap="none">
                <a:solidFill>
                  <a:schemeClr val="dk1"/>
                </a:solidFill>
                <a:latin typeface="Calibri"/>
                <a:ea typeface="Calibri"/>
                <a:cs typeface="Calibri"/>
                <a:sym typeface="Calibri"/>
              </a:defRPr>
            </a:lvl8pPr>
            <a:lvl9pPr marL="4114800" marR="0" lvl="8" indent="-228600" algn="l" rtl="0">
              <a:lnSpc>
                <a:spcPct val="90000"/>
              </a:lnSpc>
              <a:spcBef>
                <a:spcPts val="500"/>
              </a:spcBef>
              <a:spcAft>
                <a:spcPts val="0"/>
              </a:spcAft>
              <a:buClr>
                <a:schemeClr val="dk1"/>
              </a:buClr>
              <a:buSzPts val="1000"/>
              <a:buFont typeface="Arial"/>
              <a:buNone/>
              <a:defRPr sz="1000" b="0" i="0" u="none" strike="noStrike" cap="none">
                <a:solidFill>
                  <a:schemeClr val="dk1"/>
                </a:solidFill>
                <a:latin typeface="Calibri"/>
                <a:ea typeface="Calibri"/>
                <a:cs typeface="Calibri"/>
                <a:sym typeface="Calibri"/>
              </a:defRPr>
            </a:lvl9pPr>
          </a:lstStyle>
          <a:p>
            <a:endParaRPr/>
          </a:p>
        </p:txBody>
      </p:sp>
      <p:sp>
        <p:nvSpPr>
          <p:cNvPr id="126" name="Google Shape;126;p9"/>
          <p:cNvSpPr>
            <a:spLocks noGrp="1"/>
          </p:cNvSpPr>
          <p:nvPr>
            <p:ph type="pic" idx="2"/>
          </p:nvPr>
        </p:nvSpPr>
        <p:spPr>
          <a:xfrm>
            <a:off x="5183188" y="457201"/>
            <a:ext cx="6172200" cy="5403850"/>
          </a:xfrm>
          <a:prstGeom prst="rect">
            <a:avLst/>
          </a:prstGeom>
          <a:noFill/>
          <a:ln>
            <a:noFill/>
          </a:ln>
        </p:spPr>
        <p:txBody>
          <a:bodyPr spcFirstLastPara="1" wrap="square" lIns="0" tIns="0" rIns="0" bIns="0" anchor="t" anchorCtr="0"/>
          <a:lstStyle>
            <a:lvl1pPr marR="0" lvl="0" algn="l" rtl="0">
              <a:lnSpc>
                <a:spcPct val="90000"/>
              </a:lnSpc>
              <a:spcBef>
                <a:spcPts val="1000"/>
              </a:spcBef>
              <a:spcAft>
                <a:spcPts val="0"/>
              </a:spcAft>
              <a:buClr>
                <a:srgbClr val="3F3F3F"/>
              </a:buClr>
              <a:buSzPts val="3200"/>
              <a:buFont typeface="Arial"/>
              <a:buNone/>
              <a:defRPr sz="3200" b="0" i="0" u="none" strike="noStrike" cap="none">
                <a:solidFill>
                  <a:srgbClr val="3F3F3F"/>
                </a:solidFill>
                <a:latin typeface="Calibri"/>
                <a:ea typeface="Calibri"/>
                <a:cs typeface="Calibri"/>
                <a:sym typeface="Calibri"/>
              </a:defRPr>
            </a:lvl1pPr>
            <a:lvl2pPr marR="0" lvl="1" algn="l" rtl="0">
              <a:lnSpc>
                <a:spcPct val="90000"/>
              </a:lnSpc>
              <a:spcBef>
                <a:spcPts val="500"/>
              </a:spcBef>
              <a:spcAft>
                <a:spcPts val="0"/>
              </a:spcAft>
              <a:buClr>
                <a:srgbClr val="3F3F3F"/>
              </a:buClr>
              <a:buSzPts val="2800"/>
              <a:buFont typeface="Arial"/>
              <a:buNone/>
              <a:defRPr sz="2800" b="0" i="0" u="none" strike="noStrike" cap="none">
                <a:solidFill>
                  <a:srgbClr val="3F3F3F"/>
                </a:solidFill>
                <a:latin typeface="Calibri"/>
                <a:ea typeface="Calibri"/>
                <a:cs typeface="Calibri"/>
                <a:sym typeface="Calibri"/>
              </a:defRPr>
            </a:lvl2pPr>
            <a:lvl3pPr marR="0" lvl="2" algn="l" rtl="0">
              <a:lnSpc>
                <a:spcPct val="90000"/>
              </a:lnSpc>
              <a:spcBef>
                <a:spcPts val="500"/>
              </a:spcBef>
              <a:spcAft>
                <a:spcPts val="0"/>
              </a:spcAft>
              <a:buClr>
                <a:srgbClr val="3F3F3F"/>
              </a:buClr>
              <a:buSzPts val="2400"/>
              <a:buFont typeface="Arial"/>
              <a:buNone/>
              <a:defRPr sz="2400" b="0" i="0" u="none" strike="noStrike" cap="none">
                <a:solidFill>
                  <a:srgbClr val="3F3F3F"/>
                </a:solidFill>
                <a:latin typeface="Calibri"/>
                <a:ea typeface="Calibri"/>
                <a:cs typeface="Calibri"/>
                <a:sym typeface="Calibri"/>
              </a:defRPr>
            </a:lvl3pPr>
            <a:lvl4pPr marR="0" lvl="3" algn="l" rtl="0">
              <a:lnSpc>
                <a:spcPct val="90000"/>
              </a:lnSpc>
              <a:spcBef>
                <a:spcPts val="500"/>
              </a:spcBef>
              <a:spcAft>
                <a:spcPts val="0"/>
              </a:spcAft>
              <a:buClr>
                <a:srgbClr val="3F3F3F"/>
              </a:buClr>
              <a:buSzPts val="2000"/>
              <a:buFont typeface="Arial"/>
              <a:buNone/>
              <a:defRPr sz="2000" b="0" i="0" u="none" strike="noStrike" cap="none">
                <a:solidFill>
                  <a:srgbClr val="3F3F3F"/>
                </a:solidFill>
                <a:latin typeface="Calibri"/>
                <a:ea typeface="Calibri"/>
                <a:cs typeface="Calibri"/>
                <a:sym typeface="Calibri"/>
              </a:defRPr>
            </a:lvl4pPr>
            <a:lvl5pPr marR="0" lvl="4" algn="l" rtl="0">
              <a:lnSpc>
                <a:spcPct val="90000"/>
              </a:lnSpc>
              <a:spcBef>
                <a:spcPts val="500"/>
              </a:spcBef>
              <a:spcAft>
                <a:spcPts val="0"/>
              </a:spcAft>
              <a:buClr>
                <a:srgbClr val="3F3F3F"/>
              </a:buClr>
              <a:buSzPts val="2000"/>
              <a:buFont typeface="Arial"/>
              <a:buNone/>
              <a:defRPr sz="2000" b="0" i="0" u="none" strike="noStrike" cap="none">
                <a:solidFill>
                  <a:srgbClr val="3F3F3F"/>
                </a:solidFill>
                <a:latin typeface="Calibri"/>
                <a:ea typeface="Calibri"/>
                <a:cs typeface="Calibri"/>
                <a:sym typeface="Calibri"/>
              </a:defRPr>
            </a:lvl5pPr>
            <a:lvl6pPr marR="0" lvl="5" algn="l" rtl="0">
              <a:lnSpc>
                <a:spcPct val="90000"/>
              </a:lnSpc>
              <a:spcBef>
                <a:spcPts val="500"/>
              </a:spcBef>
              <a:spcAft>
                <a:spcPts val="0"/>
              </a:spcAft>
              <a:buClr>
                <a:schemeClr val="dk1"/>
              </a:buClr>
              <a:buSzPts val="2000"/>
              <a:buFont typeface="Arial"/>
              <a:buNone/>
              <a:defRPr sz="2000" b="0" i="0" u="none" strike="noStrike" cap="none">
                <a:solidFill>
                  <a:schemeClr val="dk1"/>
                </a:solidFill>
                <a:latin typeface="Calibri"/>
                <a:ea typeface="Calibri"/>
                <a:cs typeface="Calibri"/>
                <a:sym typeface="Calibri"/>
              </a:defRPr>
            </a:lvl6pPr>
            <a:lvl7pPr marR="0" lvl="6" algn="l" rtl="0">
              <a:lnSpc>
                <a:spcPct val="90000"/>
              </a:lnSpc>
              <a:spcBef>
                <a:spcPts val="500"/>
              </a:spcBef>
              <a:spcAft>
                <a:spcPts val="0"/>
              </a:spcAft>
              <a:buClr>
                <a:schemeClr val="dk1"/>
              </a:buClr>
              <a:buSzPts val="2000"/>
              <a:buFont typeface="Arial"/>
              <a:buNone/>
              <a:defRPr sz="2000" b="0" i="0" u="none" strike="noStrike" cap="none">
                <a:solidFill>
                  <a:schemeClr val="dk1"/>
                </a:solidFill>
                <a:latin typeface="Calibri"/>
                <a:ea typeface="Calibri"/>
                <a:cs typeface="Calibri"/>
                <a:sym typeface="Calibri"/>
              </a:defRPr>
            </a:lvl7pPr>
            <a:lvl8pPr marR="0" lvl="7" algn="l" rtl="0">
              <a:lnSpc>
                <a:spcPct val="90000"/>
              </a:lnSpc>
              <a:spcBef>
                <a:spcPts val="500"/>
              </a:spcBef>
              <a:spcAft>
                <a:spcPts val="0"/>
              </a:spcAft>
              <a:buClr>
                <a:schemeClr val="dk1"/>
              </a:buClr>
              <a:buSzPts val="2000"/>
              <a:buFont typeface="Arial"/>
              <a:buNone/>
              <a:defRPr sz="2000" b="0" i="0" u="none" strike="noStrike" cap="none">
                <a:solidFill>
                  <a:schemeClr val="dk1"/>
                </a:solidFill>
                <a:latin typeface="Calibri"/>
                <a:ea typeface="Calibri"/>
                <a:cs typeface="Calibri"/>
                <a:sym typeface="Calibri"/>
              </a:defRPr>
            </a:lvl8pPr>
            <a:lvl9pPr marR="0" lvl="8" algn="l" rtl="0">
              <a:lnSpc>
                <a:spcPct val="90000"/>
              </a:lnSpc>
              <a:spcBef>
                <a:spcPts val="500"/>
              </a:spcBef>
              <a:spcAft>
                <a:spcPts val="0"/>
              </a:spcAft>
              <a:buClr>
                <a:schemeClr val="dk1"/>
              </a:buClr>
              <a:buSzPts val="2000"/>
              <a:buFont typeface="Arial"/>
              <a:buNone/>
              <a:defRPr sz="2000" b="0" i="0" u="none" strike="noStrike" cap="none">
                <a:solidFill>
                  <a:schemeClr val="dk1"/>
                </a:solidFill>
                <a:latin typeface="Calibri"/>
                <a:ea typeface="Calibri"/>
                <a:cs typeface="Calibri"/>
                <a:sym typeface="Calibri"/>
              </a:defRPr>
            </a:lvl9pPr>
          </a:lstStyle>
          <a:p>
            <a:endParaRPr/>
          </a:p>
        </p:txBody>
      </p:sp>
    </p:spTree>
    <p:extLst>
      <p:ext uri="{BB962C8B-B14F-4D97-AF65-F5344CB8AC3E}">
        <p14:creationId xmlns:p14="http://schemas.microsoft.com/office/powerpoint/2010/main" val="2928956668"/>
      </p:ext>
    </p:extLst>
  </p:cSld>
  <p:clrMapOvr>
    <a:masterClrMapping/>
  </p:clrMapOvr>
</p:sldLayout>
</file>

<file path=ppt/slideLayouts/slideLayout105.xml><?xml version="1.0" encoding="utf-8"?>
<p:sldLayout xmlns:a="http://schemas.openxmlformats.org/drawingml/2006/main" xmlns:r="http://schemas.openxmlformats.org/officeDocument/2006/relationships" xmlns:p="http://schemas.openxmlformats.org/presentationml/2006/main" matchingName="Comparison">
  <p:cSld name="Comparison">
    <p:spTree>
      <p:nvGrpSpPr>
        <p:cNvPr id="1" name="Shape 127"/>
        <p:cNvGrpSpPr/>
        <p:nvPr/>
      </p:nvGrpSpPr>
      <p:grpSpPr>
        <a:xfrm>
          <a:off x="0" y="0"/>
          <a:ext cx="0" cy="0"/>
          <a:chOff x="0" y="0"/>
          <a:chExt cx="0" cy="0"/>
        </a:xfrm>
      </p:grpSpPr>
      <p:sp>
        <p:nvSpPr>
          <p:cNvPr id="128" name="Google Shape;128;p10"/>
          <p:cNvSpPr/>
          <p:nvPr/>
        </p:nvSpPr>
        <p:spPr>
          <a:xfrm rot="-2339177">
            <a:off x="10216425" y="538864"/>
            <a:ext cx="467362" cy="344458"/>
          </a:xfrm>
          <a:custGeom>
            <a:avLst/>
            <a:gdLst/>
            <a:ahLst/>
            <a:cxnLst/>
            <a:rect l="l" t="t" r="r" b="b"/>
            <a:pathLst>
              <a:path w="692798" h="510610" extrusionOk="0">
                <a:moveTo>
                  <a:pt x="692798" y="224339"/>
                </a:moveTo>
                <a:lnTo>
                  <a:pt x="308036" y="510610"/>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129" name="Google Shape;129;p10"/>
          <p:cNvSpPr/>
          <p:nvPr/>
        </p:nvSpPr>
        <p:spPr>
          <a:xfrm rot="-1222373">
            <a:off x="10678141" y="849218"/>
            <a:ext cx="316887" cy="233554"/>
          </a:xfrm>
          <a:custGeom>
            <a:avLst/>
            <a:gdLst/>
            <a:ahLst/>
            <a:cxnLst/>
            <a:rect l="l" t="t" r="r" b="b"/>
            <a:pathLst>
              <a:path w="692798" h="510610" extrusionOk="0">
                <a:moveTo>
                  <a:pt x="692798" y="224339"/>
                </a:moveTo>
                <a:lnTo>
                  <a:pt x="308036" y="510610"/>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130" name="Google Shape;130;p10"/>
          <p:cNvSpPr/>
          <p:nvPr/>
        </p:nvSpPr>
        <p:spPr>
          <a:xfrm rot="-2339177">
            <a:off x="10717367" y="620572"/>
            <a:ext cx="250689" cy="184764"/>
          </a:xfrm>
          <a:custGeom>
            <a:avLst/>
            <a:gdLst/>
            <a:ahLst/>
            <a:cxnLst/>
            <a:rect l="l" t="t" r="r" b="b"/>
            <a:pathLst>
              <a:path w="692798" h="510610" extrusionOk="0">
                <a:moveTo>
                  <a:pt x="692798" y="224339"/>
                </a:moveTo>
                <a:lnTo>
                  <a:pt x="308036" y="510610"/>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131" name="Google Shape;131;p10"/>
          <p:cNvSpPr/>
          <p:nvPr/>
        </p:nvSpPr>
        <p:spPr>
          <a:xfrm rot="-1789612">
            <a:off x="11064926" y="781602"/>
            <a:ext cx="216995" cy="159931"/>
          </a:xfrm>
          <a:custGeom>
            <a:avLst/>
            <a:gdLst/>
            <a:ahLst/>
            <a:cxnLst/>
            <a:rect l="l" t="t" r="r" b="b"/>
            <a:pathLst>
              <a:path w="692798" h="510610" extrusionOk="0">
                <a:moveTo>
                  <a:pt x="692798" y="224339"/>
                </a:moveTo>
                <a:lnTo>
                  <a:pt x="308036" y="510610"/>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132" name="Google Shape;132;p10"/>
          <p:cNvSpPr/>
          <p:nvPr/>
        </p:nvSpPr>
        <p:spPr>
          <a:xfrm rot="-3322149">
            <a:off x="11152527" y="382052"/>
            <a:ext cx="216995" cy="159931"/>
          </a:xfrm>
          <a:custGeom>
            <a:avLst/>
            <a:gdLst/>
            <a:ahLst/>
            <a:cxnLst/>
            <a:rect l="l" t="t" r="r" b="b"/>
            <a:pathLst>
              <a:path w="692798" h="510610" extrusionOk="0">
                <a:moveTo>
                  <a:pt x="692798" y="224339"/>
                </a:moveTo>
                <a:lnTo>
                  <a:pt x="308036" y="510610"/>
                </a:lnTo>
                <a:lnTo>
                  <a:pt x="64876" y="168539"/>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133" name="Google Shape;133;p10"/>
          <p:cNvSpPr/>
          <p:nvPr/>
        </p:nvSpPr>
        <p:spPr>
          <a:xfrm rot="-838582">
            <a:off x="11545452" y="1030689"/>
            <a:ext cx="162256" cy="119587"/>
          </a:xfrm>
          <a:custGeom>
            <a:avLst/>
            <a:gdLst/>
            <a:ahLst/>
            <a:cxnLst/>
            <a:rect l="l" t="t" r="r" b="b"/>
            <a:pathLst>
              <a:path w="692798" h="510610" extrusionOk="0">
                <a:moveTo>
                  <a:pt x="692798" y="224339"/>
                </a:moveTo>
                <a:lnTo>
                  <a:pt x="308036" y="510610"/>
                </a:lnTo>
                <a:lnTo>
                  <a:pt x="64876" y="168539"/>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134" name="Google Shape;134;p10"/>
          <p:cNvSpPr/>
          <p:nvPr/>
        </p:nvSpPr>
        <p:spPr>
          <a:xfrm rot="-4284707">
            <a:off x="11756248" y="247552"/>
            <a:ext cx="216995" cy="159931"/>
          </a:xfrm>
          <a:custGeom>
            <a:avLst/>
            <a:gdLst/>
            <a:ahLst/>
            <a:cxnLst/>
            <a:rect l="l" t="t" r="r" b="b"/>
            <a:pathLst>
              <a:path w="692798" h="510610" extrusionOk="0">
                <a:moveTo>
                  <a:pt x="692798" y="224339"/>
                </a:moveTo>
                <a:lnTo>
                  <a:pt x="308036" y="510610"/>
                </a:lnTo>
                <a:lnTo>
                  <a:pt x="64876" y="168539"/>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135" name="Google Shape;135;p10"/>
          <p:cNvSpPr/>
          <p:nvPr/>
        </p:nvSpPr>
        <p:spPr>
          <a:xfrm rot="-1517764">
            <a:off x="11448108" y="631127"/>
            <a:ext cx="216995" cy="159931"/>
          </a:xfrm>
          <a:custGeom>
            <a:avLst/>
            <a:gdLst/>
            <a:ahLst/>
            <a:cxnLst/>
            <a:rect l="l" t="t" r="r" b="b"/>
            <a:pathLst>
              <a:path w="692798" h="510610" extrusionOk="0">
                <a:moveTo>
                  <a:pt x="692798" y="224339"/>
                </a:moveTo>
                <a:lnTo>
                  <a:pt x="308036" y="510610"/>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136" name="Google Shape;136;p10"/>
          <p:cNvSpPr/>
          <p:nvPr/>
        </p:nvSpPr>
        <p:spPr>
          <a:xfrm rot="-1720268">
            <a:off x="11668879" y="824433"/>
            <a:ext cx="216995" cy="159931"/>
          </a:xfrm>
          <a:custGeom>
            <a:avLst/>
            <a:gdLst/>
            <a:ahLst/>
            <a:cxnLst/>
            <a:rect l="l" t="t" r="r" b="b"/>
            <a:pathLst>
              <a:path w="692798" h="510610" extrusionOk="0">
                <a:moveTo>
                  <a:pt x="692798" y="224339"/>
                </a:moveTo>
                <a:lnTo>
                  <a:pt x="308036" y="510610"/>
                </a:lnTo>
                <a:lnTo>
                  <a:pt x="64876" y="168539"/>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137" name="Google Shape;137;p10"/>
          <p:cNvSpPr/>
          <p:nvPr/>
        </p:nvSpPr>
        <p:spPr>
          <a:xfrm rot="328041">
            <a:off x="10094502" y="901548"/>
            <a:ext cx="579699" cy="606799"/>
          </a:xfrm>
          <a:custGeom>
            <a:avLst/>
            <a:gdLst/>
            <a:ahLst/>
            <a:cxnLst/>
            <a:rect l="l" t="t" r="r" b="b"/>
            <a:pathLst>
              <a:path w="487806" h="510610" extrusionOk="0">
                <a:moveTo>
                  <a:pt x="487806" y="171848"/>
                </a:moveTo>
                <a:lnTo>
                  <a:pt x="308036" y="510610"/>
                </a:lnTo>
                <a:lnTo>
                  <a:pt x="0" y="0"/>
                </a:lnTo>
                <a:lnTo>
                  <a:pt x="487806" y="171848"/>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138" name="Google Shape;138;p10"/>
          <p:cNvSpPr/>
          <p:nvPr/>
        </p:nvSpPr>
        <p:spPr>
          <a:xfrm>
            <a:off x="10871770" y="1202556"/>
            <a:ext cx="316887" cy="233554"/>
          </a:xfrm>
          <a:custGeom>
            <a:avLst/>
            <a:gdLst/>
            <a:ahLst/>
            <a:cxnLst/>
            <a:rect l="l" t="t" r="r" b="b"/>
            <a:pathLst>
              <a:path w="692798" h="510610" extrusionOk="0">
                <a:moveTo>
                  <a:pt x="692798" y="224339"/>
                </a:moveTo>
                <a:lnTo>
                  <a:pt x="308036" y="510610"/>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139" name="Google Shape;139;p10"/>
          <p:cNvSpPr/>
          <p:nvPr/>
        </p:nvSpPr>
        <p:spPr>
          <a:xfrm rot="-838582">
            <a:off x="11512604" y="1484835"/>
            <a:ext cx="162256" cy="119587"/>
          </a:xfrm>
          <a:custGeom>
            <a:avLst/>
            <a:gdLst/>
            <a:ahLst/>
            <a:cxnLst/>
            <a:rect l="l" t="t" r="r" b="b"/>
            <a:pathLst>
              <a:path w="692798" h="510610" extrusionOk="0">
                <a:moveTo>
                  <a:pt x="692798" y="224339"/>
                </a:moveTo>
                <a:lnTo>
                  <a:pt x="308036" y="510610"/>
                </a:lnTo>
                <a:lnTo>
                  <a:pt x="64876" y="168539"/>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140" name="Google Shape;140;p10"/>
          <p:cNvSpPr/>
          <p:nvPr/>
        </p:nvSpPr>
        <p:spPr>
          <a:xfrm rot="1160487">
            <a:off x="10291662" y="1614015"/>
            <a:ext cx="316887" cy="233554"/>
          </a:xfrm>
          <a:custGeom>
            <a:avLst/>
            <a:gdLst/>
            <a:ahLst/>
            <a:cxnLst/>
            <a:rect l="l" t="t" r="r" b="b"/>
            <a:pathLst>
              <a:path w="692798" h="510610" extrusionOk="0">
                <a:moveTo>
                  <a:pt x="692798" y="224339"/>
                </a:moveTo>
                <a:lnTo>
                  <a:pt x="308036" y="510610"/>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141" name="Google Shape;141;p10"/>
          <p:cNvSpPr/>
          <p:nvPr/>
        </p:nvSpPr>
        <p:spPr>
          <a:xfrm rot="803026">
            <a:off x="11586107" y="2015428"/>
            <a:ext cx="162256" cy="119587"/>
          </a:xfrm>
          <a:custGeom>
            <a:avLst/>
            <a:gdLst/>
            <a:ahLst/>
            <a:cxnLst/>
            <a:rect l="l" t="t" r="r" b="b"/>
            <a:pathLst>
              <a:path w="692798" h="510610" extrusionOk="0">
                <a:moveTo>
                  <a:pt x="692798" y="224339"/>
                </a:moveTo>
                <a:lnTo>
                  <a:pt x="308036" y="510610"/>
                </a:lnTo>
                <a:lnTo>
                  <a:pt x="64876" y="168539"/>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142" name="Google Shape;142;p10"/>
          <p:cNvSpPr txBox="1">
            <a:spLocks noGrp="1"/>
          </p:cNvSpPr>
          <p:nvPr>
            <p:ph type="title"/>
          </p:nvPr>
        </p:nvSpPr>
        <p:spPr>
          <a:xfrm>
            <a:off x="432000" y="432000"/>
            <a:ext cx="11340000" cy="432000"/>
          </a:xfrm>
          <a:prstGeom prst="rect">
            <a:avLst/>
          </a:prstGeom>
          <a:noFill/>
          <a:ln>
            <a:noFill/>
          </a:ln>
        </p:spPr>
        <p:txBody>
          <a:bodyPr spcFirstLastPara="1" wrap="square" lIns="0" tIns="0" rIns="0" bIns="0" anchor="ctr" anchorCtr="0"/>
          <a:lstStyle>
            <a:lvl1pPr marR="0" lvl="0" algn="l" rtl="0">
              <a:lnSpc>
                <a:spcPct val="90000"/>
              </a:lnSpc>
              <a:spcBef>
                <a:spcPts val="0"/>
              </a:spcBef>
              <a:spcAft>
                <a:spcPts val="0"/>
              </a:spcAft>
              <a:buClr>
                <a:srgbClr val="3F3F3F"/>
              </a:buClr>
              <a:buSzPts val="4800"/>
              <a:buFont typeface="Economica"/>
              <a:buNone/>
              <a:defRPr sz="4800" b="0" i="0" u="none" strike="noStrike" cap="none">
                <a:solidFill>
                  <a:srgbClr val="3F3F3F"/>
                </a:solidFill>
                <a:latin typeface="Economica"/>
                <a:ea typeface="Economica"/>
                <a:cs typeface="Economica"/>
                <a:sym typeface="Economica"/>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endParaRPr/>
          </a:p>
        </p:txBody>
      </p:sp>
      <p:sp>
        <p:nvSpPr>
          <p:cNvPr id="143" name="Google Shape;143;p10"/>
          <p:cNvSpPr txBox="1">
            <a:spLocks noGrp="1"/>
          </p:cNvSpPr>
          <p:nvPr>
            <p:ph type="body" idx="1"/>
          </p:nvPr>
        </p:nvSpPr>
        <p:spPr>
          <a:xfrm>
            <a:off x="432000" y="1152000"/>
            <a:ext cx="5472000" cy="360000"/>
          </a:xfrm>
          <a:prstGeom prst="rect">
            <a:avLst/>
          </a:prstGeom>
          <a:noFill/>
          <a:ln>
            <a:noFill/>
          </a:ln>
        </p:spPr>
        <p:txBody>
          <a:bodyPr spcFirstLastPara="1" wrap="square" lIns="0" tIns="0" rIns="0" bIns="0" anchor="t" anchorCtr="0"/>
          <a:lstStyle>
            <a:lvl1pPr marL="457200" marR="0" lvl="0" indent="-228600" algn="l" rtl="0">
              <a:lnSpc>
                <a:spcPct val="90000"/>
              </a:lnSpc>
              <a:spcBef>
                <a:spcPts val="1000"/>
              </a:spcBef>
              <a:spcAft>
                <a:spcPts val="0"/>
              </a:spcAft>
              <a:buClr>
                <a:srgbClr val="3F3F3F"/>
              </a:buClr>
              <a:buSzPts val="2400"/>
              <a:buFont typeface="Arial"/>
              <a:buNone/>
              <a:defRPr sz="2400" b="1" i="0" u="none" strike="noStrike" cap="none">
                <a:solidFill>
                  <a:srgbClr val="3F3F3F"/>
                </a:solidFill>
                <a:latin typeface="Calibri"/>
                <a:ea typeface="Calibri"/>
                <a:cs typeface="Calibri"/>
                <a:sym typeface="Calibri"/>
              </a:defRPr>
            </a:lvl1pPr>
            <a:lvl2pPr marL="914400" marR="0" lvl="1" indent="-228600" algn="l" rtl="0">
              <a:lnSpc>
                <a:spcPct val="90000"/>
              </a:lnSpc>
              <a:spcBef>
                <a:spcPts val="500"/>
              </a:spcBef>
              <a:spcAft>
                <a:spcPts val="0"/>
              </a:spcAft>
              <a:buClr>
                <a:srgbClr val="3F3F3F"/>
              </a:buClr>
              <a:buSzPts val="2000"/>
              <a:buFont typeface="Arial"/>
              <a:buNone/>
              <a:defRPr sz="2000" b="1" i="0" u="none" strike="noStrike" cap="none">
                <a:solidFill>
                  <a:srgbClr val="3F3F3F"/>
                </a:solidFill>
                <a:latin typeface="Calibri"/>
                <a:ea typeface="Calibri"/>
                <a:cs typeface="Calibri"/>
                <a:sym typeface="Calibri"/>
              </a:defRPr>
            </a:lvl2pPr>
            <a:lvl3pPr marL="1371600" marR="0" lvl="2" indent="-228600" algn="l" rtl="0">
              <a:lnSpc>
                <a:spcPct val="90000"/>
              </a:lnSpc>
              <a:spcBef>
                <a:spcPts val="500"/>
              </a:spcBef>
              <a:spcAft>
                <a:spcPts val="0"/>
              </a:spcAft>
              <a:buClr>
                <a:srgbClr val="3F3F3F"/>
              </a:buClr>
              <a:buSzPts val="1800"/>
              <a:buFont typeface="Arial"/>
              <a:buNone/>
              <a:defRPr sz="1800" b="1" i="0" u="none" strike="noStrike" cap="none">
                <a:solidFill>
                  <a:srgbClr val="3F3F3F"/>
                </a:solidFill>
                <a:latin typeface="Calibri"/>
                <a:ea typeface="Calibri"/>
                <a:cs typeface="Calibri"/>
                <a:sym typeface="Calibri"/>
              </a:defRPr>
            </a:lvl3pPr>
            <a:lvl4pPr marL="1828800" marR="0" lvl="3" indent="-228600" algn="l" rtl="0">
              <a:lnSpc>
                <a:spcPct val="90000"/>
              </a:lnSpc>
              <a:spcBef>
                <a:spcPts val="500"/>
              </a:spcBef>
              <a:spcAft>
                <a:spcPts val="0"/>
              </a:spcAft>
              <a:buClr>
                <a:srgbClr val="3F3F3F"/>
              </a:buClr>
              <a:buSzPts val="1600"/>
              <a:buFont typeface="Arial"/>
              <a:buNone/>
              <a:defRPr sz="1600" b="1" i="0" u="none" strike="noStrike" cap="none">
                <a:solidFill>
                  <a:srgbClr val="3F3F3F"/>
                </a:solidFill>
                <a:latin typeface="Calibri"/>
                <a:ea typeface="Calibri"/>
                <a:cs typeface="Calibri"/>
                <a:sym typeface="Calibri"/>
              </a:defRPr>
            </a:lvl4pPr>
            <a:lvl5pPr marL="2286000" marR="0" lvl="4" indent="-228600" algn="l" rtl="0">
              <a:lnSpc>
                <a:spcPct val="90000"/>
              </a:lnSpc>
              <a:spcBef>
                <a:spcPts val="500"/>
              </a:spcBef>
              <a:spcAft>
                <a:spcPts val="0"/>
              </a:spcAft>
              <a:buClr>
                <a:srgbClr val="3F3F3F"/>
              </a:buClr>
              <a:buSzPts val="1600"/>
              <a:buFont typeface="Arial"/>
              <a:buNone/>
              <a:defRPr sz="1600" b="1" i="0" u="none" strike="noStrike" cap="none">
                <a:solidFill>
                  <a:srgbClr val="3F3F3F"/>
                </a:solidFill>
                <a:latin typeface="Calibri"/>
                <a:ea typeface="Calibri"/>
                <a:cs typeface="Calibri"/>
                <a:sym typeface="Calibri"/>
              </a:defRPr>
            </a:lvl5pPr>
            <a:lvl6pPr marL="2743200" marR="0" lvl="5" indent="-228600" algn="l" rtl="0">
              <a:lnSpc>
                <a:spcPct val="90000"/>
              </a:lnSpc>
              <a:spcBef>
                <a:spcPts val="500"/>
              </a:spcBef>
              <a:spcAft>
                <a:spcPts val="0"/>
              </a:spcAft>
              <a:buClr>
                <a:schemeClr val="dk1"/>
              </a:buClr>
              <a:buSzPts val="1600"/>
              <a:buFont typeface="Arial"/>
              <a:buNone/>
              <a:defRPr sz="1600" b="1" i="0" u="none" strike="noStrike" cap="none">
                <a:solidFill>
                  <a:schemeClr val="dk1"/>
                </a:solidFill>
                <a:latin typeface="Calibri"/>
                <a:ea typeface="Calibri"/>
                <a:cs typeface="Calibri"/>
                <a:sym typeface="Calibri"/>
              </a:defRPr>
            </a:lvl6pPr>
            <a:lvl7pPr marL="3200400" marR="0" lvl="6" indent="-228600" algn="l" rtl="0">
              <a:lnSpc>
                <a:spcPct val="90000"/>
              </a:lnSpc>
              <a:spcBef>
                <a:spcPts val="500"/>
              </a:spcBef>
              <a:spcAft>
                <a:spcPts val="0"/>
              </a:spcAft>
              <a:buClr>
                <a:schemeClr val="dk1"/>
              </a:buClr>
              <a:buSzPts val="1600"/>
              <a:buFont typeface="Arial"/>
              <a:buNone/>
              <a:defRPr sz="1600" b="1" i="0" u="none" strike="noStrike" cap="none">
                <a:solidFill>
                  <a:schemeClr val="dk1"/>
                </a:solidFill>
                <a:latin typeface="Calibri"/>
                <a:ea typeface="Calibri"/>
                <a:cs typeface="Calibri"/>
                <a:sym typeface="Calibri"/>
              </a:defRPr>
            </a:lvl7pPr>
            <a:lvl8pPr marL="3657600" marR="0" lvl="7" indent="-228600" algn="l" rtl="0">
              <a:lnSpc>
                <a:spcPct val="90000"/>
              </a:lnSpc>
              <a:spcBef>
                <a:spcPts val="500"/>
              </a:spcBef>
              <a:spcAft>
                <a:spcPts val="0"/>
              </a:spcAft>
              <a:buClr>
                <a:schemeClr val="dk1"/>
              </a:buClr>
              <a:buSzPts val="1600"/>
              <a:buFont typeface="Arial"/>
              <a:buNone/>
              <a:defRPr sz="1600" b="1" i="0" u="none" strike="noStrike" cap="none">
                <a:solidFill>
                  <a:schemeClr val="dk1"/>
                </a:solidFill>
                <a:latin typeface="Calibri"/>
                <a:ea typeface="Calibri"/>
                <a:cs typeface="Calibri"/>
                <a:sym typeface="Calibri"/>
              </a:defRPr>
            </a:lvl8pPr>
            <a:lvl9pPr marL="4114800" marR="0" lvl="8" indent="-228600" algn="l" rtl="0">
              <a:lnSpc>
                <a:spcPct val="90000"/>
              </a:lnSpc>
              <a:spcBef>
                <a:spcPts val="500"/>
              </a:spcBef>
              <a:spcAft>
                <a:spcPts val="0"/>
              </a:spcAft>
              <a:buClr>
                <a:schemeClr val="dk1"/>
              </a:buClr>
              <a:buSzPts val="1600"/>
              <a:buFont typeface="Arial"/>
              <a:buNone/>
              <a:defRPr sz="1600" b="1" i="0" u="none" strike="noStrike" cap="none">
                <a:solidFill>
                  <a:schemeClr val="dk1"/>
                </a:solidFill>
                <a:latin typeface="Calibri"/>
                <a:ea typeface="Calibri"/>
                <a:cs typeface="Calibri"/>
                <a:sym typeface="Calibri"/>
              </a:defRPr>
            </a:lvl9pPr>
          </a:lstStyle>
          <a:p>
            <a:endParaRPr/>
          </a:p>
        </p:txBody>
      </p:sp>
      <p:sp>
        <p:nvSpPr>
          <p:cNvPr id="144" name="Google Shape;144;p10"/>
          <p:cNvSpPr txBox="1">
            <a:spLocks noGrp="1"/>
          </p:cNvSpPr>
          <p:nvPr>
            <p:ph type="body" idx="2"/>
          </p:nvPr>
        </p:nvSpPr>
        <p:spPr>
          <a:xfrm>
            <a:off x="432000" y="1584000"/>
            <a:ext cx="5472000" cy="4608000"/>
          </a:xfrm>
          <a:prstGeom prst="rect">
            <a:avLst/>
          </a:prstGeom>
          <a:noFill/>
          <a:ln>
            <a:noFill/>
          </a:ln>
        </p:spPr>
        <p:txBody>
          <a:bodyPr spcFirstLastPara="1" wrap="square" lIns="0" tIns="0" rIns="0" bIns="0" anchor="t" anchorCtr="0"/>
          <a:lstStyle>
            <a:lvl1pPr marL="457200" marR="0" lvl="0" indent="-342900" algn="l" rtl="0">
              <a:lnSpc>
                <a:spcPct val="90000"/>
              </a:lnSpc>
              <a:spcBef>
                <a:spcPts val="1000"/>
              </a:spcBef>
              <a:spcAft>
                <a:spcPts val="0"/>
              </a:spcAft>
              <a:buClr>
                <a:srgbClr val="3F3F3F"/>
              </a:buClr>
              <a:buSzPts val="1800"/>
              <a:buFont typeface="Arial"/>
              <a:buChar char="•"/>
              <a:defRPr sz="18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45" name="Google Shape;145;p10"/>
          <p:cNvSpPr txBox="1">
            <a:spLocks noGrp="1"/>
          </p:cNvSpPr>
          <p:nvPr>
            <p:ph type="ftr" idx="11"/>
          </p:nvPr>
        </p:nvSpPr>
        <p:spPr>
          <a:xfrm>
            <a:off x="431999" y="6188628"/>
            <a:ext cx="8784941" cy="365125"/>
          </a:xfrm>
          <a:prstGeom prst="rect">
            <a:avLst/>
          </a:prstGeom>
          <a:noFill/>
          <a:ln>
            <a:noFill/>
          </a:ln>
        </p:spPr>
        <p:txBody>
          <a:bodyPr spcFirstLastPara="1" wrap="square" lIns="0" tIns="0" rIns="0" bIns="0" anchor="ctr" anchorCtr="0"/>
          <a:lstStyle>
            <a:lvl1pPr marR="0" lvl="0" algn="l" rtl="0">
              <a:spcBef>
                <a:spcPts val="0"/>
              </a:spcBef>
              <a:spcAft>
                <a:spcPts val="0"/>
              </a:spcAft>
              <a:buSzPts val="1400"/>
              <a:buNone/>
              <a:defRPr sz="1200" b="0" i="0" u="none" strike="noStrike" cap="none">
                <a:solidFill>
                  <a:srgbClr val="3F3F3F"/>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200" b="0" i="0" u="none" strike="noStrike" kern="0" cap="none" spc="0" normalizeH="0" baseline="0" noProof="0">
              <a:ln>
                <a:noFill/>
              </a:ln>
              <a:solidFill>
                <a:srgbClr val="3F3F3F"/>
              </a:solidFill>
              <a:effectLst/>
              <a:uLnTx/>
              <a:uFillTx/>
              <a:latin typeface="Calibri"/>
              <a:cs typeface="Calibri"/>
              <a:sym typeface="Calibri"/>
            </a:endParaRPr>
          </a:p>
        </p:txBody>
      </p:sp>
      <p:sp>
        <p:nvSpPr>
          <p:cNvPr id="146" name="Google Shape;146;p10"/>
          <p:cNvSpPr>
            <a:spLocks noGrp="1"/>
          </p:cNvSpPr>
          <p:nvPr>
            <p:ph type="sldNum" idx="12"/>
          </p:nvPr>
        </p:nvSpPr>
        <p:spPr>
          <a:xfrm>
            <a:off x="11496369" y="6155190"/>
            <a:ext cx="432000" cy="432000"/>
          </a:xfrm>
          <a:prstGeom prst="ellipse">
            <a:avLst/>
          </a:prstGeom>
          <a:noFill/>
          <a:ln w="9525" cap="flat" cmpd="sng">
            <a:solidFill>
              <a:schemeClr val="accent1"/>
            </a:solidFill>
            <a:prstDash val="solid"/>
            <a:round/>
            <a:headEnd type="none" w="sm" len="sm"/>
            <a:tailEnd type="none" w="sm" len="sm"/>
          </a:ln>
        </p:spPr>
        <p:txBody>
          <a:bodyPr spcFirstLastPara="1" wrap="square" lIns="0" tIns="0" rIns="0" bIns="0" anchor="ctr" anchorCtr="0">
            <a:noAutofit/>
          </a:bodyPr>
          <a:lstStyle>
            <a:lvl1pPr marL="0" marR="0" lvl="0" indent="0" algn="ctr" rtl="0">
              <a:spcBef>
                <a:spcPts val="0"/>
              </a:spcBef>
              <a:buNone/>
              <a:defRPr sz="1200" b="1" i="1" u="none" strike="noStrike" cap="none">
                <a:solidFill>
                  <a:srgbClr val="3F3F3F"/>
                </a:solidFill>
                <a:latin typeface="Rockwell"/>
                <a:ea typeface="Rockwell"/>
                <a:cs typeface="Rockwell"/>
                <a:sym typeface="Rockwell"/>
              </a:defRPr>
            </a:lvl1pPr>
            <a:lvl2pPr marL="0" marR="0" lvl="1" indent="0" algn="ctr" rtl="0">
              <a:spcBef>
                <a:spcPts val="0"/>
              </a:spcBef>
              <a:buNone/>
              <a:defRPr sz="1200" b="1" i="1" u="none" strike="noStrike" cap="none">
                <a:solidFill>
                  <a:srgbClr val="3F3F3F"/>
                </a:solidFill>
                <a:latin typeface="Rockwell"/>
                <a:ea typeface="Rockwell"/>
                <a:cs typeface="Rockwell"/>
                <a:sym typeface="Rockwell"/>
              </a:defRPr>
            </a:lvl2pPr>
            <a:lvl3pPr marL="0" marR="0" lvl="2" indent="0" algn="ctr" rtl="0">
              <a:spcBef>
                <a:spcPts val="0"/>
              </a:spcBef>
              <a:buNone/>
              <a:defRPr sz="1200" b="1" i="1" u="none" strike="noStrike" cap="none">
                <a:solidFill>
                  <a:srgbClr val="3F3F3F"/>
                </a:solidFill>
                <a:latin typeface="Rockwell"/>
                <a:ea typeface="Rockwell"/>
                <a:cs typeface="Rockwell"/>
                <a:sym typeface="Rockwell"/>
              </a:defRPr>
            </a:lvl3pPr>
            <a:lvl4pPr marL="0" marR="0" lvl="3" indent="0" algn="ctr" rtl="0">
              <a:spcBef>
                <a:spcPts val="0"/>
              </a:spcBef>
              <a:buNone/>
              <a:defRPr sz="1200" b="1" i="1" u="none" strike="noStrike" cap="none">
                <a:solidFill>
                  <a:srgbClr val="3F3F3F"/>
                </a:solidFill>
                <a:latin typeface="Rockwell"/>
                <a:ea typeface="Rockwell"/>
                <a:cs typeface="Rockwell"/>
                <a:sym typeface="Rockwell"/>
              </a:defRPr>
            </a:lvl4pPr>
            <a:lvl5pPr marL="0" marR="0" lvl="4" indent="0" algn="ctr" rtl="0">
              <a:spcBef>
                <a:spcPts val="0"/>
              </a:spcBef>
              <a:buNone/>
              <a:defRPr sz="1200" b="1" i="1" u="none" strike="noStrike" cap="none">
                <a:solidFill>
                  <a:srgbClr val="3F3F3F"/>
                </a:solidFill>
                <a:latin typeface="Rockwell"/>
                <a:ea typeface="Rockwell"/>
                <a:cs typeface="Rockwell"/>
                <a:sym typeface="Rockwell"/>
              </a:defRPr>
            </a:lvl5pPr>
            <a:lvl6pPr marL="0" marR="0" lvl="5" indent="0" algn="ctr" rtl="0">
              <a:spcBef>
                <a:spcPts val="0"/>
              </a:spcBef>
              <a:buNone/>
              <a:defRPr sz="1200" b="1" i="1" u="none" strike="noStrike" cap="none">
                <a:solidFill>
                  <a:srgbClr val="3F3F3F"/>
                </a:solidFill>
                <a:latin typeface="Rockwell"/>
                <a:ea typeface="Rockwell"/>
                <a:cs typeface="Rockwell"/>
                <a:sym typeface="Rockwell"/>
              </a:defRPr>
            </a:lvl6pPr>
            <a:lvl7pPr marL="0" marR="0" lvl="6" indent="0" algn="ctr" rtl="0">
              <a:spcBef>
                <a:spcPts val="0"/>
              </a:spcBef>
              <a:buNone/>
              <a:defRPr sz="1200" b="1" i="1" u="none" strike="noStrike" cap="none">
                <a:solidFill>
                  <a:srgbClr val="3F3F3F"/>
                </a:solidFill>
                <a:latin typeface="Rockwell"/>
                <a:ea typeface="Rockwell"/>
                <a:cs typeface="Rockwell"/>
                <a:sym typeface="Rockwell"/>
              </a:defRPr>
            </a:lvl7pPr>
            <a:lvl8pPr marL="0" marR="0" lvl="7" indent="0" algn="ctr" rtl="0">
              <a:spcBef>
                <a:spcPts val="0"/>
              </a:spcBef>
              <a:buNone/>
              <a:defRPr sz="1200" b="1" i="1" u="none" strike="noStrike" cap="none">
                <a:solidFill>
                  <a:srgbClr val="3F3F3F"/>
                </a:solidFill>
                <a:latin typeface="Rockwell"/>
                <a:ea typeface="Rockwell"/>
                <a:cs typeface="Rockwell"/>
                <a:sym typeface="Rockwell"/>
              </a:defRPr>
            </a:lvl8pPr>
            <a:lvl9pPr marL="0" marR="0" lvl="8" indent="0" algn="ctr" rtl="0">
              <a:spcBef>
                <a:spcPts val="0"/>
              </a:spcBef>
              <a:buNone/>
              <a:defRPr sz="1200" b="1" i="1" u="none" strike="noStrike" cap="none">
                <a:solidFill>
                  <a:srgbClr val="3F3F3F"/>
                </a:solidFill>
                <a:latin typeface="Rockwell"/>
                <a:ea typeface="Rockwell"/>
                <a:cs typeface="Rockwell"/>
                <a:sym typeface="Rockwell"/>
              </a:defRPr>
            </a:lvl9p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n-US" sz="1200" b="1" i="1" u="none" strike="noStrike" kern="0" cap="none" spc="0" normalizeH="0" baseline="0" noProof="0">
                <a:ln>
                  <a:noFill/>
                </a:ln>
                <a:solidFill>
                  <a:srgbClr val="3F3F3F"/>
                </a:solidFill>
                <a:effectLst/>
                <a:uLnTx/>
                <a:uFillTx/>
                <a:latin typeface="Rockwell"/>
                <a:sym typeface="Rockwell"/>
              </a:rPr>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t>‹#›</a:t>
            </a:fld>
            <a:endParaRPr kumimoji="0" sz="1200" b="1" i="1" u="none" strike="noStrike" kern="0" cap="none" spc="0" normalizeH="0" baseline="0" noProof="0">
              <a:ln>
                <a:noFill/>
              </a:ln>
              <a:solidFill>
                <a:srgbClr val="3F3F3F"/>
              </a:solidFill>
              <a:effectLst/>
              <a:uLnTx/>
              <a:uFillTx/>
              <a:latin typeface="Rockwell"/>
              <a:sym typeface="Rockwell"/>
            </a:endParaRPr>
          </a:p>
        </p:txBody>
      </p:sp>
      <p:sp>
        <p:nvSpPr>
          <p:cNvPr id="147" name="Google Shape;147;p10"/>
          <p:cNvSpPr txBox="1">
            <a:spLocks noGrp="1"/>
          </p:cNvSpPr>
          <p:nvPr>
            <p:ph type="body" idx="3"/>
          </p:nvPr>
        </p:nvSpPr>
        <p:spPr>
          <a:xfrm>
            <a:off x="6300000" y="1581663"/>
            <a:ext cx="5472000" cy="4608000"/>
          </a:xfrm>
          <a:prstGeom prst="rect">
            <a:avLst/>
          </a:prstGeom>
          <a:noFill/>
          <a:ln>
            <a:noFill/>
          </a:ln>
        </p:spPr>
        <p:txBody>
          <a:bodyPr spcFirstLastPara="1" wrap="square" lIns="0" tIns="0" rIns="0" bIns="0" anchor="t" anchorCtr="0"/>
          <a:lstStyle>
            <a:lvl1pPr marL="457200" marR="0" lvl="0" indent="-342900" algn="l" rtl="0">
              <a:lnSpc>
                <a:spcPct val="90000"/>
              </a:lnSpc>
              <a:spcBef>
                <a:spcPts val="1000"/>
              </a:spcBef>
              <a:spcAft>
                <a:spcPts val="0"/>
              </a:spcAft>
              <a:buClr>
                <a:srgbClr val="3F3F3F"/>
              </a:buClr>
              <a:buSzPts val="1800"/>
              <a:buFont typeface="Arial"/>
              <a:buChar char="•"/>
              <a:defRPr sz="18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48" name="Google Shape;148;p10"/>
          <p:cNvSpPr txBox="1">
            <a:spLocks noGrp="1"/>
          </p:cNvSpPr>
          <p:nvPr>
            <p:ph type="body" idx="4"/>
          </p:nvPr>
        </p:nvSpPr>
        <p:spPr>
          <a:xfrm>
            <a:off x="6288002" y="1151785"/>
            <a:ext cx="5483998" cy="354868"/>
          </a:xfrm>
          <a:prstGeom prst="rect">
            <a:avLst/>
          </a:prstGeom>
          <a:noFill/>
          <a:ln>
            <a:noFill/>
          </a:ln>
        </p:spPr>
        <p:txBody>
          <a:bodyPr spcFirstLastPara="1" wrap="square" lIns="0" tIns="0" rIns="0" bIns="0" anchor="t" anchorCtr="0"/>
          <a:lstStyle>
            <a:lvl1pPr marL="457200" marR="0" lvl="0" indent="-228600" algn="l" rtl="0">
              <a:lnSpc>
                <a:spcPct val="90000"/>
              </a:lnSpc>
              <a:spcBef>
                <a:spcPts val="1000"/>
              </a:spcBef>
              <a:spcAft>
                <a:spcPts val="0"/>
              </a:spcAft>
              <a:buClr>
                <a:srgbClr val="3F3F3F"/>
              </a:buClr>
              <a:buSzPts val="2400"/>
              <a:buFont typeface="Arial"/>
              <a:buNone/>
              <a:defRPr sz="2400" b="1"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Tree>
    <p:extLst>
      <p:ext uri="{BB962C8B-B14F-4D97-AF65-F5344CB8AC3E}">
        <p14:creationId xmlns:p14="http://schemas.microsoft.com/office/powerpoint/2010/main" val="461544557"/>
      </p:ext>
    </p:extLst>
  </p:cSld>
  <p:clrMapOvr>
    <a:masterClrMapping/>
  </p:clrMapOvr>
</p:sldLayout>
</file>

<file path=ppt/slideLayouts/slideLayout106.xml><?xml version="1.0" encoding="utf-8"?>
<p:sldLayout xmlns:a="http://schemas.openxmlformats.org/drawingml/2006/main" xmlns:r="http://schemas.openxmlformats.org/officeDocument/2006/relationships" xmlns:p="http://schemas.openxmlformats.org/presentationml/2006/main" showMasterSp="0" matchingName="Thank You">
  <p:cSld name="Thank You">
    <p:bg>
      <p:bgPr>
        <a:solidFill>
          <a:schemeClr val="lt1"/>
        </a:solidFill>
        <a:effectLst/>
      </p:bgPr>
    </p:bg>
    <p:spTree>
      <p:nvGrpSpPr>
        <p:cNvPr id="1" name="Shape 149"/>
        <p:cNvGrpSpPr/>
        <p:nvPr/>
      </p:nvGrpSpPr>
      <p:grpSpPr>
        <a:xfrm>
          <a:off x="0" y="0"/>
          <a:ext cx="0" cy="0"/>
          <a:chOff x="0" y="0"/>
          <a:chExt cx="0" cy="0"/>
        </a:xfrm>
      </p:grpSpPr>
      <p:sp>
        <p:nvSpPr>
          <p:cNvPr id="150" name="Google Shape;150;p11"/>
          <p:cNvSpPr>
            <a:spLocks noGrp="1"/>
          </p:cNvSpPr>
          <p:nvPr>
            <p:ph type="pic" idx="2"/>
          </p:nvPr>
        </p:nvSpPr>
        <p:spPr>
          <a:xfrm>
            <a:off x="86715" y="86714"/>
            <a:ext cx="12018572" cy="6684572"/>
          </a:xfrm>
          <a:prstGeom prst="rect">
            <a:avLst/>
          </a:prstGeom>
          <a:solidFill>
            <a:srgbClr val="D8D8D8"/>
          </a:solidFill>
          <a:ln>
            <a:noFill/>
          </a:ln>
        </p:spPr>
        <p:txBody>
          <a:bodyPr spcFirstLastPara="1" wrap="square" lIns="360000" tIns="360000" rIns="0" bIns="0" anchor="t" anchorCtr="0"/>
          <a:lstStyle>
            <a:lvl1pPr marR="0" lvl="0" algn="l" rtl="0">
              <a:lnSpc>
                <a:spcPct val="90000"/>
              </a:lnSpc>
              <a:spcBef>
                <a:spcPts val="1000"/>
              </a:spcBef>
              <a:spcAft>
                <a:spcPts val="0"/>
              </a:spcAft>
              <a:buClr>
                <a:srgbClr val="3F3F3F"/>
              </a:buClr>
              <a:buSzPts val="1100"/>
              <a:buFont typeface="Arial"/>
              <a:buNone/>
              <a:defRPr sz="1100" b="0" i="1" u="none" strike="noStrike" cap="none">
                <a:solidFill>
                  <a:srgbClr val="3F3F3F"/>
                </a:solidFill>
                <a:latin typeface="Times New Roman"/>
                <a:ea typeface="Times New Roman"/>
                <a:cs typeface="Times New Roman"/>
                <a:sym typeface="Times New Roman"/>
              </a:defRPr>
            </a:lvl1pPr>
            <a:lvl2pPr marR="0" lvl="1"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R="0" lvl="2"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R="0" lvl="3"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R="0" lvl="4"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R="0" lvl="5"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R="0" lvl="6"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R="0" lvl="7"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R="0" lvl="8"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51" name="Google Shape;151;p11"/>
          <p:cNvSpPr txBox="1">
            <a:spLocks noGrp="1"/>
          </p:cNvSpPr>
          <p:nvPr>
            <p:ph type="ctrTitle"/>
          </p:nvPr>
        </p:nvSpPr>
        <p:spPr>
          <a:xfrm>
            <a:off x="2494607" y="2237328"/>
            <a:ext cx="7202786" cy="1449788"/>
          </a:xfrm>
          <a:prstGeom prst="rect">
            <a:avLst/>
          </a:prstGeom>
          <a:solidFill>
            <a:schemeClr val="dk1">
              <a:alpha val="80000"/>
            </a:schemeClr>
          </a:solidFill>
          <a:ln>
            <a:noFill/>
          </a:ln>
        </p:spPr>
        <p:txBody>
          <a:bodyPr spcFirstLastPara="1" wrap="square" lIns="288000" tIns="0" rIns="2160000" bIns="144000" anchor="b" anchorCtr="0"/>
          <a:lstStyle>
            <a:lvl1pPr marR="0" lvl="0" algn="r" rtl="0">
              <a:lnSpc>
                <a:spcPct val="90000"/>
              </a:lnSpc>
              <a:spcBef>
                <a:spcPts val="0"/>
              </a:spcBef>
              <a:spcAft>
                <a:spcPts val="0"/>
              </a:spcAft>
              <a:buClr>
                <a:schemeClr val="lt1"/>
              </a:buClr>
              <a:buSzPts val="6600"/>
              <a:buFont typeface="Economica"/>
              <a:buNone/>
              <a:defRPr sz="6600" b="0" i="0" u="none" strike="noStrike" cap="none">
                <a:solidFill>
                  <a:schemeClr val="lt1"/>
                </a:solidFill>
                <a:latin typeface="Economica"/>
                <a:ea typeface="Economica"/>
                <a:cs typeface="Economica"/>
                <a:sym typeface="Economica"/>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endParaRPr/>
          </a:p>
        </p:txBody>
      </p:sp>
      <p:sp>
        <p:nvSpPr>
          <p:cNvPr id="152" name="Google Shape;152;p11"/>
          <p:cNvSpPr txBox="1">
            <a:spLocks noGrp="1"/>
          </p:cNvSpPr>
          <p:nvPr>
            <p:ph type="subTitle" idx="1"/>
          </p:nvPr>
        </p:nvSpPr>
        <p:spPr>
          <a:xfrm>
            <a:off x="2494607" y="3684672"/>
            <a:ext cx="5282503" cy="1604172"/>
          </a:xfrm>
          <a:prstGeom prst="rect">
            <a:avLst/>
          </a:prstGeom>
          <a:solidFill>
            <a:schemeClr val="dk1">
              <a:alpha val="89803"/>
            </a:schemeClr>
          </a:solidFill>
          <a:ln>
            <a:noFill/>
          </a:ln>
        </p:spPr>
        <p:txBody>
          <a:bodyPr spcFirstLastPara="1" wrap="square" lIns="216000" tIns="144000" rIns="576000" bIns="0" anchor="t" anchorCtr="0"/>
          <a:lstStyle>
            <a:lvl1pPr marR="0" lvl="0" algn="r" rtl="0">
              <a:lnSpc>
                <a:spcPct val="90000"/>
              </a:lnSpc>
              <a:spcBef>
                <a:spcPts val="1000"/>
              </a:spcBef>
              <a:spcAft>
                <a:spcPts val="0"/>
              </a:spcAft>
              <a:buClr>
                <a:schemeClr val="lt1"/>
              </a:buClr>
              <a:buSzPts val="2100"/>
              <a:buFont typeface="Arial"/>
              <a:buNone/>
              <a:defRPr sz="2100" b="0" i="0" u="none" strike="noStrike" cap="none">
                <a:solidFill>
                  <a:schemeClr val="lt1"/>
                </a:solidFill>
                <a:latin typeface="Rockwell"/>
                <a:ea typeface="Rockwell"/>
                <a:cs typeface="Rockwell"/>
                <a:sym typeface="Rockwell"/>
              </a:defRPr>
            </a:lvl1pPr>
            <a:lvl2pPr marR="0" lvl="1" algn="ctr" rtl="0">
              <a:lnSpc>
                <a:spcPct val="90000"/>
              </a:lnSpc>
              <a:spcBef>
                <a:spcPts val="500"/>
              </a:spcBef>
              <a:spcAft>
                <a:spcPts val="0"/>
              </a:spcAft>
              <a:buClr>
                <a:srgbClr val="3F3F3F"/>
              </a:buClr>
              <a:buSzPts val="2000"/>
              <a:buFont typeface="Arial"/>
              <a:buNone/>
              <a:defRPr sz="2000" b="0" i="0" u="none" strike="noStrike" cap="none">
                <a:solidFill>
                  <a:srgbClr val="3F3F3F"/>
                </a:solidFill>
                <a:latin typeface="Calibri"/>
                <a:ea typeface="Calibri"/>
                <a:cs typeface="Calibri"/>
                <a:sym typeface="Calibri"/>
              </a:defRPr>
            </a:lvl2pPr>
            <a:lvl3pPr marR="0" lvl="2" algn="ctr" rtl="0">
              <a:lnSpc>
                <a:spcPct val="90000"/>
              </a:lnSpc>
              <a:spcBef>
                <a:spcPts val="500"/>
              </a:spcBef>
              <a:spcAft>
                <a:spcPts val="0"/>
              </a:spcAft>
              <a:buClr>
                <a:srgbClr val="3F3F3F"/>
              </a:buClr>
              <a:buSzPts val="1800"/>
              <a:buFont typeface="Arial"/>
              <a:buNone/>
              <a:defRPr sz="1800" b="0" i="0" u="none" strike="noStrike" cap="none">
                <a:solidFill>
                  <a:srgbClr val="3F3F3F"/>
                </a:solidFill>
                <a:latin typeface="Calibri"/>
                <a:ea typeface="Calibri"/>
                <a:cs typeface="Calibri"/>
                <a:sym typeface="Calibri"/>
              </a:defRPr>
            </a:lvl3pPr>
            <a:lvl4pPr marR="0" lvl="3" algn="ctr" rtl="0">
              <a:lnSpc>
                <a:spcPct val="90000"/>
              </a:lnSpc>
              <a:spcBef>
                <a:spcPts val="500"/>
              </a:spcBef>
              <a:spcAft>
                <a:spcPts val="0"/>
              </a:spcAft>
              <a:buClr>
                <a:srgbClr val="3F3F3F"/>
              </a:buClr>
              <a:buSzPts val="1600"/>
              <a:buFont typeface="Arial"/>
              <a:buNone/>
              <a:defRPr sz="1600" b="0" i="0" u="none" strike="noStrike" cap="none">
                <a:solidFill>
                  <a:srgbClr val="3F3F3F"/>
                </a:solidFill>
                <a:latin typeface="Calibri"/>
                <a:ea typeface="Calibri"/>
                <a:cs typeface="Calibri"/>
                <a:sym typeface="Calibri"/>
              </a:defRPr>
            </a:lvl4pPr>
            <a:lvl5pPr marR="0" lvl="4" algn="ctr" rtl="0">
              <a:lnSpc>
                <a:spcPct val="90000"/>
              </a:lnSpc>
              <a:spcBef>
                <a:spcPts val="500"/>
              </a:spcBef>
              <a:spcAft>
                <a:spcPts val="0"/>
              </a:spcAft>
              <a:buClr>
                <a:srgbClr val="3F3F3F"/>
              </a:buClr>
              <a:buSzPts val="1600"/>
              <a:buFont typeface="Arial"/>
              <a:buNone/>
              <a:defRPr sz="1600" b="0" i="0" u="none" strike="noStrike" cap="none">
                <a:solidFill>
                  <a:srgbClr val="3F3F3F"/>
                </a:solidFill>
                <a:latin typeface="Calibri"/>
                <a:ea typeface="Calibri"/>
                <a:cs typeface="Calibri"/>
                <a:sym typeface="Calibri"/>
              </a:defRPr>
            </a:lvl5pPr>
            <a:lvl6pPr marR="0" lvl="5" algn="ctr" rtl="0">
              <a:lnSpc>
                <a:spcPct val="90000"/>
              </a:lnSpc>
              <a:spcBef>
                <a:spcPts val="500"/>
              </a:spcBef>
              <a:spcAft>
                <a:spcPts val="0"/>
              </a:spcAft>
              <a:buClr>
                <a:schemeClr val="dk1"/>
              </a:buClr>
              <a:buSzPts val="1600"/>
              <a:buFont typeface="Arial"/>
              <a:buNone/>
              <a:defRPr sz="1600" b="0" i="0" u="none" strike="noStrike" cap="none">
                <a:solidFill>
                  <a:schemeClr val="dk1"/>
                </a:solidFill>
                <a:latin typeface="Calibri"/>
                <a:ea typeface="Calibri"/>
                <a:cs typeface="Calibri"/>
                <a:sym typeface="Calibri"/>
              </a:defRPr>
            </a:lvl6pPr>
            <a:lvl7pPr marR="0" lvl="6" algn="ctr" rtl="0">
              <a:lnSpc>
                <a:spcPct val="90000"/>
              </a:lnSpc>
              <a:spcBef>
                <a:spcPts val="500"/>
              </a:spcBef>
              <a:spcAft>
                <a:spcPts val="0"/>
              </a:spcAft>
              <a:buClr>
                <a:schemeClr val="dk1"/>
              </a:buClr>
              <a:buSzPts val="1600"/>
              <a:buFont typeface="Arial"/>
              <a:buNone/>
              <a:defRPr sz="1600" b="0" i="0" u="none" strike="noStrike" cap="none">
                <a:solidFill>
                  <a:schemeClr val="dk1"/>
                </a:solidFill>
                <a:latin typeface="Calibri"/>
                <a:ea typeface="Calibri"/>
                <a:cs typeface="Calibri"/>
                <a:sym typeface="Calibri"/>
              </a:defRPr>
            </a:lvl7pPr>
            <a:lvl8pPr marR="0" lvl="7" algn="ctr" rtl="0">
              <a:lnSpc>
                <a:spcPct val="90000"/>
              </a:lnSpc>
              <a:spcBef>
                <a:spcPts val="500"/>
              </a:spcBef>
              <a:spcAft>
                <a:spcPts val="0"/>
              </a:spcAft>
              <a:buClr>
                <a:schemeClr val="dk1"/>
              </a:buClr>
              <a:buSzPts val="1600"/>
              <a:buFont typeface="Arial"/>
              <a:buNone/>
              <a:defRPr sz="1600" b="0" i="0" u="none" strike="noStrike" cap="none">
                <a:solidFill>
                  <a:schemeClr val="dk1"/>
                </a:solidFill>
                <a:latin typeface="Calibri"/>
                <a:ea typeface="Calibri"/>
                <a:cs typeface="Calibri"/>
                <a:sym typeface="Calibri"/>
              </a:defRPr>
            </a:lvl8pPr>
            <a:lvl9pPr marR="0" lvl="8" algn="ctr" rtl="0">
              <a:lnSpc>
                <a:spcPct val="90000"/>
              </a:lnSpc>
              <a:spcBef>
                <a:spcPts val="500"/>
              </a:spcBef>
              <a:spcAft>
                <a:spcPts val="0"/>
              </a:spcAft>
              <a:buClr>
                <a:schemeClr val="dk1"/>
              </a:buClr>
              <a:buSzPts val="1600"/>
              <a:buFont typeface="Arial"/>
              <a:buNone/>
              <a:defRPr sz="1600" b="0" i="0" u="none" strike="noStrike" cap="none">
                <a:solidFill>
                  <a:schemeClr val="dk1"/>
                </a:solidFill>
                <a:latin typeface="Calibri"/>
                <a:ea typeface="Calibri"/>
                <a:cs typeface="Calibri"/>
                <a:sym typeface="Calibri"/>
              </a:defRPr>
            </a:lvl9pPr>
          </a:lstStyle>
          <a:p>
            <a:endParaRPr/>
          </a:p>
        </p:txBody>
      </p:sp>
      <p:cxnSp>
        <p:nvCxnSpPr>
          <p:cNvPr id="153" name="Google Shape;153;p11"/>
          <p:cNvCxnSpPr/>
          <p:nvPr/>
        </p:nvCxnSpPr>
        <p:spPr>
          <a:xfrm>
            <a:off x="7777113" y="2412127"/>
            <a:ext cx="0" cy="1100190"/>
          </a:xfrm>
          <a:prstGeom prst="straightConnector1">
            <a:avLst/>
          </a:prstGeom>
          <a:noFill/>
          <a:ln w="9525" cap="flat" cmpd="sng">
            <a:solidFill>
              <a:schemeClr val="accent1"/>
            </a:solidFill>
            <a:prstDash val="solid"/>
            <a:miter lim="800000"/>
            <a:headEnd type="none" w="sm" len="sm"/>
            <a:tailEnd type="none" w="sm" len="sm"/>
          </a:ln>
        </p:spPr>
      </p:cxnSp>
      <p:sp>
        <p:nvSpPr>
          <p:cNvPr id="154" name="Google Shape;154;p11"/>
          <p:cNvSpPr txBox="1">
            <a:spLocks noGrp="1"/>
          </p:cNvSpPr>
          <p:nvPr>
            <p:ph type="body" idx="3"/>
          </p:nvPr>
        </p:nvSpPr>
        <p:spPr>
          <a:xfrm>
            <a:off x="2667000" y="4142258"/>
            <a:ext cx="4508500" cy="277342"/>
          </a:xfrm>
          <a:prstGeom prst="rect">
            <a:avLst/>
          </a:prstGeom>
          <a:noFill/>
          <a:ln>
            <a:noFill/>
          </a:ln>
        </p:spPr>
        <p:txBody>
          <a:bodyPr spcFirstLastPara="1" wrap="square" lIns="0" tIns="0" rIns="0" bIns="0" anchor="ctr" anchorCtr="0"/>
          <a:lstStyle>
            <a:lvl1pPr marL="457200" marR="0" lvl="0" indent="-228600" algn="r" rtl="0">
              <a:lnSpc>
                <a:spcPct val="100000"/>
              </a:lnSpc>
              <a:spcBef>
                <a:spcPts val="1000"/>
              </a:spcBef>
              <a:spcAft>
                <a:spcPts val="0"/>
              </a:spcAft>
              <a:buClr>
                <a:schemeClr val="lt1"/>
              </a:buClr>
              <a:buSzPts val="1600"/>
              <a:buFont typeface="Arial"/>
              <a:buNone/>
              <a:defRPr sz="1600" b="0" i="0" u="none" strike="noStrike" cap="none">
                <a:solidFill>
                  <a:schemeClr val="lt1"/>
                </a:solidFill>
                <a:latin typeface="Calibri"/>
                <a:ea typeface="Calibri"/>
                <a:cs typeface="Calibri"/>
                <a:sym typeface="Calibri"/>
              </a:defRPr>
            </a:lvl1pPr>
            <a:lvl2pPr marL="914400" marR="0" lvl="1" indent="-228600" algn="r" rtl="0">
              <a:lnSpc>
                <a:spcPct val="90000"/>
              </a:lnSpc>
              <a:spcBef>
                <a:spcPts val="500"/>
              </a:spcBef>
              <a:spcAft>
                <a:spcPts val="0"/>
              </a:spcAft>
              <a:buClr>
                <a:schemeClr val="lt1"/>
              </a:buClr>
              <a:buSzPts val="1600"/>
              <a:buFont typeface="Arial"/>
              <a:buNone/>
              <a:defRPr sz="1600" b="0" i="0" u="none" strike="noStrike" cap="none">
                <a:solidFill>
                  <a:schemeClr val="lt1"/>
                </a:solidFill>
                <a:latin typeface="Calibri"/>
                <a:ea typeface="Calibri"/>
                <a:cs typeface="Calibri"/>
                <a:sym typeface="Calibri"/>
              </a:defRPr>
            </a:lvl2pPr>
            <a:lvl3pPr marL="1371600" marR="0" lvl="2" indent="-228600" algn="r" rtl="0">
              <a:lnSpc>
                <a:spcPct val="90000"/>
              </a:lnSpc>
              <a:spcBef>
                <a:spcPts val="500"/>
              </a:spcBef>
              <a:spcAft>
                <a:spcPts val="0"/>
              </a:spcAft>
              <a:buClr>
                <a:schemeClr val="lt1"/>
              </a:buClr>
              <a:buSzPts val="1400"/>
              <a:buFont typeface="Arial"/>
              <a:buNone/>
              <a:defRPr sz="1400" b="0" i="0" u="none" strike="noStrike" cap="none">
                <a:solidFill>
                  <a:schemeClr val="lt1"/>
                </a:solidFill>
                <a:latin typeface="Calibri"/>
                <a:ea typeface="Calibri"/>
                <a:cs typeface="Calibri"/>
                <a:sym typeface="Calibri"/>
              </a:defRPr>
            </a:lvl3pPr>
            <a:lvl4pPr marL="1828800" marR="0" lvl="3" indent="-228600" algn="r" rtl="0">
              <a:lnSpc>
                <a:spcPct val="90000"/>
              </a:lnSpc>
              <a:spcBef>
                <a:spcPts val="500"/>
              </a:spcBef>
              <a:spcAft>
                <a:spcPts val="0"/>
              </a:spcAft>
              <a:buClr>
                <a:schemeClr val="lt1"/>
              </a:buClr>
              <a:buSzPts val="1400"/>
              <a:buFont typeface="Arial"/>
              <a:buNone/>
              <a:defRPr sz="1400" b="0" i="0" u="none" strike="noStrike" cap="none">
                <a:solidFill>
                  <a:schemeClr val="lt1"/>
                </a:solidFill>
                <a:latin typeface="Calibri"/>
                <a:ea typeface="Calibri"/>
                <a:cs typeface="Calibri"/>
                <a:sym typeface="Calibri"/>
              </a:defRPr>
            </a:lvl4pPr>
            <a:lvl5pPr marL="2286000" marR="0" lvl="4" indent="-228600" algn="r" rtl="0">
              <a:lnSpc>
                <a:spcPct val="90000"/>
              </a:lnSpc>
              <a:spcBef>
                <a:spcPts val="500"/>
              </a:spcBef>
              <a:spcAft>
                <a:spcPts val="0"/>
              </a:spcAft>
              <a:buClr>
                <a:schemeClr val="lt1"/>
              </a:buClr>
              <a:buSzPts val="1400"/>
              <a:buFont typeface="Arial"/>
              <a:buNone/>
              <a:defRPr sz="1400" b="0" i="0" u="none" strike="noStrike" cap="none">
                <a:solidFill>
                  <a:schemeClr val="lt1"/>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55" name="Google Shape;155;p11"/>
          <p:cNvSpPr txBox="1">
            <a:spLocks noGrp="1"/>
          </p:cNvSpPr>
          <p:nvPr>
            <p:ph type="body" idx="4"/>
          </p:nvPr>
        </p:nvSpPr>
        <p:spPr>
          <a:xfrm>
            <a:off x="2667000" y="4448040"/>
            <a:ext cx="4508500" cy="277342"/>
          </a:xfrm>
          <a:prstGeom prst="rect">
            <a:avLst/>
          </a:prstGeom>
          <a:noFill/>
          <a:ln>
            <a:noFill/>
          </a:ln>
        </p:spPr>
        <p:txBody>
          <a:bodyPr spcFirstLastPara="1" wrap="square" lIns="0" tIns="0" rIns="0" bIns="0" anchor="ctr" anchorCtr="0"/>
          <a:lstStyle>
            <a:lvl1pPr marL="457200" marR="0" lvl="0" indent="-228600" algn="r" rtl="0">
              <a:lnSpc>
                <a:spcPct val="100000"/>
              </a:lnSpc>
              <a:spcBef>
                <a:spcPts val="1000"/>
              </a:spcBef>
              <a:spcAft>
                <a:spcPts val="0"/>
              </a:spcAft>
              <a:buClr>
                <a:schemeClr val="lt1"/>
              </a:buClr>
              <a:buSzPts val="1600"/>
              <a:buFont typeface="Arial"/>
              <a:buNone/>
              <a:defRPr sz="1600" b="0" i="0" u="none" strike="noStrike" cap="none">
                <a:solidFill>
                  <a:schemeClr val="lt1"/>
                </a:solidFill>
                <a:latin typeface="Calibri"/>
                <a:ea typeface="Calibri"/>
                <a:cs typeface="Calibri"/>
                <a:sym typeface="Calibri"/>
              </a:defRPr>
            </a:lvl1pPr>
            <a:lvl2pPr marL="914400" marR="0" lvl="1" indent="-228600" algn="r" rtl="0">
              <a:lnSpc>
                <a:spcPct val="90000"/>
              </a:lnSpc>
              <a:spcBef>
                <a:spcPts val="500"/>
              </a:spcBef>
              <a:spcAft>
                <a:spcPts val="0"/>
              </a:spcAft>
              <a:buClr>
                <a:schemeClr val="lt1"/>
              </a:buClr>
              <a:buSzPts val="1600"/>
              <a:buFont typeface="Arial"/>
              <a:buNone/>
              <a:defRPr sz="1600" b="0" i="0" u="none" strike="noStrike" cap="none">
                <a:solidFill>
                  <a:schemeClr val="lt1"/>
                </a:solidFill>
                <a:latin typeface="Calibri"/>
                <a:ea typeface="Calibri"/>
                <a:cs typeface="Calibri"/>
                <a:sym typeface="Calibri"/>
              </a:defRPr>
            </a:lvl2pPr>
            <a:lvl3pPr marL="1371600" marR="0" lvl="2" indent="-228600" algn="r" rtl="0">
              <a:lnSpc>
                <a:spcPct val="90000"/>
              </a:lnSpc>
              <a:spcBef>
                <a:spcPts val="500"/>
              </a:spcBef>
              <a:spcAft>
                <a:spcPts val="0"/>
              </a:spcAft>
              <a:buClr>
                <a:schemeClr val="lt1"/>
              </a:buClr>
              <a:buSzPts val="1400"/>
              <a:buFont typeface="Arial"/>
              <a:buNone/>
              <a:defRPr sz="1400" b="0" i="0" u="none" strike="noStrike" cap="none">
                <a:solidFill>
                  <a:schemeClr val="lt1"/>
                </a:solidFill>
                <a:latin typeface="Calibri"/>
                <a:ea typeface="Calibri"/>
                <a:cs typeface="Calibri"/>
                <a:sym typeface="Calibri"/>
              </a:defRPr>
            </a:lvl3pPr>
            <a:lvl4pPr marL="1828800" marR="0" lvl="3" indent="-228600" algn="r" rtl="0">
              <a:lnSpc>
                <a:spcPct val="90000"/>
              </a:lnSpc>
              <a:spcBef>
                <a:spcPts val="500"/>
              </a:spcBef>
              <a:spcAft>
                <a:spcPts val="0"/>
              </a:spcAft>
              <a:buClr>
                <a:schemeClr val="lt1"/>
              </a:buClr>
              <a:buSzPts val="1400"/>
              <a:buFont typeface="Arial"/>
              <a:buNone/>
              <a:defRPr sz="1400" b="0" i="0" u="none" strike="noStrike" cap="none">
                <a:solidFill>
                  <a:schemeClr val="lt1"/>
                </a:solidFill>
                <a:latin typeface="Calibri"/>
                <a:ea typeface="Calibri"/>
                <a:cs typeface="Calibri"/>
                <a:sym typeface="Calibri"/>
              </a:defRPr>
            </a:lvl4pPr>
            <a:lvl5pPr marL="2286000" marR="0" lvl="4" indent="-228600" algn="r" rtl="0">
              <a:lnSpc>
                <a:spcPct val="90000"/>
              </a:lnSpc>
              <a:spcBef>
                <a:spcPts val="500"/>
              </a:spcBef>
              <a:spcAft>
                <a:spcPts val="0"/>
              </a:spcAft>
              <a:buClr>
                <a:schemeClr val="lt1"/>
              </a:buClr>
              <a:buSzPts val="1400"/>
              <a:buFont typeface="Arial"/>
              <a:buNone/>
              <a:defRPr sz="1400" b="0" i="0" u="none" strike="noStrike" cap="none">
                <a:solidFill>
                  <a:schemeClr val="lt1"/>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56" name="Google Shape;156;p11"/>
          <p:cNvSpPr>
            <a:spLocks noGrp="1"/>
          </p:cNvSpPr>
          <p:nvPr>
            <p:ph type="pic" idx="5"/>
          </p:nvPr>
        </p:nvSpPr>
        <p:spPr>
          <a:xfrm>
            <a:off x="8065008" y="2587752"/>
            <a:ext cx="1344168" cy="704088"/>
          </a:xfrm>
          <a:prstGeom prst="rect">
            <a:avLst/>
          </a:prstGeom>
          <a:noFill/>
          <a:ln>
            <a:noFill/>
          </a:ln>
        </p:spPr>
        <p:txBody>
          <a:bodyPr spcFirstLastPara="1" wrap="square" lIns="0" tIns="0" rIns="0" bIns="0" anchor="t" anchorCtr="0"/>
          <a:lstStyle>
            <a:lvl1pPr marR="0" lvl="0" algn="l" rtl="0">
              <a:lnSpc>
                <a:spcPct val="90000"/>
              </a:lnSpc>
              <a:spcBef>
                <a:spcPts val="1000"/>
              </a:spcBef>
              <a:spcAft>
                <a:spcPts val="0"/>
              </a:spcAft>
              <a:buClr>
                <a:schemeClr val="lt1"/>
              </a:buClr>
              <a:buSzPts val="1800"/>
              <a:buFont typeface="Arial"/>
              <a:buNone/>
              <a:defRPr sz="1800" b="0" i="0" u="none" strike="noStrike" cap="none">
                <a:solidFill>
                  <a:schemeClr val="lt1"/>
                </a:solidFill>
                <a:latin typeface="Calibri"/>
                <a:ea typeface="Calibri"/>
                <a:cs typeface="Calibri"/>
                <a:sym typeface="Calibri"/>
              </a:defRPr>
            </a:lvl1pPr>
            <a:lvl2pPr marR="0" lvl="1"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R="0" lvl="2"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R="0" lvl="3"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R="0" lvl="4"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R="0" lvl="5"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R="0" lvl="6"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R="0" lvl="7"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R="0" lvl="8"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57" name="Google Shape;157;p11"/>
          <p:cNvSpPr txBox="1">
            <a:spLocks noGrp="1"/>
          </p:cNvSpPr>
          <p:nvPr>
            <p:ph type="body" idx="6"/>
          </p:nvPr>
        </p:nvSpPr>
        <p:spPr>
          <a:xfrm>
            <a:off x="2667000" y="4753821"/>
            <a:ext cx="4508500" cy="277342"/>
          </a:xfrm>
          <a:prstGeom prst="rect">
            <a:avLst/>
          </a:prstGeom>
          <a:noFill/>
          <a:ln>
            <a:noFill/>
          </a:ln>
        </p:spPr>
        <p:txBody>
          <a:bodyPr spcFirstLastPara="1" wrap="square" lIns="0" tIns="0" rIns="0" bIns="0" anchor="ctr" anchorCtr="0"/>
          <a:lstStyle>
            <a:lvl1pPr marL="457200" marR="0" lvl="0" indent="-228600" algn="r" rtl="0">
              <a:lnSpc>
                <a:spcPct val="100000"/>
              </a:lnSpc>
              <a:spcBef>
                <a:spcPts val="1000"/>
              </a:spcBef>
              <a:spcAft>
                <a:spcPts val="0"/>
              </a:spcAft>
              <a:buClr>
                <a:schemeClr val="lt1"/>
              </a:buClr>
              <a:buSzPts val="1600"/>
              <a:buFont typeface="Arial"/>
              <a:buNone/>
              <a:defRPr sz="1600" b="0" i="0" u="none" strike="noStrike" cap="none">
                <a:solidFill>
                  <a:schemeClr val="lt1"/>
                </a:solidFill>
                <a:latin typeface="Calibri"/>
                <a:ea typeface="Calibri"/>
                <a:cs typeface="Calibri"/>
                <a:sym typeface="Calibri"/>
              </a:defRPr>
            </a:lvl1pPr>
            <a:lvl2pPr marL="914400" marR="0" lvl="1" indent="-228600" algn="r" rtl="0">
              <a:lnSpc>
                <a:spcPct val="90000"/>
              </a:lnSpc>
              <a:spcBef>
                <a:spcPts val="500"/>
              </a:spcBef>
              <a:spcAft>
                <a:spcPts val="0"/>
              </a:spcAft>
              <a:buClr>
                <a:schemeClr val="lt1"/>
              </a:buClr>
              <a:buSzPts val="1600"/>
              <a:buFont typeface="Arial"/>
              <a:buNone/>
              <a:defRPr sz="1600" b="0" i="0" u="none" strike="noStrike" cap="none">
                <a:solidFill>
                  <a:schemeClr val="lt1"/>
                </a:solidFill>
                <a:latin typeface="Calibri"/>
                <a:ea typeface="Calibri"/>
                <a:cs typeface="Calibri"/>
                <a:sym typeface="Calibri"/>
              </a:defRPr>
            </a:lvl2pPr>
            <a:lvl3pPr marL="1371600" marR="0" lvl="2" indent="-228600" algn="r" rtl="0">
              <a:lnSpc>
                <a:spcPct val="90000"/>
              </a:lnSpc>
              <a:spcBef>
                <a:spcPts val="500"/>
              </a:spcBef>
              <a:spcAft>
                <a:spcPts val="0"/>
              </a:spcAft>
              <a:buClr>
                <a:schemeClr val="lt1"/>
              </a:buClr>
              <a:buSzPts val="1400"/>
              <a:buFont typeface="Arial"/>
              <a:buNone/>
              <a:defRPr sz="1400" b="0" i="0" u="none" strike="noStrike" cap="none">
                <a:solidFill>
                  <a:schemeClr val="lt1"/>
                </a:solidFill>
                <a:latin typeface="Calibri"/>
                <a:ea typeface="Calibri"/>
                <a:cs typeface="Calibri"/>
                <a:sym typeface="Calibri"/>
              </a:defRPr>
            </a:lvl3pPr>
            <a:lvl4pPr marL="1828800" marR="0" lvl="3" indent="-228600" algn="r" rtl="0">
              <a:lnSpc>
                <a:spcPct val="90000"/>
              </a:lnSpc>
              <a:spcBef>
                <a:spcPts val="500"/>
              </a:spcBef>
              <a:spcAft>
                <a:spcPts val="0"/>
              </a:spcAft>
              <a:buClr>
                <a:schemeClr val="lt1"/>
              </a:buClr>
              <a:buSzPts val="1400"/>
              <a:buFont typeface="Arial"/>
              <a:buNone/>
              <a:defRPr sz="1400" b="0" i="0" u="none" strike="noStrike" cap="none">
                <a:solidFill>
                  <a:schemeClr val="lt1"/>
                </a:solidFill>
                <a:latin typeface="Calibri"/>
                <a:ea typeface="Calibri"/>
                <a:cs typeface="Calibri"/>
                <a:sym typeface="Calibri"/>
              </a:defRPr>
            </a:lvl4pPr>
            <a:lvl5pPr marL="2286000" marR="0" lvl="4" indent="-228600" algn="r" rtl="0">
              <a:lnSpc>
                <a:spcPct val="90000"/>
              </a:lnSpc>
              <a:spcBef>
                <a:spcPts val="500"/>
              </a:spcBef>
              <a:spcAft>
                <a:spcPts val="0"/>
              </a:spcAft>
              <a:buClr>
                <a:schemeClr val="lt1"/>
              </a:buClr>
              <a:buSzPts val="1400"/>
              <a:buFont typeface="Arial"/>
              <a:buNone/>
              <a:defRPr sz="1400" b="0" i="0" u="none" strike="noStrike" cap="none">
                <a:solidFill>
                  <a:schemeClr val="lt1"/>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Tree>
    <p:extLst>
      <p:ext uri="{BB962C8B-B14F-4D97-AF65-F5344CB8AC3E}">
        <p14:creationId xmlns:p14="http://schemas.microsoft.com/office/powerpoint/2010/main" val="3320022242"/>
      </p:ext>
    </p:extLst>
  </p:cSld>
  <p:clrMapOvr>
    <a:masterClrMapping/>
  </p:clrMapOvr>
</p:sldLayout>
</file>

<file path=ppt/slideLayouts/slideLayout107.xml><?xml version="1.0" encoding="utf-8"?>
<p:sldLayout xmlns:a="http://schemas.openxmlformats.org/drawingml/2006/main" xmlns:r="http://schemas.openxmlformats.org/officeDocument/2006/relationships" xmlns:p="http://schemas.openxmlformats.org/presentationml/2006/main" matchingName="Team 3 Members">
  <p:cSld name="Team 3 Members">
    <p:spTree>
      <p:nvGrpSpPr>
        <p:cNvPr id="1" name="Shape 158"/>
        <p:cNvGrpSpPr/>
        <p:nvPr/>
      </p:nvGrpSpPr>
      <p:grpSpPr>
        <a:xfrm>
          <a:off x="0" y="0"/>
          <a:ext cx="0" cy="0"/>
          <a:chOff x="0" y="0"/>
          <a:chExt cx="0" cy="0"/>
        </a:xfrm>
      </p:grpSpPr>
      <p:sp>
        <p:nvSpPr>
          <p:cNvPr id="159" name="Google Shape;159;p12"/>
          <p:cNvSpPr txBox="1">
            <a:spLocks noGrp="1"/>
          </p:cNvSpPr>
          <p:nvPr>
            <p:ph type="title"/>
          </p:nvPr>
        </p:nvSpPr>
        <p:spPr>
          <a:xfrm>
            <a:off x="432000" y="432000"/>
            <a:ext cx="11340000" cy="432000"/>
          </a:xfrm>
          <a:prstGeom prst="rect">
            <a:avLst/>
          </a:prstGeom>
          <a:noFill/>
          <a:ln>
            <a:noFill/>
          </a:ln>
        </p:spPr>
        <p:txBody>
          <a:bodyPr spcFirstLastPara="1" wrap="square" lIns="0" tIns="0" rIns="0" bIns="0" anchor="ctr" anchorCtr="0"/>
          <a:lstStyle>
            <a:lvl1pPr marR="0" lvl="0" algn="l" rtl="0">
              <a:lnSpc>
                <a:spcPct val="90000"/>
              </a:lnSpc>
              <a:spcBef>
                <a:spcPts val="0"/>
              </a:spcBef>
              <a:spcAft>
                <a:spcPts val="0"/>
              </a:spcAft>
              <a:buClr>
                <a:srgbClr val="3F3F3F"/>
              </a:buClr>
              <a:buSzPts val="4800"/>
              <a:buFont typeface="Economica"/>
              <a:buNone/>
              <a:defRPr sz="4800" b="0" i="0" u="none" strike="noStrike" cap="none">
                <a:solidFill>
                  <a:srgbClr val="3F3F3F"/>
                </a:solidFill>
                <a:latin typeface="Economica"/>
                <a:ea typeface="Economica"/>
                <a:cs typeface="Economica"/>
                <a:sym typeface="Economica"/>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endParaRPr/>
          </a:p>
        </p:txBody>
      </p:sp>
      <p:sp>
        <p:nvSpPr>
          <p:cNvPr id="160" name="Google Shape;160;p12"/>
          <p:cNvSpPr txBox="1">
            <a:spLocks noGrp="1"/>
          </p:cNvSpPr>
          <p:nvPr>
            <p:ph type="ftr" idx="11"/>
          </p:nvPr>
        </p:nvSpPr>
        <p:spPr>
          <a:xfrm>
            <a:off x="431999" y="6188628"/>
            <a:ext cx="8784941" cy="365125"/>
          </a:xfrm>
          <a:prstGeom prst="rect">
            <a:avLst/>
          </a:prstGeom>
          <a:noFill/>
          <a:ln>
            <a:noFill/>
          </a:ln>
        </p:spPr>
        <p:txBody>
          <a:bodyPr spcFirstLastPara="1" wrap="square" lIns="0" tIns="0" rIns="0" bIns="0" anchor="ctr" anchorCtr="0"/>
          <a:lstStyle>
            <a:lvl1pPr marR="0" lvl="0" algn="l" rtl="0">
              <a:spcBef>
                <a:spcPts val="0"/>
              </a:spcBef>
              <a:spcAft>
                <a:spcPts val="0"/>
              </a:spcAft>
              <a:buSzPts val="1400"/>
              <a:buNone/>
              <a:defRPr sz="1200" b="0" i="0" u="none" strike="noStrike" cap="none">
                <a:solidFill>
                  <a:srgbClr val="3F3F3F"/>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200" b="0" i="0" u="none" strike="noStrike" kern="0" cap="none" spc="0" normalizeH="0" baseline="0" noProof="0">
              <a:ln>
                <a:noFill/>
              </a:ln>
              <a:solidFill>
                <a:srgbClr val="3F3F3F"/>
              </a:solidFill>
              <a:effectLst/>
              <a:uLnTx/>
              <a:uFillTx/>
              <a:latin typeface="Calibri"/>
              <a:cs typeface="Calibri"/>
              <a:sym typeface="Calibri"/>
            </a:endParaRPr>
          </a:p>
        </p:txBody>
      </p:sp>
      <p:sp>
        <p:nvSpPr>
          <p:cNvPr id="161" name="Google Shape;161;p12"/>
          <p:cNvSpPr>
            <a:spLocks noGrp="1"/>
          </p:cNvSpPr>
          <p:nvPr>
            <p:ph type="sldNum" idx="12"/>
          </p:nvPr>
        </p:nvSpPr>
        <p:spPr>
          <a:xfrm>
            <a:off x="11496369" y="6155190"/>
            <a:ext cx="432000" cy="432000"/>
          </a:xfrm>
          <a:prstGeom prst="ellipse">
            <a:avLst/>
          </a:prstGeom>
          <a:noFill/>
          <a:ln w="9525" cap="flat" cmpd="sng">
            <a:solidFill>
              <a:schemeClr val="accent1"/>
            </a:solidFill>
            <a:prstDash val="solid"/>
            <a:round/>
            <a:headEnd type="none" w="sm" len="sm"/>
            <a:tailEnd type="none" w="sm" len="sm"/>
          </a:ln>
        </p:spPr>
        <p:txBody>
          <a:bodyPr spcFirstLastPara="1" wrap="square" lIns="0" tIns="0" rIns="0" bIns="0" anchor="ctr" anchorCtr="0">
            <a:noAutofit/>
          </a:bodyPr>
          <a:lstStyle>
            <a:lvl1pPr marL="0" marR="0" lvl="0" indent="0" algn="ctr" rtl="0">
              <a:spcBef>
                <a:spcPts val="0"/>
              </a:spcBef>
              <a:buNone/>
              <a:defRPr sz="1200" b="1" i="1" u="none" strike="noStrike" cap="none">
                <a:solidFill>
                  <a:srgbClr val="3F3F3F"/>
                </a:solidFill>
                <a:latin typeface="Rockwell"/>
                <a:ea typeface="Rockwell"/>
                <a:cs typeface="Rockwell"/>
                <a:sym typeface="Rockwell"/>
              </a:defRPr>
            </a:lvl1pPr>
            <a:lvl2pPr marL="0" marR="0" lvl="1" indent="0" algn="ctr" rtl="0">
              <a:spcBef>
                <a:spcPts val="0"/>
              </a:spcBef>
              <a:buNone/>
              <a:defRPr sz="1200" b="1" i="1" u="none" strike="noStrike" cap="none">
                <a:solidFill>
                  <a:srgbClr val="3F3F3F"/>
                </a:solidFill>
                <a:latin typeface="Rockwell"/>
                <a:ea typeface="Rockwell"/>
                <a:cs typeface="Rockwell"/>
                <a:sym typeface="Rockwell"/>
              </a:defRPr>
            </a:lvl2pPr>
            <a:lvl3pPr marL="0" marR="0" lvl="2" indent="0" algn="ctr" rtl="0">
              <a:spcBef>
                <a:spcPts val="0"/>
              </a:spcBef>
              <a:buNone/>
              <a:defRPr sz="1200" b="1" i="1" u="none" strike="noStrike" cap="none">
                <a:solidFill>
                  <a:srgbClr val="3F3F3F"/>
                </a:solidFill>
                <a:latin typeface="Rockwell"/>
                <a:ea typeface="Rockwell"/>
                <a:cs typeface="Rockwell"/>
                <a:sym typeface="Rockwell"/>
              </a:defRPr>
            </a:lvl3pPr>
            <a:lvl4pPr marL="0" marR="0" lvl="3" indent="0" algn="ctr" rtl="0">
              <a:spcBef>
                <a:spcPts val="0"/>
              </a:spcBef>
              <a:buNone/>
              <a:defRPr sz="1200" b="1" i="1" u="none" strike="noStrike" cap="none">
                <a:solidFill>
                  <a:srgbClr val="3F3F3F"/>
                </a:solidFill>
                <a:latin typeface="Rockwell"/>
                <a:ea typeface="Rockwell"/>
                <a:cs typeface="Rockwell"/>
                <a:sym typeface="Rockwell"/>
              </a:defRPr>
            </a:lvl4pPr>
            <a:lvl5pPr marL="0" marR="0" lvl="4" indent="0" algn="ctr" rtl="0">
              <a:spcBef>
                <a:spcPts val="0"/>
              </a:spcBef>
              <a:buNone/>
              <a:defRPr sz="1200" b="1" i="1" u="none" strike="noStrike" cap="none">
                <a:solidFill>
                  <a:srgbClr val="3F3F3F"/>
                </a:solidFill>
                <a:latin typeface="Rockwell"/>
                <a:ea typeface="Rockwell"/>
                <a:cs typeface="Rockwell"/>
                <a:sym typeface="Rockwell"/>
              </a:defRPr>
            </a:lvl5pPr>
            <a:lvl6pPr marL="0" marR="0" lvl="5" indent="0" algn="ctr" rtl="0">
              <a:spcBef>
                <a:spcPts val="0"/>
              </a:spcBef>
              <a:buNone/>
              <a:defRPr sz="1200" b="1" i="1" u="none" strike="noStrike" cap="none">
                <a:solidFill>
                  <a:srgbClr val="3F3F3F"/>
                </a:solidFill>
                <a:latin typeface="Rockwell"/>
                <a:ea typeface="Rockwell"/>
                <a:cs typeface="Rockwell"/>
                <a:sym typeface="Rockwell"/>
              </a:defRPr>
            </a:lvl6pPr>
            <a:lvl7pPr marL="0" marR="0" lvl="6" indent="0" algn="ctr" rtl="0">
              <a:spcBef>
                <a:spcPts val="0"/>
              </a:spcBef>
              <a:buNone/>
              <a:defRPr sz="1200" b="1" i="1" u="none" strike="noStrike" cap="none">
                <a:solidFill>
                  <a:srgbClr val="3F3F3F"/>
                </a:solidFill>
                <a:latin typeface="Rockwell"/>
                <a:ea typeface="Rockwell"/>
                <a:cs typeface="Rockwell"/>
                <a:sym typeface="Rockwell"/>
              </a:defRPr>
            </a:lvl7pPr>
            <a:lvl8pPr marL="0" marR="0" lvl="7" indent="0" algn="ctr" rtl="0">
              <a:spcBef>
                <a:spcPts val="0"/>
              </a:spcBef>
              <a:buNone/>
              <a:defRPr sz="1200" b="1" i="1" u="none" strike="noStrike" cap="none">
                <a:solidFill>
                  <a:srgbClr val="3F3F3F"/>
                </a:solidFill>
                <a:latin typeface="Rockwell"/>
                <a:ea typeface="Rockwell"/>
                <a:cs typeface="Rockwell"/>
                <a:sym typeface="Rockwell"/>
              </a:defRPr>
            </a:lvl8pPr>
            <a:lvl9pPr marL="0" marR="0" lvl="8" indent="0" algn="ctr" rtl="0">
              <a:spcBef>
                <a:spcPts val="0"/>
              </a:spcBef>
              <a:buNone/>
              <a:defRPr sz="1200" b="1" i="1" u="none" strike="noStrike" cap="none">
                <a:solidFill>
                  <a:srgbClr val="3F3F3F"/>
                </a:solidFill>
                <a:latin typeface="Rockwell"/>
                <a:ea typeface="Rockwell"/>
                <a:cs typeface="Rockwell"/>
                <a:sym typeface="Rockwell"/>
              </a:defRPr>
            </a:lvl9p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n-US" sz="1200" b="1" i="1" u="none" strike="noStrike" kern="0" cap="none" spc="0" normalizeH="0" baseline="0" noProof="0">
                <a:ln>
                  <a:noFill/>
                </a:ln>
                <a:solidFill>
                  <a:srgbClr val="3F3F3F"/>
                </a:solidFill>
                <a:effectLst/>
                <a:uLnTx/>
                <a:uFillTx/>
                <a:latin typeface="Rockwell"/>
                <a:sym typeface="Rockwell"/>
              </a:rPr>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t>‹#›</a:t>
            </a:fld>
            <a:endParaRPr kumimoji="0" sz="1200" b="1" i="1" u="none" strike="noStrike" kern="0" cap="none" spc="0" normalizeH="0" baseline="0" noProof="0">
              <a:ln>
                <a:noFill/>
              </a:ln>
              <a:solidFill>
                <a:srgbClr val="3F3F3F"/>
              </a:solidFill>
              <a:effectLst/>
              <a:uLnTx/>
              <a:uFillTx/>
              <a:latin typeface="Rockwell"/>
              <a:sym typeface="Rockwell"/>
            </a:endParaRPr>
          </a:p>
        </p:txBody>
      </p:sp>
      <p:sp>
        <p:nvSpPr>
          <p:cNvPr id="162" name="Google Shape;162;p12"/>
          <p:cNvSpPr txBox="1">
            <a:spLocks noGrp="1"/>
          </p:cNvSpPr>
          <p:nvPr>
            <p:ph type="body" idx="1"/>
          </p:nvPr>
        </p:nvSpPr>
        <p:spPr>
          <a:xfrm>
            <a:off x="2103945" y="3995705"/>
            <a:ext cx="1964171" cy="216000"/>
          </a:xfrm>
          <a:prstGeom prst="rect">
            <a:avLst/>
          </a:prstGeom>
          <a:noFill/>
          <a:ln>
            <a:noFill/>
          </a:ln>
        </p:spPr>
        <p:txBody>
          <a:bodyPr spcFirstLastPara="1" wrap="square" lIns="0" tIns="0" rIns="0" bIns="0" anchor="t" anchorCtr="0"/>
          <a:lstStyle>
            <a:lvl1pPr marL="457200" marR="0" lvl="0" indent="-228600" algn="l" rtl="0">
              <a:lnSpc>
                <a:spcPct val="90000"/>
              </a:lnSpc>
              <a:spcBef>
                <a:spcPts val="1000"/>
              </a:spcBef>
              <a:spcAft>
                <a:spcPts val="0"/>
              </a:spcAft>
              <a:buClr>
                <a:srgbClr val="3F3F3F"/>
              </a:buClr>
              <a:buSzPts val="1600"/>
              <a:buFont typeface="Arial"/>
              <a:buNone/>
              <a:defRPr sz="16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63" name="Google Shape;163;p12"/>
          <p:cNvSpPr txBox="1">
            <a:spLocks noGrp="1"/>
          </p:cNvSpPr>
          <p:nvPr>
            <p:ph type="body" idx="2"/>
          </p:nvPr>
        </p:nvSpPr>
        <p:spPr>
          <a:xfrm>
            <a:off x="5955887" y="3995705"/>
            <a:ext cx="1964171" cy="216000"/>
          </a:xfrm>
          <a:prstGeom prst="rect">
            <a:avLst/>
          </a:prstGeom>
          <a:noFill/>
          <a:ln>
            <a:noFill/>
          </a:ln>
        </p:spPr>
        <p:txBody>
          <a:bodyPr spcFirstLastPara="1" wrap="square" lIns="0" tIns="0" rIns="0" bIns="0" anchor="t" anchorCtr="0"/>
          <a:lstStyle>
            <a:lvl1pPr marL="457200" marR="0" lvl="0" indent="-228600" algn="l" rtl="0">
              <a:lnSpc>
                <a:spcPct val="90000"/>
              </a:lnSpc>
              <a:spcBef>
                <a:spcPts val="1000"/>
              </a:spcBef>
              <a:spcAft>
                <a:spcPts val="0"/>
              </a:spcAft>
              <a:buClr>
                <a:srgbClr val="3F3F3F"/>
              </a:buClr>
              <a:buSzPts val="1600"/>
              <a:buFont typeface="Arial"/>
              <a:buNone/>
              <a:defRPr sz="16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64" name="Google Shape;164;p12"/>
          <p:cNvSpPr txBox="1">
            <a:spLocks noGrp="1"/>
          </p:cNvSpPr>
          <p:nvPr>
            <p:ph type="body" idx="3"/>
          </p:nvPr>
        </p:nvSpPr>
        <p:spPr>
          <a:xfrm>
            <a:off x="9807829" y="3991240"/>
            <a:ext cx="1964171" cy="216000"/>
          </a:xfrm>
          <a:prstGeom prst="rect">
            <a:avLst/>
          </a:prstGeom>
          <a:noFill/>
          <a:ln>
            <a:noFill/>
          </a:ln>
        </p:spPr>
        <p:txBody>
          <a:bodyPr spcFirstLastPara="1" wrap="square" lIns="0" tIns="0" rIns="0" bIns="0" anchor="t" anchorCtr="0"/>
          <a:lstStyle>
            <a:lvl1pPr marL="457200" marR="0" lvl="0" indent="-228600" algn="l" rtl="0">
              <a:lnSpc>
                <a:spcPct val="90000"/>
              </a:lnSpc>
              <a:spcBef>
                <a:spcPts val="1000"/>
              </a:spcBef>
              <a:spcAft>
                <a:spcPts val="0"/>
              </a:spcAft>
              <a:buClr>
                <a:srgbClr val="3F3F3F"/>
              </a:buClr>
              <a:buSzPts val="1600"/>
              <a:buFont typeface="Arial"/>
              <a:buNone/>
              <a:defRPr sz="16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65" name="Google Shape;165;p12"/>
          <p:cNvSpPr txBox="1">
            <a:spLocks noGrp="1"/>
          </p:cNvSpPr>
          <p:nvPr>
            <p:ph type="body" idx="4"/>
          </p:nvPr>
        </p:nvSpPr>
        <p:spPr>
          <a:xfrm>
            <a:off x="2103945" y="3424428"/>
            <a:ext cx="1964170" cy="504000"/>
          </a:xfrm>
          <a:prstGeom prst="rect">
            <a:avLst/>
          </a:prstGeom>
          <a:noFill/>
          <a:ln>
            <a:noFill/>
          </a:ln>
        </p:spPr>
        <p:txBody>
          <a:bodyPr spcFirstLastPara="1" wrap="square" lIns="0" tIns="0" rIns="0" bIns="0" anchor="t" anchorCtr="0"/>
          <a:lstStyle>
            <a:lvl1pPr marL="457200" marR="0" lvl="0" indent="-228600" algn="l" rtl="0">
              <a:lnSpc>
                <a:spcPct val="90000"/>
              </a:lnSpc>
              <a:spcBef>
                <a:spcPts val="1000"/>
              </a:spcBef>
              <a:spcAft>
                <a:spcPts val="0"/>
              </a:spcAft>
              <a:buClr>
                <a:srgbClr val="3F3F3F"/>
              </a:buClr>
              <a:buSzPts val="1800"/>
              <a:buFont typeface="Arial"/>
              <a:buNone/>
              <a:defRPr sz="1800" b="1" i="0" u="none" strike="noStrike" cap="none">
                <a:solidFill>
                  <a:srgbClr val="3F3F3F"/>
                </a:solidFill>
                <a:latin typeface="Rockwell"/>
                <a:ea typeface="Rockwell"/>
                <a:cs typeface="Rockwell"/>
                <a:sym typeface="Rockwell"/>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66" name="Google Shape;166;p12"/>
          <p:cNvSpPr txBox="1">
            <a:spLocks noGrp="1"/>
          </p:cNvSpPr>
          <p:nvPr>
            <p:ph type="body" idx="5"/>
          </p:nvPr>
        </p:nvSpPr>
        <p:spPr>
          <a:xfrm>
            <a:off x="5955887" y="3424428"/>
            <a:ext cx="1964171" cy="504000"/>
          </a:xfrm>
          <a:prstGeom prst="rect">
            <a:avLst/>
          </a:prstGeom>
          <a:noFill/>
          <a:ln>
            <a:noFill/>
          </a:ln>
        </p:spPr>
        <p:txBody>
          <a:bodyPr spcFirstLastPara="1" wrap="square" lIns="0" tIns="0" rIns="0" bIns="0" anchor="t" anchorCtr="0"/>
          <a:lstStyle>
            <a:lvl1pPr marL="457200" marR="0" lvl="0" indent="-228600" algn="l" rtl="0">
              <a:lnSpc>
                <a:spcPct val="90000"/>
              </a:lnSpc>
              <a:spcBef>
                <a:spcPts val="1000"/>
              </a:spcBef>
              <a:spcAft>
                <a:spcPts val="0"/>
              </a:spcAft>
              <a:buClr>
                <a:srgbClr val="3F3F3F"/>
              </a:buClr>
              <a:buSzPts val="1800"/>
              <a:buFont typeface="Arial"/>
              <a:buNone/>
              <a:defRPr sz="1800" b="1" i="0" u="none" strike="noStrike" cap="none">
                <a:solidFill>
                  <a:srgbClr val="3F3F3F"/>
                </a:solidFill>
                <a:latin typeface="Rockwell"/>
                <a:ea typeface="Rockwell"/>
                <a:cs typeface="Rockwell"/>
                <a:sym typeface="Rockwell"/>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67" name="Google Shape;167;p12"/>
          <p:cNvSpPr txBox="1">
            <a:spLocks noGrp="1"/>
          </p:cNvSpPr>
          <p:nvPr>
            <p:ph type="body" idx="6"/>
          </p:nvPr>
        </p:nvSpPr>
        <p:spPr>
          <a:xfrm>
            <a:off x="9807830" y="3424428"/>
            <a:ext cx="1964170" cy="504000"/>
          </a:xfrm>
          <a:prstGeom prst="rect">
            <a:avLst/>
          </a:prstGeom>
          <a:noFill/>
          <a:ln>
            <a:noFill/>
          </a:ln>
        </p:spPr>
        <p:txBody>
          <a:bodyPr spcFirstLastPara="1" wrap="square" lIns="0" tIns="0" rIns="0" bIns="0" anchor="t" anchorCtr="0"/>
          <a:lstStyle>
            <a:lvl1pPr marL="457200" marR="0" lvl="0" indent="-228600" algn="l" rtl="0">
              <a:lnSpc>
                <a:spcPct val="90000"/>
              </a:lnSpc>
              <a:spcBef>
                <a:spcPts val="1000"/>
              </a:spcBef>
              <a:spcAft>
                <a:spcPts val="0"/>
              </a:spcAft>
              <a:buClr>
                <a:srgbClr val="3F3F3F"/>
              </a:buClr>
              <a:buSzPts val="1800"/>
              <a:buFont typeface="Arial"/>
              <a:buNone/>
              <a:defRPr sz="1800" b="1" i="0" u="none" strike="noStrike" cap="none">
                <a:solidFill>
                  <a:srgbClr val="3F3F3F"/>
                </a:solidFill>
                <a:latin typeface="Rockwell"/>
                <a:ea typeface="Rockwell"/>
                <a:cs typeface="Rockwell"/>
                <a:sym typeface="Rockwell"/>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68" name="Google Shape;168;p12"/>
          <p:cNvSpPr>
            <a:spLocks noGrp="1"/>
          </p:cNvSpPr>
          <p:nvPr>
            <p:ph type="pic" idx="7"/>
          </p:nvPr>
        </p:nvSpPr>
        <p:spPr>
          <a:xfrm>
            <a:off x="431800" y="2808242"/>
            <a:ext cx="1505966" cy="1505966"/>
          </a:xfrm>
          <a:prstGeom prst="ellipse">
            <a:avLst/>
          </a:prstGeom>
          <a:solidFill>
            <a:srgbClr val="F2F2F2"/>
          </a:solidFill>
          <a:ln w="9525" cap="flat" cmpd="sng">
            <a:solidFill>
              <a:srgbClr val="F2F2F2"/>
            </a:solidFill>
            <a:prstDash val="solid"/>
            <a:round/>
            <a:headEnd type="none" w="sm" len="sm"/>
            <a:tailEnd type="none" w="sm" len="sm"/>
          </a:ln>
        </p:spPr>
        <p:txBody>
          <a:bodyPr spcFirstLastPara="1" wrap="square" lIns="0" tIns="0" rIns="0" bIns="0" anchor="ctr" anchorCtr="0"/>
          <a:lstStyle>
            <a:lvl1pPr marR="0" lvl="0" algn="ctr" rtl="0">
              <a:lnSpc>
                <a:spcPct val="90000"/>
              </a:lnSpc>
              <a:spcBef>
                <a:spcPts val="1000"/>
              </a:spcBef>
              <a:spcAft>
                <a:spcPts val="0"/>
              </a:spcAft>
              <a:buClr>
                <a:srgbClr val="3F3F3F"/>
              </a:buClr>
              <a:buSzPts val="1800"/>
              <a:buFont typeface="Arial"/>
              <a:buNone/>
              <a:defRPr sz="1800" b="0" i="0" u="none" strike="noStrike" cap="none">
                <a:solidFill>
                  <a:srgbClr val="3F3F3F"/>
                </a:solidFill>
                <a:latin typeface="Calibri"/>
                <a:ea typeface="Calibri"/>
                <a:cs typeface="Calibri"/>
                <a:sym typeface="Calibri"/>
              </a:defRPr>
            </a:lvl1pPr>
            <a:lvl2pPr marR="0" lvl="1"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R="0" lvl="2"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R="0" lvl="3"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R="0" lvl="4"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R="0" lvl="5"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R="0" lvl="6"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R="0" lvl="7"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R="0" lvl="8"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69" name="Google Shape;169;p12"/>
          <p:cNvSpPr>
            <a:spLocks noGrp="1"/>
          </p:cNvSpPr>
          <p:nvPr>
            <p:ph type="pic" idx="8"/>
          </p:nvPr>
        </p:nvSpPr>
        <p:spPr>
          <a:xfrm>
            <a:off x="4283742" y="2808242"/>
            <a:ext cx="1505966" cy="1505966"/>
          </a:xfrm>
          <a:prstGeom prst="ellipse">
            <a:avLst/>
          </a:prstGeom>
          <a:solidFill>
            <a:srgbClr val="F2F2F2"/>
          </a:solidFill>
          <a:ln w="9525" cap="flat" cmpd="sng">
            <a:solidFill>
              <a:srgbClr val="F2F2F2"/>
            </a:solidFill>
            <a:prstDash val="solid"/>
            <a:round/>
            <a:headEnd type="none" w="sm" len="sm"/>
            <a:tailEnd type="none" w="sm" len="sm"/>
          </a:ln>
        </p:spPr>
        <p:txBody>
          <a:bodyPr spcFirstLastPara="1" wrap="square" lIns="0" tIns="0" rIns="0" bIns="0" anchor="ctr" anchorCtr="0"/>
          <a:lstStyle>
            <a:lvl1pPr marR="0" lvl="0" algn="ctr" rtl="0">
              <a:lnSpc>
                <a:spcPct val="90000"/>
              </a:lnSpc>
              <a:spcBef>
                <a:spcPts val="1000"/>
              </a:spcBef>
              <a:spcAft>
                <a:spcPts val="0"/>
              </a:spcAft>
              <a:buClr>
                <a:srgbClr val="3F3F3F"/>
              </a:buClr>
              <a:buSzPts val="1800"/>
              <a:buFont typeface="Arial"/>
              <a:buNone/>
              <a:defRPr sz="1800" b="0" i="0" u="none" strike="noStrike" cap="none">
                <a:solidFill>
                  <a:srgbClr val="3F3F3F"/>
                </a:solidFill>
                <a:latin typeface="Calibri"/>
                <a:ea typeface="Calibri"/>
                <a:cs typeface="Calibri"/>
                <a:sym typeface="Calibri"/>
              </a:defRPr>
            </a:lvl1pPr>
            <a:lvl2pPr marR="0" lvl="1"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R="0" lvl="2"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R="0" lvl="3"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R="0" lvl="4"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R="0" lvl="5"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R="0" lvl="6"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R="0" lvl="7"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R="0" lvl="8"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70" name="Google Shape;170;p12"/>
          <p:cNvSpPr>
            <a:spLocks noGrp="1"/>
          </p:cNvSpPr>
          <p:nvPr>
            <p:ph type="pic" idx="9"/>
          </p:nvPr>
        </p:nvSpPr>
        <p:spPr>
          <a:xfrm>
            <a:off x="8135683" y="2808242"/>
            <a:ext cx="1505966" cy="1505966"/>
          </a:xfrm>
          <a:prstGeom prst="ellipse">
            <a:avLst/>
          </a:prstGeom>
          <a:solidFill>
            <a:srgbClr val="F2F2F2"/>
          </a:solidFill>
          <a:ln w="9525" cap="flat" cmpd="sng">
            <a:solidFill>
              <a:srgbClr val="F2F2F2"/>
            </a:solidFill>
            <a:prstDash val="solid"/>
            <a:round/>
            <a:headEnd type="none" w="sm" len="sm"/>
            <a:tailEnd type="none" w="sm" len="sm"/>
          </a:ln>
        </p:spPr>
        <p:txBody>
          <a:bodyPr spcFirstLastPara="1" wrap="square" lIns="0" tIns="0" rIns="0" bIns="0" anchor="ctr" anchorCtr="0"/>
          <a:lstStyle>
            <a:lvl1pPr marR="0" lvl="0" algn="ctr" rtl="0">
              <a:lnSpc>
                <a:spcPct val="90000"/>
              </a:lnSpc>
              <a:spcBef>
                <a:spcPts val="1000"/>
              </a:spcBef>
              <a:spcAft>
                <a:spcPts val="0"/>
              </a:spcAft>
              <a:buClr>
                <a:srgbClr val="3F3F3F"/>
              </a:buClr>
              <a:buSzPts val="1800"/>
              <a:buFont typeface="Arial"/>
              <a:buNone/>
              <a:defRPr sz="1800" b="0" i="0" u="none" strike="noStrike" cap="none">
                <a:solidFill>
                  <a:srgbClr val="3F3F3F"/>
                </a:solidFill>
                <a:latin typeface="Calibri"/>
                <a:ea typeface="Calibri"/>
                <a:cs typeface="Calibri"/>
                <a:sym typeface="Calibri"/>
              </a:defRPr>
            </a:lvl1pPr>
            <a:lvl2pPr marR="0" lvl="1"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R="0" lvl="2"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R="0" lvl="3"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R="0" lvl="4"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R="0" lvl="5"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R="0" lvl="6"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R="0" lvl="7"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R="0" lvl="8"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71" name="Google Shape;171;p12"/>
          <p:cNvSpPr txBox="1">
            <a:spLocks noGrp="1"/>
          </p:cNvSpPr>
          <p:nvPr>
            <p:ph type="body" idx="13"/>
          </p:nvPr>
        </p:nvSpPr>
        <p:spPr>
          <a:xfrm>
            <a:off x="431800" y="1080000"/>
            <a:ext cx="11339513" cy="276561"/>
          </a:xfrm>
          <a:prstGeom prst="rect">
            <a:avLst/>
          </a:prstGeom>
          <a:noFill/>
          <a:ln>
            <a:noFill/>
          </a:ln>
        </p:spPr>
        <p:txBody>
          <a:bodyPr spcFirstLastPara="1" wrap="square" lIns="0" tIns="0" rIns="0" bIns="0" anchor="t" anchorCtr="0"/>
          <a:lstStyle>
            <a:lvl1pPr marL="457200" marR="0" lvl="0" indent="-228600" algn="l" rtl="0">
              <a:lnSpc>
                <a:spcPct val="90000"/>
              </a:lnSpc>
              <a:spcBef>
                <a:spcPts val="1000"/>
              </a:spcBef>
              <a:spcAft>
                <a:spcPts val="0"/>
              </a:spcAft>
              <a:buClr>
                <a:srgbClr val="3F3F3F"/>
              </a:buClr>
              <a:buSzPts val="1800"/>
              <a:buFont typeface="Arial"/>
              <a:buNone/>
              <a:defRPr sz="1800" b="0" i="0" u="none" strike="noStrike" cap="none">
                <a:solidFill>
                  <a:srgbClr val="3F3F3F"/>
                </a:solidFill>
                <a:latin typeface="Calibri"/>
                <a:ea typeface="Calibri"/>
                <a:cs typeface="Calibri"/>
                <a:sym typeface="Calibri"/>
              </a:defRPr>
            </a:lvl1pPr>
            <a:lvl2pPr marL="914400" marR="0" lvl="1" indent="-228600" algn="l" rtl="0">
              <a:lnSpc>
                <a:spcPct val="90000"/>
              </a:lnSpc>
              <a:spcBef>
                <a:spcPts val="500"/>
              </a:spcBef>
              <a:spcAft>
                <a:spcPts val="0"/>
              </a:spcAft>
              <a:buClr>
                <a:srgbClr val="3F3F3F"/>
              </a:buClr>
              <a:buSzPts val="1600"/>
              <a:buFont typeface="Arial"/>
              <a:buNone/>
              <a:defRPr sz="1600" b="0" i="0" u="none" strike="noStrike" cap="none">
                <a:solidFill>
                  <a:srgbClr val="3F3F3F"/>
                </a:solidFill>
                <a:latin typeface="Calibri"/>
                <a:ea typeface="Calibri"/>
                <a:cs typeface="Calibri"/>
                <a:sym typeface="Calibri"/>
              </a:defRPr>
            </a:lvl2pPr>
            <a:lvl3pPr marL="1371600" marR="0" lvl="2" indent="-228600" algn="l" rtl="0">
              <a:lnSpc>
                <a:spcPct val="90000"/>
              </a:lnSpc>
              <a:spcBef>
                <a:spcPts val="500"/>
              </a:spcBef>
              <a:spcAft>
                <a:spcPts val="0"/>
              </a:spcAft>
              <a:buClr>
                <a:srgbClr val="3F3F3F"/>
              </a:buClr>
              <a:buSzPts val="1400"/>
              <a:buFont typeface="Arial"/>
              <a:buNone/>
              <a:defRPr sz="1400" b="0" i="0" u="none" strike="noStrike" cap="none">
                <a:solidFill>
                  <a:srgbClr val="3F3F3F"/>
                </a:solidFill>
                <a:latin typeface="Calibri"/>
                <a:ea typeface="Calibri"/>
                <a:cs typeface="Calibri"/>
                <a:sym typeface="Calibri"/>
              </a:defRPr>
            </a:lvl3pPr>
            <a:lvl4pPr marL="1828800" marR="0" lvl="3" indent="-228600" algn="l" rtl="0">
              <a:lnSpc>
                <a:spcPct val="90000"/>
              </a:lnSpc>
              <a:spcBef>
                <a:spcPts val="500"/>
              </a:spcBef>
              <a:spcAft>
                <a:spcPts val="0"/>
              </a:spcAft>
              <a:buClr>
                <a:srgbClr val="3F3F3F"/>
              </a:buClr>
              <a:buSzPts val="1400"/>
              <a:buFont typeface="Arial"/>
              <a:buNone/>
              <a:defRPr sz="1400" b="0" i="0" u="none" strike="noStrike" cap="none">
                <a:solidFill>
                  <a:srgbClr val="3F3F3F"/>
                </a:solidFill>
                <a:latin typeface="Calibri"/>
                <a:ea typeface="Calibri"/>
                <a:cs typeface="Calibri"/>
                <a:sym typeface="Calibri"/>
              </a:defRPr>
            </a:lvl4pPr>
            <a:lvl5pPr marL="2286000" marR="0" lvl="4" indent="-228600" algn="l" rtl="0">
              <a:lnSpc>
                <a:spcPct val="90000"/>
              </a:lnSpc>
              <a:spcBef>
                <a:spcPts val="500"/>
              </a:spcBef>
              <a:spcAft>
                <a:spcPts val="0"/>
              </a:spcAft>
              <a:buClr>
                <a:srgbClr val="3F3F3F"/>
              </a:buClr>
              <a:buSzPts val="1400"/>
              <a:buFont typeface="Arial"/>
              <a:buNone/>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72" name="Google Shape;172;p12"/>
          <p:cNvSpPr txBox="1">
            <a:spLocks noGrp="1"/>
          </p:cNvSpPr>
          <p:nvPr>
            <p:ph type="body" idx="14"/>
          </p:nvPr>
        </p:nvSpPr>
        <p:spPr>
          <a:xfrm>
            <a:off x="2103945" y="4311393"/>
            <a:ext cx="1964172" cy="1130300"/>
          </a:xfrm>
          <a:prstGeom prst="rect">
            <a:avLst/>
          </a:prstGeom>
          <a:noFill/>
          <a:ln>
            <a:noFill/>
          </a:ln>
        </p:spPr>
        <p:txBody>
          <a:bodyPr spcFirstLastPara="1" wrap="square" lIns="0" tIns="0" rIns="0" bIns="0" anchor="t" anchorCtr="0"/>
          <a:lstStyle>
            <a:lvl1pPr marL="457200" marR="0" lvl="0" indent="-228600" algn="l" rtl="0">
              <a:lnSpc>
                <a:spcPct val="90000"/>
              </a:lnSpc>
              <a:spcBef>
                <a:spcPts val="1000"/>
              </a:spcBef>
              <a:spcAft>
                <a:spcPts val="0"/>
              </a:spcAft>
              <a:buClr>
                <a:srgbClr val="3F3F3F"/>
              </a:buClr>
              <a:buSzPts val="1800"/>
              <a:buFont typeface="Arial"/>
              <a:buNone/>
              <a:defRPr sz="1800" b="0" i="0" u="none" strike="noStrike" cap="none">
                <a:solidFill>
                  <a:srgbClr val="3F3F3F"/>
                </a:solidFill>
                <a:latin typeface="Calibri"/>
                <a:ea typeface="Calibri"/>
                <a:cs typeface="Calibri"/>
                <a:sym typeface="Calibri"/>
              </a:defRPr>
            </a:lvl1pPr>
            <a:lvl2pPr marL="914400" marR="0" lvl="1" indent="-228600" algn="l" rtl="0">
              <a:lnSpc>
                <a:spcPct val="90000"/>
              </a:lnSpc>
              <a:spcBef>
                <a:spcPts val="500"/>
              </a:spcBef>
              <a:spcAft>
                <a:spcPts val="0"/>
              </a:spcAft>
              <a:buClr>
                <a:srgbClr val="3F3F3F"/>
              </a:buClr>
              <a:buSzPts val="1600"/>
              <a:buFont typeface="Arial"/>
              <a:buNone/>
              <a:defRPr sz="1600" b="0" i="0" u="none" strike="noStrike" cap="none">
                <a:solidFill>
                  <a:srgbClr val="3F3F3F"/>
                </a:solidFill>
                <a:latin typeface="Calibri"/>
                <a:ea typeface="Calibri"/>
                <a:cs typeface="Calibri"/>
                <a:sym typeface="Calibri"/>
              </a:defRPr>
            </a:lvl2pPr>
            <a:lvl3pPr marL="1371600" marR="0" lvl="2" indent="-228600" algn="l" rtl="0">
              <a:lnSpc>
                <a:spcPct val="90000"/>
              </a:lnSpc>
              <a:spcBef>
                <a:spcPts val="500"/>
              </a:spcBef>
              <a:spcAft>
                <a:spcPts val="0"/>
              </a:spcAft>
              <a:buClr>
                <a:srgbClr val="3F3F3F"/>
              </a:buClr>
              <a:buSzPts val="1400"/>
              <a:buFont typeface="Arial"/>
              <a:buNone/>
              <a:defRPr sz="1400" b="0" i="0" u="none" strike="noStrike" cap="none">
                <a:solidFill>
                  <a:srgbClr val="3F3F3F"/>
                </a:solidFill>
                <a:latin typeface="Calibri"/>
                <a:ea typeface="Calibri"/>
                <a:cs typeface="Calibri"/>
                <a:sym typeface="Calibri"/>
              </a:defRPr>
            </a:lvl3pPr>
            <a:lvl4pPr marL="1828800" marR="0" lvl="3" indent="-228600" algn="l" rtl="0">
              <a:lnSpc>
                <a:spcPct val="90000"/>
              </a:lnSpc>
              <a:spcBef>
                <a:spcPts val="500"/>
              </a:spcBef>
              <a:spcAft>
                <a:spcPts val="0"/>
              </a:spcAft>
              <a:buClr>
                <a:srgbClr val="3F3F3F"/>
              </a:buClr>
              <a:buSzPts val="1400"/>
              <a:buFont typeface="Arial"/>
              <a:buNone/>
              <a:defRPr sz="1400" b="0" i="0" u="none" strike="noStrike" cap="none">
                <a:solidFill>
                  <a:srgbClr val="3F3F3F"/>
                </a:solidFill>
                <a:latin typeface="Calibri"/>
                <a:ea typeface="Calibri"/>
                <a:cs typeface="Calibri"/>
                <a:sym typeface="Calibri"/>
              </a:defRPr>
            </a:lvl4pPr>
            <a:lvl5pPr marL="2286000" marR="0" lvl="4" indent="-228600" algn="l" rtl="0">
              <a:lnSpc>
                <a:spcPct val="90000"/>
              </a:lnSpc>
              <a:spcBef>
                <a:spcPts val="500"/>
              </a:spcBef>
              <a:spcAft>
                <a:spcPts val="0"/>
              </a:spcAft>
              <a:buClr>
                <a:srgbClr val="3F3F3F"/>
              </a:buClr>
              <a:buSzPts val="1400"/>
              <a:buFont typeface="Arial"/>
              <a:buNone/>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73" name="Google Shape;173;p12"/>
          <p:cNvSpPr txBox="1">
            <a:spLocks noGrp="1"/>
          </p:cNvSpPr>
          <p:nvPr>
            <p:ph type="body" idx="15"/>
          </p:nvPr>
        </p:nvSpPr>
        <p:spPr>
          <a:xfrm>
            <a:off x="5955887" y="4311393"/>
            <a:ext cx="1963737" cy="1130300"/>
          </a:xfrm>
          <a:prstGeom prst="rect">
            <a:avLst/>
          </a:prstGeom>
          <a:noFill/>
          <a:ln>
            <a:noFill/>
          </a:ln>
        </p:spPr>
        <p:txBody>
          <a:bodyPr spcFirstLastPara="1" wrap="square" lIns="0" tIns="0" rIns="0" bIns="0" anchor="t" anchorCtr="0"/>
          <a:lstStyle>
            <a:lvl1pPr marL="457200" marR="0" lvl="0" indent="-228600" algn="l" rtl="0">
              <a:lnSpc>
                <a:spcPct val="90000"/>
              </a:lnSpc>
              <a:spcBef>
                <a:spcPts val="1000"/>
              </a:spcBef>
              <a:spcAft>
                <a:spcPts val="0"/>
              </a:spcAft>
              <a:buClr>
                <a:srgbClr val="3F3F3F"/>
              </a:buClr>
              <a:buSzPts val="1800"/>
              <a:buFont typeface="Arial"/>
              <a:buNone/>
              <a:defRPr sz="18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74" name="Google Shape;174;p12"/>
          <p:cNvSpPr txBox="1">
            <a:spLocks noGrp="1"/>
          </p:cNvSpPr>
          <p:nvPr>
            <p:ph type="body" idx="16"/>
          </p:nvPr>
        </p:nvSpPr>
        <p:spPr>
          <a:xfrm>
            <a:off x="9807829" y="4311393"/>
            <a:ext cx="1981200" cy="1138238"/>
          </a:xfrm>
          <a:prstGeom prst="rect">
            <a:avLst/>
          </a:prstGeom>
          <a:noFill/>
          <a:ln>
            <a:noFill/>
          </a:ln>
        </p:spPr>
        <p:txBody>
          <a:bodyPr spcFirstLastPara="1" wrap="square" lIns="0" tIns="0" rIns="0" bIns="0" anchor="t" anchorCtr="0"/>
          <a:lstStyle>
            <a:lvl1pPr marL="457200" marR="0" lvl="0" indent="-228600" algn="l" rtl="0">
              <a:lnSpc>
                <a:spcPct val="90000"/>
              </a:lnSpc>
              <a:spcBef>
                <a:spcPts val="1000"/>
              </a:spcBef>
              <a:spcAft>
                <a:spcPts val="0"/>
              </a:spcAft>
              <a:buClr>
                <a:srgbClr val="3F3F3F"/>
              </a:buClr>
              <a:buSzPts val="1800"/>
              <a:buFont typeface="Arial"/>
              <a:buNone/>
              <a:defRPr sz="18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Tree>
    <p:extLst>
      <p:ext uri="{BB962C8B-B14F-4D97-AF65-F5344CB8AC3E}">
        <p14:creationId xmlns:p14="http://schemas.microsoft.com/office/powerpoint/2010/main" val="3698363108"/>
      </p:ext>
    </p:extLst>
  </p:cSld>
  <p:clrMapOvr>
    <a:masterClrMapping/>
  </p:clrMapOvr>
</p:sldLayout>
</file>

<file path=ppt/slideLayouts/slideLayout108.xml><?xml version="1.0" encoding="utf-8"?>
<p:sldLayout xmlns:a="http://schemas.openxmlformats.org/drawingml/2006/main" xmlns:r="http://schemas.openxmlformats.org/officeDocument/2006/relationships" xmlns:p="http://schemas.openxmlformats.org/presentationml/2006/main" matchingName="1_Image Bullets">
  <p:cSld name="1_Image Bullets">
    <p:spTree>
      <p:nvGrpSpPr>
        <p:cNvPr id="1" name="Shape 175"/>
        <p:cNvGrpSpPr/>
        <p:nvPr/>
      </p:nvGrpSpPr>
      <p:grpSpPr>
        <a:xfrm>
          <a:off x="0" y="0"/>
          <a:ext cx="0" cy="0"/>
          <a:chOff x="0" y="0"/>
          <a:chExt cx="0" cy="0"/>
        </a:xfrm>
      </p:grpSpPr>
      <p:sp>
        <p:nvSpPr>
          <p:cNvPr id="176" name="Google Shape;176;p13"/>
          <p:cNvSpPr/>
          <p:nvPr/>
        </p:nvSpPr>
        <p:spPr>
          <a:xfrm>
            <a:off x="3762852" y="1440875"/>
            <a:ext cx="1508760" cy="1508760"/>
          </a:xfrm>
          <a:prstGeom prst="ellipse">
            <a:avLst/>
          </a:pr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177" name="Google Shape;177;p13"/>
          <p:cNvSpPr/>
          <p:nvPr/>
        </p:nvSpPr>
        <p:spPr>
          <a:xfrm>
            <a:off x="6604501" y="1440875"/>
            <a:ext cx="1508760" cy="1508760"/>
          </a:xfrm>
          <a:prstGeom prst="ellipse">
            <a:avLst/>
          </a:pr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178" name="Google Shape;178;p13"/>
          <p:cNvSpPr/>
          <p:nvPr/>
        </p:nvSpPr>
        <p:spPr>
          <a:xfrm>
            <a:off x="9446150" y="1440578"/>
            <a:ext cx="1508760" cy="1508760"/>
          </a:xfrm>
          <a:prstGeom prst="ellipse">
            <a:avLst/>
          </a:pr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179" name="Google Shape;179;p13"/>
          <p:cNvSpPr/>
          <p:nvPr/>
        </p:nvSpPr>
        <p:spPr>
          <a:xfrm>
            <a:off x="923703" y="1440875"/>
            <a:ext cx="1508760" cy="1508760"/>
          </a:xfrm>
          <a:prstGeom prst="ellipse">
            <a:avLst/>
          </a:pr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180" name="Google Shape;180;p13"/>
          <p:cNvSpPr txBox="1">
            <a:spLocks noGrp="1"/>
          </p:cNvSpPr>
          <p:nvPr>
            <p:ph type="title"/>
          </p:nvPr>
        </p:nvSpPr>
        <p:spPr>
          <a:xfrm>
            <a:off x="432000" y="432000"/>
            <a:ext cx="11340000" cy="432000"/>
          </a:xfrm>
          <a:prstGeom prst="rect">
            <a:avLst/>
          </a:prstGeom>
          <a:noFill/>
          <a:ln>
            <a:noFill/>
          </a:ln>
        </p:spPr>
        <p:txBody>
          <a:bodyPr spcFirstLastPara="1" wrap="square" lIns="0" tIns="0" rIns="0" bIns="0" anchor="ctr" anchorCtr="0"/>
          <a:lstStyle>
            <a:lvl1pPr marR="0" lvl="0" algn="l" rtl="0">
              <a:lnSpc>
                <a:spcPct val="90000"/>
              </a:lnSpc>
              <a:spcBef>
                <a:spcPts val="0"/>
              </a:spcBef>
              <a:spcAft>
                <a:spcPts val="0"/>
              </a:spcAft>
              <a:buClr>
                <a:srgbClr val="0070C0"/>
              </a:buClr>
              <a:buSzPts val="3600"/>
              <a:buFont typeface="Economica"/>
              <a:buNone/>
              <a:defRPr sz="3600" b="0" i="0" u="none" strike="noStrike" cap="none">
                <a:solidFill>
                  <a:srgbClr val="0070C0"/>
                </a:solidFill>
                <a:latin typeface="Economica"/>
                <a:ea typeface="Economica"/>
                <a:cs typeface="Economica"/>
                <a:sym typeface="Economica"/>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endParaRPr/>
          </a:p>
        </p:txBody>
      </p:sp>
      <p:sp>
        <p:nvSpPr>
          <p:cNvPr id="181" name="Google Shape;181;p13"/>
          <p:cNvSpPr txBox="1">
            <a:spLocks noGrp="1"/>
          </p:cNvSpPr>
          <p:nvPr>
            <p:ph type="ftr" idx="11"/>
          </p:nvPr>
        </p:nvSpPr>
        <p:spPr>
          <a:xfrm>
            <a:off x="431999" y="6188628"/>
            <a:ext cx="8784941" cy="365125"/>
          </a:xfrm>
          <a:prstGeom prst="rect">
            <a:avLst/>
          </a:prstGeom>
          <a:noFill/>
          <a:ln>
            <a:noFill/>
          </a:ln>
        </p:spPr>
        <p:txBody>
          <a:bodyPr spcFirstLastPara="1" wrap="square" lIns="0" tIns="0" rIns="0" bIns="0" anchor="ctr" anchorCtr="0"/>
          <a:lstStyle>
            <a:lvl1pPr marR="0" lvl="0" algn="l" rtl="0">
              <a:spcBef>
                <a:spcPts val="0"/>
              </a:spcBef>
              <a:spcAft>
                <a:spcPts val="0"/>
              </a:spcAft>
              <a:buSzPts val="1400"/>
              <a:buNone/>
              <a:defRPr sz="1200" b="0" i="0" u="none" strike="noStrike" cap="none">
                <a:solidFill>
                  <a:srgbClr val="3F3F3F"/>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200" b="0" i="0" u="none" strike="noStrike" kern="0" cap="none" spc="0" normalizeH="0" baseline="0" noProof="0">
              <a:ln>
                <a:noFill/>
              </a:ln>
              <a:solidFill>
                <a:srgbClr val="3F3F3F"/>
              </a:solidFill>
              <a:effectLst/>
              <a:uLnTx/>
              <a:uFillTx/>
              <a:latin typeface="Calibri"/>
              <a:cs typeface="Calibri"/>
              <a:sym typeface="Calibri"/>
            </a:endParaRPr>
          </a:p>
        </p:txBody>
      </p:sp>
      <p:sp>
        <p:nvSpPr>
          <p:cNvPr id="182" name="Google Shape;182;p13"/>
          <p:cNvSpPr>
            <a:spLocks noGrp="1"/>
          </p:cNvSpPr>
          <p:nvPr>
            <p:ph type="sldNum" idx="12"/>
          </p:nvPr>
        </p:nvSpPr>
        <p:spPr>
          <a:xfrm>
            <a:off x="11496369" y="6155190"/>
            <a:ext cx="432000" cy="432000"/>
          </a:xfrm>
          <a:prstGeom prst="ellipse">
            <a:avLst/>
          </a:prstGeom>
          <a:noFill/>
          <a:ln w="9525" cap="flat" cmpd="sng">
            <a:solidFill>
              <a:schemeClr val="accent1"/>
            </a:solidFill>
            <a:prstDash val="solid"/>
            <a:round/>
            <a:headEnd type="none" w="sm" len="sm"/>
            <a:tailEnd type="none" w="sm" len="sm"/>
          </a:ln>
        </p:spPr>
        <p:txBody>
          <a:bodyPr spcFirstLastPara="1" wrap="square" lIns="0" tIns="0" rIns="0" bIns="0" anchor="ctr" anchorCtr="0">
            <a:noAutofit/>
          </a:bodyPr>
          <a:lstStyle>
            <a:lvl1pPr marL="0" marR="0" lvl="0" indent="0" algn="ctr" rtl="0">
              <a:spcBef>
                <a:spcPts val="0"/>
              </a:spcBef>
              <a:buNone/>
              <a:defRPr sz="1200" b="1" i="1" u="none" strike="noStrike" cap="none">
                <a:solidFill>
                  <a:srgbClr val="3F3F3F"/>
                </a:solidFill>
                <a:latin typeface="Rockwell"/>
                <a:ea typeface="Rockwell"/>
                <a:cs typeface="Rockwell"/>
                <a:sym typeface="Rockwell"/>
              </a:defRPr>
            </a:lvl1pPr>
            <a:lvl2pPr marL="0" marR="0" lvl="1" indent="0" algn="ctr" rtl="0">
              <a:spcBef>
                <a:spcPts val="0"/>
              </a:spcBef>
              <a:buNone/>
              <a:defRPr sz="1200" b="1" i="1" u="none" strike="noStrike" cap="none">
                <a:solidFill>
                  <a:srgbClr val="3F3F3F"/>
                </a:solidFill>
                <a:latin typeface="Rockwell"/>
                <a:ea typeface="Rockwell"/>
                <a:cs typeface="Rockwell"/>
                <a:sym typeface="Rockwell"/>
              </a:defRPr>
            </a:lvl2pPr>
            <a:lvl3pPr marL="0" marR="0" lvl="2" indent="0" algn="ctr" rtl="0">
              <a:spcBef>
                <a:spcPts val="0"/>
              </a:spcBef>
              <a:buNone/>
              <a:defRPr sz="1200" b="1" i="1" u="none" strike="noStrike" cap="none">
                <a:solidFill>
                  <a:srgbClr val="3F3F3F"/>
                </a:solidFill>
                <a:latin typeface="Rockwell"/>
                <a:ea typeface="Rockwell"/>
                <a:cs typeface="Rockwell"/>
                <a:sym typeface="Rockwell"/>
              </a:defRPr>
            </a:lvl3pPr>
            <a:lvl4pPr marL="0" marR="0" lvl="3" indent="0" algn="ctr" rtl="0">
              <a:spcBef>
                <a:spcPts val="0"/>
              </a:spcBef>
              <a:buNone/>
              <a:defRPr sz="1200" b="1" i="1" u="none" strike="noStrike" cap="none">
                <a:solidFill>
                  <a:srgbClr val="3F3F3F"/>
                </a:solidFill>
                <a:latin typeface="Rockwell"/>
                <a:ea typeface="Rockwell"/>
                <a:cs typeface="Rockwell"/>
                <a:sym typeface="Rockwell"/>
              </a:defRPr>
            </a:lvl4pPr>
            <a:lvl5pPr marL="0" marR="0" lvl="4" indent="0" algn="ctr" rtl="0">
              <a:spcBef>
                <a:spcPts val="0"/>
              </a:spcBef>
              <a:buNone/>
              <a:defRPr sz="1200" b="1" i="1" u="none" strike="noStrike" cap="none">
                <a:solidFill>
                  <a:srgbClr val="3F3F3F"/>
                </a:solidFill>
                <a:latin typeface="Rockwell"/>
                <a:ea typeface="Rockwell"/>
                <a:cs typeface="Rockwell"/>
                <a:sym typeface="Rockwell"/>
              </a:defRPr>
            </a:lvl5pPr>
            <a:lvl6pPr marL="0" marR="0" lvl="5" indent="0" algn="ctr" rtl="0">
              <a:spcBef>
                <a:spcPts val="0"/>
              </a:spcBef>
              <a:buNone/>
              <a:defRPr sz="1200" b="1" i="1" u="none" strike="noStrike" cap="none">
                <a:solidFill>
                  <a:srgbClr val="3F3F3F"/>
                </a:solidFill>
                <a:latin typeface="Rockwell"/>
                <a:ea typeface="Rockwell"/>
                <a:cs typeface="Rockwell"/>
                <a:sym typeface="Rockwell"/>
              </a:defRPr>
            </a:lvl6pPr>
            <a:lvl7pPr marL="0" marR="0" lvl="6" indent="0" algn="ctr" rtl="0">
              <a:spcBef>
                <a:spcPts val="0"/>
              </a:spcBef>
              <a:buNone/>
              <a:defRPr sz="1200" b="1" i="1" u="none" strike="noStrike" cap="none">
                <a:solidFill>
                  <a:srgbClr val="3F3F3F"/>
                </a:solidFill>
                <a:latin typeface="Rockwell"/>
                <a:ea typeface="Rockwell"/>
                <a:cs typeface="Rockwell"/>
                <a:sym typeface="Rockwell"/>
              </a:defRPr>
            </a:lvl7pPr>
            <a:lvl8pPr marL="0" marR="0" lvl="7" indent="0" algn="ctr" rtl="0">
              <a:spcBef>
                <a:spcPts val="0"/>
              </a:spcBef>
              <a:buNone/>
              <a:defRPr sz="1200" b="1" i="1" u="none" strike="noStrike" cap="none">
                <a:solidFill>
                  <a:srgbClr val="3F3F3F"/>
                </a:solidFill>
                <a:latin typeface="Rockwell"/>
                <a:ea typeface="Rockwell"/>
                <a:cs typeface="Rockwell"/>
                <a:sym typeface="Rockwell"/>
              </a:defRPr>
            </a:lvl8pPr>
            <a:lvl9pPr marL="0" marR="0" lvl="8" indent="0" algn="ctr" rtl="0">
              <a:spcBef>
                <a:spcPts val="0"/>
              </a:spcBef>
              <a:buNone/>
              <a:defRPr sz="1200" b="1" i="1" u="none" strike="noStrike" cap="none">
                <a:solidFill>
                  <a:srgbClr val="3F3F3F"/>
                </a:solidFill>
                <a:latin typeface="Rockwell"/>
                <a:ea typeface="Rockwell"/>
                <a:cs typeface="Rockwell"/>
                <a:sym typeface="Rockwell"/>
              </a:defRPr>
            </a:lvl9p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n-US" sz="1200" b="1" i="1" u="none" strike="noStrike" kern="0" cap="none" spc="0" normalizeH="0" baseline="0" noProof="0">
                <a:ln>
                  <a:noFill/>
                </a:ln>
                <a:solidFill>
                  <a:srgbClr val="3F3F3F"/>
                </a:solidFill>
                <a:effectLst/>
                <a:uLnTx/>
                <a:uFillTx/>
                <a:latin typeface="Rockwell"/>
                <a:sym typeface="Rockwell"/>
              </a:rPr>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t>‹#›</a:t>
            </a:fld>
            <a:endParaRPr kumimoji="0" sz="1200" b="1" i="1" u="none" strike="noStrike" kern="0" cap="none" spc="0" normalizeH="0" baseline="0" noProof="0">
              <a:ln>
                <a:noFill/>
              </a:ln>
              <a:solidFill>
                <a:srgbClr val="3F3F3F"/>
              </a:solidFill>
              <a:effectLst/>
              <a:uLnTx/>
              <a:uFillTx/>
              <a:latin typeface="Rockwell"/>
              <a:sym typeface="Rockwell"/>
            </a:endParaRPr>
          </a:p>
        </p:txBody>
      </p:sp>
      <p:sp>
        <p:nvSpPr>
          <p:cNvPr id="183" name="Google Shape;183;p13"/>
          <p:cNvSpPr txBox="1">
            <a:spLocks noGrp="1"/>
          </p:cNvSpPr>
          <p:nvPr>
            <p:ph type="body" idx="1"/>
          </p:nvPr>
        </p:nvSpPr>
        <p:spPr>
          <a:xfrm>
            <a:off x="3273743" y="4688112"/>
            <a:ext cx="2514600" cy="900000"/>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3F3F3F"/>
              </a:buClr>
              <a:buSzPts val="1600"/>
              <a:buFont typeface="Arial"/>
              <a:buNone/>
              <a:defRPr sz="16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84" name="Google Shape;184;p13"/>
          <p:cNvSpPr txBox="1">
            <a:spLocks noGrp="1"/>
          </p:cNvSpPr>
          <p:nvPr>
            <p:ph type="body" idx="2"/>
          </p:nvPr>
        </p:nvSpPr>
        <p:spPr>
          <a:xfrm>
            <a:off x="6115392" y="4688112"/>
            <a:ext cx="2514600" cy="900000"/>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3F3F3F"/>
              </a:buClr>
              <a:buSzPts val="1600"/>
              <a:buFont typeface="Arial"/>
              <a:buNone/>
              <a:defRPr sz="16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85" name="Google Shape;185;p13"/>
          <p:cNvSpPr txBox="1">
            <a:spLocks noGrp="1"/>
          </p:cNvSpPr>
          <p:nvPr>
            <p:ph type="body" idx="3"/>
          </p:nvPr>
        </p:nvSpPr>
        <p:spPr>
          <a:xfrm>
            <a:off x="8957041" y="4683350"/>
            <a:ext cx="2514600" cy="900000"/>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3F3F3F"/>
              </a:buClr>
              <a:buSzPts val="1600"/>
              <a:buFont typeface="Arial"/>
              <a:buNone/>
              <a:defRPr sz="16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86" name="Google Shape;186;p13"/>
          <p:cNvSpPr txBox="1">
            <a:spLocks noGrp="1"/>
          </p:cNvSpPr>
          <p:nvPr>
            <p:ph type="body" idx="4"/>
          </p:nvPr>
        </p:nvSpPr>
        <p:spPr>
          <a:xfrm>
            <a:off x="431800" y="3926334"/>
            <a:ext cx="2514600" cy="504000"/>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3F3F3F"/>
              </a:buClr>
              <a:buSzPts val="1800"/>
              <a:buFont typeface="Arial"/>
              <a:buNone/>
              <a:defRPr sz="1800" b="1" i="0" u="none" strike="noStrike" cap="none">
                <a:solidFill>
                  <a:srgbClr val="3F3F3F"/>
                </a:solidFill>
                <a:latin typeface="Rockwell"/>
                <a:ea typeface="Rockwell"/>
                <a:cs typeface="Rockwell"/>
                <a:sym typeface="Rockwell"/>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87" name="Google Shape;187;p13"/>
          <p:cNvSpPr txBox="1">
            <a:spLocks noGrp="1"/>
          </p:cNvSpPr>
          <p:nvPr>
            <p:ph type="body" idx="5"/>
          </p:nvPr>
        </p:nvSpPr>
        <p:spPr>
          <a:xfrm>
            <a:off x="3273743" y="3926335"/>
            <a:ext cx="2514600" cy="504000"/>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3F3F3F"/>
              </a:buClr>
              <a:buSzPts val="1800"/>
              <a:buFont typeface="Arial"/>
              <a:buNone/>
              <a:defRPr sz="1800" b="1" i="0" u="none" strike="noStrike" cap="none">
                <a:solidFill>
                  <a:srgbClr val="3F3F3F"/>
                </a:solidFill>
                <a:latin typeface="Rockwell"/>
                <a:ea typeface="Rockwell"/>
                <a:cs typeface="Rockwell"/>
                <a:sym typeface="Rockwell"/>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88" name="Google Shape;188;p13"/>
          <p:cNvSpPr txBox="1">
            <a:spLocks noGrp="1"/>
          </p:cNvSpPr>
          <p:nvPr>
            <p:ph type="body" idx="6"/>
          </p:nvPr>
        </p:nvSpPr>
        <p:spPr>
          <a:xfrm>
            <a:off x="6115392" y="3926335"/>
            <a:ext cx="2514600" cy="504000"/>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3F3F3F"/>
              </a:buClr>
              <a:buSzPts val="1800"/>
              <a:buFont typeface="Arial"/>
              <a:buNone/>
              <a:defRPr sz="1800" b="1" i="0" u="none" strike="noStrike" cap="none">
                <a:solidFill>
                  <a:srgbClr val="3F3F3F"/>
                </a:solidFill>
                <a:latin typeface="Rockwell"/>
                <a:ea typeface="Rockwell"/>
                <a:cs typeface="Rockwell"/>
                <a:sym typeface="Rockwell"/>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89" name="Google Shape;189;p13"/>
          <p:cNvSpPr txBox="1">
            <a:spLocks noGrp="1"/>
          </p:cNvSpPr>
          <p:nvPr>
            <p:ph type="body" idx="7"/>
          </p:nvPr>
        </p:nvSpPr>
        <p:spPr>
          <a:xfrm>
            <a:off x="8957041" y="3926038"/>
            <a:ext cx="2514600" cy="504000"/>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3F3F3F"/>
              </a:buClr>
              <a:buSzPts val="1800"/>
              <a:buFont typeface="Arial"/>
              <a:buNone/>
              <a:defRPr sz="1800" b="1" i="0" u="none" strike="noStrike" cap="none">
                <a:solidFill>
                  <a:srgbClr val="3F3F3F"/>
                </a:solidFill>
                <a:latin typeface="Rockwell"/>
                <a:ea typeface="Rockwell"/>
                <a:cs typeface="Rockwell"/>
                <a:sym typeface="Rockwell"/>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90" name="Google Shape;190;p13"/>
          <p:cNvSpPr txBox="1">
            <a:spLocks noGrp="1"/>
          </p:cNvSpPr>
          <p:nvPr>
            <p:ph type="body" idx="8"/>
          </p:nvPr>
        </p:nvSpPr>
        <p:spPr>
          <a:xfrm>
            <a:off x="432094" y="4683350"/>
            <a:ext cx="2514600" cy="900000"/>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3F3F3F"/>
              </a:buClr>
              <a:buSzPts val="1600"/>
              <a:buFont typeface="Arial"/>
              <a:buNone/>
              <a:defRPr sz="16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91" name="Google Shape;191;p13"/>
          <p:cNvSpPr>
            <a:spLocks noGrp="1"/>
          </p:cNvSpPr>
          <p:nvPr>
            <p:ph type="pic" idx="9"/>
          </p:nvPr>
        </p:nvSpPr>
        <p:spPr>
          <a:xfrm>
            <a:off x="1251046" y="1768218"/>
            <a:ext cx="854075" cy="854075"/>
          </a:xfrm>
          <a:prstGeom prst="rect">
            <a:avLst/>
          </a:prstGeom>
          <a:noFill/>
          <a:ln>
            <a:noFill/>
          </a:ln>
        </p:spPr>
        <p:txBody>
          <a:bodyPr spcFirstLastPara="1" wrap="square" lIns="0" tIns="0" rIns="0" bIns="0" anchor="t" anchorCtr="0"/>
          <a:lstStyle>
            <a:lvl1pPr marR="0" lvl="0" algn="l" rtl="0">
              <a:lnSpc>
                <a:spcPct val="90000"/>
              </a:lnSpc>
              <a:spcBef>
                <a:spcPts val="1000"/>
              </a:spcBef>
              <a:spcAft>
                <a:spcPts val="0"/>
              </a:spcAft>
              <a:buClr>
                <a:srgbClr val="3F3F3F"/>
              </a:buClr>
              <a:buSzPts val="1800"/>
              <a:buFont typeface="Arial"/>
              <a:buNone/>
              <a:defRPr sz="1800" b="0" i="0" u="none" strike="noStrike" cap="none">
                <a:solidFill>
                  <a:srgbClr val="3F3F3F"/>
                </a:solidFill>
                <a:latin typeface="Calibri"/>
                <a:ea typeface="Calibri"/>
                <a:cs typeface="Calibri"/>
                <a:sym typeface="Calibri"/>
              </a:defRPr>
            </a:lvl1pPr>
            <a:lvl2pPr marR="0" lvl="1"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R="0" lvl="2"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R="0" lvl="3"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R="0" lvl="4"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R="0" lvl="5"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R="0" lvl="6"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R="0" lvl="7"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R="0" lvl="8"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92" name="Google Shape;192;p13"/>
          <p:cNvSpPr>
            <a:spLocks noGrp="1"/>
          </p:cNvSpPr>
          <p:nvPr>
            <p:ph type="pic" idx="13"/>
          </p:nvPr>
        </p:nvSpPr>
        <p:spPr>
          <a:xfrm>
            <a:off x="4092436" y="1768218"/>
            <a:ext cx="854075" cy="854075"/>
          </a:xfrm>
          <a:prstGeom prst="rect">
            <a:avLst/>
          </a:prstGeom>
          <a:noFill/>
          <a:ln>
            <a:noFill/>
          </a:ln>
        </p:spPr>
        <p:txBody>
          <a:bodyPr spcFirstLastPara="1" wrap="square" lIns="0" tIns="0" rIns="0" bIns="0" anchor="t" anchorCtr="0"/>
          <a:lstStyle>
            <a:lvl1pPr marR="0" lvl="0" algn="l" rtl="0">
              <a:lnSpc>
                <a:spcPct val="90000"/>
              </a:lnSpc>
              <a:spcBef>
                <a:spcPts val="1000"/>
              </a:spcBef>
              <a:spcAft>
                <a:spcPts val="0"/>
              </a:spcAft>
              <a:buClr>
                <a:srgbClr val="3F3F3F"/>
              </a:buClr>
              <a:buSzPts val="1800"/>
              <a:buFont typeface="Arial"/>
              <a:buNone/>
              <a:defRPr sz="1800" b="0" i="0" u="none" strike="noStrike" cap="none">
                <a:solidFill>
                  <a:srgbClr val="3F3F3F"/>
                </a:solidFill>
                <a:latin typeface="Calibri"/>
                <a:ea typeface="Calibri"/>
                <a:cs typeface="Calibri"/>
                <a:sym typeface="Calibri"/>
              </a:defRPr>
            </a:lvl1pPr>
            <a:lvl2pPr marR="0" lvl="1"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R="0" lvl="2"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R="0" lvl="3"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R="0" lvl="4"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R="0" lvl="5"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R="0" lvl="6"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R="0" lvl="7"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R="0" lvl="8"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93" name="Google Shape;193;p13"/>
          <p:cNvSpPr>
            <a:spLocks noGrp="1"/>
          </p:cNvSpPr>
          <p:nvPr>
            <p:ph type="pic" idx="14"/>
          </p:nvPr>
        </p:nvSpPr>
        <p:spPr>
          <a:xfrm>
            <a:off x="6933339" y="1768218"/>
            <a:ext cx="854075" cy="854075"/>
          </a:xfrm>
          <a:prstGeom prst="rect">
            <a:avLst/>
          </a:prstGeom>
          <a:noFill/>
          <a:ln>
            <a:noFill/>
          </a:ln>
        </p:spPr>
        <p:txBody>
          <a:bodyPr spcFirstLastPara="1" wrap="square" lIns="0" tIns="0" rIns="0" bIns="0" anchor="t" anchorCtr="0"/>
          <a:lstStyle>
            <a:lvl1pPr marR="0" lvl="0" algn="l" rtl="0">
              <a:lnSpc>
                <a:spcPct val="90000"/>
              </a:lnSpc>
              <a:spcBef>
                <a:spcPts val="1000"/>
              </a:spcBef>
              <a:spcAft>
                <a:spcPts val="0"/>
              </a:spcAft>
              <a:buClr>
                <a:srgbClr val="3F3F3F"/>
              </a:buClr>
              <a:buSzPts val="1800"/>
              <a:buFont typeface="Arial"/>
              <a:buNone/>
              <a:defRPr sz="1800" b="0" i="0" u="none" strike="noStrike" cap="none">
                <a:solidFill>
                  <a:srgbClr val="3F3F3F"/>
                </a:solidFill>
                <a:latin typeface="Calibri"/>
                <a:ea typeface="Calibri"/>
                <a:cs typeface="Calibri"/>
                <a:sym typeface="Calibri"/>
              </a:defRPr>
            </a:lvl1pPr>
            <a:lvl2pPr marR="0" lvl="1"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R="0" lvl="2"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R="0" lvl="3"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R="0" lvl="4"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R="0" lvl="5"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R="0" lvl="6"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R="0" lvl="7"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R="0" lvl="8"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94" name="Google Shape;194;p13"/>
          <p:cNvSpPr>
            <a:spLocks noGrp="1"/>
          </p:cNvSpPr>
          <p:nvPr>
            <p:ph type="pic" idx="15"/>
          </p:nvPr>
        </p:nvSpPr>
        <p:spPr>
          <a:xfrm>
            <a:off x="9774241" y="1767921"/>
            <a:ext cx="854075" cy="854075"/>
          </a:xfrm>
          <a:prstGeom prst="rect">
            <a:avLst/>
          </a:prstGeom>
          <a:noFill/>
          <a:ln>
            <a:noFill/>
          </a:ln>
        </p:spPr>
        <p:txBody>
          <a:bodyPr spcFirstLastPara="1" wrap="square" lIns="0" tIns="0" rIns="0" bIns="0" anchor="t" anchorCtr="0"/>
          <a:lstStyle>
            <a:lvl1pPr marR="0" lvl="0" algn="l" rtl="0">
              <a:lnSpc>
                <a:spcPct val="90000"/>
              </a:lnSpc>
              <a:spcBef>
                <a:spcPts val="1000"/>
              </a:spcBef>
              <a:spcAft>
                <a:spcPts val="0"/>
              </a:spcAft>
              <a:buClr>
                <a:srgbClr val="3F3F3F"/>
              </a:buClr>
              <a:buSzPts val="1800"/>
              <a:buFont typeface="Arial"/>
              <a:buNone/>
              <a:defRPr sz="1800" b="0" i="0" u="none" strike="noStrike" cap="none">
                <a:solidFill>
                  <a:srgbClr val="3F3F3F"/>
                </a:solidFill>
                <a:latin typeface="Calibri"/>
                <a:ea typeface="Calibri"/>
                <a:cs typeface="Calibri"/>
                <a:sym typeface="Calibri"/>
              </a:defRPr>
            </a:lvl1pPr>
            <a:lvl2pPr marR="0" lvl="1"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R="0" lvl="2"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R="0" lvl="3"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R="0" lvl="4"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R="0" lvl="5"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R="0" lvl="6"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R="0" lvl="7"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R="0" lvl="8"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Tree>
    <p:extLst>
      <p:ext uri="{BB962C8B-B14F-4D97-AF65-F5344CB8AC3E}">
        <p14:creationId xmlns:p14="http://schemas.microsoft.com/office/powerpoint/2010/main" val="304893092"/>
      </p:ext>
    </p:extLst>
  </p:cSld>
  <p:clrMapOvr>
    <a:masterClrMapping/>
  </p:clrMapOvr>
</p:sldLayout>
</file>

<file path=ppt/slideLayouts/slideLayout109.xml><?xml version="1.0" encoding="utf-8"?>
<p:sldLayout xmlns:a="http://schemas.openxmlformats.org/drawingml/2006/main" xmlns:r="http://schemas.openxmlformats.org/officeDocument/2006/relationships" xmlns:p="http://schemas.openxmlformats.org/presentationml/2006/main" matchingName="Title and Content">
  <p:cSld name="Title and Content">
    <p:spTree>
      <p:nvGrpSpPr>
        <p:cNvPr id="1" name="Shape 195"/>
        <p:cNvGrpSpPr/>
        <p:nvPr/>
      </p:nvGrpSpPr>
      <p:grpSpPr>
        <a:xfrm>
          <a:off x="0" y="0"/>
          <a:ext cx="0" cy="0"/>
          <a:chOff x="0" y="0"/>
          <a:chExt cx="0" cy="0"/>
        </a:xfrm>
      </p:grpSpPr>
      <p:sp>
        <p:nvSpPr>
          <p:cNvPr id="196" name="Google Shape;196;p14"/>
          <p:cNvSpPr txBox="1">
            <a:spLocks noGrp="1"/>
          </p:cNvSpPr>
          <p:nvPr>
            <p:ph type="body" idx="1"/>
          </p:nvPr>
        </p:nvSpPr>
        <p:spPr>
          <a:xfrm>
            <a:off x="432000" y="1152000"/>
            <a:ext cx="11340000" cy="4680000"/>
          </a:xfrm>
          <a:prstGeom prst="rect">
            <a:avLst/>
          </a:prstGeom>
          <a:noFill/>
          <a:ln>
            <a:noFill/>
          </a:ln>
        </p:spPr>
        <p:txBody>
          <a:bodyPr spcFirstLastPara="1" wrap="square" lIns="0" tIns="0" rIns="0" bIns="0" anchor="t" anchorCtr="0"/>
          <a:lstStyle>
            <a:lvl1pPr marL="457200" marR="0" lvl="0" indent="-342900" algn="l" rtl="0">
              <a:lnSpc>
                <a:spcPct val="90000"/>
              </a:lnSpc>
              <a:spcBef>
                <a:spcPts val="1000"/>
              </a:spcBef>
              <a:spcAft>
                <a:spcPts val="0"/>
              </a:spcAft>
              <a:buClr>
                <a:srgbClr val="3F3F3F"/>
              </a:buClr>
              <a:buSzPts val="1800"/>
              <a:buFont typeface="Arial"/>
              <a:buChar char="•"/>
              <a:defRPr sz="18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97" name="Google Shape;197;p14"/>
          <p:cNvSpPr txBox="1">
            <a:spLocks noGrp="1"/>
          </p:cNvSpPr>
          <p:nvPr>
            <p:ph type="title"/>
          </p:nvPr>
        </p:nvSpPr>
        <p:spPr>
          <a:xfrm>
            <a:off x="432000" y="432000"/>
            <a:ext cx="11340000" cy="432000"/>
          </a:xfrm>
          <a:prstGeom prst="rect">
            <a:avLst/>
          </a:prstGeom>
          <a:noFill/>
          <a:ln>
            <a:noFill/>
          </a:ln>
        </p:spPr>
        <p:txBody>
          <a:bodyPr spcFirstLastPara="1" wrap="square" lIns="0" tIns="0" rIns="0" bIns="0" anchor="ctr" anchorCtr="0"/>
          <a:lstStyle>
            <a:lvl1pPr marR="0" lvl="0" algn="l" rtl="0">
              <a:lnSpc>
                <a:spcPct val="90000"/>
              </a:lnSpc>
              <a:spcBef>
                <a:spcPts val="0"/>
              </a:spcBef>
              <a:spcAft>
                <a:spcPts val="0"/>
              </a:spcAft>
              <a:buClr>
                <a:srgbClr val="3F3F3F"/>
              </a:buClr>
              <a:buSzPts val="4800"/>
              <a:buFont typeface="Economica"/>
              <a:buNone/>
              <a:defRPr sz="4800" b="0" i="0" u="none" strike="noStrike" cap="none">
                <a:solidFill>
                  <a:srgbClr val="3F3F3F"/>
                </a:solidFill>
                <a:latin typeface="Economica"/>
                <a:ea typeface="Economica"/>
                <a:cs typeface="Economica"/>
                <a:sym typeface="Economica"/>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endParaRPr/>
          </a:p>
        </p:txBody>
      </p:sp>
      <p:sp>
        <p:nvSpPr>
          <p:cNvPr id="198" name="Google Shape;198;p14"/>
          <p:cNvSpPr txBox="1">
            <a:spLocks noGrp="1"/>
          </p:cNvSpPr>
          <p:nvPr>
            <p:ph type="ftr" idx="11"/>
          </p:nvPr>
        </p:nvSpPr>
        <p:spPr>
          <a:xfrm>
            <a:off x="431999" y="6188628"/>
            <a:ext cx="8784941" cy="365125"/>
          </a:xfrm>
          <a:prstGeom prst="rect">
            <a:avLst/>
          </a:prstGeom>
          <a:noFill/>
          <a:ln>
            <a:noFill/>
          </a:ln>
        </p:spPr>
        <p:txBody>
          <a:bodyPr spcFirstLastPara="1" wrap="square" lIns="0" tIns="0" rIns="0" bIns="0" anchor="ctr" anchorCtr="0"/>
          <a:lstStyle>
            <a:lvl1pPr marR="0" lvl="0" algn="l" rtl="0">
              <a:spcBef>
                <a:spcPts val="0"/>
              </a:spcBef>
              <a:spcAft>
                <a:spcPts val="0"/>
              </a:spcAft>
              <a:buSzPts val="1400"/>
              <a:buNone/>
              <a:defRPr sz="1200" b="0" i="0" u="none" strike="noStrike" cap="none">
                <a:solidFill>
                  <a:srgbClr val="3F3F3F"/>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200" b="0" i="0" u="none" strike="noStrike" kern="0" cap="none" spc="0" normalizeH="0" baseline="0" noProof="0">
              <a:ln>
                <a:noFill/>
              </a:ln>
              <a:solidFill>
                <a:srgbClr val="3F3F3F"/>
              </a:solidFill>
              <a:effectLst/>
              <a:uLnTx/>
              <a:uFillTx/>
              <a:latin typeface="Calibri"/>
              <a:cs typeface="Calibri"/>
              <a:sym typeface="Calibri"/>
            </a:endParaRPr>
          </a:p>
        </p:txBody>
      </p:sp>
      <p:sp>
        <p:nvSpPr>
          <p:cNvPr id="199" name="Google Shape;199;p14"/>
          <p:cNvSpPr>
            <a:spLocks noGrp="1"/>
          </p:cNvSpPr>
          <p:nvPr>
            <p:ph type="sldNum" idx="12"/>
          </p:nvPr>
        </p:nvSpPr>
        <p:spPr>
          <a:xfrm>
            <a:off x="11496369" y="6155190"/>
            <a:ext cx="432000" cy="432000"/>
          </a:xfrm>
          <a:prstGeom prst="ellipse">
            <a:avLst/>
          </a:prstGeom>
          <a:noFill/>
          <a:ln w="9525" cap="flat" cmpd="sng">
            <a:solidFill>
              <a:schemeClr val="accent1"/>
            </a:solidFill>
            <a:prstDash val="solid"/>
            <a:round/>
            <a:headEnd type="none" w="sm" len="sm"/>
            <a:tailEnd type="none" w="sm" len="sm"/>
          </a:ln>
        </p:spPr>
        <p:txBody>
          <a:bodyPr spcFirstLastPara="1" wrap="square" lIns="0" tIns="0" rIns="0" bIns="0" anchor="ctr" anchorCtr="0">
            <a:noAutofit/>
          </a:bodyPr>
          <a:lstStyle>
            <a:lvl1pPr marL="0" marR="0" lvl="0" indent="0" algn="ctr" rtl="0">
              <a:spcBef>
                <a:spcPts val="0"/>
              </a:spcBef>
              <a:buNone/>
              <a:defRPr sz="1200" b="1" i="1" u="none" strike="noStrike" cap="none">
                <a:solidFill>
                  <a:srgbClr val="3F3F3F"/>
                </a:solidFill>
                <a:latin typeface="Rockwell"/>
                <a:ea typeface="Rockwell"/>
                <a:cs typeface="Rockwell"/>
                <a:sym typeface="Rockwell"/>
              </a:defRPr>
            </a:lvl1pPr>
            <a:lvl2pPr marL="0" marR="0" lvl="1" indent="0" algn="ctr" rtl="0">
              <a:spcBef>
                <a:spcPts val="0"/>
              </a:spcBef>
              <a:buNone/>
              <a:defRPr sz="1200" b="1" i="1" u="none" strike="noStrike" cap="none">
                <a:solidFill>
                  <a:srgbClr val="3F3F3F"/>
                </a:solidFill>
                <a:latin typeface="Rockwell"/>
                <a:ea typeface="Rockwell"/>
                <a:cs typeface="Rockwell"/>
                <a:sym typeface="Rockwell"/>
              </a:defRPr>
            </a:lvl2pPr>
            <a:lvl3pPr marL="0" marR="0" lvl="2" indent="0" algn="ctr" rtl="0">
              <a:spcBef>
                <a:spcPts val="0"/>
              </a:spcBef>
              <a:buNone/>
              <a:defRPr sz="1200" b="1" i="1" u="none" strike="noStrike" cap="none">
                <a:solidFill>
                  <a:srgbClr val="3F3F3F"/>
                </a:solidFill>
                <a:latin typeface="Rockwell"/>
                <a:ea typeface="Rockwell"/>
                <a:cs typeface="Rockwell"/>
                <a:sym typeface="Rockwell"/>
              </a:defRPr>
            </a:lvl3pPr>
            <a:lvl4pPr marL="0" marR="0" lvl="3" indent="0" algn="ctr" rtl="0">
              <a:spcBef>
                <a:spcPts val="0"/>
              </a:spcBef>
              <a:buNone/>
              <a:defRPr sz="1200" b="1" i="1" u="none" strike="noStrike" cap="none">
                <a:solidFill>
                  <a:srgbClr val="3F3F3F"/>
                </a:solidFill>
                <a:latin typeface="Rockwell"/>
                <a:ea typeface="Rockwell"/>
                <a:cs typeface="Rockwell"/>
                <a:sym typeface="Rockwell"/>
              </a:defRPr>
            </a:lvl4pPr>
            <a:lvl5pPr marL="0" marR="0" lvl="4" indent="0" algn="ctr" rtl="0">
              <a:spcBef>
                <a:spcPts val="0"/>
              </a:spcBef>
              <a:buNone/>
              <a:defRPr sz="1200" b="1" i="1" u="none" strike="noStrike" cap="none">
                <a:solidFill>
                  <a:srgbClr val="3F3F3F"/>
                </a:solidFill>
                <a:latin typeface="Rockwell"/>
                <a:ea typeface="Rockwell"/>
                <a:cs typeface="Rockwell"/>
                <a:sym typeface="Rockwell"/>
              </a:defRPr>
            </a:lvl5pPr>
            <a:lvl6pPr marL="0" marR="0" lvl="5" indent="0" algn="ctr" rtl="0">
              <a:spcBef>
                <a:spcPts val="0"/>
              </a:spcBef>
              <a:buNone/>
              <a:defRPr sz="1200" b="1" i="1" u="none" strike="noStrike" cap="none">
                <a:solidFill>
                  <a:srgbClr val="3F3F3F"/>
                </a:solidFill>
                <a:latin typeface="Rockwell"/>
                <a:ea typeface="Rockwell"/>
                <a:cs typeface="Rockwell"/>
                <a:sym typeface="Rockwell"/>
              </a:defRPr>
            </a:lvl6pPr>
            <a:lvl7pPr marL="0" marR="0" lvl="6" indent="0" algn="ctr" rtl="0">
              <a:spcBef>
                <a:spcPts val="0"/>
              </a:spcBef>
              <a:buNone/>
              <a:defRPr sz="1200" b="1" i="1" u="none" strike="noStrike" cap="none">
                <a:solidFill>
                  <a:srgbClr val="3F3F3F"/>
                </a:solidFill>
                <a:latin typeface="Rockwell"/>
                <a:ea typeface="Rockwell"/>
                <a:cs typeface="Rockwell"/>
                <a:sym typeface="Rockwell"/>
              </a:defRPr>
            </a:lvl7pPr>
            <a:lvl8pPr marL="0" marR="0" lvl="7" indent="0" algn="ctr" rtl="0">
              <a:spcBef>
                <a:spcPts val="0"/>
              </a:spcBef>
              <a:buNone/>
              <a:defRPr sz="1200" b="1" i="1" u="none" strike="noStrike" cap="none">
                <a:solidFill>
                  <a:srgbClr val="3F3F3F"/>
                </a:solidFill>
                <a:latin typeface="Rockwell"/>
                <a:ea typeface="Rockwell"/>
                <a:cs typeface="Rockwell"/>
                <a:sym typeface="Rockwell"/>
              </a:defRPr>
            </a:lvl8pPr>
            <a:lvl9pPr marL="0" marR="0" lvl="8" indent="0" algn="ctr" rtl="0">
              <a:spcBef>
                <a:spcPts val="0"/>
              </a:spcBef>
              <a:buNone/>
              <a:defRPr sz="1200" b="1" i="1" u="none" strike="noStrike" cap="none">
                <a:solidFill>
                  <a:srgbClr val="3F3F3F"/>
                </a:solidFill>
                <a:latin typeface="Rockwell"/>
                <a:ea typeface="Rockwell"/>
                <a:cs typeface="Rockwell"/>
                <a:sym typeface="Rockwell"/>
              </a:defRPr>
            </a:lvl9p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n-US" sz="1200" b="1" i="1" u="none" strike="noStrike" kern="0" cap="none" spc="0" normalizeH="0" baseline="0" noProof="0">
                <a:ln>
                  <a:noFill/>
                </a:ln>
                <a:solidFill>
                  <a:srgbClr val="3F3F3F"/>
                </a:solidFill>
                <a:effectLst/>
                <a:uLnTx/>
                <a:uFillTx/>
                <a:latin typeface="Rockwell"/>
                <a:sym typeface="Rockwell"/>
              </a:rPr>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t>‹#›</a:t>
            </a:fld>
            <a:endParaRPr kumimoji="0" sz="1200" b="1" i="1" u="none" strike="noStrike" kern="0" cap="none" spc="0" normalizeH="0" baseline="0" noProof="0">
              <a:ln>
                <a:noFill/>
              </a:ln>
              <a:solidFill>
                <a:srgbClr val="3F3F3F"/>
              </a:solidFill>
              <a:effectLst/>
              <a:uLnTx/>
              <a:uFillTx/>
              <a:latin typeface="Rockwell"/>
              <a:sym typeface="Rockwell"/>
            </a:endParaRPr>
          </a:p>
        </p:txBody>
      </p:sp>
      <p:sp>
        <p:nvSpPr>
          <p:cNvPr id="200" name="Google Shape;200;p14"/>
          <p:cNvSpPr/>
          <p:nvPr/>
        </p:nvSpPr>
        <p:spPr>
          <a:xfrm rot="-2339177">
            <a:off x="10216425" y="538864"/>
            <a:ext cx="467362" cy="344458"/>
          </a:xfrm>
          <a:custGeom>
            <a:avLst/>
            <a:gdLst/>
            <a:ahLst/>
            <a:cxnLst/>
            <a:rect l="l" t="t" r="r" b="b"/>
            <a:pathLst>
              <a:path w="692798" h="510610" extrusionOk="0">
                <a:moveTo>
                  <a:pt x="692798" y="224339"/>
                </a:moveTo>
                <a:lnTo>
                  <a:pt x="308036" y="510610"/>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01" name="Google Shape;201;p14"/>
          <p:cNvSpPr/>
          <p:nvPr/>
        </p:nvSpPr>
        <p:spPr>
          <a:xfrm rot="-1222373">
            <a:off x="10678141" y="849218"/>
            <a:ext cx="316887" cy="233554"/>
          </a:xfrm>
          <a:custGeom>
            <a:avLst/>
            <a:gdLst/>
            <a:ahLst/>
            <a:cxnLst/>
            <a:rect l="l" t="t" r="r" b="b"/>
            <a:pathLst>
              <a:path w="692798" h="510610" extrusionOk="0">
                <a:moveTo>
                  <a:pt x="692798" y="224339"/>
                </a:moveTo>
                <a:lnTo>
                  <a:pt x="308036" y="510610"/>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02" name="Google Shape;202;p14"/>
          <p:cNvSpPr/>
          <p:nvPr/>
        </p:nvSpPr>
        <p:spPr>
          <a:xfrm rot="-2339177">
            <a:off x="10717367" y="620572"/>
            <a:ext cx="250689" cy="184764"/>
          </a:xfrm>
          <a:custGeom>
            <a:avLst/>
            <a:gdLst/>
            <a:ahLst/>
            <a:cxnLst/>
            <a:rect l="l" t="t" r="r" b="b"/>
            <a:pathLst>
              <a:path w="692798" h="510610" extrusionOk="0">
                <a:moveTo>
                  <a:pt x="692798" y="224339"/>
                </a:moveTo>
                <a:lnTo>
                  <a:pt x="308036" y="510610"/>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03" name="Google Shape;203;p14"/>
          <p:cNvSpPr/>
          <p:nvPr/>
        </p:nvSpPr>
        <p:spPr>
          <a:xfrm rot="-1789612">
            <a:off x="11064926" y="781602"/>
            <a:ext cx="216995" cy="159931"/>
          </a:xfrm>
          <a:custGeom>
            <a:avLst/>
            <a:gdLst/>
            <a:ahLst/>
            <a:cxnLst/>
            <a:rect l="l" t="t" r="r" b="b"/>
            <a:pathLst>
              <a:path w="692798" h="510610" extrusionOk="0">
                <a:moveTo>
                  <a:pt x="692798" y="224339"/>
                </a:moveTo>
                <a:lnTo>
                  <a:pt x="308036" y="510610"/>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04" name="Google Shape;204;p14"/>
          <p:cNvSpPr/>
          <p:nvPr/>
        </p:nvSpPr>
        <p:spPr>
          <a:xfrm rot="-3322149">
            <a:off x="11152527" y="382052"/>
            <a:ext cx="216995" cy="159931"/>
          </a:xfrm>
          <a:custGeom>
            <a:avLst/>
            <a:gdLst/>
            <a:ahLst/>
            <a:cxnLst/>
            <a:rect l="l" t="t" r="r" b="b"/>
            <a:pathLst>
              <a:path w="692798" h="510610" extrusionOk="0">
                <a:moveTo>
                  <a:pt x="692798" y="224339"/>
                </a:moveTo>
                <a:lnTo>
                  <a:pt x="308036" y="510610"/>
                </a:lnTo>
                <a:lnTo>
                  <a:pt x="64876" y="168539"/>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05" name="Google Shape;205;p14"/>
          <p:cNvSpPr/>
          <p:nvPr/>
        </p:nvSpPr>
        <p:spPr>
          <a:xfrm rot="-838582">
            <a:off x="11545452" y="1030689"/>
            <a:ext cx="162256" cy="119587"/>
          </a:xfrm>
          <a:custGeom>
            <a:avLst/>
            <a:gdLst/>
            <a:ahLst/>
            <a:cxnLst/>
            <a:rect l="l" t="t" r="r" b="b"/>
            <a:pathLst>
              <a:path w="692798" h="510610" extrusionOk="0">
                <a:moveTo>
                  <a:pt x="692798" y="224339"/>
                </a:moveTo>
                <a:lnTo>
                  <a:pt x="308036" y="510610"/>
                </a:lnTo>
                <a:lnTo>
                  <a:pt x="64876" y="168539"/>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06" name="Google Shape;206;p14"/>
          <p:cNvSpPr/>
          <p:nvPr/>
        </p:nvSpPr>
        <p:spPr>
          <a:xfrm rot="-4284707">
            <a:off x="11756248" y="247552"/>
            <a:ext cx="216995" cy="159931"/>
          </a:xfrm>
          <a:custGeom>
            <a:avLst/>
            <a:gdLst/>
            <a:ahLst/>
            <a:cxnLst/>
            <a:rect l="l" t="t" r="r" b="b"/>
            <a:pathLst>
              <a:path w="692798" h="510610" extrusionOk="0">
                <a:moveTo>
                  <a:pt x="692798" y="224339"/>
                </a:moveTo>
                <a:lnTo>
                  <a:pt x="308036" y="510610"/>
                </a:lnTo>
                <a:lnTo>
                  <a:pt x="64876" y="168539"/>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07" name="Google Shape;207;p14"/>
          <p:cNvSpPr/>
          <p:nvPr/>
        </p:nvSpPr>
        <p:spPr>
          <a:xfrm rot="-1517764">
            <a:off x="11448108" y="631127"/>
            <a:ext cx="216995" cy="159931"/>
          </a:xfrm>
          <a:custGeom>
            <a:avLst/>
            <a:gdLst/>
            <a:ahLst/>
            <a:cxnLst/>
            <a:rect l="l" t="t" r="r" b="b"/>
            <a:pathLst>
              <a:path w="692798" h="510610" extrusionOk="0">
                <a:moveTo>
                  <a:pt x="692798" y="224339"/>
                </a:moveTo>
                <a:lnTo>
                  <a:pt x="308036" y="510610"/>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08" name="Google Shape;208;p14"/>
          <p:cNvSpPr/>
          <p:nvPr/>
        </p:nvSpPr>
        <p:spPr>
          <a:xfrm rot="-1720268">
            <a:off x="11668879" y="824433"/>
            <a:ext cx="216995" cy="159931"/>
          </a:xfrm>
          <a:custGeom>
            <a:avLst/>
            <a:gdLst/>
            <a:ahLst/>
            <a:cxnLst/>
            <a:rect l="l" t="t" r="r" b="b"/>
            <a:pathLst>
              <a:path w="692798" h="510610" extrusionOk="0">
                <a:moveTo>
                  <a:pt x="692798" y="224339"/>
                </a:moveTo>
                <a:lnTo>
                  <a:pt x="308036" y="510610"/>
                </a:lnTo>
                <a:lnTo>
                  <a:pt x="64876" y="168539"/>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09" name="Google Shape;209;p14"/>
          <p:cNvSpPr/>
          <p:nvPr/>
        </p:nvSpPr>
        <p:spPr>
          <a:xfrm rot="328041">
            <a:off x="10094502" y="901548"/>
            <a:ext cx="579699" cy="606799"/>
          </a:xfrm>
          <a:custGeom>
            <a:avLst/>
            <a:gdLst/>
            <a:ahLst/>
            <a:cxnLst/>
            <a:rect l="l" t="t" r="r" b="b"/>
            <a:pathLst>
              <a:path w="487806" h="510610" extrusionOk="0">
                <a:moveTo>
                  <a:pt x="487806" y="171848"/>
                </a:moveTo>
                <a:lnTo>
                  <a:pt x="308036" y="510610"/>
                </a:lnTo>
                <a:lnTo>
                  <a:pt x="0" y="0"/>
                </a:lnTo>
                <a:lnTo>
                  <a:pt x="487806" y="171848"/>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10" name="Google Shape;210;p14"/>
          <p:cNvSpPr/>
          <p:nvPr/>
        </p:nvSpPr>
        <p:spPr>
          <a:xfrm>
            <a:off x="10871770" y="1202556"/>
            <a:ext cx="316887" cy="233554"/>
          </a:xfrm>
          <a:custGeom>
            <a:avLst/>
            <a:gdLst/>
            <a:ahLst/>
            <a:cxnLst/>
            <a:rect l="l" t="t" r="r" b="b"/>
            <a:pathLst>
              <a:path w="692798" h="510610" extrusionOk="0">
                <a:moveTo>
                  <a:pt x="692798" y="224339"/>
                </a:moveTo>
                <a:lnTo>
                  <a:pt x="308036" y="510610"/>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11" name="Google Shape;211;p14"/>
          <p:cNvSpPr/>
          <p:nvPr/>
        </p:nvSpPr>
        <p:spPr>
          <a:xfrm rot="-838582">
            <a:off x="11512604" y="1484835"/>
            <a:ext cx="162256" cy="119587"/>
          </a:xfrm>
          <a:custGeom>
            <a:avLst/>
            <a:gdLst/>
            <a:ahLst/>
            <a:cxnLst/>
            <a:rect l="l" t="t" r="r" b="b"/>
            <a:pathLst>
              <a:path w="692798" h="510610" extrusionOk="0">
                <a:moveTo>
                  <a:pt x="692798" y="224339"/>
                </a:moveTo>
                <a:lnTo>
                  <a:pt x="308036" y="510610"/>
                </a:lnTo>
                <a:lnTo>
                  <a:pt x="64876" y="168539"/>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12" name="Google Shape;212;p14"/>
          <p:cNvSpPr/>
          <p:nvPr/>
        </p:nvSpPr>
        <p:spPr>
          <a:xfrm rot="1160487">
            <a:off x="10291662" y="1614015"/>
            <a:ext cx="316887" cy="233554"/>
          </a:xfrm>
          <a:custGeom>
            <a:avLst/>
            <a:gdLst/>
            <a:ahLst/>
            <a:cxnLst/>
            <a:rect l="l" t="t" r="r" b="b"/>
            <a:pathLst>
              <a:path w="692798" h="510610" extrusionOk="0">
                <a:moveTo>
                  <a:pt x="692798" y="224339"/>
                </a:moveTo>
                <a:lnTo>
                  <a:pt x="308036" y="510610"/>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13" name="Google Shape;213;p14"/>
          <p:cNvSpPr/>
          <p:nvPr/>
        </p:nvSpPr>
        <p:spPr>
          <a:xfrm rot="803026">
            <a:off x="11586107" y="2015428"/>
            <a:ext cx="162256" cy="119587"/>
          </a:xfrm>
          <a:custGeom>
            <a:avLst/>
            <a:gdLst/>
            <a:ahLst/>
            <a:cxnLst/>
            <a:rect l="l" t="t" r="r" b="b"/>
            <a:pathLst>
              <a:path w="692798" h="510610" extrusionOk="0">
                <a:moveTo>
                  <a:pt x="692798" y="224339"/>
                </a:moveTo>
                <a:lnTo>
                  <a:pt x="308036" y="510610"/>
                </a:lnTo>
                <a:lnTo>
                  <a:pt x="64876" y="168539"/>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Tree>
    <p:extLst>
      <p:ext uri="{BB962C8B-B14F-4D97-AF65-F5344CB8AC3E}">
        <p14:creationId xmlns:p14="http://schemas.microsoft.com/office/powerpoint/2010/main" val="2594377166"/>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showMasterSp="0" type="vertTitleAndTx" preserve="1">
  <p:cSld name="Vertical Title and Text">
    <p:spTree>
      <p:nvGrpSpPr>
        <p:cNvPr id="1" name=""/>
        <p:cNvGrpSpPr/>
        <p:nvPr/>
      </p:nvGrpSpPr>
      <p:grpSpPr>
        <a:xfrm>
          <a:off x="0" y="0"/>
          <a:ext cx="0" cy="0"/>
          <a:chOff x="0" y="0"/>
          <a:chExt cx="0" cy="0"/>
        </a:xfrm>
      </p:grpSpPr>
      <p:sp>
        <p:nvSpPr>
          <p:cNvPr id="7" name="Rectangle 6"/>
          <p:cNvSpPr/>
          <p:nvPr/>
        </p:nvSpPr>
        <p:spPr>
          <a:xfrm>
            <a:off x="9019312" y="0"/>
            <a:ext cx="2743200" cy="68580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 name="Vertical Title 1"/>
          <p:cNvSpPr>
            <a:spLocks noGrp="1"/>
          </p:cNvSpPr>
          <p:nvPr>
            <p:ph type="title" orient="vert"/>
          </p:nvPr>
        </p:nvSpPr>
        <p:spPr>
          <a:xfrm>
            <a:off x="9160624" y="274638"/>
            <a:ext cx="2402380" cy="5897562"/>
          </a:xfrm>
        </p:spPr>
        <p:txBody>
          <a:bodyPr vert="eaVert"/>
          <a:lstStyle/>
          <a:p>
            <a:r>
              <a:rPr lang="en-US" smtClean="0"/>
              <a:t>Click to edit Master title style</a:t>
            </a:r>
            <a:endParaRPr lang="en-US" dirty="0"/>
          </a:p>
        </p:txBody>
      </p:sp>
      <p:sp>
        <p:nvSpPr>
          <p:cNvPr id="3" name="Vertical Text Placeholder 2"/>
          <p:cNvSpPr>
            <a:spLocks noGrp="1"/>
          </p:cNvSpPr>
          <p:nvPr>
            <p:ph type="body" orient="vert" idx="1"/>
          </p:nvPr>
        </p:nvSpPr>
        <p:spPr>
          <a:xfrm>
            <a:off x="838199" y="274638"/>
            <a:ext cx="7973291" cy="5897562"/>
          </a:xfrm>
        </p:spPr>
        <p:txBody>
          <a:bodyPr vert="eaVert"/>
          <a:lstStyle/>
          <a:p>
            <a:pPr lvl="0"/>
            <a:r>
              <a:rPr lang="en-US" smtClean="0"/>
              <a:t>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10"/>
          </p:nvPr>
        </p:nvSpPr>
        <p:spPr>
          <a:xfrm>
            <a:off x="838200" y="6422854"/>
            <a:ext cx="2743196" cy="365125"/>
          </a:xfrm>
        </p:spPr>
        <p:txBody>
          <a:bodyPr/>
          <a:lstStyle/>
          <a:p>
            <a:fld id="{317FC090-DA06-46C3-A6D7-5820AF273E5F}" type="datetimeFigureOut">
              <a:rPr lang="en-US" smtClean="0"/>
              <a:t>2/12/2019</a:t>
            </a:fld>
            <a:endParaRPr lang="en-US"/>
          </a:p>
        </p:txBody>
      </p:sp>
      <p:sp>
        <p:nvSpPr>
          <p:cNvPr id="5" name="Footer Placeholder 4"/>
          <p:cNvSpPr>
            <a:spLocks noGrp="1"/>
          </p:cNvSpPr>
          <p:nvPr>
            <p:ph type="ftr" sz="quarter" idx="11"/>
          </p:nvPr>
        </p:nvSpPr>
        <p:spPr>
          <a:xfrm>
            <a:off x="3776135" y="6422854"/>
            <a:ext cx="4279669" cy="365125"/>
          </a:xfrm>
        </p:spPr>
        <p:txBody>
          <a:bodyPr/>
          <a:lstStyle/>
          <a:p>
            <a:endParaRPr lang="en-US"/>
          </a:p>
        </p:txBody>
      </p:sp>
      <p:sp>
        <p:nvSpPr>
          <p:cNvPr id="6" name="Slide Number Placeholder 5"/>
          <p:cNvSpPr>
            <a:spLocks noGrp="1"/>
          </p:cNvSpPr>
          <p:nvPr>
            <p:ph type="sldNum" sz="quarter" idx="12"/>
          </p:nvPr>
        </p:nvSpPr>
        <p:spPr>
          <a:xfrm>
            <a:off x="8073048" y="6422854"/>
            <a:ext cx="879759" cy="365125"/>
          </a:xfrm>
        </p:spPr>
        <p:txBody>
          <a:bodyPr/>
          <a:lstStyle/>
          <a:p>
            <a:fld id="{4210A1D8-FDAE-42FE-ABF2-2F2379ABFE21}" type="slidenum">
              <a:rPr lang="en-US" smtClean="0"/>
              <a:t>‹#›</a:t>
            </a:fld>
            <a:endParaRPr lang="en-US"/>
          </a:p>
        </p:txBody>
      </p:sp>
    </p:spTree>
    <p:extLst>
      <p:ext uri="{BB962C8B-B14F-4D97-AF65-F5344CB8AC3E}">
        <p14:creationId xmlns:p14="http://schemas.microsoft.com/office/powerpoint/2010/main" val="1175531318"/>
      </p:ext>
    </p:extLst>
  </p:cSld>
  <p:clrMapOvr>
    <a:masterClrMapping/>
  </p:clrMapOvr>
</p:sldLayout>
</file>

<file path=ppt/slideLayouts/slideLayout110.xml><?xml version="1.0" encoding="utf-8"?>
<p:sldLayout xmlns:a="http://schemas.openxmlformats.org/drawingml/2006/main" xmlns:r="http://schemas.openxmlformats.org/officeDocument/2006/relationships" xmlns:p="http://schemas.openxmlformats.org/presentationml/2006/main" matchingName="Two Content">
  <p:cSld name="Two Content">
    <p:spTree>
      <p:nvGrpSpPr>
        <p:cNvPr id="1" name="Shape 214"/>
        <p:cNvGrpSpPr/>
        <p:nvPr/>
      </p:nvGrpSpPr>
      <p:grpSpPr>
        <a:xfrm>
          <a:off x="0" y="0"/>
          <a:ext cx="0" cy="0"/>
          <a:chOff x="0" y="0"/>
          <a:chExt cx="0" cy="0"/>
        </a:xfrm>
      </p:grpSpPr>
      <p:sp>
        <p:nvSpPr>
          <p:cNvPr id="215" name="Google Shape;215;p15"/>
          <p:cNvSpPr/>
          <p:nvPr/>
        </p:nvSpPr>
        <p:spPr>
          <a:xfrm rot="-2339177">
            <a:off x="10216425" y="538864"/>
            <a:ext cx="467362" cy="344458"/>
          </a:xfrm>
          <a:custGeom>
            <a:avLst/>
            <a:gdLst/>
            <a:ahLst/>
            <a:cxnLst/>
            <a:rect l="l" t="t" r="r" b="b"/>
            <a:pathLst>
              <a:path w="692798" h="510610" extrusionOk="0">
                <a:moveTo>
                  <a:pt x="692798" y="224339"/>
                </a:moveTo>
                <a:lnTo>
                  <a:pt x="308036" y="510610"/>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16" name="Google Shape;216;p15"/>
          <p:cNvSpPr/>
          <p:nvPr/>
        </p:nvSpPr>
        <p:spPr>
          <a:xfrm rot="-1222373">
            <a:off x="10678141" y="849218"/>
            <a:ext cx="316887" cy="233554"/>
          </a:xfrm>
          <a:custGeom>
            <a:avLst/>
            <a:gdLst/>
            <a:ahLst/>
            <a:cxnLst/>
            <a:rect l="l" t="t" r="r" b="b"/>
            <a:pathLst>
              <a:path w="692798" h="510610" extrusionOk="0">
                <a:moveTo>
                  <a:pt x="692798" y="224339"/>
                </a:moveTo>
                <a:lnTo>
                  <a:pt x="308036" y="510610"/>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17" name="Google Shape;217;p15"/>
          <p:cNvSpPr/>
          <p:nvPr/>
        </p:nvSpPr>
        <p:spPr>
          <a:xfrm rot="-2339177">
            <a:off x="10717367" y="620572"/>
            <a:ext cx="250689" cy="184764"/>
          </a:xfrm>
          <a:custGeom>
            <a:avLst/>
            <a:gdLst/>
            <a:ahLst/>
            <a:cxnLst/>
            <a:rect l="l" t="t" r="r" b="b"/>
            <a:pathLst>
              <a:path w="692798" h="510610" extrusionOk="0">
                <a:moveTo>
                  <a:pt x="692798" y="224339"/>
                </a:moveTo>
                <a:lnTo>
                  <a:pt x="308036" y="510610"/>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18" name="Google Shape;218;p15"/>
          <p:cNvSpPr/>
          <p:nvPr/>
        </p:nvSpPr>
        <p:spPr>
          <a:xfrm rot="-1789612">
            <a:off x="11064926" y="781602"/>
            <a:ext cx="216995" cy="159931"/>
          </a:xfrm>
          <a:custGeom>
            <a:avLst/>
            <a:gdLst/>
            <a:ahLst/>
            <a:cxnLst/>
            <a:rect l="l" t="t" r="r" b="b"/>
            <a:pathLst>
              <a:path w="692798" h="510610" extrusionOk="0">
                <a:moveTo>
                  <a:pt x="692798" y="224339"/>
                </a:moveTo>
                <a:lnTo>
                  <a:pt x="308036" y="510610"/>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19" name="Google Shape;219;p15"/>
          <p:cNvSpPr/>
          <p:nvPr/>
        </p:nvSpPr>
        <p:spPr>
          <a:xfrm rot="-3322149">
            <a:off x="11152527" y="382052"/>
            <a:ext cx="216995" cy="159931"/>
          </a:xfrm>
          <a:custGeom>
            <a:avLst/>
            <a:gdLst/>
            <a:ahLst/>
            <a:cxnLst/>
            <a:rect l="l" t="t" r="r" b="b"/>
            <a:pathLst>
              <a:path w="692798" h="510610" extrusionOk="0">
                <a:moveTo>
                  <a:pt x="692798" y="224339"/>
                </a:moveTo>
                <a:lnTo>
                  <a:pt x="308036" y="510610"/>
                </a:lnTo>
                <a:lnTo>
                  <a:pt x="64876" y="168539"/>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20" name="Google Shape;220;p15"/>
          <p:cNvSpPr/>
          <p:nvPr/>
        </p:nvSpPr>
        <p:spPr>
          <a:xfrm rot="-838582">
            <a:off x="11545452" y="1030689"/>
            <a:ext cx="162256" cy="119587"/>
          </a:xfrm>
          <a:custGeom>
            <a:avLst/>
            <a:gdLst/>
            <a:ahLst/>
            <a:cxnLst/>
            <a:rect l="l" t="t" r="r" b="b"/>
            <a:pathLst>
              <a:path w="692798" h="510610" extrusionOk="0">
                <a:moveTo>
                  <a:pt x="692798" y="224339"/>
                </a:moveTo>
                <a:lnTo>
                  <a:pt x="308036" y="510610"/>
                </a:lnTo>
                <a:lnTo>
                  <a:pt x="64876" y="168539"/>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21" name="Google Shape;221;p15"/>
          <p:cNvSpPr/>
          <p:nvPr/>
        </p:nvSpPr>
        <p:spPr>
          <a:xfrm rot="-4284707">
            <a:off x="11756248" y="247552"/>
            <a:ext cx="216995" cy="159931"/>
          </a:xfrm>
          <a:custGeom>
            <a:avLst/>
            <a:gdLst/>
            <a:ahLst/>
            <a:cxnLst/>
            <a:rect l="l" t="t" r="r" b="b"/>
            <a:pathLst>
              <a:path w="692798" h="510610" extrusionOk="0">
                <a:moveTo>
                  <a:pt x="692798" y="224339"/>
                </a:moveTo>
                <a:lnTo>
                  <a:pt x="308036" y="510610"/>
                </a:lnTo>
                <a:lnTo>
                  <a:pt x="64876" y="168539"/>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22" name="Google Shape;222;p15"/>
          <p:cNvSpPr/>
          <p:nvPr/>
        </p:nvSpPr>
        <p:spPr>
          <a:xfrm rot="-1517764">
            <a:off x="11448108" y="631127"/>
            <a:ext cx="216995" cy="159931"/>
          </a:xfrm>
          <a:custGeom>
            <a:avLst/>
            <a:gdLst/>
            <a:ahLst/>
            <a:cxnLst/>
            <a:rect l="l" t="t" r="r" b="b"/>
            <a:pathLst>
              <a:path w="692798" h="510610" extrusionOk="0">
                <a:moveTo>
                  <a:pt x="692798" y="224339"/>
                </a:moveTo>
                <a:lnTo>
                  <a:pt x="308036" y="510610"/>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23" name="Google Shape;223;p15"/>
          <p:cNvSpPr/>
          <p:nvPr/>
        </p:nvSpPr>
        <p:spPr>
          <a:xfrm rot="-1720268">
            <a:off x="11668879" y="824433"/>
            <a:ext cx="216995" cy="159931"/>
          </a:xfrm>
          <a:custGeom>
            <a:avLst/>
            <a:gdLst/>
            <a:ahLst/>
            <a:cxnLst/>
            <a:rect l="l" t="t" r="r" b="b"/>
            <a:pathLst>
              <a:path w="692798" h="510610" extrusionOk="0">
                <a:moveTo>
                  <a:pt x="692798" y="224339"/>
                </a:moveTo>
                <a:lnTo>
                  <a:pt x="308036" y="510610"/>
                </a:lnTo>
                <a:lnTo>
                  <a:pt x="64876" y="168539"/>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24" name="Google Shape;224;p15"/>
          <p:cNvSpPr/>
          <p:nvPr/>
        </p:nvSpPr>
        <p:spPr>
          <a:xfrm rot="328041">
            <a:off x="10094502" y="901548"/>
            <a:ext cx="579699" cy="606799"/>
          </a:xfrm>
          <a:custGeom>
            <a:avLst/>
            <a:gdLst/>
            <a:ahLst/>
            <a:cxnLst/>
            <a:rect l="l" t="t" r="r" b="b"/>
            <a:pathLst>
              <a:path w="487806" h="510610" extrusionOk="0">
                <a:moveTo>
                  <a:pt x="487806" y="171848"/>
                </a:moveTo>
                <a:lnTo>
                  <a:pt x="308036" y="510610"/>
                </a:lnTo>
                <a:lnTo>
                  <a:pt x="0" y="0"/>
                </a:lnTo>
                <a:lnTo>
                  <a:pt x="487806" y="171848"/>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25" name="Google Shape;225;p15"/>
          <p:cNvSpPr/>
          <p:nvPr/>
        </p:nvSpPr>
        <p:spPr>
          <a:xfrm>
            <a:off x="10871770" y="1202556"/>
            <a:ext cx="316887" cy="233554"/>
          </a:xfrm>
          <a:custGeom>
            <a:avLst/>
            <a:gdLst/>
            <a:ahLst/>
            <a:cxnLst/>
            <a:rect l="l" t="t" r="r" b="b"/>
            <a:pathLst>
              <a:path w="692798" h="510610" extrusionOk="0">
                <a:moveTo>
                  <a:pt x="692798" y="224339"/>
                </a:moveTo>
                <a:lnTo>
                  <a:pt x="308036" y="510610"/>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26" name="Google Shape;226;p15"/>
          <p:cNvSpPr/>
          <p:nvPr/>
        </p:nvSpPr>
        <p:spPr>
          <a:xfrm rot="-838582">
            <a:off x="11512604" y="1484835"/>
            <a:ext cx="162256" cy="119587"/>
          </a:xfrm>
          <a:custGeom>
            <a:avLst/>
            <a:gdLst/>
            <a:ahLst/>
            <a:cxnLst/>
            <a:rect l="l" t="t" r="r" b="b"/>
            <a:pathLst>
              <a:path w="692798" h="510610" extrusionOk="0">
                <a:moveTo>
                  <a:pt x="692798" y="224339"/>
                </a:moveTo>
                <a:lnTo>
                  <a:pt x="308036" y="510610"/>
                </a:lnTo>
                <a:lnTo>
                  <a:pt x="64876" y="168539"/>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27" name="Google Shape;227;p15"/>
          <p:cNvSpPr/>
          <p:nvPr/>
        </p:nvSpPr>
        <p:spPr>
          <a:xfrm rot="1160487">
            <a:off x="10291662" y="1614015"/>
            <a:ext cx="316887" cy="233554"/>
          </a:xfrm>
          <a:custGeom>
            <a:avLst/>
            <a:gdLst/>
            <a:ahLst/>
            <a:cxnLst/>
            <a:rect l="l" t="t" r="r" b="b"/>
            <a:pathLst>
              <a:path w="692798" h="510610" extrusionOk="0">
                <a:moveTo>
                  <a:pt x="692798" y="224339"/>
                </a:moveTo>
                <a:lnTo>
                  <a:pt x="308036" y="510610"/>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28" name="Google Shape;228;p15"/>
          <p:cNvSpPr/>
          <p:nvPr/>
        </p:nvSpPr>
        <p:spPr>
          <a:xfrm rot="803026">
            <a:off x="11586107" y="2015428"/>
            <a:ext cx="162256" cy="119587"/>
          </a:xfrm>
          <a:custGeom>
            <a:avLst/>
            <a:gdLst/>
            <a:ahLst/>
            <a:cxnLst/>
            <a:rect l="l" t="t" r="r" b="b"/>
            <a:pathLst>
              <a:path w="692798" h="510610" extrusionOk="0">
                <a:moveTo>
                  <a:pt x="692798" y="224339"/>
                </a:moveTo>
                <a:lnTo>
                  <a:pt x="308036" y="510610"/>
                </a:lnTo>
                <a:lnTo>
                  <a:pt x="64876" y="168539"/>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29" name="Google Shape;229;p15"/>
          <p:cNvSpPr txBox="1">
            <a:spLocks noGrp="1"/>
          </p:cNvSpPr>
          <p:nvPr>
            <p:ph type="title"/>
          </p:nvPr>
        </p:nvSpPr>
        <p:spPr>
          <a:xfrm>
            <a:off x="432000" y="432000"/>
            <a:ext cx="11340000" cy="432000"/>
          </a:xfrm>
          <a:prstGeom prst="rect">
            <a:avLst/>
          </a:prstGeom>
          <a:noFill/>
          <a:ln>
            <a:noFill/>
          </a:ln>
        </p:spPr>
        <p:txBody>
          <a:bodyPr spcFirstLastPara="1" wrap="square" lIns="0" tIns="0" rIns="0" bIns="0" anchor="ctr" anchorCtr="0"/>
          <a:lstStyle>
            <a:lvl1pPr marR="0" lvl="0" algn="l" rtl="0">
              <a:lnSpc>
                <a:spcPct val="90000"/>
              </a:lnSpc>
              <a:spcBef>
                <a:spcPts val="0"/>
              </a:spcBef>
              <a:spcAft>
                <a:spcPts val="0"/>
              </a:spcAft>
              <a:buClr>
                <a:srgbClr val="3F3F3F"/>
              </a:buClr>
              <a:buSzPts val="4800"/>
              <a:buFont typeface="Economica"/>
              <a:buNone/>
              <a:defRPr sz="4800" b="0" i="0" u="none" strike="noStrike" cap="none">
                <a:solidFill>
                  <a:srgbClr val="3F3F3F"/>
                </a:solidFill>
                <a:latin typeface="Economica"/>
                <a:ea typeface="Economica"/>
                <a:cs typeface="Economica"/>
                <a:sym typeface="Economica"/>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endParaRPr/>
          </a:p>
        </p:txBody>
      </p:sp>
      <p:sp>
        <p:nvSpPr>
          <p:cNvPr id="230" name="Google Shape;230;p15"/>
          <p:cNvSpPr txBox="1">
            <a:spLocks noGrp="1"/>
          </p:cNvSpPr>
          <p:nvPr>
            <p:ph type="body" idx="1"/>
          </p:nvPr>
        </p:nvSpPr>
        <p:spPr>
          <a:xfrm>
            <a:off x="432000" y="1152000"/>
            <a:ext cx="5472000" cy="5040000"/>
          </a:xfrm>
          <a:prstGeom prst="rect">
            <a:avLst/>
          </a:prstGeom>
          <a:noFill/>
          <a:ln>
            <a:noFill/>
          </a:ln>
        </p:spPr>
        <p:txBody>
          <a:bodyPr spcFirstLastPara="1" wrap="square" lIns="0" tIns="0" rIns="0" bIns="0" anchor="t" anchorCtr="0"/>
          <a:lstStyle>
            <a:lvl1pPr marL="457200" marR="0" lvl="0" indent="-342900" algn="l" rtl="0">
              <a:lnSpc>
                <a:spcPct val="90000"/>
              </a:lnSpc>
              <a:spcBef>
                <a:spcPts val="1000"/>
              </a:spcBef>
              <a:spcAft>
                <a:spcPts val="0"/>
              </a:spcAft>
              <a:buClr>
                <a:srgbClr val="3F3F3F"/>
              </a:buClr>
              <a:buSzPts val="1800"/>
              <a:buFont typeface="Arial"/>
              <a:buChar char="•"/>
              <a:defRPr sz="18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231" name="Google Shape;231;p15"/>
          <p:cNvSpPr txBox="1">
            <a:spLocks noGrp="1"/>
          </p:cNvSpPr>
          <p:nvPr>
            <p:ph type="ftr" idx="11"/>
          </p:nvPr>
        </p:nvSpPr>
        <p:spPr>
          <a:xfrm>
            <a:off x="431999" y="6188628"/>
            <a:ext cx="8784941" cy="365125"/>
          </a:xfrm>
          <a:prstGeom prst="rect">
            <a:avLst/>
          </a:prstGeom>
          <a:noFill/>
          <a:ln>
            <a:noFill/>
          </a:ln>
        </p:spPr>
        <p:txBody>
          <a:bodyPr spcFirstLastPara="1" wrap="square" lIns="0" tIns="0" rIns="0" bIns="0" anchor="ctr" anchorCtr="0"/>
          <a:lstStyle>
            <a:lvl1pPr marR="0" lvl="0" algn="l" rtl="0">
              <a:spcBef>
                <a:spcPts val="0"/>
              </a:spcBef>
              <a:spcAft>
                <a:spcPts val="0"/>
              </a:spcAft>
              <a:buSzPts val="1400"/>
              <a:buNone/>
              <a:defRPr sz="1200" b="0" i="0" u="none" strike="noStrike" cap="none">
                <a:solidFill>
                  <a:srgbClr val="3F3F3F"/>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200" b="0" i="0" u="none" strike="noStrike" kern="0" cap="none" spc="0" normalizeH="0" baseline="0" noProof="0">
              <a:ln>
                <a:noFill/>
              </a:ln>
              <a:solidFill>
                <a:srgbClr val="3F3F3F"/>
              </a:solidFill>
              <a:effectLst/>
              <a:uLnTx/>
              <a:uFillTx/>
              <a:latin typeface="Calibri"/>
              <a:cs typeface="Calibri"/>
              <a:sym typeface="Calibri"/>
            </a:endParaRPr>
          </a:p>
        </p:txBody>
      </p:sp>
      <p:sp>
        <p:nvSpPr>
          <p:cNvPr id="232" name="Google Shape;232;p15"/>
          <p:cNvSpPr>
            <a:spLocks noGrp="1"/>
          </p:cNvSpPr>
          <p:nvPr>
            <p:ph type="sldNum" idx="12"/>
          </p:nvPr>
        </p:nvSpPr>
        <p:spPr>
          <a:xfrm>
            <a:off x="11496369" y="6155190"/>
            <a:ext cx="432000" cy="432000"/>
          </a:xfrm>
          <a:prstGeom prst="ellipse">
            <a:avLst/>
          </a:prstGeom>
          <a:noFill/>
          <a:ln w="9525" cap="flat" cmpd="sng">
            <a:solidFill>
              <a:schemeClr val="accent1"/>
            </a:solidFill>
            <a:prstDash val="solid"/>
            <a:round/>
            <a:headEnd type="none" w="sm" len="sm"/>
            <a:tailEnd type="none" w="sm" len="sm"/>
          </a:ln>
        </p:spPr>
        <p:txBody>
          <a:bodyPr spcFirstLastPara="1" wrap="square" lIns="0" tIns="0" rIns="0" bIns="0" anchor="ctr" anchorCtr="0">
            <a:noAutofit/>
          </a:bodyPr>
          <a:lstStyle>
            <a:lvl1pPr marL="0" marR="0" lvl="0" indent="0" algn="ctr" rtl="0">
              <a:spcBef>
                <a:spcPts val="0"/>
              </a:spcBef>
              <a:buNone/>
              <a:defRPr sz="1200" b="1" i="1" u="none" strike="noStrike" cap="none">
                <a:solidFill>
                  <a:srgbClr val="3F3F3F"/>
                </a:solidFill>
                <a:latin typeface="Rockwell"/>
                <a:ea typeface="Rockwell"/>
                <a:cs typeface="Rockwell"/>
                <a:sym typeface="Rockwell"/>
              </a:defRPr>
            </a:lvl1pPr>
            <a:lvl2pPr marL="0" marR="0" lvl="1" indent="0" algn="ctr" rtl="0">
              <a:spcBef>
                <a:spcPts val="0"/>
              </a:spcBef>
              <a:buNone/>
              <a:defRPr sz="1200" b="1" i="1" u="none" strike="noStrike" cap="none">
                <a:solidFill>
                  <a:srgbClr val="3F3F3F"/>
                </a:solidFill>
                <a:latin typeface="Rockwell"/>
                <a:ea typeface="Rockwell"/>
                <a:cs typeface="Rockwell"/>
                <a:sym typeface="Rockwell"/>
              </a:defRPr>
            </a:lvl2pPr>
            <a:lvl3pPr marL="0" marR="0" lvl="2" indent="0" algn="ctr" rtl="0">
              <a:spcBef>
                <a:spcPts val="0"/>
              </a:spcBef>
              <a:buNone/>
              <a:defRPr sz="1200" b="1" i="1" u="none" strike="noStrike" cap="none">
                <a:solidFill>
                  <a:srgbClr val="3F3F3F"/>
                </a:solidFill>
                <a:latin typeface="Rockwell"/>
                <a:ea typeface="Rockwell"/>
                <a:cs typeface="Rockwell"/>
                <a:sym typeface="Rockwell"/>
              </a:defRPr>
            </a:lvl3pPr>
            <a:lvl4pPr marL="0" marR="0" lvl="3" indent="0" algn="ctr" rtl="0">
              <a:spcBef>
                <a:spcPts val="0"/>
              </a:spcBef>
              <a:buNone/>
              <a:defRPr sz="1200" b="1" i="1" u="none" strike="noStrike" cap="none">
                <a:solidFill>
                  <a:srgbClr val="3F3F3F"/>
                </a:solidFill>
                <a:latin typeface="Rockwell"/>
                <a:ea typeface="Rockwell"/>
                <a:cs typeface="Rockwell"/>
                <a:sym typeface="Rockwell"/>
              </a:defRPr>
            </a:lvl4pPr>
            <a:lvl5pPr marL="0" marR="0" lvl="4" indent="0" algn="ctr" rtl="0">
              <a:spcBef>
                <a:spcPts val="0"/>
              </a:spcBef>
              <a:buNone/>
              <a:defRPr sz="1200" b="1" i="1" u="none" strike="noStrike" cap="none">
                <a:solidFill>
                  <a:srgbClr val="3F3F3F"/>
                </a:solidFill>
                <a:latin typeface="Rockwell"/>
                <a:ea typeface="Rockwell"/>
                <a:cs typeface="Rockwell"/>
                <a:sym typeface="Rockwell"/>
              </a:defRPr>
            </a:lvl5pPr>
            <a:lvl6pPr marL="0" marR="0" lvl="5" indent="0" algn="ctr" rtl="0">
              <a:spcBef>
                <a:spcPts val="0"/>
              </a:spcBef>
              <a:buNone/>
              <a:defRPr sz="1200" b="1" i="1" u="none" strike="noStrike" cap="none">
                <a:solidFill>
                  <a:srgbClr val="3F3F3F"/>
                </a:solidFill>
                <a:latin typeface="Rockwell"/>
                <a:ea typeface="Rockwell"/>
                <a:cs typeface="Rockwell"/>
                <a:sym typeface="Rockwell"/>
              </a:defRPr>
            </a:lvl6pPr>
            <a:lvl7pPr marL="0" marR="0" lvl="6" indent="0" algn="ctr" rtl="0">
              <a:spcBef>
                <a:spcPts val="0"/>
              </a:spcBef>
              <a:buNone/>
              <a:defRPr sz="1200" b="1" i="1" u="none" strike="noStrike" cap="none">
                <a:solidFill>
                  <a:srgbClr val="3F3F3F"/>
                </a:solidFill>
                <a:latin typeface="Rockwell"/>
                <a:ea typeface="Rockwell"/>
                <a:cs typeface="Rockwell"/>
                <a:sym typeface="Rockwell"/>
              </a:defRPr>
            </a:lvl7pPr>
            <a:lvl8pPr marL="0" marR="0" lvl="7" indent="0" algn="ctr" rtl="0">
              <a:spcBef>
                <a:spcPts val="0"/>
              </a:spcBef>
              <a:buNone/>
              <a:defRPr sz="1200" b="1" i="1" u="none" strike="noStrike" cap="none">
                <a:solidFill>
                  <a:srgbClr val="3F3F3F"/>
                </a:solidFill>
                <a:latin typeface="Rockwell"/>
                <a:ea typeface="Rockwell"/>
                <a:cs typeface="Rockwell"/>
                <a:sym typeface="Rockwell"/>
              </a:defRPr>
            </a:lvl8pPr>
            <a:lvl9pPr marL="0" marR="0" lvl="8" indent="0" algn="ctr" rtl="0">
              <a:spcBef>
                <a:spcPts val="0"/>
              </a:spcBef>
              <a:buNone/>
              <a:defRPr sz="1200" b="1" i="1" u="none" strike="noStrike" cap="none">
                <a:solidFill>
                  <a:srgbClr val="3F3F3F"/>
                </a:solidFill>
                <a:latin typeface="Rockwell"/>
                <a:ea typeface="Rockwell"/>
                <a:cs typeface="Rockwell"/>
                <a:sym typeface="Rockwell"/>
              </a:defRPr>
            </a:lvl9p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n-US" sz="1200" b="1" i="1" u="none" strike="noStrike" kern="0" cap="none" spc="0" normalizeH="0" baseline="0" noProof="0">
                <a:ln>
                  <a:noFill/>
                </a:ln>
                <a:solidFill>
                  <a:srgbClr val="3F3F3F"/>
                </a:solidFill>
                <a:effectLst/>
                <a:uLnTx/>
                <a:uFillTx/>
                <a:latin typeface="Rockwell"/>
                <a:sym typeface="Rockwell"/>
              </a:rPr>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t>‹#›</a:t>
            </a:fld>
            <a:endParaRPr kumimoji="0" sz="1200" b="1" i="1" u="none" strike="noStrike" kern="0" cap="none" spc="0" normalizeH="0" baseline="0" noProof="0">
              <a:ln>
                <a:noFill/>
              </a:ln>
              <a:solidFill>
                <a:srgbClr val="3F3F3F"/>
              </a:solidFill>
              <a:effectLst/>
              <a:uLnTx/>
              <a:uFillTx/>
              <a:latin typeface="Rockwell"/>
              <a:sym typeface="Rockwell"/>
            </a:endParaRPr>
          </a:p>
        </p:txBody>
      </p:sp>
      <p:sp>
        <p:nvSpPr>
          <p:cNvPr id="233" name="Google Shape;233;p15"/>
          <p:cNvSpPr txBox="1">
            <a:spLocks noGrp="1"/>
          </p:cNvSpPr>
          <p:nvPr>
            <p:ph type="body" idx="2"/>
          </p:nvPr>
        </p:nvSpPr>
        <p:spPr>
          <a:xfrm>
            <a:off x="6300384" y="1140847"/>
            <a:ext cx="5471616" cy="5036116"/>
          </a:xfrm>
          <a:prstGeom prst="rect">
            <a:avLst/>
          </a:prstGeom>
          <a:noFill/>
          <a:ln>
            <a:noFill/>
          </a:ln>
        </p:spPr>
        <p:txBody>
          <a:bodyPr spcFirstLastPara="1" wrap="square" lIns="0" tIns="0" rIns="0" bIns="0" anchor="t" anchorCtr="0"/>
          <a:lstStyle>
            <a:lvl1pPr marL="457200" marR="0" lvl="0" indent="-342900" algn="l" rtl="0">
              <a:lnSpc>
                <a:spcPct val="90000"/>
              </a:lnSpc>
              <a:spcBef>
                <a:spcPts val="1000"/>
              </a:spcBef>
              <a:spcAft>
                <a:spcPts val="0"/>
              </a:spcAft>
              <a:buClr>
                <a:srgbClr val="3F3F3F"/>
              </a:buClr>
              <a:buSzPts val="1800"/>
              <a:buFont typeface="Arial"/>
              <a:buChar char="•"/>
              <a:defRPr sz="18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Tree>
    <p:extLst>
      <p:ext uri="{BB962C8B-B14F-4D97-AF65-F5344CB8AC3E}">
        <p14:creationId xmlns:p14="http://schemas.microsoft.com/office/powerpoint/2010/main" val="2965431012"/>
      </p:ext>
    </p:extLst>
  </p:cSld>
  <p:clrMapOvr>
    <a:masterClrMapping/>
  </p:clrMapOvr>
</p:sldLayout>
</file>

<file path=ppt/slideLayouts/slideLayout111.xml><?xml version="1.0" encoding="utf-8"?>
<p:sldLayout xmlns:a="http://schemas.openxmlformats.org/drawingml/2006/main" xmlns:r="http://schemas.openxmlformats.org/officeDocument/2006/relationships" xmlns:p="http://schemas.openxmlformats.org/presentationml/2006/main" matchingName="3 Column">
  <p:cSld name="3 Column">
    <p:spTree>
      <p:nvGrpSpPr>
        <p:cNvPr id="1" name="Shape 234"/>
        <p:cNvGrpSpPr/>
        <p:nvPr/>
      </p:nvGrpSpPr>
      <p:grpSpPr>
        <a:xfrm>
          <a:off x="0" y="0"/>
          <a:ext cx="0" cy="0"/>
          <a:chOff x="0" y="0"/>
          <a:chExt cx="0" cy="0"/>
        </a:xfrm>
      </p:grpSpPr>
      <p:sp>
        <p:nvSpPr>
          <p:cNvPr id="235" name="Google Shape;235;p16"/>
          <p:cNvSpPr/>
          <p:nvPr/>
        </p:nvSpPr>
        <p:spPr>
          <a:xfrm rot="-2339177">
            <a:off x="10216425" y="538864"/>
            <a:ext cx="467362" cy="344458"/>
          </a:xfrm>
          <a:custGeom>
            <a:avLst/>
            <a:gdLst/>
            <a:ahLst/>
            <a:cxnLst/>
            <a:rect l="l" t="t" r="r" b="b"/>
            <a:pathLst>
              <a:path w="692798" h="510610" extrusionOk="0">
                <a:moveTo>
                  <a:pt x="692798" y="224339"/>
                </a:moveTo>
                <a:lnTo>
                  <a:pt x="308036" y="510610"/>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36" name="Google Shape;236;p16"/>
          <p:cNvSpPr/>
          <p:nvPr/>
        </p:nvSpPr>
        <p:spPr>
          <a:xfrm rot="-1222373">
            <a:off x="10678141" y="849218"/>
            <a:ext cx="316887" cy="233554"/>
          </a:xfrm>
          <a:custGeom>
            <a:avLst/>
            <a:gdLst/>
            <a:ahLst/>
            <a:cxnLst/>
            <a:rect l="l" t="t" r="r" b="b"/>
            <a:pathLst>
              <a:path w="692798" h="510610" extrusionOk="0">
                <a:moveTo>
                  <a:pt x="692798" y="224339"/>
                </a:moveTo>
                <a:lnTo>
                  <a:pt x="308036" y="510610"/>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37" name="Google Shape;237;p16"/>
          <p:cNvSpPr/>
          <p:nvPr/>
        </p:nvSpPr>
        <p:spPr>
          <a:xfrm rot="-2339177">
            <a:off x="10717367" y="620572"/>
            <a:ext cx="250689" cy="184764"/>
          </a:xfrm>
          <a:custGeom>
            <a:avLst/>
            <a:gdLst/>
            <a:ahLst/>
            <a:cxnLst/>
            <a:rect l="l" t="t" r="r" b="b"/>
            <a:pathLst>
              <a:path w="692798" h="510610" extrusionOk="0">
                <a:moveTo>
                  <a:pt x="692798" y="224339"/>
                </a:moveTo>
                <a:lnTo>
                  <a:pt x="308036" y="510610"/>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38" name="Google Shape;238;p16"/>
          <p:cNvSpPr/>
          <p:nvPr/>
        </p:nvSpPr>
        <p:spPr>
          <a:xfrm rot="-1789612">
            <a:off x="11064926" y="781602"/>
            <a:ext cx="216995" cy="159931"/>
          </a:xfrm>
          <a:custGeom>
            <a:avLst/>
            <a:gdLst/>
            <a:ahLst/>
            <a:cxnLst/>
            <a:rect l="l" t="t" r="r" b="b"/>
            <a:pathLst>
              <a:path w="692798" h="510610" extrusionOk="0">
                <a:moveTo>
                  <a:pt x="692798" y="224339"/>
                </a:moveTo>
                <a:lnTo>
                  <a:pt x="308036" y="510610"/>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39" name="Google Shape;239;p16"/>
          <p:cNvSpPr/>
          <p:nvPr/>
        </p:nvSpPr>
        <p:spPr>
          <a:xfrm rot="-3322149">
            <a:off x="11152527" y="382052"/>
            <a:ext cx="216995" cy="159931"/>
          </a:xfrm>
          <a:custGeom>
            <a:avLst/>
            <a:gdLst/>
            <a:ahLst/>
            <a:cxnLst/>
            <a:rect l="l" t="t" r="r" b="b"/>
            <a:pathLst>
              <a:path w="692798" h="510610" extrusionOk="0">
                <a:moveTo>
                  <a:pt x="692798" y="224339"/>
                </a:moveTo>
                <a:lnTo>
                  <a:pt x="308036" y="510610"/>
                </a:lnTo>
                <a:lnTo>
                  <a:pt x="64876" y="168539"/>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40" name="Google Shape;240;p16"/>
          <p:cNvSpPr/>
          <p:nvPr/>
        </p:nvSpPr>
        <p:spPr>
          <a:xfrm rot="-838582">
            <a:off x="11545452" y="1030689"/>
            <a:ext cx="162256" cy="119587"/>
          </a:xfrm>
          <a:custGeom>
            <a:avLst/>
            <a:gdLst/>
            <a:ahLst/>
            <a:cxnLst/>
            <a:rect l="l" t="t" r="r" b="b"/>
            <a:pathLst>
              <a:path w="692798" h="510610" extrusionOk="0">
                <a:moveTo>
                  <a:pt x="692798" y="224339"/>
                </a:moveTo>
                <a:lnTo>
                  <a:pt x="308036" y="510610"/>
                </a:lnTo>
                <a:lnTo>
                  <a:pt x="64876" y="168539"/>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41" name="Google Shape;241;p16"/>
          <p:cNvSpPr/>
          <p:nvPr/>
        </p:nvSpPr>
        <p:spPr>
          <a:xfrm rot="-4284707">
            <a:off x="11756248" y="247552"/>
            <a:ext cx="216995" cy="159931"/>
          </a:xfrm>
          <a:custGeom>
            <a:avLst/>
            <a:gdLst/>
            <a:ahLst/>
            <a:cxnLst/>
            <a:rect l="l" t="t" r="r" b="b"/>
            <a:pathLst>
              <a:path w="692798" h="510610" extrusionOk="0">
                <a:moveTo>
                  <a:pt x="692798" y="224339"/>
                </a:moveTo>
                <a:lnTo>
                  <a:pt x="308036" y="510610"/>
                </a:lnTo>
                <a:lnTo>
                  <a:pt x="64876" y="168539"/>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42" name="Google Shape;242;p16"/>
          <p:cNvSpPr/>
          <p:nvPr/>
        </p:nvSpPr>
        <p:spPr>
          <a:xfrm rot="-1517764">
            <a:off x="11448108" y="631127"/>
            <a:ext cx="216995" cy="159931"/>
          </a:xfrm>
          <a:custGeom>
            <a:avLst/>
            <a:gdLst/>
            <a:ahLst/>
            <a:cxnLst/>
            <a:rect l="l" t="t" r="r" b="b"/>
            <a:pathLst>
              <a:path w="692798" h="510610" extrusionOk="0">
                <a:moveTo>
                  <a:pt x="692798" y="224339"/>
                </a:moveTo>
                <a:lnTo>
                  <a:pt x="308036" y="510610"/>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43" name="Google Shape;243;p16"/>
          <p:cNvSpPr/>
          <p:nvPr/>
        </p:nvSpPr>
        <p:spPr>
          <a:xfrm rot="-1720268">
            <a:off x="11668879" y="824433"/>
            <a:ext cx="216995" cy="159931"/>
          </a:xfrm>
          <a:custGeom>
            <a:avLst/>
            <a:gdLst/>
            <a:ahLst/>
            <a:cxnLst/>
            <a:rect l="l" t="t" r="r" b="b"/>
            <a:pathLst>
              <a:path w="692798" h="510610" extrusionOk="0">
                <a:moveTo>
                  <a:pt x="692798" y="224339"/>
                </a:moveTo>
                <a:lnTo>
                  <a:pt x="308036" y="510610"/>
                </a:lnTo>
                <a:lnTo>
                  <a:pt x="64876" y="168539"/>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44" name="Google Shape;244;p16"/>
          <p:cNvSpPr/>
          <p:nvPr/>
        </p:nvSpPr>
        <p:spPr>
          <a:xfrm rot="328041">
            <a:off x="10094502" y="901548"/>
            <a:ext cx="579699" cy="606799"/>
          </a:xfrm>
          <a:custGeom>
            <a:avLst/>
            <a:gdLst/>
            <a:ahLst/>
            <a:cxnLst/>
            <a:rect l="l" t="t" r="r" b="b"/>
            <a:pathLst>
              <a:path w="487806" h="510610" extrusionOk="0">
                <a:moveTo>
                  <a:pt x="487806" y="171848"/>
                </a:moveTo>
                <a:lnTo>
                  <a:pt x="308036" y="510610"/>
                </a:lnTo>
                <a:lnTo>
                  <a:pt x="0" y="0"/>
                </a:lnTo>
                <a:lnTo>
                  <a:pt x="487806" y="171848"/>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45" name="Google Shape;245;p16"/>
          <p:cNvSpPr/>
          <p:nvPr/>
        </p:nvSpPr>
        <p:spPr>
          <a:xfrm>
            <a:off x="10871770" y="1202556"/>
            <a:ext cx="316887" cy="233554"/>
          </a:xfrm>
          <a:custGeom>
            <a:avLst/>
            <a:gdLst/>
            <a:ahLst/>
            <a:cxnLst/>
            <a:rect l="l" t="t" r="r" b="b"/>
            <a:pathLst>
              <a:path w="692798" h="510610" extrusionOk="0">
                <a:moveTo>
                  <a:pt x="692798" y="224339"/>
                </a:moveTo>
                <a:lnTo>
                  <a:pt x="308036" y="510610"/>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46" name="Google Shape;246;p16"/>
          <p:cNvSpPr/>
          <p:nvPr/>
        </p:nvSpPr>
        <p:spPr>
          <a:xfrm rot="-838582">
            <a:off x="11512604" y="1484835"/>
            <a:ext cx="162256" cy="119587"/>
          </a:xfrm>
          <a:custGeom>
            <a:avLst/>
            <a:gdLst/>
            <a:ahLst/>
            <a:cxnLst/>
            <a:rect l="l" t="t" r="r" b="b"/>
            <a:pathLst>
              <a:path w="692798" h="510610" extrusionOk="0">
                <a:moveTo>
                  <a:pt x="692798" y="224339"/>
                </a:moveTo>
                <a:lnTo>
                  <a:pt x="308036" y="510610"/>
                </a:lnTo>
                <a:lnTo>
                  <a:pt x="64876" y="168539"/>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47" name="Google Shape;247;p16"/>
          <p:cNvSpPr/>
          <p:nvPr/>
        </p:nvSpPr>
        <p:spPr>
          <a:xfrm rot="1160487">
            <a:off x="10291662" y="1614015"/>
            <a:ext cx="316887" cy="233554"/>
          </a:xfrm>
          <a:custGeom>
            <a:avLst/>
            <a:gdLst/>
            <a:ahLst/>
            <a:cxnLst/>
            <a:rect l="l" t="t" r="r" b="b"/>
            <a:pathLst>
              <a:path w="692798" h="510610" extrusionOk="0">
                <a:moveTo>
                  <a:pt x="692798" y="224339"/>
                </a:moveTo>
                <a:lnTo>
                  <a:pt x="308036" y="510610"/>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48" name="Google Shape;248;p16"/>
          <p:cNvSpPr/>
          <p:nvPr/>
        </p:nvSpPr>
        <p:spPr>
          <a:xfrm rot="803026">
            <a:off x="11586107" y="2015428"/>
            <a:ext cx="162256" cy="119587"/>
          </a:xfrm>
          <a:custGeom>
            <a:avLst/>
            <a:gdLst/>
            <a:ahLst/>
            <a:cxnLst/>
            <a:rect l="l" t="t" r="r" b="b"/>
            <a:pathLst>
              <a:path w="692798" h="510610" extrusionOk="0">
                <a:moveTo>
                  <a:pt x="692798" y="224339"/>
                </a:moveTo>
                <a:lnTo>
                  <a:pt x="308036" y="510610"/>
                </a:lnTo>
                <a:lnTo>
                  <a:pt x="64876" y="168539"/>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49" name="Google Shape;249;p16"/>
          <p:cNvSpPr txBox="1">
            <a:spLocks noGrp="1"/>
          </p:cNvSpPr>
          <p:nvPr>
            <p:ph type="title"/>
          </p:nvPr>
        </p:nvSpPr>
        <p:spPr>
          <a:xfrm>
            <a:off x="432000" y="432000"/>
            <a:ext cx="11340000" cy="432000"/>
          </a:xfrm>
          <a:prstGeom prst="rect">
            <a:avLst/>
          </a:prstGeom>
          <a:noFill/>
          <a:ln>
            <a:noFill/>
          </a:ln>
        </p:spPr>
        <p:txBody>
          <a:bodyPr spcFirstLastPara="1" wrap="square" lIns="0" tIns="0" rIns="0" bIns="0" anchor="ctr" anchorCtr="0"/>
          <a:lstStyle>
            <a:lvl1pPr marR="0" lvl="0" algn="l" rtl="0">
              <a:lnSpc>
                <a:spcPct val="90000"/>
              </a:lnSpc>
              <a:spcBef>
                <a:spcPts val="0"/>
              </a:spcBef>
              <a:spcAft>
                <a:spcPts val="0"/>
              </a:spcAft>
              <a:buClr>
                <a:srgbClr val="3F3F3F"/>
              </a:buClr>
              <a:buSzPts val="4800"/>
              <a:buFont typeface="Economica"/>
              <a:buNone/>
              <a:defRPr sz="4800" b="0" i="0" u="none" strike="noStrike" cap="none">
                <a:solidFill>
                  <a:srgbClr val="3F3F3F"/>
                </a:solidFill>
                <a:latin typeface="Economica"/>
                <a:ea typeface="Economica"/>
                <a:cs typeface="Economica"/>
                <a:sym typeface="Economica"/>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endParaRPr/>
          </a:p>
        </p:txBody>
      </p:sp>
      <p:sp>
        <p:nvSpPr>
          <p:cNvPr id="250" name="Google Shape;250;p16"/>
          <p:cNvSpPr txBox="1">
            <a:spLocks noGrp="1"/>
          </p:cNvSpPr>
          <p:nvPr>
            <p:ph type="body" idx="1"/>
          </p:nvPr>
        </p:nvSpPr>
        <p:spPr>
          <a:xfrm>
            <a:off x="432000" y="1152000"/>
            <a:ext cx="3600000" cy="5039250"/>
          </a:xfrm>
          <a:prstGeom prst="rect">
            <a:avLst/>
          </a:prstGeom>
          <a:noFill/>
          <a:ln>
            <a:noFill/>
          </a:ln>
        </p:spPr>
        <p:txBody>
          <a:bodyPr spcFirstLastPara="1" wrap="square" lIns="0" tIns="0" rIns="0" bIns="0" anchor="t" anchorCtr="0"/>
          <a:lstStyle>
            <a:lvl1pPr marL="457200" marR="0" lvl="0" indent="-342900" algn="l" rtl="0">
              <a:lnSpc>
                <a:spcPct val="90000"/>
              </a:lnSpc>
              <a:spcBef>
                <a:spcPts val="1000"/>
              </a:spcBef>
              <a:spcAft>
                <a:spcPts val="0"/>
              </a:spcAft>
              <a:buClr>
                <a:srgbClr val="3F3F3F"/>
              </a:buClr>
              <a:buSzPts val="1800"/>
              <a:buFont typeface="Arial"/>
              <a:buChar char="•"/>
              <a:defRPr sz="18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251" name="Google Shape;251;p16"/>
          <p:cNvSpPr txBox="1">
            <a:spLocks noGrp="1"/>
          </p:cNvSpPr>
          <p:nvPr>
            <p:ph type="ftr" idx="11"/>
          </p:nvPr>
        </p:nvSpPr>
        <p:spPr>
          <a:xfrm>
            <a:off x="431999" y="6188628"/>
            <a:ext cx="8784941" cy="365125"/>
          </a:xfrm>
          <a:prstGeom prst="rect">
            <a:avLst/>
          </a:prstGeom>
          <a:noFill/>
          <a:ln>
            <a:noFill/>
          </a:ln>
        </p:spPr>
        <p:txBody>
          <a:bodyPr spcFirstLastPara="1" wrap="square" lIns="0" tIns="0" rIns="0" bIns="0" anchor="ctr" anchorCtr="0"/>
          <a:lstStyle>
            <a:lvl1pPr marR="0" lvl="0" algn="l" rtl="0">
              <a:spcBef>
                <a:spcPts val="0"/>
              </a:spcBef>
              <a:spcAft>
                <a:spcPts val="0"/>
              </a:spcAft>
              <a:buSzPts val="1400"/>
              <a:buNone/>
              <a:defRPr sz="1200" b="0" i="0" u="none" strike="noStrike" cap="none">
                <a:solidFill>
                  <a:srgbClr val="3F3F3F"/>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200" b="0" i="0" u="none" strike="noStrike" kern="0" cap="none" spc="0" normalizeH="0" baseline="0" noProof="0">
              <a:ln>
                <a:noFill/>
              </a:ln>
              <a:solidFill>
                <a:srgbClr val="3F3F3F"/>
              </a:solidFill>
              <a:effectLst/>
              <a:uLnTx/>
              <a:uFillTx/>
              <a:latin typeface="Calibri"/>
              <a:cs typeface="Calibri"/>
              <a:sym typeface="Calibri"/>
            </a:endParaRPr>
          </a:p>
        </p:txBody>
      </p:sp>
      <p:sp>
        <p:nvSpPr>
          <p:cNvPr id="252" name="Google Shape;252;p16"/>
          <p:cNvSpPr>
            <a:spLocks noGrp="1"/>
          </p:cNvSpPr>
          <p:nvPr>
            <p:ph type="sldNum" idx="12"/>
          </p:nvPr>
        </p:nvSpPr>
        <p:spPr>
          <a:xfrm>
            <a:off x="11496369" y="6155190"/>
            <a:ext cx="432000" cy="432000"/>
          </a:xfrm>
          <a:prstGeom prst="ellipse">
            <a:avLst/>
          </a:prstGeom>
          <a:noFill/>
          <a:ln w="9525" cap="flat" cmpd="sng">
            <a:solidFill>
              <a:schemeClr val="accent1"/>
            </a:solidFill>
            <a:prstDash val="solid"/>
            <a:round/>
            <a:headEnd type="none" w="sm" len="sm"/>
            <a:tailEnd type="none" w="sm" len="sm"/>
          </a:ln>
        </p:spPr>
        <p:txBody>
          <a:bodyPr spcFirstLastPara="1" wrap="square" lIns="0" tIns="0" rIns="0" bIns="0" anchor="ctr" anchorCtr="0">
            <a:noAutofit/>
          </a:bodyPr>
          <a:lstStyle>
            <a:lvl1pPr marL="0" marR="0" lvl="0" indent="0" algn="ctr" rtl="0">
              <a:spcBef>
                <a:spcPts val="0"/>
              </a:spcBef>
              <a:buNone/>
              <a:defRPr sz="1200" b="1" i="1" u="none" strike="noStrike" cap="none">
                <a:solidFill>
                  <a:srgbClr val="3F3F3F"/>
                </a:solidFill>
                <a:latin typeface="Rockwell"/>
                <a:ea typeface="Rockwell"/>
                <a:cs typeface="Rockwell"/>
                <a:sym typeface="Rockwell"/>
              </a:defRPr>
            </a:lvl1pPr>
            <a:lvl2pPr marL="0" marR="0" lvl="1" indent="0" algn="ctr" rtl="0">
              <a:spcBef>
                <a:spcPts val="0"/>
              </a:spcBef>
              <a:buNone/>
              <a:defRPr sz="1200" b="1" i="1" u="none" strike="noStrike" cap="none">
                <a:solidFill>
                  <a:srgbClr val="3F3F3F"/>
                </a:solidFill>
                <a:latin typeface="Rockwell"/>
                <a:ea typeface="Rockwell"/>
                <a:cs typeface="Rockwell"/>
                <a:sym typeface="Rockwell"/>
              </a:defRPr>
            </a:lvl2pPr>
            <a:lvl3pPr marL="0" marR="0" lvl="2" indent="0" algn="ctr" rtl="0">
              <a:spcBef>
                <a:spcPts val="0"/>
              </a:spcBef>
              <a:buNone/>
              <a:defRPr sz="1200" b="1" i="1" u="none" strike="noStrike" cap="none">
                <a:solidFill>
                  <a:srgbClr val="3F3F3F"/>
                </a:solidFill>
                <a:latin typeface="Rockwell"/>
                <a:ea typeface="Rockwell"/>
                <a:cs typeface="Rockwell"/>
                <a:sym typeface="Rockwell"/>
              </a:defRPr>
            </a:lvl3pPr>
            <a:lvl4pPr marL="0" marR="0" lvl="3" indent="0" algn="ctr" rtl="0">
              <a:spcBef>
                <a:spcPts val="0"/>
              </a:spcBef>
              <a:buNone/>
              <a:defRPr sz="1200" b="1" i="1" u="none" strike="noStrike" cap="none">
                <a:solidFill>
                  <a:srgbClr val="3F3F3F"/>
                </a:solidFill>
                <a:latin typeface="Rockwell"/>
                <a:ea typeface="Rockwell"/>
                <a:cs typeface="Rockwell"/>
                <a:sym typeface="Rockwell"/>
              </a:defRPr>
            </a:lvl4pPr>
            <a:lvl5pPr marL="0" marR="0" lvl="4" indent="0" algn="ctr" rtl="0">
              <a:spcBef>
                <a:spcPts val="0"/>
              </a:spcBef>
              <a:buNone/>
              <a:defRPr sz="1200" b="1" i="1" u="none" strike="noStrike" cap="none">
                <a:solidFill>
                  <a:srgbClr val="3F3F3F"/>
                </a:solidFill>
                <a:latin typeface="Rockwell"/>
                <a:ea typeface="Rockwell"/>
                <a:cs typeface="Rockwell"/>
                <a:sym typeface="Rockwell"/>
              </a:defRPr>
            </a:lvl5pPr>
            <a:lvl6pPr marL="0" marR="0" lvl="5" indent="0" algn="ctr" rtl="0">
              <a:spcBef>
                <a:spcPts val="0"/>
              </a:spcBef>
              <a:buNone/>
              <a:defRPr sz="1200" b="1" i="1" u="none" strike="noStrike" cap="none">
                <a:solidFill>
                  <a:srgbClr val="3F3F3F"/>
                </a:solidFill>
                <a:latin typeface="Rockwell"/>
                <a:ea typeface="Rockwell"/>
                <a:cs typeface="Rockwell"/>
                <a:sym typeface="Rockwell"/>
              </a:defRPr>
            </a:lvl6pPr>
            <a:lvl7pPr marL="0" marR="0" lvl="6" indent="0" algn="ctr" rtl="0">
              <a:spcBef>
                <a:spcPts val="0"/>
              </a:spcBef>
              <a:buNone/>
              <a:defRPr sz="1200" b="1" i="1" u="none" strike="noStrike" cap="none">
                <a:solidFill>
                  <a:srgbClr val="3F3F3F"/>
                </a:solidFill>
                <a:latin typeface="Rockwell"/>
                <a:ea typeface="Rockwell"/>
                <a:cs typeface="Rockwell"/>
                <a:sym typeface="Rockwell"/>
              </a:defRPr>
            </a:lvl7pPr>
            <a:lvl8pPr marL="0" marR="0" lvl="7" indent="0" algn="ctr" rtl="0">
              <a:spcBef>
                <a:spcPts val="0"/>
              </a:spcBef>
              <a:buNone/>
              <a:defRPr sz="1200" b="1" i="1" u="none" strike="noStrike" cap="none">
                <a:solidFill>
                  <a:srgbClr val="3F3F3F"/>
                </a:solidFill>
                <a:latin typeface="Rockwell"/>
                <a:ea typeface="Rockwell"/>
                <a:cs typeface="Rockwell"/>
                <a:sym typeface="Rockwell"/>
              </a:defRPr>
            </a:lvl8pPr>
            <a:lvl9pPr marL="0" marR="0" lvl="8" indent="0" algn="ctr" rtl="0">
              <a:spcBef>
                <a:spcPts val="0"/>
              </a:spcBef>
              <a:buNone/>
              <a:defRPr sz="1200" b="1" i="1" u="none" strike="noStrike" cap="none">
                <a:solidFill>
                  <a:srgbClr val="3F3F3F"/>
                </a:solidFill>
                <a:latin typeface="Rockwell"/>
                <a:ea typeface="Rockwell"/>
                <a:cs typeface="Rockwell"/>
                <a:sym typeface="Rockwell"/>
              </a:defRPr>
            </a:lvl9p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n-US" sz="1200" b="1" i="1" u="none" strike="noStrike" kern="0" cap="none" spc="0" normalizeH="0" baseline="0" noProof="0">
                <a:ln>
                  <a:noFill/>
                </a:ln>
                <a:solidFill>
                  <a:srgbClr val="3F3F3F"/>
                </a:solidFill>
                <a:effectLst/>
                <a:uLnTx/>
                <a:uFillTx/>
                <a:latin typeface="Rockwell"/>
                <a:sym typeface="Rockwell"/>
              </a:rPr>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t>‹#›</a:t>
            </a:fld>
            <a:endParaRPr kumimoji="0" sz="1200" b="1" i="1" u="none" strike="noStrike" kern="0" cap="none" spc="0" normalizeH="0" baseline="0" noProof="0">
              <a:ln>
                <a:noFill/>
              </a:ln>
              <a:solidFill>
                <a:srgbClr val="3F3F3F"/>
              </a:solidFill>
              <a:effectLst/>
              <a:uLnTx/>
              <a:uFillTx/>
              <a:latin typeface="Rockwell"/>
              <a:sym typeface="Rockwell"/>
            </a:endParaRPr>
          </a:p>
        </p:txBody>
      </p:sp>
      <p:sp>
        <p:nvSpPr>
          <p:cNvPr id="253" name="Google Shape;253;p16"/>
          <p:cNvSpPr txBox="1">
            <a:spLocks noGrp="1"/>
          </p:cNvSpPr>
          <p:nvPr>
            <p:ph type="body" idx="2"/>
          </p:nvPr>
        </p:nvSpPr>
        <p:spPr>
          <a:xfrm>
            <a:off x="4301550" y="1152000"/>
            <a:ext cx="3600450" cy="5038725"/>
          </a:xfrm>
          <a:prstGeom prst="rect">
            <a:avLst/>
          </a:prstGeom>
          <a:noFill/>
          <a:ln>
            <a:noFill/>
          </a:ln>
        </p:spPr>
        <p:txBody>
          <a:bodyPr spcFirstLastPara="1" wrap="square" lIns="0" tIns="0" rIns="0" bIns="0" anchor="t" anchorCtr="0"/>
          <a:lstStyle>
            <a:lvl1pPr marL="457200" marR="0" lvl="0" indent="-342900" algn="l" rtl="0">
              <a:lnSpc>
                <a:spcPct val="90000"/>
              </a:lnSpc>
              <a:spcBef>
                <a:spcPts val="1000"/>
              </a:spcBef>
              <a:spcAft>
                <a:spcPts val="0"/>
              </a:spcAft>
              <a:buClr>
                <a:srgbClr val="3F3F3F"/>
              </a:buClr>
              <a:buSzPts val="1800"/>
              <a:buFont typeface="Arial"/>
              <a:buChar char="•"/>
              <a:defRPr sz="18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254" name="Google Shape;254;p16"/>
          <p:cNvSpPr txBox="1">
            <a:spLocks noGrp="1"/>
          </p:cNvSpPr>
          <p:nvPr>
            <p:ph type="body" idx="3"/>
          </p:nvPr>
        </p:nvSpPr>
        <p:spPr>
          <a:xfrm>
            <a:off x="8171550" y="1152000"/>
            <a:ext cx="3600450" cy="5038725"/>
          </a:xfrm>
          <a:prstGeom prst="rect">
            <a:avLst/>
          </a:prstGeom>
          <a:noFill/>
          <a:ln>
            <a:noFill/>
          </a:ln>
        </p:spPr>
        <p:txBody>
          <a:bodyPr spcFirstLastPara="1" wrap="square" lIns="0" tIns="0" rIns="0" bIns="0" anchor="t" anchorCtr="0"/>
          <a:lstStyle>
            <a:lvl1pPr marL="457200" marR="0" lvl="0" indent="-342900" algn="l" rtl="0">
              <a:lnSpc>
                <a:spcPct val="90000"/>
              </a:lnSpc>
              <a:spcBef>
                <a:spcPts val="1000"/>
              </a:spcBef>
              <a:spcAft>
                <a:spcPts val="0"/>
              </a:spcAft>
              <a:buClr>
                <a:srgbClr val="3F3F3F"/>
              </a:buClr>
              <a:buSzPts val="1800"/>
              <a:buFont typeface="Arial"/>
              <a:buChar char="•"/>
              <a:defRPr sz="18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Tree>
    <p:extLst>
      <p:ext uri="{BB962C8B-B14F-4D97-AF65-F5344CB8AC3E}">
        <p14:creationId xmlns:p14="http://schemas.microsoft.com/office/powerpoint/2010/main" val="2567018918"/>
      </p:ext>
    </p:extLst>
  </p:cSld>
  <p:clrMapOvr>
    <a:masterClrMapping/>
  </p:clrMapOvr>
</p:sldLayout>
</file>

<file path=ppt/slideLayouts/slideLayout112.xml><?xml version="1.0" encoding="utf-8"?>
<p:sldLayout xmlns:a="http://schemas.openxmlformats.org/drawingml/2006/main" xmlns:r="http://schemas.openxmlformats.org/officeDocument/2006/relationships" xmlns:p="http://schemas.openxmlformats.org/presentationml/2006/main" matchingName="5 Column">
  <p:cSld name="5 Column">
    <p:spTree>
      <p:nvGrpSpPr>
        <p:cNvPr id="1" name="Shape 255"/>
        <p:cNvGrpSpPr/>
        <p:nvPr/>
      </p:nvGrpSpPr>
      <p:grpSpPr>
        <a:xfrm>
          <a:off x="0" y="0"/>
          <a:ext cx="0" cy="0"/>
          <a:chOff x="0" y="0"/>
          <a:chExt cx="0" cy="0"/>
        </a:xfrm>
      </p:grpSpPr>
      <p:sp>
        <p:nvSpPr>
          <p:cNvPr id="256" name="Google Shape;256;p17"/>
          <p:cNvSpPr txBox="1">
            <a:spLocks noGrp="1"/>
          </p:cNvSpPr>
          <p:nvPr>
            <p:ph type="title"/>
          </p:nvPr>
        </p:nvSpPr>
        <p:spPr>
          <a:xfrm>
            <a:off x="432000" y="432000"/>
            <a:ext cx="11340000" cy="432000"/>
          </a:xfrm>
          <a:prstGeom prst="rect">
            <a:avLst/>
          </a:prstGeom>
          <a:noFill/>
          <a:ln>
            <a:noFill/>
          </a:ln>
        </p:spPr>
        <p:txBody>
          <a:bodyPr spcFirstLastPara="1" wrap="square" lIns="0" tIns="0" rIns="0" bIns="0" anchor="ctr" anchorCtr="0"/>
          <a:lstStyle>
            <a:lvl1pPr marR="0" lvl="0" algn="l" rtl="0">
              <a:lnSpc>
                <a:spcPct val="90000"/>
              </a:lnSpc>
              <a:spcBef>
                <a:spcPts val="0"/>
              </a:spcBef>
              <a:spcAft>
                <a:spcPts val="0"/>
              </a:spcAft>
              <a:buClr>
                <a:srgbClr val="3F3F3F"/>
              </a:buClr>
              <a:buSzPts val="4800"/>
              <a:buFont typeface="Economica"/>
              <a:buNone/>
              <a:defRPr sz="4800" b="0" i="0" u="none" strike="noStrike" cap="none">
                <a:solidFill>
                  <a:srgbClr val="3F3F3F"/>
                </a:solidFill>
                <a:latin typeface="Economica"/>
                <a:ea typeface="Economica"/>
                <a:cs typeface="Economica"/>
                <a:sym typeface="Economica"/>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endParaRPr/>
          </a:p>
        </p:txBody>
      </p:sp>
      <p:sp>
        <p:nvSpPr>
          <p:cNvPr id="257" name="Google Shape;257;p17"/>
          <p:cNvSpPr txBox="1">
            <a:spLocks noGrp="1"/>
          </p:cNvSpPr>
          <p:nvPr>
            <p:ph type="body" idx="1"/>
          </p:nvPr>
        </p:nvSpPr>
        <p:spPr>
          <a:xfrm>
            <a:off x="432000" y="1152000"/>
            <a:ext cx="2160000" cy="5039250"/>
          </a:xfrm>
          <a:prstGeom prst="rect">
            <a:avLst/>
          </a:prstGeom>
          <a:noFill/>
          <a:ln>
            <a:noFill/>
          </a:ln>
        </p:spPr>
        <p:txBody>
          <a:bodyPr spcFirstLastPara="1" wrap="square" lIns="0" tIns="0" rIns="0" bIns="0" anchor="t" anchorCtr="0"/>
          <a:lstStyle>
            <a:lvl1pPr marL="457200" marR="0" lvl="0" indent="-342900" algn="l" rtl="0">
              <a:lnSpc>
                <a:spcPct val="90000"/>
              </a:lnSpc>
              <a:spcBef>
                <a:spcPts val="1000"/>
              </a:spcBef>
              <a:spcAft>
                <a:spcPts val="0"/>
              </a:spcAft>
              <a:buClr>
                <a:srgbClr val="3F3F3F"/>
              </a:buClr>
              <a:buSzPts val="1800"/>
              <a:buFont typeface="Arial"/>
              <a:buChar char="•"/>
              <a:defRPr sz="18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258" name="Google Shape;258;p17"/>
          <p:cNvSpPr txBox="1">
            <a:spLocks noGrp="1"/>
          </p:cNvSpPr>
          <p:nvPr>
            <p:ph type="ftr" idx="11"/>
          </p:nvPr>
        </p:nvSpPr>
        <p:spPr>
          <a:xfrm>
            <a:off x="431999" y="6188628"/>
            <a:ext cx="8784941" cy="365125"/>
          </a:xfrm>
          <a:prstGeom prst="rect">
            <a:avLst/>
          </a:prstGeom>
          <a:noFill/>
          <a:ln>
            <a:noFill/>
          </a:ln>
        </p:spPr>
        <p:txBody>
          <a:bodyPr spcFirstLastPara="1" wrap="square" lIns="0" tIns="0" rIns="0" bIns="0" anchor="ctr" anchorCtr="0"/>
          <a:lstStyle>
            <a:lvl1pPr marR="0" lvl="0" algn="l" rtl="0">
              <a:spcBef>
                <a:spcPts val="0"/>
              </a:spcBef>
              <a:spcAft>
                <a:spcPts val="0"/>
              </a:spcAft>
              <a:buSzPts val="1400"/>
              <a:buNone/>
              <a:defRPr sz="1200" b="0" i="0" u="none" strike="noStrike" cap="none">
                <a:solidFill>
                  <a:srgbClr val="3F3F3F"/>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200" b="0" i="0" u="none" strike="noStrike" kern="0" cap="none" spc="0" normalizeH="0" baseline="0" noProof="0">
              <a:ln>
                <a:noFill/>
              </a:ln>
              <a:solidFill>
                <a:srgbClr val="3F3F3F"/>
              </a:solidFill>
              <a:effectLst/>
              <a:uLnTx/>
              <a:uFillTx/>
              <a:latin typeface="Calibri"/>
              <a:cs typeface="Calibri"/>
              <a:sym typeface="Calibri"/>
            </a:endParaRPr>
          </a:p>
        </p:txBody>
      </p:sp>
      <p:sp>
        <p:nvSpPr>
          <p:cNvPr id="259" name="Google Shape;259;p17"/>
          <p:cNvSpPr>
            <a:spLocks noGrp="1"/>
          </p:cNvSpPr>
          <p:nvPr>
            <p:ph type="sldNum" idx="12"/>
          </p:nvPr>
        </p:nvSpPr>
        <p:spPr>
          <a:xfrm>
            <a:off x="11496369" y="6155190"/>
            <a:ext cx="432000" cy="432000"/>
          </a:xfrm>
          <a:prstGeom prst="ellipse">
            <a:avLst/>
          </a:prstGeom>
          <a:noFill/>
          <a:ln w="9525" cap="flat" cmpd="sng">
            <a:solidFill>
              <a:schemeClr val="accent1"/>
            </a:solidFill>
            <a:prstDash val="solid"/>
            <a:round/>
            <a:headEnd type="none" w="sm" len="sm"/>
            <a:tailEnd type="none" w="sm" len="sm"/>
          </a:ln>
        </p:spPr>
        <p:txBody>
          <a:bodyPr spcFirstLastPara="1" wrap="square" lIns="0" tIns="0" rIns="0" bIns="0" anchor="ctr" anchorCtr="0">
            <a:noAutofit/>
          </a:bodyPr>
          <a:lstStyle>
            <a:lvl1pPr marL="0" marR="0" lvl="0" indent="0" algn="ctr" rtl="0">
              <a:spcBef>
                <a:spcPts val="0"/>
              </a:spcBef>
              <a:buNone/>
              <a:defRPr sz="1200" b="1" i="1" u="none" strike="noStrike" cap="none">
                <a:solidFill>
                  <a:srgbClr val="3F3F3F"/>
                </a:solidFill>
                <a:latin typeface="Rockwell"/>
                <a:ea typeface="Rockwell"/>
                <a:cs typeface="Rockwell"/>
                <a:sym typeface="Rockwell"/>
              </a:defRPr>
            </a:lvl1pPr>
            <a:lvl2pPr marL="0" marR="0" lvl="1" indent="0" algn="ctr" rtl="0">
              <a:spcBef>
                <a:spcPts val="0"/>
              </a:spcBef>
              <a:buNone/>
              <a:defRPr sz="1200" b="1" i="1" u="none" strike="noStrike" cap="none">
                <a:solidFill>
                  <a:srgbClr val="3F3F3F"/>
                </a:solidFill>
                <a:latin typeface="Rockwell"/>
                <a:ea typeface="Rockwell"/>
                <a:cs typeface="Rockwell"/>
                <a:sym typeface="Rockwell"/>
              </a:defRPr>
            </a:lvl2pPr>
            <a:lvl3pPr marL="0" marR="0" lvl="2" indent="0" algn="ctr" rtl="0">
              <a:spcBef>
                <a:spcPts val="0"/>
              </a:spcBef>
              <a:buNone/>
              <a:defRPr sz="1200" b="1" i="1" u="none" strike="noStrike" cap="none">
                <a:solidFill>
                  <a:srgbClr val="3F3F3F"/>
                </a:solidFill>
                <a:latin typeface="Rockwell"/>
                <a:ea typeface="Rockwell"/>
                <a:cs typeface="Rockwell"/>
                <a:sym typeface="Rockwell"/>
              </a:defRPr>
            </a:lvl3pPr>
            <a:lvl4pPr marL="0" marR="0" lvl="3" indent="0" algn="ctr" rtl="0">
              <a:spcBef>
                <a:spcPts val="0"/>
              </a:spcBef>
              <a:buNone/>
              <a:defRPr sz="1200" b="1" i="1" u="none" strike="noStrike" cap="none">
                <a:solidFill>
                  <a:srgbClr val="3F3F3F"/>
                </a:solidFill>
                <a:latin typeface="Rockwell"/>
                <a:ea typeface="Rockwell"/>
                <a:cs typeface="Rockwell"/>
                <a:sym typeface="Rockwell"/>
              </a:defRPr>
            </a:lvl4pPr>
            <a:lvl5pPr marL="0" marR="0" lvl="4" indent="0" algn="ctr" rtl="0">
              <a:spcBef>
                <a:spcPts val="0"/>
              </a:spcBef>
              <a:buNone/>
              <a:defRPr sz="1200" b="1" i="1" u="none" strike="noStrike" cap="none">
                <a:solidFill>
                  <a:srgbClr val="3F3F3F"/>
                </a:solidFill>
                <a:latin typeface="Rockwell"/>
                <a:ea typeface="Rockwell"/>
                <a:cs typeface="Rockwell"/>
                <a:sym typeface="Rockwell"/>
              </a:defRPr>
            </a:lvl5pPr>
            <a:lvl6pPr marL="0" marR="0" lvl="5" indent="0" algn="ctr" rtl="0">
              <a:spcBef>
                <a:spcPts val="0"/>
              </a:spcBef>
              <a:buNone/>
              <a:defRPr sz="1200" b="1" i="1" u="none" strike="noStrike" cap="none">
                <a:solidFill>
                  <a:srgbClr val="3F3F3F"/>
                </a:solidFill>
                <a:latin typeface="Rockwell"/>
                <a:ea typeface="Rockwell"/>
                <a:cs typeface="Rockwell"/>
                <a:sym typeface="Rockwell"/>
              </a:defRPr>
            </a:lvl6pPr>
            <a:lvl7pPr marL="0" marR="0" lvl="6" indent="0" algn="ctr" rtl="0">
              <a:spcBef>
                <a:spcPts val="0"/>
              </a:spcBef>
              <a:buNone/>
              <a:defRPr sz="1200" b="1" i="1" u="none" strike="noStrike" cap="none">
                <a:solidFill>
                  <a:srgbClr val="3F3F3F"/>
                </a:solidFill>
                <a:latin typeface="Rockwell"/>
                <a:ea typeface="Rockwell"/>
                <a:cs typeface="Rockwell"/>
                <a:sym typeface="Rockwell"/>
              </a:defRPr>
            </a:lvl7pPr>
            <a:lvl8pPr marL="0" marR="0" lvl="7" indent="0" algn="ctr" rtl="0">
              <a:spcBef>
                <a:spcPts val="0"/>
              </a:spcBef>
              <a:buNone/>
              <a:defRPr sz="1200" b="1" i="1" u="none" strike="noStrike" cap="none">
                <a:solidFill>
                  <a:srgbClr val="3F3F3F"/>
                </a:solidFill>
                <a:latin typeface="Rockwell"/>
                <a:ea typeface="Rockwell"/>
                <a:cs typeface="Rockwell"/>
                <a:sym typeface="Rockwell"/>
              </a:defRPr>
            </a:lvl8pPr>
            <a:lvl9pPr marL="0" marR="0" lvl="8" indent="0" algn="ctr" rtl="0">
              <a:spcBef>
                <a:spcPts val="0"/>
              </a:spcBef>
              <a:buNone/>
              <a:defRPr sz="1200" b="1" i="1" u="none" strike="noStrike" cap="none">
                <a:solidFill>
                  <a:srgbClr val="3F3F3F"/>
                </a:solidFill>
                <a:latin typeface="Rockwell"/>
                <a:ea typeface="Rockwell"/>
                <a:cs typeface="Rockwell"/>
                <a:sym typeface="Rockwell"/>
              </a:defRPr>
            </a:lvl9p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n-US" sz="1200" b="1" i="1" u="none" strike="noStrike" kern="0" cap="none" spc="0" normalizeH="0" baseline="0" noProof="0">
                <a:ln>
                  <a:noFill/>
                </a:ln>
                <a:solidFill>
                  <a:srgbClr val="3F3F3F"/>
                </a:solidFill>
                <a:effectLst/>
                <a:uLnTx/>
                <a:uFillTx/>
                <a:latin typeface="Rockwell"/>
                <a:sym typeface="Rockwell"/>
              </a:rPr>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t>‹#›</a:t>
            </a:fld>
            <a:endParaRPr kumimoji="0" sz="1200" b="1" i="1" u="none" strike="noStrike" kern="0" cap="none" spc="0" normalizeH="0" baseline="0" noProof="0">
              <a:ln>
                <a:noFill/>
              </a:ln>
              <a:solidFill>
                <a:srgbClr val="3F3F3F"/>
              </a:solidFill>
              <a:effectLst/>
              <a:uLnTx/>
              <a:uFillTx/>
              <a:latin typeface="Rockwell"/>
              <a:sym typeface="Rockwell"/>
            </a:endParaRPr>
          </a:p>
        </p:txBody>
      </p:sp>
      <p:sp>
        <p:nvSpPr>
          <p:cNvPr id="260" name="Google Shape;260;p17"/>
          <p:cNvSpPr txBox="1">
            <a:spLocks noGrp="1"/>
          </p:cNvSpPr>
          <p:nvPr>
            <p:ph type="body" idx="2"/>
          </p:nvPr>
        </p:nvSpPr>
        <p:spPr>
          <a:xfrm>
            <a:off x="2726412" y="1152525"/>
            <a:ext cx="2160588" cy="5038725"/>
          </a:xfrm>
          <a:prstGeom prst="rect">
            <a:avLst/>
          </a:prstGeom>
          <a:noFill/>
          <a:ln>
            <a:noFill/>
          </a:ln>
        </p:spPr>
        <p:txBody>
          <a:bodyPr spcFirstLastPara="1" wrap="square" lIns="0" tIns="0" rIns="0" bIns="0" anchor="t" anchorCtr="0"/>
          <a:lstStyle>
            <a:lvl1pPr marL="457200" marR="0" lvl="0" indent="-342900" algn="l" rtl="0">
              <a:lnSpc>
                <a:spcPct val="90000"/>
              </a:lnSpc>
              <a:spcBef>
                <a:spcPts val="1000"/>
              </a:spcBef>
              <a:spcAft>
                <a:spcPts val="0"/>
              </a:spcAft>
              <a:buClr>
                <a:srgbClr val="3F3F3F"/>
              </a:buClr>
              <a:buSzPts val="1800"/>
              <a:buFont typeface="Arial"/>
              <a:buChar char="•"/>
              <a:defRPr sz="18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261" name="Google Shape;261;p17"/>
          <p:cNvSpPr txBox="1">
            <a:spLocks noGrp="1"/>
          </p:cNvSpPr>
          <p:nvPr>
            <p:ph type="body" idx="3"/>
          </p:nvPr>
        </p:nvSpPr>
        <p:spPr>
          <a:xfrm>
            <a:off x="5021412" y="1152525"/>
            <a:ext cx="2160588" cy="5038725"/>
          </a:xfrm>
          <a:prstGeom prst="rect">
            <a:avLst/>
          </a:prstGeom>
          <a:noFill/>
          <a:ln>
            <a:noFill/>
          </a:ln>
        </p:spPr>
        <p:txBody>
          <a:bodyPr spcFirstLastPara="1" wrap="square" lIns="0" tIns="0" rIns="0" bIns="0" anchor="t" anchorCtr="0"/>
          <a:lstStyle>
            <a:lvl1pPr marL="457200" marR="0" lvl="0" indent="-342900" algn="l" rtl="0">
              <a:lnSpc>
                <a:spcPct val="90000"/>
              </a:lnSpc>
              <a:spcBef>
                <a:spcPts val="1000"/>
              </a:spcBef>
              <a:spcAft>
                <a:spcPts val="0"/>
              </a:spcAft>
              <a:buClr>
                <a:srgbClr val="3F3F3F"/>
              </a:buClr>
              <a:buSzPts val="1800"/>
              <a:buFont typeface="Arial"/>
              <a:buChar char="•"/>
              <a:defRPr sz="18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262" name="Google Shape;262;p17"/>
          <p:cNvSpPr txBox="1">
            <a:spLocks noGrp="1"/>
          </p:cNvSpPr>
          <p:nvPr>
            <p:ph type="body" idx="4"/>
          </p:nvPr>
        </p:nvSpPr>
        <p:spPr>
          <a:xfrm>
            <a:off x="7316412" y="1148060"/>
            <a:ext cx="2160588" cy="5038725"/>
          </a:xfrm>
          <a:prstGeom prst="rect">
            <a:avLst/>
          </a:prstGeom>
          <a:noFill/>
          <a:ln>
            <a:noFill/>
          </a:ln>
        </p:spPr>
        <p:txBody>
          <a:bodyPr spcFirstLastPara="1" wrap="square" lIns="0" tIns="0" rIns="0" bIns="0" anchor="t" anchorCtr="0"/>
          <a:lstStyle>
            <a:lvl1pPr marL="457200" marR="0" lvl="0" indent="-342900" algn="l" rtl="0">
              <a:lnSpc>
                <a:spcPct val="90000"/>
              </a:lnSpc>
              <a:spcBef>
                <a:spcPts val="1000"/>
              </a:spcBef>
              <a:spcAft>
                <a:spcPts val="0"/>
              </a:spcAft>
              <a:buClr>
                <a:srgbClr val="3F3F3F"/>
              </a:buClr>
              <a:buSzPts val="1800"/>
              <a:buFont typeface="Arial"/>
              <a:buChar char="•"/>
              <a:defRPr sz="18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263" name="Google Shape;263;p17"/>
          <p:cNvSpPr txBox="1">
            <a:spLocks noGrp="1"/>
          </p:cNvSpPr>
          <p:nvPr>
            <p:ph type="body" idx="5"/>
          </p:nvPr>
        </p:nvSpPr>
        <p:spPr>
          <a:xfrm>
            <a:off x="9611412" y="1152525"/>
            <a:ext cx="2160588" cy="5038725"/>
          </a:xfrm>
          <a:prstGeom prst="rect">
            <a:avLst/>
          </a:prstGeom>
          <a:noFill/>
          <a:ln>
            <a:noFill/>
          </a:ln>
        </p:spPr>
        <p:txBody>
          <a:bodyPr spcFirstLastPara="1" wrap="square" lIns="0" tIns="0" rIns="0" bIns="0" anchor="t" anchorCtr="0"/>
          <a:lstStyle>
            <a:lvl1pPr marL="457200" marR="0" lvl="0" indent="-342900" algn="l" rtl="0">
              <a:lnSpc>
                <a:spcPct val="90000"/>
              </a:lnSpc>
              <a:spcBef>
                <a:spcPts val="1000"/>
              </a:spcBef>
              <a:spcAft>
                <a:spcPts val="0"/>
              </a:spcAft>
              <a:buClr>
                <a:srgbClr val="3F3F3F"/>
              </a:buClr>
              <a:buSzPts val="1800"/>
              <a:buFont typeface="Arial"/>
              <a:buChar char="•"/>
              <a:defRPr sz="18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Tree>
    <p:extLst>
      <p:ext uri="{BB962C8B-B14F-4D97-AF65-F5344CB8AC3E}">
        <p14:creationId xmlns:p14="http://schemas.microsoft.com/office/powerpoint/2010/main" val="3167448570"/>
      </p:ext>
    </p:extLst>
  </p:cSld>
  <p:clrMapOvr>
    <a:masterClrMapping/>
  </p:clrMapOvr>
</p:sldLayout>
</file>

<file path=ppt/slideLayouts/slideLayout113.xml><?xml version="1.0" encoding="utf-8"?>
<p:sldLayout xmlns:a="http://schemas.openxmlformats.org/drawingml/2006/main" xmlns:r="http://schemas.openxmlformats.org/officeDocument/2006/relationships" xmlns:p="http://schemas.openxmlformats.org/presentationml/2006/main" matchingName="3_3 x Image Bullets Right">
  <p:cSld name="3_3 x Image Bullets Right">
    <p:spTree>
      <p:nvGrpSpPr>
        <p:cNvPr id="1" name="Shape 264"/>
        <p:cNvGrpSpPr/>
        <p:nvPr/>
      </p:nvGrpSpPr>
      <p:grpSpPr>
        <a:xfrm>
          <a:off x="0" y="0"/>
          <a:ext cx="0" cy="0"/>
          <a:chOff x="0" y="0"/>
          <a:chExt cx="0" cy="0"/>
        </a:xfrm>
      </p:grpSpPr>
      <p:sp>
        <p:nvSpPr>
          <p:cNvPr id="265" name="Google Shape;265;p18"/>
          <p:cNvSpPr/>
          <p:nvPr/>
        </p:nvSpPr>
        <p:spPr>
          <a:xfrm>
            <a:off x="7065918" y="1366589"/>
            <a:ext cx="1371600" cy="1371600"/>
          </a:xfrm>
          <a:prstGeom prst="ellipse">
            <a:avLst/>
          </a:pr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66" name="Google Shape;266;p18"/>
          <p:cNvSpPr/>
          <p:nvPr/>
        </p:nvSpPr>
        <p:spPr>
          <a:xfrm>
            <a:off x="7065918" y="2931225"/>
            <a:ext cx="1371600" cy="1371600"/>
          </a:xfrm>
          <a:prstGeom prst="ellipse">
            <a:avLst/>
          </a:pr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67" name="Google Shape;267;p18"/>
          <p:cNvSpPr/>
          <p:nvPr/>
        </p:nvSpPr>
        <p:spPr>
          <a:xfrm>
            <a:off x="7065918" y="4495861"/>
            <a:ext cx="1371600" cy="1371600"/>
          </a:xfrm>
          <a:prstGeom prst="ellipse">
            <a:avLst/>
          </a:pr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68" name="Google Shape;268;p18"/>
          <p:cNvSpPr/>
          <p:nvPr/>
        </p:nvSpPr>
        <p:spPr>
          <a:xfrm>
            <a:off x="105351" y="86714"/>
            <a:ext cx="6208363" cy="6684572"/>
          </a:xfrm>
          <a:prstGeom prst="rect">
            <a:avLst/>
          </a:prstGeom>
          <a:gradFill>
            <a:gsLst>
              <a:gs pos="0">
                <a:srgbClr val="000000">
                  <a:alpha val="0"/>
                </a:srgbClr>
              </a:gs>
              <a:gs pos="100000">
                <a:srgbClr val="000000">
                  <a:alpha val="30980"/>
                </a:srgbClr>
              </a:gs>
            </a:gsLst>
            <a:lin ang="12600000" scaled="0"/>
          </a:gra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69" name="Google Shape;269;p18"/>
          <p:cNvSpPr>
            <a:spLocks noGrp="1"/>
          </p:cNvSpPr>
          <p:nvPr>
            <p:ph type="pic" idx="2"/>
          </p:nvPr>
        </p:nvSpPr>
        <p:spPr>
          <a:xfrm>
            <a:off x="105351" y="496139"/>
            <a:ext cx="6208364" cy="6275148"/>
          </a:xfrm>
          <a:prstGeom prst="rect">
            <a:avLst/>
          </a:prstGeom>
          <a:solidFill>
            <a:srgbClr val="F2F2F2"/>
          </a:solidFill>
          <a:ln>
            <a:noFill/>
          </a:ln>
        </p:spPr>
        <p:txBody>
          <a:bodyPr spcFirstLastPara="1" wrap="square" lIns="0" tIns="0" rIns="0" bIns="0" anchor="ctr" anchorCtr="0"/>
          <a:lstStyle>
            <a:lvl1pPr marR="0" lvl="0" algn="ctr" rtl="0">
              <a:lnSpc>
                <a:spcPct val="90000"/>
              </a:lnSpc>
              <a:spcBef>
                <a:spcPts val="1000"/>
              </a:spcBef>
              <a:spcAft>
                <a:spcPts val="0"/>
              </a:spcAft>
              <a:buClr>
                <a:srgbClr val="3F3F3F"/>
              </a:buClr>
              <a:buSzPts val="1100"/>
              <a:buFont typeface="Arial"/>
              <a:buNone/>
              <a:defRPr sz="1100" b="0" i="1" u="none" strike="noStrike" cap="none">
                <a:solidFill>
                  <a:srgbClr val="3F3F3F"/>
                </a:solidFill>
                <a:latin typeface="Times New Roman"/>
                <a:ea typeface="Times New Roman"/>
                <a:cs typeface="Times New Roman"/>
                <a:sym typeface="Times New Roman"/>
              </a:defRPr>
            </a:lvl1pPr>
            <a:lvl2pPr marR="0" lvl="1"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R="0" lvl="2"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R="0" lvl="3"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R="0" lvl="4"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R="0" lvl="5"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R="0" lvl="6"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R="0" lvl="7"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R="0" lvl="8"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270" name="Google Shape;270;p18"/>
          <p:cNvSpPr txBox="1">
            <a:spLocks noGrp="1"/>
          </p:cNvSpPr>
          <p:nvPr>
            <p:ph type="title"/>
          </p:nvPr>
        </p:nvSpPr>
        <p:spPr>
          <a:xfrm>
            <a:off x="7068457" y="432000"/>
            <a:ext cx="4703542" cy="432000"/>
          </a:xfrm>
          <a:prstGeom prst="rect">
            <a:avLst/>
          </a:prstGeom>
          <a:noFill/>
          <a:ln>
            <a:noFill/>
          </a:ln>
        </p:spPr>
        <p:txBody>
          <a:bodyPr spcFirstLastPara="1" wrap="square" lIns="0" tIns="0" rIns="0" bIns="0" anchor="ctr" anchorCtr="0"/>
          <a:lstStyle>
            <a:lvl1pPr marR="0" lvl="0" algn="l" rtl="0">
              <a:lnSpc>
                <a:spcPct val="90000"/>
              </a:lnSpc>
              <a:spcBef>
                <a:spcPts val="0"/>
              </a:spcBef>
              <a:spcAft>
                <a:spcPts val="0"/>
              </a:spcAft>
              <a:buClr>
                <a:srgbClr val="3F3F3F"/>
              </a:buClr>
              <a:buSzPts val="4800"/>
              <a:buFont typeface="Economica"/>
              <a:buNone/>
              <a:defRPr sz="4800" b="0" i="0" u="none" strike="noStrike" cap="none">
                <a:solidFill>
                  <a:srgbClr val="3F3F3F"/>
                </a:solidFill>
                <a:latin typeface="Economica"/>
                <a:ea typeface="Economica"/>
                <a:cs typeface="Economica"/>
                <a:sym typeface="Economica"/>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endParaRPr/>
          </a:p>
        </p:txBody>
      </p:sp>
      <p:sp>
        <p:nvSpPr>
          <p:cNvPr id="271" name="Google Shape;271;p18"/>
          <p:cNvSpPr txBox="1">
            <a:spLocks noGrp="1"/>
          </p:cNvSpPr>
          <p:nvPr>
            <p:ph type="ftr" idx="11"/>
          </p:nvPr>
        </p:nvSpPr>
        <p:spPr>
          <a:xfrm>
            <a:off x="431999" y="6188628"/>
            <a:ext cx="8784941" cy="365125"/>
          </a:xfrm>
          <a:prstGeom prst="rect">
            <a:avLst/>
          </a:prstGeom>
          <a:noFill/>
          <a:ln>
            <a:noFill/>
          </a:ln>
        </p:spPr>
        <p:txBody>
          <a:bodyPr spcFirstLastPara="1" wrap="square" lIns="0" tIns="0" rIns="0" bIns="0" anchor="ctr" anchorCtr="0"/>
          <a:lstStyle>
            <a:lvl1pPr marR="0" lvl="0" algn="l" rtl="0">
              <a:spcBef>
                <a:spcPts val="0"/>
              </a:spcBef>
              <a:spcAft>
                <a:spcPts val="0"/>
              </a:spcAft>
              <a:buSzPts val="1400"/>
              <a:buNone/>
              <a:defRPr sz="1200" b="0" i="0" u="none" strike="noStrike" cap="none">
                <a:solidFill>
                  <a:srgbClr val="3F3F3F"/>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200" b="0" i="0" u="none" strike="noStrike" kern="0" cap="none" spc="0" normalizeH="0" baseline="0" noProof="0">
              <a:ln>
                <a:noFill/>
              </a:ln>
              <a:solidFill>
                <a:srgbClr val="3F3F3F"/>
              </a:solidFill>
              <a:effectLst/>
              <a:uLnTx/>
              <a:uFillTx/>
              <a:latin typeface="Calibri"/>
              <a:cs typeface="Calibri"/>
              <a:sym typeface="Calibri"/>
            </a:endParaRPr>
          </a:p>
        </p:txBody>
      </p:sp>
      <p:sp>
        <p:nvSpPr>
          <p:cNvPr id="272" name="Google Shape;272;p18"/>
          <p:cNvSpPr txBox="1">
            <a:spLocks noGrp="1"/>
          </p:cNvSpPr>
          <p:nvPr>
            <p:ph type="body" idx="1"/>
          </p:nvPr>
        </p:nvSpPr>
        <p:spPr>
          <a:xfrm>
            <a:off x="8768283" y="3582825"/>
            <a:ext cx="3002400" cy="720000"/>
          </a:xfrm>
          <a:prstGeom prst="rect">
            <a:avLst/>
          </a:prstGeom>
          <a:noFill/>
          <a:ln>
            <a:noFill/>
          </a:ln>
        </p:spPr>
        <p:txBody>
          <a:bodyPr spcFirstLastPara="1" wrap="square" lIns="0" tIns="0" rIns="0" bIns="0" anchor="t" anchorCtr="0"/>
          <a:lstStyle>
            <a:lvl1pPr marL="457200" marR="0" lvl="0" indent="-228600" algn="l" rtl="0">
              <a:lnSpc>
                <a:spcPct val="90000"/>
              </a:lnSpc>
              <a:spcBef>
                <a:spcPts val="1000"/>
              </a:spcBef>
              <a:spcAft>
                <a:spcPts val="0"/>
              </a:spcAft>
              <a:buClr>
                <a:srgbClr val="3F3F3F"/>
              </a:buClr>
              <a:buSzPts val="1600"/>
              <a:buFont typeface="Arial"/>
              <a:buNone/>
              <a:defRPr sz="16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273" name="Google Shape;273;p18"/>
          <p:cNvSpPr txBox="1">
            <a:spLocks noGrp="1"/>
          </p:cNvSpPr>
          <p:nvPr>
            <p:ph type="body" idx="3"/>
          </p:nvPr>
        </p:nvSpPr>
        <p:spPr>
          <a:xfrm>
            <a:off x="8768283" y="5147461"/>
            <a:ext cx="3002400" cy="720000"/>
          </a:xfrm>
          <a:prstGeom prst="rect">
            <a:avLst/>
          </a:prstGeom>
          <a:noFill/>
          <a:ln>
            <a:noFill/>
          </a:ln>
        </p:spPr>
        <p:txBody>
          <a:bodyPr spcFirstLastPara="1" wrap="square" lIns="0" tIns="0" rIns="0" bIns="0" anchor="t" anchorCtr="0"/>
          <a:lstStyle>
            <a:lvl1pPr marL="457200" marR="0" lvl="0" indent="-228600" algn="l" rtl="0">
              <a:lnSpc>
                <a:spcPct val="90000"/>
              </a:lnSpc>
              <a:spcBef>
                <a:spcPts val="1000"/>
              </a:spcBef>
              <a:spcAft>
                <a:spcPts val="0"/>
              </a:spcAft>
              <a:buClr>
                <a:srgbClr val="3F3F3F"/>
              </a:buClr>
              <a:buSzPts val="1600"/>
              <a:buFont typeface="Arial"/>
              <a:buNone/>
              <a:defRPr sz="16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274" name="Google Shape;274;p18"/>
          <p:cNvSpPr txBox="1">
            <a:spLocks noGrp="1"/>
          </p:cNvSpPr>
          <p:nvPr>
            <p:ph type="body" idx="4"/>
          </p:nvPr>
        </p:nvSpPr>
        <p:spPr>
          <a:xfrm>
            <a:off x="8768283" y="1369128"/>
            <a:ext cx="3002400" cy="432000"/>
          </a:xfrm>
          <a:prstGeom prst="rect">
            <a:avLst/>
          </a:prstGeom>
          <a:noFill/>
          <a:ln>
            <a:noFill/>
          </a:ln>
        </p:spPr>
        <p:txBody>
          <a:bodyPr spcFirstLastPara="1" wrap="square" lIns="0" tIns="0" rIns="0" bIns="0" anchor="t" anchorCtr="0"/>
          <a:lstStyle>
            <a:lvl1pPr marL="457200" marR="0" lvl="0" indent="-228600" algn="l" rtl="0">
              <a:lnSpc>
                <a:spcPct val="90000"/>
              </a:lnSpc>
              <a:spcBef>
                <a:spcPts val="1000"/>
              </a:spcBef>
              <a:spcAft>
                <a:spcPts val="0"/>
              </a:spcAft>
              <a:buClr>
                <a:srgbClr val="3F3F3F"/>
              </a:buClr>
              <a:buSzPts val="1800"/>
              <a:buFont typeface="Arial"/>
              <a:buNone/>
              <a:defRPr sz="1800" b="1" i="0" u="none" strike="noStrike" cap="none">
                <a:solidFill>
                  <a:srgbClr val="3F3F3F"/>
                </a:solidFill>
                <a:latin typeface="Rockwell"/>
                <a:ea typeface="Rockwell"/>
                <a:cs typeface="Rockwell"/>
                <a:sym typeface="Rockwell"/>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275" name="Google Shape;275;p18"/>
          <p:cNvSpPr txBox="1">
            <a:spLocks noGrp="1"/>
          </p:cNvSpPr>
          <p:nvPr>
            <p:ph type="body" idx="5"/>
          </p:nvPr>
        </p:nvSpPr>
        <p:spPr>
          <a:xfrm>
            <a:off x="8768283" y="2933764"/>
            <a:ext cx="3002400" cy="432000"/>
          </a:xfrm>
          <a:prstGeom prst="rect">
            <a:avLst/>
          </a:prstGeom>
          <a:noFill/>
          <a:ln>
            <a:noFill/>
          </a:ln>
        </p:spPr>
        <p:txBody>
          <a:bodyPr spcFirstLastPara="1" wrap="square" lIns="0" tIns="0" rIns="0" bIns="0" anchor="t" anchorCtr="0"/>
          <a:lstStyle>
            <a:lvl1pPr marL="457200" marR="0" lvl="0" indent="-228600" algn="l" rtl="0">
              <a:lnSpc>
                <a:spcPct val="90000"/>
              </a:lnSpc>
              <a:spcBef>
                <a:spcPts val="1000"/>
              </a:spcBef>
              <a:spcAft>
                <a:spcPts val="0"/>
              </a:spcAft>
              <a:buClr>
                <a:srgbClr val="3F3F3F"/>
              </a:buClr>
              <a:buSzPts val="1800"/>
              <a:buFont typeface="Arial"/>
              <a:buNone/>
              <a:defRPr sz="1800" b="1" i="0" u="none" strike="noStrike" cap="none">
                <a:solidFill>
                  <a:srgbClr val="3F3F3F"/>
                </a:solidFill>
                <a:latin typeface="Rockwell"/>
                <a:ea typeface="Rockwell"/>
                <a:cs typeface="Rockwell"/>
                <a:sym typeface="Rockwell"/>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276" name="Google Shape;276;p18"/>
          <p:cNvSpPr txBox="1">
            <a:spLocks noGrp="1"/>
          </p:cNvSpPr>
          <p:nvPr>
            <p:ph type="body" idx="6"/>
          </p:nvPr>
        </p:nvSpPr>
        <p:spPr>
          <a:xfrm>
            <a:off x="8768283" y="4498400"/>
            <a:ext cx="3002400" cy="432000"/>
          </a:xfrm>
          <a:prstGeom prst="rect">
            <a:avLst/>
          </a:prstGeom>
          <a:noFill/>
          <a:ln>
            <a:noFill/>
          </a:ln>
        </p:spPr>
        <p:txBody>
          <a:bodyPr spcFirstLastPara="1" wrap="square" lIns="0" tIns="0" rIns="0" bIns="0" anchor="t" anchorCtr="0"/>
          <a:lstStyle>
            <a:lvl1pPr marL="457200" marR="0" lvl="0" indent="-228600" algn="l" rtl="0">
              <a:lnSpc>
                <a:spcPct val="90000"/>
              </a:lnSpc>
              <a:spcBef>
                <a:spcPts val="1000"/>
              </a:spcBef>
              <a:spcAft>
                <a:spcPts val="0"/>
              </a:spcAft>
              <a:buClr>
                <a:srgbClr val="3F3F3F"/>
              </a:buClr>
              <a:buSzPts val="1800"/>
              <a:buFont typeface="Arial"/>
              <a:buNone/>
              <a:defRPr sz="1800" b="1" i="0" u="none" strike="noStrike" cap="none">
                <a:solidFill>
                  <a:srgbClr val="3F3F3F"/>
                </a:solidFill>
                <a:latin typeface="Rockwell"/>
                <a:ea typeface="Rockwell"/>
                <a:cs typeface="Rockwell"/>
                <a:sym typeface="Rockwell"/>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277" name="Google Shape;277;p18"/>
          <p:cNvSpPr txBox="1">
            <a:spLocks noGrp="1"/>
          </p:cNvSpPr>
          <p:nvPr>
            <p:ph type="body" idx="7"/>
          </p:nvPr>
        </p:nvSpPr>
        <p:spPr>
          <a:xfrm>
            <a:off x="8768283" y="1975094"/>
            <a:ext cx="3002400" cy="720000"/>
          </a:xfrm>
          <a:prstGeom prst="rect">
            <a:avLst/>
          </a:prstGeom>
          <a:noFill/>
          <a:ln>
            <a:noFill/>
          </a:ln>
        </p:spPr>
        <p:txBody>
          <a:bodyPr spcFirstLastPara="1" wrap="square" lIns="0" tIns="0" rIns="0" bIns="0" anchor="t" anchorCtr="0"/>
          <a:lstStyle>
            <a:lvl1pPr marL="457200" marR="0" lvl="0" indent="-228600" algn="l" rtl="0">
              <a:lnSpc>
                <a:spcPct val="90000"/>
              </a:lnSpc>
              <a:spcBef>
                <a:spcPts val="1000"/>
              </a:spcBef>
              <a:spcAft>
                <a:spcPts val="0"/>
              </a:spcAft>
              <a:buClr>
                <a:srgbClr val="3F3F3F"/>
              </a:buClr>
              <a:buSzPts val="1600"/>
              <a:buFont typeface="Arial"/>
              <a:buNone/>
              <a:defRPr sz="16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278" name="Google Shape;278;p18"/>
          <p:cNvSpPr/>
          <p:nvPr/>
        </p:nvSpPr>
        <p:spPr>
          <a:xfrm rot="1361022">
            <a:off x="11394972" y="6053793"/>
            <a:ext cx="634795" cy="634795"/>
          </a:xfrm>
          <a:prstGeom prst="octagon">
            <a:avLst>
              <a:gd name="adj" fmla="val 29289"/>
            </a:avLst>
          </a:prstGeom>
          <a:noFill/>
          <a:ln w="9525" cap="flat" cmpd="sng">
            <a:solidFill>
              <a:srgbClr val="D8D8D8"/>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79" name="Google Shape;279;p18"/>
          <p:cNvSpPr/>
          <p:nvPr/>
        </p:nvSpPr>
        <p:spPr>
          <a:xfrm>
            <a:off x="11533871" y="6185902"/>
            <a:ext cx="73515" cy="73515"/>
          </a:xfrm>
          <a:prstGeom prst="ellipse">
            <a:avLst/>
          </a:prstGeom>
          <a:solidFill>
            <a:srgbClr val="C1DF87"/>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9ACB39"/>
              </a:solidFill>
              <a:effectLst/>
              <a:uLnTx/>
              <a:uFillTx/>
              <a:latin typeface="Calibri"/>
              <a:ea typeface="Calibri"/>
              <a:cs typeface="Calibri"/>
              <a:sym typeface="Calibri"/>
            </a:endParaRPr>
          </a:p>
        </p:txBody>
      </p:sp>
      <p:sp>
        <p:nvSpPr>
          <p:cNvPr id="280" name="Google Shape;280;p18"/>
          <p:cNvSpPr/>
          <p:nvPr/>
        </p:nvSpPr>
        <p:spPr>
          <a:xfrm>
            <a:off x="11892084" y="6561525"/>
            <a:ext cx="100439" cy="100439"/>
          </a:xfrm>
          <a:prstGeom prst="ellipse">
            <a:avLst/>
          </a:prstGeom>
          <a:solidFill>
            <a:srgbClr val="749A28"/>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81" name="Google Shape;281;p18"/>
          <p:cNvSpPr/>
          <p:nvPr/>
        </p:nvSpPr>
        <p:spPr>
          <a:xfrm>
            <a:off x="11342875" y="5990144"/>
            <a:ext cx="260512" cy="260512"/>
          </a:xfrm>
          <a:prstGeom prst="ellipse">
            <a:avLst/>
          </a:prstGeom>
          <a:noFill/>
          <a:ln w="9525" cap="flat" cmpd="sng">
            <a:solidFill>
              <a:srgbClr val="D8D8D8"/>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9ACB39"/>
              </a:solidFill>
              <a:effectLst/>
              <a:uLnTx/>
              <a:uFillTx/>
              <a:latin typeface="Calibri"/>
              <a:ea typeface="Calibri"/>
              <a:cs typeface="Calibri"/>
              <a:sym typeface="Calibri"/>
            </a:endParaRPr>
          </a:p>
        </p:txBody>
      </p:sp>
      <p:sp>
        <p:nvSpPr>
          <p:cNvPr id="282" name="Google Shape;282;p18"/>
          <p:cNvSpPr>
            <a:spLocks noGrp="1"/>
          </p:cNvSpPr>
          <p:nvPr>
            <p:ph type="sldNum" idx="12"/>
          </p:nvPr>
        </p:nvSpPr>
        <p:spPr>
          <a:xfrm>
            <a:off x="11496369" y="6155190"/>
            <a:ext cx="432000" cy="432000"/>
          </a:xfrm>
          <a:prstGeom prst="ellipse">
            <a:avLst/>
          </a:prstGeom>
          <a:noFill/>
          <a:ln w="9525" cap="flat" cmpd="sng">
            <a:solidFill>
              <a:schemeClr val="accent1"/>
            </a:solidFill>
            <a:prstDash val="solid"/>
            <a:round/>
            <a:headEnd type="none" w="sm" len="sm"/>
            <a:tailEnd type="none" w="sm" len="sm"/>
          </a:ln>
        </p:spPr>
        <p:txBody>
          <a:bodyPr spcFirstLastPara="1" wrap="square" lIns="0" tIns="0" rIns="0" bIns="0" anchor="ctr" anchorCtr="0">
            <a:noAutofit/>
          </a:bodyPr>
          <a:lstStyle>
            <a:lvl1pPr marL="0" marR="0" lvl="0" indent="0" algn="ctr" rtl="0">
              <a:spcBef>
                <a:spcPts val="0"/>
              </a:spcBef>
              <a:buNone/>
              <a:defRPr sz="1200" b="1" i="1" u="none" strike="noStrike" cap="none">
                <a:solidFill>
                  <a:schemeClr val="dk1"/>
                </a:solidFill>
                <a:latin typeface="Rockwell"/>
                <a:ea typeface="Rockwell"/>
                <a:cs typeface="Rockwell"/>
                <a:sym typeface="Rockwell"/>
              </a:defRPr>
            </a:lvl1pPr>
            <a:lvl2pPr marL="0" marR="0" lvl="1" indent="0" algn="ctr" rtl="0">
              <a:spcBef>
                <a:spcPts val="0"/>
              </a:spcBef>
              <a:buNone/>
              <a:defRPr sz="1200" b="1" i="1" u="none" strike="noStrike" cap="none">
                <a:solidFill>
                  <a:schemeClr val="dk1"/>
                </a:solidFill>
                <a:latin typeface="Rockwell"/>
                <a:ea typeface="Rockwell"/>
                <a:cs typeface="Rockwell"/>
                <a:sym typeface="Rockwell"/>
              </a:defRPr>
            </a:lvl2pPr>
            <a:lvl3pPr marL="0" marR="0" lvl="2" indent="0" algn="ctr" rtl="0">
              <a:spcBef>
                <a:spcPts val="0"/>
              </a:spcBef>
              <a:buNone/>
              <a:defRPr sz="1200" b="1" i="1" u="none" strike="noStrike" cap="none">
                <a:solidFill>
                  <a:schemeClr val="dk1"/>
                </a:solidFill>
                <a:latin typeface="Rockwell"/>
                <a:ea typeface="Rockwell"/>
                <a:cs typeface="Rockwell"/>
                <a:sym typeface="Rockwell"/>
              </a:defRPr>
            </a:lvl3pPr>
            <a:lvl4pPr marL="0" marR="0" lvl="3" indent="0" algn="ctr" rtl="0">
              <a:spcBef>
                <a:spcPts val="0"/>
              </a:spcBef>
              <a:buNone/>
              <a:defRPr sz="1200" b="1" i="1" u="none" strike="noStrike" cap="none">
                <a:solidFill>
                  <a:schemeClr val="dk1"/>
                </a:solidFill>
                <a:latin typeface="Rockwell"/>
                <a:ea typeface="Rockwell"/>
                <a:cs typeface="Rockwell"/>
                <a:sym typeface="Rockwell"/>
              </a:defRPr>
            </a:lvl4pPr>
            <a:lvl5pPr marL="0" marR="0" lvl="4" indent="0" algn="ctr" rtl="0">
              <a:spcBef>
                <a:spcPts val="0"/>
              </a:spcBef>
              <a:buNone/>
              <a:defRPr sz="1200" b="1" i="1" u="none" strike="noStrike" cap="none">
                <a:solidFill>
                  <a:schemeClr val="dk1"/>
                </a:solidFill>
                <a:latin typeface="Rockwell"/>
                <a:ea typeface="Rockwell"/>
                <a:cs typeface="Rockwell"/>
                <a:sym typeface="Rockwell"/>
              </a:defRPr>
            </a:lvl5pPr>
            <a:lvl6pPr marL="0" marR="0" lvl="5" indent="0" algn="ctr" rtl="0">
              <a:spcBef>
                <a:spcPts val="0"/>
              </a:spcBef>
              <a:buNone/>
              <a:defRPr sz="1200" b="1" i="1" u="none" strike="noStrike" cap="none">
                <a:solidFill>
                  <a:schemeClr val="dk1"/>
                </a:solidFill>
                <a:latin typeface="Rockwell"/>
                <a:ea typeface="Rockwell"/>
                <a:cs typeface="Rockwell"/>
                <a:sym typeface="Rockwell"/>
              </a:defRPr>
            </a:lvl6pPr>
            <a:lvl7pPr marL="0" marR="0" lvl="6" indent="0" algn="ctr" rtl="0">
              <a:spcBef>
                <a:spcPts val="0"/>
              </a:spcBef>
              <a:buNone/>
              <a:defRPr sz="1200" b="1" i="1" u="none" strike="noStrike" cap="none">
                <a:solidFill>
                  <a:schemeClr val="dk1"/>
                </a:solidFill>
                <a:latin typeface="Rockwell"/>
                <a:ea typeface="Rockwell"/>
                <a:cs typeface="Rockwell"/>
                <a:sym typeface="Rockwell"/>
              </a:defRPr>
            </a:lvl7pPr>
            <a:lvl8pPr marL="0" marR="0" lvl="7" indent="0" algn="ctr" rtl="0">
              <a:spcBef>
                <a:spcPts val="0"/>
              </a:spcBef>
              <a:buNone/>
              <a:defRPr sz="1200" b="1" i="1" u="none" strike="noStrike" cap="none">
                <a:solidFill>
                  <a:schemeClr val="dk1"/>
                </a:solidFill>
                <a:latin typeface="Rockwell"/>
                <a:ea typeface="Rockwell"/>
                <a:cs typeface="Rockwell"/>
                <a:sym typeface="Rockwell"/>
              </a:defRPr>
            </a:lvl8pPr>
            <a:lvl9pPr marL="0" marR="0" lvl="8" indent="0" algn="ctr" rtl="0">
              <a:spcBef>
                <a:spcPts val="0"/>
              </a:spcBef>
              <a:buNone/>
              <a:defRPr sz="1200" b="1" i="1" u="none" strike="noStrike" cap="none">
                <a:solidFill>
                  <a:schemeClr val="dk1"/>
                </a:solidFill>
                <a:latin typeface="Rockwell"/>
                <a:ea typeface="Rockwell"/>
                <a:cs typeface="Rockwell"/>
                <a:sym typeface="Rockwell"/>
              </a:defRPr>
            </a:lvl9p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n-US" sz="1200" b="1" i="1" u="none" strike="noStrike" kern="0" cap="none" spc="0" normalizeH="0" baseline="0" noProof="0">
                <a:ln>
                  <a:noFill/>
                </a:ln>
                <a:solidFill>
                  <a:srgbClr val="000000"/>
                </a:solidFill>
                <a:effectLst/>
                <a:uLnTx/>
                <a:uFillTx/>
                <a:latin typeface="Rockwell"/>
                <a:sym typeface="Rockwell"/>
              </a:rPr>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t>‹#›</a:t>
            </a:fld>
            <a:endParaRPr kumimoji="0" sz="1200" b="1" i="1" u="none" strike="noStrike" kern="0" cap="none" spc="0" normalizeH="0" baseline="0" noProof="0">
              <a:ln>
                <a:noFill/>
              </a:ln>
              <a:solidFill>
                <a:srgbClr val="000000"/>
              </a:solidFill>
              <a:effectLst/>
              <a:uLnTx/>
              <a:uFillTx/>
              <a:latin typeface="Rockwell"/>
              <a:sym typeface="Rockwell"/>
            </a:endParaRPr>
          </a:p>
        </p:txBody>
      </p:sp>
      <p:grpSp>
        <p:nvGrpSpPr>
          <p:cNvPr id="283" name="Google Shape;283;p18"/>
          <p:cNvGrpSpPr/>
          <p:nvPr/>
        </p:nvGrpSpPr>
        <p:grpSpPr>
          <a:xfrm>
            <a:off x="1736976" y="2054263"/>
            <a:ext cx="3262417" cy="3252920"/>
            <a:chOff x="1736976" y="2054263"/>
            <a:chExt cx="3262417" cy="3252920"/>
          </a:xfrm>
        </p:grpSpPr>
        <p:sp>
          <p:nvSpPr>
            <p:cNvPr id="284" name="Google Shape;284;p18"/>
            <p:cNvSpPr/>
            <p:nvPr/>
          </p:nvSpPr>
          <p:spPr>
            <a:xfrm rot="4308689">
              <a:off x="2464728" y="2678543"/>
              <a:ext cx="1980696" cy="2066510"/>
            </a:xfrm>
            <a:custGeom>
              <a:avLst/>
              <a:gdLst/>
              <a:ahLst/>
              <a:cxnLst/>
              <a:rect l="l" t="t" r="r" b="b"/>
              <a:pathLst>
                <a:path w="1980696" h="2066510" extrusionOk="0">
                  <a:moveTo>
                    <a:pt x="0" y="2066510"/>
                  </a:moveTo>
                  <a:lnTo>
                    <a:pt x="1138078" y="0"/>
                  </a:lnTo>
                  <a:lnTo>
                    <a:pt x="1980696" y="1530016"/>
                  </a:lnTo>
                  <a:lnTo>
                    <a:pt x="1459417" y="2066510"/>
                  </a:lnTo>
                  <a:close/>
                </a:path>
              </a:pathLst>
            </a:custGeom>
            <a:noFill/>
            <a:ln w="12700" cap="flat" cmpd="sng">
              <a:solidFill>
                <a:schemeClr val="lt1"/>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85" name="Google Shape;285;p18"/>
            <p:cNvSpPr/>
            <p:nvPr/>
          </p:nvSpPr>
          <p:spPr>
            <a:xfrm rot="-7769131">
              <a:off x="2730967" y="5004791"/>
              <a:ext cx="346713" cy="206124"/>
            </a:xfrm>
            <a:custGeom>
              <a:avLst/>
              <a:gdLst/>
              <a:ahLst/>
              <a:cxnLst/>
              <a:rect l="l" t="t" r="r" b="b"/>
              <a:pathLst>
                <a:path w="346713" h="206124" extrusionOk="0">
                  <a:moveTo>
                    <a:pt x="346713" y="206124"/>
                  </a:moveTo>
                  <a:lnTo>
                    <a:pt x="0" y="206124"/>
                  </a:lnTo>
                  <a:lnTo>
                    <a:pt x="86666" y="0"/>
                  </a:lnTo>
                  <a:lnTo>
                    <a:pt x="346713" y="206124"/>
                  </a:lnTo>
                  <a:close/>
                </a:path>
              </a:pathLst>
            </a:custGeom>
            <a:noFill/>
            <a:ln w="12700" cap="flat" cmpd="sng">
              <a:solidFill>
                <a:schemeClr val="lt1"/>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86" name="Google Shape;286;p18"/>
            <p:cNvSpPr/>
            <p:nvPr/>
          </p:nvSpPr>
          <p:spPr>
            <a:xfrm rot="-9168920">
              <a:off x="2802151" y="4740752"/>
              <a:ext cx="710669" cy="335543"/>
            </a:xfrm>
            <a:custGeom>
              <a:avLst/>
              <a:gdLst/>
              <a:ahLst/>
              <a:cxnLst/>
              <a:rect l="l" t="t" r="r" b="b"/>
              <a:pathLst>
                <a:path w="710669" h="335543" extrusionOk="0">
                  <a:moveTo>
                    <a:pt x="710669" y="176660"/>
                  </a:moveTo>
                  <a:lnTo>
                    <a:pt x="0" y="335543"/>
                  </a:lnTo>
                  <a:lnTo>
                    <a:pt x="141082" y="0"/>
                  </a:lnTo>
                  <a:lnTo>
                    <a:pt x="487795" y="0"/>
                  </a:lnTo>
                  <a:lnTo>
                    <a:pt x="710669" y="176660"/>
                  </a:lnTo>
                  <a:close/>
                </a:path>
              </a:pathLst>
            </a:custGeom>
            <a:noFill/>
            <a:ln w="12700" cap="flat" cmpd="sng">
              <a:solidFill>
                <a:schemeClr val="lt1"/>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87" name="Google Shape;287;p18"/>
            <p:cNvSpPr/>
            <p:nvPr/>
          </p:nvSpPr>
          <p:spPr>
            <a:xfrm rot="4308689">
              <a:off x="2058980" y="2102772"/>
              <a:ext cx="1246227" cy="1580187"/>
            </a:xfrm>
            <a:custGeom>
              <a:avLst/>
              <a:gdLst/>
              <a:ahLst/>
              <a:cxnLst/>
              <a:rect l="l" t="t" r="r" b="b"/>
              <a:pathLst>
                <a:path w="1246227" h="1580187" extrusionOk="0">
                  <a:moveTo>
                    <a:pt x="0" y="1580187"/>
                  </a:moveTo>
                  <a:lnTo>
                    <a:pt x="1168783" y="0"/>
                  </a:lnTo>
                  <a:lnTo>
                    <a:pt x="1246227" y="105569"/>
                  </a:lnTo>
                  <a:lnTo>
                    <a:pt x="358471" y="1574380"/>
                  </a:lnTo>
                  <a:lnTo>
                    <a:pt x="0" y="1580187"/>
                  </a:lnTo>
                  <a:close/>
                </a:path>
              </a:pathLst>
            </a:custGeom>
            <a:noFill/>
            <a:ln w="12700" cap="flat" cmpd="sng">
              <a:solidFill>
                <a:schemeClr val="lt1"/>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88" name="Google Shape;288;p18"/>
            <p:cNvSpPr/>
            <p:nvPr/>
          </p:nvSpPr>
          <p:spPr>
            <a:xfrm rot="-4406895">
              <a:off x="4648324" y="3873318"/>
              <a:ext cx="243160" cy="406553"/>
            </a:xfrm>
            <a:custGeom>
              <a:avLst/>
              <a:gdLst/>
              <a:ahLst/>
              <a:cxnLst/>
              <a:rect l="l" t="t" r="r" b="b"/>
              <a:pathLst>
                <a:path w="243160" h="406553" extrusionOk="0">
                  <a:moveTo>
                    <a:pt x="243160" y="342071"/>
                  </a:moveTo>
                  <a:lnTo>
                    <a:pt x="156493" y="406553"/>
                  </a:lnTo>
                  <a:lnTo>
                    <a:pt x="0" y="0"/>
                  </a:lnTo>
                  <a:lnTo>
                    <a:pt x="243160" y="342071"/>
                  </a:lnTo>
                  <a:close/>
                </a:path>
              </a:pathLst>
            </a:custGeom>
            <a:noFill/>
            <a:ln w="12700" cap="flat" cmpd="sng">
              <a:solidFill>
                <a:schemeClr val="lt1"/>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89" name="Google Shape;289;p18"/>
            <p:cNvSpPr/>
            <p:nvPr/>
          </p:nvSpPr>
          <p:spPr>
            <a:xfrm rot="-4406895">
              <a:off x="4152588" y="3654247"/>
              <a:ext cx="692798" cy="510610"/>
            </a:xfrm>
            <a:custGeom>
              <a:avLst/>
              <a:gdLst/>
              <a:ahLst/>
              <a:cxnLst/>
              <a:rect l="l" t="t" r="r" b="b"/>
              <a:pathLst>
                <a:path w="692798" h="510610" extrusionOk="0">
                  <a:moveTo>
                    <a:pt x="692798" y="224339"/>
                  </a:moveTo>
                  <a:lnTo>
                    <a:pt x="308036" y="510610"/>
                  </a:lnTo>
                  <a:lnTo>
                    <a:pt x="64876" y="168539"/>
                  </a:lnTo>
                  <a:lnTo>
                    <a:pt x="0" y="0"/>
                  </a:lnTo>
                  <a:lnTo>
                    <a:pt x="692798" y="224339"/>
                  </a:lnTo>
                  <a:close/>
                </a:path>
              </a:pathLst>
            </a:custGeom>
            <a:noFill/>
            <a:ln w="12700" cap="flat" cmpd="sng">
              <a:solidFill>
                <a:schemeClr val="lt1"/>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90" name="Google Shape;290;p18"/>
            <p:cNvSpPr/>
            <p:nvPr/>
          </p:nvSpPr>
          <p:spPr>
            <a:xfrm rot="4308689">
              <a:off x="3831248" y="2441608"/>
              <a:ext cx="648657" cy="777553"/>
            </a:xfrm>
            <a:custGeom>
              <a:avLst/>
              <a:gdLst/>
              <a:ahLst/>
              <a:cxnLst/>
              <a:rect l="l" t="t" r="r" b="b"/>
              <a:pathLst>
                <a:path w="648657" h="777553" extrusionOk="0">
                  <a:moveTo>
                    <a:pt x="0" y="777553"/>
                  </a:moveTo>
                  <a:lnTo>
                    <a:pt x="255474" y="0"/>
                  </a:lnTo>
                  <a:lnTo>
                    <a:pt x="648657" y="713937"/>
                  </a:lnTo>
                  <a:lnTo>
                    <a:pt x="0" y="777553"/>
                  </a:lnTo>
                  <a:close/>
                </a:path>
              </a:pathLst>
            </a:custGeom>
            <a:noFill/>
            <a:ln w="12700" cap="flat" cmpd="sng">
              <a:solidFill>
                <a:schemeClr val="lt1"/>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grpSp>
      <p:sp>
        <p:nvSpPr>
          <p:cNvPr id="291" name="Google Shape;291;p18"/>
          <p:cNvSpPr>
            <a:spLocks noGrp="1"/>
          </p:cNvSpPr>
          <p:nvPr>
            <p:ph type="pic" idx="8"/>
          </p:nvPr>
        </p:nvSpPr>
        <p:spPr>
          <a:xfrm>
            <a:off x="7405874" y="4835817"/>
            <a:ext cx="691688" cy="691688"/>
          </a:xfrm>
          <a:prstGeom prst="rect">
            <a:avLst/>
          </a:prstGeom>
          <a:noFill/>
          <a:ln>
            <a:noFill/>
          </a:ln>
        </p:spPr>
        <p:txBody>
          <a:bodyPr spcFirstLastPara="1" wrap="square" lIns="0" tIns="0" rIns="0" bIns="0" anchor="t" anchorCtr="0"/>
          <a:lstStyle>
            <a:lvl1pPr marR="0" lvl="0" algn="l" rtl="0">
              <a:lnSpc>
                <a:spcPct val="90000"/>
              </a:lnSpc>
              <a:spcBef>
                <a:spcPts val="1000"/>
              </a:spcBef>
              <a:spcAft>
                <a:spcPts val="0"/>
              </a:spcAft>
              <a:buClr>
                <a:srgbClr val="3F3F3F"/>
              </a:buClr>
              <a:buSzPts val="1800"/>
              <a:buFont typeface="Arial"/>
              <a:buNone/>
              <a:defRPr sz="1800" b="0" i="0" u="none" strike="noStrike" cap="none">
                <a:solidFill>
                  <a:srgbClr val="3F3F3F"/>
                </a:solidFill>
                <a:latin typeface="Calibri"/>
                <a:ea typeface="Calibri"/>
                <a:cs typeface="Calibri"/>
                <a:sym typeface="Calibri"/>
              </a:defRPr>
            </a:lvl1pPr>
            <a:lvl2pPr marR="0" lvl="1"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R="0" lvl="2"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R="0" lvl="3"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R="0" lvl="4"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R="0" lvl="5"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R="0" lvl="6"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R="0" lvl="7"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R="0" lvl="8"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292" name="Google Shape;292;p18"/>
          <p:cNvSpPr>
            <a:spLocks noGrp="1"/>
          </p:cNvSpPr>
          <p:nvPr>
            <p:ph type="pic" idx="9"/>
          </p:nvPr>
        </p:nvSpPr>
        <p:spPr>
          <a:xfrm>
            <a:off x="7405874" y="3271181"/>
            <a:ext cx="691688" cy="691688"/>
          </a:xfrm>
          <a:prstGeom prst="rect">
            <a:avLst/>
          </a:prstGeom>
          <a:noFill/>
          <a:ln>
            <a:noFill/>
          </a:ln>
        </p:spPr>
        <p:txBody>
          <a:bodyPr spcFirstLastPara="1" wrap="square" lIns="0" tIns="0" rIns="0" bIns="0" anchor="t" anchorCtr="0"/>
          <a:lstStyle>
            <a:lvl1pPr marR="0" lvl="0" algn="l" rtl="0">
              <a:lnSpc>
                <a:spcPct val="90000"/>
              </a:lnSpc>
              <a:spcBef>
                <a:spcPts val="1000"/>
              </a:spcBef>
              <a:spcAft>
                <a:spcPts val="0"/>
              </a:spcAft>
              <a:buClr>
                <a:srgbClr val="3F3F3F"/>
              </a:buClr>
              <a:buSzPts val="1800"/>
              <a:buFont typeface="Arial"/>
              <a:buNone/>
              <a:defRPr sz="1800" b="0" i="0" u="none" strike="noStrike" cap="none">
                <a:solidFill>
                  <a:srgbClr val="3F3F3F"/>
                </a:solidFill>
                <a:latin typeface="Calibri"/>
                <a:ea typeface="Calibri"/>
                <a:cs typeface="Calibri"/>
                <a:sym typeface="Calibri"/>
              </a:defRPr>
            </a:lvl1pPr>
            <a:lvl2pPr marR="0" lvl="1"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R="0" lvl="2"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R="0" lvl="3"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R="0" lvl="4"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R="0" lvl="5"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R="0" lvl="6"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R="0" lvl="7"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R="0" lvl="8"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293" name="Google Shape;293;p18"/>
          <p:cNvSpPr>
            <a:spLocks noGrp="1"/>
          </p:cNvSpPr>
          <p:nvPr>
            <p:ph type="pic" idx="13"/>
          </p:nvPr>
        </p:nvSpPr>
        <p:spPr>
          <a:xfrm>
            <a:off x="7405874" y="1706545"/>
            <a:ext cx="691688" cy="691688"/>
          </a:xfrm>
          <a:prstGeom prst="rect">
            <a:avLst/>
          </a:prstGeom>
          <a:noFill/>
          <a:ln>
            <a:noFill/>
          </a:ln>
        </p:spPr>
        <p:txBody>
          <a:bodyPr spcFirstLastPara="1" wrap="square" lIns="0" tIns="0" rIns="0" bIns="0" anchor="t" anchorCtr="0"/>
          <a:lstStyle>
            <a:lvl1pPr marR="0" lvl="0" algn="l" rtl="0">
              <a:lnSpc>
                <a:spcPct val="90000"/>
              </a:lnSpc>
              <a:spcBef>
                <a:spcPts val="1000"/>
              </a:spcBef>
              <a:spcAft>
                <a:spcPts val="0"/>
              </a:spcAft>
              <a:buClr>
                <a:srgbClr val="3F3F3F"/>
              </a:buClr>
              <a:buSzPts val="1800"/>
              <a:buFont typeface="Arial"/>
              <a:buNone/>
              <a:defRPr sz="1800" b="0" i="0" u="none" strike="noStrike" cap="none">
                <a:solidFill>
                  <a:srgbClr val="3F3F3F"/>
                </a:solidFill>
                <a:latin typeface="Calibri"/>
                <a:ea typeface="Calibri"/>
                <a:cs typeface="Calibri"/>
                <a:sym typeface="Calibri"/>
              </a:defRPr>
            </a:lvl1pPr>
            <a:lvl2pPr marR="0" lvl="1"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R="0" lvl="2"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R="0" lvl="3"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R="0" lvl="4"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R="0" lvl="5"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R="0" lvl="6"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R="0" lvl="7"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R="0" lvl="8"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Tree>
    <p:extLst>
      <p:ext uri="{BB962C8B-B14F-4D97-AF65-F5344CB8AC3E}">
        <p14:creationId xmlns:p14="http://schemas.microsoft.com/office/powerpoint/2010/main" val="2931258594"/>
      </p:ext>
    </p:extLst>
  </p:cSld>
  <p:clrMapOvr>
    <a:masterClrMapping/>
  </p:clrMapOvr>
</p:sldLayout>
</file>

<file path=ppt/slideLayouts/slideLayout114.xml><?xml version="1.0" encoding="utf-8"?>
<p:sldLayout xmlns:a="http://schemas.openxmlformats.org/drawingml/2006/main" xmlns:r="http://schemas.openxmlformats.org/officeDocument/2006/relationships" xmlns:p="http://schemas.openxmlformats.org/presentationml/2006/main" matchingName="Timeline">
  <p:cSld name="Timeline">
    <p:spTree>
      <p:nvGrpSpPr>
        <p:cNvPr id="1" name="Shape 294"/>
        <p:cNvGrpSpPr/>
        <p:nvPr/>
      </p:nvGrpSpPr>
      <p:grpSpPr>
        <a:xfrm>
          <a:off x="0" y="0"/>
          <a:ext cx="0" cy="0"/>
          <a:chOff x="0" y="0"/>
          <a:chExt cx="0" cy="0"/>
        </a:xfrm>
      </p:grpSpPr>
      <p:sp>
        <p:nvSpPr>
          <p:cNvPr id="295" name="Google Shape;295;p19"/>
          <p:cNvSpPr txBox="1">
            <a:spLocks noGrp="1"/>
          </p:cNvSpPr>
          <p:nvPr>
            <p:ph type="title"/>
          </p:nvPr>
        </p:nvSpPr>
        <p:spPr>
          <a:xfrm>
            <a:off x="432000" y="432000"/>
            <a:ext cx="11340000" cy="432000"/>
          </a:xfrm>
          <a:prstGeom prst="rect">
            <a:avLst/>
          </a:prstGeom>
          <a:noFill/>
          <a:ln>
            <a:noFill/>
          </a:ln>
        </p:spPr>
        <p:txBody>
          <a:bodyPr spcFirstLastPara="1" wrap="square" lIns="0" tIns="0" rIns="0" bIns="0" anchor="ctr" anchorCtr="0"/>
          <a:lstStyle>
            <a:lvl1pPr marR="0" lvl="0" algn="l" rtl="0">
              <a:lnSpc>
                <a:spcPct val="90000"/>
              </a:lnSpc>
              <a:spcBef>
                <a:spcPts val="0"/>
              </a:spcBef>
              <a:spcAft>
                <a:spcPts val="0"/>
              </a:spcAft>
              <a:buClr>
                <a:srgbClr val="3F3F3F"/>
              </a:buClr>
              <a:buSzPts val="4800"/>
              <a:buFont typeface="Economica"/>
              <a:buNone/>
              <a:defRPr sz="4800" b="0" i="0" u="none" strike="noStrike" cap="none">
                <a:solidFill>
                  <a:srgbClr val="3F3F3F"/>
                </a:solidFill>
                <a:latin typeface="Economica"/>
                <a:ea typeface="Economica"/>
                <a:cs typeface="Economica"/>
                <a:sym typeface="Economica"/>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endParaRPr/>
          </a:p>
        </p:txBody>
      </p:sp>
      <p:sp>
        <p:nvSpPr>
          <p:cNvPr id="296" name="Google Shape;296;p19"/>
          <p:cNvSpPr txBox="1">
            <a:spLocks noGrp="1"/>
          </p:cNvSpPr>
          <p:nvPr>
            <p:ph type="ftr" idx="11"/>
          </p:nvPr>
        </p:nvSpPr>
        <p:spPr>
          <a:xfrm>
            <a:off x="431999" y="6188628"/>
            <a:ext cx="8784941" cy="365125"/>
          </a:xfrm>
          <a:prstGeom prst="rect">
            <a:avLst/>
          </a:prstGeom>
          <a:noFill/>
          <a:ln>
            <a:noFill/>
          </a:ln>
        </p:spPr>
        <p:txBody>
          <a:bodyPr spcFirstLastPara="1" wrap="square" lIns="0" tIns="0" rIns="0" bIns="0" anchor="ctr" anchorCtr="0"/>
          <a:lstStyle>
            <a:lvl1pPr marR="0" lvl="0" algn="l" rtl="0">
              <a:spcBef>
                <a:spcPts val="0"/>
              </a:spcBef>
              <a:spcAft>
                <a:spcPts val="0"/>
              </a:spcAft>
              <a:buSzPts val="1400"/>
              <a:buNone/>
              <a:defRPr sz="1200" b="0" i="0" u="none" strike="noStrike" cap="none">
                <a:solidFill>
                  <a:srgbClr val="3F3F3F"/>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200" b="0" i="0" u="none" strike="noStrike" kern="0" cap="none" spc="0" normalizeH="0" baseline="0" noProof="0">
              <a:ln>
                <a:noFill/>
              </a:ln>
              <a:solidFill>
                <a:srgbClr val="3F3F3F"/>
              </a:solidFill>
              <a:effectLst/>
              <a:uLnTx/>
              <a:uFillTx/>
              <a:latin typeface="Calibri"/>
              <a:cs typeface="Calibri"/>
              <a:sym typeface="Calibri"/>
            </a:endParaRPr>
          </a:p>
        </p:txBody>
      </p:sp>
      <p:sp>
        <p:nvSpPr>
          <p:cNvPr id="297" name="Google Shape;297;p19"/>
          <p:cNvSpPr>
            <a:spLocks noGrp="1"/>
          </p:cNvSpPr>
          <p:nvPr>
            <p:ph type="sldNum" idx="12"/>
          </p:nvPr>
        </p:nvSpPr>
        <p:spPr>
          <a:xfrm>
            <a:off x="11496369" y="6155190"/>
            <a:ext cx="432000" cy="432000"/>
          </a:xfrm>
          <a:prstGeom prst="ellipse">
            <a:avLst/>
          </a:prstGeom>
          <a:noFill/>
          <a:ln w="9525" cap="flat" cmpd="sng">
            <a:solidFill>
              <a:schemeClr val="accent1"/>
            </a:solidFill>
            <a:prstDash val="solid"/>
            <a:round/>
            <a:headEnd type="none" w="sm" len="sm"/>
            <a:tailEnd type="none" w="sm" len="sm"/>
          </a:ln>
        </p:spPr>
        <p:txBody>
          <a:bodyPr spcFirstLastPara="1" wrap="square" lIns="0" tIns="0" rIns="0" bIns="0" anchor="ctr" anchorCtr="0">
            <a:noAutofit/>
          </a:bodyPr>
          <a:lstStyle>
            <a:lvl1pPr marL="0" marR="0" lvl="0" indent="0" algn="ctr" rtl="0">
              <a:spcBef>
                <a:spcPts val="0"/>
              </a:spcBef>
              <a:buNone/>
              <a:defRPr sz="1200" b="1" i="1" u="none" strike="noStrike" cap="none">
                <a:solidFill>
                  <a:srgbClr val="3F3F3F"/>
                </a:solidFill>
                <a:latin typeface="Rockwell"/>
                <a:ea typeface="Rockwell"/>
                <a:cs typeface="Rockwell"/>
                <a:sym typeface="Rockwell"/>
              </a:defRPr>
            </a:lvl1pPr>
            <a:lvl2pPr marL="0" marR="0" lvl="1" indent="0" algn="ctr" rtl="0">
              <a:spcBef>
                <a:spcPts val="0"/>
              </a:spcBef>
              <a:buNone/>
              <a:defRPr sz="1200" b="1" i="1" u="none" strike="noStrike" cap="none">
                <a:solidFill>
                  <a:srgbClr val="3F3F3F"/>
                </a:solidFill>
                <a:latin typeface="Rockwell"/>
                <a:ea typeface="Rockwell"/>
                <a:cs typeface="Rockwell"/>
                <a:sym typeface="Rockwell"/>
              </a:defRPr>
            </a:lvl2pPr>
            <a:lvl3pPr marL="0" marR="0" lvl="2" indent="0" algn="ctr" rtl="0">
              <a:spcBef>
                <a:spcPts val="0"/>
              </a:spcBef>
              <a:buNone/>
              <a:defRPr sz="1200" b="1" i="1" u="none" strike="noStrike" cap="none">
                <a:solidFill>
                  <a:srgbClr val="3F3F3F"/>
                </a:solidFill>
                <a:latin typeface="Rockwell"/>
                <a:ea typeface="Rockwell"/>
                <a:cs typeface="Rockwell"/>
                <a:sym typeface="Rockwell"/>
              </a:defRPr>
            </a:lvl3pPr>
            <a:lvl4pPr marL="0" marR="0" lvl="3" indent="0" algn="ctr" rtl="0">
              <a:spcBef>
                <a:spcPts val="0"/>
              </a:spcBef>
              <a:buNone/>
              <a:defRPr sz="1200" b="1" i="1" u="none" strike="noStrike" cap="none">
                <a:solidFill>
                  <a:srgbClr val="3F3F3F"/>
                </a:solidFill>
                <a:latin typeface="Rockwell"/>
                <a:ea typeface="Rockwell"/>
                <a:cs typeface="Rockwell"/>
                <a:sym typeface="Rockwell"/>
              </a:defRPr>
            </a:lvl4pPr>
            <a:lvl5pPr marL="0" marR="0" lvl="4" indent="0" algn="ctr" rtl="0">
              <a:spcBef>
                <a:spcPts val="0"/>
              </a:spcBef>
              <a:buNone/>
              <a:defRPr sz="1200" b="1" i="1" u="none" strike="noStrike" cap="none">
                <a:solidFill>
                  <a:srgbClr val="3F3F3F"/>
                </a:solidFill>
                <a:latin typeface="Rockwell"/>
                <a:ea typeface="Rockwell"/>
                <a:cs typeface="Rockwell"/>
                <a:sym typeface="Rockwell"/>
              </a:defRPr>
            </a:lvl5pPr>
            <a:lvl6pPr marL="0" marR="0" lvl="5" indent="0" algn="ctr" rtl="0">
              <a:spcBef>
                <a:spcPts val="0"/>
              </a:spcBef>
              <a:buNone/>
              <a:defRPr sz="1200" b="1" i="1" u="none" strike="noStrike" cap="none">
                <a:solidFill>
                  <a:srgbClr val="3F3F3F"/>
                </a:solidFill>
                <a:latin typeface="Rockwell"/>
                <a:ea typeface="Rockwell"/>
                <a:cs typeface="Rockwell"/>
                <a:sym typeface="Rockwell"/>
              </a:defRPr>
            </a:lvl6pPr>
            <a:lvl7pPr marL="0" marR="0" lvl="6" indent="0" algn="ctr" rtl="0">
              <a:spcBef>
                <a:spcPts val="0"/>
              </a:spcBef>
              <a:buNone/>
              <a:defRPr sz="1200" b="1" i="1" u="none" strike="noStrike" cap="none">
                <a:solidFill>
                  <a:srgbClr val="3F3F3F"/>
                </a:solidFill>
                <a:latin typeface="Rockwell"/>
                <a:ea typeface="Rockwell"/>
                <a:cs typeface="Rockwell"/>
                <a:sym typeface="Rockwell"/>
              </a:defRPr>
            </a:lvl7pPr>
            <a:lvl8pPr marL="0" marR="0" lvl="7" indent="0" algn="ctr" rtl="0">
              <a:spcBef>
                <a:spcPts val="0"/>
              </a:spcBef>
              <a:buNone/>
              <a:defRPr sz="1200" b="1" i="1" u="none" strike="noStrike" cap="none">
                <a:solidFill>
                  <a:srgbClr val="3F3F3F"/>
                </a:solidFill>
                <a:latin typeface="Rockwell"/>
                <a:ea typeface="Rockwell"/>
                <a:cs typeface="Rockwell"/>
                <a:sym typeface="Rockwell"/>
              </a:defRPr>
            </a:lvl8pPr>
            <a:lvl9pPr marL="0" marR="0" lvl="8" indent="0" algn="ctr" rtl="0">
              <a:spcBef>
                <a:spcPts val="0"/>
              </a:spcBef>
              <a:buNone/>
              <a:defRPr sz="1200" b="1" i="1" u="none" strike="noStrike" cap="none">
                <a:solidFill>
                  <a:srgbClr val="3F3F3F"/>
                </a:solidFill>
                <a:latin typeface="Rockwell"/>
                <a:ea typeface="Rockwell"/>
                <a:cs typeface="Rockwell"/>
                <a:sym typeface="Rockwell"/>
              </a:defRPr>
            </a:lvl9p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n-US" sz="1200" b="1" i="1" u="none" strike="noStrike" kern="0" cap="none" spc="0" normalizeH="0" baseline="0" noProof="0">
                <a:ln>
                  <a:noFill/>
                </a:ln>
                <a:solidFill>
                  <a:srgbClr val="3F3F3F"/>
                </a:solidFill>
                <a:effectLst/>
                <a:uLnTx/>
                <a:uFillTx/>
                <a:latin typeface="Rockwell"/>
                <a:sym typeface="Rockwell"/>
              </a:rPr>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t>‹#›</a:t>
            </a:fld>
            <a:endParaRPr kumimoji="0" sz="1200" b="1" i="1" u="none" strike="noStrike" kern="0" cap="none" spc="0" normalizeH="0" baseline="0" noProof="0">
              <a:ln>
                <a:noFill/>
              </a:ln>
              <a:solidFill>
                <a:srgbClr val="3F3F3F"/>
              </a:solidFill>
              <a:effectLst/>
              <a:uLnTx/>
              <a:uFillTx/>
              <a:latin typeface="Rockwell"/>
              <a:sym typeface="Rockwell"/>
            </a:endParaRPr>
          </a:p>
        </p:txBody>
      </p:sp>
      <p:sp>
        <p:nvSpPr>
          <p:cNvPr id="298" name="Google Shape;298;p19"/>
          <p:cNvSpPr txBox="1">
            <a:spLocks noGrp="1"/>
          </p:cNvSpPr>
          <p:nvPr>
            <p:ph type="body" idx="1"/>
          </p:nvPr>
        </p:nvSpPr>
        <p:spPr>
          <a:xfrm>
            <a:off x="431800" y="1080000"/>
            <a:ext cx="11339513" cy="276561"/>
          </a:xfrm>
          <a:prstGeom prst="rect">
            <a:avLst/>
          </a:prstGeom>
          <a:noFill/>
          <a:ln>
            <a:noFill/>
          </a:ln>
        </p:spPr>
        <p:txBody>
          <a:bodyPr spcFirstLastPara="1" wrap="square" lIns="0" tIns="0" rIns="0" bIns="0" anchor="t" anchorCtr="0"/>
          <a:lstStyle>
            <a:lvl1pPr marL="457200" marR="0" lvl="0" indent="-228600" algn="l" rtl="0">
              <a:lnSpc>
                <a:spcPct val="90000"/>
              </a:lnSpc>
              <a:spcBef>
                <a:spcPts val="1000"/>
              </a:spcBef>
              <a:spcAft>
                <a:spcPts val="0"/>
              </a:spcAft>
              <a:buClr>
                <a:srgbClr val="3F3F3F"/>
              </a:buClr>
              <a:buSzPts val="1800"/>
              <a:buFont typeface="Arial"/>
              <a:buNone/>
              <a:defRPr sz="1800" b="0" i="0" u="none" strike="noStrike" cap="none">
                <a:solidFill>
                  <a:srgbClr val="3F3F3F"/>
                </a:solidFill>
                <a:latin typeface="Calibri"/>
                <a:ea typeface="Calibri"/>
                <a:cs typeface="Calibri"/>
                <a:sym typeface="Calibri"/>
              </a:defRPr>
            </a:lvl1pPr>
            <a:lvl2pPr marL="914400" marR="0" lvl="1" indent="-228600" algn="l" rtl="0">
              <a:lnSpc>
                <a:spcPct val="90000"/>
              </a:lnSpc>
              <a:spcBef>
                <a:spcPts val="500"/>
              </a:spcBef>
              <a:spcAft>
                <a:spcPts val="0"/>
              </a:spcAft>
              <a:buClr>
                <a:srgbClr val="3F3F3F"/>
              </a:buClr>
              <a:buSzPts val="1600"/>
              <a:buFont typeface="Arial"/>
              <a:buNone/>
              <a:defRPr sz="1600" b="0" i="0" u="none" strike="noStrike" cap="none">
                <a:solidFill>
                  <a:srgbClr val="3F3F3F"/>
                </a:solidFill>
                <a:latin typeface="Calibri"/>
                <a:ea typeface="Calibri"/>
                <a:cs typeface="Calibri"/>
                <a:sym typeface="Calibri"/>
              </a:defRPr>
            </a:lvl2pPr>
            <a:lvl3pPr marL="1371600" marR="0" lvl="2" indent="-228600" algn="l" rtl="0">
              <a:lnSpc>
                <a:spcPct val="90000"/>
              </a:lnSpc>
              <a:spcBef>
                <a:spcPts val="500"/>
              </a:spcBef>
              <a:spcAft>
                <a:spcPts val="0"/>
              </a:spcAft>
              <a:buClr>
                <a:srgbClr val="3F3F3F"/>
              </a:buClr>
              <a:buSzPts val="1400"/>
              <a:buFont typeface="Arial"/>
              <a:buNone/>
              <a:defRPr sz="1400" b="0" i="0" u="none" strike="noStrike" cap="none">
                <a:solidFill>
                  <a:srgbClr val="3F3F3F"/>
                </a:solidFill>
                <a:latin typeface="Calibri"/>
                <a:ea typeface="Calibri"/>
                <a:cs typeface="Calibri"/>
                <a:sym typeface="Calibri"/>
              </a:defRPr>
            </a:lvl3pPr>
            <a:lvl4pPr marL="1828800" marR="0" lvl="3" indent="-228600" algn="l" rtl="0">
              <a:lnSpc>
                <a:spcPct val="90000"/>
              </a:lnSpc>
              <a:spcBef>
                <a:spcPts val="500"/>
              </a:spcBef>
              <a:spcAft>
                <a:spcPts val="0"/>
              </a:spcAft>
              <a:buClr>
                <a:srgbClr val="3F3F3F"/>
              </a:buClr>
              <a:buSzPts val="1400"/>
              <a:buFont typeface="Arial"/>
              <a:buNone/>
              <a:defRPr sz="1400" b="0" i="0" u="none" strike="noStrike" cap="none">
                <a:solidFill>
                  <a:srgbClr val="3F3F3F"/>
                </a:solidFill>
                <a:latin typeface="Calibri"/>
                <a:ea typeface="Calibri"/>
                <a:cs typeface="Calibri"/>
                <a:sym typeface="Calibri"/>
              </a:defRPr>
            </a:lvl4pPr>
            <a:lvl5pPr marL="2286000" marR="0" lvl="4" indent="-228600" algn="l" rtl="0">
              <a:lnSpc>
                <a:spcPct val="90000"/>
              </a:lnSpc>
              <a:spcBef>
                <a:spcPts val="500"/>
              </a:spcBef>
              <a:spcAft>
                <a:spcPts val="0"/>
              </a:spcAft>
              <a:buClr>
                <a:srgbClr val="3F3F3F"/>
              </a:buClr>
              <a:buSzPts val="1400"/>
              <a:buFont typeface="Arial"/>
              <a:buNone/>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cxnSp>
        <p:nvCxnSpPr>
          <p:cNvPr id="299" name="Google Shape;299;p19"/>
          <p:cNvCxnSpPr/>
          <p:nvPr/>
        </p:nvCxnSpPr>
        <p:spPr>
          <a:xfrm>
            <a:off x="431800" y="3866682"/>
            <a:ext cx="11339513" cy="0"/>
          </a:xfrm>
          <a:prstGeom prst="straightConnector1">
            <a:avLst/>
          </a:prstGeom>
          <a:noFill/>
          <a:ln w="9525" cap="flat" cmpd="sng">
            <a:solidFill>
              <a:srgbClr val="BFBFBF"/>
            </a:solidFill>
            <a:prstDash val="solid"/>
            <a:miter lim="800000"/>
            <a:headEnd type="none" w="sm" len="sm"/>
            <a:tailEnd type="triangle" w="med" len="med"/>
          </a:ln>
        </p:spPr>
      </p:cxnSp>
      <p:sp>
        <p:nvSpPr>
          <p:cNvPr id="300" name="Google Shape;300;p19"/>
          <p:cNvSpPr txBox="1">
            <a:spLocks noGrp="1"/>
          </p:cNvSpPr>
          <p:nvPr>
            <p:ph type="body" idx="2"/>
          </p:nvPr>
        </p:nvSpPr>
        <p:spPr>
          <a:xfrm>
            <a:off x="412908" y="3973125"/>
            <a:ext cx="415608" cy="201776"/>
          </a:xfrm>
          <a:prstGeom prst="rect">
            <a:avLst/>
          </a:prstGeom>
          <a:noFill/>
          <a:ln>
            <a:noFill/>
          </a:ln>
        </p:spPr>
        <p:txBody>
          <a:bodyPr spcFirstLastPara="1" wrap="square" lIns="0" tIns="0" rIns="0" bIns="0" anchor="ctr" anchorCtr="0"/>
          <a:lstStyle>
            <a:lvl1pPr marL="457200" marR="0" lvl="0" indent="-228600" algn="ctr" rtl="0">
              <a:lnSpc>
                <a:spcPct val="90000"/>
              </a:lnSpc>
              <a:spcBef>
                <a:spcPts val="1000"/>
              </a:spcBef>
              <a:spcAft>
                <a:spcPts val="0"/>
              </a:spcAft>
              <a:buClr>
                <a:srgbClr val="7F7F7F"/>
              </a:buClr>
              <a:buSzPts val="1400"/>
              <a:buFont typeface="Arial"/>
              <a:buNone/>
              <a:defRPr sz="1400" b="0" i="0" u="none" strike="noStrike" cap="none">
                <a:solidFill>
                  <a:srgbClr val="7F7F7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01" name="Google Shape;301;p19"/>
          <p:cNvSpPr txBox="1">
            <a:spLocks noGrp="1"/>
          </p:cNvSpPr>
          <p:nvPr>
            <p:ph type="body" idx="3"/>
          </p:nvPr>
        </p:nvSpPr>
        <p:spPr>
          <a:xfrm>
            <a:off x="431799" y="3597398"/>
            <a:ext cx="377825" cy="201776"/>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7F7F7F"/>
              </a:buClr>
              <a:buSzPts val="1200"/>
              <a:buFont typeface="Arial"/>
              <a:buNone/>
              <a:defRPr sz="1200" b="0" i="0" u="none" strike="noStrike" cap="none">
                <a:solidFill>
                  <a:srgbClr val="7F7F7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02" name="Google Shape;302;p19"/>
          <p:cNvSpPr txBox="1">
            <a:spLocks noGrp="1"/>
          </p:cNvSpPr>
          <p:nvPr>
            <p:ph type="body" idx="4"/>
          </p:nvPr>
        </p:nvSpPr>
        <p:spPr>
          <a:xfrm>
            <a:off x="903816" y="3597398"/>
            <a:ext cx="377825" cy="201776"/>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7F7F7F"/>
              </a:buClr>
              <a:buSzPts val="1200"/>
              <a:buFont typeface="Arial"/>
              <a:buNone/>
              <a:defRPr sz="1200" b="0" i="0" u="none" strike="noStrike" cap="none">
                <a:solidFill>
                  <a:srgbClr val="7F7F7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03" name="Google Shape;303;p19"/>
          <p:cNvSpPr txBox="1">
            <a:spLocks noGrp="1"/>
          </p:cNvSpPr>
          <p:nvPr>
            <p:ph type="body" idx="5"/>
          </p:nvPr>
        </p:nvSpPr>
        <p:spPr>
          <a:xfrm>
            <a:off x="1375833" y="3597398"/>
            <a:ext cx="377825" cy="201776"/>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7F7F7F"/>
              </a:buClr>
              <a:buSzPts val="1200"/>
              <a:buFont typeface="Arial"/>
              <a:buNone/>
              <a:defRPr sz="1200" b="0" i="0" u="none" strike="noStrike" cap="none">
                <a:solidFill>
                  <a:srgbClr val="7F7F7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04" name="Google Shape;304;p19"/>
          <p:cNvSpPr txBox="1">
            <a:spLocks noGrp="1"/>
          </p:cNvSpPr>
          <p:nvPr>
            <p:ph type="body" idx="6"/>
          </p:nvPr>
        </p:nvSpPr>
        <p:spPr>
          <a:xfrm>
            <a:off x="1847850" y="3597398"/>
            <a:ext cx="377825" cy="201776"/>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7F7F7F"/>
              </a:buClr>
              <a:buSzPts val="1200"/>
              <a:buFont typeface="Arial"/>
              <a:buNone/>
              <a:defRPr sz="1200" b="0" i="0" u="none" strike="noStrike" cap="none">
                <a:solidFill>
                  <a:srgbClr val="7F7F7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05" name="Google Shape;305;p19"/>
          <p:cNvSpPr txBox="1">
            <a:spLocks noGrp="1"/>
          </p:cNvSpPr>
          <p:nvPr>
            <p:ph type="body" idx="7"/>
          </p:nvPr>
        </p:nvSpPr>
        <p:spPr>
          <a:xfrm>
            <a:off x="6077108" y="3973125"/>
            <a:ext cx="415608" cy="201776"/>
          </a:xfrm>
          <a:prstGeom prst="rect">
            <a:avLst/>
          </a:prstGeom>
          <a:noFill/>
          <a:ln>
            <a:noFill/>
          </a:ln>
        </p:spPr>
        <p:txBody>
          <a:bodyPr spcFirstLastPara="1" wrap="square" lIns="0" tIns="0" rIns="0" bIns="0" anchor="ctr" anchorCtr="0"/>
          <a:lstStyle>
            <a:lvl1pPr marL="457200" marR="0" lvl="0" indent="-228600" algn="ctr" rtl="0">
              <a:lnSpc>
                <a:spcPct val="90000"/>
              </a:lnSpc>
              <a:spcBef>
                <a:spcPts val="1000"/>
              </a:spcBef>
              <a:spcAft>
                <a:spcPts val="0"/>
              </a:spcAft>
              <a:buClr>
                <a:srgbClr val="7F7F7F"/>
              </a:buClr>
              <a:buSzPts val="1400"/>
              <a:buFont typeface="Arial"/>
              <a:buNone/>
              <a:defRPr sz="1400" b="0" i="0" u="none" strike="noStrike" cap="none">
                <a:solidFill>
                  <a:srgbClr val="7F7F7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06" name="Google Shape;306;p19"/>
          <p:cNvSpPr txBox="1">
            <a:spLocks noGrp="1"/>
          </p:cNvSpPr>
          <p:nvPr>
            <p:ph type="body" idx="8"/>
          </p:nvPr>
        </p:nvSpPr>
        <p:spPr>
          <a:xfrm>
            <a:off x="2319867" y="3597398"/>
            <a:ext cx="377825" cy="201776"/>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7F7F7F"/>
              </a:buClr>
              <a:buSzPts val="1200"/>
              <a:buFont typeface="Arial"/>
              <a:buNone/>
              <a:defRPr sz="1200" b="0" i="0" u="none" strike="noStrike" cap="none">
                <a:solidFill>
                  <a:srgbClr val="7F7F7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07" name="Google Shape;307;p19"/>
          <p:cNvSpPr txBox="1">
            <a:spLocks noGrp="1"/>
          </p:cNvSpPr>
          <p:nvPr>
            <p:ph type="body" idx="9"/>
          </p:nvPr>
        </p:nvSpPr>
        <p:spPr>
          <a:xfrm>
            <a:off x="2791884" y="3597398"/>
            <a:ext cx="377825" cy="201776"/>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7F7F7F"/>
              </a:buClr>
              <a:buSzPts val="1200"/>
              <a:buFont typeface="Arial"/>
              <a:buNone/>
              <a:defRPr sz="1200" b="0" i="0" u="none" strike="noStrike" cap="none">
                <a:solidFill>
                  <a:srgbClr val="7F7F7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08" name="Google Shape;308;p19"/>
          <p:cNvSpPr txBox="1">
            <a:spLocks noGrp="1"/>
          </p:cNvSpPr>
          <p:nvPr>
            <p:ph type="body" idx="13"/>
          </p:nvPr>
        </p:nvSpPr>
        <p:spPr>
          <a:xfrm>
            <a:off x="3263901" y="3597398"/>
            <a:ext cx="377825" cy="201776"/>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7F7F7F"/>
              </a:buClr>
              <a:buSzPts val="1200"/>
              <a:buFont typeface="Arial"/>
              <a:buNone/>
              <a:defRPr sz="1200" b="0" i="0" u="none" strike="noStrike" cap="none">
                <a:solidFill>
                  <a:srgbClr val="7F7F7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09" name="Google Shape;309;p19"/>
          <p:cNvSpPr txBox="1">
            <a:spLocks noGrp="1"/>
          </p:cNvSpPr>
          <p:nvPr>
            <p:ph type="body" idx="14"/>
          </p:nvPr>
        </p:nvSpPr>
        <p:spPr>
          <a:xfrm>
            <a:off x="4679952" y="3597398"/>
            <a:ext cx="377825" cy="201776"/>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7F7F7F"/>
              </a:buClr>
              <a:buSzPts val="1200"/>
              <a:buFont typeface="Arial"/>
              <a:buNone/>
              <a:defRPr sz="1200" b="0" i="0" u="none" strike="noStrike" cap="none">
                <a:solidFill>
                  <a:srgbClr val="7F7F7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10" name="Google Shape;310;p19"/>
          <p:cNvSpPr txBox="1">
            <a:spLocks noGrp="1"/>
          </p:cNvSpPr>
          <p:nvPr>
            <p:ph type="body" idx="15"/>
          </p:nvPr>
        </p:nvSpPr>
        <p:spPr>
          <a:xfrm>
            <a:off x="3735918" y="3597398"/>
            <a:ext cx="377825" cy="201776"/>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7F7F7F"/>
              </a:buClr>
              <a:buSzPts val="1200"/>
              <a:buFont typeface="Arial"/>
              <a:buNone/>
              <a:defRPr sz="1200" b="0" i="0" u="none" strike="noStrike" cap="none">
                <a:solidFill>
                  <a:srgbClr val="7F7F7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11" name="Google Shape;311;p19"/>
          <p:cNvSpPr txBox="1">
            <a:spLocks noGrp="1"/>
          </p:cNvSpPr>
          <p:nvPr>
            <p:ph type="body" idx="16"/>
          </p:nvPr>
        </p:nvSpPr>
        <p:spPr>
          <a:xfrm>
            <a:off x="4207935" y="3597398"/>
            <a:ext cx="377825" cy="201776"/>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7F7F7F"/>
              </a:buClr>
              <a:buSzPts val="1200"/>
              <a:buFont typeface="Arial"/>
              <a:buNone/>
              <a:defRPr sz="1200" b="0" i="0" u="none" strike="noStrike" cap="none">
                <a:solidFill>
                  <a:srgbClr val="7F7F7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12" name="Google Shape;312;p19"/>
          <p:cNvSpPr txBox="1">
            <a:spLocks noGrp="1"/>
          </p:cNvSpPr>
          <p:nvPr>
            <p:ph type="body" idx="17"/>
          </p:nvPr>
        </p:nvSpPr>
        <p:spPr>
          <a:xfrm>
            <a:off x="5151969" y="3597398"/>
            <a:ext cx="377825" cy="201776"/>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7F7F7F"/>
              </a:buClr>
              <a:buSzPts val="1200"/>
              <a:buFont typeface="Arial"/>
              <a:buNone/>
              <a:defRPr sz="1200" b="0" i="0" u="none" strike="noStrike" cap="none">
                <a:solidFill>
                  <a:srgbClr val="7F7F7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13" name="Google Shape;313;p19"/>
          <p:cNvSpPr txBox="1">
            <a:spLocks noGrp="1"/>
          </p:cNvSpPr>
          <p:nvPr>
            <p:ph type="body" idx="18"/>
          </p:nvPr>
        </p:nvSpPr>
        <p:spPr>
          <a:xfrm>
            <a:off x="5623986" y="3597398"/>
            <a:ext cx="377825" cy="201776"/>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7F7F7F"/>
              </a:buClr>
              <a:buSzPts val="1200"/>
              <a:buFont typeface="Arial"/>
              <a:buNone/>
              <a:defRPr sz="1200" b="0" i="0" u="none" strike="noStrike" cap="none">
                <a:solidFill>
                  <a:srgbClr val="7F7F7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14" name="Google Shape;314;p19"/>
          <p:cNvSpPr txBox="1">
            <a:spLocks noGrp="1"/>
          </p:cNvSpPr>
          <p:nvPr>
            <p:ph type="body" idx="19"/>
          </p:nvPr>
        </p:nvSpPr>
        <p:spPr>
          <a:xfrm>
            <a:off x="6095999" y="3597398"/>
            <a:ext cx="377825" cy="201776"/>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7F7F7F"/>
              </a:buClr>
              <a:buSzPts val="1200"/>
              <a:buFont typeface="Arial"/>
              <a:buNone/>
              <a:defRPr sz="1200" b="0" i="0" u="none" strike="noStrike" cap="none">
                <a:solidFill>
                  <a:srgbClr val="7F7F7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15" name="Google Shape;315;p19"/>
          <p:cNvSpPr txBox="1">
            <a:spLocks noGrp="1"/>
          </p:cNvSpPr>
          <p:nvPr>
            <p:ph type="body" idx="20"/>
          </p:nvPr>
        </p:nvSpPr>
        <p:spPr>
          <a:xfrm>
            <a:off x="6568012" y="3597398"/>
            <a:ext cx="377825" cy="201776"/>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7F7F7F"/>
              </a:buClr>
              <a:buSzPts val="1200"/>
              <a:buFont typeface="Arial"/>
              <a:buNone/>
              <a:defRPr sz="1200" b="0" i="0" u="none" strike="noStrike" cap="none">
                <a:solidFill>
                  <a:srgbClr val="7F7F7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16" name="Google Shape;316;p19"/>
          <p:cNvSpPr txBox="1">
            <a:spLocks noGrp="1"/>
          </p:cNvSpPr>
          <p:nvPr>
            <p:ph type="body" idx="21"/>
          </p:nvPr>
        </p:nvSpPr>
        <p:spPr>
          <a:xfrm>
            <a:off x="7040029" y="3597398"/>
            <a:ext cx="377825" cy="201776"/>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7F7F7F"/>
              </a:buClr>
              <a:buSzPts val="1200"/>
              <a:buFont typeface="Arial"/>
              <a:buNone/>
              <a:defRPr sz="1200" b="0" i="0" u="none" strike="noStrike" cap="none">
                <a:solidFill>
                  <a:srgbClr val="7F7F7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17" name="Google Shape;317;p19"/>
          <p:cNvSpPr txBox="1">
            <a:spLocks noGrp="1"/>
          </p:cNvSpPr>
          <p:nvPr>
            <p:ph type="body" idx="22"/>
          </p:nvPr>
        </p:nvSpPr>
        <p:spPr>
          <a:xfrm>
            <a:off x="7512046" y="3597398"/>
            <a:ext cx="377825" cy="201776"/>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7F7F7F"/>
              </a:buClr>
              <a:buSzPts val="1200"/>
              <a:buFont typeface="Arial"/>
              <a:buNone/>
              <a:defRPr sz="1200" b="0" i="0" u="none" strike="noStrike" cap="none">
                <a:solidFill>
                  <a:srgbClr val="7F7F7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18" name="Google Shape;318;p19"/>
          <p:cNvSpPr txBox="1">
            <a:spLocks noGrp="1"/>
          </p:cNvSpPr>
          <p:nvPr>
            <p:ph type="body" idx="23"/>
          </p:nvPr>
        </p:nvSpPr>
        <p:spPr>
          <a:xfrm>
            <a:off x="7984063" y="3597398"/>
            <a:ext cx="377825" cy="201776"/>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7F7F7F"/>
              </a:buClr>
              <a:buSzPts val="1200"/>
              <a:buFont typeface="Arial"/>
              <a:buNone/>
              <a:defRPr sz="1200" b="0" i="0" u="none" strike="noStrike" cap="none">
                <a:solidFill>
                  <a:srgbClr val="7F7F7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19" name="Google Shape;319;p19"/>
          <p:cNvSpPr txBox="1">
            <a:spLocks noGrp="1"/>
          </p:cNvSpPr>
          <p:nvPr>
            <p:ph type="body" idx="24"/>
          </p:nvPr>
        </p:nvSpPr>
        <p:spPr>
          <a:xfrm>
            <a:off x="8456080" y="3597398"/>
            <a:ext cx="377825" cy="201776"/>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7F7F7F"/>
              </a:buClr>
              <a:buSzPts val="1200"/>
              <a:buFont typeface="Arial"/>
              <a:buNone/>
              <a:defRPr sz="1200" b="0" i="0" u="none" strike="noStrike" cap="none">
                <a:solidFill>
                  <a:srgbClr val="7F7F7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20" name="Google Shape;320;p19"/>
          <p:cNvSpPr txBox="1">
            <a:spLocks noGrp="1"/>
          </p:cNvSpPr>
          <p:nvPr>
            <p:ph type="body" idx="25"/>
          </p:nvPr>
        </p:nvSpPr>
        <p:spPr>
          <a:xfrm>
            <a:off x="8928097" y="3597398"/>
            <a:ext cx="377825" cy="201776"/>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7F7F7F"/>
              </a:buClr>
              <a:buSzPts val="1200"/>
              <a:buFont typeface="Arial"/>
              <a:buNone/>
              <a:defRPr sz="1200" b="0" i="0" u="none" strike="noStrike" cap="none">
                <a:solidFill>
                  <a:srgbClr val="7F7F7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21" name="Google Shape;321;p19"/>
          <p:cNvSpPr txBox="1">
            <a:spLocks noGrp="1"/>
          </p:cNvSpPr>
          <p:nvPr>
            <p:ph type="body" idx="26"/>
          </p:nvPr>
        </p:nvSpPr>
        <p:spPr>
          <a:xfrm>
            <a:off x="10344148" y="3597398"/>
            <a:ext cx="377825" cy="201776"/>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7F7F7F"/>
              </a:buClr>
              <a:buSzPts val="1200"/>
              <a:buFont typeface="Arial"/>
              <a:buNone/>
              <a:defRPr sz="1200" b="0" i="0" u="none" strike="noStrike" cap="none">
                <a:solidFill>
                  <a:srgbClr val="7F7F7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22" name="Google Shape;322;p19"/>
          <p:cNvSpPr txBox="1">
            <a:spLocks noGrp="1"/>
          </p:cNvSpPr>
          <p:nvPr>
            <p:ph type="body" idx="27"/>
          </p:nvPr>
        </p:nvSpPr>
        <p:spPr>
          <a:xfrm>
            <a:off x="9400114" y="3597398"/>
            <a:ext cx="377825" cy="201776"/>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7F7F7F"/>
              </a:buClr>
              <a:buSzPts val="1200"/>
              <a:buFont typeface="Arial"/>
              <a:buNone/>
              <a:defRPr sz="1200" b="0" i="0" u="none" strike="noStrike" cap="none">
                <a:solidFill>
                  <a:srgbClr val="7F7F7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23" name="Google Shape;323;p19"/>
          <p:cNvSpPr txBox="1">
            <a:spLocks noGrp="1"/>
          </p:cNvSpPr>
          <p:nvPr>
            <p:ph type="body" idx="28"/>
          </p:nvPr>
        </p:nvSpPr>
        <p:spPr>
          <a:xfrm>
            <a:off x="9872131" y="3597398"/>
            <a:ext cx="377825" cy="201776"/>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7F7F7F"/>
              </a:buClr>
              <a:buSzPts val="1200"/>
              <a:buFont typeface="Arial"/>
              <a:buNone/>
              <a:defRPr sz="1200" b="0" i="0" u="none" strike="noStrike" cap="none">
                <a:solidFill>
                  <a:srgbClr val="7F7F7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24" name="Google Shape;324;p19"/>
          <p:cNvSpPr txBox="1">
            <a:spLocks noGrp="1"/>
          </p:cNvSpPr>
          <p:nvPr>
            <p:ph type="body" idx="29"/>
          </p:nvPr>
        </p:nvSpPr>
        <p:spPr>
          <a:xfrm>
            <a:off x="10816165" y="3597398"/>
            <a:ext cx="377825" cy="201776"/>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7F7F7F"/>
              </a:buClr>
              <a:buSzPts val="1200"/>
              <a:buFont typeface="Arial"/>
              <a:buNone/>
              <a:defRPr sz="1200" b="0" i="0" u="none" strike="noStrike" cap="none">
                <a:solidFill>
                  <a:srgbClr val="7F7F7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25" name="Google Shape;325;p19"/>
          <p:cNvSpPr txBox="1">
            <a:spLocks noGrp="1"/>
          </p:cNvSpPr>
          <p:nvPr>
            <p:ph type="body" idx="30"/>
          </p:nvPr>
        </p:nvSpPr>
        <p:spPr>
          <a:xfrm>
            <a:off x="11288182" y="3597398"/>
            <a:ext cx="377825" cy="201776"/>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7F7F7F"/>
              </a:buClr>
              <a:buSzPts val="1200"/>
              <a:buFont typeface="Arial"/>
              <a:buNone/>
              <a:defRPr sz="1200" b="0" i="0" u="none" strike="noStrike" cap="none">
                <a:solidFill>
                  <a:srgbClr val="7F7F7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26" name="Google Shape;326;p19"/>
          <p:cNvSpPr txBox="1">
            <a:spLocks noGrp="1"/>
          </p:cNvSpPr>
          <p:nvPr>
            <p:ph type="body" idx="31"/>
          </p:nvPr>
        </p:nvSpPr>
        <p:spPr>
          <a:xfrm>
            <a:off x="5360988" y="2190750"/>
            <a:ext cx="1793875" cy="561975"/>
          </a:xfrm>
          <a:prstGeom prst="rect">
            <a:avLst/>
          </a:prstGeom>
          <a:noFill/>
          <a:ln>
            <a:noFill/>
          </a:ln>
        </p:spPr>
        <p:txBody>
          <a:bodyPr spcFirstLastPara="1" wrap="square" lIns="0" tIns="36000" rIns="0" bIns="0" anchor="t" anchorCtr="0"/>
          <a:lstStyle>
            <a:lvl1pPr marL="457200" marR="0" lvl="0" indent="-228600" algn="ctr" rtl="0">
              <a:lnSpc>
                <a:spcPct val="90000"/>
              </a:lnSpc>
              <a:spcBef>
                <a:spcPts val="1000"/>
              </a:spcBef>
              <a:spcAft>
                <a:spcPts val="0"/>
              </a:spcAft>
              <a:buClr>
                <a:srgbClr val="3F3F3F"/>
              </a:buClr>
              <a:buSzPts val="1600"/>
              <a:buFont typeface="Arial"/>
              <a:buNone/>
              <a:defRPr sz="1600" b="1"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27" name="Google Shape;327;p19"/>
          <p:cNvSpPr txBox="1">
            <a:spLocks noGrp="1"/>
          </p:cNvSpPr>
          <p:nvPr>
            <p:ph type="body" idx="32"/>
          </p:nvPr>
        </p:nvSpPr>
        <p:spPr>
          <a:xfrm>
            <a:off x="5395728" y="2531196"/>
            <a:ext cx="1724394" cy="185808"/>
          </a:xfrm>
          <a:prstGeom prst="rect">
            <a:avLst/>
          </a:prstGeom>
          <a:solidFill>
            <a:srgbClr val="F2F2F2"/>
          </a:solidFill>
          <a:ln>
            <a:noFill/>
          </a:ln>
        </p:spPr>
        <p:txBody>
          <a:bodyPr spcFirstLastPara="1" wrap="square" lIns="0" tIns="0" rIns="0" bIns="0" anchor="ctr" anchorCtr="0"/>
          <a:lstStyle>
            <a:lvl1pPr marL="457200" marR="0" lvl="0" indent="-228600" algn="ctr" rtl="0">
              <a:lnSpc>
                <a:spcPct val="90000"/>
              </a:lnSpc>
              <a:spcBef>
                <a:spcPts val="1000"/>
              </a:spcBef>
              <a:spcAft>
                <a:spcPts val="0"/>
              </a:spcAft>
              <a:buClr>
                <a:srgbClr val="3F3F3F"/>
              </a:buClr>
              <a:buSzPts val="1200"/>
              <a:buFont typeface="Arial"/>
              <a:buNone/>
              <a:defRPr sz="12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Tree>
    <p:extLst>
      <p:ext uri="{BB962C8B-B14F-4D97-AF65-F5344CB8AC3E}">
        <p14:creationId xmlns:p14="http://schemas.microsoft.com/office/powerpoint/2010/main" val="244797225"/>
      </p:ext>
    </p:extLst>
  </p:cSld>
  <p:clrMapOvr>
    <a:masterClrMapping/>
  </p:clrMapOvr>
</p:sldLayout>
</file>

<file path=ppt/slideLayouts/slideLayout115.xml><?xml version="1.0" encoding="utf-8"?>
<p:sldLayout xmlns:a="http://schemas.openxmlformats.org/drawingml/2006/main" xmlns:r="http://schemas.openxmlformats.org/officeDocument/2006/relationships" xmlns:p="http://schemas.openxmlformats.org/presentationml/2006/main" matchingName="Team 6 Members">
  <p:cSld name="Team 6 Members">
    <p:spTree>
      <p:nvGrpSpPr>
        <p:cNvPr id="1" name="Shape 328"/>
        <p:cNvGrpSpPr/>
        <p:nvPr/>
      </p:nvGrpSpPr>
      <p:grpSpPr>
        <a:xfrm>
          <a:off x="0" y="0"/>
          <a:ext cx="0" cy="0"/>
          <a:chOff x="0" y="0"/>
          <a:chExt cx="0" cy="0"/>
        </a:xfrm>
      </p:grpSpPr>
      <p:sp>
        <p:nvSpPr>
          <p:cNvPr id="329" name="Google Shape;329;p20"/>
          <p:cNvSpPr txBox="1">
            <a:spLocks noGrp="1"/>
          </p:cNvSpPr>
          <p:nvPr>
            <p:ph type="title"/>
          </p:nvPr>
        </p:nvSpPr>
        <p:spPr>
          <a:xfrm>
            <a:off x="432000" y="432000"/>
            <a:ext cx="11340000" cy="432000"/>
          </a:xfrm>
          <a:prstGeom prst="rect">
            <a:avLst/>
          </a:prstGeom>
          <a:noFill/>
          <a:ln>
            <a:noFill/>
          </a:ln>
        </p:spPr>
        <p:txBody>
          <a:bodyPr spcFirstLastPara="1" wrap="square" lIns="0" tIns="0" rIns="0" bIns="0" anchor="ctr" anchorCtr="0"/>
          <a:lstStyle>
            <a:lvl1pPr marR="0" lvl="0" algn="l" rtl="0">
              <a:lnSpc>
                <a:spcPct val="90000"/>
              </a:lnSpc>
              <a:spcBef>
                <a:spcPts val="0"/>
              </a:spcBef>
              <a:spcAft>
                <a:spcPts val="0"/>
              </a:spcAft>
              <a:buClr>
                <a:srgbClr val="3F3F3F"/>
              </a:buClr>
              <a:buSzPts val="4800"/>
              <a:buFont typeface="Economica"/>
              <a:buNone/>
              <a:defRPr sz="4800" b="0" i="0" u="none" strike="noStrike" cap="none">
                <a:solidFill>
                  <a:srgbClr val="3F3F3F"/>
                </a:solidFill>
                <a:latin typeface="Economica"/>
                <a:ea typeface="Economica"/>
                <a:cs typeface="Economica"/>
                <a:sym typeface="Economica"/>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endParaRPr/>
          </a:p>
        </p:txBody>
      </p:sp>
      <p:sp>
        <p:nvSpPr>
          <p:cNvPr id="330" name="Google Shape;330;p20"/>
          <p:cNvSpPr txBox="1">
            <a:spLocks noGrp="1"/>
          </p:cNvSpPr>
          <p:nvPr>
            <p:ph type="ftr" idx="11"/>
          </p:nvPr>
        </p:nvSpPr>
        <p:spPr>
          <a:xfrm>
            <a:off x="431999" y="6188628"/>
            <a:ext cx="8784941" cy="365125"/>
          </a:xfrm>
          <a:prstGeom prst="rect">
            <a:avLst/>
          </a:prstGeom>
          <a:noFill/>
          <a:ln>
            <a:noFill/>
          </a:ln>
        </p:spPr>
        <p:txBody>
          <a:bodyPr spcFirstLastPara="1" wrap="square" lIns="0" tIns="0" rIns="0" bIns="0" anchor="ctr" anchorCtr="0"/>
          <a:lstStyle>
            <a:lvl1pPr marR="0" lvl="0" algn="l" rtl="0">
              <a:spcBef>
                <a:spcPts val="0"/>
              </a:spcBef>
              <a:spcAft>
                <a:spcPts val="0"/>
              </a:spcAft>
              <a:buSzPts val="1400"/>
              <a:buNone/>
              <a:defRPr sz="1200" b="0" i="0" u="none" strike="noStrike" cap="none">
                <a:solidFill>
                  <a:srgbClr val="3F3F3F"/>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200" b="0" i="0" u="none" strike="noStrike" kern="0" cap="none" spc="0" normalizeH="0" baseline="0" noProof="0">
              <a:ln>
                <a:noFill/>
              </a:ln>
              <a:solidFill>
                <a:srgbClr val="3F3F3F"/>
              </a:solidFill>
              <a:effectLst/>
              <a:uLnTx/>
              <a:uFillTx/>
              <a:latin typeface="Calibri"/>
              <a:cs typeface="Calibri"/>
              <a:sym typeface="Calibri"/>
            </a:endParaRPr>
          </a:p>
        </p:txBody>
      </p:sp>
      <p:sp>
        <p:nvSpPr>
          <p:cNvPr id="331" name="Google Shape;331;p20"/>
          <p:cNvSpPr>
            <a:spLocks noGrp="1"/>
          </p:cNvSpPr>
          <p:nvPr>
            <p:ph type="sldNum" idx="12"/>
          </p:nvPr>
        </p:nvSpPr>
        <p:spPr>
          <a:xfrm>
            <a:off x="11496369" y="6155190"/>
            <a:ext cx="432000" cy="432000"/>
          </a:xfrm>
          <a:prstGeom prst="ellipse">
            <a:avLst/>
          </a:prstGeom>
          <a:noFill/>
          <a:ln w="9525" cap="flat" cmpd="sng">
            <a:solidFill>
              <a:schemeClr val="accent1"/>
            </a:solidFill>
            <a:prstDash val="solid"/>
            <a:round/>
            <a:headEnd type="none" w="sm" len="sm"/>
            <a:tailEnd type="none" w="sm" len="sm"/>
          </a:ln>
        </p:spPr>
        <p:txBody>
          <a:bodyPr spcFirstLastPara="1" wrap="square" lIns="0" tIns="0" rIns="0" bIns="0" anchor="ctr" anchorCtr="0">
            <a:noAutofit/>
          </a:bodyPr>
          <a:lstStyle>
            <a:lvl1pPr marL="0" marR="0" lvl="0" indent="0" algn="ctr" rtl="0">
              <a:spcBef>
                <a:spcPts val="0"/>
              </a:spcBef>
              <a:buNone/>
              <a:defRPr sz="1200" b="1" i="1" u="none" strike="noStrike" cap="none">
                <a:solidFill>
                  <a:srgbClr val="3F3F3F"/>
                </a:solidFill>
                <a:latin typeface="Rockwell"/>
                <a:ea typeface="Rockwell"/>
                <a:cs typeface="Rockwell"/>
                <a:sym typeface="Rockwell"/>
              </a:defRPr>
            </a:lvl1pPr>
            <a:lvl2pPr marL="0" marR="0" lvl="1" indent="0" algn="ctr" rtl="0">
              <a:spcBef>
                <a:spcPts val="0"/>
              </a:spcBef>
              <a:buNone/>
              <a:defRPr sz="1200" b="1" i="1" u="none" strike="noStrike" cap="none">
                <a:solidFill>
                  <a:srgbClr val="3F3F3F"/>
                </a:solidFill>
                <a:latin typeface="Rockwell"/>
                <a:ea typeface="Rockwell"/>
                <a:cs typeface="Rockwell"/>
                <a:sym typeface="Rockwell"/>
              </a:defRPr>
            </a:lvl2pPr>
            <a:lvl3pPr marL="0" marR="0" lvl="2" indent="0" algn="ctr" rtl="0">
              <a:spcBef>
                <a:spcPts val="0"/>
              </a:spcBef>
              <a:buNone/>
              <a:defRPr sz="1200" b="1" i="1" u="none" strike="noStrike" cap="none">
                <a:solidFill>
                  <a:srgbClr val="3F3F3F"/>
                </a:solidFill>
                <a:latin typeface="Rockwell"/>
                <a:ea typeface="Rockwell"/>
                <a:cs typeface="Rockwell"/>
                <a:sym typeface="Rockwell"/>
              </a:defRPr>
            </a:lvl3pPr>
            <a:lvl4pPr marL="0" marR="0" lvl="3" indent="0" algn="ctr" rtl="0">
              <a:spcBef>
                <a:spcPts val="0"/>
              </a:spcBef>
              <a:buNone/>
              <a:defRPr sz="1200" b="1" i="1" u="none" strike="noStrike" cap="none">
                <a:solidFill>
                  <a:srgbClr val="3F3F3F"/>
                </a:solidFill>
                <a:latin typeface="Rockwell"/>
                <a:ea typeface="Rockwell"/>
                <a:cs typeface="Rockwell"/>
                <a:sym typeface="Rockwell"/>
              </a:defRPr>
            </a:lvl4pPr>
            <a:lvl5pPr marL="0" marR="0" lvl="4" indent="0" algn="ctr" rtl="0">
              <a:spcBef>
                <a:spcPts val="0"/>
              </a:spcBef>
              <a:buNone/>
              <a:defRPr sz="1200" b="1" i="1" u="none" strike="noStrike" cap="none">
                <a:solidFill>
                  <a:srgbClr val="3F3F3F"/>
                </a:solidFill>
                <a:latin typeface="Rockwell"/>
                <a:ea typeface="Rockwell"/>
                <a:cs typeface="Rockwell"/>
                <a:sym typeface="Rockwell"/>
              </a:defRPr>
            </a:lvl5pPr>
            <a:lvl6pPr marL="0" marR="0" lvl="5" indent="0" algn="ctr" rtl="0">
              <a:spcBef>
                <a:spcPts val="0"/>
              </a:spcBef>
              <a:buNone/>
              <a:defRPr sz="1200" b="1" i="1" u="none" strike="noStrike" cap="none">
                <a:solidFill>
                  <a:srgbClr val="3F3F3F"/>
                </a:solidFill>
                <a:latin typeface="Rockwell"/>
                <a:ea typeface="Rockwell"/>
                <a:cs typeface="Rockwell"/>
                <a:sym typeface="Rockwell"/>
              </a:defRPr>
            </a:lvl6pPr>
            <a:lvl7pPr marL="0" marR="0" lvl="6" indent="0" algn="ctr" rtl="0">
              <a:spcBef>
                <a:spcPts val="0"/>
              </a:spcBef>
              <a:buNone/>
              <a:defRPr sz="1200" b="1" i="1" u="none" strike="noStrike" cap="none">
                <a:solidFill>
                  <a:srgbClr val="3F3F3F"/>
                </a:solidFill>
                <a:latin typeface="Rockwell"/>
                <a:ea typeface="Rockwell"/>
                <a:cs typeface="Rockwell"/>
                <a:sym typeface="Rockwell"/>
              </a:defRPr>
            </a:lvl7pPr>
            <a:lvl8pPr marL="0" marR="0" lvl="7" indent="0" algn="ctr" rtl="0">
              <a:spcBef>
                <a:spcPts val="0"/>
              </a:spcBef>
              <a:buNone/>
              <a:defRPr sz="1200" b="1" i="1" u="none" strike="noStrike" cap="none">
                <a:solidFill>
                  <a:srgbClr val="3F3F3F"/>
                </a:solidFill>
                <a:latin typeface="Rockwell"/>
                <a:ea typeface="Rockwell"/>
                <a:cs typeface="Rockwell"/>
                <a:sym typeface="Rockwell"/>
              </a:defRPr>
            </a:lvl8pPr>
            <a:lvl9pPr marL="0" marR="0" lvl="8" indent="0" algn="ctr" rtl="0">
              <a:spcBef>
                <a:spcPts val="0"/>
              </a:spcBef>
              <a:buNone/>
              <a:defRPr sz="1200" b="1" i="1" u="none" strike="noStrike" cap="none">
                <a:solidFill>
                  <a:srgbClr val="3F3F3F"/>
                </a:solidFill>
                <a:latin typeface="Rockwell"/>
                <a:ea typeface="Rockwell"/>
                <a:cs typeface="Rockwell"/>
                <a:sym typeface="Rockwell"/>
              </a:defRPr>
            </a:lvl9p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n-US" sz="1200" b="1" i="1" u="none" strike="noStrike" kern="0" cap="none" spc="0" normalizeH="0" baseline="0" noProof="0">
                <a:ln>
                  <a:noFill/>
                </a:ln>
                <a:solidFill>
                  <a:srgbClr val="3F3F3F"/>
                </a:solidFill>
                <a:effectLst/>
                <a:uLnTx/>
                <a:uFillTx/>
                <a:latin typeface="Rockwell"/>
                <a:sym typeface="Rockwell"/>
              </a:rPr>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t>‹#›</a:t>
            </a:fld>
            <a:endParaRPr kumimoji="0" sz="1200" b="1" i="1" u="none" strike="noStrike" kern="0" cap="none" spc="0" normalizeH="0" baseline="0" noProof="0">
              <a:ln>
                <a:noFill/>
              </a:ln>
              <a:solidFill>
                <a:srgbClr val="3F3F3F"/>
              </a:solidFill>
              <a:effectLst/>
              <a:uLnTx/>
              <a:uFillTx/>
              <a:latin typeface="Rockwell"/>
              <a:sym typeface="Rockwell"/>
            </a:endParaRPr>
          </a:p>
        </p:txBody>
      </p:sp>
      <p:sp>
        <p:nvSpPr>
          <p:cNvPr id="332" name="Google Shape;332;p20"/>
          <p:cNvSpPr txBox="1">
            <a:spLocks noGrp="1"/>
          </p:cNvSpPr>
          <p:nvPr>
            <p:ph type="body" idx="1"/>
          </p:nvPr>
        </p:nvSpPr>
        <p:spPr>
          <a:xfrm>
            <a:off x="2340113" y="4505325"/>
            <a:ext cx="1800000" cy="900000"/>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3F3F3F"/>
              </a:buClr>
              <a:buSzPts val="1600"/>
              <a:buFont typeface="Arial"/>
              <a:buNone/>
              <a:defRPr sz="16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33" name="Google Shape;333;p20"/>
          <p:cNvSpPr txBox="1">
            <a:spLocks noGrp="1"/>
          </p:cNvSpPr>
          <p:nvPr>
            <p:ph type="body" idx="2"/>
          </p:nvPr>
        </p:nvSpPr>
        <p:spPr>
          <a:xfrm>
            <a:off x="4248426" y="4505325"/>
            <a:ext cx="1800000" cy="900000"/>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3F3F3F"/>
              </a:buClr>
              <a:buSzPts val="1600"/>
              <a:buFont typeface="Arial"/>
              <a:buNone/>
              <a:defRPr sz="16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34" name="Google Shape;334;p20"/>
          <p:cNvSpPr txBox="1">
            <a:spLocks noGrp="1"/>
          </p:cNvSpPr>
          <p:nvPr>
            <p:ph type="body" idx="3"/>
          </p:nvPr>
        </p:nvSpPr>
        <p:spPr>
          <a:xfrm>
            <a:off x="6156739" y="4505325"/>
            <a:ext cx="1800000" cy="900000"/>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3F3F3F"/>
              </a:buClr>
              <a:buSzPts val="1600"/>
              <a:buFont typeface="Arial"/>
              <a:buNone/>
              <a:defRPr sz="16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35" name="Google Shape;335;p20"/>
          <p:cNvSpPr txBox="1">
            <a:spLocks noGrp="1"/>
          </p:cNvSpPr>
          <p:nvPr>
            <p:ph type="body" idx="4"/>
          </p:nvPr>
        </p:nvSpPr>
        <p:spPr>
          <a:xfrm>
            <a:off x="8065052" y="4505325"/>
            <a:ext cx="1800000" cy="900000"/>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3F3F3F"/>
              </a:buClr>
              <a:buSzPts val="1600"/>
              <a:buFont typeface="Arial"/>
              <a:buNone/>
              <a:defRPr sz="16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36" name="Google Shape;336;p20"/>
          <p:cNvSpPr txBox="1">
            <a:spLocks noGrp="1"/>
          </p:cNvSpPr>
          <p:nvPr>
            <p:ph type="body" idx="5"/>
          </p:nvPr>
        </p:nvSpPr>
        <p:spPr>
          <a:xfrm>
            <a:off x="431800" y="3926334"/>
            <a:ext cx="1800000" cy="504000"/>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3F3F3F"/>
              </a:buClr>
              <a:buSzPts val="1800"/>
              <a:buFont typeface="Arial"/>
              <a:buNone/>
              <a:defRPr sz="1800" b="1" i="0" u="none" strike="noStrike" cap="none">
                <a:solidFill>
                  <a:srgbClr val="3F3F3F"/>
                </a:solidFill>
                <a:latin typeface="Rockwell"/>
                <a:ea typeface="Rockwell"/>
                <a:cs typeface="Rockwell"/>
                <a:sym typeface="Rockwell"/>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37" name="Google Shape;337;p20"/>
          <p:cNvSpPr txBox="1">
            <a:spLocks noGrp="1"/>
          </p:cNvSpPr>
          <p:nvPr>
            <p:ph type="body" idx="6"/>
          </p:nvPr>
        </p:nvSpPr>
        <p:spPr>
          <a:xfrm>
            <a:off x="2340113" y="3926335"/>
            <a:ext cx="1800000" cy="504000"/>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3F3F3F"/>
              </a:buClr>
              <a:buSzPts val="1800"/>
              <a:buFont typeface="Arial"/>
              <a:buNone/>
              <a:defRPr sz="1800" b="1" i="0" u="none" strike="noStrike" cap="none">
                <a:solidFill>
                  <a:srgbClr val="3F3F3F"/>
                </a:solidFill>
                <a:latin typeface="Rockwell"/>
                <a:ea typeface="Rockwell"/>
                <a:cs typeface="Rockwell"/>
                <a:sym typeface="Rockwell"/>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38" name="Google Shape;338;p20"/>
          <p:cNvSpPr txBox="1">
            <a:spLocks noGrp="1"/>
          </p:cNvSpPr>
          <p:nvPr>
            <p:ph type="body" idx="7"/>
          </p:nvPr>
        </p:nvSpPr>
        <p:spPr>
          <a:xfrm>
            <a:off x="4248426" y="3926335"/>
            <a:ext cx="1800000" cy="504000"/>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3F3F3F"/>
              </a:buClr>
              <a:buSzPts val="1800"/>
              <a:buFont typeface="Arial"/>
              <a:buNone/>
              <a:defRPr sz="1800" b="1" i="0" u="none" strike="noStrike" cap="none">
                <a:solidFill>
                  <a:srgbClr val="3F3F3F"/>
                </a:solidFill>
                <a:latin typeface="Rockwell"/>
                <a:ea typeface="Rockwell"/>
                <a:cs typeface="Rockwell"/>
                <a:sym typeface="Rockwell"/>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39" name="Google Shape;339;p20"/>
          <p:cNvSpPr txBox="1">
            <a:spLocks noGrp="1"/>
          </p:cNvSpPr>
          <p:nvPr>
            <p:ph type="body" idx="8"/>
          </p:nvPr>
        </p:nvSpPr>
        <p:spPr>
          <a:xfrm>
            <a:off x="6156739" y="3926335"/>
            <a:ext cx="1800000" cy="504000"/>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3F3F3F"/>
              </a:buClr>
              <a:buSzPts val="1800"/>
              <a:buFont typeface="Arial"/>
              <a:buNone/>
              <a:defRPr sz="1800" b="1" i="0" u="none" strike="noStrike" cap="none">
                <a:solidFill>
                  <a:srgbClr val="3F3F3F"/>
                </a:solidFill>
                <a:latin typeface="Rockwell"/>
                <a:ea typeface="Rockwell"/>
                <a:cs typeface="Rockwell"/>
                <a:sym typeface="Rockwell"/>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40" name="Google Shape;340;p20"/>
          <p:cNvSpPr txBox="1">
            <a:spLocks noGrp="1"/>
          </p:cNvSpPr>
          <p:nvPr>
            <p:ph type="body" idx="9"/>
          </p:nvPr>
        </p:nvSpPr>
        <p:spPr>
          <a:xfrm>
            <a:off x="8065052" y="3926335"/>
            <a:ext cx="1800000" cy="504000"/>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3F3F3F"/>
              </a:buClr>
              <a:buSzPts val="1800"/>
              <a:buFont typeface="Arial"/>
              <a:buNone/>
              <a:defRPr sz="1800" b="1" i="0" u="none" strike="noStrike" cap="none">
                <a:solidFill>
                  <a:srgbClr val="3F3F3F"/>
                </a:solidFill>
                <a:latin typeface="Rockwell"/>
                <a:ea typeface="Rockwell"/>
                <a:cs typeface="Rockwell"/>
                <a:sym typeface="Rockwell"/>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41" name="Google Shape;341;p20"/>
          <p:cNvSpPr txBox="1">
            <a:spLocks noGrp="1"/>
          </p:cNvSpPr>
          <p:nvPr>
            <p:ph type="body" idx="13"/>
          </p:nvPr>
        </p:nvSpPr>
        <p:spPr>
          <a:xfrm>
            <a:off x="431800" y="4505325"/>
            <a:ext cx="1800000" cy="900000"/>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3F3F3F"/>
              </a:buClr>
              <a:buSzPts val="1600"/>
              <a:buFont typeface="Arial"/>
              <a:buNone/>
              <a:defRPr sz="16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42" name="Google Shape;342;p20"/>
          <p:cNvSpPr>
            <a:spLocks noGrp="1"/>
          </p:cNvSpPr>
          <p:nvPr>
            <p:ph type="pic" idx="14"/>
          </p:nvPr>
        </p:nvSpPr>
        <p:spPr>
          <a:xfrm>
            <a:off x="717088" y="2160704"/>
            <a:ext cx="1229425" cy="1229425"/>
          </a:xfrm>
          <a:prstGeom prst="ellipse">
            <a:avLst/>
          </a:prstGeom>
          <a:solidFill>
            <a:srgbClr val="F2F2F2"/>
          </a:solidFill>
          <a:ln w="9525" cap="flat" cmpd="sng">
            <a:solidFill>
              <a:srgbClr val="BFBFBF"/>
            </a:solidFill>
            <a:prstDash val="solid"/>
            <a:round/>
            <a:headEnd type="none" w="sm" len="sm"/>
            <a:tailEnd type="none" w="sm" len="sm"/>
          </a:ln>
        </p:spPr>
        <p:txBody>
          <a:bodyPr spcFirstLastPara="1" wrap="square" lIns="0" tIns="0" rIns="0" bIns="0" anchor="ctr" anchorCtr="0"/>
          <a:lstStyle>
            <a:lvl1pPr marR="0" lvl="0" algn="ctr" rtl="0">
              <a:lnSpc>
                <a:spcPct val="90000"/>
              </a:lnSpc>
              <a:spcBef>
                <a:spcPts val="1000"/>
              </a:spcBef>
              <a:spcAft>
                <a:spcPts val="0"/>
              </a:spcAft>
              <a:buClr>
                <a:srgbClr val="3F3F3F"/>
              </a:buClr>
              <a:buSzPts val="1800"/>
              <a:buFont typeface="Arial"/>
              <a:buNone/>
              <a:defRPr sz="1800" b="0" i="0" u="none" strike="noStrike" cap="none">
                <a:solidFill>
                  <a:srgbClr val="3F3F3F"/>
                </a:solidFill>
                <a:latin typeface="Calibri"/>
                <a:ea typeface="Calibri"/>
                <a:cs typeface="Calibri"/>
                <a:sym typeface="Calibri"/>
              </a:defRPr>
            </a:lvl1pPr>
            <a:lvl2pPr marR="0" lvl="1"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R="0" lvl="2"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R="0" lvl="3"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R="0" lvl="4"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R="0" lvl="5"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R="0" lvl="6"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R="0" lvl="7"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R="0" lvl="8"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43" name="Google Shape;343;p20"/>
          <p:cNvSpPr>
            <a:spLocks noGrp="1"/>
          </p:cNvSpPr>
          <p:nvPr>
            <p:ph type="pic" idx="15"/>
          </p:nvPr>
        </p:nvSpPr>
        <p:spPr>
          <a:xfrm>
            <a:off x="2625401" y="2160704"/>
            <a:ext cx="1229425" cy="1229425"/>
          </a:xfrm>
          <a:prstGeom prst="ellipse">
            <a:avLst/>
          </a:prstGeom>
          <a:solidFill>
            <a:srgbClr val="F2F2F2"/>
          </a:solidFill>
          <a:ln w="9525" cap="flat" cmpd="sng">
            <a:solidFill>
              <a:srgbClr val="BFBFBF"/>
            </a:solidFill>
            <a:prstDash val="solid"/>
            <a:round/>
            <a:headEnd type="none" w="sm" len="sm"/>
            <a:tailEnd type="none" w="sm" len="sm"/>
          </a:ln>
        </p:spPr>
        <p:txBody>
          <a:bodyPr spcFirstLastPara="1" wrap="square" lIns="0" tIns="0" rIns="0" bIns="0" anchor="ctr" anchorCtr="0"/>
          <a:lstStyle>
            <a:lvl1pPr marR="0" lvl="0" algn="ctr" rtl="0">
              <a:lnSpc>
                <a:spcPct val="90000"/>
              </a:lnSpc>
              <a:spcBef>
                <a:spcPts val="1000"/>
              </a:spcBef>
              <a:spcAft>
                <a:spcPts val="0"/>
              </a:spcAft>
              <a:buClr>
                <a:srgbClr val="3F3F3F"/>
              </a:buClr>
              <a:buSzPts val="1800"/>
              <a:buFont typeface="Arial"/>
              <a:buNone/>
              <a:defRPr sz="1800" b="0" i="0" u="none" strike="noStrike" cap="none">
                <a:solidFill>
                  <a:srgbClr val="3F3F3F"/>
                </a:solidFill>
                <a:latin typeface="Calibri"/>
                <a:ea typeface="Calibri"/>
                <a:cs typeface="Calibri"/>
                <a:sym typeface="Calibri"/>
              </a:defRPr>
            </a:lvl1pPr>
            <a:lvl2pPr marR="0" lvl="1"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R="0" lvl="2"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R="0" lvl="3"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R="0" lvl="4"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R="0" lvl="5"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R="0" lvl="6"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R="0" lvl="7"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R="0" lvl="8"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44" name="Google Shape;344;p20"/>
          <p:cNvSpPr>
            <a:spLocks noGrp="1"/>
          </p:cNvSpPr>
          <p:nvPr>
            <p:ph type="pic" idx="16"/>
          </p:nvPr>
        </p:nvSpPr>
        <p:spPr>
          <a:xfrm>
            <a:off x="4533714" y="2160704"/>
            <a:ext cx="1229425" cy="1229425"/>
          </a:xfrm>
          <a:prstGeom prst="ellipse">
            <a:avLst/>
          </a:prstGeom>
          <a:solidFill>
            <a:srgbClr val="F2F2F2"/>
          </a:solidFill>
          <a:ln w="9525" cap="flat" cmpd="sng">
            <a:solidFill>
              <a:srgbClr val="BFBFBF"/>
            </a:solidFill>
            <a:prstDash val="solid"/>
            <a:round/>
            <a:headEnd type="none" w="sm" len="sm"/>
            <a:tailEnd type="none" w="sm" len="sm"/>
          </a:ln>
        </p:spPr>
        <p:txBody>
          <a:bodyPr spcFirstLastPara="1" wrap="square" lIns="0" tIns="0" rIns="0" bIns="0" anchor="ctr" anchorCtr="0"/>
          <a:lstStyle>
            <a:lvl1pPr marR="0" lvl="0" algn="ctr" rtl="0">
              <a:lnSpc>
                <a:spcPct val="90000"/>
              </a:lnSpc>
              <a:spcBef>
                <a:spcPts val="1000"/>
              </a:spcBef>
              <a:spcAft>
                <a:spcPts val="0"/>
              </a:spcAft>
              <a:buClr>
                <a:srgbClr val="3F3F3F"/>
              </a:buClr>
              <a:buSzPts val="1800"/>
              <a:buFont typeface="Arial"/>
              <a:buNone/>
              <a:defRPr sz="1800" b="0" i="0" u="none" strike="noStrike" cap="none">
                <a:solidFill>
                  <a:srgbClr val="3F3F3F"/>
                </a:solidFill>
                <a:latin typeface="Calibri"/>
                <a:ea typeface="Calibri"/>
                <a:cs typeface="Calibri"/>
                <a:sym typeface="Calibri"/>
              </a:defRPr>
            </a:lvl1pPr>
            <a:lvl2pPr marR="0" lvl="1"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R="0" lvl="2"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R="0" lvl="3"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R="0" lvl="4"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R="0" lvl="5"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R="0" lvl="6"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R="0" lvl="7"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R="0" lvl="8"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45" name="Google Shape;345;p20"/>
          <p:cNvSpPr>
            <a:spLocks noGrp="1"/>
          </p:cNvSpPr>
          <p:nvPr>
            <p:ph type="pic" idx="17"/>
          </p:nvPr>
        </p:nvSpPr>
        <p:spPr>
          <a:xfrm>
            <a:off x="6442027" y="2160704"/>
            <a:ext cx="1229425" cy="1229425"/>
          </a:xfrm>
          <a:prstGeom prst="ellipse">
            <a:avLst/>
          </a:prstGeom>
          <a:solidFill>
            <a:srgbClr val="F2F2F2"/>
          </a:solidFill>
          <a:ln w="9525" cap="flat" cmpd="sng">
            <a:solidFill>
              <a:srgbClr val="BFBFBF"/>
            </a:solidFill>
            <a:prstDash val="solid"/>
            <a:round/>
            <a:headEnd type="none" w="sm" len="sm"/>
            <a:tailEnd type="none" w="sm" len="sm"/>
          </a:ln>
        </p:spPr>
        <p:txBody>
          <a:bodyPr spcFirstLastPara="1" wrap="square" lIns="0" tIns="0" rIns="0" bIns="0" anchor="ctr" anchorCtr="0"/>
          <a:lstStyle>
            <a:lvl1pPr marR="0" lvl="0" algn="ctr" rtl="0">
              <a:lnSpc>
                <a:spcPct val="90000"/>
              </a:lnSpc>
              <a:spcBef>
                <a:spcPts val="1000"/>
              </a:spcBef>
              <a:spcAft>
                <a:spcPts val="0"/>
              </a:spcAft>
              <a:buClr>
                <a:srgbClr val="3F3F3F"/>
              </a:buClr>
              <a:buSzPts val="1800"/>
              <a:buFont typeface="Arial"/>
              <a:buNone/>
              <a:defRPr sz="1800" b="0" i="0" u="none" strike="noStrike" cap="none">
                <a:solidFill>
                  <a:srgbClr val="3F3F3F"/>
                </a:solidFill>
                <a:latin typeface="Calibri"/>
                <a:ea typeface="Calibri"/>
                <a:cs typeface="Calibri"/>
                <a:sym typeface="Calibri"/>
              </a:defRPr>
            </a:lvl1pPr>
            <a:lvl2pPr marR="0" lvl="1"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R="0" lvl="2"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R="0" lvl="3"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R="0" lvl="4"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R="0" lvl="5"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R="0" lvl="6"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R="0" lvl="7"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R="0" lvl="8"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46" name="Google Shape;346;p20"/>
          <p:cNvSpPr>
            <a:spLocks noGrp="1"/>
          </p:cNvSpPr>
          <p:nvPr>
            <p:ph type="pic" idx="18"/>
          </p:nvPr>
        </p:nvSpPr>
        <p:spPr>
          <a:xfrm>
            <a:off x="8350340" y="2160704"/>
            <a:ext cx="1229425" cy="1229425"/>
          </a:xfrm>
          <a:prstGeom prst="ellipse">
            <a:avLst/>
          </a:prstGeom>
          <a:solidFill>
            <a:srgbClr val="F2F2F2"/>
          </a:solidFill>
          <a:ln w="9525" cap="flat" cmpd="sng">
            <a:solidFill>
              <a:srgbClr val="BFBFBF"/>
            </a:solidFill>
            <a:prstDash val="solid"/>
            <a:round/>
            <a:headEnd type="none" w="sm" len="sm"/>
            <a:tailEnd type="none" w="sm" len="sm"/>
          </a:ln>
        </p:spPr>
        <p:txBody>
          <a:bodyPr spcFirstLastPara="1" wrap="square" lIns="0" tIns="0" rIns="0" bIns="0" anchor="ctr" anchorCtr="0"/>
          <a:lstStyle>
            <a:lvl1pPr marR="0" lvl="0" algn="ctr" rtl="0">
              <a:lnSpc>
                <a:spcPct val="90000"/>
              </a:lnSpc>
              <a:spcBef>
                <a:spcPts val="1000"/>
              </a:spcBef>
              <a:spcAft>
                <a:spcPts val="0"/>
              </a:spcAft>
              <a:buClr>
                <a:srgbClr val="3F3F3F"/>
              </a:buClr>
              <a:buSzPts val="1800"/>
              <a:buFont typeface="Arial"/>
              <a:buNone/>
              <a:defRPr sz="1800" b="0" i="0" u="none" strike="noStrike" cap="none">
                <a:solidFill>
                  <a:srgbClr val="3F3F3F"/>
                </a:solidFill>
                <a:latin typeface="Calibri"/>
                <a:ea typeface="Calibri"/>
                <a:cs typeface="Calibri"/>
                <a:sym typeface="Calibri"/>
              </a:defRPr>
            </a:lvl1pPr>
            <a:lvl2pPr marR="0" lvl="1"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R="0" lvl="2"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R="0" lvl="3"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R="0" lvl="4"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R="0" lvl="5"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R="0" lvl="6"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R="0" lvl="7"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R="0" lvl="8"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47" name="Google Shape;347;p20"/>
          <p:cNvSpPr>
            <a:spLocks noGrp="1"/>
          </p:cNvSpPr>
          <p:nvPr>
            <p:ph type="pic" idx="19"/>
          </p:nvPr>
        </p:nvSpPr>
        <p:spPr>
          <a:xfrm>
            <a:off x="10258651" y="2160704"/>
            <a:ext cx="1229425" cy="1229425"/>
          </a:xfrm>
          <a:prstGeom prst="ellipse">
            <a:avLst/>
          </a:prstGeom>
          <a:solidFill>
            <a:srgbClr val="F2F2F2"/>
          </a:solidFill>
          <a:ln w="9525" cap="flat" cmpd="sng">
            <a:solidFill>
              <a:srgbClr val="BFBFBF"/>
            </a:solidFill>
            <a:prstDash val="solid"/>
            <a:round/>
            <a:headEnd type="none" w="sm" len="sm"/>
            <a:tailEnd type="none" w="sm" len="sm"/>
          </a:ln>
        </p:spPr>
        <p:txBody>
          <a:bodyPr spcFirstLastPara="1" wrap="square" lIns="0" tIns="0" rIns="0" bIns="0" anchor="ctr" anchorCtr="0"/>
          <a:lstStyle>
            <a:lvl1pPr marR="0" lvl="0" algn="ctr" rtl="0">
              <a:lnSpc>
                <a:spcPct val="90000"/>
              </a:lnSpc>
              <a:spcBef>
                <a:spcPts val="1000"/>
              </a:spcBef>
              <a:spcAft>
                <a:spcPts val="0"/>
              </a:spcAft>
              <a:buClr>
                <a:srgbClr val="3F3F3F"/>
              </a:buClr>
              <a:buSzPts val="1800"/>
              <a:buFont typeface="Arial"/>
              <a:buNone/>
              <a:defRPr sz="1800" b="0" i="0" u="none" strike="noStrike" cap="none">
                <a:solidFill>
                  <a:srgbClr val="3F3F3F"/>
                </a:solidFill>
                <a:latin typeface="Calibri"/>
                <a:ea typeface="Calibri"/>
                <a:cs typeface="Calibri"/>
                <a:sym typeface="Calibri"/>
              </a:defRPr>
            </a:lvl1pPr>
            <a:lvl2pPr marR="0" lvl="1"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R="0" lvl="2"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R="0" lvl="3"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R="0" lvl="4"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R="0" lvl="5"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R="0" lvl="6"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R="0" lvl="7"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R="0" lvl="8"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48" name="Google Shape;348;p20"/>
          <p:cNvSpPr txBox="1">
            <a:spLocks noGrp="1"/>
          </p:cNvSpPr>
          <p:nvPr>
            <p:ph type="body" idx="20"/>
          </p:nvPr>
        </p:nvSpPr>
        <p:spPr>
          <a:xfrm>
            <a:off x="9973363" y="3925888"/>
            <a:ext cx="1800000" cy="504825"/>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3F3F3F"/>
              </a:buClr>
              <a:buSzPts val="1800"/>
              <a:buFont typeface="Arial"/>
              <a:buNone/>
              <a:defRPr sz="1800" b="1" i="0" u="none" strike="noStrike" cap="none">
                <a:solidFill>
                  <a:srgbClr val="3F3F3F"/>
                </a:solidFill>
                <a:latin typeface="Rockwell"/>
                <a:ea typeface="Rockwell"/>
                <a:cs typeface="Rockwell"/>
                <a:sym typeface="Rockwell"/>
              </a:defRPr>
            </a:lvl1pPr>
            <a:lvl2pPr marL="914400" marR="0" lvl="1" indent="-228600" algn="ctr" rtl="0">
              <a:lnSpc>
                <a:spcPct val="90000"/>
              </a:lnSpc>
              <a:spcBef>
                <a:spcPts val="500"/>
              </a:spcBef>
              <a:spcAft>
                <a:spcPts val="0"/>
              </a:spcAft>
              <a:buClr>
                <a:srgbClr val="3F3F3F"/>
              </a:buClr>
              <a:buSzPts val="1600"/>
              <a:buFont typeface="Arial"/>
              <a:buNone/>
              <a:defRPr sz="1600" b="0" i="0" u="none" strike="noStrike" cap="none">
                <a:solidFill>
                  <a:srgbClr val="3F3F3F"/>
                </a:solidFill>
                <a:latin typeface="Calibri"/>
                <a:ea typeface="Calibri"/>
                <a:cs typeface="Calibri"/>
                <a:sym typeface="Calibri"/>
              </a:defRPr>
            </a:lvl2pPr>
            <a:lvl3pPr marL="1371600" marR="0" lvl="2" indent="-228600" algn="ctr" rtl="0">
              <a:lnSpc>
                <a:spcPct val="90000"/>
              </a:lnSpc>
              <a:spcBef>
                <a:spcPts val="500"/>
              </a:spcBef>
              <a:spcAft>
                <a:spcPts val="0"/>
              </a:spcAft>
              <a:buClr>
                <a:srgbClr val="3F3F3F"/>
              </a:buClr>
              <a:buSzPts val="1400"/>
              <a:buFont typeface="Arial"/>
              <a:buNone/>
              <a:defRPr sz="1400" b="0" i="0" u="none" strike="noStrike" cap="none">
                <a:solidFill>
                  <a:srgbClr val="3F3F3F"/>
                </a:solidFill>
                <a:latin typeface="Calibri"/>
                <a:ea typeface="Calibri"/>
                <a:cs typeface="Calibri"/>
                <a:sym typeface="Calibri"/>
              </a:defRPr>
            </a:lvl3pPr>
            <a:lvl4pPr marL="1828800" marR="0" lvl="3" indent="-228600" algn="ctr" rtl="0">
              <a:lnSpc>
                <a:spcPct val="90000"/>
              </a:lnSpc>
              <a:spcBef>
                <a:spcPts val="500"/>
              </a:spcBef>
              <a:spcAft>
                <a:spcPts val="0"/>
              </a:spcAft>
              <a:buClr>
                <a:srgbClr val="3F3F3F"/>
              </a:buClr>
              <a:buSzPts val="1400"/>
              <a:buFont typeface="Arial"/>
              <a:buNone/>
              <a:defRPr sz="1400" b="0" i="0" u="none" strike="noStrike" cap="none">
                <a:solidFill>
                  <a:srgbClr val="3F3F3F"/>
                </a:solidFill>
                <a:latin typeface="Calibri"/>
                <a:ea typeface="Calibri"/>
                <a:cs typeface="Calibri"/>
                <a:sym typeface="Calibri"/>
              </a:defRPr>
            </a:lvl4pPr>
            <a:lvl5pPr marL="2286000" marR="0" lvl="4" indent="-228600" algn="ctr" rtl="0">
              <a:lnSpc>
                <a:spcPct val="90000"/>
              </a:lnSpc>
              <a:spcBef>
                <a:spcPts val="500"/>
              </a:spcBef>
              <a:spcAft>
                <a:spcPts val="0"/>
              </a:spcAft>
              <a:buClr>
                <a:srgbClr val="3F3F3F"/>
              </a:buClr>
              <a:buSzPts val="1400"/>
              <a:buFont typeface="Arial"/>
              <a:buNone/>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49" name="Google Shape;349;p20"/>
          <p:cNvSpPr txBox="1">
            <a:spLocks noGrp="1"/>
          </p:cNvSpPr>
          <p:nvPr>
            <p:ph type="body" idx="21"/>
          </p:nvPr>
        </p:nvSpPr>
        <p:spPr>
          <a:xfrm>
            <a:off x="9973363" y="4505325"/>
            <a:ext cx="1800000" cy="900113"/>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3F3F3F"/>
              </a:buClr>
              <a:buSzPts val="1800"/>
              <a:buFont typeface="Arial"/>
              <a:buNone/>
              <a:defRPr sz="18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Tree>
    <p:extLst>
      <p:ext uri="{BB962C8B-B14F-4D97-AF65-F5344CB8AC3E}">
        <p14:creationId xmlns:p14="http://schemas.microsoft.com/office/powerpoint/2010/main" val="3690038495"/>
      </p:ext>
    </p:extLst>
  </p:cSld>
  <p:clrMapOvr>
    <a:masterClrMapping/>
  </p:clrMapOvr>
</p:sldLayout>
</file>

<file path=ppt/slideLayouts/slideLayout116.xml><?xml version="1.0" encoding="utf-8"?>
<p:sldLayout xmlns:a="http://schemas.openxmlformats.org/drawingml/2006/main" xmlns:r="http://schemas.openxmlformats.org/officeDocument/2006/relationships" xmlns:p="http://schemas.openxmlformats.org/presentationml/2006/main" matchingName="Title and Subtitle Only">
  <p:cSld name="Title and Subtitle Only">
    <p:spTree>
      <p:nvGrpSpPr>
        <p:cNvPr id="1" name="Shape 350"/>
        <p:cNvGrpSpPr/>
        <p:nvPr/>
      </p:nvGrpSpPr>
      <p:grpSpPr>
        <a:xfrm>
          <a:off x="0" y="0"/>
          <a:ext cx="0" cy="0"/>
          <a:chOff x="0" y="0"/>
          <a:chExt cx="0" cy="0"/>
        </a:xfrm>
      </p:grpSpPr>
      <p:sp>
        <p:nvSpPr>
          <p:cNvPr id="351" name="Google Shape;351;p21"/>
          <p:cNvSpPr/>
          <p:nvPr/>
        </p:nvSpPr>
        <p:spPr>
          <a:xfrm rot="4308689">
            <a:off x="8139110" y="-52404"/>
            <a:ext cx="648657" cy="777553"/>
          </a:xfrm>
          <a:custGeom>
            <a:avLst/>
            <a:gdLst/>
            <a:ahLst/>
            <a:cxnLst/>
            <a:rect l="l" t="t" r="r" b="b"/>
            <a:pathLst>
              <a:path w="648657" h="777553" extrusionOk="0">
                <a:moveTo>
                  <a:pt x="0" y="777553"/>
                </a:moveTo>
                <a:lnTo>
                  <a:pt x="255474" y="0"/>
                </a:lnTo>
                <a:lnTo>
                  <a:pt x="648657" y="713937"/>
                </a:lnTo>
                <a:lnTo>
                  <a:pt x="0" y="777553"/>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352" name="Google Shape;352;p21"/>
          <p:cNvSpPr/>
          <p:nvPr/>
        </p:nvSpPr>
        <p:spPr>
          <a:xfrm rot="4308689">
            <a:off x="8878526" y="-532562"/>
            <a:ext cx="3571215" cy="3737093"/>
          </a:xfrm>
          <a:custGeom>
            <a:avLst/>
            <a:gdLst/>
            <a:ahLst/>
            <a:cxnLst/>
            <a:rect l="l" t="t" r="r" b="b"/>
            <a:pathLst>
              <a:path w="3571215" h="3737093" extrusionOk="0">
                <a:moveTo>
                  <a:pt x="0" y="3023156"/>
                </a:moveTo>
                <a:lnTo>
                  <a:pt x="993291" y="0"/>
                </a:lnTo>
                <a:lnTo>
                  <a:pt x="3571215" y="847006"/>
                </a:lnTo>
                <a:lnTo>
                  <a:pt x="1392370" y="3639100"/>
                </a:lnTo>
                <a:lnTo>
                  <a:pt x="393183" y="3737093"/>
                </a:lnTo>
                <a:lnTo>
                  <a:pt x="0" y="3023156"/>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353" name="Google Shape;353;p21"/>
          <p:cNvSpPr txBox="1">
            <a:spLocks noGrp="1"/>
          </p:cNvSpPr>
          <p:nvPr>
            <p:ph type="title"/>
          </p:nvPr>
        </p:nvSpPr>
        <p:spPr>
          <a:xfrm>
            <a:off x="432000" y="432000"/>
            <a:ext cx="11340000" cy="432000"/>
          </a:xfrm>
          <a:prstGeom prst="rect">
            <a:avLst/>
          </a:prstGeom>
          <a:noFill/>
          <a:ln>
            <a:noFill/>
          </a:ln>
        </p:spPr>
        <p:txBody>
          <a:bodyPr spcFirstLastPara="1" wrap="square" lIns="0" tIns="0" rIns="0" bIns="0" anchor="ctr" anchorCtr="0"/>
          <a:lstStyle>
            <a:lvl1pPr marR="0" lvl="0" algn="l" rtl="0">
              <a:lnSpc>
                <a:spcPct val="90000"/>
              </a:lnSpc>
              <a:spcBef>
                <a:spcPts val="0"/>
              </a:spcBef>
              <a:spcAft>
                <a:spcPts val="0"/>
              </a:spcAft>
              <a:buClr>
                <a:srgbClr val="3F3F3F"/>
              </a:buClr>
              <a:buSzPts val="4800"/>
              <a:buFont typeface="Economica"/>
              <a:buNone/>
              <a:defRPr sz="4800" b="0" i="0" u="none" strike="noStrike" cap="none">
                <a:solidFill>
                  <a:srgbClr val="3F3F3F"/>
                </a:solidFill>
                <a:latin typeface="Economica"/>
                <a:ea typeface="Economica"/>
                <a:cs typeface="Economica"/>
                <a:sym typeface="Economica"/>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endParaRPr/>
          </a:p>
        </p:txBody>
      </p:sp>
      <p:sp>
        <p:nvSpPr>
          <p:cNvPr id="354" name="Google Shape;354;p21"/>
          <p:cNvSpPr txBox="1">
            <a:spLocks noGrp="1"/>
          </p:cNvSpPr>
          <p:nvPr>
            <p:ph type="ftr" idx="11"/>
          </p:nvPr>
        </p:nvSpPr>
        <p:spPr>
          <a:xfrm>
            <a:off x="431999" y="6188628"/>
            <a:ext cx="8784941" cy="365125"/>
          </a:xfrm>
          <a:prstGeom prst="rect">
            <a:avLst/>
          </a:prstGeom>
          <a:noFill/>
          <a:ln>
            <a:noFill/>
          </a:ln>
        </p:spPr>
        <p:txBody>
          <a:bodyPr spcFirstLastPara="1" wrap="square" lIns="0" tIns="0" rIns="0" bIns="0" anchor="ctr" anchorCtr="0"/>
          <a:lstStyle>
            <a:lvl1pPr marR="0" lvl="0" algn="l" rtl="0">
              <a:spcBef>
                <a:spcPts val="0"/>
              </a:spcBef>
              <a:spcAft>
                <a:spcPts val="0"/>
              </a:spcAft>
              <a:buSzPts val="1400"/>
              <a:buNone/>
              <a:defRPr sz="1200" b="0" i="0" u="none" strike="noStrike" cap="none">
                <a:solidFill>
                  <a:srgbClr val="3F3F3F"/>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200" b="0" i="0" u="none" strike="noStrike" kern="0" cap="none" spc="0" normalizeH="0" baseline="0" noProof="0">
              <a:ln>
                <a:noFill/>
              </a:ln>
              <a:solidFill>
                <a:srgbClr val="3F3F3F"/>
              </a:solidFill>
              <a:effectLst/>
              <a:uLnTx/>
              <a:uFillTx/>
              <a:latin typeface="Calibri"/>
              <a:cs typeface="Calibri"/>
              <a:sym typeface="Calibri"/>
            </a:endParaRPr>
          </a:p>
        </p:txBody>
      </p:sp>
      <p:sp>
        <p:nvSpPr>
          <p:cNvPr id="355" name="Google Shape;355;p21"/>
          <p:cNvSpPr>
            <a:spLocks noGrp="1"/>
          </p:cNvSpPr>
          <p:nvPr>
            <p:ph type="sldNum" idx="12"/>
          </p:nvPr>
        </p:nvSpPr>
        <p:spPr>
          <a:xfrm>
            <a:off x="11496369" y="6155190"/>
            <a:ext cx="432000" cy="432000"/>
          </a:xfrm>
          <a:prstGeom prst="ellipse">
            <a:avLst/>
          </a:prstGeom>
          <a:noFill/>
          <a:ln w="9525" cap="flat" cmpd="sng">
            <a:solidFill>
              <a:schemeClr val="accent1"/>
            </a:solidFill>
            <a:prstDash val="solid"/>
            <a:round/>
            <a:headEnd type="none" w="sm" len="sm"/>
            <a:tailEnd type="none" w="sm" len="sm"/>
          </a:ln>
        </p:spPr>
        <p:txBody>
          <a:bodyPr spcFirstLastPara="1" wrap="square" lIns="0" tIns="0" rIns="0" bIns="0" anchor="ctr" anchorCtr="0">
            <a:noAutofit/>
          </a:bodyPr>
          <a:lstStyle>
            <a:lvl1pPr marL="0" marR="0" lvl="0" indent="0" algn="ctr" rtl="0">
              <a:spcBef>
                <a:spcPts val="0"/>
              </a:spcBef>
              <a:buNone/>
              <a:defRPr sz="1200" b="1" i="1" u="none" strike="noStrike" cap="none">
                <a:solidFill>
                  <a:srgbClr val="3F3F3F"/>
                </a:solidFill>
                <a:latin typeface="Rockwell"/>
                <a:ea typeface="Rockwell"/>
                <a:cs typeface="Rockwell"/>
                <a:sym typeface="Rockwell"/>
              </a:defRPr>
            </a:lvl1pPr>
            <a:lvl2pPr marL="0" marR="0" lvl="1" indent="0" algn="ctr" rtl="0">
              <a:spcBef>
                <a:spcPts val="0"/>
              </a:spcBef>
              <a:buNone/>
              <a:defRPr sz="1200" b="1" i="1" u="none" strike="noStrike" cap="none">
                <a:solidFill>
                  <a:srgbClr val="3F3F3F"/>
                </a:solidFill>
                <a:latin typeface="Rockwell"/>
                <a:ea typeface="Rockwell"/>
                <a:cs typeface="Rockwell"/>
                <a:sym typeface="Rockwell"/>
              </a:defRPr>
            </a:lvl2pPr>
            <a:lvl3pPr marL="0" marR="0" lvl="2" indent="0" algn="ctr" rtl="0">
              <a:spcBef>
                <a:spcPts val="0"/>
              </a:spcBef>
              <a:buNone/>
              <a:defRPr sz="1200" b="1" i="1" u="none" strike="noStrike" cap="none">
                <a:solidFill>
                  <a:srgbClr val="3F3F3F"/>
                </a:solidFill>
                <a:latin typeface="Rockwell"/>
                <a:ea typeface="Rockwell"/>
                <a:cs typeface="Rockwell"/>
                <a:sym typeface="Rockwell"/>
              </a:defRPr>
            </a:lvl3pPr>
            <a:lvl4pPr marL="0" marR="0" lvl="3" indent="0" algn="ctr" rtl="0">
              <a:spcBef>
                <a:spcPts val="0"/>
              </a:spcBef>
              <a:buNone/>
              <a:defRPr sz="1200" b="1" i="1" u="none" strike="noStrike" cap="none">
                <a:solidFill>
                  <a:srgbClr val="3F3F3F"/>
                </a:solidFill>
                <a:latin typeface="Rockwell"/>
                <a:ea typeface="Rockwell"/>
                <a:cs typeface="Rockwell"/>
                <a:sym typeface="Rockwell"/>
              </a:defRPr>
            </a:lvl4pPr>
            <a:lvl5pPr marL="0" marR="0" lvl="4" indent="0" algn="ctr" rtl="0">
              <a:spcBef>
                <a:spcPts val="0"/>
              </a:spcBef>
              <a:buNone/>
              <a:defRPr sz="1200" b="1" i="1" u="none" strike="noStrike" cap="none">
                <a:solidFill>
                  <a:srgbClr val="3F3F3F"/>
                </a:solidFill>
                <a:latin typeface="Rockwell"/>
                <a:ea typeface="Rockwell"/>
                <a:cs typeface="Rockwell"/>
                <a:sym typeface="Rockwell"/>
              </a:defRPr>
            </a:lvl5pPr>
            <a:lvl6pPr marL="0" marR="0" lvl="5" indent="0" algn="ctr" rtl="0">
              <a:spcBef>
                <a:spcPts val="0"/>
              </a:spcBef>
              <a:buNone/>
              <a:defRPr sz="1200" b="1" i="1" u="none" strike="noStrike" cap="none">
                <a:solidFill>
                  <a:srgbClr val="3F3F3F"/>
                </a:solidFill>
                <a:latin typeface="Rockwell"/>
                <a:ea typeface="Rockwell"/>
                <a:cs typeface="Rockwell"/>
                <a:sym typeface="Rockwell"/>
              </a:defRPr>
            </a:lvl6pPr>
            <a:lvl7pPr marL="0" marR="0" lvl="6" indent="0" algn="ctr" rtl="0">
              <a:spcBef>
                <a:spcPts val="0"/>
              </a:spcBef>
              <a:buNone/>
              <a:defRPr sz="1200" b="1" i="1" u="none" strike="noStrike" cap="none">
                <a:solidFill>
                  <a:srgbClr val="3F3F3F"/>
                </a:solidFill>
                <a:latin typeface="Rockwell"/>
                <a:ea typeface="Rockwell"/>
                <a:cs typeface="Rockwell"/>
                <a:sym typeface="Rockwell"/>
              </a:defRPr>
            </a:lvl7pPr>
            <a:lvl8pPr marL="0" marR="0" lvl="7" indent="0" algn="ctr" rtl="0">
              <a:spcBef>
                <a:spcPts val="0"/>
              </a:spcBef>
              <a:buNone/>
              <a:defRPr sz="1200" b="1" i="1" u="none" strike="noStrike" cap="none">
                <a:solidFill>
                  <a:srgbClr val="3F3F3F"/>
                </a:solidFill>
                <a:latin typeface="Rockwell"/>
                <a:ea typeface="Rockwell"/>
                <a:cs typeface="Rockwell"/>
                <a:sym typeface="Rockwell"/>
              </a:defRPr>
            </a:lvl8pPr>
            <a:lvl9pPr marL="0" marR="0" lvl="8" indent="0" algn="ctr" rtl="0">
              <a:spcBef>
                <a:spcPts val="0"/>
              </a:spcBef>
              <a:buNone/>
              <a:defRPr sz="1200" b="1" i="1" u="none" strike="noStrike" cap="none">
                <a:solidFill>
                  <a:srgbClr val="3F3F3F"/>
                </a:solidFill>
                <a:latin typeface="Rockwell"/>
                <a:ea typeface="Rockwell"/>
                <a:cs typeface="Rockwell"/>
                <a:sym typeface="Rockwell"/>
              </a:defRPr>
            </a:lvl9p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n-US" sz="1200" b="1" i="1" u="none" strike="noStrike" kern="0" cap="none" spc="0" normalizeH="0" baseline="0" noProof="0">
                <a:ln>
                  <a:noFill/>
                </a:ln>
                <a:solidFill>
                  <a:srgbClr val="3F3F3F"/>
                </a:solidFill>
                <a:effectLst/>
                <a:uLnTx/>
                <a:uFillTx/>
                <a:latin typeface="Rockwell"/>
                <a:sym typeface="Rockwell"/>
              </a:rPr>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t>‹#›</a:t>
            </a:fld>
            <a:endParaRPr kumimoji="0" sz="1200" b="1" i="1" u="none" strike="noStrike" kern="0" cap="none" spc="0" normalizeH="0" baseline="0" noProof="0">
              <a:ln>
                <a:noFill/>
              </a:ln>
              <a:solidFill>
                <a:srgbClr val="3F3F3F"/>
              </a:solidFill>
              <a:effectLst/>
              <a:uLnTx/>
              <a:uFillTx/>
              <a:latin typeface="Rockwell"/>
              <a:sym typeface="Rockwell"/>
            </a:endParaRPr>
          </a:p>
        </p:txBody>
      </p:sp>
      <p:sp>
        <p:nvSpPr>
          <p:cNvPr id="356" name="Google Shape;356;p21"/>
          <p:cNvSpPr/>
          <p:nvPr/>
        </p:nvSpPr>
        <p:spPr>
          <a:xfrm rot="4308689">
            <a:off x="9191192" y="1651650"/>
            <a:ext cx="1980696" cy="2066510"/>
          </a:xfrm>
          <a:custGeom>
            <a:avLst/>
            <a:gdLst/>
            <a:ahLst/>
            <a:cxnLst/>
            <a:rect l="l" t="t" r="r" b="b"/>
            <a:pathLst>
              <a:path w="1980696" h="2066510" extrusionOk="0">
                <a:moveTo>
                  <a:pt x="0" y="2066510"/>
                </a:moveTo>
                <a:lnTo>
                  <a:pt x="1138078" y="0"/>
                </a:lnTo>
                <a:lnTo>
                  <a:pt x="1980696" y="1530016"/>
                </a:lnTo>
                <a:lnTo>
                  <a:pt x="1459417" y="2066510"/>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357" name="Google Shape;357;p21"/>
          <p:cNvSpPr/>
          <p:nvPr/>
        </p:nvSpPr>
        <p:spPr>
          <a:xfrm rot="-7769131">
            <a:off x="9457431" y="3977898"/>
            <a:ext cx="346713" cy="206124"/>
          </a:xfrm>
          <a:custGeom>
            <a:avLst/>
            <a:gdLst/>
            <a:ahLst/>
            <a:cxnLst/>
            <a:rect l="l" t="t" r="r" b="b"/>
            <a:pathLst>
              <a:path w="346713" h="206124" extrusionOk="0">
                <a:moveTo>
                  <a:pt x="346713" y="206124"/>
                </a:moveTo>
                <a:lnTo>
                  <a:pt x="0" y="206124"/>
                </a:lnTo>
                <a:lnTo>
                  <a:pt x="86666" y="0"/>
                </a:lnTo>
                <a:lnTo>
                  <a:pt x="346713" y="206124"/>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358" name="Google Shape;358;p21"/>
          <p:cNvSpPr/>
          <p:nvPr/>
        </p:nvSpPr>
        <p:spPr>
          <a:xfrm rot="-9168920">
            <a:off x="9528615" y="3713859"/>
            <a:ext cx="710669" cy="335543"/>
          </a:xfrm>
          <a:custGeom>
            <a:avLst/>
            <a:gdLst/>
            <a:ahLst/>
            <a:cxnLst/>
            <a:rect l="l" t="t" r="r" b="b"/>
            <a:pathLst>
              <a:path w="710669" h="335543" extrusionOk="0">
                <a:moveTo>
                  <a:pt x="710669" y="176660"/>
                </a:moveTo>
                <a:lnTo>
                  <a:pt x="0" y="335543"/>
                </a:lnTo>
                <a:lnTo>
                  <a:pt x="141082" y="0"/>
                </a:lnTo>
                <a:lnTo>
                  <a:pt x="487795" y="0"/>
                </a:lnTo>
                <a:lnTo>
                  <a:pt x="710669" y="176660"/>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359" name="Google Shape;359;p21"/>
          <p:cNvSpPr/>
          <p:nvPr/>
        </p:nvSpPr>
        <p:spPr>
          <a:xfrm rot="4308689">
            <a:off x="8785444" y="1075879"/>
            <a:ext cx="1246227" cy="1580187"/>
          </a:xfrm>
          <a:custGeom>
            <a:avLst/>
            <a:gdLst/>
            <a:ahLst/>
            <a:cxnLst/>
            <a:rect l="l" t="t" r="r" b="b"/>
            <a:pathLst>
              <a:path w="1246227" h="1580187" extrusionOk="0">
                <a:moveTo>
                  <a:pt x="0" y="1580187"/>
                </a:moveTo>
                <a:lnTo>
                  <a:pt x="1168783" y="0"/>
                </a:lnTo>
                <a:lnTo>
                  <a:pt x="1246227" y="105569"/>
                </a:lnTo>
                <a:lnTo>
                  <a:pt x="358471" y="1574380"/>
                </a:lnTo>
                <a:lnTo>
                  <a:pt x="0" y="1580187"/>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360" name="Google Shape;360;p21"/>
          <p:cNvSpPr/>
          <p:nvPr/>
        </p:nvSpPr>
        <p:spPr>
          <a:xfrm rot="-4406895">
            <a:off x="11374788" y="2846425"/>
            <a:ext cx="243160" cy="406553"/>
          </a:xfrm>
          <a:custGeom>
            <a:avLst/>
            <a:gdLst/>
            <a:ahLst/>
            <a:cxnLst/>
            <a:rect l="l" t="t" r="r" b="b"/>
            <a:pathLst>
              <a:path w="243160" h="406553" extrusionOk="0">
                <a:moveTo>
                  <a:pt x="243160" y="342071"/>
                </a:moveTo>
                <a:lnTo>
                  <a:pt x="156493" y="406553"/>
                </a:lnTo>
                <a:lnTo>
                  <a:pt x="0" y="0"/>
                </a:lnTo>
                <a:lnTo>
                  <a:pt x="243160" y="342071"/>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361" name="Google Shape;361;p21"/>
          <p:cNvSpPr/>
          <p:nvPr/>
        </p:nvSpPr>
        <p:spPr>
          <a:xfrm rot="-4406895">
            <a:off x="10879052" y="2627354"/>
            <a:ext cx="692798" cy="510610"/>
          </a:xfrm>
          <a:custGeom>
            <a:avLst/>
            <a:gdLst/>
            <a:ahLst/>
            <a:cxnLst/>
            <a:rect l="l" t="t" r="r" b="b"/>
            <a:pathLst>
              <a:path w="692798" h="510610" extrusionOk="0">
                <a:moveTo>
                  <a:pt x="692798" y="224339"/>
                </a:moveTo>
                <a:lnTo>
                  <a:pt x="308036" y="510610"/>
                </a:lnTo>
                <a:lnTo>
                  <a:pt x="64876" y="168539"/>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362" name="Google Shape;362;p21"/>
          <p:cNvSpPr txBox="1">
            <a:spLocks noGrp="1"/>
          </p:cNvSpPr>
          <p:nvPr>
            <p:ph type="body" idx="1"/>
          </p:nvPr>
        </p:nvSpPr>
        <p:spPr>
          <a:xfrm>
            <a:off x="431800" y="1080000"/>
            <a:ext cx="11339513" cy="276561"/>
          </a:xfrm>
          <a:prstGeom prst="rect">
            <a:avLst/>
          </a:prstGeom>
          <a:noFill/>
          <a:ln>
            <a:noFill/>
          </a:ln>
        </p:spPr>
        <p:txBody>
          <a:bodyPr spcFirstLastPara="1" wrap="square" lIns="0" tIns="0" rIns="0" bIns="0" anchor="t" anchorCtr="0"/>
          <a:lstStyle>
            <a:lvl1pPr marL="457200" marR="0" lvl="0" indent="-228600" algn="l" rtl="0">
              <a:lnSpc>
                <a:spcPct val="90000"/>
              </a:lnSpc>
              <a:spcBef>
                <a:spcPts val="1000"/>
              </a:spcBef>
              <a:spcAft>
                <a:spcPts val="0"/>
              </a:spcAft>
              <a:buClr>
                <a:srgbClr val="3F3F3F"/>
              </a:buClr>
              <a:buSzPts val="1800"/>
              <a:buFont typeface="Arial"/>
              <a:buNone/>
              <a:defRPr sz="1800" b="0" i="0" u="none" strike="noStrike" cap="none">
                <a:solidFill>
                  <a:srgbClr val="3F3F3F"/>
                </a:solidFill>
                <a:latin typeface="Calibri"/>
                <a:ea typeface="Calibri"/>
                <a:cs typeface="Calibri"/>
                <a:sym typeface="Calibri"/>
              </a:defRPr>
            </a:lvl1pPr>
            <a:lvl2pPr marL="914400" marR="0" lvl="1" indent="-228600" algn="l" rtl="0">
              <a:lnSpc>
                <a:spcPct val="90000"/>
              </a:lnSpc>
              <a:spcBef>
                <a:spcPts val="500"/>
              </a:spcBef>
              <a:spcAft>
                <a:spcPts val="0"/>
              </a:spcAft>
              <a:buClr>
                <a:srgbClr val="3F3F3F"/>
              </a:buClr>
              <a:buSzPts val="1600"/>
              <a:buFont typeface="Arial"/>
              <a:buNone/>
              <a:defRPr sz="1600" b="0" i="0" u="none" strike="noStrike" cap="none">
                <a:solidFill>
                  <a:srgbClr val="3F3F3F"/>
                </a:solidFill>
                <a:latin typeface="Calibri"/>
                <a:ea typeface="Calibri"/>
                <a:cs typeface="Calibri"/>
                <a:sym typeface="Calibri"/>
              </a:defRPr>
            </a:lvl2pPr>
            <a:lvl3pPr marL="1371600" marR="0" lvl="2" indent="-228600" algn="l" rtl="0">
              <a:lnSpc>
                <a:spcPct val="90000"/>
              </a:lnSpc>
              <a:spcBef>
                <a:spcPts val="500"/>
              </a:spcBef>
              <a:spcAft>
                <a:spcPts val="0"/>
              </a:spcAft>
              <a:buClr>
                <a:srgbClr val="3F3F3F"/>
              </a:buClr>
              <a:buSzPts val="1400"/>
              <a:buFont typeface="Arial"/>
              <a:buNone/>
              <a:defRPr sz="1400" b="0" i="0" u="none" strike="noStrike" cap="none">
                <a:solidFill>
                  <a:srgbClr val="3F3F3F"/>
                </a:solidFill>
                <a:latin typeface="Calibri"/>
                <a:ea typeface="Calibri"/>
                <a:cs typeface="Calibri"/>
                <a:sym typeface="Calibri"/>
              </a:defRPr>
            </a:lvl3pPr>
            <a:lvl4pPr marL="1828800" marR="0" lvl="3" indent="-228600" algn="l" rtl="0">
              <a:lnSpc>
                <a:spcPct val="90000"/>
              </a:lnSpc>
              <a:spcBef>
                <a:spcPts val="500"/>
              </a:spcBef>
              <a:spcAft>
                <a:spcPts val="0"/>
              </a:spcAft>
              <a:buClr>
                <a:srgbClr val="3F3F3F"/>
              </a:buClr>
              <a:buSzPts val="1400"/>
              <a:buFont typeface="Arial"/>
              <a:buNone/>
              <a:defRPr sz="1400" b="0" i="0" u="none" strike="noStrike" cap="none">
                <a:solidFill>
                  <a:srgbClr val="3F3F3F"/>
                </a:solidFill>
                <a:latin typeface="Calibri"/>
                <a:ea typeface="Calibri"/>
                <a:cs typeface="Calibri"/>
                <a:sym typeface="Calibri"/>
              </a:defRPr>
            </a:lvl4pPr>
            <a:lvl5pPr marL="2286000" marR="0" lvl="4" indent="-228600" algn="l" rtl="0">
              <a:lnSpc>
                <a:spcPct val="90000"/>
              </a:lnSpc>
              <a:spcBef>
                <a:spcPts val="500"/>
              </a:spcBef>
              <a:spcAft>
                <a:spcPts val="0"/>
              </a:spcAft>
              <a:buClr>
                <a:srgbClr val="3F3F3F"/>
              </a:buClr>
              <a:buSzPts val="1400"/>
              <a:buFont typeface="Arial"/>
              <a:buNone/>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Tree>
    <p:extLst>
      <p:ext uri="{BB962C8B-B14F-4D97-AF65-F5344CB8AC3E}">
        <p14:creationId xmlns:p14="http://schemas.microsoft.com/office/powerpoint/2010/main" val="3338714536"/>
      </p:ext>
    </p:extLst>
  </p:cSld>
  <p:clrMapOvr>
    <a:masterClrMapping/>
  </p:clrMapOvr>
</p:sldLayout>
</file>

<file path=ppt/slideLayouts/slideLayout117.xml><?xml version="1.0" encoding="utf-8"?>
<p:sldLayout xmlns:a="http://schemas.openxmlformats.org/drawingml/2006/main" xmlns:r="http://schemas.openxmlformats.org/officeDocument/2006/relationships" xmlns:p="http://schemas.openxmlformats.org/presentationml/2006/main" matchingName="Title Only">
  <p:cSld name="Title Only">
    <p:spTree>
      <p:nvGrpSpPr>
        <p:cNvPr id="1" name="Shape 363"/>
        <p:cNvGrpSpPr/>
        <p:nvPr/>
      </p:nvGrpSpPr>
      <p:grpSpPr>
        <a:xfrm>
          <a:off x="0" y="0"/>
          <a:ext cx="0" cy="0"/>
          <a:chOff x="0" y="0"/>
          <a:chExt cx="0" cy="0"/>
        </a:xfrm>
      </p:grpSpPr>
      <p:sp>
        <p:nvSpPr>
          <p:cNvPr id="364" name="Google Shape;364;p22"/>
          <p:cNvSpPr/>
          <p:nvPr/>
        </p:nvSpPr>
        <p:spPr>
          <a:xfrm rot="-7400842">
            <a:off x="10161654" y="-236402"/>
            <a:ext cx="1957093" cy="1399810"/>
          </a:xfrm>
          <a:custGeom>
            <a:avLst/>
            <a:gdLst/>
            <a:ahLst/>
            <a:cxnLst/>
            <a:rect l="l" t="t" r="r" b="b"/>
            <a:pathLst>
              <a:path w="1957093" h="1399810" extrusionOk="0">
                <a:moveTo>
                  <a:pt x="0" y="318772"/>
                </a:moveTo>
                <a:lnTo>
                  <a:pt x="858544" y="36067"/>
                </a:lnTo>
                <a:lnTo>
                  <a:pt x="1957093" y="0"/>
                </a:lnTo>
                <a:lnTo>
                  <a:pt x="1012700" y="1399810"/>
                </a:lnTo>
                <a:lnTo>
                  <a:pt x="172487" y="1221089"/>
                </a:lnTo>
                <a:lnTo>
                  <a:pt x="0" y="318772"/>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365" name="Google Shape;365;p22"/>
          <p:cNvSpPr/>
          <p:nvPr/>
        </p:nvSpPr>
        <p:spPr>
          <a:xfrm rot="6973557">
            <a:off x="9799840" y="198216"/>
            <a:ext cx="748251" cy="780669"/>
          </a:xfrm>
          <a:custGeom>
            <a:avLst/>
            <a:gdLst/>
            <a:ahLst/>
            <a:cxnLst/>
            <a:rect l="l" t="t" r="r" b="b"/>
            <a:pathLst>
              <a:path w="1980696" h="2066510" extrusionOk="0">
                <a:moveTo>
                  <a:pt x="0" y="2066510"/>
                </a:moveTo>
                <a:lnTo>
                  <a:pt x="1138078" y="0"/>
                </a:lnTo>
                <a:lnTo>
                  <a:pt x="1980696" y="1530016"/>
                </a:lnTo>
                <a:lnTo>
                  <a:pt x="1459417" y="2066510"/>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366" name="Google Shape;366;p22"/>
          <p:cNvSpPr txBox="1">
            <a:spLocks noGrp="1"/>
          </p:cNvSpPr>
          <p:nvPr>
            <p:ph type="title"/>
          </p:nvPr>
        </p:nvSpPr>
        <p:spPr>
          <a:xfrm>
            <a:off x="432000" y="432000"/>
            <a:ext cx="11340000" cy="432000"/>
          </a:xfrm>
          <a:prstGeom prst="rect">
            <a:avLst/>
          </a:prstGeom>
          <a:noFill/>
          <a:ln>
            <a:noFill/>
          </a:ln>
        </p:spPr>
        <p:txBody>
          <a:bodyPr spcFirstLastPara="1" wrap="square" lIns="0" tIns="0" rIns="0" bIns="0" anchor="ctr" anchorCtr="0"/>
          <a:lstStyle>
            <a:lvl1pPr marR="0" lvl="0" algn="l" rtl="0">
              <a:lnSpc>
                <a:spcPct val="90000"/>
              </a:lnSpc>
              <a:spcBef>
                <a:spcPts val="0"/>
              </a:spcBef>
              <a:spcAft>
                <a:spcPts val="0"/>
              </a:spcAft>
              <a:buClr>
                <a:srgbClr val="3F3F3F"/>
              </a:buClr>
              <a:buSzPts val="4800"/>
              <a:buFont typeface="Economica"/>
              <a:buNone/>
              <a:defRPr sz="4800" b="0" i="0" u="none" strike="noStrike" cap="none">
                <a:solidFill>
                  <a:srgbClr val="3F3F3F"/>
                </a:solidFill>
                <a:latin typeface="Economica"/>
                <a:ea typeface="Economica"/>
                <a:cs typeface="Economica"/>
                <a:sym typeface="Economica"/>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endParaRPr/>
          </a:p>
        </p:txBody>
      </p:sp>
      <p:sp>
        <p:nvSpPr>
          <p:cNvPr id="367" name="Google Shape;367;p22"/>
          <p:cNvSpPr txBox="1">
            <a:spLocks noGrp="1"/>
          </p:cNvSpPr>
          <p:nvPr>
            <p:ph type="ftr" idx="11"/>
          </p:nvPr>
        </p:nvSpPr>
        <p:spPr>
          <a:xfrm>
            <a:off x="431999" y="6188628"/>
            <a:ext cx="8784941" cy="365125"/>
          </a:xfrm>
          <a:prstGeom prst="rect">
            <a:avLst/>
          </a:prstGeom>
          <a:noFill/>
          <a:ln>
            <a:noFill/>
          </a:ln>
        </p:spPr>
        <p:txBody>
          <a:bodyPr spcFirstLastPara="1" wrap="square" lIns="0" tIns="0" rIns="0" bIns="0" anchor="ctr" anchorCtr="0"/>
          <a:lstStyle>
            <a:lvl1pPr marR="0" lvl="0" algn="l" rtl="0">
              <a:spcBef>
                <a:spcPts val="0"/>
              </a:spcBef>
              <a:spcAft>
                <a:spcPts val="0"/>
              </a:spcAft>
              <a:buSzPts val="1400"/>
              <a:buNone/>
              <a:defRPr sz="1200" b="0" i="0" u="none" strike="noStrike" cap="none">
                <a:solidFill>
                  <a:srgbClr val="3F3F3F"/>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200" b="0" i="0" u="none" strike="noStrike" kern="0" cap="none" spc="0" normalizeH="0" baseline="0" noProof="0">
              <a:ln>
                <a:noFill/>
              </a:ln>
              <a:solidFill>
                <a:srgbClr val="3F3F3F"/>
              </a:solidFill>
              <a:effectLst/>
              <a:uLnTx/>
              <a:uFillTx/>
              <a:latin typeface="Calibri"/>
              <a:cs typeface="Calibri"/>
              <a:sym typeface="Calibri"/>
            </a:endParaRPr>
          </a:p>
        </p:txBody>
      </p:sp>
      <p:sp>
        <p:nvSpPr>
          <p:cNvPr id="368" name="Google Shape;368;p22"/>
          <p:cNvSpPr>
            <a:spLocks noGrp="1"/>
          </p:cNvSpPr>
          <p:nvPr>
            <p:ph type="sldNum" idx="12"/>
          </p:nvPr>
        </p:nvSpPr>
        <p:spPr>
          <a:xfrm>
            <a:off x="11496369" y="6155190"/>
            <a:ext cx="432000" cy="432000"/>
          </a:xfrm>
          <a:prstGeom prst="ellipse">
            <a:avLst/>
          </a:prstGeom>
          <a:noFill/>
          <a:ln w="9525" cap="flat" cmpd="sng">
            <a:solidFill>
              <a:schemeClr val="accent1"/>
            </a:solidFill>
            <a:prstDash val="solid"/>
            <a:round/>
            <a:headEnd type="none" w="sm" len="sm"/>
            <a:tailEnd type="none" w="sm" len="sm"/>
          </a:ln>
        </p:spPr>
        <p:txBody>
          <a:bodyPr spcFirstLastPara="1" wrap="square" lIns="0" tIns="0" rIns="0" bIns="0" anchor="ctr" anchorCtr="0">
            <a:noAutofit/>
          </a:bodyPr>
          <a:lstStyle>
            <a:lvl1pPr marL="0" marR="0" lvl="0" indent="0" algn="ctr" rtl="0">
              <a:spcBef>
                <a:spcPts val="0"/>
              </a:spcBef>
              <a:buNone/>
              <a:defRPr sz="1200" b="1" i="1" u="none" strike="noStrike" cap="none">
                <a:solidFill>
                  <a:srgbClr val="3F3F3F"/>
                </a:solidFill>
                <a:latin typeface="Rockwell"/>
                <a:ea typeface="Rockwell"/>
                <a:cs typeface="Rockwell"/>
                <a:sym typeface="Rockwell"/>
              </a:defRPr>
            </a:lvl1pPr>
            <a:lvl2pPr marL="0" marR="0" lvl="1" indent="0" algn="ctr" rtl="0">
              <a:spcBef>
                <a:spcPts val="0"/>
              </a:spcBef>
              <a:buNone/>
              <a:defRPr sz="1200" b="1" i="1" u="none" strike="noStrike" cap="none">
                <a:solidFill>
                  <a:srgbClr val="3F3F3F"/>
                </a:solidFill>
                <a:latin typeface="Rockwell"/>
                <a:ea typeface="Rockwell"/>
                <a:cs typeface="Rockwell"/>
                <a:sym typeface="Rockwell"/>
              </a:defRPr>
            </a:lvl2pPr>
            <a:lvl3pPr marL="0" marR="0" lvl="2" indent="0" algn="ctr" rtl="0">
              <a:spcBef>
                <a:spcPts val="0"/>
              </a:spcBef>
              <a:buNone/>
              <a:defRPr sz="1200" b="1" i="1" u="none" strike="noStrike" cap="none">
                <a:solidFill>
                  <a:srgbClr val="3F3F3F"/>
                </a:solidFill>
                <a:latin typeface="Rockwell"/>
                <a:ea typeface="Rockwell"/>
                <a:cs typeface="Rockwell"/>
                <a:sym typeface="Rockwell"/>
              </a:defRPr>
            </a:lvl3pPr>
            <a:lvl4pPr marL="0" marR="0" lvl="3" indent="0" algn="ctr" rtl="0">
              <a:spcBef>
                <a:spcPts val="0"/>
              </a:spcBef>
              <a:buNone/>
              <a:defRPr sz="1200" b="1" i="1" u="none" strike="noStrike" cap="none">
                <a:solidFill>
                  <a:srgbClr val="3F3F3F"/>
                </a:solidFill>
                <a:latin typeface="Rockwell"/>
                <a:ea typeface="Rockwell"/>
                <a:cs typeface="Rockwell"/>
                <a:sym typeface="Rockwell"/>
              </a:defRPr>
            </a:lvl4pPr>
            <a:lvl5pPr marL="0" marR="0" lvl="4" indent="0" algn="ctr" rtl="0">
              <a:spcBef>
                <a:spcPts val="0"/>
              </a:spcBef>
              <a:buNone/>
              <a:defRPr sz="1200" b="1" i="1" u="none" strike="noStrike" cap="none">
                <a:solidFill>
                  <a:srgbClr val="3F3F3F"/>
                </a:solidFill>
                <a:latin typeface="Rockwell"/>
                <a:ea typeface="Rockwell"/>
                <a:cs typeface="Rockwell"/>
                <a:sym typeface="Rockwell"/>
              </a:defRPr>
            </a:lvl5pPr>
            <a:lvl6pPr marL="0" marR="0" lvl="5" indent="0" algn="ctr" rtl="0">
              <a:spcBef>
                <a:spcPts val="0"/>
              </a:spcBef>
              <a:buNone/>
              <a:defRPr sz="1200" b="1" i="1" u="none" strike="noStrike" cap="none">
                <a:solidFill>
                  <a:srgbClr val="3F3F3F"/>
                </a:solidFill>
                <a:latin typeface="Rockwell"/>
                <a:ea typeface="Rockwell"/>
                <a:cs typeface="Rockwell"/>
                <a:sym typeface="Rockwell"/>
              </a:defRPr>
            </a:lvl6pPr>
            <a:lvl7pPr marL="0" marR="0" lvl="6" indent="0" algn="ctr" rtl="0">
              <a:spcBef>
                <a:spcPts val="0"/>
              </a:spcBef>
              <a:buNone/>
              <a:defRPr sz="1200" b="1" i="1" u="none" strike="noStrike" cap="none">
                <a:solidFill>
                  <a:srgbClr val="3F3F3F"/>
                </a:solidFill>
                <a:latin typeface="Rockwell"/>
                <a:ea typeface="Rockwell"/>
                <a:cs typeface="Rockwell"/>
                <a:sym typeface="Rockwell"/>
              </a:defRPr>
            </a:lvl7pPr>
            <a:lvl8pPr marL="0" marR="0" lvl="7" indent="0" algn="ctr" rtl="0">
              <a:spcBef>
                <a:spcPts val="0"/>
              </a:spcBef>
              <a:buNone/>
              <a:defRPr sz="1200" b="1" i="1" u="none" strike="noStrike" cap="none">
                <a:solidFill>
                  <a:srgbClr val="3F3F3F"/>
                </a:solidFill>
                <a:latin typeface="Rockwell"/>
                <a:ea typeface="Rockwell"/>
                <a:cs typeface="Rockwell"/>
                <a:sym typeface="Rockwell"/>
              </a:defRPr>
            </a:lvl8pPr>
            <a:lvl9pPr marL="0" marR="0" lvl="8" indent="0" algn="ctr" rtl="0">
              <a:spcBef>
                <a:spcPts val="0"/>
              </a:spcBef>
              <a:buNone/>
              <a:defRPr sz="1200" b="1" i="1" u="none" strike="noStrike" cap="none">
                <a:solidFill>
                  <a:srgbClr val="3F3F3F"/>
                </a:solidFill>
                <a:latin typeface="Rockwell"/>
                <a:ea typeface="Rockwell"/>
                <a:cs typeface="Rockwell"/>
                <a:sym typeface="Rockwell"/>
              </a:defRPr>
            </a:lvl9p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n-US" sz="1200" b="1" i="1" u="none" strike="noStrike" kern="0" cap="none" spc="0" normalizeH="0" baseline="0" noProof="0">
                <a:ln>
                  <a:noFill/>
                </a:ln>
                <a:solidFill>
                  <a:srgbClr val="3F3F3F"/>
                </a:solidFill>
                <a:effectLst/>
                <a:uLnTx/>
                <a:uFillTx/>
                <a:latin typeface="Rockwell"/>
                <a:sym typeface="Rockwell"/>
              </a:rPr>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t>‹#›</a:t>
            </a:fld>
            <a:endParaRPr kumimoji="0" sz="1200" b="1" i="1" u="none" strike="noStrike" kern="0" cap="none" spc="0" normalizeH="0" baseline="0" noProof="0">
              <a:ln>
                <a:noFill/>
              </a:ln>
              <a:solidFill>
                <a:srgbClr val="3F3F3F"/>
              </a:solidFill>
              <a:effectLst/>
              <a:uLnTx/>
              <a:uFillTx/>
              <a:latin typeface="Rockwell"/>
              <a:sym typeface="Rockwell"/>
            </a:endParaRPr>
          </a:p>
        </p:txBody>
      </p:sp>
      <p:sp>
        <p:nvSpPr>
          <p:cNvPr id="369" name="Google Shape;369;p22"/>
          <p:cNvSpPr/>
          <p:nvPr/>
        </p:nvSpPr>
        <p:spPr>
          <a:xfrm rot="5483574">
            <a:off x="9854193" y="808595"/>
            <a:ext cx="243160" cy="406553"/>
          </a:xfrm>
          <a:custGeom>
            <a:avLst/>
            <a:gdLst/>
            <a:ahLst/>
            <a:cxnLst/>
            <a:rect l="l" t="t" r="r" b="b"/>
            <a:pathLst>
              <a:path w="243160" h="406553" extrusionOk="0">
                <a:moveTo>
                  <a:pt x="243160" y="342071"/>
                </a:moveTo>
                <a:lnTo>
                  <a:pt x="156493" y="406553"/>
                </a:lnTo>
                <a:lnTo>
                  <a:pt x="0" y="0"/>
                </a:lnTo>
                <a:lnTo>
                  <a:pt x="243160" y="342071"/>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370" name="Google Shape;370;p22"/>
          <p:cNvSpPr/>
          <p:nvPr/>
        </p:nvSpPr>
        <p:spPr>
          <a:xfrm rot="-7364292">
            <a:off x="11753205" y="112024"/>
            <a:ext cx="332291" cy="247882"/>
          </a:xfrm>
          <a:custGeom>
            <a:avLst/>
            <a:gdLst/>
            <a:ahLst/>
            <a:cxnLst/>
            <a:rect l="l" t="t" r="r" b="b"/>
            <a:pathLst>
              <a:path w="1449157" h="1081038" extrusionOk="0">
                <a:moveTo>
                  <a:pt x="0" y="0"/>
                </a:moveTo>
                <a:lnTo>
                  <a:pt x="1449157" y="433129"/>
                </a:lnTo>
                <a:lnTo>
                  <a:pt x="1012700" y="1081038"/>
                </a:lnTo>
                <a:lnTo>
                  <a:pt x="172487" y="902317"/>
                </a:lnTo>
                <a:lnTo>
                  <a:pt x="0" y="0"/>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371" name="Google Shape;371;p22"/>
          <p:cNvSpPr/>
          <p:nvPr/>
        </p:nvSpPr>
        <p:spPr>
          <a:xfrm rot="-8263484">
            <a:off x="10313236" y="1084299"/>
            <a:ext cx="648657" cy="777553"/>
          </a:xfrm>
          <a:custGeom>
            <a:avLst/>
            <a:gdLst/>
            <a:ahLst/>
            <a:cxnLst/>
            <a:rect l="l" t="t" r="r" b="b"/>
            <a:pathLst>
              <a:path w="648657" h="777553" extrusionOk="0">
                <a:moveTo>
                  <a:pt x="0" y="777553"/>
                </a:moveTo>
                <a:lnTo>
                  <a:pt x="255474" y="0"/>
                </a:lnTo>
                <a:lnTo>
                  <a:pt x="648657" y="713937"/>
                </a:lnTo>
                <a:lnTo>
                  <a:pt x="0" y="777553"/>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372" name="Google Shape;372;p22"/>
          <p:cNvSpPr/>
          <p:nvPr/>
        </p:nvSpPr>
        <p:spPr>
          <a:xfrm rot="5738060">
            <a:off x="9844293" y="1032301"/>
            <a:ext cx="692798" cy="510610"/>
          </a:xfrm>
          <a:custGeom>
            <a:avLst/>
            <a:gdLst/>
            <a:ahLst/>
            <a:cxnLst/>
            <a:rect l="l" t="t" r="r" b="b"/>
            <a:pathLst>
              <a:path w="692798" h="510610" extrusionOk="0">
                <a:moveTo>
                  <a:pt x="692798" y="224339"/>
                </a:moveTo>
                <a:lnTo>
                  <a:pt x="308036" y="510610"/>
                </a:lnTo>
                <a:lnTo>
                  <a:pt x="64876" y="168539"/>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373" name="Google Shape;373;p22"/>
          <p:cNvSpPr/>
          <p:nvPr/>
        </p:nvSpPr>
        <p:spPr>
          <a:xfrm rot="8291645">
            <a:off x="10081798" y="798094"/>
            <a:ext cx="371360" cy="273702"/>
          </a:xfrm>
          <a:custGeom>
            <a:avLst/>
            <a:gdLst/>
            <a:ahLst/>
            <a:cxnLst/>
            <a:rect l="l" t="t" r="r" b="b"/>
            <a:pathLst>
              <a:path w="692798" h="510610" extrusionOk="0">
                <a:moveTo>
                  <a:pt x="692798" y="224339"/>
                </a:moveTo>
                <a:lnTo>
                  <a:pt x="308036" y="510610"/>
                </a:lnTo>
                <a:lnTo>
                  <a:pt x="64876" y="168539"/>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Tree>
    <p:extLst>
      <p:ext uri="{BB962C8B-B14F-4D97-AF65-F5344CB8AC3E}">
        <p14:creationId xmlns:p14="http://schemas.microsoft.com/office/powerpoint/2010/main" val="637052693"/>
      </p:ext>
    </p:extLst>
  </p:cSld>
  <p:clrMapOvr>
    <a:masterClrMapping/>
  </p:clrMapOvr>
</p:sldLayout>
</file>

<file path=ppt/slideLayouts/slideLayout118.xml><?xml version="1.0" encoding="utf-8"?>
<p:sldLayout xmlns:a="http://schemas.openxmlformats.org/drawingml/2006/main" xmlns:r="http://schemas.openxmlformats.org/officeDocument/2006/relationships" xmlns:p="http://schemas.openxmlformats.org/presentationml/2006/main" matchingName="Title Only No Graphic">
  <p:cSld name="Title Only No Graphic">
    <p:spTree>
      <p:nvGrpSpPr>
        <p:cNvPr id="1" name="Shape 374"/>
        <p:cNvGrpSpPr/>
        <p:nvPr/>
      </p:nvGrpSpPr>
      <p:grpSpPr>
        <a:xfrm>
          <a:off x="0" y="0"/>
          <a:ext cx="0" cy="0"/>
          <a:chOff x="0" y="0"/>
          <a:chExt cx="0" cy="0"/>
        </a:xfrm>
      </p:grpSpPr>
      <p:sp>
        <p:nvSpPr>
          <p:cNvPr id="375" name="Google Shape;375;p23"/>
          <p:cNvSpPr txBox="1">
            <a:spLocks noGrp="1"/>
          </p:cNvSpPr>
          <p:nvPr>
            <p:ph type="title"/>
          </p:nvPr>
        </p:nvSpPr>
        <p:spPr>
          <a:xfrm>
            <a:off x="432000" y="432000"/>
            <a:ext cx="11340000" cy="432000"/>
          </a:xfrm>
          <a:prstGeom prst="rect">
            <a:avLst/>
          </a:prstGeom>
          <a:noFill/>
          <a:ln>
            <a:noFill/>
          </a:ln>
        </p:spPr>
        <p:txBody>
          <a:bodyPr spcFirstLastPara="1" wrap="square" lIns="0" tIns="0" rIns="0" bIns="0" anchor="ctr" anchorCtr="0"/>
          <a:lstStyle>
            <a:lvl1pPr marR="0" lvl="0" algn="l" rtl="0">
              <a:lnSpc>
                <a:spcPct val="90000"/>
              </a:lnSpc>
              <a:spcBef>
                <a:spcPts val="0"/>
              </a:spcBef>
              <a:spcAft>
                <a:spcPts val="0"/>
              </a:spcAft>
              <a:buClr>
                <a:srgbClr val="3F3F3F"/>
              </a:buClr>
              <a:buSzPts val="4800"/>
              <a:buFont typeface="Economica"/>
              <a:buNone/>
              <a:defRPr sz="4800" b="0" i="0" u="none" strike="noStrike" cap="none">
                <a:solidFill>
                  <a:srgbClr val="3F3F3F"/>
                </a:solidFill>
                <a:latin typeface="Economica"/>
                <a:ea typeface="Economica"/>
                <a:cs typeface="Economica"/>
                <a:sym typeface="Economica"/>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endParaRPr/>
          </a:p>
        </p:txBody>
      </p:sp>
      <p:sp>
        <p:nvSpPr>
          <p:cNvPr id="376" name="Google Shape;376;p23"/>
          <p:cNvSpPr txBox="1">
            <a:spLocks noGrp="1"/>
          </p:cNvSpPr>
          <p:nvPr>
            <p:ph type="ftr" idx="11"/>
          </p:nvPr>
        </p:nvSpPr>
        <p:spPr>
          <a:xfrm>
            <a:off x="431999" y="6188628"/>
            <a:ext cx="8784941" cy="365125"/>
          </a:xfrm>
          <a:prstGeom prst="rect">
            <a:avLst/>
          </a:prstGeom>
          <a:noFill/>
          <a:ln>
            <a:noFill/>
          </a:ln>
        </p:spPr>
        <p:txBody>
          <a:bodyPr spcFirstLastPara="1" wrap="square" lIns="0" tIns="0" rIns="0" bIns="0" anchor="ctr" anchorCtr="0"/>
          <a:lstStyle>
            <a:lvl1pPr marR="0" lvl="0" algn="l" rtl="0">
              <a:spcBef>
                <a:spcPts val="0"/>
              </a:spcBef>
              <a:spcAft>
                <a:spcPts val="0"/>
              </a:spcAft>
              <a:buSzPts val="1400"/>
              <a:buNone/>
              <a:defRPr sz="1200" b="0" i="0" u="none" strike="noStrike" cap="none">
                <a:solidFill>
                  <a:srgbClr val="3F3F3F"/>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200" b="0" i="0" u="none" strike="noStrike" kern="0" cap="none" spc="0" normalizeH="0" baseline="0" noProof="0">
              <a:ln>
                <a:noFill/>
              </a:ln>
              <a:solidFill>
                <a:srgbClr val="3F3F3F"/>
              </a:solidFill>
              <a:effectLst/>
              <a:uLnTx/>
              <a:uFillTx/>
              <a:latin typeface="Calibri"/>
              <a:cs typeface="Calibri"/>
              <a:sym typeface="Calibri"/>
            </a:endParaRPr>
          </a:p>
        </p:txBody>
      </p:sp>
      <p:sp>
        <p:nvSpPr>
          <p:cNvPr id="377" name="Google Shape;377;p23"/>
          <p:cNvSpPr>
            <a:spLocks noGrp="1"/>
          </p:cNvSpPr>
          <p:nvPr>
            <p:ph type="sldNum" idx="12"/>
          </p:nvPr>
        </p:nvSpPr>
        <p:spPr>
          <a:xfrm>
            <a:off x="11496369" y="6155190"/>
            <a:ext cx="432000" cy="432000"/>
          </a:xfrm>
          <a:prstGeom prst="ellipse">
            <a:avLst/>
          </a:prstGeom>
          <a:noFill/>
          <a:ln w="9525" cap="flat" cmpd="sng">
            <a:solidFill>
              <a:schemeClr val="accent1"/>
            </a:solidFill>
            <a:prstDash val="solid"/>
            <a:round/>
            <a:headEnd type="none" w="sm" len="sm"/>
            <a:tailEnd type="none" w="sm" len="sm"/>
          </a:ln>
        </p:spPr>
        <p:txBody>
          <a:bodyPr spcFirstLastPara="1" wrap="square" lIns="0" tIns="0" rIns="0" bIns="0" anchor="ctr" anchorCtr="0">
            <a:noAutofit/>
          </a:bodyPr>
          <a:lstStyle>
            <a:lvl1pPr marL="0" marR="0" lvl="0" indent="0" algn="ctr" rtl="0">
              <a:spcBef>
                <a:spcPts val="0"/>
              </a:spcBef>
              <a:buNone/>
              <a:defRPr sz="1200" b="1" i="1" u="none" strike="noStrike" cap="none">
                <a:solidFill>
                  <a:srgbClr val="3F3F3F"/>
                </a:solidFill>
                <a:latin typeface="Rockwell"/>
                <a:ea typeface="Rockwell"/>
                <a:cs typeface="Rockwell"/>
                <a:sym typeface="Rockwell"/>
              </a:defRPr>
            </a:lvl1pPr>
            <a:lvl2pPr marL="0" marR="0" lvl="1" indent="0" algn="ctr" rtl="0">
              <a:spcBef>
                <a:spcPts val="0"/>
              </a:spcBef>
              <a:buNone/>
              <a:defRPr sz="1200" b="1" i="1" u="none" strike="noStrike" cap="none">
                <a:solidFill>
                  <a:srgbClr val="3F3F3F"/>
                </a:solidFill>
                <a:latin typeface="Rockwell"/>
                <a:ea typeface="Rockwell"/>
                <a:cs typeface="Rockwell"/>
                <a:sym typeface="Rockwell"/>
              </a:defRPr>
            </a:lvl2pPr>
            <a:lvl3pPr marL="0" marR="0" lvl="2" indent="0" algn="ctr" rtl="0">
              <a:spcBef>
                <a:spcPts val="0"/>
              </a:spcBef>
              <a:buNone/>
              <a:defRPr sz="1200" b="1" i="1" u="none" strike="noStrike" cap="none">
                <a:solidFill>
                  <a:srgbClr val="3F3F3F"/>
                </a:solidFill>
                <a:latin typeface="Rockwell"/>
                <a:ea typeface="Rockwell"/>
                <a:cs typeface="Rockwell"/>
                <a:sym typeface="Rockwell"/>
              </a:defRPr>
            </a:lvl3pPr>
            <a:lvl4pPr marL="0" marR="0" lvl="3" indent="0" algn="ctr" rtl="0">
              <a:spcBef>
                <a:spcPts val="0"/>
              </a:spcBef>
              <a:buNone/>
              <a:defRPr sz="1200" b="1" i="1" u="none" strike="noStrike" cap="none">
                <a:solidFill>
                  <a:srgbClr val="3F3F3F"/>
                </a:solidFill>
                <a:latin typeface="Rockwell"/>
                <a:ea typeface="Rockwell"/>
                <a:cs typeface="Rockwell"/>
                <a:sym typeface="Rockwell"/>
              </a:defRPr>
            </a:lvl4pPr>
            <a:lvl5pPr marL="0" marR="0" lvl="4" indent="0" algn="ctr" rtl="0">
              <a:spcBef>
                <a:spcPts val="0"/>
              </a:spcBef>
              <a:buNone/>
              <a:defRPr sz="1200" b="1" i="1" u="none" strike="noStrike" cap="none">
                <a:solidFill>
                  <a:srgbClr val="3F3F3F"/>
                </a:solidFill>
                <a:latin typeface="Rockwell"/>
                <a:ea typeface="Rockwell"/>
                <a:cs typeface="Rockwell"/>
                <a:sym typeface="Rockwell"/>
              </a:defRPr>
            </a:lvl5pPr>
            <a:lvl6pPr marL="0" marR="0" lvl="5" indent="0" algn="ctr" rtl="0">
              <a:spcBef>
                <a:spcPts val="0"/>
              </a:spcBef>
              <a:buNone/>
              <a:defRPr sz="1200" b="1" i="1" u="none" strike="noStrike" cap="none">
                <a:solidFill>
                  <a:srgbClr val="3F3F3F"/>
                </a:solidFill>
                <a:latin typeface="Rockwell"/>
                <a:ea typeface="Rockwell"/>
                <a:cs typeface="Rockwell"/>
                <a:sym typeface="Rockwell"/>
              </a:defRPr>
            </a:lvl6pPr>
            <a:lvl7pPr marL="0" marR="0" lvl="6" indent="0" algn="ctr" rtl="0">
              <a:spcBef>
                <a:spcPts val="0"/>
              </a:spcBef>
              <a:buNone/>
              <a:defRPr sz="1200" b="1" i="1" u="none" strike="noStrike" cap="none">
                <a:solidFill>
                  <a:srgbClr val="3F3F3F"/>
                </a:solidFill>
                <a:latin typeface="Rockwell"/>
                <a:ea typeface="Rockwell"/>
                <a:cs typeface="Rockwell"/>
                <a:sym typeface="Rockwell"/>
              </a:defRPr>
            </a:lvl7pPr>
            <a:lvl8pPr marL="0" marR="0" lvl="7" indent="0" algn="ctr" rtl="0">
              <a:spcBef>
                <a:spcPts val="0"/>
              </a:spcBef>
              <a:buNone/>
              <a:defRPr sz="1200" b="1" i="1" u="none" strike="noStrike" cap="none">
                <a:solidFill>
                  <a:srgbClr val="3F3F3F"/>
                </a:solidFill>
                <a:latin typeface="Rockwell"/>
                <a:ea typeface="Rockwell"/>
                <a:cs typeface="Rockwell"/>
                <a:sym typeface="Rockwell"/>
              </a:defRPr>
            </a:lvl8pPr>
            <a:lvl9pPr marL="0" marR="0" lvl="8" indent="0" algn="ctr" rtl="0">
              <a:spcBef>
                <a:spcPts val="0"/>
              </a:spcBef>
              <a:buNone/>
              <a:defRPr sz="1200" b="1" i="1" u="none" strike="noStrike" cap="none">
                <a:solidFill>
                  <a:srgbClr val="3F3F3F"/>
                </a:solidFill>
                <a:latin typeface="Rockwell"/>
                <a:ea typeface="Rockwell"/>
                <a:cs typeface="Rockwell"/>
                <a:sym typeface="Rockwell"/>
              </a:defRPr>
            </a:lvl9p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n-US" sz="1200" b="1" i="1" u="none" strike="noStrike" kern="0" cap="none" spc="0" normalizeH="0" baseline="0" noProof="0">
                <a:ln>
                  <a:noFill/>
                </a:ln>
                <a:solidFill>
                  <a:srgbClr val="3F3F3F"/>
                </a:solidFill>
                <a:effectLst/>
                <a:uLnTx/>
                <a:uFillTx/>
                <a:latin typeface="Rockwell"/>
                <a:sym typeface="Rockwell"/>
              </a:rPr>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t>‹#›</a:t>
            </a:fld>
            <a:endParaRPr kumimoji="0" sz="1200" b="1" i="1" u="none" strike="noStrike" kern="0" cap="none" spc="0" normalizeH="0" baseline="0" noProof="0">
              <a:ln>
                <a:noFill/>
              </a:ln>
              <a:solidFill>
                <a:srgbClr val="3F3F3F"/>
              </a:solidFill>
              <a:effectLst/>
              <a:uLnTx/>
              <a:uFillTx/>
              <a:latin typeface="Rockwell"/>
              <a:sym typeface="Rockwell"/>
            </a:endParaRPr>
          </a:p>
        </p:txBody>
      </p:sp>
    </p:spTree>
    <p:extLst>
      <p:ext uri="{BB962C8B-B14F-4D97-AF65-F5344CB8AC3E}">
        <p14:creationId xmlns:p14="http://schemas.microsoft.com/office/powerpoint/2010/main" val="422930793"/>
      </p:ext>
    </p:extLst>
  </p:cSld>
  <p:clrMapOvr>
    <a:masterClrMapping/>
  </p:clrMapOvr>
</p:sldLayout>
</file>

<file path=ppt/slideLayouts/slideLayout119.xml><?xml version="1.0" encoding="utf-8"?>
<p:sldLayout xmlns:a="http://schemas.openxmlformats.org/drawingml/2006/main" xmlns:r="http://schemas.openxmlformats.org/officeDocument/2006/relationships" xmlns:p="http://schemas.openxmlformats.org/presentationml/2006/main" showMasterSp="0" matchingName="Title Slide">
  <p:cSld name="Title Slide">
    <p:bg>
      <p:bgPr>
        <a:solidFill>
          <a:schemeClr val="lt1"/>
        </a:solidFill>
        <a:effectLst/>
      </p:bgPr>
    </p:bg>
    <p:spTree>
      <p:nvGrpSpPr>
        <p:cNvPr id="1" name="Shape 378"/>
        <p:cNvGrpSpPr/>
        <p:nvPr/>
      </p:nvGrpSpPr>
      <p:grpSpPr>
        <a:xfrm>
          <a:off x="0" y="0"/>
          <a:ext cx="0" cy="0"/>
          <a:chOff x="0" y="0"/>
          <a:chExt cx="0" cy="0"/>
        </a:xfrm>
      </p:grpSpPr>
      <p:sp>
        <p:nvSpPr>
          <p:cNvPr id="379" name="Google Shape;379;p24"/>
          <p:cNvSpPr txBox="1">
            <a:spLocks noGrp="1"/>
          </p:cNvSpPr>
          <p:nvPr>
            <p:ph type="ctrTitle"/>
          </p:nvPr>
        </p:nvSpPr>
        <p:spPr>
          <a:xfrm>
            <a:off x="0" y="1768422"/>
            <a:ext cx="6840000" cy="2387600"/>
          </a:xfrm>
          <a:prstGeom prst="rect">
            <a:avLst/>
          </a:prstGeom>
          <a:solidFill>
            <a:schemeClr val="dk1">
              <a:alpha val="80000"/>
            </a:schemeClr>
          </a:solidFill>
          <a:ln>
            <a:noFill/>
          </a:ln>
        </p:spPr>
        <p:txBody>
          <a:bodyPr spcFirstLastPara="1" wrap="square" lIns="432000" tIns="0" rIns="432000" bIns="144000" anchor="b" anchorCtr="0"/>
          <a:lstStyle>
            <a:lvl1pPr marR="0" lvl="0" algn="l" rtl="0">
              <a:lnSpc>
                <a:spcPct val="90000"/>
              </a:lnSpc>
              <a:spcBef>
                <a:spcPts val="0"/>
              </a:spcBef>
              <a:spcAft>
                <a:spcPts val="0"/>
              </a:spcAft>
              <a:buClr>
                <a:schemeClr val="lt1"/>
              </a:buClr>
              <a:buSzPts val="4200"/>
              <a:buFont typeface="Economica"/>
              <a:buNone/>
              <a:defRPr sz="4200" b="0" i="0" u="none" strike="noStrike" cap="none">
                <a:solidFill>
                  <a:schemeClr val="lt1"/>
                </a:solidFill>
                <a:latin typeface="Economica"/>
                <a:ea typeface="Economica"/>
                <a:cs typeface="Economica"/>
                <a:sym typeface="Economica"/>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endParaRPr/>
          </a:p>
        </p:txBody>
      </p:sp>
      <p:sp>
        <p:nvSpPr>
          <p:cNvPr id="380" name="Google Shape;380;p24"/>
          <p:cNvSpPr txBox="1">
            <a:spLocks noGrp="1"/>
          </p:cNvSpPr>
          <p:nvPr>
            <p:ph type="subTitle" idx="1"/>
          </p:nvPr>
        </p:nvSpPr>
        <p:spPr>
          <a:xfrm>
            <a:off x="0" y="4153578"/>
            <a:ext cx="6840000" cy="936000"/>
          </a:xfrm>
          <a:prstGeom prst="rect">
            <a:avLst/>
          </a:prstGeom>
          <a:solidFill>
            <a:schemeClr val="dk1">
              <a:alpha val="89803"/>
            </a:schemeClr>
          </a:solidFill>
          <a:ln>
            <a:noFill/>
          </a:ln>
        </p:spPr>
        <p:txBody>
          <a:bodyPr spcFirstLastPara="1" wrap="square" lIns="432000" tIns="144000" rIns="0" bIns="0" anchor="t" anchorCtr="0"/>
          <a:lstStyle>
            <a:lvl1pPr marR="0" lvl="0" algn="l" rtl="0">
              <a:lnSpc>
                <a:spcPct val="90000"/>
              </a:lnSpc>
              <a:spcBef>
                <a:spcPts val="1000"/>
              </a:spcBef>
              <a:spcAft>
                <a:spcPts val="0"/>
              </a:spcAft>
              <a:buClr>
                <a:schemeClr val="lt1"/>
              </a:buClr>
              <a:buSzPts val="2100"/>
              <a:buFont typeface="Arial"/>
              <a:buNone/>
              <a:defRPr sz="2100" b="0" i="0" u="none" strike="noStrike" cap="none">
                <a:solidFill>
                  <a:schemeClr val="lt1"/>
                </a:solidFill>
                <a:latin typeface="Calibri"/>
                <a:ea typeface="Calibri"/>
                <a:cs typeface="Calibri"/>
                <a:sym typeface="Calibri"/>
              </a:defRPr>
            </a:lvl1pPr>
            <a:lvl2pPr marR="0" lvl="1" algn="ctr" rtl="0">
              <a:lnSpc>
                <a:spcPct val="90000"/>
              </a:lnSpc>
              <a:spcBef>
                <a:spcPts val="500"/>
              </a:spcBef>
              <a:spcAft>
                <a:spcPts val="0"/>
              </a:spcAft>
              <a:buClr>
                <a:srgbClr val="3F3F3F"/>
              </a:buClr>
              <a:buSzPts val="2000"/>
              <a:buFont typeface="Arial"/>
              <a:buNone/>
              <a:defRPr sz="2000" b="0" i="0" u="none" strike="noStrike" cap="none">
                <a:solidFill>
                  <a:srgbClr val="3F3F3F"/>
                </a:solidFill>
                <a:latin typeface="Calibri"/>
                <a:ea typeface="Calibri"/>
                <a:cs typeface="Calibri"/>
                <a:sym typeface="Calibri"/>
              </a:defRPr>
            </a:lvl2pPr>
            <a:lvl3pPr marR="0" lvl="2" algn="ctr" rtl="0">
              <a:lnSpc>
                <a:spcPct val="90000"/>
              </a:lnSpc>
              <a:spcBef>
                <a:spcPts val="500"/>
              </a:spcBef>
              <a:spcAft>
                <a:spcPts val="0"/>
              </a:spcAft>
              <a:buClr>
                <a:srgbClr val="3F3F3F"/>
              </a:buClr>
              <a:buSzPts val="1800"/>
              <a:buFont typeface="Arial"/>
              <a:buNone/>
              <a:defRPr sz="1800" b="0" i="0" u="none" strike="noStrike" cap="none">
                <a:solidFill>
                  <a:srgbClr val="3F3F3F"/>
                </a:solidFill>
                <a:latin typeface="Calibri"/>
                <a:ea typeface="Calibri"/>
                <a:cs typeface="Calibri"/>
                <a:sym typeface="Calibri"/>
              </a:defRPr>
            </a:lvl3pPr>
            <a:lvl4pPr marR="0" lvl="3" algn="ctr" rtl="0">
              <a:lnSpc>
                <a:spcPct val="90000"/>
              </a:lnSpc>
              <a:spcBef>
                <a:spcPts val="500"/>
              </a:spcBef>
              <a:spcAft>
                <a:spcPts val="0"/>
              </a:spcAft>
              <a:buClr>
                <a:srgbClr val="3F3F3F"/>
              </a:buClr>
              <a:buSzPts val="1600"/>
              <a:buFont typeface="Arial"/>
              <a:buNone/>
              <a:defRPr sz="1600" b="0" i="0" u="none" strike="noStrike" cap="none">
                <a:solidFill>
                  <a:srgbClr val="3F3F3F"/>
                </a:solidFill>
                <a:latin typeface="Calibri"/>
                <a:ea typeface="Calibri"/>
                <a:cs typeface="Calibri"/>
                <a:sym typeface="Calibri"/>
              </a:defRPr>
            </a:lvl4pPr>
            <a:lvl5pPr marR="0" lvl="4" algn="ctr" rtl="0">
              <a:lnSpc>
                <a:spcPct val="90000"/>
              </a:lnSpc>
              <a:spcBef>
                <a:spcPts val="500"/>
              </a:spcBef>
              <a:spcAft>
                <a:spcPts val="0"/>
              </a:spcAft>
              <a:buClr>
                <a:srgbClr val="3F3F3F"/>
              </a:buClr>
              <a:buSzPts val="1600"/>
              <a:buFont typeface="Arial"/>
              <a:buNone/>
              <a:defRPr sz="1600" b="0" i="0" u="none" strike="noStrike" cap="none">
                <a:solidFill>
                  <a:srgbClr val="3F3F3F"/>
                </a:solidFill>
                <a:latin typeface="Calibri"/>
                <a:ea typeface="Calibri"/>
                <a:cs typeface="Calibri"/>
                <a:sym typeface="Calibri"/>
              </a:defRPr>
            </a:lvl5pPr>
            <a:lvl6pPr marR="0" lvl="5" algn="ctr" rtl="0">
              <a:lnSpc>
                <a:spcPct val="90000"/>
              </a:lnSpc>
              <a:spcBef>
                <a:spcPts val="500"/>
              </a:spcBef>
              <a:spcAft>
                <a:spcPts val="0"/>
              </a:spcAft>
              <a:buClr>
                <a:schemeClr val="dk1"/>
              </a:buClr>
              <a:buSzPts val="1600"/>
              <a:buFont typeface="Arial"/>
              <a:buNone/>
              <a:defRPr sz="1600" b="0" i="0" u="none" strike="noStrike" cap="none">
                <a:solidFill>
                  <a:schemeClr val="dk1"/>
                </a:solidFill>
                <a:latin typeface="Calibri"/>
                <a:ea typeface="Calibri"/>
                <a:cs typeface="Calibri"/>
                <a:sym typeface="Calibri"/>
              </a:defRPr>
            </a:lvl6pPr>
            <a:lvl7pPr marR="0" lvl="6" algn="ctr" rtl="0">
              <a:lnSpc>
                <a:spcPct val="90000"/>
              </a:lnSpc>
              <a:spcBef>
                <a:spcPts val="500"/>
              </a:spcBef>
              <a:spcAft>
                <a:spcPts val="0"/>
              </a:spcAft>
              <a:buClr>
                <a:schemeClr val="dk1"/>
              </a:buClr>
              <a:buSzPts val="1600"/>
              <a:buFont typeface="Arial"/>
              <a:buNone/>
              <a:defRPr sz="1600" b="0" i="0" u="none" strike="noStrike" cap="none">
                <a:solidFill>
                  <a:schemeClr val="dk1"/>
                </a:solidFill>
                <a:latin typeface="Calibri"/>
                <a:ea typeface="Calibri"/>
                <a:cs typeface="Calibri"/>
                <a:sym typeface="Calibri"/>
              </a:defRPr>
            </a:lvl7pPr>
            <a:lvl8pPr marR="0" lvl="7" algn="ctr" rtl="0">
              <a:lnSpc>
                <a:spcPct val="90000"/>
              </a:lnSpc>
              <a:spcBef>
                <a:spcPts val="500"/>
              </a:spcBef>
              <a:spcAft>
                <a:spcPts val="0"/>
              </a:spcAft>
              <a:buClr>
                <a:schemeClr val="dk1"/>
              </a:buClr>
              <a:buSzPts val="1600"/>
              <a:buFont typeface="Arial"/>
              <a:buNone/>
              <a:defRPr sz="1600" b="0" i="0" u="none" strike="noStrike" cap="none">
                <a:solidFill>
                  <a:schemeClr val="dk1"/>
                </a:solidFill>
                <a:latin typeface="Calibri"/>
                <a:ea typeface="Calibri"/>
                <a:cs typeface="Calibri"/>
                <a:sym typeface="Calibri"/>
              </a:defRPr>
            </a:lvl8pPr>
            <a:lvl9pPr marR="0" lvl="8" algn="ctr" rtl="0">
              <a:lnSpc>
                <a:spcPct val="90000"/>
              </a:lnSpc>
              <a:spcBef>
                <a:spcPts val="500"/>
              </a:spcBef>
              <a:spcAft>
                <a:spcPts val="0"/>
              </a:spcAft>
              <a:buClr>
                <a:schemeClr val="dk1"/>
              </a:buClr>
              <a:buSzPts val="1600"/>
              <a:buFont typeface="Arial"/>
              <a:buNone/>
              <a:defRPr sz="1600" b="0" i="0" u="none" strike="noStrike" cap="none">
                <a:solidFill>
                  <a:schemeClr val="dk1"/>
                </a:solidFill>
                <a:latin typeface="Calibri"/>
                <a:ea typeface="Calibri"/>
                <a:cs typeface="Calibri"/>
                <a:sym typeface="Calibri"/>
              </a:defRPr>
            </a:lvl9pPr>
          </a:lstStyle>
          <a:p>
            <a:endParaRPr/>
          </a:p>
        </p:txBody>
      </p:sp>
      <p:sp>
        <p:nvSpPr>
          <p:cNvPr id="381" name="Google Shape;381;p24"/>
          <p:cNvSpPr/>
          <p:nvPr/>
        </p:nvSpPr>
        <p:spPr>
          <a:xfrm rot="4308689">
            <a:off x="8139110" y="-52404"/>
            <a:ext cx="648657" cy="777553"/>
          </a:xfrm>
          <a:custGeom>
            <a:avLst/>
            <a:gdLst/>
            <a:ahLst/>
            <a:cxnLst/>
            <a:rect l="l" t="t" r="r" b="b"/>
            <a:pathLst>
              <a:path w="648657" h="777553" extrusionOk="0">
                <a:moveTo>
                  <a:pt x="0" y="777553"/>
                </a:moveTo>
                <a:lnTo>
                  <a:pt x="255474" y="0"/>
                </a:lnTo>
                <a:lnTo>
                  <a:pt x="648657" y="713937"/>
                </a:lnTo>
                <a:lnTo>
                  <a:pt x="0" y="777553"/>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382" name="Google Shape;382;p24"/>
          <p:cNvSpPr/>
          <p:nvPr/>
        </p:nvSpPr>
        <p:spPr>
          <a:xfrm rot="4308689">
            <a:off x="8878526" y="-532562"/>
            <a:ext cx="3571215" cy="3737093"/>
          </a:xfrm>
          <a:custGeom>
            <a:avLst/>
            <a:gdLst/>
            <a:ahLst/>
            <a:cxnLst/>
            <a:rect l="l" t="t" r="r" b="b"/>
            <a:pathLst>
              <a:path w="3571215" h="3737093" extrusionOk="0">
                <a:moveTo>
                  <a:pt x="0" y="3023156"/>
                </a:moveTo>
                <a:lnTo>
                  <a:pt x="993291" y="0"/>
                </a:lnTo>
                <a:lnTo>
                  <a:pt x="3571215" y="847006"/>
                </a:lnTo>
                <a:lnTo>
                  <a:pt x="1392370" y="3639100"/>
                </a:lnTo>
                <a:lnTo>
                  <a:pt x="393183" y="3737093"/>
                </a:lnTo>
                <a:lnTo>
                  <a:pt x="0" y="3023156"/>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383" name="Google Shape;383;p24"/>
          <p:cNvSpPr/>
          <p:nvPr/>
        </p:nvSpPr>
        <p:spPr>
          <a:xfrm rot="4308689">
            <a:off x="9191192" y="1651650"/>
            <a:ext cx="1980696" cy="2066510"/>
          </a:xfrm>
          <a:custGeom>
            <a:avLst/>
            <a:gdLst/>
            <a:ahLst/>
            <a:cxnLst/>
            <a:rect l="l" t="t" r="r" b="b"/>
            <a:pathLst>
              <a:path w="1980696" h="2066510" extrusionOk="0">
                <a:moveTo>
                  <a:pt x="0" y="2066510"/>
                </a:moveTo>
                <a:lnTo>
                  <a:pt x="1138078" y="0"/>
                </a:lnTo>
                <a:lnTo>
                  <a:pt x="1980696" y="1530016"/>
                </a:lnTo>
                <a:lnTo>
                  <a:pt x="1459417" y="2066510"/>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384" name="Google Shape;384;p24"/>
          <p:cNvSpPr/>
          <p:nvPr/>
        </p:nvSpPr>
        <p:spPr>
          <a:xfrm rot="-7769131">
            <a:off x="9457431" y="3977898"/>
            <a:ext cx="346713" cy="206124"/>
          </a:xfrm>
          <a:custGeom>
            <a:avLst/>
            <a:gdLst/>
            <a:ahLst/>
            <a:cxnLst/>
            <a:rect l="l" t="t" r="r" b="b"/>
            <a:pathLst>
              <a:path w="346713" h="206124" extrusionOk="0">
                <a:moveTo>
                  <a:pt x="346713" y="206124"/>
                </a:moveTo>
                <a:lnTo>
                  <a:pt x="0" y="206124"/>
                </a:lnTo>
                <a:lnTo>
                  <a:pt x="86666" y="0"/>
                </a:lnTo>
                <a:lnTo>
                  <a:pt x="346713" y="206124"/>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385" name="Google Shape;385;p24"/>
          <p:cNvSpPr/>
          <p:nvPr/>
        </p:nvSpPr>
        <p:spPr>
          <a:xfrm rot="-9168920">
            <a:off x="9528615" y="3713859"/>
            <a:ext cx="710669" cy="335543"/>
          </a:xfrm>
          <a:custGeom>
            <a:avLst/>
            <a:gdLst/>
            <a:ahLst/>
            <a:cxnLst/>
            <a:rect l="l" t="t" r="r" b="b"/>
            <a:pathLst>
              <a:path w="710669" h="335543" extrusionOk="0">
                <a:moveTo>
                  <a:pt x="710669" y="176660"/>
                </a:moveTo>
                <a:lnTo>
                  <a:pt x="0" y="335543"/>
                </a:lnTo>
                <a:lnTo>
                  <a:pt x="141082" y="0"/>
                </a:lnTo>
                <a:lnTo>
                  <a:pt x="487795" y="0"/>
                </a:lnTo>
                <a:lnTo>
                  <a:pt x="710669" y="176660"/>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386" name="Google Shape;386;p24"/>
          <p:cNvSpPr/>
          <p:nvPr/>
        </p:nvSpPr>
        <p:spPr>
          <a:xfrm rot="4308689">
            <a:off x="8785444" y="1075879"/>
            <a:ext cx="1246227" cy="1580187"/>
          </a:xfrm>
          <a:custGeom>
            <a:avLst/>
            <a:gdLst/>
            <a:ahLst/>
            <a:cxnLst/>
            <a:rect l="l" t="t" r="r" b="b"/>
            <a:pathLst>
              <a:path w="1246227" h="1580187" extrusionOk="0">
                <a:moveTo>
                  <a:pt x="0" y="1580187"/>
                </a:moveTo>
                <a:lnTo>
                  <a:pt x="1168783" y="0"/>
                </a:lnTo>
                <a:lnTo>
                  <a:pt x="1246227" y="105569"/>
                </a:lnTo>
                <a:lnTo>
                  <a:pt x="358471" y="1574380"/>
                </a:lnTo>
                <a:lnTo>
                  <a:pt x="0" y="1580187"/>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387" name="Google Shape;387;p24"/>
          <p:cNvSpPr/>
          <p:nvPr/>
        </p:nvSpPr>
        <p:spPr>
          <a:xfrm rot="-4406895">
            <a:off x="11374788" y="2846425"/>
            <a:ext cx="243160" cy="406553"/>
          </a:xfrm>
          <a:custGeom>
            <a:avLst/>
            <a:gdLst/>
            <a:ahLst/>
            <a:cxnLst/>
            <a:rect l="l" t="t" r="r" b="b"/>
            <a:pathLst>
              <a:path w="243160" h="406553" extrusionOk="0">
                <a:moveTo>
                  <a:pt x="243160" y="342071"/>
                </a:moveTo>
                <a:lnTo>
                  <a:pt x="156493" y="406553"/>
                </a:lnTo>
                <a:lnTo>
                  <a:pt x="0" y="0"/>
                </a:lnTo>
                <a:lnTo>
                  <a:pt x="243160" y="342071"/>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388" name="Google Shape;388;p24"/>
          <p:cNvSpPr/>
          <p:nvPr/>
        </p:nvSpPr>
        <p:spPr>
          <a:xfrm rot="-4406895">
            <a:off x="10879052" y="2627354"/>
            <a:ext cx="692798" cy="510610"/>
          </a:xfrm>
          <a:custGeom>
            <a:avLst/>
            <a:gdLst/>
            <a:ahLst/>
            <a:cxnLst/>
            <a:rect l="l" t="t" r="r" b="b"/>
            <a:pathLst>
              <a:path w="692798" h="510610" extrusionOk="0">
                <a:moveTo>
                  <a:pt x="692798" y="224339"/>
                </a:moveTo>
                <a:lnTo>
                  <a:pt x="308036" y="510610"/>
                </a:lnTo>
                <a:lnTo>
                  <a:pt x="64876" y="168539"/>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Tree>
    <p:extLst>
      <p:ext uri="{BB962C8B-B14F-4D97-AF65-F5344CB8AC3E}">
        <p14:creationId xmlns:p14="http://schemas.microsoft.com/office/powerpoint/2010/main" val="2554913394"/>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16" name="Group 15"/>
          <p:cNvGrpSpPr/>
          <p:nvPr/>
        </p:nvGrpSpPr>
        <p:grpSpPr>
          <a:xfrm>
            <a:off x="0" y="-2373"/>
            <a:ext cx="12192000" cy="6867027"/>
            <a:chOff x="0" y="-2373"/>
            <a:chExt cx="12192000" cy="6867027"/>
          </a:xfrm>
        </p:grpSpPr>
        <p:sp>
          <p:nvSpPr>
            <p:cNvPr id="8" name="Rectangle 7"/>
            <p:cNvSpPr/>
            <p:nvPr/>
          </p:nvSpPr>
          <p:spPr>
            <a:xfrm>
              <a:off x="0" y="0"/>
              <a:ext cx="12192000" cy="6858000"/>
            </a:xfrm>
            <a:prstGeom prst="rect">
              <a:avLst/>
            </a:prstGeom>
            <a:blipFill>
              <a:blip r:embed="rId2">
                <a:duotone>
                  <a:schemeClr val="dk2">
                    <a:shade val="62000"/>
                    <a:hueMod val="108000"/>
                    <a:satMod val="164000"/>
                    <a:lumMod val="69000"/>
                  </a:schemeClr>
                  <a:schemeClr val="dk2">
                    <a:tint val="96000"/>
                    <a:hueMod val="90000"/>
                    <a:satMod val="130000"/>
                    <a:lumMod val="134000"/>
                  </a:schemeClr>
                </a:duotone>
              </a:blip>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sp>
        <p:sp>
          <p:nvSpPr>
            <p:cNvPr id="11" name="Oval 10"/>
            <p:cNvSpPr/>
            <p:nvPr/>
          </p:nvSpPr>
          <p:spPr>
            <a:xfrm>
              <a:off x="3220" y="2667000"/>
              <a:ext cx="4191000" cy="4191000"/>
            </a:xfrm>
            <a:prstGeom prst="ellipse">
              <a:avLst/>
            </a:prstGeom>
            <a:gradFill flip="none" rotWithShape="1">
              <a:gsLst>
                <a:gs pos="0">
                  <a:schemeClr val="bg2">
                    <a:lumMod val="40000"/>
                    <a:lumOff val="60000"/>
                    <a:alpha val="11000"/>
                  </a:schemeClr>
                </a:gs>
                <a:gs pos="75000">
                  <a:schemeClr val="bg2">
                    <a:lumMod val="40000"/>
                    <a:lumOff val="60000"/>
                    <a:alpha val="0"/>
                  </a:schemeClr>
                </a:gs>
                <a:gs pos="36000">
                  <a:schemeClr val="bg2">
                    <a:lumMod val="40000"/>
                    <a:lumOff val="60000"/>
                    <a:alpha val="10000"/>
                  </a:schemeClr>
                </a:gs>
              </a:gsLst>
              <a:path path="circle">
                <a:fillToRect l="50000" t="50000" r="50000" b="50000"/>
              </a:path>
              <a:tileRect/>
            </a:gradFill>
            <a:ln>
              <a:noFill/>
            </a:ln>
            <a:effectLst/>
          </p:spPr>
          <p:style>
            <a:lnRef idx="1">
              <a:schemeClr val="accent1"/>
            </a:lnRef>
            <a:fillRef idx="3">
              <a:schemeClr val="accent1"/>
            </a:fillRef>
            <a:effectRef idx="2">
              <a:schemeClr val="accent1"/>
            </a:effectRef>
            <a:fontRef idx="minor">
              <a:schemeClr val="lt1"/>
            </a:fontRef>
          </p:style>
        </p:sp>
        <p:sp>
          <p:nvSpPr>
            <p:cNvPr id="12" name="Oval 11"/>
            <p:cNvSpPr/>
            <p:nvPr/>
          </p:nvSpPr>
          <p:spPr>
            <a:xfrm>
              <a:off x="1750" y="2895600"/>
              <a:ext cx="2362200" cy="2362200"/>
            </a:xfrm>
            <a:prstGeom prst="ellipse">
              <a:avLst/>
            </a:prstGeom>
            <a:gradFill flip="none" rotWithShape="1">
              <a:gsLst>
                <a:gs pos="0">
                  <a:schemeClr val="bg2">
                    <a:lumMod val="40000"/>
                    <a:lumOff val="60000"/>
                    <a:alpha val="8000"/>
                  </a:schemeClr>
                </a:gs>
                <a:gs pos="72000">
                  <a:schemeClr val="bg2">
                    <a:lumMod val="40000"/>
                    <a:lumOff val="60000"/>
                    <a:alpha val="0"/>
                  </a:schemeClr>
                </a:gs>
                <a:gs pos="36000">
                  <a:schemeClr val="bg2">
                    <a:lumMod val="40000"/>
                    <a:lumOff val="60000"/>
                    <a:alpha val="8000"/>
                  </a:schemeClr>
                </a:gs>
              </a:gsLst>
              <a:path path="circle">
                <a:fillToRect l="50000" t="50000" r="50000" b="50000"/>
              </a:path>
              <a:tileRect/>
            </a:gradFill>
            <a:ln>
              <a:noFill/>
            </a:ln>
            <a:effectLst/>
          </p:spPr>
          <p:style>
            <a:lnRef idx="1">
              <a:schemeClr val="accent1"/>
            </a:lnRef>
            <a:fillRef idx="3">
              <a:schemeClr val="accent1"/>
            </a:fillRef>
            <a:effectRef idx="2">
              <a:schemeClr val="accent1"/>
            </a:effectRef>
            <a:fontRef idx="minor">
              <a:schemeClr val="lt1"/>
            </a:fontRef>
          </p:style>
        </p:sp>
        <p:sp>
          <p:nvSpPr>
            <p:cNvPr id="13" name="Oval 12"/>
            <p:cNvSpPr/>
            <p:nvPr/>
          </p:nvSpPr>
          <p:spPr>
            <a:xfrm>
              <a:off x="8609012" y="1676400"/>
              <a:ext cx="2819400" cy="2819400"/>
            </a:xfrm>
            <a:prstGeom prst="ellipse">
              <a:avLst/>
            </a:prstGeom>
            <a:gradFill flip="none" rotWithShape="1">
              <a:gsLst>
                <a:gs pos="0">
                  <a:schemeClr val="bg2">
                    <a:lumMod val="40000"/>
                    <a:lumOff val="60000"/>
                    <a:alpha val="7000"/>
                  </a:schemeClr>
                </a:gs>
                <a:gs pos="69000">
                  <a:schemeClr val="bg2">
                    <a:lumMod val="40000"/>
                    <a:lumOff val="60000"/>
                    <a:alpha val="0"/>
                  </a:schemeClr>
                </a:gs>
                <a:gs pos="36000">
                  <a:schemeClr val="bg2">
                    <a:lumMod val="40000"/>
                    <a:lumOff val="60000"/>
                    <a:alpha val="6000"/>
                  </a:schemeClr>
                </a:gs>
              </a:gsLst>
              <a:path path="circle">
                <a:fillToRect l="50000" t="50000" r="50000" b="50000"/>
              </a:path>
              <a:tileRect/>
            </a:gradFill>
            <a:ln>
              <a:noFill/>
            </a:ln>
            <a:effectLst/>
          </p:spPr>
          <p:style>
            <a:lnRef idx="1">
              <a:schemeClr val="accent1"/>
            </a:lnRef>
            <a:fillRef idx="3">
              <a:schemeClr val="accent1"/>
            </a:fillRef>
            <a:effectRef idx="2">
              <a:schemeClr val="accent1"/>
            </a:effectRef>
            <a:fontRef idx="minor">
              <a:schemeClr val="lt1"/>
            </a:fontRef>
          </p:style>
        </p:sp>
        <p:sp>
          <p:nvSpPr>
            <p:cNvPr id="14" name="Oval 13"/>
            <p:cNvSpPr/>
            <p:nvPr/>
          </p:nvSpPr>
          <p:spPr>
            <a:xfrm>
              <a:off x="7999412" y="-2373"/>
              <a:ext cx="1600200" cy="1600200"/>
            </a:xfrm>
            <a:prstGeom prst="ellipse">
              <a:avLst/>
            </a:prstGeom>
            <a:gradFill flip="none" rotWithShape="1">
              <a:gsLst>
                <a:gs pos="0">
                  <a:schemeClr val="bg2">
                    <a:lumMod val="40000"/>
                    <a:lumOff val="60000"/>
                    <a:alpha val="14000"/>
                  </a:schemeClr>
                </a:gs>
                <a:gs pos="73000">
                  <a:schemeClr val="bg2">
                    <a:lumMod val="40000"/>
                    <a:lumOff val="60000"/>
                    <a:alpha val="0"/>
                  </a:schemeClr>
                </a:gs>
                <a:gs pos="36000">
                  <a:schemeClr val="bg2">
                    <a:lumMod val="40000"/>
                    <a:lumOff val="60000"/>
                    <a:alpha val="7000"/>
                  </a:schemeClr>
                </a:gs>
              </a:gsLst>
              <a:path path="circle">
                <a:fillToRect l="50000" t="50000" r="50000" b="50000"/>
              </a:path>
              <a:tileRect/>
            </a:gradFill>
            <a:ln>
              <a:noFill/>
            </a:ln>
            <a:effectLst/>
          </p:spPr>
          <p:style>
            <a:lnRef idx="1">
              <a:schemeClr val="accent1"/>
            </a:lnRef>
            <a:fillRef idx="3">
              <a:schemeClr val="accent1"/>
            </a:fillRef>
            <a:effectRef idx="2">
              <a:schemeClr val="accent1"/>
            </a:effectRef>
            <a:fontRef idx="minor">
              <a:schemeClr val="lt1"/>
            </a:fontRef>
          </p:style>
        </p:sp>
        <p:sp>
          <p:nvSpPr>
            <p:cNvPr id="15" name="Oval 14"/>
            <p:cNvSpPr/>
            <p:nvPr/>
          </p:nvSpPr>
          <p:spPr>
            <a:xfrm>
              <a:off x="8609012" y="5874054"/>
              <a:ext cx="990600" cy="990600"/>
            </a:xfrm>
            <a:prstGeom prst="ellipse">
              <a:avLst/>
            </a:prstGeom>
            <a:gradFill flip="none" rotWithShape="1">
              <a:gsLst>
                <a:gs pos="0">
                  <a:schemeClr val="bg2">
                    <a:lumMod val="40000"/>
                    <a:lumOff val="60000"/>
                    <a:alpha val="14000"/>
                  </a:schemeClr>
                </a:gs>
                <a:gs pos="66000">
                  <a:schemeClr val="bg2">
                    <a:lumMod val="40000"/>
                    <a:lumOff val="60000"/>
                    <a:alpha val="0"/>
                  </a:schemeClr>
                </a:gs>
                <a:gs pos="36000">
                  <a:schemeClr val="bg2">
                    <a:lumMod val="40000"/>
                    <a:lumOff val="60000"/>
                    <a:alpha val="7000"/>
                  </a:schemeClr>
                </a:gs>
              </a:gsLst>
              <a:path path="circle">
                <a:fillToRect l="50000" t="50000" r="50000" b="50000"/>
              </a:path>
              <a:tileRect/>
            </a:gradFill>
            <a:ln>
              <a:noFill/>
            </a:ln>
            <a:effectLst/>
          </p:spPr>
          <p:style>
            <a:lnRef idx="1">
              <a:schemeClr val="accent1"/>
            </a:lnRef>
            <a:fillRef idx="3">
              <a:schemeClr val="accent1"/>
            </a:fillRef>
            <a:effectRef idx="2">
              <a:schemeClr val="accent1"/>
            </a:effectRef>
            <a:fontRef idx="minor">
              <a:schemeClr val="lt1"/>
            </a:fontRef>
          </p:style>
        </p:sp>
        <p:sp>
          <p:nvSpPr>
            <p:cNvPr id="9" name="Freeform 5"/>
            <p:cNvSpPr>
              <a:spLocks noEditPoints="1"/>
            </p:cNvSpPr>
            <p:nvPr/>
          </p:nvSpPr>
          <p:spPr bwMode="gray">
            <a:xfrm>
              <a:off x="0" y="1587"/>
              <a:ext cx="12192000" cy="6856413"/>
            </a:xfrm>
            <a:custGeom>
              <a:avLst/>
              <a:gdLst/>
              <a:ahLst/>
              <a:cxnLst/>
              <a:rect l="0" t="0" r="r" b="b"/>
              <a:pathLst>
                <a:path w="15356" h="8638">
                  <a:moveTo>
                    <a:pt x="0" y="0"/>
                  </a:moveTo>
                  <a:lnTo>
                    <a:pt x="0" y="8638"/>
                  </a:lnTo>
                  <a:lnTo>
                    <a:pt x="15356" y="8638"/>
                  </a:lnTo>
                  <a:lnTo>
                    <a:pt x="15356" y="0"/>
                  </a:lnTo>
                  <a:lnTo>
                    <a:pt x="0" y="0"/>
                  </a:lnTo>
                  <a:close/>
                  <a:moveTo>
                    <a:pt x="14748" y="8038"/>
                  </a:moveTo>
                  <a:lnTo>
                    <a:pt x="600" y="8038"/>
                  </a:lnTo>
                  <a:lnTo>
                    <a:pt x="600" y="592"/>
                  </a:lnTo>
                  <a:lnTo>
                    <a:pt x="14748" y="592"/>
                  </a:lnTo>
                  <a:lnTo>
                    <a:pt x="14748" y="8038"/>
                  </a:lnTo>
                  <a:close/>
                </a:path>
              </a:pathLst>
            </a:custGeom>
            <a:solidFill>
              <a:schemeClr val="bg1"/>
            </a:solidFill>
            <a:ln>
              <a:noFill/>
            </a:ln>
          </p:spPr>
        </p:sp>
      </p:grpSp>
      <p:sp>
        <p:nvSpPr>
          <p:cNvPr id="2" name="Title 1"/>
          <p:cNvSpPr>
            <a:spLocks noGrp="1"/>
          </p:cNvSpPr>
          <p:nvPr>
            <p:ph type="ctrTitle"/>
          </p:nvPr>
        </p:nvSpPr>
        <p:spPr>
          <a:xfrm>
            <a:off x="1154955" y="2099733"/>
            <a:ext cx="8825658" cy="2677648"/>
          </a:xfrm>
        </p:spPr>
        <p:txBody>
          <a:bodyPr anchor="b"/>
          <a:lstStyle>
            <a:lvl1pPr>
              <a:defRPr sz="5400"/>
            </a:lvl1pPr>
          </a:lstStyle>
          <a:p>
            <a:r>
              <a:rPr lang="en-US" smtClean="0"/>
              <a:t>Click to edit Master title style</a:t>
            </a:r>
            <a:endParaRPr lang="en-US" dirty="0"/>
          </a:p>
        </p:txBody>
      </p:sp>
      <p:sp>
        <p:nvSpPr>
          <p:cNvPr id="3" name="Subtitle 2"/>
          <p:cNvSpPr>
            <a:spLocks noGrp="1"/>
          </p:cNvSpPr>
          <p:nvPr>
            <p:ph type="subTitle" idx="1"/>
          </p:nvPr>
        </p:nvSpPr>
        <p:spPr>
          <a:xfrm>
            <a:off x="1154955" y="4777380"/>
            <a:ext cx="8825658" cy="861420"/>
          </a:xfrm>
        </p:spPr>
        <p:txBody>
          <a:bodyPr anchor="t"/>
          <a:lstStyle>
            <a:lvl1pPr marL="0" indent="0" algn="l">
              <a:buNone/>
              <a:defRPr cap="all">
                <a:solidFill>
                  <a:schemeClr val="accent1"/>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smtClean="0"/>
              <a:t>Click to edit Master subtitle style</a:t>
            </a:r>
            <a:endParaRPr lang="en-US" dirty="0"/>
          </a:p>
        </p:txBody>
      </p:sp>
      <p:sp>
        <p:nvSpPr>
          <p:cNvPr id="4" name="Date Placeholder 3"/>
          <p:cNvSpPr>
            <a:spLocks noGrp="1"/>
          </p:cNvSpPr>
          <p:nvPr>
            <p:ph type="dt" sz="half" idx="10"/>
          </p:nvPr>
        </p:nvSpPr>
        <p:spPr>
          <a:xfrm rot="5400000">
            <a:off x="10089390" y="1792223"/>
            <a:ext cx="990599" cy="304799"/>
          </a:xfrm>
        </p:spPr>
        <p:txBody>
          <a:bodyPr anchor="t"/>
          <a:lstStyle>
            <a:lvl1pPr algn="l">
              <a:defRPr b="0" i="0">
                <a:solidFill>
                  <a:schemeClr val="bg1"/>
                </a:solidFill>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fld id="{B61BEF0D-F0BB-DE4B-95CE-6DB70DBA9567}" type="datetimeFigureOut">
              <a:rPr kumimoji="0" lang="en-US" sz="1000" b="0" i="0" u="none" strike="noStrike" kern="1200" cap="none" spc="0" normalizeH="0" baseline="0" noProof="0" smtClean="0">
                <a:ln>
                  <a:noFill/>
                </a:ln>
                <a:solidFill>
                  <a:prstClr val="white"/>
                </a:solidFill>
                <a:effectLst/>
                <a:uLnTx/>
                <a:uFillTx/>
                <a:latin typeface="Century Gothic" panose="020B0502020202020204"/>
                <a:ea typeface="+mn-ea"/>
                <a:cs typeface="+mn-cs"/>
              </a:rPr>
              <a:pPr marL="0" marR="0" lvl="0" indent="0" algn="l" defTabSz="457200" rtl="0" eaLnBrk="1" fontAlgn="auto" latinLnBrk="0" hangingPunct="1">
                <a:lnSpc>
                  <a:spcPct val="100000"/>
                </a:lnSpc>
                <a:spcBef>
                  <a:spcPts val="0"/>
                </a:spcBef>
                <a:spcAft>
                  <a:spcPts val="0"/>
                </a:spcAft>
                <a:buClrTx/>
                <a:buSzTx/>
                <a:buFontTx/>
                <a:buNone/>
                <a:tabLst/>
                <a:defRPr/>
              </a:pPr>
              <a:t>2/12/2019</a:t>
            </a:fld>
            <a:endParaRPr kumimoji="0" lang="en-US" sz="1000" b="0" i="0" u="none" strike="noStrike" kern="1200" cap="none" spc="0" normalizeH="0" baseline="0" noProof="0" dirty="0">
              <a:ln>
                <a:noFill/>
              </a:ln>
              <a:solidFill>
                <a:prstClr val="white"/>
              </a:solidFill>
              <a:effectLst/>
              <a:uLnTx/>
              <a:uFillTx/>
              <a:latin typeface="Century Gothic" panose="020B0502020202020204"/>
              <a:ea typeface="+mn-ea"/>
              <a:cs typeface="+mn-cs"/>
            </a:endParaRPr>
          </a:p>
        </p:txBody>
      </p:sp>
      <p:sp>
        <p:nvSpPr>
          <p:cNvPr id="5" name="Footer Placeholder 4"/>
          <p:cNvSpPr>
            <a:spLocks noGrp="1"/>
          </p:cNvSpPr>
          <p:nvPr>
            <p:ph type="ftr" sz="quarter" idx="11"/>
          </p:nvPr>
        </p:nvSpPr>
        <p:spPr>
          <a:xfrm rot="5400000">
            <a:off x="8959592" y="3226820"/>
            <a:ext cx="3859795" cy="304801"/>
          </a:xfrm>
        </p:spPr>
        <p:txBody>
          <a:bodyPr/>
          <a:lstStyle>
            <a:lvl1pPr>
              <a:defRPr b="0" i="0">
                <a:solidFill>
                  <a:schemeClr val="bg1"/>
                </a:solidFill>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dirty="0">
              <a:ln>
                <a:noFill/>
              </a:ln>
              <a:solidFill>
                <a:prstClr val="white"/>
              </a:solidFill>
              <a:effectLst/>
              <a:uLnTx/>
              <a:uFillTx/>
              <a:latin typeface="Century Gothic" panose="020B0502020202020204"/>
              <a:ea typeface="+mn-ea"/>
              <a:cs typeface="+mn-cs"/>
            </a:endParaRPr>
          </a:p>
        </p:txBody>
      </p:sp>
      <p:sp>
        <p:nvSpPr>
          <p:cNvPr id="10" name="Rectangle 9"/>
          <p:cNvSpPr/>
          <p:nvPr/>
        </p:nvSpPr>
        <p:spPr>
          <a:xfrm>
            <a:off x="10437812" y="0"/>
            <a:ext cx="685800" cy="1143000"/>
          </a:xfrm>
          <a:prstGeom prst="rect">
            <a:avLst/>
          </a:prstGeom>
          <a:solidFill>
            <a:schemeClr val="accent1"/>
          </a:solidFill>
          <a:ln>
            <a:noFill/>
          </a:ln>
        </p:spPr>
        <p:style>
          <a:lnRef idx="1">
            <a:schemeClr val="accent1"/>
          </a:lnRef>
          <a:fillRef idx="3">
            <a:schemeClr val="accent1"/>
          </a:fillRef>
          <a:effectRef idx="2">
            <a:schemeClr val="accent1"/>
          </a:effectRef>
          <a:fontRef idx="minor">
            <a:schemeClr val="lt1"/>
          </a:fontRef>
        </p:style>
      </p:sp>
      <p:sp>
        <p:nvSpPr>
          <p:cNvPr id="6" name="Slide Number Placeholder 5"/>
          <p:cNvSpPr>
            <a:spLocks noGrp="1"/>
          </p:cNvSpPr>
          <p:nvPr>
            <p:ph type="sldNum" sz="quarter" idx="12"/>
          </p:nvPr>
        </p:nvSpPr>
        <p:spPr>
          <a:xfrm>
            <a:off x="10351008" y="292608"/>
            <a:ext cx="838199" cy="767687"/>
          </a:xfrm>
        </p:spPr>
        <p:txBody>
          <a:bodyPr/>
          <a:lstStyle>
            <a:lvl1pPr>
              <a:defRPr sz="2800" b="0" i="0">
                <a:latin typeface="+mj-lt"/>
              </a:defRPr>
            </a:lvl1pPr>
          </a:lstStyle>
          <a:p>
            <a:pPr marL="0" marR="0" lvl="0" indent="0" algn="ctr" defTabSz="457200" rtl="0" eaLnBrk="1" fontAlgn="auto" latinLnBrk="0" hangingPunct="1">
              <a:lnSpc>
                <a:spcPct val="100000"/>
              </a:lnSpc>
              <a:spcBef>
                <a:spcPts val="0"/>
              </a:spcBef>
              <a:spcAft>
                <a:spcPts val="0"/>
              </a:spcAft>
              <a:buClrTx/>
              <a:buSzTx/>
              <a:buFontTx/>
              <a:buNone/>
              <a:tabLst/>
              <a:defRPr/>
            </a:pPr>
            <a:fld id="{D57F1E4F-1CFF-5643-939E-217C01CDF565}" type="slidenum">
              <a:rPr kumimoji="0" lang="en-US" sz="2800" b="0" i="0" u="none" strike="noStrike" kern="1200" cap="none" spc="0" normalizeH="0" baseline="0" noProof="0" smtClean="0">
                <a:ln>
                  <a:noFill/>
                </a:ln>
                <a:solidFill>
                  <a:prstClr val="white"/>
                </a:solidFill>
                <a:effectLst/>
                <a:uLnTx/>
                <a:uFillTx/>
                <a:latin typeface="Century Gothic" panose="020B0502020202020204"/>
                <a:ea typeface="+mn-ea"/>
                <a:cs typeface="+mn-cs"/>
              </a:rPr>
              <a:pPr marL="0" marR="0" lvl="0" indent="0" algn="ctr" defTabSz="457200" rtl="0" eaLnBrk="1" fontAlgn="auto" latinLnBrk="0" hangingPunct="1">
                <a:lnSpc>
                  <a:spcPct val="100000"/>
                </a:lnSpc>
                <a:spcBef>
                  <a:spcPts val="0"/>
                </a:spcBef>
                <a:spcAft>
                  <a:spcPts val="0"/>
                </a:spcAft>
                <a:buClrTx/>
                <a:buSzTx/>
                <a:buFontTx/>
                <a:buNone/>
                <a:tabLst/>
                <a:defRPr/>
              </a:pPr>
              <a:t>‹#›</a:t>
            </a:fld>
            <a:endParaRPr kumimoji="0" lang="en-US" sz="2800" b="0" i="0" u="none" strike="noStrike" kern="1200" cap="none" spc="0" normalizeH="0" baseline="0" noProof="0" dirty="0">
              <a:ln>
                <a:noFill/>
              </a:ln>
              <a:solidFill>
                <a:prstClr val="white"/>
              </a:solidFill>
              <a:effectLst/>
              <a:uLnTx/>
              <a:uFillTx/>
              <a:latin typeface="Century Gothic" panose="020B0502020202020204"/>
              <a:ea typeface="+mn-ea"/>
              <a:cs typeface="+mn-cs"/>
            </a:endParaRPr>
          </a:p>
        </p:txBody>
      </p:sp>
    </p:spTree>
    <p:extLst>
      <p:ext uri="{BB962C8B-B14F-4D97-AF65-F5344CB8AC3E}">
        <p14:creationId xmlns:p14="http://schemas.microsoft.com/office/powerpoint/2010/main" val="3580843914"/>
      </p:ext>
    </p:extLst>
  </p:cSld>
  <p:clrMapOvr>
    <a:masterClrMapping/>
  </p:clrMapOvr>
</p:sldLayout>
</file>

<file path=ppt/slideLayouts/slideLayout120.xml><?xml version="1.0" encoding="utf-8"?>
<p:sldLayout xmlns:a="http://schemas.openxmlformats.org/drawingml/2006/main" xmlns:r="http://schemas.openxmlformats.org/officeDocument/2006/relationships" xmlns:p="http://schemas.openxmlformats.org/presentationml/2006/main" matchingName="Section Header">
  <p:cSld name="Section Header">
    <p:bg>
      <p:bgPr>
        <a:solidFill>
          <a:schemeClr val="lt1"/>
        </a:solidFill>
        <a:effectLst/>
      </p:bgPr>
    </p:bg>
    <p:spTree>
      <p:nvGrpSpPr>
        <p:cNvPr id="1" name="Shape 389"/>
        <p:cNvGrpSpPr/>
        <p:nvPr/>
      </p:nvGrpSpPr>
      <p:grpSpPr>
        <a:xfrm>
          <a:off x="0" y="0"/>
          <a:ext cx="0" cy="0"/>
          <a:chOff x="0" y="0"/>
          <a:chExt cx="0" cy="0"/>
        </a:xfrm>
      </p:grpSpPr>
      <p:sp>
        <p:nvSpPr>
          <p:cNvPr id="390" name="Google Shape;390;p25"/>
          <p:cNvSpPr/>
          <p:nvPr/>
        </p:nvSpPr>
        <p:spPr>
          <a:xfrm>
            <a:off x="0" y="6771286"/>
            <a:ext cx="12192000" cy="86714"/>
          </a:xfrm>
          <a:prstGeom prst="rect">
            <a:avLst/>
          </a:prstGeom>
          <a:solidFill>
            <a:schemeClr val="lt1"/>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391" name="Google Shape;391;p25"/>
          <p:cNvSpPr/>
          <p:nvPr/>
        </p:nvSpPr>
        <p:spPr>
          <a:xfrm>
            <a:off x="0" y="0"/>
            <a:ext cx="12192000" cy="86714"/>
          </a:xfrm>
          <a:prstGeom prst="rect">
            <a:avLst/>
          </a:prstGeom>
          <a:solidFill>
            <a:schemeClr val="lt1"/>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392" name="Google Shape;392;p25"/>
          <p:cNvSpPr/>
          <p:nvPr/>
        </p:nvSpPr>
        <p:spPr>
          <a:xfrm rot="5400000">
            <a:off x="-3385643" y="3385642"/>
            <a:ext cx="6858001" cy="86714"/>
          </a:xfrm>
          <a:prstGeom prst="rect">
            <a:avLst/>
          </a:prstGeom>
          <a:solidFill>
            <a:schemeClr val="lt1"/>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393" name="Google Shape;393;p25"/>
          <p:cNvSpPr/>
          <p:nvPr/>
        </p:nvSpPr>
        <p:spPr>
          <a:xfrm rot="5400000">
            <a:off x="8719643" y="3385643"/>
            <a:ext cx="6858000" cy="86714"/>
          </a:xfrm>
          <a:prstGeom prst="rect">
            <a:avLst/>
          </a:prstGeom>
          <a:solidFill>
            <a:schemeClr val="lt1"/>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394" name="Google Shape;394;p25"/>
          <p:cNvSpPr txBox="1">
            <a:spLocks noGrp="1"/>
          </p:cNvSpPr>
          <p:nvPr>
            <p:ph type="ctrTitle"/>
          </p:nvPr>
        </p:nvSpPr>
        <p:spPr>
          <a:xfrm>
            <a:off x="6095999" y="86714"/>
            <a:ext cx="6009287" cy="4068402"/>
          </a:xfrm>
          <a:prstGeom prst="rect">
            <a:avLst/>
          </a:prstGeom>
          <a:solidFill>
            <a:schemeClr val="dk1">
              <a:alpha val="80000"/>
            </a:schemeClr>
          </a:solidFill>
          <a:ln>
            <a:noFill/>
          </a:ln>
        </p:spPr>
        <p:txBody>
          <a:bodyPr spcFirstLastPara="1" wrap="square" lIns="288000" tIns="0" rIns="432000" bIns="144000" anchor="b" anchorCtr="0"/>
          <a:lstStyle>
            <a:lvl1pPr marR="0" lvl="0" algn="r" rtl="0">
              <a:lnSpc>
                <a:spcPct val="90000"/>
              </a:lnSpc>
              <a:spcBef>
                <a:spcPts val="0"/>
              </a:spcBef>
              <a:spcAft>
                <a:spcPts val="0"/>
              </a:spcAft>
              <a:buClr>
                <a:schemeClr val="lt1"/>
              </a:buClr>
              <a:buSzPts val="4200"/>
              <a:buFont typeface="Economica"/>
              <a:buNone/>
              <a:defRPr sz="4200" b="0" i="0" u="none" strike="noStrike" cap="none">
                <a:solidFill>
                  <a:schemeClr val="lt1"/>
                </a:solidFill>
                <a:latin typeface="Economica"/>
                <a:ea typeface="Economica"/>
                <a:cs typeface="Economica"/>
                <a:sym typeface="Economica"/>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endParaRPr/>
          </a:p>
        </p:txBody>
      </p:sp>
      <p:sp>
        <p:nvSpPr>
          <p:cNvPr id="395" name="Google Shape;395;p25"/>
          <p:cNvSpPr txBox="1">
            <a:spLocks noGrp="1"/>
          </p:cNvSpPr>
          <p:nvPr>
            <p:ph type="subTitle" idx="1"/>
          </p:nvPr>
        </p:nvSpPr>
        <p:spPr>
          <a:xfrm>
            <a:off x="6095999" y="4152672"/>
            <a:ext cx="6009287" cy="1818422"/>
          </a:xfrm>
          <a:prstGeom prst="rect">
            <a:avLst/>
          </a:prstGeom>
          <a:solidFill>
            <a:srgbClr val="F2F2F2">
              <a:alpha val="80000"/>
            </a:srgbClr>
          </a:solidFill>
          <a:ln>
            <a:noFill/>
          </a:ln>
        </p:spPr>
        <p:txBody>
          <a:bodyPr spcFirstLastPara="1" wrap="square" lIns="288000" tIns="144000" rIns="432000" bIns="0" anchor="t" anchorCtr="0"/>
          <a:lstStyle>
            <a:lvl1pPr marR="0" lvl="0" algn="r" rtl="0">
              <a:lnSpc>
                <a:spcPct val="90000"/>
              </a:lnSpc>
              <a:spcBef>
                <a:spcPts val="1000"/>
              </a:spcBef>
              <a:spcAft>
                <a:spcPts val="0"/>
              </a:spcAft>
              <a:buClr>
                <a:schemeClr val="dk1"/>
              </a:buClr>
              <a:buSzPts val="2100"/>
              <a:buFont typeface="Arial"/>
              <a:buNone/>
              <a:defRPr sz="2100" b="0" i="0" u="none" strike="noStrike" cap="none">
                <a:solidFill>
                  <a:schemeClr val="dk1"/>
                </a:solidFill>
                <a:latin typeface="Calibri"/>
                <a:ea typeface="Calibri"/>
                <a:cs typeface="Calibri"/>
                <a:sym typeface="Calibri"/>
              </a:defRPr>
            </a:lvl1pPr>
            <a:lvl2pPr marR="0" lvl="1" algn="ctr" rtl="0">
              <a:lnSpc>
                <a:spcPct val="90000"/>
              </a:lnSpc>
              <a:spcBef>
                <a:spcPts val="500"/>
              </a:spcBef>
              <a:spcAft>
                <a:spcPts val="0"/>
              </a:spcAft>
              <a:buClr>
                <a:srgbClr val="3F3F3F"/>
              </a:buClr>
              <a:buSzPts val="2000"/>
              <a:buFont typeface="Arial"/>
              <a:buNone/>
              <a:defRPr sz="2000" b="0" i="0" u="none" strike="noStrike" cap="none">
                <a:solidFill>
                  <a:srgbClr val="3F3F3F"/>
                </a:solidFill>
                <a:latin typeface="Calibri"/>
                <a:ea typeface="Calibri"/>
                <a:cs typeface="Calibri"/>
                <a:sym typeface="Calibri"/>
              </a:defRPr>
            </a:lvl2pPr>
            <a:lvl3pPr marR="0" lvl="2" algn="ctr" rtl="0">
              <a:lnSpc>
                <a:spcPct val="90000"/>
              </a:lnSpc>
              <a:spcBef>
                <a:spcPts val="500"/>
              </a:spcBef>
              <a:spcAft>
                <a:spcPts val="0"/>
              </a:spcAft>
              <a:buClr>
                <a:srgbClr val="3F3F3F"/>
              </a:buClr>
              <a:buSzPts val="1800"/>
              <a:buFont typeface="Arial"/>
              <a:buNone/>
              <a:defRPr sz="1800" b="0" i="0" u="none" strike="noStrike" cap="none">
                <a:solidFill>
                  <a:srgbClr val="3F3F3F"/>
                </a:solidFill>
                <a:latin typeface="Calibri"/>
                <a:ea typeface="Calibri"/>
                <a:cs typeface="Calibri"/>
                <a:sym typeface="Calibri"/>
              </a:defRPr>
            </a:lvl3pPr>
            <a:lvl4pPr marR="0" lvl="3" algn="ctr" rtl="0">
              <a:lnSpc>
                <a:spcPct val="90000"/>
              </a:lnSpc>
              <a:spcBef>
                <a:spcPts val="500"/>
              </a:spcBef>
              <a:spcAft>
                <a:spcPts val="0"/>
              </a:spcAft>
              <a:buClr>
                <a:srgbClr val="3F3F3F"/>
              </a:buClr>
              <a:buSzPts val="1600"/>
              <a:buFont typeface="Arial"/>
              <a:buNone/>
              <a:defRPr sz="1600" b="0" i="0" u="none" strike="noStrike" cap="none">
                <a:solidFill>
                  <a:srgbClr val="3F3F3F"/>
                </a:solidFill>
                <a:latin typeface="Calibri"/>
                <a:ea typeface="Calibri"/>
                <a:cs typeface="Calibri"/>
                <a:sym typeface="Calibri"/>
              </a:defRPr>
            </a:lvl4pPr>
            <a:lvl5pPr marR="0" lvl="4" algn="ctr" rtl="0">
              <a:lnSpc>
                <a:spcPct val="90000"/>
              </a:lnSpc>
              <a:spcBef>
                <a:spcPts val="500"/>
              </a:spcBef>
              <a:spcAft>
                <a:spcPts val="0"/>
              </a:spcAft>
              <a:buClr>
                <a:srgbClr val="3F3F3F"/>
              </a:buClr>
              <a:buSzPts val="1600"/>
              <a:buFont typeface="Arial"/>
              <a:buNone/>
              <a:defRPr sz="1600" b="0" i="0" u="none" strike="noStrike" cap="none">
                <a:solidFill>
                  <a:srgbClr val="3F3F3F"/>
                </a:solidFill>
                <a:latin typeface="Calibri"/>
                <a:ea typeface="Calibri"/>
                <a:cs typeface="Calibri"/>
                <a:sym typeface="Calibri"/>
              </a:defRPr>
            </a:lvl5pPr>
            <a:lvl6pPr marR="0" lvl="5" algn="ctr" rtl="0">
              <a:lnSpc>
                <a:spcPct val="90000"/>
              </a:lnSpc>
              <a:spcBef>
                <a:spcPts val="500"/>
              </a:spcBef>
              <a:spcAft>
                <a:spcPts val="0"/>
              </a:spcAft>
              <a:buClr>
                <a:schemeClr val="dk1"/>
              </a:buClr>
              <a:buSzPts val="1600"/>
              <a:buFont typeface="Arial"/>
              <a:buNone/>
              <a:defRPr sz="1600" b="0" i="0" u="none" strike="noStrike" cap="none">
                <a:solidFill>
                  <a:schemeClr val="dk1"/>
                </a:solidFill>
                <a:latin typeface="Calibri"/>
                <a:ea typeface="Calibri"/>
                <a:cs typeface="Calibri"/>
                <a:sym typeface="Calibri"/>
              </a:defRPr>
            </a:lvl6pPr>
            <a:lvl7pPr marR="0" lvl="6" algn="ctr" rtl="0">
              <a:lnSpc>
                <a:spcPct val="90000"/>
              </a:lnSpc>
              <a:spcBef>
                <a:spcPts val="500"/>
              </a:spcBef>
              <a:spcAft>
                <a:spcPts val="0"/>
              </a:spcAft>
              <a:buClr>
                <a:schemeClr val="dk1"/>
              </a:buClr>
              <a:buSzPts val="1600"/>
              <a:buFont typeface="Arial"/>
              <a:buNone/>
              <a:defRPr sz="1600" b="0" i="0" u="none" strike="noStrike" cap="none">
                <a:solidFill>
                  <a:schemeClr val="dk1"/>
                </a:solidFill>
                <a:latin typeface="Calibri"/>
                <a:ea typeface="Calibri"/>
                <a:cs typeface="Calibri"/>
                <a:sym typeface="Calibri"/>
              </a:defRPr>
            </a:lvl7pPr>
            <a:lvl8pPr marR="0" lvl="7" algn="ctr" rtl="0">
              <a:lnSpc>
                <a:spcPct val="90000"/>
              </a:lnSpc>
              <a:spcBef>
                <a:spcPts val="500"/>
              </a:spcBef>
              <a:spcAft>
                <a:spcPts val="0"/>
              </a:spcAft>
              <a:buClr>
                <a:schemeClr val="dk1"/>
              </a:buClr>
              <a:buSzPts val="1600"/>
              <a:buFont typeface="Arial"/>
              <a:buNone/>
              <a:defRPr sz="1600" b="0" i="0" u="none" strike="noStrike" cap="none">
                <a:solidFill>
                  <a:schemeClr val="dk1"/>
                </a:solidFill>
                <a:latin typeface="Calibri"/>
                <a:ea typeface="Calibri"/>
                <a:cs typeface="Calibri"/>
                <a:sym typeface="Calibri"/>
              </a:defRPr>
            </a:lvl8pPr>
            <a:lvl9pPr marR="0" lvl="8" algn="ctr" rtl="0">
              <a:lnSpc>
                <a:spcPct val="90000"/>
              </a:lnSpc>
              <a:spcBef>
                <a:spcPts val="500"/>
              </a:spcBef>
              <a:spcAft>
                <a:spcPts val="0"/>
              </a:spcAft>
              <a:buClr>
                <a:schemeClr val="dk1"/>
              </a:buClr>
              <a:buSzPts val="1600"/>
              <a:buFont typeface="Arial"/>
              <a:buNone/>
              <a:defRPr sz="1600" b="0" i="0" u="none" strike="noStrike" cap="none">
                <a:solidFill>
                  <a:schemeClr val="dk1"/>
                </a:solidFill>
                <a:latin typeface="Calibri"/>
                <a:ea typeface="Calibri"/>
                <a:cs typeface="Calibri"/>
                <a:sym typeface="Calibri"/>
              </a:defRPr>
            </a:lvl9pPr>
          </a:lstStyle>
          <a:p>
            <a:endParaRPr/>
          </a:p>
        </p:txBody>
      </p:sp>
      <p:sp>
        <p:nvSpPr>
          <p:cNvPr id="396" name="Google Shape;396;p25"/>
          <p:cNvSpPr>
            <a:spLocks noGrp="1"/>
          </p:cNvSpPr>
          <p:nvPr>
            <p:ph type="sldNum" idx="12"/>
          </p:nvPr>
        </p:nvSpPr>
        <p:spPr>
          <a:xfrm>
            <a:off x="11496369" y="6155190"/>
            <a:ext cx="432000" cy="432000"/>
          </a:xfrm>
          <a:prstGeom prst="ellipse">
            <a:avLst/>
          </a:prstGeom>
          <a:noFill/>
          <a:ln w="9525" cap="flat" cmpd="sng">
            <a:solidFill>
              <a:schemeClr val="accent1"/>
            </a:solidFill>
            <a:prstDash val="solid"/>
            <a:round/>
            <a:headEnd type="none" w="sm" len="sm"/>
            <a:tailEnd type="none" w="sm" len="sm"/>
          </a:ln>
        </p:spPr>
        <p:txBody>
          <a:bodyPr spcFirstLastPara="1" wrap="square" lIns="0" tIns="0" rIns="0" bIns="0" anchor="ctr" anchorCtr="0">
            <a:noAutofit/>
          </a:bodyPr>
          <a:lstStyle>
            <a:lvl1pPr marL="0" marR="0" lvl="0" indent="0" algn="ctr" rtl="0">
              <a:spcBef>
                <a:spcPts val="0"/>
              </a:spcBef>
              <a:buNone/>
              <a:defRPr sz="1200" b="1" i="1" u="none" strike="noStrike" cap="none">
                <a:solidFill>
                  <a:schemeClr val="dk1"/>
                </a:solidFill>
                <a:latin typeface="Rockwell"/>
                <a:ea typeface="Rockwell"/>
                <a:cs typeface="Rockwell"/>
                <a:sym typeface="Rockwell"/>
              </a:defRPr>
            </a:lvl1pPr>
            <a:lvl2pPr marL="0" marR="0" lvl="1" indent="0" algn="ctr" rtl="0">
              <a:spcBef>
                <a:spcPts val="0"/>
              </a:spcBef>
              <a:buNone/>
              <a:defRPr sz="1200" b="1" i="1" u="none" strike="noStrike" cap="none">
                <a:solidFill>
                  <a:schemeClr val="dk1"/>
                </a:solidFill>
                <a:latin typeface="Rockwell"/>
                <a:ea typeface="Rockwell"/>
                <a:cs typeface="Rockwell"/>
                <a:sym typeface="Rockwell"/>
              </a:defRPr>
            </a:lvl2pPr>
            <a:lvl3pPr marL="0" marR="0" lvl="2" indent="0" algn="ctr" rtl="0">
              <a:spcBef>
                <a:spcPts val="0"/>
              </a:spcBef>
              <a:buNone/>
              <a:defRPr sz="1200" b="1" i="1" u="none" strike="noStrike" cap="none">
                <a:solidFill>
                  <a:schemeClr val="dk1"/>
                </a:solidFill>
                <a:latin typeface="Rockwell"/>
                <a:ea typeface="Rockwell"/>
                <a:cs typeface="Rockwell"/>
                <a:sym typeface="Rockwell"/>
              </a:defRPr>
            </a:lvl3pPr>
            <a:lvl4pPr marL="0" marR="0" lvl="3" indent="0" algn="ctr" rtl="0">
              <a:spcBef>
                <a:spcPts val="0"/>
              </a:spcBef>
              <a:buNone/>
              <a:defRPr sz="1200" b="1" i="1" u="none" strike="noStrike" cap="none">
                <a:solidFill>
                  <a:schemeClr val="dk1"/>
                </a:solidFill>
                <a:latin typeface="Rockwell"/>
                <a:ea typeface="Rockwell"/>
                <a:cs typeface="Rockwell"/>
                <a:sym typeface="Rockwell"/>
              </a:defRPr>
            </a:lvl4pPr>
            <a:lvl5pPr marL="0" marR="0" lvl="4" indent="0" algn="ctr" rtl="0">
              <a:spcBef>
                <a:spcPts val="0"/>
              </a:spcBef>
              <a:buNone/>
              <a:defRPr sz="1200" b="1" i="1" u="none" strike="noStrike" cap="none">
                <a:solidFill>
                  <a:schemeClr val="dk1"/>
                </a:solidFill>
                <a:latin typeface="Rockwell"/>
                <a:ea typeface="Rockwell"/>
                <a:cs typeface="Rockwell"/>
                <a:sym typeface="Rockwell"/>
              </a:defRPr>
            </a:lvl5pPr>
            <a:lvl6pPr marL="0" marR="0" lvl="5" indent="0" algn="ctr" rtl="0">
              <a:spcBef>
                <a:spcPts val="0"/>
              </a:spcBef>
              <a:buNone/>
              <a:defRPr sz="1200" b="1" i="1" u="none" strike="noStrike" cap="none">
                <a:solidFill>
                  <a:schemeClr val="dk1"/>
                </a:solidFill>
                <a:latin typeface="Rockwell"/>
                <a:ea typeface="Rockwell"/>
                <a:cs typeface="Rockwell"/>
                <a:sym typeface="Rockwell"/>
              </a:defRPr>
            </a:lvl6pPr>
            <a:lvl7pPr marL="0" marR="0" lvl="6" indent="0" algn="ctr" rtl="0">
              <a:spcBef>
                <a:spcPts val="0"/>
              </a:spcBef>
              <a:buNone/>
              <a:defRPr sz="1200" b="1" i="1" u="none" strike="noStrike" cap="none">
                <a:solidFill>
                  <a:schemeClr val="dk1"/>
                </a:solidFill>
                <a:latin typeface="Rockwell"/>
                <a:ea typeface="Rockwell"/>
                <a:cs typeface="Rockwell"/>
                <a:sym typeface="Rockwell"/>
              </a:defRPr>
            </a:lvl7pPr>
            <a:lvl8pPr marL="0" marR="0" lvl="7" indent="0" algn="ctr" rtl="0">
              <a:spcBef>
                <a:spcPts val="0"/>
              </a:spcBef>
              <a:buNone/>
              <a:defRPr sz="1200" b="1" i="1" u="none" strike="noStrike" cap="none">
                <a:solidFill>
                  <a:schemeClr val="dk1"/>
                </a:solidFill>
                <a:latin typeface="Rockwell"/>
                <a:ea typeface="Rockwell"/>
                <a:cs typeface="Rockwell"/>
                <a:sym typeface="Rockwell"/>
              </a:defRPr>
            </a:lvl8pPr>
            <a:lvl9pPr marL="0" marR="0" lvl="8" indent="0" algn="ctr" rtl="0">
              <a:spcBef>
                <a:spcPts val="0"/>
              </a:spcBef>
              <a:buNone/>
              <a:defRPr sz="1200" b="1" i="1" u="none" strike="noStrike" cap="none">
                <a:solidFill>
                  <a:schemeClr val="dk1"/>
                </a:solidFill>
                <a:latin typeface="Rockwell"/>
                <a:ea typeface="Rockwell"/>
                <a:cs typeface="Rockwell"/>
                <a:sym typeface="Rockwell"/>
              </a:defRPr>
            </a:lvl9p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n-US" sz="1200" b="1" i="1" u="none" strike="noStrike" kern="0" cap="none" spc="0" normalizeH="0" baseline="0" noProof="0">
                <a:ln>
                  <a:noFill/>
                </a:ln>
                <a:solidFill>
                  <a:srgbClr val="000000"/>
                </a:solidFill>
                <a:effectLst/>
                <a:uLnTx/>
                <a:uFillTx/>
                <a:latin typeface="Rockwell"/>
                <a:sym typeface="Rockwell"/>
              </a:rPr>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t>‹#›</a:t>
            </a:fld>
            <a:endParaRPr kumimoji="0" sz="1200" b="1" i="1" u="none" strike="noStrike" kern="0" cap="none" spc="0" normalizeH="0" baseline="0" noProof="0">
              <a:ln>
                <a:noFill/>
              </a:ln>
              <a:solidFill>
                <a:srgbClr val="000000"/>
              </a:solidFill>
              <a:effectLst/>
              <a:uLnTx/>
              <a:uFillTx/>
              <a:latin typeface="Rockwell"/>
              <a:sym typeface="Rockwell"/>
            </a:endParaRPr>
          </a:p>
        </p:txBody>
      </p:sp>
      <p:sp>
        <p:nvSpPr>
          <p:cNvPr id="397" name="Google Shape;397;p25"/>
          <p:cNvSpPr txBox="1"/>
          <p:nvPr/>
        </p:nvSpPr>
        <p:spPr>
          <a:xfrm>
            <a:off x="5861957" y="6613071"/>
            <a:ext cx="0" cy="0"/>
          </a:xfrm>
          <a:prstGeom prst="rect">
            <a:avLst/>
          </a:prstGeom>
          <a:noFill/>
          <a:ln>
            <a:noFill/>
          </a:ln>
        </p:spPr>
        <p:txBody>
          <a:bodyPr spcFirstLastPara="1" wrap="square" lIns="0" tIns="0" rIns="0" bIns="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3F3F3F"/>
              </a:solidFill>
              <a:effectLst/>
              <a:uLnTx/>
              <a:uFillTx/>
              <a:latin typeface="Calibri"/>
              <a:ea typeface="Calibri"/>
              <a:cs typeface="Calibri"/>
              <a:sym typeface="Calibri"/>
            </a:endParaRPr>
          </a:p>
        </p:txBody>
      </p:sp>
      <p:sp>
        <p:nvSpPr>
          <p:cNvPr id="398" name="Google Shape;398;p25"/>
          <p:cNvSpPr/>
          <p:nvPr/>
        </p:nvSpPr>
        <p:spPr>
          <a:xfrm>
            <a:off x="0" y="2539992"/>
            <a:ext cx="5373076" cy="4318008"/>
          </a:xfrm>
          <a:custGeom>
            <a:avLst/>
            <a:gdLst/>
            <a:ahLst/>
            <a:cxnLst/>
            <a:rect l="l" t="t" r="r" b="b"/>
            <a:pathLst>
              <a:path w="5373076" h="4318008" extrusionOk="0">
                <a:moveTo>
                  <a:pt x="4972877" y="1816430"/>
                </a:moveTo>
                <a:lnTo>
                  <a:pt x="5211912" y="2046590"/>
                </a:lnTo>
                <a:lnTo>
                  <a:pt x="4866804" y="2013272"/>
                </a:lnTo>
                <a:close/>
                <a:moveTo>
                  <a:pt x="3721849" y="1808102"/>
                </a:moveTo>
                <a:lnTo>
                  <a:pt x="3854624" y="2524110"/>
                </a:lnTo>
                <a:lnTo>
                  <a:pt x="3419634" y="2322178"/>
                </a:lnTo>
                <a:lnTo>
                  <a:pt x="3604566" y="1945430"/>
                </a:lnTo>
                <a:close/>
                <a:moveTo>
                  <a:pt x="2301472" y="1771765"/>
                </a:moveTo>
                <a:lnTo>
                  <a:pt x="3237442" y="2134997"/>
                </a:lnTo>
                <a:lnTo>
                  <a:pt x="3266331" y="2949530"/>
                </a:lnTo>
                <a:lnTo>
                  <a:pt x="1897852" y="4318008"/>
                </a:lnTo>
                <a:lnTo>
                  <a:pt x="134565" y="4318008"/>
                </a:lnTo>
                <a:lnTo>
                  <a:pt x="0" y="4183443"/>
                </a:lnTo>
                <a:lnTo>
                  <a:pt x="0" y="2855805"/>
                </a:lnTo>
                <a:close/>
                <a:moveTo>
                  <a:pt x="5243699" y="652159"/>
                </a:moveTo>
                <a:lnTo>
                  <a:pt x="5058767" y="1028908"/>
                </a:lnTo>
                <a:lnTo>
                  <a:pt x="4960786" y="983422"/>
                </a:lnTo>
                <a:close/>
                <a:moveTo>
                  <a:pt x="3473588" y="405712"/>
                </a:moveTo>
                <a:lnTo>
                  <a:pt x="4094196" y="1366894"/>
                </a:lnTo>
                <a:lnTo>
                  <a:pt x="3778134" y="1741309"/>
                </a:lnTo>
                <a:lnTo>
                  <a:pt x="2824519" y="1808100"/>
                </a:lnTo>
                <a:close/>
                <a:moveTo>
                  <a:pt x="4454991" y="0"/>
                </a:moveTo>
                <a:lnTo>
                  <a:pt x="5373076" y="32358"/>
                </a:lnTo>
                <a:lnTo>
                  <a:pt x="4628717" y="1349015"/>
                </a:lnTo>
                <a:lnTo>
                  <a:pt x="4094010" y="779481"/>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Tree>
    <p:extLst>
      <p:ext uri="{BB962C8B-B14F-4D97-AF65-F5344CB8AC3E}">
        <p14:creationId xmlns:p14="http://schemas.microsoft.com/office/powerpoint/2010/main" val="546383626"/>
      </p:ext>
    </p:extLst>
  </p:cSld>
  <p:clrMapOvr>
    <a:masterClrMapping/>
  </p:clrMapOvr>
</p:sldLayout>
</file>

<file path=ppt/slideLayouts/slideLayout121.xml><?xml version="1.0" encoding="utf-8"?>
<p:sldLayout xmlns:a="http://schemas.openxmlformats.org/drawingml/2006/main" xmlns:r="http://schemas.openxmlformats.org/officeDocument/2006/relationships" xmlns:p="http://schemas.openxmlformats.org/presentationml/2006/main" matchingName="Content with Caption">
  <p:cSld name="Content with Caption">
    <p:spTree>
      <p:nvGrpSpPr>
        <p:cNvPr id="1" name="Shape 399"/>
        <p:cNvGrpSpPr/>
        <p:nvPr/>
      </p:nvGrpSpPr>
      <p:grpSpPr>
        <a:xfrm>
          <a:off x="0" y="0"/>
          <a:ext cx="0" cy="0"/>
          <a:chOff x="0" y="0"/>
          <a:chExt cx="0" cy="0"/>
        </a:xfrm>
      </p:grpSpPr>
      <p:sp>
        <p:nvSpPr>
          <p:cNvPr id="400" name="Google Shape;400;p26"/>
          <p:cNvSpPr/>
          <p:nvPr/>
        </p:nvSpPr>
        <p:spPr>
          <a:xfrm rot="4308689">
            <a:off x="8139110" y="-52404"/>
            <a:ext cx="648657" cy="777553"/>
          </a:xfrm>
          <a:custGeom>
            <a:avLst/>
            <a:gdLst/>
            <a:ahLst/>
            <a:cxnLst/>
            <a:rect l="l" t="t" r="r" b="b"/>
            <a:pathLst>
              <a:path w="648657" h="777553" extrusionOk="0">
                <a:moveTo>
                  <a:pt x="0" y="777553"/>
                </a:moveTo>
                <a:lnTo>
                  <a:pt x="255474" y="0"/>
                </a:lnTo>
                <a:lnTo>
                  <a:pt x="648657" y="713937"/>
                </a:lnTo>
                <a:lnTo>
                  <a:pt x="0" y="777553"/>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401" name="Google Shape;401;p26"/>
          <p:cNvSpPr/>
          <p:nvPr/>
        </p:nvSpPr>
        <p:spPr>
          <a:xfrm rot="4308689">
            <a:off x="8878526" y="-532562"/>
            <a:ext cx="3571215" cy="3737093"/>
          </a:xfrm>
          <a:custGeom>
            <a:avLst/>
            <a:gdLst/>
            <a:ahLst/>
            <a:cxnLst/>
            <a:rect l="l" t="t" r="r" b="b"/>
            <a:pathLst>
              <a:path w="3571215" h="3737093" extrusionOk="0">
                <a:moveTo>
                  <a:pt x="0" y="3023156"/>
                </a:moveTo>
                <a:lnTo>
                  <a:pt x="993291" y="0"/>
                </a:lnTo>
                <a:lnTo>
                  <a:pt x="3571215" y="847006"/>
                </a:lnTo>
                <a:lnTo>
                  <a:pt x="1392370" y="3639100"/>
                </a:lnTo>
                <a:lnTo>
                  <a:pt x="393183" y="3737093"/>
                </a:lnTo>
                <a:lnTo>
                  <a:pt x="0" y="3023156"/>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402" name="Google Shape;402;p26"/>
          <p:cNvSpPr txBox="1">
            <a:spLocks noGrp="1"/>
          </p:cNvSpPr>
          <p:nvPr>
            <p:ph type="ftr" idx="11"/>
          </p:nvPr>
        </p:nvSpPr>
        <p:spPr>
          <a:xfrm>
            <a:off x="431999" y="6188628"/>
            <a:ext cx="8784941" cy="365125"/>
          </a:xfrm>
          <a:prstGeom prst="rect">
            <a:avLst/>
          </a:prstGeom>
          <a:noFill/>
          <a:ln>
            <a:noFill/>
          </a:ln>
        </p:spPr>
        <p:txBody>
          <a:bodyPr spcFirstLastPara="1" wrap="square" lIns="0" tIns="0" rIns="0" bIns="0" anchor="ctr" anchorCtr="0"/>
          <a:lstStyle>
            <a:lvl1pPr marR="0" lvl="0" algn="l" rtl="0">
              <a:spcBef>
                <a:spcPts val="0"/>
              </a:spcBef>
              <a:spcAft>
                <a:spcPts val="0"/>
              </a:spcAft>
              <a:buSzPts val="1400"/>
              <a:buNone/>
              <a:defRPr sz="1200" b="0" i="0" u="none" strike="noStrike" cap="none">
                <a:solidFill>
                  <a:srgbClr val="3F3F3F"/>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200" b="0" i="0" u="none" strike="noStrike" kern="0" cap="none" spc="0" normalizeH="0" baseline="0" noProof="0">
              <a:ln>
                <a:noFill/>
              </a:ln>
              <a:solidFill>
                <a:srgbClr val="3F3F3F"/>
              </a:solidFill>
              <a:effectLst/>
              <a:uLnTx/>
              <a:uFillTx/>
              <a:latin typeface="Calibri"/>
              <a:cs typeface="Calibri"/>
              <a:sym typeface="Calibri"/>
            </a:endParaRPr>
          </a:p>
        </p:txBody>
      </p:sp>
      <p:sp>
        <p:nvSpPr>
          <p:cNvPr id="403" name="Google Shape;403;p26"/>
          <p:cNvSpPr>
            <a:spLocks noGrp="1"/>
          </p:cNvSpPr>
          <p:nvPr>
            <p:ph type="sldNum" idx="12"/>
          </p:nvPr>
        </p:nvSpPr>
        <p:spPr>
          <a:xfrm>
            <a:off x="11496369" y="6155190"/>
            <a:ext cx="432000" cy="432000"/>
          </a:xfrm>
          <a:prstGeom prst="ellipse">
            <a:avLst/>
          </a:prstGeom>
          <a:noFill/>
          <a:ln w="9525" cap="flat" cmpd="sng">
            <a:solidFill>
              <a:schemeClr val="accent1"/>
            </a:solidFill>
            <a:prstDash val="solid"/>
            <a:round/>
            <a:headEnd type="none" w="sm" len="sm"/>
            <a:tailEnd type="none" w="sm" len="sm"/>
          </a:ln>
        </p:spPr>
        <p:txBody>
          <a:bodyPr spcFirstLastPara="1" wrap="square" lIns="0" tIns="0" rIns="0" bIns="0" anchor="ctr" anchorCtr="0">
            <a:noAutofit/>
          </a:bodyPr>
          <a:lstStyle>
            <a:lvl1pPr marL="0" marR="0" lvl="0" indent="0" algn="ctr" rtl="0">
              <a:spcBef>
                <a:spcPts val="0"/>
              </a:spcBef>
              <a:buNone/>
              <a:defRPr sz="1200" b="1" i="1" u="none" strike="noStrike" cap="none">
                <a:solidFill>
                  <a:srgbClr val="3F3F3F"/>
                </a:solidFill>
                <a:latin typeface="Rockwell"/>
                <a:ea typeface="Rockwell"/>
                <a:cs typeface="Rockwell"/>
                <a:sym typeface="Rockwell"/>
              </a:defRPr>
            </a:lvl1pPr>
            <a:lvl2pPr marL="0" marR="0" lvl="1" indent="0" algn="ctr" rtl="0">
              <a:spcBef>
                <a:spcPts val="0"/>
              </a:spcBef>
              <a:buNone/>
              <a:defRPr sz="1200" b="1" i="1" u="none" strike="noStrike" cap="none">
                <a:solidFill>
                  <a:srgbClr val="3F3F3F"/>
                </a:solidFill>
                <a:latin typeface="Rockwell"/>
                <a:ea typeface="Rockwell"/>
                <a:cs typeface="Rockwell"/>
                <a:sym typeface="Rockwell"/>
              </a:defRPr>
            </a:lvl2pPr>
            <a:lvl3pPr marL="0" marR="0" lvl="2" indent="0" algn="ctr" rtl="0">
              <a:spcBef>
                <a:spcPts val="0"/>
              </a:spcBef>
              <a:buNone/>
              <a:defRPr sz="1200" b="1" i="1" u="none" strike="noStrike" cap="none">
                <a:solidFill>
                  <a:srgbClr val="3F3F3F"/>
                </a:solidFill>
                <a:latin typeface="Rockwell"/>
                <a:ea typeface="Rockwell"/>
                <a:cs typeface="Rockwell"/>
                <a:sym typeface="Rockwell"/>
              </a:defRPr>
            </a:lvl3pPr>
            <a:lvl4pPr marL="0" marR="0" lvl="3" indent="0" algn="ctr" rtl="0">
              <a:spcBef>
                <a:spcPts val="0"/>
              </a:spcBef>
              <a:buNone/>
              <a:defRPr sz="1200" b="1" i="1" u="none" strike="noStrike" cap="none">
                <a:solidFill>
                  <a:srgbClr val="3F3F3F"/>
                </a:solidFill>
                <a:latin typeface="Rockwell"/>
                <a:ea typeface="Rockwell"/>
                <a:cs typeface="Rockwell"/>
                <a:sym typeface="Rockwell"/>
              </a:defRPr>
            </a:lvl4pPr>
            <a:lvl5pPr marL="0" marR="0" lvl="4" indent="0" algn="ctr" rtl="0">
              <a:spcBef>
                <a:spcPts val="0"/>
              </a:spcBef>
              <a:buNone/>
              <a:defRPr sz="1200" b="1" i="1" u="none" strike="noStrike" cap="none">
                <a:solidFill>
                  <a:srgbClr val="3F3F3F"/>
                </a:solidFill>
                <a:latin typeface="Rockwell"/>
                <a:ea typeface="Rockwell"/>
                <a:cs typeface="Rockwell"/>
                <a:sym typeface="Rockwell"/>
              </a:defRPr>
            </a:lvl5pPr>
            <a:lvl6pPr marL="0" marR="0" lvl="5" indent="0" algn="ctr" rtl="0">
              <a:spcBef>
                <a:spcPts val="0"/>
              </a:spcBef>
              <a:buNone/>
              <a:defRPr sz="1200" b="1" i="1" u="none" strike="noStrike" cap="none">
                <a:solidFill>
                  <a:srgbClr val="3F3F3F"/>
                </a:solidFill>
                <a:latin typeface="Rockwell"/>
                <a:ea typeface="Rockwell"/>
                <a:cs typeface="Rockwell"/>
                <a:sym typeface="Rockwell"/>
              </a:defRPr>
            </a:lvl6pPr>
            <a:lvl7pPr marL="0" marR="0" lvl="6" indent="0" algn="ctr" rtl="0">
              <a:spcBef>
                <a:spcPts val="0"/>
              </a:spcBef>
              <a:buNone/>
              <a:defRPr sz="1200" b="1" i="1" u="none" strike="noStrike" cap="none">
                <a:solidFill>
                  <a:srgbClr val="3F3F3F"/>
                </a:solidFill>
                <a:latin typeface="Rockwell"/>
                <a:ea typeface="Rockwell"/>
                <a:cs typeface="Rockwell"/>
                <a:sym typeface="Rockwell"/>
              </a:defRPr>
            </a:lvl7pPr>
            <a:lvl8pPr marL="0" marR="0" lvl="7" indent="0" algn="ctr" rtl="0">
              <a:spcBef>
                <a:spcPts val="0"/>
              </a:spcBef>
              <a:buNone/>
              <a:defRPr sz="1200" b="1" i="1" u="none" strike="noStrike" cap="none">
                <a:solidFill>
                  <a:srgbClr val="3F3F3F"/>
                </a:solidFill>
                <a:latin typeface="Rockwell"/>
                <a:ea typeface="Rockwell"/>
                <a:cs typeface="Rockwell"/>
                <a:sym typeface="Rockwell"/>
              </a:defRPr>
            </a:lvl8pPr>
            <a:lvl9pPr marL="0" marR="0" lvl="8" indent="0" algn="ctr" rtl="0">
              <a:spcBef>
                <a:spcPts val="0"/>
              </a:spcBef>
              <a:buNone/>
              <a:defRPr sz="1200" b="1" i="1" u="none" strike="noStrike" cap="none">
                <a:solidFill>
                  <a:srgbClr val="3F3F3F"/>
                </a:solidFill>
                <a:latin typeface="Rockwell"/>
                <a:ea typeface="Rockwell"/>
                <a:cs typeface="Rockwell"/>
                <a:sym typeface="Rockwell"/>
              </a:defRPr>
            </a:lvl9p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n-US" sz="1200" b="1" i="1" u="none" strike="noStrike" kern="0" cap="none" spc="0" normalizeH="0" baseline="0" noProof="0">
                <a:ln>
                  <a:noFill/>
                </a:ln>
                <a:solidFill>
                  <a:srgbClr val="3F3F3F"/>
                </a:solidFill>
                <a:effectLst/>
                <a:uLnTx/>
                <a:uFillTx/>
                <a:latin typeface="Rockwell"/>
                <a:sym typeface="Rockwell"/>
              </a:rPr>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t>‹#›</a:t>
            </a:fld>
            <a:endParaRPr kumimoji="0" sz="1200" b="1" i="1" u="none" strike="noStrike" kern="0" cap="none" spc="0" normalizeH="0" baseline="0" noProof="0">
              <a:ln>
                <a:noFill/>
              </a:ln>
              <a:solidFill>
                <a:srgbClr val="3F3F3F"/>
              </a:solidFill>
              <a:effectLst/>
              <a:uLnTx/>
              <a:uFillTx/>
              <a:latin typeface="Rockwell"/>
              <a:sym typeface="Rockwell"/>
            </a:endParaRPr>
          </a:p>
        </p:txBody>
      </p:sp>
      <p:sp>
        <p:nvSpPr>
          <p:cNvPr id="404" name="Google Shape;404;p26"/>
          <p:cNvSpPr/>
          <p:nvPr/>
        </p:nvSpPr>
        <p:spPr>
          <a:xfrm rot="4308689">
            <a:off x="9191192" y="1651650"/>
            <a:ext cx="1980696" cy="2066510"/>
          </a:xfrm>
          <a:custGeom>
            <a:avLst/>
            <a:gdLst/>
            <a:ahLst/>
            <a:cxnLst/>
            <a:rect l="l" t="t" r="r" b="b"/>
            <a:pathLst>
              <a:path w="1980696" h="2066510" extrusionOk="0">
                <a:moveTo>
                  <a:pt x="0" y="2066510"/>
                </a:moveTo>
                <a:lnTo>
                  <a:pt x="1138078" y="0"/>
                </a:lnTo>
                <a:lnTo>
                  <a:pt x="1980696" y="1530016"/>
                </a:lnTo>
                <a:lnTo>
                  <a:pt x="1459417" y="2066510"/>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405" name="Google Shape;405;p26"/>
          <p:cNvSpPr/>
          <p:nvPr/>
        </p:nvSpPr>
        <p:spPr>
          <a:xfrm rot="-7769131">
            <a:off x="9457431" y="3977898"/>
            <a:ext cx="346713" cy="206124"/>
          </a:xfrm>
          <a:custGeom>
            <a:avLst/>
            <a:gdLst/>
            <a:ahLst/>
            <a:cxnLst/>
            <a:rect l="l" t="t" r="r" b="b"/>
            <a:pathLst>
              <a:path w="346713" h="206124" extrusionOk="0">
                <a:moveTo>
                  <a:pt x="346713" y="206124"/>
                </a:moveTo>
                <a:lnTo>
                  <a:pt x="0" y="206124"/>
                </a:lnTo>
                <a:lnTo>
                  <a:pt x="86666" y="0"/>
                </a:lnTo>
                <a:lnTo>
                  <a:pt x="346713" y="206124"/>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406" name="Google Shape;406;p26"/>
          <p:cNvSpPr/>
          <p:nvPr/>
        </p:nvSpPr>
        <p:spPr>
          <a:xfrm rot="-9168920">
            <a:off x="9528615" y="3713859"/>
            <a:ext cx="710669" cy="335543"/>
          </a:xfrm>
          <a:custGeom>
            <a:avLst/>
            <a:gdLst/>
            <a:ahLst/>
            <a:cxnLst/>
            <a:rect l="l" t="t" r="r" b="b"/>
            <a:pathLst>
              <a:path w="710669" h="335543" extrusionOk="0">
                <a:moveTo>
                  <a:pt x="710669" y="176660"/>
                </a:moveTo>
                <a:lnTo>
                  <a:pt x="0" y="335543"/>
                </a:lnTo>
                <a:lnTo>
                  <a:pt x="141082" y="0"/>
                </a:lnTo>
                <a:lnTo>
                  <a:pt x="487795" y="0"/>
                </a:lnTo>
                <a:lnTo>
                  <a:pt x="710669" y="176660"/>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407" name="Google Shape;407;p26"/>
          <p:cNvSpPr/>
          <p:nvPr/>
        </p:nvSpPr>
        <p:spPr>
          <a:xfrm rot="4308689">
            <a:off x="8785444" y="1075879"/>
            <a:ext cx="1246227" cy="1580187"/>
          </a:xfrm>
          <a:custGeom>
            <a:avLst/>
            <a:gdLst/>
            <a:ahLst/>
            <a:cxnLst/>
            <a:rect l="l" t="t" r="r" b="b"/>
            <a:pathLst>
              <a:path w="1246227" h="1580187" extrusionOk="0">
                <a:moveTo>
                  <a:pt x="0" y="1580187"/>
                </a:moveTo>
                <a:lnTo>
                  <a:pt x="1168783" y="0"/>
                </a:lnTo>
                <a:lnTo>
                  <a:pt x="1246227" y="105569"/>
                </a:lnTo>
                <a:lnTo>
                  <a:pt x="358471" y="1574380"/>
                </a:lnTo>
                <a:lnTo>
                  <a:pt x="0" y="1580187"/>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408" name="Google Shape;408;p26"/>
          <p:cNvSpPr/>
          <p:nvPr/>
        </p:nvSpPr>
        <p:spPr>
          <a:xfrm rot="-4406895">
            <a:off x="11374788" y="2846425"/>
            <a:ext cx="243160" cy="406553"/>
          </a:xfrm>
          <a:custGeom>
            <a:avLst/>
            <a:gdLst/>
            <a:ahLst/>
            <a:cxnLst/>
            <a:rect l="l" t="t" r="r" b="b"/>
            <a:pathLst>
              <a:path w="243160" h="406553" extrusionOk="0">
                <a:moveTo>
                  <a:pt x="243160" y="342071"/>
                </a:moveTo>
                <a:lnTo>
                  <a:pt x="156493" y="406553"/>
                </a:lnTo>
                <a:lnTo>
                  <a:pt x="0" y="0"/>
                </a:lnTo>
                <a:lnTo>
                  <a:pt x="243160" y="342071"/>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409" name="Google Shape;409;p26"/>
          <p:cNvSpPr/>
          <p:nvPr/>
        </p:nvSpPr>
        <p:spPr>
          <a:xfrm rot="-4406895">
            <a:off x="10879052" y="2627354"/>
            <a:ext cx="692798" cy="510610"/>
          </a:xfrm>
          <a:custGeom>
            <a:avLst/>
            <a:gdLst/>
            <a:ahLst/>
            <a:cxnLst/>
            <a:rect l="l" t="t" r="r" b="b"/>
            <a:pathLst>
              <a:path w="692798" h="510610" extrusionOk="0">
                <a:moveTo>
                  <a:pt x="692798" y="224339"/>
                </a:moveTo>
                <a:lnTo>
                  <a:pt x="308036" y="510610"/>
                </a:lnTo>
                <a:lnTo>
                  <a:pt x="64876" y="168539"/>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410" name="Google Shape;410;p26"/>
          <p:cNvSpPr txBox="1">
            <a:spLocks noGrp="1"/>
          </p:cNvSpPr>
          <p:nvPr>
            <p:ph type="title"/>
          </p:nvPr>
        </p:nvSpPr>
        <p:spPr>
          <a:xfrm>
            <a:off x="839788" y="457200"/>
            <a:ext cx="3932237" cy="1600200"/>
          </a:xfrm>
          <a:prstGeom prst="rect">
            <a:avLst/>
          </a:prstGeom>
          <a:noFill/>
          <a:ln>
            <a:noFill/>
          </a:ln>
        </p:spPr>
        <p:txBody>
          <a:bodyPr spcFirstLastPara="1" wrap="square" lIns="0" tIns="0" rIns="0" bIns="0" anchor="b" anchorCtr="0"/>
          <a:lstStyle>
            <a:lvl1pPr marR="0" lvl="0" algn="l" rtl="0">
              <a:lnSpc>
                <a:spcPct val="90000"/>
              </a:lnSpc>
              <a:spcBef>
                <a:spcPts val="0"/>
              </a:spcBef>
              <a:spcAft>
                <a:spcPts val="0"/>
              </a:spcAft>
              <a:buClr>
                <a:srgbClr val="0070C0"/>
              </a:buClr>
              <a:buSzPts val="3200"/>
              <a:buFont typeface="Economica"/>
              <a:buNone/>
              <a:defRPr sz="3200" b="0" i="0" u="none" strike="noStrike" cap="none">
                <a:solidFill>
                  <a:srgbClr val="0070C0"/>
                </a:solidFill>
                <a:latin typeface="Economica"/>
                <a:ea typeface="Economica"/>
                <a:cs typeface="Economica"/>
                <a:sym typeface="Economica"/>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endParaRPr/>
          </a:p>
        </p:txBody>
      </p:sp>
      <p:sp>
        <p:nvSpPr>
          <p:cNvPr id="411" name="Google Shape;411;p26"/>
          <p:cNvSpPr txBox="1">
            <a:spLocks noGrp="1"/>
          </p:cNvSpPr>
          <p:nvPr>
            <p:ph type="body" idx="1"/>
          </p:nvPr>
        </p:nvSpPr>
        <p:spPr>
          <a:xfrm>
            <a:off x="839788" y="2057400"/>
            <a:ext cx="3932237" cy="3811588"/>
          </a:xfrm>
          <a:prstGeom prst="rect">
            <a:avLst/>
          </a:prstGeom>
          <a:noFill/>
          <a:ln>
            <a:noFill/>
          </a:ln>
        </p:spPr>
        <p:txBody>
          <a:bodyPr spcFirstLastPara="1" wrap="square" lIns="0" tIns="0" rIns="0" bIns="0" anchor="t" anchorCtr="0"/>
          <a:lstStyle>
            <a:lvl1pPr marL="457200" marR="0" lvl="0" indent="-228600" algn="l" rtl="0">
              <a:lnSpc>
                <a:spcPct val="90000"/>
              </a:lnSpc>
              <a:spcBef>
                <a:spcPts val="1000"/>
              </a:spcBef>
              <a:spcAft>
                <a:spcPts val="0"/>
              </a:spcAft>
              <a:buClr>
                <a:srgbClr val="3F3F3F"/>
              </a:buClr>
              <a:buSzPts val="1600"/>
              <a:buFont typeface="Arial"/>
              <a:buNone/>
              <a:defRPr sz="1600" b="0" i="0" u="none" strike="noStrike" cap="none">
                <a:solidFill>
                  <a:srgbClr val="3F3F3F"/>
                </a:solidFill>
                <a:latin typeface="Calibri"/>
                <a:ea typeface="Calibri"/>
                <a:cs typeface="Calibri"/>
                <a:sym typeface="Calibri"/>
              </a:defRPr>
            </a:lvl1pPr>
            <a:lvl2pPr marL="914400" marR="0" lvl="1" indent="-228600" algn="l" rtl="0">
              <a:lnSpc>
                <a:spcPct val="90000"/>
              </a:lnSpc>
              <a:spcBef>
                <a:spcPts val="500"/>
              </a:spcBef>
              <a:spcAft>
                <a:spcPts val="0"/>
              </a:spcAft>
              <a:buClr>
                <a:srgbClr val="3F3F3F"/>
              </a:buClr>
              <a:buSzPts val="1400"/>
              <a:buFont typeface="Arial"/>
              <a:buNone/>
              <a:defRPr sz="1400" b="0" i="0" u="none" strike="noStrike" cap="none">
                <a:solidFill>
                  <a:srgbClr val="3F3F3F"/>
                </a:solidFill>
                <a:latin typeface="Calibri"/>
                <a:ea typeface="Calibri"/>
                <a:cs typeface="Calibri"/>
                <a:sym typeface="Calibri"/>
              </a:defRPr>
            </a:lvl2pPr>
            <a:lvl3pPr marL="1371600" marR="0" lvl="2" indent="-228600" algn="l" rtl="0">
              <a:lnSpc>
                <a:spcPct val="90000"/>
              </a:lnSpc>
              <a:spcBef>
                <a:spcPts val="500"/>
              </a:spcBef>
              <a:spcAft>
                <a:spcPts val="0"/>
              </a:spcAft>
              <a:buClr>
                <a:srgbClr val="3F3F3F"/>
              </a:buClr>
              <a:buSzPts val="1200"/>
              <a:buFont typeface="Arial"/>
              <a:buNone/>
              <a:defRPr sz="1200" b="0" i="0" u="none" strike="noStrike" cap="none">
                <a:solidFill>
                  <a:srgbClr val="3F3F3F"/>
                </a:solidFill>
                <a:latin typeface="Calibri"/>
                <a:ea typeface="Calibri"/>
                <a:cs typeface="Calibri"/>
                <a:sym typeface="Calibri"/>
              </a:defRPr>
            </a:lvl3pPr>
            <a:lvl4pPr marL="1828800" marR="0" lvl="3" indent="-228600" algn="l" rtl="0">
              <a:lnSpc>
                <a:spcPct val="90000"/>
              </a:lnSpc>
              <a:spcBef>
                <a:spcPts val="500"/>
              </a:spcBef>
              <a:spcAft>
                <a:spcPts val="0"/>
              </a:spcAft>
              <a:buClr>
                <a:srgbClr val="3F3F3F"/>
              </a:buClr>
              <a:buSzPts val="1000"/>
              <a:buFont typeface="Arial"/>
              <a:buNone/>
              <a:defRPr sz="1000" b="0" i="0" u="none" strike="noStrike" cap="none">
                <a:solidFill>
                  <a:srgbClr val="3F3F3F"/>
                </a:solidFill>
                <a:latin typeface="Calibri"/>
                <a:ea typeface="Calibri"/>
                <a:cs typeface="Calibri"/>
                <a:sym typeface="Calibri"/>
              </a:defRPr>
            </a:lvl4pPr>
            <a:lvl5pPr marL="2286000" marR="0" lvl="4" indent="-228600" algn="l" rtl="0">
              <a:lnSpc>
                <a:spcPct val="90000"/>
              </a:lnSpc>
              <a:spcBef>
                <a:spcPts val="500"/>
              </a:spcBef>
              <a:spcAft>
                <a:spcPts val="0"/>
              </a:spcAft>
              <a:buClr>
                <a:srgbClr val="3F3F3F"/>
              </a:buClr>
              <a:buSzPts val="1000"/>
              <a:buFont typeface="Arial"/>
              <a:buNone/>
              <a:defRPr sz="1000" b="0" i="0" u="none" strike="noStrike" cap="none">
                <a:solidFill>
                  <a:srgbClr val="3F3F3F"/>
                </a:solidFill>
                <a:latin typeface="Calibri"/>
                <a:ea typeface="Calibri"/>
                <a:cs typeface="Calibri"/>
                <a:sym typeface="Calibri"/>
              </a:defRPr>
            </a:lvl5pPr>
            <a:lvl6pPr marL="2743200" marR="0" lvl="5" indent="-228600" algn="l" rtl="0">
              <a:lnSpc>
                <a:spcPct val="90000"/>
              </a:lnSpc>
              <a:spcBef>
                <a:spcPts val="500"/>
              </a:spcBef>
              <a:spcAft>
                <a:spcPts val="0"/>
              </a:spcAft>
              <a:buClr>
                <a:schemeClr val="dk1"/>
              </a:buClr>
              <a:buSzPts val="1000"/>
              <a:buFont typeface="Arial"/>
              <a:buNone/>
              <a:defRPr sz="1000" b="0" i="0" u="none" strike="noStrike" cap="none">
                <a:solidFill>
                  <a:schemeClr val="dk1"/>
                </a:solidFill>
                <a:latin typeface="Calibri"/>
                <a:ea typeface="Calibri"/>
                <a:cs typeface="Calibri"/>
                <a:sym typeface="Calibri"/>
              </a:defRPr>
            </a:lvl6pPr>
            <a:lvl7pPr marL="3200400" marR="0" lvl="6" indent="-228600" algn="l" rtl="0">
              <a:lnSpc>
                <a:spcPct val="90000"/>
              </a:lnSpc>
              <a:spcBef>
                <a:spcPts val="500"/>
              </a:spcBef>
              <a:spcAft>
                <a:spcPts val="0"/>
              </a:spcAft>
              <a:buClr>
                <a:schemeClr val="dk1"/>
              </a:buClr>
              <a:buSzPts val="1000"/>
              <a:buFont typeface="Arial"/>
              <a:buNone/>
              <a:defRPr sz="1000" b="0" i="0" u="none" strike="noStrike" cap="none">
                <a:solidFill>
                  <a:schemeClr val="dk1"/>
                </a:solidFill>
                <a:latin typeface="Calibri"/>
                <a:ea typeface="Calibri"/>
                <a:cs typeface="Calibri"/>
                <a:sym typeface="Calibri"/>
              </a:defRPr>
            </a:lvl7pPr>
            <a:lvl8pPr marL="3657600" marR="0" lvl="7" indent="-228600" algn="l" rtl="0">
              <a:lnSpc>
                <a:spcPct val="90000"/>
              </a:lnSpc>
              <a:spcBef>
                <a:spcPts val="500"/>
              </a:spcBef>
              <a:spcAft>
                <a:spcPts val="0"/>
              </a:spcAft>
              <a:buClr>
                <a:schemeClr val="dk1"/>
              </a:buClr>
              <a:buSzPts val="1000"/>
              <a:buFont typeface="Arial"/>
              <a:buNone/>
              <a:defRPr sz="1000" b="0" i="0" u="none" strike="noStrike" cap="none">
                <a:solidFill>
                  <a:schemeClr val="dk1"/>
                </a:solidFill>
                <a:latin typeface="Calibri"/>
                <a:ea typeface="Calibri"/>
                <a:cs typeface="Calibri"/>
                <a:sym typeface="Calibri"/>
              </a:defRPr>
            </a:lvl8pPr>
            <a:lvl9pPr marL="4114800" marR="0" lvl="8" indent="-228600" algn="l" rtl="0">
              <a:lnSpc>
                <a:spcPct val="90000"/>
              </a:lnSpc>
              <a:spcBef>
                <a:spcPts val="500"/>
              </a:spcBef>
              <a:spcAft>
                <a:spcPts val="0"/>
              </a:spcAft>
              <a:buClr>
                <a:schemeClr val="dk1"/>
              </a:buClr>
              <a:buSzPts val="1000"/>
              <a:buFont typeface="Arial"/>
              <a:buNone/>
              <a:defRPr sz="1000" b="0" i="0" u="none" strike="noStrike" cap="none">
                <a:solidFill>
                  <a:schemeClr val="dk1"/>
                </a:solidFill>
                <a:latin typeface="Calibri"/>
                <a:ea typeface="Calibri"/>
                <a:cs typeface="Calibri"/>
                <a:sym typeface="Calibri"/>
              </a:defRPr>
            </a:lvl9pPr>
          </a:lstStyle>
          <a:p>
            <a:endParaRPr/>
          </a:p>
        </p:txBody>
      </p:sp>
      <p:sp>
        <p:nvSpPr>
          <p:cNvPr id="412" name="Google Shape;412;p26"/>
          <p:cNvSpPr txBox="1">
            <a:spLocks noGrp="1"/>
          </p:cNvSpPr>
          <p:nvPr>
            <p:ph type="body" idx="2"/>
          </p:nvPr>
        </p:nvSpPr>
        <p:spPr>
          <a:xfrm>
            <a:off x="5183188" y="457201"/>
            <a:ext cx="6172200" cy="5403850"/>
          </a:xfrm>
          <a:prstGeom prst="rect">
            <a:avLst/>
          </a:prstGeom>
          <a:noFill/>
          <a:ln>
            <a:noFill/>
          </a:ln>
        </p:spPr>
        <p:txBody>
          <a:bodyPr spcFirstLastPara="1" wrap="square" lIns="0" tIns="0" rIns="0" bIns="0" anchor="t" anchorCtr="0"/>
          <a:lstStyle>
            <a:lvl1pPr marL="457200" marR="0" lvl="0" indent="-431800" algn="l" rtl="0">
              <a:lnSpc>
                <a:spcPct val="90000"/>
              </a:lnSpc>
              <a:spcBef>
                <a:spcPts val="1000"/>
              </a:spcBef>
              <a:spcAft>
                <a:spcPts val="0"/>
              </a:spcAft>
              <a:buClr>
                <a:srgbClr val="3F3F3F"/>
              </a:buClr>
              <a:buSzPts val="3200"/>
              <a:buFont typeface="Arial"/>
              <a:buChar char="•"/>
              <a:defRPr sz="3200" b="0" i="0" u="none" strike="noStrike" cap="none">
                <a:solidFill>
                  <a:srgbClr val="3F3F3F"/>
                </a:solidFill>
                <a:latin typeface="Calibri"/>
                <a:ea typeface="Calibri"/>
                <a:cs typeface="Calibri"/>
                <a:sym typeface="Calibri"/>
              </a:defRPr>
            </a:lvl1pPr>
            <a:lvl2pPr marL="914400" marR="0" lvl="1" indent="-406400" algn="l" rtl="0">
              <a:lnSpc>
                <a:spcPct val="90000"/>
              </a:lnSpc>
              <a:spcBef>
                <a:spcPts val="500"/>
              </a:spcBef>
              <a:spcAft>
                <a:spcPts val="0"/>
              </a:spcAft>
              <a:buClr>
                <a:srgbClr val="3F3F3F"/>
              </a:buClr>
              <a:buSzPts val="2800"/>
              <a:buFont typeface="Arial"/>
              <a:buChar char="•"/>
              <a:defRPr sz="2800" b="0" i="0" u="none" strike="noStrike" cap="none">
                <a:solidFill>
                  <a:srgbClr val="3F3F3F"/>
                </a:solidFill>
                <a:latin typeface="Calibri"/>
                <a:ea typeface="Calibri"/>
                <a:cs typeface="Calibri"/>
                <a:sym typeface="Calibri"/>
              </a:defRPr>
            </a:lvl2pPr>
            <a:lvl3pPr marL="1371600" marR="0" lvl="2" indent="-381000" algn="l" rtl="0">
              <a:lnSpc>
                <a:spcPct val="90000"/>
              </a:lnSpc>
              <a:spcBef>
                <a:spcPts val="500"/>
              </a:spcBef>
              <a:spcAft>
                <a:spcPts val="0"/>
              </a:spcAft>
              <a:buClr>
                <a:srgbClr val="3F3F3F"/>
              </a:buClr>
              <a:buSzPts val="2400"/>
              <a:buFont typeface="Arial"/>
              <a:buChar char="•"/>
              <a:defRPr sz="2400" b="0" i="0" u="none" strike="noStrike" cap="none">
                <a:solidFill>
                  <a:srgbClr val="3F3F3F"/>
                </a:solidFill>
                <a:latin typeface="Calibri"/>
                <a:ea typeface="Calibri"/>
                <a:cs typeface="Calibri"/>
                <a:sym typeface="Calibri"/>
              </a:defRPr>
            </a:lvl3pPr>
            <a:lvl4pPr marL="1828800" marR="0" lvl="3" indent="-355600" algn="l" rtl="0">
              <a:lnSpc>
                <a:spcPct val="90000"/>
              </a:lnSpc>
              <a:spcBef>
                <a:spcPts val="500"/>
              </a:spcBef>
              <a:spcAft>
                <a:spcPts val="0"/>
              </a:spcAft>
              <a:buClr>
                <a:srgbClr val="3F3F3F"/>
              </a:buClr>
              <a:buSzPts val="2000"/>
              <a:buFont typeface="Arial"/>
              <a:buChar char="•"/>
              <a:defRPr sz="2000" b="0" i="0" u="none" strike="noStrike" cap="none">
                <a:solidFill>
                  <a:srgbClr val="3F3F3F"/>
                </a:solidFill>
                <a:latin typeface="Calibri"/>
                <a:ea typeface="Calibri"/>
                <a:cs typeface="Calibri"/>
                <a:sym typeface="Calibri"/>
              </a:defRPr>
            </a:lvl4pPr>
            <a:lvl5pPr marL="2286000" marR="0" lvl="4" indent="-355600" algn="l" rtl="0">
              <a:lnSpc>
                <a:spcPct val="90000"/>
              </a:lnSpc>
              <a:spcBef>
                <a:spcPts val="500"/>
              </a:spcBef>
              <a:spcAft>
                <a:spcPts val="0"/>
              </a:spcAft>
              <a:buClr>
                <a:srgbClr val="3F3F3F"/>
              </a:buClr>
              <a:buSzPts val="2000"/>
              <a:buFont typeface="Arial"/>
              <a:buChar char="•"/>
              <a:defRPr sz="2000" b="0" i="0" u="none" strike="noStrike" cap="none">
                <a:solidFill>
                  <a:srgbClr val="3F3F3F"/>
                </a:solidFill>
                <a:latin typeface="Calibri"/>
                <a:ea typeface="Calibri"/>
                <a:cs typeface="Calibri"/>
                <a:sym typeface="Calibri"/>
              </a:defRPr>
            </a:lvl5pPr>
            <a:lvl6pPr marL="2743200" marR="0" lvl="5" indent="-355600" algn="l" rtl="0">
              <a:lnSpc>
                <a:spcPct val="90000"/>
              </a:lnSpc>
              <a:spcBef>
                <a:spcPts val="500"/>
              </a:spcBef>
              <a:spcAft>
                <a:spcPts val="0"/>
              </a:spcAft>
              <a:buClr>
                <a:schemeClr val="dk1"/>
              </a:buClr>
              <a:buSzPts val="2000"/>
              <a:buFont typeface="Arial"/>
              <a:buChar char="•"/>
              <a:defRPr sz="2000" b="0" i="0" u="none" strike="noStrike" cap="none">
                <a:solidFill>
                  <a:schemeClr val="dk1"/>
                </a:solidFill>
                <a:latin typeface="Calibri"/>
                <a:ea typeface="Calibri"/>
                <a:cs typeface="Calibri"/>
                <a:sym typeface="Calibri"/>
              </a:defRPr>
            </a:lvl6pPr>
            <a:lvl7pPr marL="3200400" marR="0" lvl="6" indent="-355600" algn="l" rtl="0">
              <a:lnSpc>
                <a:spcPct val="90000"/>
              </a:lnSpc>
              <a:spcBef>
                <a:spcPts val="500"/>
              </a:spcBef>
              <a:spcAft>
                <a:spcPts val="0"/>
              </a:spcAft>
              <a:buClr>
                <a:schemeClr val="dk1"/>
              </a:buClr>
              <a:buSzPts val="2000"/>
              <a:buFont typeface="Arial"/>
              <a:buChar char="•"/>
              <a:defRPr sz="2000" b="0" i="0" u="none" strike="noStrike" cap="none">
                <a:solidFill>
                  <a:schemeClr val="dk1"/>
                </a:solidFill>
                <a:latin typeface="Calibri"/>
                <a:ea typeface="Calibri"/>
                <a:cs typeface="Calibri"/>
                <a:sym typeface="Calibri"/>
              </a:defRPr>
            </a:lvl7pPr>
            <a:lvl8pPr marL="3657600" marR="0" lvl="7" indent="-355600" algn="l" rtl="0">
              <a:lnSpc>
                <a:spcPct val="90000"/>
              </a:lnSpc>
              <a:spcBef>
                <a:spcPts val="500"/>
              </a:spcBef>
              <a:spcAft>
                <a:spcPts val="0"/>
              </a:spcAft>
              <a:buClr>
                <a:schemeClr val="dk1"/>
              </a:buClr>
              <a:buSzPts val="2000"/>
              <a:buFont typeface="Arial"/>
              <a:buChar char="•"/>
              <a:defRPr sz="2000" b="0" i="0" u="none" strike="noStrike" cap="none">
                <a:solidFill>
                  <a:schemeClr val="dk1"/>
                </a:solidFill>
                <a:latin typeface="Calibri"/>
                <a:ea typeface="Calibri"/>
                <a:cs typeface="Calibri"/>
                <a:sym typeface="Calibri"/>
              </a:defRPr>
            </a:lvl8pPr>
            <a:lvl9pPr marL="4114800" marR="0" lvl="8" indent="-355600" algn="l" rtl="0">
              <a:lnSpc>
                <a:spcPct val="90000"/>
              </a:lnSpc>
              <a:spcBef>
                <a:spcPts val="500"/>
              </a:spcBef>
              <a:spcAft>
                <a:spcPts val="0"/>
              </a:spcAft>
              <a:buClr>
                <a:schemeClr val="dk1"/>
              </a:buClr>
              <a:buSzPts val="2000"/>
              <a:buFont typeface="Arial"/>
              <a:buChar char="•"/>
              <a:defRPr sz="2000" b="0" i="0" u="none" strike="noStrike" cap="none">
                <a:solidFill>
                  <a:schemeClr val="dk1"/>
                </a:solidFill>
                <a:latin typeface="Calibri"/>
                <a:ea typeface="Calibri"/>
                <a:cs typeface="Calibri"/>
                <a:sym typeface="Calibri"/>
              </a:defRPr>
            </a:lvl9pPr>
          </a:lstStyle>
          <a:p>
            <a:endParaRPr/>
          </a:p>
        </p:txBody>
      </p:sp>
    </p:spTree>
    <p:extLst>
      <p:ext uri="{BB962C8B-B14F-4D97-AF65-F5344CB8AC3E}">
        <p14:creationId xmlns:p14="http://schemas.microsoft.com/office/powerpoint/2010/main" val="409219431"/>
      </p:ext>
    </p:extLst>
  </p:cSld>
  <p:clrMapOvr>
    <a:masterClrMapping/>
  </p:clrMapOvr>
</p:sldLayout>
</file>

<file path=ppt/slideLayouts/slideLayout122.xml><?xml version="1.0" encoding="utf-8"?>
<p:sldLayout xmlns:a="http://schemas.openxmlformats.org/drawingml/2006/main" xmlns:r="http://schemas.openxmlformats.org/officeDocument/2006/relationships" xmlns:p="http://schemas.openxmlformats.org/presentationml/2006/main" matchingName="1_Picture with Caption">
  <p:cSld name="1_Picture with Caption">
    <p:spTree>
      <p:nvGrpSpPr>
        <p:cNvPr id="1" name="Shape 413"/>
        <p:cNvGrpSpPr/>
        <p:nvPr/>
      </p:nvGrpSpPr>
      <p:grpSpPr>
        <a:xfrm>
          <a:off x="0" y="0"/>
          <a:ext cx="0" cy="0"/>
          <a:chOff x="0" y="0"/>
          <a:chExt cx="0" cy="0"/>
        </a:xfrm>
      </p:grpSpPr>
      <p:sp>
        <p:nvSpPr>
          <p:cNvPr id="414" name="Google Shape;414;p27"/>
          <p:cNvSpPr/>
          <p:nvPr/>
        </p:nvSpPr>
        <p:spPr>
          <a:xfrm rot="4308689">
            <a:off x="8139110" y="-52404"/>
            <a:ext cx="648657" cy="777553"/>
          </a:xfrm>
          <a:custGeom>
            <a:avLst/>
            <a:gdLst/>
            <a:ahLst/>
            <a:cxnLst/>
            <a:rect l="l" t="t" r="r" b="b"/>
            <a:pathLst>
              <a:path w="648657" h="777553" extrusionOk="0">
                <a:moveTo>
                  <a:pt x="0" y="777553"/>
                </a:moveTo>
                <a:lnTo>
                  <a:pt x="255474" y="0"/>
                </a:lnTo>
                <a:lnTo>
                  <a:pt x="648657" y="713937"/>
                </a:lnTo>
                <a:lnTo>
                  <a:pt x="0" y="777553"/>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415" name="Google Shape;415;p27"/>
          <p:cNvSpPr/>
          <p:nvPr/>
        </p:nvSpPr>
        <p:spPr>
          <a:xfrm rot="4308689">
            <a:off x="8878526" y="-532562"/>
            <a:ext cx="3571215" cy="3737093"/>
          </a:xfrm>
          <a:custGeom>
            <a:avLst/>
            <a:gdLst/>
            <a:ahLst/>
            <a:cxnLst/>
            <a:rect l="l" t="t" r="r" b="b"/>
            <a:pathLst>
              <a:path w="3571215" h="3737093" extrusionOk="0">
                <a:moveTo>
                  <a:pt x="0" y="3023156"/>
                </a:moveTo>
                <a:lnTo>
                  <a:pt x="993291" y="0"/>
                </a:lnTo>
                <a:lnTo>
                  <a:pt x="3571215" y="847006"/>
                </a:lnTo>
                <a:lnTo>
                  <a:pt x="1392370" y="3639100"/>
                </a:lnTo>
                <a:lnTo>
                  <a:pt x="393183" y="3737093"/>
                </a:lnTo>
                <a:lnTo>
                  <a:pt x="0" y="3023156"/>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416" name="Google Shape;416;p27"/>
          <p:cNvSpPr txBox="1">
            <a:spLocks noGrp="1"/>
          </p:cNvSpPr>
          <p:nvPr>
            <p:ph type="ftr" idx="11"/>
          </p:nvPr>
        </p:nvSpPr>
        <p:spPr>
          <a:xfrm>
            <a:off x="431999" y="6188628"/>
            <a:ext cx="8784941" cy="365125"/>
          </a:xfrm>
          <a:prstGeom prst="rect">
            <a:avLst/>
          </a:prstGeom>
          <a:noFill/>
          <a:ln>
            <a:noFill/>
          </a:ln>
        </p:spPr>
        <p:txBody>
          <a:bodyPr spcFirstLastPara="1" wrap="square" lIns="0" tIns="0" rIns="0" bIns="0" anchor="ctr" anchorCtr="0"/>
          <a:lstStyle>
            <a:lvl1pPr marR="0" lvl="0" algn="l" rtl="0">
              <a:spcBef>
                <a:spcPts val="0"/>
              </a:spcBef>
              <a:spcAft>
                <a:spcPts val="0"/>
              </a:spcAft>
              <a:buSzPts val="1400"/>
              <a:buNone/>
              <a:defRPr sz="1200" b="0" i="0" u="none" strike="noStrike" cap="none">
                <a:solidFill>
                  <a:srgbClr val="3F3F3F"/>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200" b="0" i="0" u="none" strike="noStrike" kern="0" cap="none" spc="0" normalizeH="0" baseline="0" noProof="0">
              <a:ln>
                <a:noFill/>
              </a:ln>
              <a:solidFill>
                <a:srgbClr val="3F3F3F"/>
              </a:solidFill>
              <a:effectLst/>
              <a:uLnTx/>
              <a:uFillTx/>
              <a:latin typeface="Calibri"/>
              <a:cs typeface="Calibri"/>
              <a:sym typeface="Calibri"/>
            </a:endParaRPr>
          </a:p>
        </p:txBody>
      </p:sp>
      <p:sp>
        <p:nvSpPr>
          <p:cNvPr id="417" name="Google Shape;417;p27"/>
          <p:cNvSpPr>
            <a:spLocks noGrp="1"/>
          </p:cNvSpPr>
          <p:nvPr>
            <p:ph type="sldNum" idx="12"/>
          </p:nvPr>
        </p:nvSpPr>
        <p:spPr>
          <a:xfrm>
            <a:off x="11496369" y="6155190"/>
            <a:ext cx="432000" cy="432000"/>
          </a:xfrm>
          <a:prstGeom prst="ellipse">
            <a:avLst/>
          </a:prstGeom>
          <a:noFill/>
          <a:ln w="9525" cap="flat" cmpd="sng">
            <a:solidFill>
              <a:schemeClr val="accent1"/>
            </a:solidFill>
            <a:prstDash val="solid"/>
            <a:round/>
            <a:headEnd type="none" w="sm" len="sm"/>
            <a:tailEnd type="none" w="sm" len="sm"/>
          </a:ln>
        </p:spPr>
        <p:txBody>
          <a:bodyPr spcFirstLastPara="1" wrap="square" lIns="0" tIns="0" rIns="0" bIns="0" anchor="ctr" anchorCtr="0">
            <a:noAutofit/>
          </a:bodyPr>
          <a:lstStyle>
            <a:lvl1pPr marL="0" marR="0" lvl="0" indent="0" algn="ctr" rtl="0">
              <a:spcBef>
                <a:spcPts val="0"/>
              </a:spcBef>
              <a:buNone/>
              <a:defRPr sz="1200" b="1" i="1" u="none" strike="noStrike" cap="none">
                <a:solidFill>
                  <a:srgbClr val="3F3F3F"/>
                </a:solidFill>
                <a:latin typeface="Rockwell"/>
                <a:ea typeface="Rockwell"/>
                <a:cs typeface="Rockwell"/>
                <a:sym typeface="Rockwell"/>
              </a:defRPr>
            </a:lvl1pPr>
            <a:lvl2pPr marL="0" marR="0" lvl="1" indent="0" algn="ctr" rtl="0">
              <a:spcBef>
                <a:spcPts val="0"/>
              </a:spcBef>
              <a:buNone/>
              <a:defRPr sz="1200" b="1" i="1" u="none" strike="noStrike" cap="none">
                <a:solidFill>
                  <a:srgbClr val="3F3F3F"/>
                </a:solidFill>
                <a:latin typeface="Rockwell"/>
                <a:ea typeface="Rockwell"/>
                <a:cs typeface="Rockwell"/>
                <a:sym typeface="Rockwell"/>
              </a:defRPr>
            </a:lvl2pPr>
            <a:lvl3pPr marL="0" marR="0" lvl="2" indent="0" algn="ctr" rtl="0">
              <a:spcBef>
                <a:spcPts val="0"/>
              </a:spcBef>
              <a:buNone/>
              <a:defRPr sz="1200" b="1" i="1" u="none" strike="noStrike" cap="none">
                <a:solidFill>
                  <a:srgbClr val="3F3F3F"/>
                </a:solidFill>
                <a:latin typeface="Rockwell"/>
                <a:ea typeface="Rockwell"/>
                <a:cs typeface="Rockwell"/>
                <a:sym typeface="Rockwell"/>
              </a:defRPr>
            </a:lvl3pPr>
            <a:lvl4pPr marL="0" marR="0" lvl="3" indent="0" algn="ctr" rtl="0">
              <a:spcBef>
                <a:spcPts val="0"/>
              </a:spcBef>
              <a:buNone/>
              <a:defRPr sz="1200" b="1" i="1" u="none" strike="noStrike" cap="none">
                <a:solidFill>
                  <a:srgbClr val="3F3F3F"/>
                </a:solidFill>
                <a:latin typeface="Rockwell"/>
                <a:ea typeface="Rockwell"/>
                <a:cs typeface="Rockwell"/>
                <a:sym typeface="Rockwell"/>
              </a:defRPr>
            </a:lvl4pPr>
            <a:lvl5pPr marL="0" marR="0" lvl="4" indent="0" algn="ctr" rtl="0">
              <a:spcBef>
                <a:spcPts val="0"/>
              </a:spcBef>
              <a:buNone/>
              <a:defRPr sz="1200" b="1" i="1" u="none" strike="noStrike" cap="none">
                <a:solidFill>
                  <a:srgbClr val="3F3F3F"/>
                </a:solidFill>
                <a:latin typeface="Rockwell"/>
                <a:ea typeface="Rockwell"/>
                <a:cs typeface="Rockwell"/>
                <a:sym typeface="Rockwell"/>
              </a:defRPr>
            </a:lvl5pPr>
            <a:lvl6pPr marL="0" marR="0" lvl="5" indent="0" algn="ctr" rtl="0">
              <a:spcBef>
                <a:spcPts val="0"/>
              </a:spcBef>
              <a:buNone/>
              <a:defRPr sz="1200" b="1" i="1" u="none" strike="noStrike" cap="none">
                <a:solidFill>
                  <a:srgbClr val="3F3F3F"/>
                </a:solidFill>
                <a:latin typeface="Rockwell"/>
                <a:ea typeface="Rockwell"/>
                <a:cs typeface="Rockwell"/>
                <a:sym typeface="Rockwell"/>
              </a:defRPr>
            </a:lvl6pPr>
            <a:lvl7pPr marL="0" marR="0" lvl="6" indent="0" algn="ctr" rtl="0">
              <a:spcBef>
                <a:spcPts val="0"/>
              </a:spcBef>
              <a:buNone/>
              <a:defRPr sz="1200" b="1" i="1" u="none" strike="noStrike" cap="none">
                <a:solidFill>
                  <a:srgbClr val="3F3F3F"/>
                </a:solidFill>
                <a:latin typeface="Rockwell"/>
                <a:ea typeface="Rockwell"/>
                <a:cs typeface="Rockwell"/>
                <a:sym typeface="Rockwell"/>
              </a:defRPr>
            </a:lvl7pPr>
            <a:lvl8pPr marL="0" marR="0" lvl="7" indent="0" algn="ctr" rtl="0">
              <a:spcBef>
                <a:spcPts val="0"/>
              </a:spcBef>
              <a:buNone/>
              <a:defRPr sz="1200" b="1" i="1" u="none" strike="noStrike" cap="none">
                <a:solidFill>
                  <a:srgbClr val="3F3F3F"/>
                </a:solidFill>
                <a:latin typeface="Rockwell"/>
                <a:ea typeface="Rockwell"/>
                <a:cs typeface="Rockwell"/>
                <a:sym typeface="Rockwell"/>
              </a:defRPr>
            </a:lvl8pPr>
            <a:lvl9pPr marL="0" marR="0" lvl="8" indent="0" algn="ctr" rtl="0">
              <a:spcBef>
                <a:spcPts val="0"/>
              </a:spcBef>
              <a:buNone/>
              <a:defRPr sz="1200" b="1" i="1" u="none" strike="noStrike" cap="none">
                <a:solidFill>
                  <a:srgbClr val="3F3F3F"/>
                </a:solidFill>
                <a:latin typeface="Rockwell"/>
                <a:ea typeface="Rockwell"/>
                <a:cs typeface="Rockwell"/>
                <a:sym typeface="Rockwell"/>
              </a:defRPr>
            </a:lvl9p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n-US" sz="1200" b="1" i="1" u="none" strike="noStrike" kern="0" cap="none" spc="0" normalizeH="0" baseline="0" noProof="0">
                <a:ln>
                  <a:noFill/>
                </a:ln>
                <a:solidFill>
                  <a:srgbClr val="3F3F3F"/>
                </a:solidFill>
                <a:effectLst/>
                <a:uLnTx/>
                <a:uFillTx/>
                <a:latin typeface="Rockwell"/>
                <a:sym typeface="Rockwell"/>
              </a:rPr>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t>‹#›</a:t>
            </a:fld>
            <a:endParaRPr kumimoji="0" sz="1200" b="1" i="1" u="none" strike="noStrike" kern="0" cap="none" spc="0" normalizeH="0" baseline="0" noProof="0">
              <a:ln>
                <a:noFill/>
              </a:ln>
              <a:solidFill>
                <a:srgbClr val="3F3F3F"/>
              </a:solidFill>
              <a:effectLst/>
              <a:uLnTx/>
              <a:uFillTx/>
              <a:latin typeface="Rockwell"/>
              <a:sym typeface="Rockwell"/>
            </a:endParaRPr>
          </a:p>
        </p:txBody>
      </p:sp>
      <p:sp>
        <p:nvSpPr>
          <p:cNvPr id="418" name="Google Shape;418;p27"/>
          <p:cNvSpPr/>
          <p:nvPr/>
        </p:nvSpPr>
        <p:spPr>
          <a:xfrm rot="4308689">
            <a:off x="9191192" y="1651650"/>
            <a:ext cx="1980696" cy="2066510"/>
          </a:xfrm>
          <a:custGeom>
            <a:avLst/>
            <a:gdLst/>
            <a:ahLst/>
            <a:cxnLst/>
            <a:rect l="l" t="t" r="r" b="b"/>
            <a:pathLst>
              <a:path w="1980696" h="2066510" extrusionOk="0">
                <a:moveTo>
                  <a:pt x="0" y="2066510"/>
                </a:moveTo>
                <a:lnTo>
                  <a:pt x="1138078" y="0"/>
                </a:lnTo>
                <a:lnTo>
                  <a:pt x="1980696" y="1530016"/>
                </a:lnTo>
                <a:lnTo>
                  <a:pt x="1459417" y="2066510"/>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419" name="Google Shape;419;p27"/>
          <p:cNvSpPr/>
          <p:nvPr/>
        </p:nvSpPr>
        <p:spPr>
          <a:xfrm rot="-7769131">
            <a:off x="9457431" y="3977898"/>
            <a:ext cx="346713" cy="206124"/>
          </a:xfrm>
          <a:custGeom>
            <a:avLst/>
            <a:gdLst/>
            <a:ahLst/>
            <a:cxnLst/>
            <a:rect l="l" t="t" r="r" b="b"/>
            <a:pathLst>
              <a:path w="346713" h="206124" extrusionOk="0">
                <a:moveTo>
                  <a:pt x="346713" y="206124"/>
                </a:moveTo>
                <a:lnTo>
                  <a:pt x="0" y="206124"/>
                </a:lnTo>
                <a:lnTo>
                  <a:pt x="86666" y="0"/>
                </a:lnTo>
                <a:lnTo>
                  <a:pt x="346713" y="206124"/>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420" name="Google Shape;420;p27"/>
          <p:cNvSpPr/>
          <p:nvPr/>
        </p:nvSpPr>
        <p:spPr>
          <a:xfrm rot="-9168920">
            <a:off x="9528615" y="3713859"/>
            <a:ext cx="710669" cy="335543"/>
          </a:xfrm>
          <a:custGeom>
            <a:avLst/>
            <a:gdLst/>
            <a:ahLst/>
            <a:cxnLst/>
            <a:rect l="l" t="t" r="r" b="b"/>
            <a:pathLst>
              <a:path w="710669" h="335543" extrusionOk="0">
                <a:moveTo>
                  <a:pt x="710669" y="176660"/>
                </a:moveTo>
                <a:lnTo>
                  <a:pt x="0" y="335543"/>
                </a:lnTo>
                <a:lnTo>
                  <a:pt x="141082" y="0"/>
                </a:lnTo>
                <a:lnTo>
                  <a:pt x="487795" y="0"/>
                </a:lnTo>
                <a:lnTo>
                  <a:pt x="710669" y="176660"/>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421" name="Google Shape;421;p27"/>
          <p:cNvSpPr/>
          <p:nvPr/>
        </p:nvSpPr>
        <p:spPr>
          <a:xfrm rot="4308689">
            <a:off x="8785444" y="1075879"/>
            <a:ext cx="1246227" cy="1580187"/>
          </a:xfrm>
          <a:custGeom>
            <a:avLst/>
            <a:gdLst/>
            <a:ahLst/>
            <a:cxnLst/>
            <a:rect l="l" t="t" r="r" b="b"/>
            <a:pathLst>
              <a:path w="1246227" h="1580187" extrusionOk="0">
                <a:moveTo>
                  <a:pt x="0" y="1580187"/>
                </a:moveTo>
                <a:lnTo>
                  <a:pt x="1168783" y="0"/>
                </a:lnTo>
                <a:lnTo>
                  <a:pt x="1246227" y="105569"/>
                </a:lnTo>
                <a:lnTo>
                  <a:pt x="358471" y="1574380"/>
                </a:lnTo>
                <a:lnTo>
                  <a:pt x="0" y="1580187"/>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422" name="Google Shape;422;p27"/>
          <p:cNvSpPr/>
          <p:nvPr/>
        </p:nvSpPr>
        <p:spPr>
          <a:xfrm rot="-4406895">
            <a:off x="11374788" y="2846425"/>
            <a:ext cx="243160" cy="406553"/>
          </a:xfrm>
          <a:custGeom>
            <a:avLst/>
            <a:gdLst/>
            <a:ahLst/>
            <a:cxnLst/>
            <a:rect l="l" t="t" r="r" b="b"/>
            <a:pathLst>
              <a:path w="243160" h="406553" extrusionOk="0">
                <a:moveTo>
                  <a:pt x="243160" y="342071"/>
                </a:moveTo>
                <a:lnTo>
                  <a:pt x="156493" y="406553"/>
                </a:lnTo>
                <a:lnTo>
                  <a:pt x="0" y="0"/>
                </a:lnTo>
                <a:lnTo>
                  <a:pt x="243160" y="342071"/>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423" name="Google Shape;423;p27"/>
          <p:cNvSpPr/>
          <p:nvPr/>
        </p:nvSpPr>
        <p:spPr>
          <a:xfrm rot="-4406895">
            <a:off x="10879052" y="2627354"/>
            <a:ext cx="692798" cy="510610"/>
          </a:xfrm>
          <a:custGeom>
            <a:avLst/>
            <a:gdLst/>
            <a:ahLst/>
            <a:cxnLst/>
            <a:rect l="l" t="t" r="r" b="b"/>
            <a:pathLst>
              <a:path w="692798" h="510610" extrusionOk="0">
                <a:moveTo>
                  <a:pt x="692798" y="224339"/>
                </a:moveTo>
                <a:lnTo>
                  <a:pt x="308036" y="510610"/>
                </a:lnTo>
                <a:lnTo>
                  <a:pt x="64876" y="168539"/>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424" name="Google Shape;424;p27"/>
          <p:cNvSpPr txBox="1">
            <a:spLocks noGrp="1"/>
          </p:cNvSpPr>
          <p:nvPr>
            <p:ph type="title"/>
          </p:nvPr>
        </p:nvSpPr>
        <p:spPr>
          <a:xfrm>
            <a:off x="839788" y="457200"/>
            <a:ext cx="3932237" cy="1600200"/>
          </a:xfrm>
          <a:prstGeom prst="rect">
            <a:avLst/>
          </a:prstGeom>
          <a:noFill/>
          <a:ln>
            <a:noFill/>
          </a:ln>
        </p:spPr>
        <p:txBody>
          <a:bodyPr spcFirstLastPara="1" wrap="square" lIns="0" tIns="0" rIns="0" bIns="0" anchor="b" anchorCtr="0"/>
          <a:lstStyle>
            <a:lvl1pPr marR="0" lvl="0" algn="l" rtl="0">
              <a:lnSpc>
                <a:spcPct val="90000"/>
              </a:lnSpc>
              <a:spcBef>
                <a:spcPts val="0"/>
              </a:spcBef>
              <a:spcAft>
                <a:spcPts val="0"/>
              </a:spcAft>
              <a:buClr>
                <a:srgbClr val="0070C0"/>
              </a:buClr>
              <a:buSzPts val="3200"/>
              <a:buFont typeface="Economica"/>
              <a:buNone/>
              <a:defRPr sz="3200" b="0" i="0" u="none" strike="noStrike" cap="none">
                <a:solidFill>
                  <a:srgbClr val="0070C0"/>
                </a:solidFill>
                <a:latin typeface="Economica"/>
                <a:ea typeface="Economica"/>
                <a:cs typeface="Economica"/>
                <a:sym typeface="Economica"/>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endParaRPr/>
          </a:p>
        </p:txBody>
      </p:sp>
      <p:sp>
        <p:nvSpPr>
          <p:cNvPr id="425" name="Google Shape;425;p27"/>
          <p:cNvSpPr txBox="1">
            <a:spLocks noGrp="1"/>
          </p:cNvSpPr>
          <p:nvPr>
            <p:ph type="body" idx="1"/>
          </p:nvPr>
        </p:nvSpPr>
        <p:spPr>
          <a:xfrm>
            <a:off x="839788" y="2057400"/>
            <a:ext cx="3932237" cy="3811588"/>
          </a:xfrm>
          <a:prstGeom prst="rect">
            <a:avLst/>
          </a:prstGeom>
          <a:noFill/>
          <a:ln>
            <a:noFill/>
          </a:ln>
        </p:spPr>
        <p:txBody>
          <a:bodyPr spcFirstLastPara="1" wrap="square" lIns="0" tIns="0" rIns="0" bIns="0" anchor="t" anchorCtr="0"/>
          <a:lstStyle>
            <a:lvl1pPr marL="457200" marR="0" lvl="0" indent="-228600" algn="l" rtl="0">
              <a:lnSpc>
                <a:spcPct val="90000"/>
              </a:lnSpc>
              <a:spcBef>
                <a:spcPts val="1000"/>
              </a:spcBef>
              <a:spcAft>
                <a:spcPts val="0"/>
              </a:spcAft>
              <a:buClr>
                <a:srgbClr val="3F3F3F"/>
              </a:buClr>
              <a:buSzPts val="1600"/>
              <a:buFont typeface="Arial"/>
              <a:buNone/>
              <a:defRPr sz="1600" b="0" i="0" u="none" strike="noStrike" cap="none">
                <a:solidFill>
                  <a:srgbClr val="3F3F3F"/>
                </a:solidFill>
                <a:latin typeface="Calibri"/>
                <a:ea typeface="Calibri"/>
                <a:cs typeface="Calibri"/>
                <a:sym typeface="Calibri"/>
              </a:defRPr>
            </a:lvl1pPr>
            <a:lvl2pPr marL="914400" marR="0" lvl="1" indent="-228600" algn="l" rtl="0">
              <a:lnSpc>
                <a:spcPct val="90000"/>
              </a:lnSpc>
              <a:spcBef>
                <a:spcPts val="500"/>
              </a:spcBef>
              <a:spcAft>
                <a:spcPts val="0"/>
              </a:spcAft>
              <a:buClr>
                <a:srgbClr val="3F3F3F"/>
              </a:buClr>
              <a:buSzPts val="1400"/>
              <a:buFont typeface="Arial"/>
              <a:buNone/>
              <a:defRPr sz="1400" b="0" i="0" u="none" strike="noStrike" cap="none">
                <a:solidFill>
                  <a:srgbClr val="3F3F3F"/>
                </a:solidFill>
                <a:latin typeface="Calibri"/>
                <a:ea typeface="Calibri"/>
                <a:cs typeface="Calibri"/>
                <a:sym typeface="Calibri"/>
              </a:defRPr>
            </a:lvl2pPr>
            <a:lvl3pPr marL="1371600" marR="0" lvl="2" indent="-228600" algn="l" rtl="0">
              <a:lnSpc>
                <a:spcPct val="90000"/>
              </a:lnSpc>
              <a:spcBef>
                <a:spcPts val="500"/>
              </a:spcBef>
              <a:spcAft>
                <a:spcPts val="0"/>
              </a:spcAft>
              <a:buClr>
                <a:srgbClr val="3F3F3F"/>
              </a:buClr>
              <a:buSzPts val="1200"/>
              <a:buFont typeface="Arial"/>
              <a:buNone/>
              <a:defRPr sz="1200" b="0" i="0" u="none" strike="noStrike" cap="none">
                <a:solidFill>
                  <a:srgbClr val="3F3F3F"/>
                </a:solidFill>
                <a:latin typeface="Calibri"/>
                <a:ea typeface="Calibri"/>
                <a:cs typeface="Calibri"/>
                <a:sym typeface="Calibri"/>
              </a:defRPr>
            </a:lvl3pPr>
            <a:lvl4pPr marL="1828800" marR="0" lvl="3" indent="-228600" algn="l" rtl="0">
              <a:lnSpc>
                <a:spcPct val="90000"/>
              </a:lnSpc>
              <a:spcBef>
                <a:spcPts val="500"/>
              </a:spcBef>
              <a:spcAft>
                <a:spcPts val="0"/>
              </a:spcAft>
              <a:buClr>
                <a:srgbClr val="3F3F3F"/>
              </a:buClr>
              <a:buSzPts val="1000"/>
              <a:buFont typeface="Arial"/>
              <a:buNone/>
              <a:defRPr sz="1000" b="0" i="0" u="none" strike="noStrike" cap="none">
                <a:solidFill>
                  <a:srgbClr val="3F3F3F"/>
                </a:solidFill>
                <a:latin typeface="Calibri"/>
                <a:ea typeface="Calibri"/>
                <a:cs typeface="Calibri"/>
                <a:sym typeface="Calibri"/>
              </a:defRPr>
            </a:lvl4pPr>
            <a:lvl5pPr marL="2286000" marR="0" lvl="4" indent="-228600" algn="l" rtl="0">
              <a:lnSpc>
                <a:spcPct val="90000"/>
              </a:lnSpc>
              <a:spcBef>
                <a:spcPts val="500"/>
              </a:spcBef>
              <a:spcAft>
                <a:spcPts val="0"/>
              </a:spcAft>
              <a:buClr>
                <a:srgbClr val="3F3F3F"/>
              </a:buClr>
              <a:buSzPts val="1000"/>
              <a:buFont typeface="Arial"/>
              <a:buNone/>
              <a:defRPr sz="1000" b="0" i="0" u="none" strike="noStrike" cap="none">
                <a:solidFill>
                  <a:srgbClr val="3F3F3F"/>
                </a:solidFill>
                <a:latin typeface="Calibri"/>
                <a:ea typeface="Calibri"/>
                <a:cs typeface="Calibri"/>
                <a:sym typeface="Calibri"/>
              </a:defRPr>
            </a:lvl5pPr>
            <a:lvl6pPr marL="2743200" marR="0" lvl="5" indent="-228600" algn="l" rtl="0">
              <a:lnSpc>
                <a:spcPct val="90000"/>
              </a:lnSpc>
              <a:spcBef>
                <a:spcPts val="500"/>
              </a:spcBef>
              <a:spcAft>
                <a:spcPts val="0"/>
              </a:spcAft>
              <a:buClr>
                <a:schemeClr val="dk1"/>
              </a:buClr>
              <a:buSzPts val="1000"/>
              <a:buFont typeface="Arial"/>
              <a:buNone/>
              <a:defRPr sz="1000" b="0" i="0" u="none" strike="noStrike" cap="none">
                <a:solidFill>
                  <a:schemeClr val="dk1"/>
                </a:solidFill>
                <a:latin typeface="Calibri"/>
                <a:ea typeface="Calibri"/>
                <a:cs typeface="Calibri"/>
                <a:sym typeface="Calibri"/>
              </a:defRPr>
            </a:lvl6pPr>
            <a:lvl7pPr marL="3200400" marR="0" lvl="6" indent="-228600" algn="l" rtl="0">
              <a:lnSpc>
                <a:spcPct val="90000"/>
              </a:lnSpc>
              <a:spcBef>
                <a:spcPts val="500"/>
              </a:spcBef>
              <a:spcAft>
                <a:spcPts val="0"/>
              </a:spcAft>
              <a:buClr>
                <a:schemeClr val="dk1"/>
              </a:buClr>
              <a:buSzPts val="1000"/>
              <a:buFont typeface="Arial"/>
              <a:buNone/>
              <a:defRPr sz="1000" b="0" i="0" u="none" strike="noStrike" cap="none">
                <a:solidFill>
                  <a:schemeClr val="dk1"/>
                </a:solidFill>
                <a:latin typeface="Calibri"/>
                <a:ea typeface="Calibri"/>
                <a:cs typeface="Calibri"/>
                <a:sym typeface="Calibri"/>
              </a:defRPr>
            </a:lvl7pPr>
            <a:lvl8pPr marL="3657600" marR="0" lvl="7" indent="-228600" algn="l" rtl="0">
              <a:lnSpc>
                <a:spcPct val="90000"/>
              </a:lnSpc>
              <a:spcBef>
                <a:spcPts val="500"/>
              </a:spcBef>
              <a:spcAft>
                <a:spcPts val="0"/>
              </a:spcAft>
              <a:buClr>
                <a:schemeClr val="dk1"/>
              </a:buClr>
              <a:buSzPts val="1000"/>
              <a:buFont typeface="Arial"/>
              <a:buNone/>
              <a:defRPr sz="1000" b="0" i="0" u="none" strike="noStrike" cap="none">
                <a:solidFill>
                  <a:schemeClr val="dk1"/>
                </a:solidFill>
                <a:latin typeface="Calibri"/>
                <a:ea typeface="Calibri"/>
                <a:cs typeface="Calibri"/>
                <a:sym typeface="Calibri"/>
              </a:defRPr>
            </a:lvl8pPr>
            <a:lvl9pPr marL="4114800" marR="0" lvl="8" indent="-228600" algn="l" rtl="0">
              <a:lnSpc>
                <a:spcPct val="90000"/>
              </a:lnSpc>
              <a:spcBef>
                <a:spcPts val="500"/>
              </a:spcBef>
              <a:spcAft>
                <a:spcPts val="0"/>
              </a:spcAft>
              <a:buClr>
                <a:schemeClr val="dk1"/>
              </a:buClr>
              <a:buSzPts val="1000"/>
              <a:buFont typeface="Arial"/>
              <a:buNone/>
              <a:defRPr sz="1000" b="0" i="0" u="none" strike="noStrike" cap="none">
                <a:solidFill>
                  <a:schemeClr val="dk1"/>
                </a:solidFill>
                <a:latin typeface="Calibri"/>
                <a:ea typeface="Calibri"/>
                <a:cs typeface="Calibri"/>
                <a:sym typeface="Calibri"/>
              </a:defRPr>
            </a:lvl9pPr>
          </a:lstStyle>
          <a:p>
            <a:endParaRPr/>
          </a:p>
        </p:txBody>
      </p:sp>
      <p:sp>
        <p:nvSpPr>
          <p:cNvPr id="426" name="Google Shape;426;p27"/>
          <p:cNvSpPr>
            <a:spLocks noGrp="1"/>
          </p:cNvSpPr>
          <p:nvPr>
            <p:ph type="pic" idx="2"/>
          </p:nvPr>
        </p:nvSpPr>
        <p:spPr>
          <a:xfrm>
            <a:off x="5183188" y="457201"/>
            <a:ext cx="6172200" cy="5403850"/>
          </a:xfrm>
          <a:prstGeom prst="rect">
            <a:avLst/>
          </a:prstGeom>
          <a:noFill/>
          <a:ln>
            <a:noFill/>
          </a:ln>
        </p:spPr>
        <p:txBody>
          <a:bodyPr spcFirstLastPara="1" wrap="square" lIns="0" tIns="0" rIns="0" bIns="0" anchor="t" anchorCtr="0"/>
          <a:lstStyle>
            <a:lvl1pPr marR="0" lvl="0" algn="l" rtl="0">
              <a:lnSpc>
                <a:spcPct val="90000"/>
              </a:lnSpc>
              <a:spcBef>
                <a:spcPts val="1000"/>
              </a:spcBef>
              <a:spcAft>
                <a:spcPts val="0"/>
              </a:spcAft>
              <a:buClr>
                <a:srgbClr val="3F3F3F"/>
              </a:buClr>
              <a:buSzPts val="3200"/>
              <a:buFont typeface="Arial"/>
              <a:buNone/>
              <a:defRPr sz="3200" b="0" i="0" u="none" strike="noStrike" cap="none">
                <a:solidFill>
                  <a:srgbClr val="3F3F3F"/>
                </a:solidFill>
                <a:latin typeface="Calibri"/>
                <a:ea typeface="Calibri"/>
                <a:cs typeface="Calibri"/>
                <a:sym typeface="Calibri"/>
              </a:defRPr>
            </a:lvl1pPr>
            <a:lvl2pPr marR="0" lvl="1" algn="l" rtl="0">
              <a:lnSpc>
                <a:spcPct val="90000"/>
              </a:lnSpc>
              <a:spcBef>
                <a:spcPts val="500"/>
              </a:spcBef>
              <a:spcAft>
                <a:spcPts val="0"/>
              </a:spcAft>
              <a:buClr>
                <a:srgbClr val="3F3F3F"/>
              </a:buClr>
              <a:buSzPts val="2800"/>
              <a:buFont typeface="Arial"/>
              <a:buNone/>
              <a:defRPr sz="2800" b="0" i="0" u="none" strike="noStrike" cap="none">
                <a:solidFill>
                  <a:srgbClr val="3F3F3F"/>
                </a:solidFill>
                <a:latin typeface="Calibri"/>
                <a:ea typeface="Calibri"/>
                <a:cs typeface="Calibri"/>
                <a:sym typeface="Calibri"/>
              </a:defRPr>
            </a:lvl2pPr>
            <a:lvl3pPr marR="0" lvl="2" algn="l" rtl="0">
              <a:lnSpc>
                <a:spcPct val="90000"/>
              </a:lnSpc>
              <a:spcBef>
                <a:spcPts val="500"/>
              </a:spcBef>
              <a:spcAft>
                <a:spcPts val="0"/>
              </a:spcAft>
              <a:buClr>
                <a:srgbClr val="3F3F3F"/>
              </a:buClr>
              <a:buSzPts val="2400"/>
              <a:buFont typeface="Arial"/>
              <a:buNone/>
              <a:defRPr sz="2400" b="0" i="0" u="none" strike="noStrike" cap="none">
                <a:solidFill>
                  <a:srgbClr val="3F3F3F"/>
                </a:solidFill>
                <a:latin typeface="Calibri"/>
                <a:ea typeface="Calibri"/>
                <a:cs typeface="Calibri"/>
                <a:sym typeface="Calibri"/>
              </a:defRPr>
            </a:lvl3pPr>
            <a:lvl4pPr marR="0" lvl="3" algn="l" rtl="0">
              <a:lnSpc>
                <a:spcPct val="90000"/>
              </a:lnSpc>
              <a:spcBef>
                <a:spcPts val="500"/>
              </a:spcBef>
              <a:spcAft>
                <a:spcPts val="0"/>
              </a:spcAft>
              <a:buClr>
                <a:srgbClr val="3F3F3F"/>
              </a:buClr>
              <a:buSzPts val="2000"/>
              <a:buFont typeface="Arial"/>
              <a:buNone/>
              <a:defRPr sz="2000" b="0" i="0" u="none" strike="noStrike" cap="none">
                <a:solidFill>
                  <a:srgbClr val="3F3F3F"/>
                </a:solidFill>
                <a:latin typeface="Calibri"/>
                <a:ea typeface="Calibri"/>
                <a:cs typeface="Calibri"/>
                <a:sym typeface="Calibri"/>
              </a:defRPr>
            </a:lvl4pPr>
            <a:lvl5pPr marR="0" lvl="4" algn="l" rtl="0">
              <a:lnSpc>
                <a:spcPct val="90000"/>
              </a:lnSpc>
              <a:spcBef>
                <a:spcPts val="500"/>
              </a:spcBef>
              <a:spcAft>
                <a:spcPts val="0"/>
              </a:spcAft>
              <a:buClr>
                <a:srgbClr val="3F3F3F"/>
              </a:buClr>
              <a:buSzPts val="2000"/>
              <a:buFont typeface="Arial"/>
              <a:buNone/>
              <a:defRPr sz="2000" b="0" i="0" u="none" strike="noStrike" cap="none">
                <a:solidFill>
                  <a:srgbClr val="3F3F3F"/>
                </a:solidFill>
                <a:latin typeface="Calibri"/>
                <a:ea typeface="Calibri"/>
                <a:cs typeface="Calibri"/>
                <a:sym typeface="Calibri"/>
              </a:defRPr>
            </a:lvl5pPr>
            <a:lvl6pPr marR="0" lvl="5" algn="l" rtl="0">
              <a:lnSpc>
                <a:spcPct val="90000"/>
              </a:lnSpc>
              <a:spcBef>
                <a:spcPts val="500"/>
              </a:spcBef>
              <a:spcAft>
                <a:spcPts val="0"/>
              </a:spcAft>
              <a:buClr>
                <a:schemeClr val="dk1"/>
              </a:buClr>
              <a:buSzPts val="2000"/>
              <a:buFont typeface="Arial"/>
              <a:buNone/>
              <a:defRPr sz="2000" b="0" i="0" u="none" strike="noStrike" cap="none">
                <a:solidFill>
                  <a:schemeClr val="dk1"/>
                </a:solidFill>
                <a:latin typeface="Calibri"/>
                <a:ea typeface="Calibri"/>
                <a:cs typeface="Calibri"/>
                <a:sym typeface="Calibri"/>
              </a:defRPr>
            </a:lvl6pPr>
            <a:lvl7pPr marR="0" lvl="6" algn="l" rtl="0">
              <a:lnSpc>
                <a:spcPct val="90000"/>
              </a:lnSpc>
              <a:spcBef>
                <a:spcPts val="500"/>
              </a:spcBef>
              <a:spcAft>
                <a:spcPts val="0"/>
              </a:spcAft>
              <a:buClr>
                <a:schemeClr val="dk1"/>
              </a:buClr>
              <a:buSzPts val="2000"/>
              <a:buFont typeface="Arial"/>
              <a:buNone/>
              <a:defRPr sz="2000" b="0" i="0" u="none" strike="noStrike" cap="none">
                <a:solidFill>
                  <a:schemeClr val="dk1"/>
                </a:solidFill>
                <a:latin typeface="Calibri"/>
                <a:ea typeface="Calibri"/>
                <a:cs typeface="Calibri"/>
                <a:sym typeface="Calibri"/>
              </a:defRPr>
            </a:lvl7pPr>
            <a:lvl8pPr marR="0" lvl="7" algn="l" rtl="0">
              <a:lnSpc>
                <a:spcPct val="90000"/>
              </a:lnSpc>
              <a:spcBef>
                <a:spcPts val="500"/>
              </a:spcBef>
              <a:spcAft>
                <a:spcPts val="0"/>
              </a:spcAft>
              <a:buClr>
                <a:schemeClr val="dk1"/>
              </a:buClr>
              <a:buSzPts val="2000"/>
              <a:buFont typeface="Arial"/>
              <a:buNone/>
              <a:defRPr sz="2000" b="0" i="0" u="none" strike="noStrike" cap="none">
                <a:solidFill>
                  <a:schemeClr val="dk1"/>
                </a:solidFill>
                <a:latin typeface="Calibri"/>
                <a:ea typeface="Calibri"/>
                <a:cs typeface="Calibri"/>
                <a:sym typeface="Calibri"/>
              </a:defRPr>
            </a:lvl8pPr>
            <a:lvl9pPr marR="0" lvl="8" algn="l" rtl="0">
              <a:lnSpc>
                <a:spcPct val="90000"/>
              </a:lnSpc>
              <a:spcBef>
                <a:spcPts val="500"/>
              </a:spcBef>
              <a:spcAft>
                <a:spcPts val="0"/>
              </a:spcAft>
              <a:buClr>
                <a:schemeClr val="dk1"/>
              </a:buClr>
              <a:buSzPts val="2000"/>
              <a:buFont typeface="Arial"/>
              <a:buNone/>
              <a:defRPr sz="2000" b="0" i="0" u="none" strike="noStrike" cap="none">
                <a:solidFill>
                  <a:schemeClr val="dk1"/>
                </a:solidFill>
                <a:latin typeface="Calibri"/>
                <a:ea typeface="Calibri"/>
                <a:cs typeface="Calibri"/>
                <a:sym typeface="Calibri"/>
              </a:defRPr>
            </a:lvl9pPr>
          </a:lstStyle>
          <a:p>
            <a:endParaRPr/>
          </a:p>
        </p:txBody>
      </p:sp>
    </p:spTree>
    <p:extLst>
      <p:ext uri="{BB962C8B-B14F-4D97-AF65-F5344CB8AC3E}">
        <p14:creationId xmlns:p14="http://schemas.microsoft.com/office/powerpoint/2010/main" val="745257043"/>
      </p:ext>
    </p:extLst>
  </p:cSld>
  <p:clrMapOvr>
    <a:masterClrMapping/>
  </p:clrMapOvr>
</p:sldLayout>
</file>

<file path=ppt/slideLayouts/slideLayout123.xml><?xml version="1.0" encoding="utf-8"?>
<p:sldLayout xmlns:a="http://schemas.openxmlformats.org/drawingml/2006/main" xmlns:r="http://schemas.openxmlformats.org/officeDocument/2006/relationships" xmlns:p="http://schemas.openxmlformats.org/presentationml/2006/main" matchingName="Blank">
  <p:cSld name="Blank">
    <p:spTree>
      <p:nvGrpSpPr>
        <p:cNvPr id="1" name="Shape 427"/>
        <p:cNvGrpSpPr/>
        <p:nvPr/>
      </p:nvGrpSpPr>
      <p:grpSpPr>
        <a:xfrm>
          <a:off x="0" y="0"/>
          <a:ext cx="0" cy="0"/>
          <a:chOff x="0" y="0"/>
          <a:chExt cx="0" cy="0"/>
        </a:xfrm>
      </p:grpSpPr>
      <p:sp>
        <p:nvSpPr>
          <p:cNvPr id="428" name="Google Shape;428;p28"/>
          <p:cNvSpPr/>
          <p:nvPr/>
        </p:nvSpPr>
        <p:spPr>
          <a:xfrm rot="4308689">
            <a:off x="8139110" y="-52404"/>
            <a:ext cx="648657" cy="777553"/>
          </a:xfrm>
          <a:custGeom>
            <a:avLst/>
            <a:gdLst/>
            <a:ahLst/>
            <a:cxnLst/>
            <a:rect l="l" t="t" r="r" b="b"/>
            <a:pathLst>
              <a:path w="648657" h="777553" extrusionOk="0">
                <a:moveTo>
                  <a:pt x="0" y="777553"/>
                </a:moveTo>
                <a:lnTo>
                  <a:pt x="255474" y="0"/>
                </a:lnTo>
                <a:lnTo>
                  <a:pt x="648657" y="713937"/>
                </a:lnTo>
                <a:lnTo>
                  <a:pt x="0" y="777553"/>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429" name="Google Shape;429;p28"/>
          <p:cNvSpPr/>
          <p:nvPr/>
        </p:nvSpPr>
        <p:spPr>
          <a:xfrm rot="4308689">
            <a:off x="8878526" y="-532562"/>
            <a:ext cx="3571215" cy="3737093"/>
          </a:xfrm>
          <a:custGeom>
            <a:avLst/>
            <a:gdLst/>
            <a:ahLst/>
            <a:cxnLst/>
            <a:rect l="l" t="t" r="r" b="b"/>
            <a:pathLst>
              <a:path w="3571215" h="3737093" extrusionOk="0">
                <a:moveTo>
                  <a:pt x="0" y="3023156"/>
                </a:moveTo>
                <a:lnTo>
                  <a:pt x="993291" y="0"/>
                </a:lnTo>
                <a:lnTo>
                  <a:pt x="3571215" y="847006"/>
                </a:lnTo>
                <a:lnTo>
                  <a:pt x="1392370" y="3639100"/>
                </a:lnTo>
                <a:lnTo>
                  <a:pt x="393183" y="3737093"/>
                </a:lnTo>
                <a:lnTo>
                  <a:pt x="0" y="3023156"/>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430" name="Google Shape;430;p28"/>
          <p:cNvSpPr txBox="1">
            <a:spLocks noGrp="1"/>
          </p:cNvSpPr>
          <p:nvPr>
            <p:ph type="ftr" idx="11"/>
          </p:nvPr>
        </p:nvSpPr>
        <p:spPr>
          <a:xfrm>
            <a:off x="431999" y="6188628"/>
            <a:ext cx="8784941" cy="365125"/>
          </a:xfrm>
          <a:prstGeom prst="rect">
            <a:avLst/>
          </a:prstGeom>
          <a:noFill/>
          <a:ln>
            <a:noFill/>
          </a:ln>
        </p:spPr>
        <p:txBody>
          <a:bodyPr spcFirstLastPara="1" wrap="square" lIns="0" tIns="0" rIns="0" bIns="0" anchor="ctr" anchorCtr="0"/>
          <a:lstStyle>
            <a:lvl1pPr marR="0" lvl="0" algn="l" rtl="0">
              <a:spcBef>
                <a:spcPts val="0"/>
              </a:spcBef>
              <a:spcAft>
                <a:spcPts val="0"/>
              </a:spcAft>
              <a:buSzPts val="1400"/>
              <a:buNone/>
              <a:defRPr sz="1200" b="0" i="0" u="none" strike="noStrike" cap="none">
                <a:solidFill>
                  <a:srgbClr val="3F3F3F"/>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200" b="0" i="0" u="none" strike="noStrike" kern="0" cap="none" spc="0" normalizeH="0" baseline="0" noProof="0">
              <a:ln>
                <a:noFill/>
              </a:ln>
              <a:solidFill>
                <a:srgbClr val="3F3F3F"/>
              </a:solidFill>
              <a:effectLst/>
              <a:uLnTx/>
              <a:uFillTx/>
              <a:latin typeface="Calibri"/>
              <a:cs typeface="Calibri"/>
              <a:sym typeface="Calibri"/>
            </a:endParaRPr>
          </a:p>
        </p:txBody>
      </p:sp>
      <p:sp>
        <p:nvSpPr>
          <p:cNvPr id="431" name="Google Shape;431;p28"/>
          <p:cNvSpPr>
            <a:spLocks noGrp="1"/>
          </p:cNvSpPr>
          <p:nvPr>
            <p:ph type="sldNum" idx="12"/>
          </p:nvPr>
        </p:nvSpPr>
        <p:spPr>
          <a:xfrm>
            <a:off x="11496369" y="6155190"/>
            <a:ext cx="432000" cy="432000"/>
          </a:xfrm>
          <a:prstGeom prst="ellipse">
            <a:avLst/>
          </a:prstGeom>
          <a:noFill/>
          <a:ln w="9525" cap="flat" cmpd="sng">
            <a:solidFill>
              <a:schemeClr val="accent1"/>
            </a:solidFill>
            <a:prstDash val="solid"/>
            <a:round/>
            <a:headEnd type="none" w="sm" len="sm"/>
            <a:tailEnd type="none" w="sm" len="sm"/>
          </a:ln>
        </p:spPr>
        <p:txBody>
          <a:bodyPr spcFirstLastPara="1" wrap="square" lIns="0" tIns="0" rIns="0" bIns="0" anchor="ctr" anchorCtr="0">
            <a:noAutofit/>
          </a:bodyPr>
          <a:lstStyle>
            <a:lvl1pPr marL="0" marR="0" lvl="0" indent="0" algn="ctr" rtl="0">
              <a:spcBef>
                <a:spcPts val="0"/>
              </a:spcBef>
              <a:buNone/>
              <a:defRPr sz="1200" b="1" i="1" u="none" strike="noStrike" cap="none">
                <a:solidFill>
                  <a:srgbClr val="3F3F3F"/>
                </a:solidFill>
                <a:latin typeface="Rockwell"/>
                <a:ea typeface="Rockwell"/>
                <a:cs typeface="Rockwell"/>
                <a:sym typeface="Rockwell"/>
              </a:defRPr>
            </a:lvl1pPr>
            <a:lvl2pPr marL="0" marR="0" lvl="1" indent="0" algn="ctr" rtl="0">
              <a:spcBef>
                <a:spcPts val="0"/>
              </a:spcBef>
              <a:buNone/>
              <a:defRPr sz="1200" b="1" i="1" u="none" strike="noStrike" cap="none">
                <a:solidFill>
                  <a:srgbClr val="3F3F3F"/>
                </a:solidFill>
                <a:latin typeface="Rockwell"/>
                <a:ea typeface="Rockwell"/>
                <a:cs typeface="Rockwell"/>
                <a:sym typeface="Rockwell"/>
              </a:defRPr>
            </a:lvl2pPr>
            <a:lvl3pPr marL="0" marR="0" lvl="2" indent="0" algn="ctr" rtl="0">
              <a:spcBef>
                <a:spcPts val="0"/>
              </a:spcBef>
              <a:buNone/>
              <a:defRPr sz="1200" b="1" i="1" u="none" strike="noStrike" cap="none">
                <a:solidFill>
                  <a:srgbClr val="3F3F3F"/>
                </a:solidFill>
                <a:latin typeface="Rockwell"/>
                <a:ea typeface="Rockwell"/>
                <a:cs typeface="Rockwell"/>
                <a:sym typeface="Rockwell"/>
              </a:defRPr>
            </a:lvl3pPr>
            <a:lvl4pPr marL="0" marR="0" lvl="3" indent="0" algn="ctr" rtl="0">
              <a:spcBef>
                <a:spcPts val="0"/>
              </a:spcBef>
              <a:buNone/>
              <a:defRPr sz="1200" b="1" i="1" u="none" strike="noStrike" cap="none">
                <a:solidFill>
                  <a:srgbClr val="3F3F3F"/>
                </a:solidFill>
                <a:latin typeface="Rockwell"/>
                <a:ea typeface="Rockwell"/>
                <a:cs typeface="Rockwell"/>
                <a:sym typeface="Rockwell"/>
              </a:defRPr>
            </a:lvl4pPr>
            <a:lvl5pPr marL="0" marR="0" lvl="4" indent="0" algn="ctr" rtl="0">
              <a:spcBef>
                <a:spcPts val="0"/>
              </a:spcBef>
              <a:buNone/>
              <a:defRPr sz="1200" b="1" i="1" u="none" strike="noStrike" cap="none">
                <a:solidFill>
                  <a:srgbClr val="3F3F3F"/>
                </a:solidFill>
                <a:latin typeface="Rockwell"/>
                <a:ea typeface="Rockwell"/>
                <a:cs typeface="Rockwell"/>
                <a:sym typeface="Rockwell"/>
              </a:defRPr>
            </a:lvl5pPr>
            <a:lvl6pPr marL="0" marR="0" lvl="5" indent="0" algn="ctr" rtl="0">
              <a:spcBef>
                <a:spcPts val="0"/>
              </a:spcBef>
              <a:buNone/>
              <a:defRPr sz="1200" b="1" i="1" u="none" strike="noStrike" cap="none">
                <a:solidFill>
                  <a:srgbClr val="3F3F3F"/>
                </a:solidFill>
                <a:latin typeface="Rockwell"/>
                <a:ea typeface="Rockwell"/>
                <a:cs typeface="Rockwell"/>
                <a:sym typeface="Rockwell"/>
              </a:defRPr>
            </a:lvl6pPr>
            <a:lvl7pPr marL="0" marR="0" lvl="6" indent="0" algn="ctr" rtl="0">
              <a:spcBef>
                <a:spcPts val="0"/>
              </a:spcBef>
              <a:buNone/>
              <a:defRPr sz="1200" b="1" i="1" u="none" strike="noStrike" cap="none">
                <a:solidFill>
                  <a:srgbClr val="3F3F3F"/>
                </a:solidFill>
                <a:latin typeface="Rockwell"/>
                <a:ea typeface="Rockwell"/>
                <a:cs typeface="Rockwell"/>
                <a:sym typeface="Rockwell"/>
              </a:defRPr>
            </a:lvl7pPr>
            <a:lvl8pPr marL="0" marR="0" lvl="7" indent="0" algn="ctr" rtl="0">
              <a:spcBef>
                <a:spcPts val="0"/>
              </a:spcBef>
              <a:buNone/>
              <a:defRPr sz="1200" b="1" i="1" u="none" strike="noStrike" cap="none">
                <a:solidFill>
                  <a:srgbClr val="3F3F3F"/>
                </a:solidFill>
                <a:latin typeface="Rockwell"/>
                <a:ea typeface="Rockwell"/>
                <a:cs typeface="Rockwell"/>
                <a:sym typeface="Rockwell"/>
              </a:defRPr>
            </a:lvl8pPr>
            <a:lvl9pPr marL="0" marR="0" lvl="8" indent="0" algn="ctr" rtl="0">
              <a:spcBef>
                <a:spcPts val="0"/>
              </a:spcBef>
              <a:buNone/>
              <a:defRPr sz="1200" b="1" i="1" u="none" strike="noStrike" cap="none">
                <a:solidFill>
                  <a:srgbClr val="3F3F3F"/>
                </a:solidFill>
                <a:latin typeface="Rockwell"/>
                <a:ea typeface="Rockwell"/>
                <a:cs typeface="Rockwell"/>
                <a:sym typeface="Rockwell"/>
              </a:defRPr>
            </a:lvl9p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n-US" sz="1200" b="1" i="1" u="none" strike="noStrike" kern="0" cap="none" spc="0" normalizeH="0" baseline="0" noProof="0">
                <a:ln>
                  <a:noFill/>
                </a:ln>
                <a:solidFill>
                  <a:srgbClr val="3F3F3F"/>
                </a:solidFill>
                <a:effectLst/>
                <a:uLnTx/>
                <a:uFillTx/>
                <a:latin typeface="Rockwell"/>
                <a:sym typeface="Rockwell"/>
              </a:rPr>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t>‹#›</a:t>
            </a:fld>
            <a:endParaRPr kumimoji="0" sz="1200" b="1" i="1" u="none" strike="noStrike" kern="0" cap="none" spc="0" normalizeH="0" baseline="0" noProof="0">
              <a:ln>
                <a:noFill/>
              </a:ln>
              <a:solidFill>
                <a:srgbClr val="3F3F3F"/>
              </a:solidFill>
              <a:effectLst/>
              <a:uLnTx/>
              <a:uFillTx/>
              <a:latin typeface="Rockwell"/>
              <a:sym typeface="Rockwell"/>
            </a:endParaRPr>
          </a:p>
        </p:txBody>
      </p:sp>
      <p:sp>
        <p:nvSpPr>
          <p:cNvPr id="432" name="Google Shape;432;p28"/>
          <p:cNvSpPr/>
          <p:nvPr/>
        </p:nvSpPr>
        <p:spPr>
          <a:xfrm rot="4308689">
            <a:off x="9191192" y="1651650"/>
            <a:ext cx="1980696" cy="2066510"/>
          </a:xfrm>
          <a:custGeom>
            <a:avLst/>
            <a:gdLst/>
            <a:ahLst/>
            <a:cxnLst/>
            <a:rect l="l" t="t" r="r" b="b"/>
            <a:pathLst>
              <a:path w="1980696" h="2066510" extrusionOk="0">
                <a:moveTo>
                  <a:pt x="0" y="2066510"/>
                </a:moveTo>
                <a:lnTo>
                  <a:pt x="1138078" y="0"/>
                </a:lnTo>
                <a:lnTo>
                  <a:pt x="1980696" y="1530016"/>
                </a:lnTo>
                <a:lnTo>
                  <a:pt x="1459417" y="2066510"/>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433" name="Google Shape;433;p28"/>
          <p:cNvSpPr/>
          <p:nvPr/>
        </p:nvSpPr>
        <p:spPr>
          <a:xfrm rot="-7769131">
            <a:off x="9457431" y="3977898"/>
            <a:ext cx="346713" cy="206124"/>
          </a:xfrm>
          <a:custGeom>
            <a:avLst/>
            <a:gdLst/>
            <a:ahLst/>
            <a:cxnLst/>
            <a:rect l="l" t="t" r="r" b="b"/>
            <a:pathLst>
              <a:path w="346713" h="206124" extrusionOk="0">
                <a:moveTo>
                  <a:pt x="346713" y="206124"/>
                </a:moveTo>
                <a:lnTo>
                  <a:pt x="0" y="206124"/>
                </a:lnTo>
                <a:lnTo>
                  <a:pt x="86666" y="0"/>
                </a:lnTo>
                <a:lnTo>
                  <a:pt x="346713" y="206124"/>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434" name="Google Shape;434;p28"/>
          <p:cNvSpPr/>
          <p:nvPr/>
        </p:nvSpPr>
        <p:spPr>
          <a:xfrm rot="-9168920">
            <a:off x="9528615" y="3713859"/>
            <a:ext cx="710669" cy="335543"/>
          </a:xfrm>
          <a:custGeom>
            <a:avLst/>
            <a:gdLst/>
            <a:ahLst/>
            <a:cxnLst/>
            <a:rect l="l" t="t" r="r" b="b"/>
            <a:pathLst>
              <a:path w="710669" h="335543" extrusionOk="0">
                <a:moveTo>
                  <a:pt x="710669" y="176660"/>
                </a:moveTo>
                <a:lnTo>
                  <a:pt x="0" y="335543"/>
                </a:lnTo>
                <a:lnTo>
                  <a:pt x="141082" y="0"/>
                </a:lnTo>
                <a:lnTo>
                  <a:pt x="487795" y="0"/>
                </a:lnTo>
                <a:lnTo>
                  <a:pt x="710669" y="176660"/>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435" name="Google Shape;435;p28"/>
          <p:cNvSpPr/>
          <p:nvPr/>
        </p:nvSpPr>
        <p:spPr>
          <a:xfrm rot="4308689">
            <a:off x="8785444" y="1075879"/>
            <a:ext cx="1246227" cy="1580187"/>
          </a:xfrm>
          <a:custGeom>
            <a:avLst/>
            <a:gdLst/>
            <a:ahLst/>
            <a:cxnLst/>
            <a:rect l="l" t="t" r="r" b="b"/>
            <a:pathLst>
              <a:path w="1246227" h="1580187" extrusionOk="0">
                <a:moveTo>
                  <a:pt x="0" y="1580187"/>
                </a:moveTo>
                <a:lnTo>
                  <a:pt x="1168783" y="0"/>
                </a:lnTo>
                <a:lnTo>
                  <a:pt x="1246227" y="105569"/>
                </a:lnTo>
                <a:lnTo>
                  <a:pt x="358471" y="1574380"/>
                </a:lnTo>
                <a:lnTo>
                  <a:pt x="0" y="1580187"/>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436" name="Google Shape;436;p28"/>
          <p:cNvSpPr/>
          <p:nvPr/>
        </p:nvSpPr>
        <p:spPr>
          <a:xfrm rot="-4406895">
            <a:off x="11374788" y="2846425"/>
            <a:ext cx="243160" cy="406553"/>
          </a:xfrm>
          <a:custGeom>
            <a:avLst/>
            <a:gdLst/>
            <a:ahLst/>
            <a:cxnLst/>
            <a:rect l="l" t="t" r="r" b="b"/>
            <a:pathLst>
              <a:path w="243160" h="406553" extrusionOk="0">
                <a:moveTo>
                  <a:pt x="243160" y="342071"/>
                </a:moveTo>
                <a:lnTo>
                  <a:pt x="156493" y="406553"/>
                </a:lnTo>
                <a:lnTo>
                  <a:pt x="0" y="0"/>
                </a:lnTo>
                <a:lnTo>
                  <a:pt x="243160" y="342071"/>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437" name="Google Shape;437;p28"/>
          <p:cNvSpPr/>
          <p:nvPr/>
        </p:nvSpPr>
        <p:spPr>
          <a:xfrm rot="-4406895">
            <a:off x="10879052" y="2627354"/>
            <a:ext cx="692798" cy="510610"/>
          </a:xfrm>
          <a:custGeom>
            <a:avLst/>
            <a:gdLst/>
            <a:ahLst/>
            <a:cxnLst/>
            <a:rect l="l" t="t" r="r" b="b"/>
            <a:pathLst>
              <a:path w="692798" h="510610" extrusionOk="0">
                <a:moveTo>
                  <a:pt x="692798" y="224339"/>
                </a:moveTo>
                <a:lnTo>
                  <a:pt x="308036" y="510610"/>
                </a:lnTo>
                <a:lnTo>
                  <a:pt x="64876" y="168539"/>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Tree>
    <p:extLst>
      <p:ext uri="{BB962C8B-B14F-4D97-AF65-F5344CB8AC3E}">
        <p14:creationId xmlns:p14="http://schemas.microsoft.com/office/powerpoint/2010/main" val="4034131994"/>
      </p:ext>
    </p:extLst>
  </p:cSld>
  <p:clrMapOvr>
    <a:masterClrMapping/>
  </p:clrMapOvr>
</p:sldLayout>
</file>

<file path=ppt/slideLayouts/slideLayout124.xml><?xml version="1.0" encoding="utf-8"?>
<p:sldLayout xmlns:a="http://schemas.openxmlformats.org/drawingml/2006/main" xmlns:r="http://schemas.openxmlformats.org/officeDocument/2006/relationships" xmlns:p="http://schemas.openxmlformats.org/presentationml/2006/main" showMasterSp="0" matchingName="Title Slide with Image">
  <p:cSld name="Title Slide with Image">
    <p:bg>
      <p:bgPr>
        <a:solidFill>
          <a:schemeClr val="lt1"/>
        </a:solidFill>
        <a:effectLst/>
      </p:bgPr>
    </p:bg>
    <p:spTree>
      <p:nvGrpSpPr>
        <p:cNvPr id="1" name="Shape 23"/>
        <p:cNvGrpSpPr/>
        <p:nvPr/>
      </p:nvGrpSpPr>
      <p:grpSpPr>
        <a:xfrm>
          <a:off x="0" y="0"/>
          <a:ext cx="0" cy="0"/>
          <a:chOff x="0" y="0"/>
          <a:chExt cx="0" cy="0"/>
        </a:xfrm>
      </p:grpSpPr>
      <p:sp>
        <p:nvSpPr>
          <p:cNvPr id="24" name="Google Shape;24;p2"/>
          <p:cNvSpPr>
            <a:spLocks noGrp="1"/>
          </p:cNvSpPr>
          <p:nvPr>
            <p:ph type="pic" idx="2"/>
          </p:nvPr>
        </p:nvSpPr>
        <p:spPr>
          <a:xfrm>
            <a:off x="86715" y="86714"/>
            <a:ext cx="12018572" cy="6684572"/>
          </a:xfrm>
          <a:prstGeom prst="rect">
            <a:avLst/>
          </a:prstGeom>
          <a:solidFill>
            <a:srgbClr val="D8D8D8"/>
          </a:solidFill>
          <a:ln>
            <a:noFill/>
          </a:ln>
        </p:spPr>
        <p:txBody>
          <a:bodyPr spcFirstLastPara="1" wrap="square" lIns="360000" tIns="360000" rIns="0" bIns="0" anchor="t" anchorCtr="0"/>
          <a:lstStyle>
            <a:lvl1pPr marR="0" lvl="0" algn="l" rtl="0">
              <a:lnSpc>
                <a:spcPct val="90000"/>
              </a:lnSpc>
              <a:spcBef>
                <a:spcPts val="1000"/>
              </a:spcBef>
              <a:spcAft>
                <a:spcPts val="0"/>
              </a:spcAft>
              <a:buClr>
                <a:srgbClr val="3F3F3F"/>
              </a:buClr>
              <a:buSzPts val="1100"/>
              <a:buFont typeface="Arial"/>
              <a:buNone/>
              <a:defRPr sz="1100" b="0" i="1" u="none" strike="noStrike" cap="none">
                <a:solidFill>
                  <a:srgbClr val="3F3F3F"/>
                </a:solidFill>
                <a:latin typeface="Times New Roman"/>
                <a:ea typeface="Times New Roman"/>
                <a:cs typeface="Times New Roman"/>
                <a:sym typeface="Times New Roman"/>
              </a:defRPr>
            </a:lvl1pPr>
            <a:lvl2pPr marR="0" lvl="1"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R="0" lvl="2"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R="0" lvl="3"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R="0" lvl="4"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R="0" lvl="5"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R="0" lvl="6"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R="0" lvl="7"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R="0" lvl="8"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25" name="Google Shape;25;p2"/>
          <p:cNvSpPr txBox="1">
            <a:spLocks noGrp="1"/>
          </p:cNvSpPr>
          <p:nvPr>
            <p:ph type="ctrTitle"/>
          </p:nvPr>
        </p:nvSpPr>
        <p:spPr>
          <a:xfrm>
            <a:off x="0" y="1768422"/>
            <a:ext cx="6840000" cy="2387600"/>
          </a:xfrm>
          <a:prstGeom prst="rect">
            <a:avLst/>
          </a:prstGeom>
          <a:solidFill>
            <a:schemeClr val="dk1">
              <a:alpha val="80000"/>
            </a:schemeClr>
          </a:solidFill>
          <a:ln>
            <a:noFill/>
          </a:ln>
        </p:spPr>
        <p:txBody>
          <a:bodyPr spcFirstLastPara="1" wrap="square" lIns="432000" tIns="0" rIns="432000" bIns="144000" anchor="b" anchorCtr="0"/>
          <a:lstStyle>
            <a:lvl1pPr marR="0" lvl="0" algn="l" rtl="0">
              <a:lnSpc>
                <a:spcPct val="90000"/>
              </a:lnSpc>
              <a:spcBef>
                <a:spcPts val="0"/>
              </a:spcBef>
              <a:spcAft>
                <a:spcPts val="0"/>
              </a:spcAft>
              <a:buClr>
                <a:schemeClr val="lt1"/>
              </a:buClr>
              <a:buSzPts val="4200"/>
              <a:buFont typeface="Economica"/>
              <a:buNone/>
              <a:defRPr sz="4200" b="0" i="0" u="none" strike="noStrike" cap="none">
                <a:solidFill>
                  <a:schemeClr val="lt1"/>
                </a:solidFill>
                <a:latin typeface="Economica"/>
                <a:ea typeface="Economica"/>
                <a:cs typeface="Economica"/>
                <a:sym typeface="Economica"/>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endParaRPr/>
          </a:p>
        </p:txBody>
      </p:sp>
      <p:sp>
        <p:nvSpPr>
          <p:cNvPr id="26" name="Google Shape;26;p2"/>
          <p:cNvSpPr txBox="1">
            <a:spLocks noGrp="1"/>
          </p:cNvSpPr>
          <p:nvPr>
            <p:ph type="subTitle" idx="1"/>
          </p:nvPr>
        </p:nvSpPr>
        <p:spPr>
          <a:xfrm>
            <a:off x="0" y="4153578"/>
            <a:ext cx="6840000" cy="936000"/>
          </a:xfrm>
          <a:prstGeom prst="rect">
            <a:avLst/>
          </a:prstGeom>
          <a:solidFill>
            <a:schemeClr val="dk1">
              <a:alpha val="89803"/>
            </a:schemeClr>
          </a:solidFill>
          <a:ln>
            <a:noFill/>
          </a:ln>
        </p:spPr>
        <p:txBody>
          <a:bodyPr spcFirstLastPara="1" wrap="square" lIns="432000" tIns="144000" rIns="0" bIns="0" anchor="t" anchorCtr="0"/>
          <a:lstStyle>
            <a:lvl1pPr marR="0" lvl="0" algn="l" rtl="0">
              <a:lnSpc>
                <a:spcPct val="90000"/>
              </a:lnSpc>
              <a:spcBef>
                <a:spcPts val="1000"/>
              </a:spcBef>
              <a:spcAft>
                <a:spcPts val="0"/>
              </a:spcAft>
              <a:buClr>
                <a:schemeClr val="lt1"/>
              </a:buClr>
              <a:buSzPts val="2100"/>
              <a:buFont typeface="Arial"/>
              <a:buNone/>
              <a:defRPr sz="2100" b="0" i="0" u="none" strike="noStrike" cap="none">
                <a:solidFill>
                  <a:schemeClr val="lt1"/>
                </a:solidFill>
                <a:latin typeface="Calibri"/>
                <a:ea typeface="Calibri"/>
                <a:cs typeface="Calibri"/>
                <a:sym typeface="Calibri"/>
              </a:defRPr>
            </a:lvl1pPr>
            <a:lvl2pPr marR="0" lvl="1" algn="ctr" rtl="0">
              <a:lnSpc>
                <a:spcPct val="90000"/>
              </a:lnSpc>
              <a:spcBef>
                <a:spcPts val="500"/>
              </a:spcBef>
              <a:spcAft>
                <a:spcPts val="0"/>
              </a:spcAft>
              <a:buClr>
                <a:srgbClr val="3F3F3F"/>
              </a:buClr>
              <a:buSzPts val="2000"/>
              <a:buFont typeface="Arial"/>
              <a:buNone/>
              <a:defRPr sz="2000" b="0" i="0" u="none" strike="noStrike" cap="none">
                <a:solidFill>
                  <a:srgbClr val="3F3F3F"/>
                </a:solidFill>
                <a:latin typeface="Calibri"/>
                <a:ea typeface="Calibri"/>
                <a:cs typeface="Calibri"/>
                <a:sym typeface="Calibri"/>
              </a:defRPr>
            </a:lvl2pPr>
            <a:lvl3pPr marR="0" lvl="2" algn="ctr" rtl="0">
              <a:lnSpc>
                <a:spcPct val="90000"/>
              </a:lnSpc>
              <a:spcBef>
                <a:spcPts val="500"/>
              </a:spcBef>
              <a:spcAft>
                <a:spcPts val="0"/>
              </a:spcAft>
              <a:buClr>
                <a:srgbClr val="3F3F3F"/>
              </a:buClr>
              <a:buSzPts val="1800"/>
              <a:buFont typeface="Arial"/>
              <a:buNone/>
              <a:defRPr sz="1800" b="0" i="0" u="none" strike="noStrike" cap="none">
                <a:solidFill>
                  <a:srgbClr val="3F3F3F"/>
                </a:solidFill>
                <a:latin typeface="Calibri"/>
                <a:ea typeface="Calibri"/>
                <a:cs typeface="Calibri"/>
                <a:sym typeface="Calibri"/>
              </a:defRPr>
            </a:lvl3pPr>
            <a:lvl4pPr marR="0" lvl="3" algn="ctr" rtl="0">
              <a:lnSpc>
                <a:spcPct val="90000"/>
              </a:lnSpc>
              <a:spcBef>
                <a:spcPts val="500"/>
              </a:spcBef>
              <a:spcAft>
                <a:spcPts val="0"/>
              </a:spcAft>
              <a:buClr>
                <a:srgbClr val="3F3F3F"/>
              </a:buClr>
              <a:buSzPts val="1600"/>
              <a:buFont typeface="Arial"/>
              <a:buNone/>
              <a:defRPr sz="1600" b="0" i="0" u="none" strike="noStrike" cap="none">
                <a:solidFill>
                  <a:srgbClr val="3F3F3F"/>
                </a:solidFill>
                <a:latin typeface="Calibri"/>
                <a:ea typeface="Calibri"/>
                <a:cs typeface="Calibri"/>
                <a:sym typeface="Calibri"/>
              </a:defRPr>
            </a:lvl4pPr>
            <a:lvl5pPr marR="0" lvl="4" algn="ctr" rtl="0">
              <a:lnSpc>
                <a:spcPct val="90000"/>
              </a:lnSpc>
              <a:spcBef>
                <a:spcPts val="500"/>
              </a:spcBef>
              <a:spcAft>
                <a:spcPts val="0"/>
              </a:spcAft>
              <a:buClr>
                <a:srgbClr val="3F3F3F"/>
              </a:buClr>
              <a:buSzPts val="1600"/>
              <a:buFont typeface="Arial"/>
              <a:buNone/>
              <a:defRPr sz="1600" b="0" i="0" u="none" strike="noStrike" cap="none">
                <a:solidFill>
                  <a:srgbClr val="3F3F3F"/>
                </a:solidFill>
                <a:latin typeface="Calibri"/>
                <a:ea typeface="Calibri"/>
                <a:cs typeface="Calibri"/>
                <a:sym typeface="Calibri"/>
              </a:defRPr>
            </a:lvl5pPr>
            <a:lvl6pPr marR="0" lvl="5" algn="ctr" rtl="0">
              <a:lnSpc>
                <a:spcPct val="90000"/>
              </a:lnSpc>
              <a:spcBef>
                <a:spcPts val="500"/>
              </a:spcBef>
              <a:spcAft>
                <a:spcPts val="0"/>
              </a:spcAft>
              <a:buClr>
                <a:schemeClr val="dk1"/>
              </a:buClr>
              <a:buSzPts val="1600"/>
              <a:buFont typeface="Arial"/>
              <a:buNone/>
              <a:defRPr sz="1600" b="0" i="0" u="none" strike="noStrike" cap="none">
                <a:solidFill>
                  <a:schemeClr val="dk1"/>
                </a:solidFill>
                <a:latin typeface="Calibri"/>
                <a:ea typeface="Calibri"/>
                <a:cs typeface="Calibri"/>
                <a:sym typeface="Calibri"/>
              </a:defRPr>
            </a:lvl6pPr>
            <a:lvl7pPr marR="0" lvl="6" algn="ctr" rtl="0">
              <a:lnSpc>
                <a:spcPct val="90000"/>
              </a:lnSpc>
              <a:spcBef>
                <a:spcPts val="500"/>
              </a:spcBef>
              <a:spcAft>
                <a:spcPts val="0"/>
              </a:spcAft>
              <a:buClr>
                <a:schemeClr val="dk1"/>
              </a:buClr>
              <a:buSzPts val="1600"/>
              <a:buFont typeface="Arial"/>
              <a:buNone/>
              <a:defRPr sz="1600" b="0" i="0" u="none" strike="noStrike" cap="none">
                <a:solidFill>
                  <a:schemeClr val="dk1"/>
                </a:solidFill>
                <a:latin typeface="Calibri"/>
                <a:ea typeface="Calibri"/>
                <a:cs typeface="Calibri"/>
                <a:sym typeface="Calibri"/>
              </a:defRPr>
            </a:lvl7pPr>
            <a:lvl8pPr marR="0" lvl="7" algn="ctr" rtl="0">
              <a:lnSpc>
                <a:spcPct val="90000"/>
              </a:lnSpc>
              <a:spcBef>
                <a:spcPts val="500"/>
              </a:spcBef>
              <a:spcAft>
                <a:spcPts val="0"/>
              </a:spcAft>
              <a:buClr>
                <a:schemeClr val="dk1"/>
              </a:buClr>
              <a:buSzPts val="1600"/>
              <a:buFont typeface="Arial"/>
              <a:buNone/>
              <a:defRPr sz="1600" b="0" i="0" u="none" strike="noStrike" cap="none">
                <a:solidFill>
                  <a:schemeClr val="dk1"/>
                </a:solidFill>
                <a:latin typeface="Calibri"/>
                <a:ea typeface="Calibri"/>
                <a:cs typeface="Calibri"/>
                <a:sym typeface="Calibri"/>
              </a:defRPr>
            </a:lvl8pPr>
            <a:lvl9pPr marR="0" lvl="8" algn="ctr" rtl="0">
              <a:lnSpc>
                <a:spcPct val="90000"/>
              </a:lnSpc>
              <a:spcBef>
                <a:spcPts val="500"/>
              </a:spcBef>
              <a:spcAft>
                <a:spcPts val="0"/>
              </a:spcAft>
              <a:buClr>
                <a:schemeClr val="dk1"/>
              </a:buClr>
              <a:buSzPts val="1600"/>
              <a:buFont typeface="Arial"/>
              <a:buNone/>
              <a:defRPr sz="1600" b="0" i="0" u="none" strike="noStrike" cap="none">
                <a:solidFill>
                  <a:schemeClr val="dk1"/>
                </a:solidFill>
                <a:latin typeface="Calibri"/>
                <a:ea typeface="Calibri"/>
                <a:cs typeface="Calibri"/>
                <a:sym typeface="Calibri"/>
              </a:defRPr>
            </a:lvl9pPr>
          </a:lstStyle>
          <a:p>
            <a:endParaRPr/>
          </a:p>
        </p:txBody>
      </p:sp>
    </p:spTree>
    <p:extLst>
      <p:ext uri="{BB962C8B-B14F-4D97-AF65-F5344CB8AC3E}">
        <p14:creationId xmlns:p14="http://schemas.microsoft.com/office/powerpoint/2010/main" val="3310407730"/>
      </p:ext>
    </p:extLst>
  </p:cSld>
  <p:clrMapOvr>
    <a:masterClrMapping/>
  </p:clrMapOvr>
</p:sldLayout>
</file>

<file path=ppt/slideLayouts/slideLayout125.xml><?xml version="1.0" encoding="utf-8"?>
<p:sldLayout xmlns:a="http://schemas.openxmlformats.org/drawingml/2006/main" xmlns:r="http://schemas.openxmlformats.org/officeDocument/2006/relationships" xmlns:p="http://schemas.openxmlformats.org/presentationml/2006/main" matchingName="Large Image and Text">
  <p:cSld name="Large Image and Text">
    <p:bg>
      <p:bgPr>
        <a:solidFill>
          <a:schemeClr val="lt1"/>
        </a:solidFill>
        <a:effectLst/>
      </p:bgPr>
    </p:bg>
    <p:spTree>
      <p:nvGrpSpPr>
        <p:cNvPr id="1" name="Shape 27"/>
        <p:cNvGrpSpPr/>
        <p:nvPr/>
      </p:nvGrpSpPr>
      <p:grpSpPr>
        <a:xfrm>
          <a:off x="0" y="0"/>
          <a:ext cx="0" cy="0"/>
          <a:chOff x="0" y="0"/>
          <a:chExt cx="0" cy="0"/>
        </a:xfrm>
      </p:grpSpPr>
      <p:sp>
        <p:nvSpPr>
          <p:cNvPr id="28" name="Google Shape;28;p3"/>
          <p:cNvSpPr txBox="1">
            <a:spLocks noGrp="1"/>
          </p:cNvSpPr>
          <p:nvPr>
            <p:ph type="ctrTitle"/>
          </p:nvPr>
        </p:nvSpPr>
        <p:spPr>
          <a:xfrm>
            <a:off x="84000" y="3517901"/>
            <a:ext cx="6012000" cy="1409700"/>
          </a:xfrm>
          <a:prstGeom prst="rect">
            <a:avLst/>
          </a:prstGeom>
          <a:solidFill>
            <a:schemeClr val="dk1"/>
          </a:solidFill>
          <a:ln>
            <a:noFill/>
          </a:ln>
        </p:spPr>
        <p:txBody>
          <a:bodyPr spcFirstLastPara="1" wrap="square" lIns="288000" tIns="0" rIns="432000" bIns="144000" anchor="b" anchorCtr="0"/>
          <a:lstStyle>
            <a:lvl1pPr marR="0" lvl="0" algn="r" rtl="0">
              <a:lnSpc>
                <a:spcPct val="90000"/>
              </a:lnSpc>
              <a:spcBef>
                <a:spcPts val="0"/>
              </a:spcBef>
              <a:spcAft>
                <a:spcPts val="0"/>
              </a:spcAft>
              <a:buClr>
                <a:schemeClr val="lt1"/>
              </a:buClr>
              <a:buSzPts val="4200"/>
              <a:buFont typeface="Economica"/>
              <a:buNone/>
              <a:defRPr sz="4200" b="0" i="0" u="none" strike="noStrike" cap="none">
                <a:solidFill>
                  <a:schemeClr val="lt1"/>
                </a:solidFill>
                <a:latin typeface="Economica"/>
                <a:ea typeface="Economica"/>
                <a:cs typeface="Economica"/>
                <a:sym typeface="Economica"/>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endParaRPr/>
          </a:p>
        </p:txBody>
      </p:sp>
      <p:sp>
        <p:nvSpPr>
          <p:cNvPr id="29" name="Google Shape;29;p3"/>
          <p:cNvSpPr txBox="1">
            <a:spLocks noGrp="1"/>
          </p:cNvSpPr>
          <p:nvPr>
            <p:ph type="subTitle" idx="1"/>
          </p:nvPr>
        </p:nvSpPr>
        <p:spPr>
          <a:xfrm>
            <a:off x="84000" y="4927600"/>
            <a:ext cx="6012000" cy="1845743"/>
          </a:xfrm>
          <a:prstGeom prst="rect">
            <a:avLst/>
          </a:prstGeom>
          <a:solidFill>
            <a:srgbClr val="262626"/>
          </a:solidFill>
          <a:ln>
            <a:noFill/>
          </a:ln>
        </p:spPr>
        <p:txBody>
          <a:bodyPr spcFirstLastPara="1" wrap="square" lIns="288000" tIns="144000" rIns="432000" bIns="0" anchor="t" anchorCtr="0"/>
          <a:lstStyle>
            <a:lvl1pPr marR="0" lvl="0" algn="r" rtl="0">
              <a:lnSpc>
                <a:spcPct val="90000"/>
              </a:lnSpc>
              <a:spcBef>
                <a:spcPts val="1000"/>
              </a:spcBef>
              <a:spcAft>
                <a:spcPts val="0"/>
              </a:spcAft>
              <a:buClr>
                <a:schemeClr val="lt1"/>
              </a:buClr>
              <a:buSzPts val="2100"/>
              <a:buFont typeface="Arial"/>
              <a:buNone/>
              <a:defRPr sz="2100" b="0" i="0" u="none" strike="noStrike" cap="none">
                <a:solidFill>
                  <a:schemeClr val="lt1"/>
                </a:solidFill>
                <a:latin typeface="Calibri"/>
                <a:ea typeface="Calibri"/>
                <a:cs typeface="Calibri"/>
                <a:sym typeface="Calibri"/>
              </a:defRPr>
            </a:lvl1pPr>
            <a:lvl2pPr marR="0" lvl="1" algn="ctr" rtl="0">
              <a:lnSpc>
                <a:spcPct val="90000"/>
              </a:lnSpc>
              <a:spcBef>
                <a:spcPts val="500"/>
              </a:spcBef>
              <a:spcAft>
                <a:spcPts val="0"/>
              </a:spcAft>
              <a:buClr>
                <a:srgbClr val="3F3F3F"/>
              </a:buClr>
              <a:buSzPts val="2000"/>
              <a:buFont typeface="Arial"/>
              <a:buNone/>
              <a:defRPr sz="2000" b="0" i="0" u="none" strike="noStrike" cap="none">
                <a:solidFill>
                  <a:srgbClr val="3F3F3F"/>
                </a:solidFill>
                <a:latin typeface="Calibri"/>
                <a:ea typeface="Calibri"/>
                <a:cs typeface="Calibri"/>
                <a:sym typeface="Calibri"/>
              </a:defRPr>
            </a:lvl2pPr>
            <a:lvl3pPr marR="0" lvl="2" algn="ctr" rtl="0">
              <a:lnSpc>
                <a:spcPct val="90000"/>
              </a:lnSpc>
              <a:spcBef>
                <a:spcPts val="500"/>
              </a:spcBef>
              <a:spcAft>
                <a:spcPts val="0"/>
              </a:spcAft>
              <a:buClr>
                <a:srgbClr val="3F3F3F"/>
              </a:buClr>
              <a:buSzPts val="1800"/>
              <a:buFont typeface="Arial"/>
              <a:buNone/>
              <a:defRPr sz="1800" b="0" i="0" u="none" strike="noStrike" cap="none">
                <a:solidFill>
                  <a:srgbClr val="3F3F3F"/>
                </a:solidFill>
                <a:latin typeface="Calibri"/>
                <a:ea typeface="Calibri"/>
                <a:cs typeface="Calibri"/>
                <a:sym typeface="Calibri"/>
              </a:defRPr>
            </a:lvl3pPr>
            <a:lvl4pPr marR="0" lvl="3" algn="ctr" rtl="0">
              <a:lnSpc>
                <a:spcPct val="90000"/>
              </a:lnSpc>
              <a:spcBef>
                <a:spcPts val="500"/>
              </a:spcBef>
              <a:spcAft>
                <a:spcPts val="0"/>
              </a:spcAft>
              <a:buClr>
                <a:srgbClr val="3F3F3F"/>
              </a:buClr>
              <a:buSzPts val="1600"/>
              <a:buFont typeface="Arial"/>
              <a:buNone/>
              <a:defRPr sz="1600" b="0" i="0" u="none" strike="noStrike" cap="none">
                <a:solidFill>
                  <a:srgbClr val="3F3F3F"/>
                </a:solidFill>
                <a:latin typeface="Calibri"/>
                <a:ea typeface="Calibri"/>
                <a:cs typeface="Calibri"/>
                <a:sym typeface="Calibri"/>
              </a:defRPr>
            </a:lvl4pPr>
            <a:lvl5pPr marR="0" lvl="4" algn="ctr" rtl="0">
              <a:lnSpc>
                <a:spcPct val="90000"/>
              </a:lnSpc>
              <a:spcBef>
                <a:spcPts val="500"/>
              </a:spcBef>
              <a:spcAft>
                <a:spcPts val="0"/>
              </a:spcAft>
              <a:buClr>
                <a:srgbClr val="3F3F3F"/>
              </a:buClr>
              <a:buSzPts val="1600"/>
              <a:buFont typeface="Arial"/>
              <a:buNone/>
              <a:defRPr sz="1600" b="0" i="0" u="none" strike="noStrike" cap="none">
                <a:solidFill>
                  <a:srgbClr val="3F3F3F"/>
                </a:solidFill>
                <a:latin typeface="Calibri"/>
                <a:ea typeface="Calibri"/>
                <a:cs typeface="Calibri"/>
                <a:sym typeface="Calibri"/>
              </a:defRPr>
            </a:lvl5pPr>
            <a:lvl6pPr marR="0" lvl="5" algn="ctr" rtl="0">
              <a:lnSpc>
                <a:spcPct val="90000"/>
              </a:lnSpc>
              <a:spcBef>
                <a:spcPts val="500"/>
              </a:spcBef>
              <a:spcAft>
                <a:spcPts val="0"/>
              </a:spcAft>
              <a:buClr>
                <a:schemeClr val="dk1"/>
              </a:buClr>
              <a:buSzPts val="1600"/>
              <a:buFont typeface="Arial"/>
              <a:buNone/>
              <a:defRPr sz="1600" b="0" i="0" u="none" strike="noStrike" cap="none">
                <a:solidFill>
                  <a:schemeClr val="dk1"/>
                </a:solidFill>
                <a:latin typeface="Calibri"/>
                <a:ea typeface="Calibri"/>
                <a:cs typeface="Calibri"/>
                <a:sym typeface="Calibri"/>
              </a:defRPr>
            </a:lvl6pPr>
            <a:lvl7pPr marR="0" lvl="6" algn="ctr" rtl="0">
              <a:lnSpc>
                <a:spcPct val="90000"/>
              </a:lnSpc>
              <a:spcBef>
                <a:spcPts val="500"/>
              </a:spcBef>
              <a:spcAft>
                <a:spcPts val="0"/>
              </a:spcAft>
              <a:buClr>
                <a:schemeClr val="dk1"/>
              </a:buClr>
              <a:buSzPts val="1600"/>
              <a:buFont typeface="Arial"/>
              <a:buNone/>
              <a:defRPr sz="1600" b="0" i="0" u="none" strike="noStrike" cap="none">
                <a:solidFill>
                  <a:schemeClr val="dk1"/>
                </a:solidFill>
                <a:latin typeface="Calibri"/>
                <a:ea typeface="Calibri"/>
                <a:cs typeface="Calibri"/>
                <a:sym typeface="Calibri"/>
              </a:defRPr>
            </a:lvl7pPr>
            <a:lvl8pPr marR="0" lvl="7" algn="ctr" rtl="0">
              <a:lnSpc>
                <a:spcPct val="90000"/>
              </a:lnSpc>
              <a:spcBef>
                <a:spcPts val="500"/>
              </a:spcBef>
              <a:spcAft>
                <a:spcPts val="0"/>
              </a:spcAft>
              <a:buClr>
                <a:schemeClr val="dk1"/>
              </a:buClr>
              <a:buSzPts val="1600"/>
              <a:buFont typeface="Arial"/>
              <a:buNone/>
              <a:defRPr sz="1600" b="0" i="0" u="none" strike="noStrike" cap="none">
                <a:solidFill>
                  <a:schemeClr val="dk1"/>
                </a:solidFill>
                <a:latin typeface="Calibri"/>
                <a:ea typeface="Calibri"/>
                <a:cs typeface="Calibri"/>
                <a:sym typeface="Calibri"/>
              </a:defRPr>
            </a:lvl8pPr>
            <a:lvl9pPr marR="0" lvl="8" algn="ctr" rtl="0">
              <a:lnSpc>
                <a:spcPct val="90000"/>
              </a:lnSpc>
              <a:spcBef>
                <a:spcPts val="500"/>
              </a:spcBef>
              <a:spcAft>
                <a:spcPts val="0"/>
              </a:spcAft>
              <a:buClr>
                <a:schemeClr val="dk1"/>
              </a:buClr>
              <a:buSzPts val="1600"/>
              <a:buFont typeface="Arial"/>
              <a:buNone/>
              <a:defRPr sz="1600" b="0" i="0" u="none" strike="noStrike" cap="none">
                <a:solidFill>
                  <a:schemeClr val="dk1"/>
                </a:solidFill>
                <a:latin typeface="Calibri"/>
                <a:ea typeface="Calibri"/>
                <a:cs typeface="Calibri"/>
                <a:sym typeface="Calibri"/>
              </a:defRPr>
            </a:lvl9pPr>
          </a:lstStyle>
          <a:p>
            <a:endParaRPr/>
          </a:p>
        </p:txBody>
      </p:sp>
      <p:sp>
        <p:nvSpPr>
          <p:cNvPr id="30" name="Google Shape;30;p3"/>
          <p:cNvSpPr>
            <a:spLocks noGrp="1"/>
          </p:cNvSpPr>
          <p:nvPr>
            <p:ph type="sldNum" idx="12"/>
          </p:nvPr>
        </p:nvSpPr>
        <p:spPr>
          <a:xfrm>
            <a:off x="11496369" y="6155190"/>
            <a:ext cx="432000" cy="432000"/>
          </a:xfrm>
          <a:prstGeom prst="ellipse">
            <a:avLst/>
          </a:prstGeom>
          <a:noFill/>
          <a:ln w="9525" cap="flat" cmpd="sng">
            <a:solidFill>
              <a:schemeClr val="accent1"/>
            </a:solidFill>
            <a:prstDash val="solid"/>
            <a:round/>
            <a:headEnd type="none" w="sm" len="sm"/>
            <a:tailEnd type="none" w="sm" len="sm"/>
          </a:ln>
        </p:spPr>
        <p:txBody>
          <a:bodyPr spcFirstLastPara="1" wrap="square" lIns="0" tIns="0" rIns="0" bIns="0" anchor="ctr" anchorCtr="0">
            <a:noAutofit/>
          </a:bodyPr>
          <a:lstStyle>
            <a:lvl1pPr marL="0" marR="0" lvl="0" indent="0" algn="ctr" rtl="0">
              <a:spcBef>
                <a:spcPts val="0"/>
              </a:spcBef>
              <a:buNone/>
              <a:defRPr sz="1200" b="1" i="1" u="none" strike="noStrike" cap="none">
                <a:solidFill>
                  <a:schemeClr val="dk1"/>
                </a:solidFill>
                <a:latin typeface="Rockwell"/>
                <a:ea typeface="Rockwell"/>
                <a:cs typeface="Rockwell"/>
                <a:sym typeface="Rockwell"/>
              </a:defRPr>
            </a:lvl1pPr>
            <a:lvl2pPr marL="0" marR="0" lvl="1" indent="0" algn="ctr" rtl="0">
              <a:spcBef>
                <a:spcPts val="0"/>
              </a:spcBef>
              <a:buNone/>
              <a:defRPr sz="1200" b="1" i="1" u="none" strike="noStrike" cap="none">
                <a:solidFill>
                  <a:schemeClr val="dk1"/>
                </a:solidFill>
                <a:latin typeface="Rockwell"/>
                <a:ea typeface="Rockwell"/>
                <a:cs typeface="Rockwell"/>
                <a:sym typeface="Rockwell"/>
              </a:defRPr>
            </a:lvl2pPr>
            <a:lvl3pPr marL="0" marR="0" lvl="2" indent="0" algn="ctr" rtl="0">
              <a:spcBef>
                <a:spcPts val="0"/>
              </a:spcBef>
              <a:buNone/>
              <a:defRPr sz="1200" b="1" i="1" u="none" strike="noStrike" cap="none">
                <a:solidFill>
                  <a:schemeClr val="dk1"/>
                </a:solidFill>
                <a:latin typeface="Rockwell"/>
                <a:ea typeface="Rockwell"/>
                <a:cs typeface="Rockwell"/>
                <a:sym typeface="Rockwell"/>
              </a:defRPr>
            </a:lvl3pPr>
            <a:lvl4pPr marL="0" marR="0" lvl="3" indent="0" algn="ctr" rtl="0">
              <a:spcBef>
                <a:spcPts val="0"/>
              </a:spcBef>
              <a:buNone/>
              <a:defRPr sz="1200" b="1" i="1" u="none" strike="noStrike" cap="none">
                <a:solidFill>
                  <a:schemeClr val="dk1"/>
                </a:solidFill>
                <a:latin typeface="Rockwell"/>
                <a:ea typeface="Rockwell"/>
                <a:cs typeface="Rockwell"/>
                <a:sym typeface="Rockwell"/>
              </a:defRPr>
            </a:lvl4pPr>
            <a:lvl5pPr marL="0" marR="0" lvl="4" indent="0" algn="ctr" rtl="0">
              <a:spcBef>
                <a:spcPts val="0"/>
              </a:spcBef>
              <a:buNone/>
              <a:defRPr sz="1200" b="1" i="1" u="none" strike="noStrike" cap="none">
                <a:solidFill>
                  <a:schemeClr val="dk1"/>
                </a:solidFill>
                <a:latin typeface="Rockwell"/>
                <a:ea typeface="Rockwell"/>
                <a:cs typeface="Rockwell"/>
                <a:sym typeface="Rockwell"/>
              </a:defRPr>
            </a:lvl5pPr>
            <a:lvl6pPr marL="0" marR="0" lvl="5" indent="0" algn="ctr" rtl="0">
              <a:spcBef>
                <a:spcPts val="0"/>
              </a:spcBef>
              <a:buNone/>
              <a:defRPr sz="1200" b="1" i="1" u="none" strike="noStrike" cap="none">
                <a:solidFill>
                  <a:schemeClr val="dk1"/>
                </a:solidFill>
                <a:latin typeface="Rockwell"/>
                <a:ea typeface="Rockwell"/>
                <a:cs typeface="Rockwell"/>
                <a:sym typeface="Rockwell"/>
              </a:defRPr>
            </a:lvl6pPr>
            <a:lvl7pPr marL="0" marR="0" lvl="6" indent="0" algn="ctr" rtl="0">
              <a:spcBef>
                <a:spcPts val="0"/>
              </a:spcBef>
              <a:buNone/>
              <a:defRPr sz="1200" b="1" i="1" u="none" strike="noStrike" cap="none">
                <a:solidFill>
                  <a:schemeClr val="dk1"/>
                </a:solidFill>
                <a:latin typeface="Rockwell"/>
                <a:ea typeface="Rockwell"/>
                <a:cs typeface="Rockwell"/>
                <a:sym typeface="Rockwell"/>
              </a:defRPr>
            </a:lvl7pPr>
            <a:lvl8pPr marL="0" marR="0" lvl="7" indent="0" algn="ctr" rtl="0">
              <a:spcBef>
                <a:spcPts val="0"/>
              </a:spcBef>
              <a:buNone/>
              <a:defRPr sz="1200" b="1" i="1" u="none" strike="noStrike" cap="none">
                <a:solidFill>
                  <a:schemeClr val="dk1"/>
                </a:solidFill>
                <a:latin typeface="Rockwell"/>
                <a:ea typeface="Rockwell"/>
                <a:cs typeface="Rockwell"/>
                <a:sym typeface="Rockwell"/>
              </a:defRPr>
            </a:lvl8pPr>
            <a:lvl9pPr marL="0" marR="0" lvl="8" indent="0" algn="ctr" rtl="0">
              <a:spcBef>
                <a:spcPts val="0"/>
              </a:spcBef>
              <a:buNone/>
              <a:defRPr sz="1200" b="1" i="1" u="none" strike="noStrike" cap="none">
                <a:solidFill>
                  <a:schemeClr val="dk1"/>
                </a:solidFill>
                <a:latin typeface="Rockwell"/>
                <a:ea typeface="Rockwell"/>
                <a:cs typeface="Rockwell"/>
                <a:sym typeface="Rockwell"/>
              </a:defRPr>
            </a:lvl9p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n-US" sz="1200" b="1" i="1" u="none" strike="noStrike" kern="0" cap="none" spc="0" normalizeH="0" baseline="0" noProof="0">
                <a:ln>
                  <a:noFill/>
                </a:ln>
                <a:solidFill>
                  <a:srgbClr val="000000"/>
                </a:solidFill>
                <a:effectLst/>
                <a:uLnTx/>
                <a:uFillTx/>
                <a:latin typeface="Rockwell"/>
                <a:sym typeface="Rockwell"/>
              </a:rPr>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t>‹#›</a:t>
            </a:fld>
            <a:endParaRPr kumimoji="0" sz="1200" b="1" i="1" u="none" strike="noStrike" kern="0" cap="none" spc="0" normalizeH="0" baseline="0" noProof="0">
              <a:ln>
                <a:noFill/>
              </a:ln>
              <a:solidFill>
                <a:srgbClr val="000000"/>
              </a:solidFill>
              <a:effectLst/>
              <a:uLnTx/>
              <a:uFillTx/>
              <a:latin typeface="Rockwell"/>
              <a:sym typeface="Rockwell"/>
            </a:endParaRPr>
          </a:p>
        </p:txBody>
      </p:sp>
      <p:sp>
        <p:nvSpPr>
          <p:cNvPr id="31" name="Google Shape;31;p3"/>
          <p:cNvSpPr txBox="1"/>
          <p:nvPr/>
        </p:nvSpPr>
        <p:spPr>
          <a:xfrm>
            <a:off x="5861957" y="6613071"/>
            <a:ext cx="0" cy="0"/>
          </a:xfrm>
          <a:prstGeom prst="rect">
            <a:avLst/>
          </a:prstGeom>
          <a:noFill/>
          <a:ln>
            <a:noFill/>
          </a:ln>
        </p:spPr>
        <p:txBody>
          <a:bodyPr spcFirstLastPara="1" wrap="square" lIns="0" tIns="0" rIns="0" bIns="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3F3F3F"/>
              </a:solidFill>
              <a:effectLst/>
              <a:uLnTx/>
              <a:uFillTx/>
              <a:latin typeface="Calibri"/>
              <a:ea typeface="Calibri"/>
              <a:cs typeface="Calibri"/>
              <a:sym typeface="Calibri"/>
            </a:endParaRPr>
          </a:p>
        </p:txBody>
      </p:sp>
      <p:sp>
        <p:nvSpPr>
          <p:cNvPr id="32" name="Google Shape;32;p3"/>
          <p:cNvSpPr>
            <a:spLocks noGrp="1"/>
          </p:cNvSpPr>
          <p:nvPr>
            <p:ph type="pic" idx="2"/>
          </p:nvPr>
        </p:nvSpPr>
        <p:spPr>
          <a:xfrm>
            <a:off x="84000" y="86714"/>
            <a:ext cx="6009285" cy="3431187"/>
          </a:xfrm>
          <a:prstGeom prst="rect">
            <a:avLst/>
          </a:prstGeom>
          <a:solidFill>
            <a:srgbClr val="333333"/>
          </a:solidFill>
          <a:ln>
            <a:noFill/>
          </a:ln>
        </p:spPr>
        <p:txBody>
          <a:bodyPr spcFirstLastPara="1" wrap="square" lIns="0" tIns="0" rIns="0" bIns="0" anchor="ctr" anchorCtr="0"/>
          <a:lstStyle>
            <a:lvl1pPr marR="0" lvl="0" algn="ctr" rtl="0">
              <a:lnSpc>
                <a:spcPct val="90000"/>
              </a:lnSpc>
              <a:spcBef>
                <a:spcPts val="1000"/>
              </a:spcBef>
              <a:spcAft>
                <a:spcPts val="0"/>
              </a:spcAft>
              <a:buClr>
                <a:srgbClr val="D8D8D8"/>
              </a:buClr>
              <a:buSzPts val="1100"/>
              <a:buFont typeface="Arial"/>
              <a:buNone/>
              <a:defRPr sz="1100" b="0" i="1" u="none" strike="noStrike" cap="none">
                <a:solidFill>
                  <a:srgbClr val="D8D8D8"/>
                </a:solidFill>
                <a:latin typeface="Times New Roman"/>
                <a:ea typeface="Times New Roman"/>
                <a:cs typeface="Times New Roman"/>
                <a:sym typeface="Times New Roman"/>
              </a:defRPr>
            </a:lvl1pPr>
            <a:lvl2pPr marR="0" lvl="1"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R="0" lvl="2"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R="0" lvl="3"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R="0" lvl="4"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R="0" lvl="5"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R="0" lvl="6"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R="0" lvl="7"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R="0" lvl="8"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3" name="Google Shape;33;p3"/>
          <p:cNvSpPr txBox="1">
            <a:spLocks noGrp="1"/>
          </p:cNvSpPr>
          <p:nvPr>
            <p:ph type="body" idx="3"/>
          </p:nvPr>
        </p:nvSpPr>
        <p:spPr>
          <a:xfrm>
            <a:off x="6464300" y="1152000"/>
            <a:ext cx="5307700" cy="4680000"/>
          </a:xfrm>
          <a:prstGeom prst="rect">
            <a:avLst/>
          </a:prstGeom>
          <a:noFill/>
          <a:ln>
            <a:noFill/>
          </a:ln>
        </p:spPr>
        <p:txBody>
          <a:bodyPr spcFirstLastPara="1" wrap="square" lIns="0" tIns="0" rIns="0" bIns="0" anchor="b" anchorCtr="0"/>
          <a:lstStyle>
            <a:lvl1pPr marL="457200" marR="0" lvl="0" indent="-342900" algn="l" rtl="0">
              <a:lnSpc>
                <a:spcPct val="90000"/>
              </a:lnSpc>
              <a:spcBef>
                <a:spcPts val="1000"/>
              </a:spcBef>
              <a:spcAft>
                <a:spcPts val="0"/>
              </a:spcAft>
              <a:buClr>
                <a:srgbClr val="3F3F3F"/>
              </a:buClr>
              <a:buSzPts val="1800"/>
              <a:buFont typeface="Arial"/>
              <a:buChar char="•"/>
              <a:defRPr sz="18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Tree>
    <p:extLst>
      <p:ext uri="{BB962C8B-B14F-4D97-AF65-F5344CB8AC3E}">
        <p14:creationId xmlns:p14="http://schemas.microsoft.com/office/powerpoint/2010/main" val="4202744739"/>
      </p:ext>
    </p:extLst>
  </p:cSld>
  <p:clrMapOvr>
    <a:masterClrMapping/>
  </p:clrMapOvr>
</p:sldLayout>
</file>

<file path=ppt/slideLayouts/slideLayout126.xml><?xml version="1.0" encoding="utf-8"?>
<p:sldLayout xmlns:a="http://schemas.openxmlformats.org/drawingml/2006/main" xmlns:r="http://schemas.openxmlformats.org/officeDocument/2006/relationships" xmlns:p="http://schemas.openxmlformats.org/presentationml/2006/main" matchingName="2_3 x Image Bullets Right">
  <p:cSld name="2_3 x Image Bullets Right">
    <p:spTree>
      <p:nvGrpSpPr>
        <p:cNvPr id="1" name="Shape 34"/>
        <p:cNvGrpSpPr/>
        <p:nvPr/>
      </p:nvGrpSpPr>
      <p:grpSpPr>
        <a:xfrm>
          <a:off x="0" y="0"/>
          <a:ext cx="0" cy="0"/>
          <a:chOff x="0" y="0"/>
          <a:chExt cx="0" cy="0"/>
        </a:xfrm>
      </p:grpSpPr>
      <p:sp>
        <p:nvSpPr>
          <p:cNvPr id="35" name="Google Shape;35;p4"/>
          <p:cNvSpPr/>
          <p:nvPr/>
        </p:nvSpPr>
        <p:spPr>
          <a:xfrm>
            <a:off x="105351" y="86714"/>
            <a:ext cx="6208363" cy="6684572"/>
          </a:xfrm>
          <a:prstGeom prst="rect">
            <a:avLst/>
          </a:prstGeom>
          <a:gradFill>
            <a:gsLst>
              <a:gs pos="0">
                <a:srgbClr val="000000">
                  <a:alpha val="0"/>
                </a:srgbClr>
              </a:gs>
              <a:gs pos="100000">
                <a:srgbClr val="000000">
                  <a:alpha val="30980"/>
                </a:srgbClr>
              </a:gs>
            </a:gsLst>
            <a:lin ang="12600000" scaled="0"/>
          </a:gra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36" name="Google Shape;36;p4"/>
          <p:cNvSpPr>
            <a:spLocks noGrp="1"/>
          </p:cNvSpPr>
          <p:nvPr>
            <p:ph type="pic" idx="2"/>
          </p:nvPr>
        </p:nvSpPr>
        <p:spPr>
          <a:xfrm>
            <a:off x="105351" y="496139"/>
            <a:ext cx="6208364" cy="6275148"/>
          </a:xfrm>
          <a:prstGeom prst="rect">
            <a:avLst/>
          </a:prstGeom>
          <a:solidFill>
            <a:srgbClr val="F2F2F2"/>
          </a:solidFill>
          <a:ln>
            <a:noFill/>
          </a:ln>
        </p:spPr>
        <p:txBody>
          <a:bodyPr spcFirstLastPara="1" wrap="square" lIns="0" tIns="0" rIns="0" bIns="0" anchor="ctr" anchorCtr="0"/>
          <a:lstStyle>
            <a:lvl1pPr marR="0" lvl="0" algn="ctr" rtl="0">
              <a:lnSpc>
                <a:spcPct val="90000"/>
              </a:lnSpc>
              <a:spcBef>
                <a:spcPts val="1000"/>
              </a:spcBef>
              <a:spcAft>
                <a:spcPts val="0"/>
              </a:spcAft>
              <a:buClr>
                <a:srgbClr val="3F3F3F"/>
              </a:buClr>
              <a:buSzPts val="1100"/>
              <a:buFont typeface="Arial"/>
              <a:buNone/>
              <a:defRPr sz="1100" b="0" i="1" u="none" strike="noStrike" cap="none">
                <a:solidFill>
                  <a:srgbClr val="3F3F3F"/>
                </a:solidFill>
                <a:latin typeface="Times New Roman"/>
                <a:ea typeface="Times New Roman"/>
                <a:cs typeface="Times New Roman"/>
                <a:sym typeface="Times New Roman"/>
              </a:defRPr>
            </a:lvl1pPr>
            <a:lvl2pPr marR="0" lvl="1"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R="0" lvl="2"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R="0" lvl="3"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R="0" lvl="4"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R="0" lvl="5"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R="0" lvl="6"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R="0" lvl="7"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R="0" lvl="8"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7" name="Google Shape;37;p4"/>
          <p:cNvSpPr txBox="1">
            <a:spLocks noGrp="1"/>
          </p:cNvSpPr>
          <p:nvPr>
            <p:ph type="title"/>
          </p:nvPr>
        </p:nvSpPr>
        <p:spPr>
          <a:xfrm>
            <a:off x="7068457" y="432000"/>
            <a:ext cx="4703542" cy="432000"/>
          </a:xfrm>
          <a:prstGeom prst="rect">
            <a:avLst/>
          </a:prstGeom>
          <a:noFill/>
          <a:ln>
            <a:noFill/>
          </a:ln>
        </p:spPr>
        <p:txBody>
          <a:bodyPr spcFirstLastPara="1" wrap="square" lIns="0" tIns="0" rIns="0" bIns="0" anchor="ctr" anchorCtr="0"/>
          <a:lstStyle>
            <a:lvl1pPr marR="0" lvl="0" algn="l" rtl="0">
              <a:lnSpc>
                <a:spcPct val="90000"/>
              </a:lnSpc>
              <a:spcBef>
                <a:spcPts val="0"/>
              </a:spcBef>
              <a:spcAft>
                <a:spcPts val="0"/>
              </a:spcAft>
              <a:buClr>
                <a:srgbClr val="3F3F3F"/>
              </a:buClr>
              <a:buSzPts val="4800"/>
              <a:buFont typeface="Economica"/>
              <a:buNone/>
              <a:defRPr sz="4800" b="0" i="0" u="none" strike="noStrike" cap="none">
                <a:solidFill>
                  <a:srgbClr val="3F3F3F"/>
                </a:solidFill>
                <a:latin typeface="Economica"/>
                <a:ea typeface="Economica"/>
                <a:cs typeface="Economica"/>
                <a:sym typeface="Economica"/>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endParaRPr/>
          </a:p>
        </p:txBody>
      </p:sp>
      <p:sp>
        <p:nvSpPr>
          <p:cNvPr id="38" name="Google Shape;38;p4"/>
          <p:cNvSpPr txBox="1">
            <a:spLocks noGrp="1"/>
          </p:cNvSpPr>
          <p:nvPr>
            <p:ph type="ftr" idx="11"/>
          </p:nvPr>
        </p:nvSpPr>
        <p:spPr>
          <a:xfrm>
            <a:off x="431999" y="6188628"/>
            <a:ext cx="8784941" cy="365125"/>
          </a:xfrm>
          <a:prstGeom prst="rect">
            <a:avLst/>
          </a:prstGeom>
          <a:noFill/>
          <a:ln>
            <a:noFill/>
          </a:ln>
        </p:spPr>
        <p:txBody>
          <a:bodyPr spcFirstLastPara="1" wrap="square" lIns="0" tIns="0" rIns="0" bIns="0" anchor="ctr" anchorCtr="0"/>
          <a:lstStyle>
            <a:lvl1pPr marR="0" lvl="0" algn="l" rtl="0">
              <a:spcBef>
                <a:spcPts val="0"/>
              </a:spcBef>
              <a:spcAft>
                <a:spcPts val="0"/>
              </a:spcAft>
              <a:buSzPts val="1400"/>
              <a:buNone/>
              <a:defRPr sz="1200" b="0" i="0" u="none" strike="noStrike" cap="none">
                <a:solidFill>
                  <a:srgbClr val="3F3F3F"/>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200" b="0" i="0" u="none" strike="noStrike" kern="0" cap="none" spc="0" normalizeH="0" baseline="0" noProof="0">
              <a:ln>
                <a:noFill/>
              </a:ln>
              <a:solidFill>
                <a:srgbClr val="3F3F3F"/>
              </a:solidFill>
              <a:effectLst/>
              <a:uLnTx/>
              <a:uFillTx/>
              <a:latin typeface="Calibri"/>
              <a:cs typeface="Calibri"/>
              <a:sym typeface="Calibri"/>
            </a:endParaRPr>
          </a:p>
        </p:txBody>
      </p:sp>
      <p:sp>
        <p:nvSpPr>
          <p:cNvPr id="39" name="Google Shape;39;p4"/>
          <p:cNvSpPr txBox="1">
            <a:spLocks noGrp="1"/>
          </p:cNvSpPr>
          <p:nvPr>
            <p:ph type="body" idx="1"/>
          </p:nvPr>
        </p:nvSpPr>
        <p:spPr>
          <a:xfrm>
            <a:off x="8768283" y="3582825"/>
            <a:ext cx="3002400" cy="720000"/>
          </a:xfrm>
          <a:prstGeom prst="rect">
            <a:avLst/>
          </a:prstGeom>
          <a:noFill/>
          <a:ln>
            <a:noFill/>
          </a:ln>
        </p:spPr>
        <p:txBody>
          <a:bodyPr spcFirstLastPara="1" wrap="square" lIns="0" tIns="0" rIns="0" bIns="0" anchor="t" anchorCtr="0"/>
          <a:lstStyle>
            <a:lvl1pPr marL="457200" marR="0" lvl="0" indent="-228600" algn="l" rtl="0">
              <a:lnSpc>
                <a:spcPct val="90000"/>
              </a:lnSpc>
              <a:spcBef>
                <a:spcPts val="1000"/>
              </a:spcBef>
              <a:spcAft>
                <a:spcPts val="0"/>
              </a:spcAft>
              <a:buClr>
                <a:srgbClr val="3F3F3F"/>
              </a:buClr>
              <a:buSzPts val="1600"/>
              <a:buFont typeface="Arial"/>
              <a:buNone/>
              <a:defRPr sz="16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40" name="Google Shape;40;p4"/>
          <p:cNvSpPr txBox="1">
            <a:spLocks noGrp="1"/>
          </p:cNvSpPr>
          <p:nvPr>
            <p:ph type="body" idx="3"/>
          </p:nvPr>
        </p:nvSpPr>
        <p:spPr>
          <a:xfrm>
            <a:off x="8768283" y="5147461"/>
            <a:ext cx="3002400" cy="720000"/>
          </a:xfrm>
          <a:prstGeom prst="rect">
            <a:avLst/>
          </a:prstGeom>
          <a:noFill/>
          <a:ln>
            <a:noFill/>
          </a:ln>
        </p:spPr>
        <p:txBody>
          <a:bodyPr spcFirstLastPara="1" wrap="square" lIns="0" tIns="0" rIns="0" bIns="0" anchor="t" anchorCtr="0"/>
          <a:lstStyle>
            <a:lvl1pPr marL="457200" marR="0" lvl="0" indent="-228600" algn="l" rtl="0">
              <a:lnSpc>
                <a:spcPct val="90000"/>
              </a:lnSpc>
              <a:spcBef>
                <a:spcPts val="1000"/>
              </a:spcBef>
              <a:spcAft>
                <a:spcPts val="0"/>
              </a:spcAft>
              <a:buClr>
                <a:srgbClr val="3F3F3F"/>
              </a:buClr>
              <a:buSzPts val="1600"/>
              <a:buFont typeface="Arial"/>
              <a:buNone/>
              <a:defRPr sz="16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41" name="Google Shape;41;p4"/>
          <p:cNvSpPr txBox="1">
            <a:spLocks noGrp="1"/>
          </p:cNvSpPr>
          <p:nvPr>
            <p:ph type="body" idx="4"/>
          </p:nvPr>
        </p:nvSpPr>
        <p:spPr>
          <a:xfrm>
            <a:off x="8768283" y="1369128"/>
            <a:ext cx="3002400" cy="432000"/>
          </a:xfrm>
          <a:prstGeom prst="rect">
            <a:avLst/>
          </a:prstGeom>
          <a:noFill/>
          <a:ln>
            <a:noFill/>
          </a:ln>
        </p:spPr>
        <p:txBody>
          <a:bodyPr spcFirstLastPara="1" wrap="square" lIns="0" tIns="0" rIns="0" bIns="0" anchor="t" anchorCtr="0"/>
          <a:lstStyle>
            <a:lvl1pPr marL="457200" marR="0" lvl="0" indent="-228600" algn="l" rtl="0">
              <a:lnSpc>
                <a:spcPct val="90000"/>
              </a:lnSpc>
              <a:spcBef>
                <a:spcPts val="1000"/>
              </a:spcBef>
              <a:spcAft>
                <a:spcPts val="0"/>
              </a:spcAft>
              <a:buClr>
                <a:srgbClr val="3F3F3F"/>
              </a:buClr>
              <a:buSzPts val="1800"/>
              <a:buFont typeface="Arial"/>
              <a:buNone/>
              <a:defRPr sz="1800" b="1" i="0" u="none" strike="noStrike" cap="none">
                <a:solidFill>
                  <a:srgbClr val="3F3F3F"/>
                </a:solidFill>
                <a:latin typeface="Rockwell"/>
                <a:ea typeface="Rockwell"/>
                <a:cs typeface="Rockwell"/>
                <a:sym typeface="Rockwell"/>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42" name="Google Shape;42;p4"/>
          <p:cNvSpPr txBox="1">
            <a:spLocks noGrp="1"/>
          </p:cNvSpPr>
          <p:nvPr>
            <p:ph type="body" idx="5"/>
          </p:nvPr>
        </p:nvSpPr>
        <p:spPr>
          <a:xfrm>
            <a:off x="8768283" y="2933764"/>
            <a:ext cx="3002400" cy="432000"/>
          </a:xfrm>
          <a:prstGeom prst="rect">
            <a:avLst/>
          </a:prstGeom>
          <a:noFill/>
          <a:ln>
            <a:noFill/>
          </a:ln>
        </p:spPr>
        <p:txBody>
          <a:bodyPr spcFirstLastPara="1" wrap="square" lIns="0" tIns="0" rIns="0" bIns="0" anchor="t" anchorCtr="0"/>
          <a:lstStyle>
            <a:lvl1pPr marL="457200" marR="0" lvl="0" indent="-228600" algn="l" rtl="0">
              <a:lnSpc>
                <a:spcPct val="90000"/>
              </a:lnSpc>
              <a:spcBef>
                <a:spcPts val="1000"/>
              </a:spcBef>
              <a:spcAft>
                <a:spcPts val="0"/>
              </a:spcAft>
              <a:buClr>
                <a:srgbClr val="3F3F3F"/>
              </a:buClr>
              <a:buSzPts val="1800"/>
              <a:buFont typeface="Arial"/>
              <a:buNone/>
              <a:defRPr sz="1800" b="1" i="0" u="none" strike="noStrike" cap="none">
                <a:solidFill>
                  <a:srgbClr val="3F3F3F"/>
                </a:solidFill>
                <a:latin typeface="Rockwell"/>
                <a:ea typeface="Rockwell"/>
                <a:cs typeface="Rockwell"/>
                <a:sym typeface="Rockwell"/>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43" name="Google Shape;43;p4"/>
          <p:cNvSpPr txBox="1">
            <a:spLocks noGrp="1"/>
          </p:cNvSpPr>
          <p:nvPr>
            <p:ph type="body" idx="6"/>
          </p:nvPr>
        </p:nvSpPr>
        <p:spPr>
          <a:xfrm>
            <a:off x="8768283" y="4498400"/>
            <a:ext cx="3002400" cy="432000"/>
          </a:xfrm>
          <a:prstGeom prst="rect">
            <a:avLst/>
          </a:prstGeom>
          <a:noFill/>
          <a:ln>
            <a:noFill/>
          </a:ln>
        </p:spPr>
        <p:txBody>
          <a:bodyPr spcFirstLastPara="1" wrap="square" lIns="0" tIns="0" rIns="0" bIns="0" anchor="t" anchorCtr="0"/>
          <a:lstStyle>
            <a:lvl1pPr marL="457200" marR="0" lvl="0" indent="-228600" algn="l" rtl="0">
              <a:lnSpc>
                <a:spcPct val="90000"/>
              </a:lnSpc>
              <a:spcBef>
                <a:spcPts val="1000"/>
              </a:spcBef>
              <a:spcAft>
                <a:spcPts val="0"/>
              </a:spcAft>
              <a:buClr>
                <a:srgbClr val="3F3F3F"/>
              </a:buClr>
              <a:buSzPts val="1800"/>
              <a:buFont typeface="Arial"/>
              <a:buNone/>
              <a:defRPr sz="1800" b="1" i="0" u="none" strike="noStrike" cap="none">
                <a:solidFill>
                  <a:srgbClr val="3F3F3F"/>
                </a:solidFill>
                <a:latin typeface="Rockwell"/>
                <a:ea typeface="Rockwell"/>
                <a:cs typeface="Rockwell"/>
                <a:sym typeface="Rockwell"/>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44" name="Google Shape;44;p4"/>
          <p:cNvSpPr txBox="1">
            <a:spLocks noGrp="1"/>
          </p:cNvSpPr>
          <p:nvPr>
            <p:ph type="body" idx="7"/>
          </p:nvPr>
        </p:nvSpPr>
        <p:spPr>
          <a:xfrm>
            <a:off x="8768283" y="1975094"/>
            <a:ext cx="3002400" cy="720000"/>
          </a:xfrm>
          <a:prstGeom prst="rect">
            <a:avLst/>
          </a:prstGeom>
          <a:noFill/>
          <a:ln>
            <a:noFill/>
          </a:ln>
        </p:spPr>
        <p:txBody>
          <a:bodyPr spcFirstLastPara="1" wrap="square" lIns="0" tIns="0" rIns="0" bIns="0" anchor="t" anchorCtr="0"/>
          <a:lstStyle>
            <a:lvl1pPr marL="457200" marR="0" lvl="0" indent="-228600" algn="l" rtl="0">
              <a:lnSpc>
                <a:spcPct val="90000"/>
              </a:lnSpc>
              <a:spcBef>
                <a:spcPts val="1000"/>
              </a:spcBef>
              <a:spcAft>
                <a:spcPts val="0"/>
              </a:spcAft>
              <a:buClr>
                <a:srgbClr val="3F3F3F"/>
              </a:buClr>
              <a:buSzPts val="1600"/>
              <a:buFont typeface="Arial"/>
              <a:buNone/>
              <a:defRPr sz="16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45" name="Google Shape;45;p4"/>
          <p:cNvSpPr/>
          <p:nvPr/>
        </p:nvSpPr>
        <p:spPr>
          <a:xfrm rot="1361022">
            <a:off x="11394972" y="6053793"/>
            <a:ext cx="634795" cy="634795"/>
          </a:xfrm>
          <a:prstGeom prst="octagon">
            <a:avLst>
              <a:gd name="adj" fmla="val 29289"/>
            </a:avLst>
          </a:prstGeom>
          <a:noFill/>
          <a:ln w="9525" cap="flat" cmpd="sng">
            <a:solidFill>
              <a:srgbClr val="D8D8D8"/>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46" name="Google Shape;46;p4"/>
          <p:cNvSpPr/>
          <p:nvPr/>
        </p:nvSpPr>
        <p:spPr>
          <a:xfrm>
            <a:off x="11533871" y="6185902"/>
            <a:ext cx="73515" cy="73515"/>
          </a:xfrm>
          <a:prstGeom prst="ellipse">
            <a:avLst/>
          </a:prstGeom>
          <a:solidFill>
            <a:srgbClr val="C1DF87"/>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9ACB39"/>
              </a:solidFill>
              <a:effectLst/>
              <a:uLnTx/>
              <a:uFillTx/>
              <a:latin typeface="Calibri"/>
              <a:ea typeface="Calibri"/>
              <a:cs typeface="Calibri"/>
              <a:sym typeface="Calibri"/>
            </a:endParaRPr>
          </a:p>
        </p:txBody>
      </p:sp>
      <p:sp>
        <p:nvSpPr>
          <p:cNvPr id="47" name="Google Shape;47;p4"/>
          <p:cNvSpPr/>
          <p:nvPr/>
        </p:nvSpPr>
        <p:spPr>
          <a:xfrm>
            <a:off x="11892084" y="6561525"/>
            <a:ext cx="100439" cy="100439"/>
          </a:xfrm>
          <a:prstGeom prst="ellipse">
            <a:avLst/>
          </a:prstGeom>
          <a:solidFill>
            <a:srgbClr val="749A28"/>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48" name="Google Shape;48;p4"/>
          <p:cNvSpPr/>
          <p:nvPr/>
        </p:nvSpPr>
        <p:spPr>
          <a:xfrm>
            <a:off x="11342875" y="5990144"/>
            <a:ext cx="260512" cy="260512"/>
          </a:xfrm>
          <a:prstGeom prst="ellipse">
            <a:avLst/>
          </a:prstGeom>
          <a:noFill/>
          <a:ln w="9525" cap="flat" cmpd="sng">
            <a:solidFill>
              <a:srgbClr val="D8D8D8"/>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9ACB39"/>
              </a:solidFill>
              <a:effectLst/>
              <a:uLnTx/>
              <a:uFillTx/>
              <a:latin typeface="Calibri"/>
              <a:ea typeface="Calibri"/>
              <a:cs typeface="Calibri"/>
              <a:sym typeface="Calibri"/>
            </a:endParaRPr>
          </a:p>
        </p:txBody>
      </p:sp>
      <p:sp>
        <p:nvSpPr>
          <p:cNvPr id="49" name="Google Shape;49;p4"/>
          <p:cNvSpPr>
            <a:spLocks noGrp="1"/>
          </p:cNvSpPr>
          <p:nvPr>
            <p:ph type="sldNum" idx="12"/>
          </p:nvPr>
        </p:nvSpPr>
        <p:spPr>
          <a:xfrm>
            <a:off x="11496369" y="6155190"/>
            <a:ext cx="432000" cy="432000"/>
          </a:xfrm>
          <a:prstGeom prst="ellipse">
            <a:avLst/>
          </a:prstGeom>
          <a:noFill/>
          <a:ln w="9525" cap="flat" cmpd="sng">
            <a:solidFill>
              <a:schemeClr val="accent1"/>
            </a:solidFill>
            <a:prstDash val="solid"/>
            <a:round/>
            <a:headEnd type="none" w="sm" len="sm"/>
            <a:tailEnd type="none" w="sm" len="sm"/>
          </a:ln>
        </p:spPr>
        <p:txBody>
          <a:bodyPr spcFirstLastPara="1" wrap="square" lIns="0" tIns="0" rIns="0" bIns="0" anchor="ctr" anchorCtr="0">
            <a:noAutofit/>
          </a:bodyPr>
          <a:lstStyle>
            <a:lvl1pPr marL="0" marR="0" lvl="0" indent="0" algn="ctr" rtl="0">
              <a:spcBef>
                <a:spcPts val="0"/>
              </a:spcBef>
              <a:buNone/>
              <a:defRPr sz="1200" b="1" i="1" u="none" strike="noStrike" cap="none">
                <a:solidFill>
                  <a:schemeClr val="dk1"/>
                </a:solidFill>
                <a:latin typeface="Rockwell"/>
                <a:ea typeface="Rockwell"/>
                <a:cs typeface="Rockwell"/>
                <a:sym typeface="Rockwell"/>
              </a:defRPr>
            </a:lvl1pPr>
            <a:lvl2pPr marL="0" marR="0" lvl="1" indent="0" algn="ctr" rtl="0">
              <a:spcBef>
                <a:spcPts val="0"/>
              </a:spcBef>
              <a:buNone/>
              <a:defRPr sz="1200" b="1" i="1" u="none" strike="noStrike" cap="none">
                <a:solidFill>
                  <a:schemeClr val="dk1"/>
                </a:solidFill>
                <a:latin typeface="Rockwell"/>
                <a:ea typeface="Rockwell"/>
                <a:cs typeface="Rockwell"/>
                <a:sym typeface="Rockwell"/>
              </a:defRPr>
            </a:lvl2pPr>
            <a:lvl3pPr marL="0" marR="0" lvl="2" indent="0" algn="ctr" rtl="0">
              <a:spcBef>
                <a:spcPts val="0"/>
              </a:spcBef>
              <a:buNone/>
              <a:defRPr sz="1200" b="1" i="1" u="none" strike="noStrike" cap="none">
                <a:solidFill>
                  <a:schemeClr val="dk1"/>
                </a:solidFill>
                <a:latin typeface="Rockwell"/>
                <a:ea typeface="Rockwell"/>
                <a:cs typeface="Rockwell"/>
                <a:sym typeface="Rockwell"/>
              </a:defRPr>
            </a:lvl3pPr>
            <a:lvl4pPr marL="0" marR="0" lvl="3" indent="0" algn="ctr" rtl="0">
              <a:spcBef>
                <a:spcPts val="0"/>
              </a:spcBef>
              <a:buNone/>
              <a:defRPr sz="1200" b="1" i="1" u="none" strike="noStrike" cap="none">
                <a:solidFill>
                  <a:schemeClr val="dk1"/>
                </a:solidFill>
                <a:latin typeface="Rockwell"/>
                <a:ea typeface="Rockwell"/>
                <a:cs typeface="Rockwell"/>
                <a:sym typeface="Rockwell"/>
              </a:defRPr>
            </a:lvl4pPr>
            <a:lvl5pPr marL="0" marR="0" lvl="4" indent="0" algn="ctr" rtl="0">
              <a:spcBef>
                <a:spcPts val="0"/>
              </a:spcBef>
              <a:buNone/>
              <a:defRPr sz="1200" b="1" i="1" u="none" strike="noStrike" cap="none">
                <a:solidFill>
                  <a:schemeClr val="dk1"/>
                </a:solidFill>
                <a:latin typeface="Rockwell"/>
                <a:ea typeface="Rockwell"/>
                <a:cs typeface="Rockwell"/>
                <a:sym typeface="Rockwell"/>
              </a:defRPr>
            </a:lvl5pPr>
            <a:lvl6pPr marL="0" marR="0" lvl="5" indent="0" algn="ctr" rtl="0">
              <a:spcBef>
                <a:spcPts val="0"/>
              </a:spcBef>
              <a:buNone/>
              <a:defRPr sz="1200" b="1" i="1" u="none" strike="noStrike" cap="none">
                <a:solidFill>
                  <a:schemeClr val="dk1"/>
                </a:solidFill>
                <a:latin typeface="Rockwell"/>
                <a:ea typeface="Rockwell"/>
                <a:cs typeface="Rockwell"/>
                <a:sym typeface="Rockwell"/>
              </a:defRPr>
            </a:lvl6pPr>
            <a:lvl7pPr marL="0" marR="0" lvl="6" indent="0" algn="ctr" rtl="0">
              <a:spcBef>
                <a:spcPts val="0"/>
              </a:spcBef>
              <a:buNone/>
              <a:defRPr sz="1200" b="1" i="1" u="none" strike="noStrike" cap="none">
                <a:solidFill>
                  <a:schemeClr val="dk1"/>
                </a:solidFill>
                <a:latin typeface="Rockwell"/>
                <a:ea typeface="Rockwell"/>
                <a:cs typeface="Rockwell"/>
                <a:sym typeface="Rockwell"/>
              </a:defRPr>
            </a:lvl7pPr>
            <a:lvl8pPr marL="0" marR="0" lvl="7" indent="0" algn="ctr" rtl="0">
              <a:spcBef>
                <a:spcPts val="0"/>
              </a:spcBef>
              <a:buNone/>
              <a:defRPr sz="1200" b="1" i="1" u="none" strike="noStrike" cap="none">
                <a:solidFill>
                  <a:schemeClr val="dk1"/>
                </a:solidFill>
                <a:latin typeface="Rockwell"/>
                <a:ea typeface="Rockwell"/>
                <a:cs typeface="Rockwell"/>
                <a:sym typeface="Rockwell"/>
              </a:defRPr>
            </a:lvl8pPr>
            <a:lvl9pPr marL="0" marR="0" lvl="8" indent="0" algn="ctr" rtl="0">
              <a:spcBef>
                <a:spcPts val="0"/>
              </a:spcBef>
              <a:buNone/>
              <a:defRPr sz="1200" b="1" i="1" u="none" strike="noStrike" cap="none">
                <a:solidFill>
                  <a:schemeClr val="dk1"/>
                </a:solidFill>
                <a:latin typeface="Rockwell"/>
                <a:ea typeface="Rockwell"/>
                <a:cs typeface="Rockwell"/>
                <a:sym typeface="Rockwell"/>
              </a:defRPr>
            </a:lvl9p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n-US" sz="1200" b="1" i="1" u="none" strike="noStrike" kern="0" cap="none" spc="0" normalizeH="0" baseline="0" noProof="0">
                <a:ln>
                  <a:noFill/>
                </a:ln>
                <a:solidFill>
                  <a:srgbClr val="000000"/>
                </a:solidFill>
                <a:effectLst/>
                <a:uLnTx/>
                <a:uFillTx/>
                <a:latin typeface="Rockwell"/>
                <a:sym typeface="Rockwell"/>
              </a:rPr>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t>‹#›</a:t>
            </a:fld>
            <a:endParaRPr kumimoji="0" sz="1200" b="1" i="1" u="none" strike="noStrike" kern="0" cap="none" spc="0" normalizeH="0" baseline="0" noProof="0">
              <a:ln>
                <a:noFill/>
              </a:ln>
              <a:solidFill>
                <a:srgbClr val="000000"/>
              </a:solidFill>
              <a:effectLst/>
              <a:uLnTx/>
              <a:uFillTx/>
              <a:latin typeface="Rockwell"/>
              <a:sym typeface="Rockwell"/>
            </a:endParaRPr>
          </a:p>
        </p:txBody>
      </p:sp>
      <p:grpSp>
        <p:nvGrpSpPr>
          <p:cNvPr id="50" name="Google Shape;50;p4"/>
          <p:cNvGrpSpPr/>
          <p:nvPr/>
        </p:nvGrpSpPr>
        <p:grpSpPr>
          <a:xfrm>
            <a:off x="1736976" y="2054263"/>
            <a:ext cx="3262417" cy="3252920"/>
            <a:chOff x="1736976" y="2054263"/>
            <a:chExt cx="3262417" cy="3252920"/>
          </a:xfrm>
        </p:grpSpPr>
        <p:sp>
          <p:nvSpPr>
            <p:cNvPr id="51" name="Google Shape;51;p4"/>
            <p:cNvSpPr/>
            <p:nvPr/>
          </p:nvSpPr>
          <p:spPr>
            <a:xfrm rot="4308689">
              <a:off x="2464728" y="2678543"/>
              <a:ext cx="1980696" cy="2066510"/>
            </a:xfrm>
            <a:custGeom>
              <a:avLst/>
              <a:gdLst/>
              <a:ahLst/>
              <a:cxnLst/>
              <a:rect l="l" t="t" r="r" b="b"/>
              <a:pathLst>
                <a:path w="1980696" h="2066510" extrusionOk="0">
                  <a:moveTo>
                    <a:pt x="0" y="2066510"/>
                  </a:moveTo>
                  <a:lnTo>
                    <a:pt x="1138078" y="0"/>
                  </a:lnTo>
                  <a:lnTo>
                    <a:pt x="1980696" y="1530016"/>
                  </a:lnTo>
                  <a:lnTo>
                    <a:pt x="1459417" y="2066510"/>
                  </a:lnTo>
                  <a:close/>
                </a:path>
              </a:pathLst>
            </a:custGeom>
            <a:noFill/>
            <a:ln w="12700" cap="flat" cmpd="sng">
              <a:solidFill>
                <a:schemeClr val="lt1"/>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52" name="Google Shape;52;p4"/>
            <p:cNvSpPr/>
            <p:nvPr/>
          </p:nvSpPr>
          <p:spPr>
            <a:xfrm rot="-7769131">
              <a:off x="2730967" y="5004791"/>
              <a:ext cx="346713" cy="206124"/>
            </a:xfrm>
            <a:custGeom>
              <a:avLst/>
              <a:gdLst/>
              <a:ahLst/>
              <a:cxnLst/>
              <a:rect l="l" t="t" r="r" b="b"/>
              <a:pathLst>
                <a:path w="346713" h="206124" extrusionOk="0">
                  <a:moveTo>
                    <a:pt x="346713" y="206124"/>
                  </a:moveTo>
                  <a:lnTo>
                    <a:pt x="0" y="206124"/>
                  </a:lnTo>
                  <a:lnTo>
                    <a:pt x="86666" y="0"/>
                  </a:lnTo>
                  <a:lnTo>
                    <a:pt x="346713" y="206124"/>
                  </a:lnTo>
                  <a:close/>
                </a:path>
              </a:pathLst>
            </a:custGeom>
            <a:noFill/>
            <a:ln w="12700" cap="flat" cmpd="sng">
              <a:solidFill>
                <a:schemeClr val="lt1"/>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53" name="Google Shape;53;p4"/>
            <p:cNvSpPr/>
            <p:nvPr/>
          </p:nvSpPr>
          <p:spPr>
            <a:xfrm rot="-9168920">
              <a:off x="2802151" y="4740752"/>
              <a:ext cx="710669" cy="335543"/>
            </a:xfrm>
            <a:custGeom>
              <a:avLst/>
              <a:gdLst/>
              <a:ahLst/>
              <a:cxnLst/>
              <a:rect l="l" t="t" r="r" b="b"/>
              <a:pathLst>
                <a:path w="710669" h="335543" extrusionOk="0">
                  <a:moveTo>
                    <a:pt x="710669" y="176660"/>
                  </a:moveTo>
                  <a:lnTo>
                    <a:pt x="0" y="335543"/>
                  </a:lnTo>
                  <a:lnTo>
                    <a:pt x="141082" y="0"/>
                  </a:lnTo>
                  <a:lnTo>
                    <a:pt x="487795" y="0"/>
                  </a:lnTo>
                  <a:lnTo>
                    <a:pt x="710669" y="176660"/>
                  </a:lnTo>
                  <a:close/>
                </a:path>
              </a:pathLst>
            </a:custGeom>
            <a:noFill/>
            <a:ln w="12700" cap="flat" cmpd="sng">
              <a:solidFill>
                <a:schemeClr val="lt1"/>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54" name="Google Shape;54;p4"/>
            <p:cNvSpPr/>
            <p:nvPr/>
          </p:nvSpPr>
          <p:spPr>
            <a:xfrm rot="4308689">
              <a:off x="2058980" y="2102772"/>
              <a:ext cx="1246227" cy="1580187"/>
            </a:xfrm>
            <a:custGeom>
              <a:avLst/>
              <a:gdLst/>
              <a:ahLst/>
              <a:cxnLst/>
              <a:rect l="l" t="t" r="r" b="b"/>
              <a:pathLst>
                <a:path w="1246227" h="1580187" extrusionOk="0">
                  <a:moveTo>
                    <a:pt x="0" y="1580187"/>
                  </a:moveTo>
                  <a:lnTo>
                    <a:pt x="1168783" y="0"/>
                  </a:lnTo>
                  <a:lnTo>
                    <a:pt x="1246227" y="105569"/>
                  </a:lnTo>
                  <a:lnTo>
                    <a:pt x="358471" y="1574380"/>
                  </a:lnTo>
                  <a:lnTo>
                    <a:pt x="0" y="1580187"/>
                  </a:lnTo>
                  <a:close/>
                </a:path>
              </a:pathLst>
            </a:custGeom>
            <a:noFill/>
            <a:ln w="12700" cap="flat" cmpd="sng">
              <a:solidFill>
                <a:schemeClr val="lt1"/>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55" name="Google Shape;55;p4"/>
            <p:cNvSpPr/>
            <p:nvPr/>
          </p:nvSpPr>
          <p:spPr>
            <a:xfrm rot="-4406895">
              <a:off x="4648324" y="3873318"/>
              <a:ext cx="243160" cy="406553"/>
            </a:xfrm>
            <a:custGeom>
              <a:avLst/>
              <a:gdLst/>
              <a:ahLst/>
              <a:cxnLst/>
              <a:rect l="l" t="t" r="r" b="b"/>
              <a:pathLst>
                <a:path w="243160" h="406553" extrusionOk="0">
                  <a:moveTo>
                    <a:pt x="243160" y="342071"/>
                  </a:moveTo>
                  <a:lnTo>
                    <a:pt x="156493" y="406553"/>
                  </a:lnTo>
                  <a:lnTo>
                    <a:pt x="0" y="0"/>
                  </a:lnTo>
                  <a:lnTo>
                    <a:pt x="243160" y="342071"/>
                  </a:lnTo>
                  <a:close/>
                </a:path>
              </a:pathLst>
            </a:custGeom>
            <a:noFill/>
            <a:ln w="12700" cap="flat" cmpd="sng">
              <a:solidFill>
                <a:schemeClr val="lt1"/>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56" name="Google Shape;56;p4"/>
            <p:cNvSpPr/>
            <p:nvPr/>
          </p:nvSpPr>
          <p:spPr>
            <a:xfrm rot="-4406895">
              <a:off x="4152588" y="3654247"/>
              <a:ext cx="692798" cy="510610"/>
            </a:xfrm>
            <a:custGeom>
              <a:avLst/>
              <a:gdLst/>
              <a:ahLst/>
              <a:cxnLst/>
              <a:rect l="l" t="t" r="r" b="b"/>
              <a:pathLst>
                <a:path w="692798" h="510610" extrusionOk="0">
                  <a:moveTo>
                    <a:pt x="692798" y="224339"/>
                  </a:moveTo>
                  <a:lnTo>
                    <a:pt x="308036" y="510610"/>
                  </a:lnTo>
                  <a:lnTo>
                    <a:pt x="64876" y="168539"/>
                  </a:lnTo>
                  <a:lnTo>
                    <a:pt x="0" y="0"/>
                  </a:lnTo>
                  <a:lnTo>
                    <a:pt x="692798" y="224339"/>
                  </a:lnTo>
                  <a:close/>
                </a:path>
              </a:pathLst>
            </a:custGeom>
            <a:noFill/>
            <a:ln w="12700" cap="flat" cmpd="sng">
              <a:solidFill>
                <a:schemeClr val="lt1"/>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57" name="Google Shape;57;p4"/>
            <p:cNvSpPr/>
            <p:nvPr/>
          </p:nvSpPr>
          <p:spPr>
            <a:xfrm rot="4308689">
              <a:off x="3831248" y="2441608"/>
              <a:ext cx="648657" cy="777553"/>
            </a:xfrm>
            <a:custGeom>
              <a:avLst/>
              <a:gdLst/>
              <a:ahLst/>
              <a:cxnLst/>
              <a:rect l="l" t="t" r="r" b="b"/>
              <a:pathLst>
                <a:path w="648657" h="777553" extrusionOk="0">
                  <a:moveTo>
                    <a:pt x="0" y="777553"/>
                  </a:moveTo>
                  <a:lnTo>
                    <a:pt x="255474" y="0"/>
                  </a:lnTo>
                  <a:lnTo>
                    <a:pt x="648657" y="713937"/>
                  </a:lnTo>
                  <a:lnTo>
                    <a:pt x="0" y="777553"/>
                  </a:lnTo>
                  <a:close/>
                </a:path>
              </a:pathLst>
            </a:custGeom>
            <a:noFill/>
            <a:ln w="12700" cap="flat" cmpd="sng">
              <a:solidFill>
                <a:schemeClr val="lt1"/>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grpSp>
      <p:sp>
        <p:nvSpPr>
          <p:cNvPr id="58" name="Google Shape;58;p4"/>
          <p:cNvSpPr>
            <a:spLocks noGrp="1"/>
          </p:cNvSpPr>
          <p:nvPr>
            <p:ph type="pic" idx="8"/>
          </p:nvPr>
        </p:nvSpPr>
        <p:spPr>
          <a:xfrm>
            <a:off x="7405874" y="4835817"/>
            <a:ext cx="691688" cy="691688"/>
          </a:xfrm>
          <a:prstGeom prst="rect">
            <a:avLst/>
          </a:prstGeom>
          <a:noFill/>
          <a:ln>
            <a:noFill/>
          </a:ln>
        </p:spPr>
        <p:txBody>
          <a:bodyPr spcFirstLastPara="1" wrap="square" lIns="0" tIns="0" rIns="0" bIns="0" anchor="t" anchorCtr="0"/>
          <a:lstStyle>
            <a:lvl1pPr marR="0" lvl="0" algn="l" rtl="0">
              <a:lnSpc>
                <a:spcPct val="90000"/>
              </a:lnSpc>
              <a:spcBef>
                <a:spcPts val="1000"/>
              </a:spcBef>
              <a:spcAft>
                <a:spcPts val="0"/>
              </a:spcAft>
              <a:buClr>
                <a:srgbClr val="3F3F3F"/>
              </a:buClr>
              <a:buSzPts val="1800"/>
              <a:buFont typeface="Arial"/>
              <a:buNone/>
              <a:defRPr sz="1800" b="0" i="0" u="none" strike="noStrike" cap="none">
                <a:solidFill>
                  <a:srgbClr val="3F3F3F"/>
                </a:solidFill>
                <a:latin typeface="Calibri"/>
                <a:ea typeface="Calibri"/>
                <a:cs typeface="Calibri"/>
                <a:sym typeface="Calibri"/>
              </a:defRPr>
            </a:lvl1pPr>
            <a:lvl2pPr marR="0" lvl="1"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R="0" lvl="2"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R="0" lvl="3"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R="0" lvl="4"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R="0" lvl="5"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R="0" lvl="6"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R="0" lvl="7"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R="0" lvl="8"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59" name="Google Shape;59;p4"/>
          <p:cNvSpPr>
            <a:spLocks noGrp="1"/>
          </p:cNvSpPr>
          <p:nvPr>
            <p:ph type="pic" idx="9"/>
          </p:nvPr>
        </p:nvSpPr>
        <p:spPr>
          <a:xfrm>
            <a:off x="7405874" y="3271181"/>
            <a:ext cx="691688" cy="691688"/>
          </a:xfrm>
          <a:prstGeom prst="rect">
            <a:avLst/>
          </a:prstGeom>
          <a:noFill/>
          <a:ln>
            <a:noFill/>
          </a:ln>
        </p:spPr>
        <p:txBody>
          <a:bodyPr spcFirstLastPara="1" wrap="square" lIns="0" tIns="0" rIns="0" bIns="0" anchor="t" anchorCtr="0"/>
          <a:lstStyle>
            <a:lvl1pPr marR="0" lvl="0" algn="l" rtl="0">
              <a:lnSpc>
                <a:spcPct val="90000"/>
              </a:lnSpc>
              <a:spcBef>
                <a:spcPts val="1000"/>
              </a:spcBef>
              <a:spcAft>
                <a:spcPts val="0"/>
              </a:spcAft>
              <a:buClr>
                <a:srgbClr val="3F3F3F"/>
              </a:buClr>
              <a:buSzPts val="1800"/>
              <a:buFont typeface="Arial"/>
              <a:buNone/>
              <a:defRPr sz="1800" b="0" i="0" u="none" strike="noStrike" cap="none">
                <a:solidFill>
                  <a:srgbClr val="3F3F3F"/>
                </a:solidFill>
                <a:latin typeface="Calibri"/>
                <a:ea typeface="Calibri"/>
                <a:cs typeface="Calibri"/>
                <a:sym typeface="Calibri"/>
              </a:defRPr>
            </a:lvl1pPr>
            <a:lvl2pPr marR="0" lvl="1"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R="0" lvl="2"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R="0" lvl="3"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R="0" lvl="4"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R="0" lvl="5"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R="0" lvl="6"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R="0" lvl="7"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R="0" lvl="8"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60" name="Google Shape;60;p4"/>
          <p:cNvSpPr>
            <a:spLocks noGrp="1"/>
          </p:cNvSpPr>
          <p:nvPr>
            <p:ph type="pic" idx="13"/>
          </p:nvPr>
        </p:nvSpPr>
        <p:spPr>
          <a:xfrm>
            <a:off x="7405874" y="1706545"/>
            <a:ext cx="691688" cy="691688"/>
          </a:xfrm>
          <a:prstGeom prst="rect">
            <a:avLst/>
          </a:prstGeom>
          <a:noFill/>
          <a:ln>
            <a:noFill/>
          </a:ln>
        </p:spPr>
        <p:txBody>
          <a:bodyPr spcFirstLastPara="1" wrap="square" lIns="0" tIns="0" rIns="0" bIns="0" anchor="t" anchorCtr="0"/>
          <a:lstStyle>
            <a:lvl1pPr marR="0" lvl="0" algn="l" rtl="0">
              <a:lnSpc>
                <a:spcPct val="90000"/>
              </a:lnSpc>
              <a:spcBef>
                <a:spcPts val="1000"/>
              </a:spcBef>
              <a:spcAft>
                <a:spcPts val="0"/>
              </a:spcAft>
              <a:buClr>
                <a:srgbClr val="3F3F3F"/>
              </a:buClr>
              <a:buSzPts val="1800"/>
              <a:buFont typeface="Arial"/>
              <a:buNone/>
              <a:defRPr sz="1800" b="0" i="0" u="none" strike="noStrike" cap="none">
                <a:solidFill>
                  <a:srgbClr val="3F3F3F"/>
                </a:solidFill>
                <a:latin typeface="Calibri"/>
                <a:ea typeface="Calibri"/>
                <a:cs typeface="Calibri"/>
                <a:sym typeface="Calibri"/>
              </a:defRPr>
            </a:lvl1pPr>
            <a:lvl2pPr marR="0" lvl="1"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R="0" lvl="2"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R="0" lvl="3"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R="0" lvl="4"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R="0" lvl="5"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R="0" lvl="6"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R="0" lvl="7"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R="0" lvl="8"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Tree>
    <p:extLst>
      <p:ext uri="{BB962C8B-B14F-4D97-AF65-F5344CB8AC3E}">
        <p14:creationId xmlns:p14="http://schemas.microsoft.com/office/powerpoint/2010/main" val="788882862"/>
      </p:ext>
    </p:extLst>
  </p:cSld>
  <p:clrMapOvr>
    <a:masterClrMapping/>
  </p:clrMapOvr>
</p:sldLayout>
</file>

<file path=ppt/slideLayouts/slideLayout127.xml><?xml version="1.0" encoding="utf-8"?>
<p:sldLayout xmlns:a="http://schemas.openxmlformats.org/drawingml/2006/main" xmlns:r="http://schemas.openxmlformats.org/officeDocument/2006/relationships" xmlns:p="http://schemas.openxmlformats.org/presentationml/2006/main" matchingName="Digital Product">
  <p:cSld name="Digital Product">
    <p:spTree>
      <p:nvGrpSpPr>
        <p:cNvPr id="1" name="Shape 61"/>
        <p:cNvGrpSpPr/>
        <p:nvPr/>
      </p:nvGrpSpPr>
      <p:grpSpPr>
        <a:xfrm>
          <a:off x="0" y="0"/>
          <a:ext cx="0" cy="0"/>
          <a:chOff x="0" y="0"/>
          <a:chExt cx="0" cy="0"/>
        </a:xfrm>
      </p:grpSpPr>
      <p:sp>
        <p:nvSpPr>
          <p:cNvPr id="62" name="Google Shape;62;p5"/>
          <p:cNvSpPr/>
          <p:nvPr/>
        </p:nvSpPr>
        <p:spPr>
          <a:xfrm rot="-2339177">
            <a:off x="10216425" y="538864"/>
            <a:ext cx="467362" cy="344458"/>
          </a:xfrm>
          <a:custGeom>
            <a:avLst/>
            <a:gdLst/>
            <a:ahLst/>
            <a:cxnLst/>
            <a:rect l="l" t="t" r="r" b="b"/>
            <a:pathLst>
              <a:path w="692798" h="510610" extrusionOk="0">
                <a:moveTo>
                  <a:pt x="692798" y="224339"/>
                </a:moveTo>
                <a:lnTo>
                  <a:pt x="308036" y="510610"/>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63" name="Google Shape;63;p5"/>
          <p:cNvSpPr/>
          <p:nvPr/>
        </p:nvSpPr>
        <p:spPr>
          <a:xfrm rot="-1222373">
            <a:off x="10678141" y="849218"/>
            <a:ext cx="316887" cy="233554"/>
          </a:xfrm>
          <a:custGeom>
            <a:avLst/>
            <a:gdLst/>
            <a:ahLst/>
            <a:cxnLst/>
            <a:rect l="l" t="t" r="r" b="b"/>
            <a:pathLst>
              <a:path w="692798" h="510610" extrusionOk="0">
                <a:moveTo>
                  <a:pt x="692798" y="224339"/>
                </a:moveTo>
                <a:lnTo>
                  <a:pt x="308036" y="510610"/>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64" name="Google Shape;64;p5"/>
          <p:cNvSpPr/>
          <p:nvPr/>
        </p:nvSpPr>
        <p:spPr>
          <a:xfrm rot="-2339177">
            <a:off x="10717367" y="620572"/>
            <a:ext cx="250689" cy="184764"/>
          </a:xfrm>
          <a:custGeom>
            <a:avLst/>
            <a:gdLst/>
            <a:ahLst/>
            <a:cxnLst/>
            <a:rect l="l" t="t" r="r" b="b"/>
            <a:pathLst>
              <a:path w="692798" h="510610" extrusionOk="0">
                <a:moveTo>
                  <a:pt x="692798" y="224339"/>
                </a:moveTo>
                <a:lnTo>
                  <a:pt x="308036" y="510610"/>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65" name="Google Shape;65;p5"/>
          <p:cNvSpPr/>
          <p:nvPr/>
        </p:nvSpPr>
        <p:spPr>
          <a:xfrm rot="-1789612">
            <a:off x="11064926" y="781602"/>
            <a:ext cx="216995" cy="159931"/>
          </a:xfrm>
          <a:custGeom>
            <a:avLst/>
            <a:gdLst/>
            <a:ahLst/>
            <a:cxnLst/>
            <a:rect l="l" t="t" r="r" b="b"/>
            <a:pathLst>
              <a:path w="692798" h="510610" extrusionOk="0">
                <a:moveTo>
                  <a:pt x="692798" y="224339"/>
                </a:moveTo>
                <a:lnTo>
                  <a:pt x="308036" y="510610"/>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66" name="Google Shape;66;p5"/>
          <p:cNvSpPr/>
          <p:nvPr/>
        </p:nvSpPr>
        <p:spPr>
          <a:xfrm rot="-3322149">
            <a:off x="11152527" y="382052"/>
            <a:ext cx="216995" cy="159931"/>
          </a:xfrm>
          <a:custGeom>
            <a:avLst/>
            <a:gdLst/>
            <a:ahLst/>
            <a:cxnLst/>
            <a:rect l="l" t="t" r="r" b="b"/>
            <a:pathLst>
              <a:path w="692798" h="510610" extrusionOk="0">
                <a:moveTo>
                  <a:pt x="692798" y="224339"/>
                </a:moveTo>
                <a:lnTo>
                  <a:pt x="308036" y="510610"/>
                </a:lnTo>
                <a:lnTo>
                  <a:pt x="64876" y="168539"/>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67" name="Google Shape;67;p5"/>
          <p:cNvSpPr/>
          <p:nvPr/>
        </p:nvSpPr>
        <p:spPr>
          <a:xfrm rot="-838582">
            <a:off x="11545452" y="1030689"/>
            <a:ext cx="162256" cy="119587"/>
          </a:xfrm>
          <a:custGeom>
            <a:avLst/>
            <a:gdLst/>
            <a:ahLst/>
            <a:cxnLst/>
            <a:rect l="l" t="t" r="r" b="b"/>
            <a:pathLst>
              <a:path w="692798" h="510610" extrusionOk="0">
                <a:moveTo>
                  <a:pt x="692798" y="224339"/>
                </a:moveTo>
                <a:lnTo>
                  <a:pt x="308036" y="510610"/>
                </a:lnTo>
                <a:lnTo>
                  <a:pt x="64876" y="168539"/>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68" name="Google Shape;68;p5"/>
          <p:cNvSpPr/>
          <p:nvPr/>
        </p:nvSpPr>
        <p:spPr>
          <a:xfrm rot="-4284707">
            <a:off x="11756248" y="247552"/>
            <a:ext cx="216995" cy="159931"/>
          </a:xfrm>
          <a:custGeom>
            <a:avLst/>
            <a:gdLst/>
            <a:ahLst/>
            <a:cxnLst/>
            <a:rect l="l" t="t" r="r" b="b"/>
            <a:pathLst>
              <a:path w="692798" h="510610" extrusionOk="0">
                <a:moveTo>
                  <a:pt x="692798" y="224339"/>
                </a:moveTo>
                <a:lnTo>
                  <a:pt x="308036" y="510610"/>
                </a:lnTo>
                <a:lnTo>
                  <a:pt x="64876" y="168539"/>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69" name="Google Shape;69;p5"/>
          <p:cNvSpPr/>
          <p:nvPr/>
        </p:nvSpPr>
        <p:spPr>
          <a:xfrm rot="-1517764">
            <a:off x="11448108" y="631127"/>
            <a:ext cx="216995" cy="159931"/>
          </a:xfrm>
          <a:custGeom>
            <a:avLst/>
            <a:gdLst/>
            <a:ahLst/>
            <a:cxnLst/>
            <a:rect l="l" t="t" r="r" b="b"/>
            <a:pathLst>
              <a:path w="692798" h="510610" extrusionOk="0">
                <a:moveTo>
                  <a:pt x="692798" y="224339"/>
                </a:moveTo>
                <a:lnTo>
                  <a:pt x="308036" y="510610"/>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70" name="Google Shape;70;p5"/>
          <p:cNvSpPr/>
          <p:nvPr/>
        </p:nvSpPr>
        <p:spPr>
          <a:xfrm rot="-1720268">
            <a:off x="11668879" y="824433"/>
            <a:ext cx="216995" cy="159931"/>
          </a:xfrm>
          <a:custGeom>
            <a:avLst/>
            <a:gdLst/>
            <a:ahLst/>
            <a:cxnLst/>
            <a:rect l="l" t="t" r="r" b="b"/>
            <a:pathLst>
              <a:path w="692798" h="510610" extrusionOk="0">
                <a:moveTo>
                  <a:pt x="692798" y="224339"/>
                </a:moveTo>
                <a:lnTo>
                  <a:pt x="308036" y="510610"/>
                </a:lnTo>
                <a:lnTo>
                  <a:pt x="64876" y="168539"/>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71" name="Google Shape;71;p5"/>
          <p:cNvSpPr/>
          <p:nvPr/>
        </p:nvSpPr>
        <p:spPr>
          <a:xfrm rot="328041">
            <a:off x="10094502" y="901548"/>
            <a:ext cx="579699" cy="606799"/>
          </a:xfrm>
          <a:custGeom>
            <a:avLst/>
            <a:gdLst/>
            <a:ahLst/>
            <a:cxnLst/>
            <a:rect l="l" t="t" r="r" b="b"/>
            <a:pathLst>
              <a:path w="487806" h="510610" extrusionOk="0">
                <a:moveTo>
                  <a:pt x="487806" y="171848"/>
                </a:moveTo>
                <a:lnTo>
                  <a:pt x="308036" y="510610"/>
                </a:lnTo>
                <a:lnTo>
                  <a:pt x="0" y="0"/>
                </a:lnTo>
                <a:lnTo>
                  <a:pt x="487806" y="171848"/>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72" name="Google Shape;72;p5"/>
          <p:cNvSpPr/>
          <p:nvPr/>
        </p:nvSpPr>
        <p:spPr>
          <a:xfrm>
            <a:off x="10871770" y="1202556"/>
            <a:ext cx="316887" cy="233554"/>
          </a:xfrm>
          <a:custGeom>
            <a:avLst/>
            <a:gdLst/>
            <a:ahLst/>
            <a:cxnLst/>
            <a:rect l="l" t="t" r="r" b="b"/>
            <a:pathLst>
              <a:path w="692798" h="510610" extrusionOk="0">
                <a:moveTo>
                  <a:pt x="692798" y="224339"/>
                </a:moveTo>
                <a:lnTo>
                  <a:pt x="308036" y="510610"/>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73" name="Google Shape;73;p5"/>
          <p:cNvSpPr/>
          <p:nvPr/>
        </p:nvSpPr>
        <p:spPr>
          <a:xfrm rot="-838582">
            <a:off x="11512604" y="1484835"/>
            <a:ext cx="162256" cy="119587"/>
          </a:xfrm>
          <a:custGeom>
            <a:avLst/>
            <a:gdLst/>
            <a:ahLst/>
            <a:cxnLst/>
            <a:rect l="l" t="t" r="r" b="b"/>
            <a:pathLst>
              <a:path w="692798" h="510610" extrusionOk="0">
                <a:moveTo>
                  <a:pt x="692798" y="224339"/>
                </a:moveTo>
                <a:lnTo>
                  <a:pt x="308036" y="510610"/>
                </a:lnTo>
                <a:lnTo>
                  <a:pt x="64876" y="168539"/>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74" name="Google Shape;74;p5"/>
          <p:cNvSpPr/>
          <p:nvPr/>
        </p:nvSpPr>
        <p:spPr>
          <a:xfrm rot="1160487">
            <a:off x="10291662" y="1614015"/>
            <a:ext cx="316887" cy="233554"/>
          </a:xfrm>
          <a:custGeom>
            <a:avLst/>
            <a:gdLst/>
            <a:ahLst/>
            <a:cxnLst/>
            <a:rect l="l" t="t" r="r" b="b"/>
            <a:pathLst>
              <a:path w="692798" h="510610" extrusionOk="0">
                <a:moveTo>
                  <a:pt x="692798" y="224339"/>
                </a:moveTo>
                <a:lnTo>
                  <a:pt x="308036" y="510610"/>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75" name="Google Shape;75;p5"/>
          <p:cNvSpPr/>
          <p:nvPr/>
        </p:nvSpPr>
        <p:spPr>
          <a:xfrm rot="803026">
            <a:off x="11586107" y="2015428"/>
            <a:ext cx="162256" cy="119587"/>
          </a:xfrm>
          <a:custGeom>
            <a:avLst/>
            <a:gdLst/>
            <a:ahLst/>
            <a:cxnLst/>
            <a:rect l="l" t="t" r="r" b="b"/>
            <a:pathLst>
              <a:path w="692798" h="510610" extrusionOk="0">
                <a:moveTo>
                  <a:pt x="692798" y="224339"/>
                </a:moveTo>
                <a:lnTo>
                  <a:pt x="308036" y="510610"/>
                </a:lnTo>
                <a:lnTo>
                  <a:pt x="64876" y="168539"/>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grpSp>
        <p:nvGrpSpPr>
          <p:cNvPr id="76" name="Google Shape;76;p5"/>
          <p:cNvGrpSpPr/>
          <p:nvPr/>
        </p:nvGrpSpPr>
        <p:grpSpPr>
          <a:xfrm>
            <a:off x="3383602" y="1013721"/>
            <a:ext cx="7749965" cy="5100743"/>
            <a:chOff x="510811" y="938373"/>
            <a:chExt cx="8073393" cy="5313612"/>
          </a:xfrm>
        </p:grpSpPr>
        <p:sp>
          <p:nvSpPr>
            <p:cNvPr id="77" name="Google Shape;77;p5"/>
            <p:cNvSpPr/>
            <p:nvPr/>
          </p:nvSpPr>
          <p:spPr>
            <a:xfrm>
              <a:off x="877709" y="938373"/>
              <a:ext cx="7339600" cy="5234482"/>
            </a:xfrm>
            <a:prstGeom prst="round2SameRect">
              <a:avLst>
                <a:gd name="adj1" fmla="val 5601"/>
                <a:gd name="adj2" fmla="val 0"/>
              </a:avLst>
            </a:prstGeom>
            <a:solidFill>
              <a:srgbClr val="D8D8D8"/>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78" name="Google Shape;78;p5"/>
            <p:cNvSpPr/>
            <p:nvPr/>
          </p:nvSpPr>
          <p:spPr>
            <a:xfrm>
              <a:off x="930758" y="995668"/>
              <a:ext cx="7233502" cy="5177187"/>
            </a:xfrm>
            <a:prstGeom prst="round2SameRect">
              <a:avLst>
                <a:gd name="adj1" fmla="val 4499"/>
                <a:gd name="adj2" fmla="val 0"/>
              </a:avLst>
            </a:prstGeom>
            <a:solidFill>
              <a:schemeClr val="lt1"/>
            </a:solidFill>
            <a:ln w="9525" cap="flat" cmpd="sng">
              <a:solidFill>
                <a:schemeClr val="accent1"/>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79" name="Google Shape;79;p5"/>
            <p:cNvSpPr/>
            <p:nvPr/>
          </p:nvSpPr>
          <p:spPr>
            <a:xfrm rot="-5400000">
              <a:off x="2264894" y="295974"/>
              <a:ext cx="4565229" cy="6599909"/>
            </a:xfrm>
            <a:prstGeom prst="roundRect">
              <a:avLst>
                <a:gd name="adj" fmla="val 1476"/>
              </a:avLst>
            </a:prstGeom>
            <a:solidFill>
              <a:schemeClr val="lt1"/>
            </a:solidFill>
            <a:ln w="9525" cap="flat" cmpd="sng">
              <a:solidFill>
                <a:srgbClr val="D2CDB0"/>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80" name="Google Shape;80;p5"/>
            <p:cNvSpPr/>
            <p:nvPr/>
          </p:nvSpPr>
          <p:spPr>
            <a:xfrm rot="10800000">
              <a:off x="510811" y="5998253"/>
              <a:ext cx="8073393" cy="248975"/>
            </a:xfrm>
            <a:prstGeom prst="round2SameRect">
              <a:avLst>
                <a:gd name="adj1" fmla="val 50000"/>
                <a:gd name="adj2" fmla="val 0"/>
              </a:avLst>
            </a:prstGeom>
            <a:solidFill>
              <a:schemeClr val="lt1"/>
            </a:solidFill>
            <a:ln w="9525" cap="flat" cmpd="sng">
              <a:solidFill>
                <a:schemeClr val="accent1"/>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81" name="Google Shape;81;p5"/>
            <p:cNvSpPr/>
            <p:nvPr/>
          </p:nvSpPr>
          <p:spPr>
            <a:xfrm>
              <a:off x="3668019" y="6206338"/>
              <a:ext cx="1758981" cy="45647"/>
            </a:xfrm>
            <a:prstGeom prst="round2SameRect">
              <a:avLst>
                <a:gd name="adj1" fmla="val 50000"/>
                <a:gd name="adj2" fmla="val 0"/>
              </a:avLst>
            </a:prstGeom>
            <a:gradFill>
              <a:gsLst>
                <a:gs pos="0">
                  <a:srgbClr val="000000">
                    <a:alpha val="0"/>
                  </a:srgbClr>
                </a:gs>
                <a:gs pos="100000">
                  <a:srgbClr val="000000">
                    <a:alpha val="30980"/>
                  </a:srgbClr>
                </a:gs>
              </a:gsLst>
              <a:lin ang="16200000" scaled="0"/>
            </a:gra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82" name="Google Shape;82;p5"/>
            <p:cNvSpPr/>
            <p:nvPr/>
          </p:nvSpPr>
          <p:spPr>
            <a:xfrm rot="-5400000">
              <a:off x="4660498" y="1119143"/>
              <a:ext cx="48680" cy="48680"/>
            </a:xfrm>
            <a:prstGeom prst="ellipse">
              <a:avLst/>
            </a:prstGeom>
            <a:solidFill>
              <a:srgbClr val="D8D8D8"/>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83" name="Google Shape;83;p5"/>
            <p:cNvSpPr/>
            <p:nvPr/>
          </p:nvSpPr>
          <p:spPr>
            <a:xfrm rot="-5400000">
              <a:off x="4505961" y="1106017"/>
              <a:ext cx="83096" cy="83096"/>
            </a:xfrm>
            <a:prstGeom prst="ellipse">
              <a:avLst/>
            </a:prstGeom>
            <a:solidFill>
              <a:srgbClr val="D8D8D8"/>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84" name="Google Shape;84;p5"/>
            <p:cNvSpPr/>
            <p:nvPr/>
          </p:nvSpPr>
          <p:spPr>
            <a:xfrm rot="-5400000">
              <a:off x="4524686" y="1124741"/>
              <a:ext cx="45647" cy="45647"/>
            </a:xfrm>
            <a:prstGeom prst="ellipse">
              <a:avLst/>
            </a:prstGeom>
            <a:solidFill>
              <a:srgbClr val="D8D8D8"/>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grpSp>
      <p:sp>
        <p:nvSpPr>
          <p:cNvPr id="85" name="Google Shape;85;p5"/>
          <p:cNvSpPr txBox="1">
            <a:spLocks noGrp="1"/>
          </p:cNvSpPr>
          <p:nvPr>
            <p:ph type="body" idx="1"/>
          </p:nvPr>
        </p:nvSpPr>
        <p:spPr>
          <a:xfrm>
            <a:off x="432000" y="1152000"/>
            <a:ext cx="2951603" cy="2196235"/>
          </a:xfrm>
          <a:prstGeom prst="rect">
            <a:avLst/>
          </a:prstGeom>
          <a:noFill/>
          <a:ln>
            <a:noFill/>
          </a:ln>
        </p:spPr>
        <p:txBody>
          <a:bodyPr spcFirstLastPara="1" wrap="square" lIns="0" tIns="0" rIns="0" bIns="0" anchor="b" anchorCtr="0"/>
          <a:lstStyle>
            <a:lvl1pPr marL="457200" marR="0" lvl="0" indent="-228600" algn="l" rtl="0">
              <a:lnSpc>
                <a:spcPct val="90000"/>
              </a:lnSpc>
              <a:spcBef>
                <a:spcPts val="1000"/>
              </a:spcBef>
              <a:spcAft>
                <a:spcPts val="0"/>
              </a:spcAft>
              <a:buClr>
                <a:srgbClr val="3F3F3F"/>
              </a:buClr>
              <a:buSzPts val="2800"/>
              <a:buFont typeface="Arial"/>
              <a:buNone/>
              <a:defRPr sz="2800" b="0" i="0" u="none" strike="noStrike" cap="none">
                <a:solidFill>
                  <a:srgbClr val="3F3F3F"/>
                </a:solidFill>
                <a:latin typeface="Calibri"/>
                <a:ea typeface="Calibri"/>
                <a:cs typeface="Calibri"/>
                <a:sym typeface="Calibri"/>
              </a:defRPr>
            </a:lvl1pPr>
            <a:lvl2pPr marL="914400" marR="0" lvl="1" indent="-228600" algn="l" rtl="0">
              <a:lnSpc>
                <a:spcPct val="90000"/>
              </a:lnSpc>
              <a:spcBef>
                <a:spcPts val="500"/>
              </a:spcBef>
              <a:spcAft>
                <a:spcPts val="0"/>
              </a:spcAft>
              <a:buClr>
                <a:srgbClr val="3F3F3F"/>
              </a:buClr>
              <a:buSzPts val="2400"/>
              <a:buFont typeface="Arial"/>
              <a:buNone/>
              <a:defRPr sz="2400" b="0" i="0" u="none" strike="noStrike" cap="none">
                <a:solidFill>
                  <a:srgbClr val="3F3F3F"/>
                </a:solidFill>
                <a:latin typeface="Calibri"/>
                <a:ea typeface="Calibri"/>
                <a:cs typeface="Calibri"/>
                <a:sym typeface="Calibri"/>
              </a:defRPr>
            </a:lvl2pPr>
            <a:lvl3pPr marL="1371600" marR="0" lvl="2" indent="-228600" algn="l" rtl="0">
              <a:lnSpc>
                <a:spcPct val="90000"/>
              </a:lnSpc>
              <a:spcBef>
                <a:spcPts val="500"/>
              </a:spcBef>
              <a:spcAft>
                <a:spcPts val="0"/>
              </a:spcAft>
              <a:buClr>
                <a:srgbClr val="3F3F3F"/>
              </a:buClr>
              <a:buSzPts val="2000"/>
              <a:buFont typeface="Arial"/>
              <a:buNone/>
              <a:defRPr sz="2000" b="0" i="0" u="none" strike="noStrike" cap="none">
                <a:solidFill>
                  <a:srgbClr val="3F3F3F"/>
                </a:solidFill>
                <a:latin typeface="Calibri"/>
                <a:ea typeface="Calibri"/>
                <a:cs typeface="Calibri"/>
                <a:sym typeface="Calibri"/>
              </a:defRPr>
            </a:lvl3pPr>
            <a:lvl4pPr marL="1828800" marR="0" lvl="3" indent="-228600" algn="l" rtl="0">
              <a:lnSpc>
                <a:spcPct val="90000"/>
              </a:lnSpc>
              <a:spcBef>
                <a:spcPts val="500"/>
              </a:spcBef>
              <a:spcAft>
                <a:spcPts val="0"/>
              </a:spcAft>
              <a:buClr>
                <a:srgbClr val="3F3F3F"/>
              </a:buClr>
              <a:buSzPts val="2000"/>
              <a:buFont typeface="Arial"/>
              <a:buNone/>
              <a:defRPr sz="2000" b="0" i="0" u="none" strike="noStrike" cap="none">
                <a:solidFill>
                  <a:srgbClr val="3F3F3F"/>
                </a:solidFill>
                <a:latin typeface="Calibri"/>
                <a:ea typeface="Calibri"/>
                <a:cs typeface="Calibri"/>
                <a:sym typeface="Calibri"/>
              </a:defRPr>
            </a:lvl4pPr>
            <a:lvl5pPr marL="2286000" marR="0" lvl="4" indent="-228600" algn="l" rtl="0">
              <a:lnSpc>
                <a:spcPct val="90000"/>
              </a:lnSpc>
              <a:spcBef>
                <a:spcPts val="500"/>
              </a:spcBef>
              <a:spcAft>
                <a:spcPts val="0"/>
              </a:spcAft>
              <a:buClr>
                <a:srgbClr val="3F3F3F"/>
              </a:buClr>
              <a:buSzPts val="2000"/>
              <a:buFont typeface="Arial"/>
              <a:buNone/>
              <a:defRPr sz="20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86" name="Google Shape;86;p5"/>
          <p:cNvSpPr txBox="1">
            <a:spLocks noGrp="1"/>
          </p:cNvSpPr>
          <p:nvPr>
            <p:ph type="title"/>
          </p:nvPr>
        </p:nvSpPr>
        <p:spPr>
          <a:xfrm>
            <a:off x="432000" y="432000"/>
            <a:ext cx="11340000" cy="432000"/>
          </a:xfrm>
          <a:prstGeom prst="rect">
            <a:avLst/>
          </a:prstGeom>
          <a:noFill/>
          <a:ln>
            <a:noFill/>
          </a:ln>
        </p:spPr>
        <p:txBody>
          <a:bodyPr spcFirstLastPara="1" wrap="square" lIns="0" tIns="0" rIns="0" bIns="0" anchor="ctr" anchorCtr="0"/>
          <a:lstStyle>
            <a:lvl1pPr marR="0" lvl="0" algn="l" rtl="0">
              <a:lnSpc>
                <a:spcPct val="90000"/>
              </a:lnSpc>
              <a:spcBef>
                <a:spcPts val="0"/>
              </a:spcBef>
              <a:spcAft>
                <a:spcPts val="0"/>
              </a:spcAft>
              <a:buClr>
                <a:srgbClr val="3F3F3F"/>
              </a:buClr>
              <a:buSzPts val="4800"/>
              <a:buFont typeface="Economica"/>
              <a:buNone/>
              <a:defRPr sz="4800" b="0" i="0" u="none" strike="noStrike" cap="none">
                <a:solidFill>
                  <a:srgbClr val="3F3F3F"/>
                </a:solidFill>
                <a:latin typeface="Economica"/>
                <a:ea typeface="Economica"/>
                <a:cs typeface="Economica"/>
                <a:sym typeface="Economica"/>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endParaRPr/>
          </a:p>
        </p:txBody>
      </p:sp>
      <p:sp>
        <p:nvSpPr>
          <p:cNvPr id="87" name="Google Shape;87;p5"/>
          <p:cNvSpPr txBox="1">
            <a:spLocks noGrp="1"/>
          </p:cNvSpPr>
          <p:nvPr>
            <p:ph type="ftr" idx="11"/>
          </p:nvPr>
        </p:nvSpPr>
        <p:spPr>
          <a:xfrm>
            <a:off x="431999" y="6188628"/>
            <a:ext cx="8784941" cy="365125"/>
          </a:xfrm>
          <a:prstGeom prst="rect">
            <a:avLst/>
          </a:prstGeom>
          <a:noFill/>
          <a:ln>
            <a:noFill/>
          </a:ln>
        </p:spPr>
        <p:txBody>
          <a:bodyPr spcFirstLastPara="1" wrap="square" lIns="0" tIns="0" rIns="0" bIns="0" anchor="ctr" anchorCtr="0"/>
          <a:lstStyle>
            <a:lvl1pPr marR="0" lvl="0" algn="l" rtl="0">
              <a:spcBef>
                <a:spcPts val="0"/>
              </a:spcBef>
              <a:spcAft>
                <a:spcPts val="0"/>
              </a:spcAft>
              <a:buSzPts val="1400"/>
              <a:buNone/>
              <a:defRPr sz="1200" b="0" i="0" u="none" strike="noStrike" cap="none">
                <a:solidFill>
                  <a:srgbClr val="3F3F3F"/>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200" b="0" i="0" u="none" strike="noStrike" kern="0" cap="none" spc="0" normalizeH="0" baseline="0" noProof="0">
              <a:ln>
                <a:noFill/>
              </a:ln>
              <a:solidFill>
                <a:srgbClr val="3F3F3F"/>
              </a:solidFill>
              <a:effectLst/>
              <a:uLnTx/>
              <a:uFillTx/>
              <a:latin typeface="Calibri"/>
              <a:cs typeface="Calibri"/>
              <a:sym typeface="Calibri"/>
            </a:endParaRPr>
          </a:p>
        </p:txBody>
      </p:sp>
      <p:sp>
        <p:nvSpPr>
          <p:cNvPr id="88" name="Google Shape;88;p5"/>
          <p:cNvSpPr>
            <a:spLocks noGrp="1"/>
          </p:cNvSpPr>
          <p:nvPr>
            <p:ph type="sldNum" idx="12"/>
          </p:nvPr>
        </p:nvSpPr>
        <p:spPr>
          <a:xfrm>
            <a:off x="11496369" y="6155190"/>
            <a:ext cx="432000" cy="432000"/>
          </a:xfrm>
          <a:prstGeom prst="ellipse">
            <a:avLst/>
          </a:prstGeom>
          <a:noFill/>
          <a:ln w="9525" cap="flat" cmpd="sng">
            <a:solidFill>
              <a:schemeClr val="accent1"/>
            </a:solidFill>
            <a:prstDash val="solid"/>
            <a:round/>
            <a:headEnd type="none" w="sm" len="sm"/>
            <a:tailEnd type="none" w="sm" len="sm"/>
          </a:ln>
        </p:spPr>
        <p:txBody>
          <a:bodyPr spcFirstLastPara="1" wrap="square" lIns="0" tIns="0" rIns="0" bIns="0" anchor="ctr" anchorCtr="0">
            <a:noAutofit/>
          </a:bodyPr>
          <a:lstStyle>
            <a:lvl1pPr marL="0" marR="0" lvl="0" indent="0" algn="ctr" rtl="0">
              <a:spcBef>
                <a:spcPts val="0"/>
              </a:spcBef>
              <a:buNone/>
              <a:defRPr sz="1200" b="1" i="1" u="none" strike="noStrike" cap="none">
                <a:solidFill>
                  <a:srgbClr val="3F3F3F"/>
                </a:solidFill>
                <a:latin typeface="Rockwell"/>
                <a:ea typeface="Rockwell"/>
                <a:cs typeface="Rockwell"/>
                <a:sym typeface="Rockwell"/>
              </a:defRPr>
            </a:lvl1pPr>
            <a:lvl2pPr marL="0" marR="0" lvl="1" indent="0" algn="ctr" rtl="0">
              <a:spcBef>
                <a:spcPts val="0"/>
              </a:spcBef>
              <a:buNone/>
              <a:defRPr sz="1200" b="1" i="1" u="none" strike="noStrike" cap="none">
                <a:solidFill>
                  <a:srgbClr val="3F3F3F"/>
                </a:solidFill>
                <a:latin typeface="Rockwell"/>
                <a:ea typeface="Rockwell"/>
                <a:cs typeface="Rockwell"/>
                <a:sym typeface="Rockwell"/>
              </a:defRPr>
            </a:lvl2pPr>
            <a:lvl3pPr marL="0" marR="0" lvl="2" indent="0" algn="ctr" rtl="0">
              <a:spcBef>
                <a:spcPts val="0"/>
              </a:spcBef>
              <a:buNone/>
              <a:defRPr sz="1200" b="1" i="1" u="none" strike="noStrike" cap="none">
                <a:solidFill>
                  <a:srgbClr val="3F3F3F"/>
                </a:solidFill>
                <a:latin typeface="Rockwell"/>
                <a:ea typeface="Rockwell"/>
                <a:cs typeface="Rockwell"/>
                <a:sym typeface="Rockwell"/>
              </a:defRPr>
            </a:lvl3pPr>
            <a:lvl4pPr marL="0" marR="0" lvl="3" indent="0" algn="ctr" rtl="0">
              <a:spcBef>
                <a:spcPts val="0"/>
              </a:spcBef>
              <a:buNone/>
              <a:defRPr sz="1200" b="1" i="1" u="none" strike="noStrike" cap="none">
                <a:solidFill>
                  <a:srgbClr val="3F3F3F"/>
                </a:solidFill>
                <a:latin typeface="Rockwell"/>
                <a:ea typeface="Rockwell"/>
                <a:cs typeface="Rockwell"/>
                <a:sym typeface="Rockwell"/>
              </a:defRPr>
            </a:lvl4pPr>
            <a:lvl5pPr marL="0" marR="0" lvl="4" indent="0" algn="ctr" rtl="0">
              <a:spcBef>
                <a:spcPts val="0"/>
              </a:spcBef>
              <a:buNone/>
              <a:defRPr sz="1200" b="1" i="1" u="none" strike="noStrike" cap="none">
                <a:solidFill>
                  <a:srgbClr val="3F3F3F"/>
                </a:solidFill>
                <a:latin typeface="Rockwell"/>
                <a:ea typeface="Rockwell"/>
                <a:cs typeface="Rockwell"/>
                <a:sym typeface="Rockwell"/>
              </a:defRPr>
            </a:lvl5pPr>
            <a:lvl6pPr marL="0" marR="0" lvl="5" indent="0" algn="ctr" rtl="0">
              <a:spcBef>
                <a:spcPts val="0"/>
              </a:spcBef>
              <a:buNone/>
              <a:defRPr sz="1200" b="1" i="1" u="none" strike="noStrike" cap="none">
                <a:solidFill>
                  <a:srgbClr val="3F3F3F"/>
                </a:solidFill>
                <a:latin typeface="Rockwell"/>
                <a:ea typeface="Rockwell"/>
                <a:cs typeface="Rockwell"/>
                <a:sym typeface="Rockwell"/>
              </a:defRPr>
            </a:lvl6pPr>
            <a:lvl7pPr marL="0" marR="0" lvl="6" indent="0" algn="ctr" rtl="0">
              <a:spcBef>
                <a:spcPts val="0"/>
              </a:spcBef>
              <a:buNone/>
              <a:defRPr sz="1200" b="1" i="1" u="none" strike="noStrike" cap="none">
                <a:solidFill>
                  <a:srgbClr val="3F3F3F"/>
                </a:solidFill>
                <a:latin typeface="Rockwell"/>
                <a:ea typeface="Rockwell"/>
                <a:cs typeface="Rockwell"/>
                <a:sym typeface="Rockwell"/>
              </a:defRPr>
            </a:lvl7pPr>
            <a:lvl8pPr marL="0" marR="0" lvl="7" indent="0" algn="ctr" rtl="0">
              <a:spcBef>
                <a:spcPts val="0"/>
              </a:spcBef>
              <a:buNone/>
              <a:defRPr sz="1200" b="1" i="1" u="none" strike="noStrike" cap="none">
                <a:solidFill>
                  <a:srgbClr val="3F3F3F"/>
                </a:solidFill>
                <a:latin typeface="Rockwell"/>
                <a:ea typeface="Rockwell"/>
                <a:cs typeface="Rockwell"/>
                <a:sym typeface="Rockwell"/>
              </a:defRPr>
            </a:lvl8pPr>
            <a:lvl9pPr marL="0" marR="0" lvl="8" indent="0" algn="ctr" rtl="0">
              <a:spcBef>
                <a:spcPts val="0"/>
              </a:spcBef>
              <a:buNone/>
              <a:defRPr sz="1200" b="1" i="1" u="none" strike="noStrike" cap="none">
                <a:solidFill>
                  <a:srgbClr val="3F3F3F"/>
                </a:solidFill>
                <a:latin typeface="Rockwell"/>
                <a:ea typeface="Rockwell"/>
                <a:cs typeface="Rockwell"/>
                <a:sym typeface="Rockwell"/>
              </a:defRPr>
            </a:lvl9p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n-US" sz="1200" b="1" i="1" u="none" strike="noStrike" kern="0" cap="none" spc="0" normalizeH="0" baseline="0" noProof="0">
                <a:ln>
                  <a:noFill/>
                </a:ln>
                <a:solidFill>
                  <a:srgbClr val="3F3F3F"/>
                </a:solidFill>
                <a:effectLst/>
                <a:uLnTx/>
                <a:uFillTx/>
                <a:latin typeface="Rockwell"/>
                <a:sym typeface="Rockwell"/>
              </a:rPr>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t>‹#›</a:t>
            </a:fld>
            <a:endParaRPr kumimoji="0" sz="1200" b="1" i="1" u="none" strike="noStrike" kern="0" cap="none" spc="0" normalizeH="0" baseline="0" noProof="0">
              <a:ln>
                <a:noFill/>
              </a:ln>
              <a:solidFill>
                <a:srgbClr val="3F3F3F"/>
              </a:solidFill>
              <a:effectLst/>
              <a:uLnTx/>
              <a:uFillTx/>
              <a:latin typeface="Rockwell"/>
              <a:sym typeface="Rockwell"/>
            </a:endParaRPr>
          </a:p>
        </p:txBody>
      </p:sp>
      <p:sp>
        <p:nvSpPr>
          <p:cNvPr id="89" name="Google Shape;89;p5"/>
          <p:cNvSpPr>
            <a:spLocks noGrp="1"/>
          </p:cNvSpPr>
          <p:nvPr>
            <p:ph type="pic" idx="2"/>
          </p:nvPr>
        </p:nvSpPr>
        <p:spPr>
          <a:xfrm>
            <a:off x="4092796" y="1376357"/>
            <a:ext cx="6333545" cy="4379625"/>
          </a:xfrm>
          <a:prstGeom prst="roundRect">
            <a:avLst>
              <a:gd name="adj" fmla="val 1356"/>
            </a:avLst>
          </a:prstGeom>
          <a:solidFill>
            <a:srgbClr val="F2F2F2"/>
          </a:solidFill>
          <a:ln>
            <a:noFill/>
          </a:ln>
        </p:spPr>
        <p:txBody>
          <a:bodyPr spcFirstLastPara="1" wrap="square" lIns="0" tIns="0" rIns="0" bIns="0" anchor="ctr" anchorCtr="0"/>
          <a:lstStyle>
            <a:lvl1pPr marR="0" lvl="0" algn="ctr" rtl="0">
              <a:lnSpc>
                <a:spcPct val="90000"/>
              </a:lnSpc>
              <a:spcBef>
                <a:spcPts val="1000"/>
              </a:spcBef>
              <a:spcAft>
                <a:spcPts val="0"/>
              </a:spcAft>
              <a:buClr>
                <a:srgbClr val="3F3F3F"/>
              </a:buClr>
              <a:buSzPts val="1100"/>
              <a:buFont typeface="Arial"/>
              <a:buNone/>
              <a:defRPr sz="1100" b="0" i="1" u="none" strike="noStrike" cap="none">
                <a:solidFill>
                  <a:srgbClr val="3F3F3F"/>
                </a:solidFill>
                <a:latin typeface="Times New Roman"/>
                <a:ea typeface="Times New Roman"/>
                <a:cs typeface="Times New Roman"/>
                <a:sym typeface="Times New Roman"/>
              </a:defRPr>
            </a:lvl1pPr>
            <a:lvl2pPr marR="0" lvl="1"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R="0" lvl="2"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R="0" lvl="3"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R="0" lvl="4"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R="0" lvl="5"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R="0" lvl="6"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R="0" lvl="7"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R="0" lvl="8"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90" name="Google Shape;90;p5"/>
          <p:cNvSpPr txBox="1">
            <a:spLocks noGrp="1"/>
          </p:cNvSpPr>
          <p:nvPr>
            <p:ph type="body" idx="3"/>
          </p:nvPr>
        </p:nvSpPr>
        <p:spPr>
          <a:xfrm>
            <a:off x="431800" y="3509766"/>
            <a:ext cx="2951163" cy="2322709"/>
          </a:xfrm>
          <a:prstGeom prst="rect">
            <a:avLst/>
          </a:prstGeom>
          <a:noFill/>
          <a:ln>
            <a:noFill/>
          </a:ln>
        </p:spPr>
        <p:txBody>
          <a:bodyPr spcFirstLastPara="1" wrap="square" lIns="0" tIns="0" rIns="0" bIns="0" anchor="t" anchorCtr="0"/>
          <a:lstStyle>
            <a:lvl1pPr marL="457200" marR="0" lvl="0" indent="-342900" algn="l" rtl="0">
              <a:lnSpc>
                <a:spcPct val="90000"/>
              </a:lnSpc>
              <a:spcBef>
                <a:spcPts val="1000"/>
              </a:spcBef>
              <a:spcAft>
                <a:spcPts val="0"/>
              </a:spcAft>
              <a:buClr>
                <a:srgbClr val="3F3F3F"/>
              </a:buClr>
              <a:buSzPts val="1800"/>
              <a:buFont typeface="Arial"/>
              <a:buChar char="•"/>
              <a:defRPr sz="18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Tree>
    <p:extLst>
      <p:ext uri="{BB962C8B-B14F-4D97-AF65-F5344CB8AC3E}">
        <p14:creationId xmlns:p14="http://schemas.microsoft.com/office/powerpoint/2010/main" val="4130862894"/>
      </p:ext>
    </p:extLst>
  </p:cSld>
  <p:clrMapOvr>
    <a:masterClrMapping/>
  </p:clrMapOvr>
</p:sldLayout>
</file>

<file path=ppt/slideLayouts/slideLayout128.xml><?xml version="1.0" encoding="utf-8"?>
<p:sldLayout xmlns:a="http://schemas.openxmlformats.org/drawingml/2006/main" xmlns:r="http://schemas.openxmlformats.org/officeDocument/2006/relationships" xmlns:p="http://schemas.openxmlformats.org/presentationml/2006/main" matchingName="Large Numbers Option 1">
  <p:cSld name="Large Numbers Option 1">
    <p:spTree>
      <p:nvGrpSpPr>
        <p:cNvPr id="1" name="Shape 91"/>
        <p:cNvGrpSpPr/>
        <p:nvPr/>
      </p:nvGrpSpPr>
      <p:grpSpPr>
        <a:xfrm>
          <a:off x="0" y="0"/>
          <a:ext cx="0" cy="0"/>
          <a:chOff x="0" y="0"/>
          <a:chExt cx="0" cy="0"/>
        </a:xfrm>
      </p:grpSpPr>
      <p:sp>
        <p:nvSpPr>
          <p:cNvPr id="92" name="Google Shape;92;p6"/>
          <p:cNvSpPr/>
          <p:nvPr/>
        </p:nvSpPr>
        <p:spPr>
          <a:xfrm>
            <a:off x="0" y="2539992"/>
            <a:ext cx="5373076" cy="4318008"/>
          </a:xfrm>
          <a:custGeom>
            <a:avLst/>
            <a:gdLst/>
            <a:ahLst/>
            <a:cxnLst/>
            <a:rect l="l" t="t" r="r" b="b"/>
            <a:pathLst>
              <a:path w="5373076" h="4318008" extrusionOk="0">
                <a:moveTo>
                  <a:pt x="4972877" y="1816430"/>
                </a:moveTo>
                <a:lnTo>
                  <a:pt x="5211912" y="2046590"/>
                </a:lnTo>
                <a:lnTo>
                  <a:pt x="4866804" y="2013272"/>
                </a:lnTo>
                <a:close/>
                <a:moveTo>
                  <a:pt x="3721849" y="1808102"/>
                </a:moveTo>
                <a:lnTo>
                  <a:pt x="3854624" y="2524110"/>
                </a:lnTo>
                <a:lnTo>
                  <a:pt x="3419634" y="2322178"/>
                </a:lnTo>
                <a:lnTo>
                  <a:pt x="3604566" y="1945430"/>
                </a:lnTo>
                <a:close/>
                <a:moveTo>
                  <a:pt x="2301472" y="1771765"/>
                </a:moveTo>
                <a:lnTo>
                  <a:pt x="3237442" y="2134997"/>
                </a:lnTo>
                <a:lnTo>
                  <a:pt x="3266331" y="2949530"/>
                </a:lnTo>
                <a:lnTo>
                  <a:pt x="1897852" y="4318008"/>
                </a:lnTo>
                <a:lnTo>
                  <a:pt x="134565" y="4318008"/>
                </a:lnTo>
                <a:lnTo>
                  <a:pt x="0" y="4183443"/>
                </a:lnTo>
                <a:lnTo>
                  <a:pt x="0" y="2855805"/>
                </a:lnTo>
                <a:close/>
                <a:moveTo>
                  <a:pt x="5243699" y="652159"/>
                </a:moveTo>
                <a:lnTo>
                  <a:pt x="5058767" y="1028908"/>
                </a:lnTo>
                <a:lnTo>
                  <a:pt x="4960786" y="983422"/>
                </a:lnTo>
                <a:close/>
                <a:moveTo>
                  <a:pt x="3473588" y="405712"/>
                </a:moveTo>
                <a:lnTo>
                  <a:pt x="4094196" y="1366894"/>
                </a:lnTo>
                <a:lnTo>
                  <a:pt x="3778134" y="1741309"/>
                </a:lnTo>
                <a:lnTo>
                  <a:pt x="2824519" y="1808100"/>
                </a:lnTo>
                <a:close/>
                <a:moveTo>
                  <a:pt x="4454991" y="0"/>
                </a:moveTo>
                <a:lnTo>
                  <a:pt x="5373076" y="32358"/>
                </a:lnTo>
                <a:lnTo>
                  <a:pt x="4628717" y="1349015"/>
                </a:lnTo>
                <a:lnTo>
                  <a:pt x="4094010" y="779481"/>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93" name="Google Shape;93;p6"/>
          <p:cNvSpPr txBox="1">
            <a:spLocks noGrp="1"/>
          </p:cNvSpPr>
          <p:nvPr>
            <p:ph type="title"/>
          </p:nvPr>
        </p:nvSpPr>
        <p:spPr>
          <a:xfrm>
            <a:off x="432000" y="432000"/>
            <a:ext cx="11340000" cy="432000"/>
          </a:xfrm>
          <a:prstGeom prst="rect">
            <a:avLst/>
          </a:prstGeom>
          <a:noFill/>
          <a:ln>
            <a:noFill/>
          </a:ln>
        </p:spPr>
        <p:txBody>
          <a:bodyPr spcFirstLastPara="1" wrap="square" lIns="0" tIns="0" rIns="0" bIns="0" anchor="ctr" anchorCtr="0"/>
          <a:lstStyle>
            <a:lvl1pPr marR="0" lvl="0" algn="l" rtl="0">
              <a:lnSpc>
                <a:spcPct val="90000"/>
              </a:lnSpc>
              <a:spcBef>
                <a:spcPts val="0"/>
              </a:spcBef>
              <a:spcAft>
                <a:spcPts val="0"/>
              </a:spcAft>
              <a:buClr>
                <a:srgbClr val="3F3F3F"/>
              </a:buClr>
              <a:buSzPts val="4800"/>
              <a:buFont typeface="Economica"/>
              <a:buNone/>
              <a:defRPr sz="4800" b="0" i="0" u="none" strike="noStrike" cap="none">
                <a:solidFill>
                  <a:srgbClr val="3F3F3F"/>
                </a:solidFill>
                <a:latin typeface="Economica"/>
                <a:ea typeface="Economica"/>
                <a:cs typeface="Economica"/>
                <a:sym typeface="Economica"/>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endParaRPr/>
          </a:p>
        </p:txBody>
      </p:sp>
      <p:sp>
        <p:nvSpPr>
          <p:cNvPr id="94" name="Google Shape;94;p6"/>
          <p:cNvSpPr txBox="1">
            <a:spLocks noGrp="1"/>
          </p:cNvSpPr>
          <p:nvPr>
            <p:ph type="body" idx="1"/>
          </p:nvPr>
        </p:nvSpPr>
        <p:spPr>
          <a:xfrm>
            <a:off x="906843" y="3429050"/>
            <a:ext cx="4522314" cy="2762949"/>
          </a:xfrm>
          <a:prstGeom prst="rect">
            <a:avLst/>
          </a:prstGeom>
          <a:noFill/>
          <a:ln>
            <a:noFill/>
          </a:ln>
        </p:spPr>
        <p:txBody>
          <a:bodyPr spcFirstLastPara="1" wrap="square" lIns="0" tIns="0" rIns="0" bIns="0" anchor="t" anchorCtr="0"/>
          <a:lstStyle>
            <a:lvl1pPr marL="457200" marR="0" lvl="0" indent="-342900" algn="l" rtl="0">
              <a:lnSpc>
                <a:spcPct val="90000"/>
              </a:lnSpc>
              <a:spcBef>
                <a:spcPts val="1000"/>
              </a:spcBef>
              <a:spcAft>
                <a:spcPts val="0"/>
              </a:spcAft>
              <a:buClr>
                <a:srgbClr val="3F3F3F"/>
              </a:buClr>
              <a:buSzPts val="1800"/>
              <a:buFont typeface="Arial"/>
              <a:buChar char="•"/>
              <a:defRPr sz="18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95" name="Google Shape;95;p6"/>
          <p:cNvSpPr txBox="1">
            <a:spLocks noGrp="1"/>
          </p:cNvSpPr>
          <p:nvPr>
            <p:ph type="ftr" idx="11"/>
          </p:nvPr>
        </p:nvSpPr>
        <p:spPr>
          <a:xfrm>
            <a:off x="431999" y="6188628"/>
            <a:ext cx="8784941" cy="365125"/>
          </a:xfrm>
          <a:prstGeom prst="rect">
            <a:avLst/>
          </a:prstGeom>
          <a:noFill/>
          <a:ln>
            <a:noFill/>
          </a:ln>
        </p:spPr>
        <p:txBody>
          <a:bodyPr spcFirstLastPara="1" wrap="square" lIns="0" tIns="0" rIns="0" bIns="0" anchor="ctr" anchorCtr="0"/>
          <a:lstStyle>
            <a:lvl1pPr marR="0" lvl="0" algn="l" rtl="0">
              <a:spcBef>
                <a:spcPts val="0"/>
              </a:spcBef>
              <a:spcAft>
                <a:spcPts val="0"/>
              </a:spcAft>
              <a:buSzPts val="1400"/>
              <a:buNone/>
              <a:defRPr sz="1200" b="0" i="0" u="none" strike="noStrike" cap="none">
                <a:solidFill>
                  <a:srgbClr val="3F3F3F"/>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200" b="0" i="0" u="none" strike="noStrike" kern="0" cap="none" spc="0" normalizeH="0" baseline="0" noProof="0">
              <a:ln>
                <a:noFill/>
              </a:ln>
              <a:solidFill>
                <a:srgbClr val="3F3F3F"/>
              </a:solidFill>
              <a:effectLst/>
              <a:uLnTx/>
              <a:uFillTx/>
              <a:latin typeface="Calibri"/>
              <a:cs typeface="Calibri"/>
              <a:sym typeface="Calibri"/>
            </a:endParaRPr>
          </a:p>
        </p:txBody>
      </p:sp>
      <p:sp>
        <p:nvSpPr>
          <p:cNvPr id="96" name="Google Shape;96;p6"/>
          <p:cNvSpPr>
            <a:spLocks noGrp="1"/>
          </p:cNvSpPr>
          <p:nvPr>
            <p:ph type="sldNum" idx="12"/>
          </p:nvPr>
        </p:nvSpPr>
        <p:spPr>
          <a:xfrm>
            <a:off x="11496369" y="6155190"/>
            <a:ext cx="432000" cy="432000"/>
          </a:xfrm>
          <a:prstGeom prst="ellipse">
            <a:avLst/>
          </a:prstGeom>
          <a:noFill/>
          <a:ln w="9525" cap="flat" cmpd="sng">
            <a:solidFill>
              <a:schemeClr val="accent1"/>
            </a:solidFill>
            <a:prstDash val="solid"/>
            <a:round/>
            <a:headEnd type="none" w="sm" len="sm"/>
            <a:tailEnd type="none" w="sm" len="sm"/>
          </a:ln>
        </p:spPr>
        <p:txBody>
          <a:bodyPr spcFirstLastPara="1" wrap="square" lIns="0" tIns="0" rIns="0" bIns="0" anchor="ctr" anchorCtr="0">
            <a:noAutofit/>
          </a:bodyPr>
          <a:lstStyle>
            <a:lvl1pPr marL="0" marR="0" lvl="0" indent="0" algn="ctr" rtl="0">
              <a:spcBef>
                <a:spcPts val="0"/>
              </a:spcBef>
              <a:buNone/>
              <a:defRPr sz="1200" b="1" i="1" u="none" strike="noStrike" cap="none">
                <a:solidFill>
                  <a:srgbClr val="3F3F3F"/>
                </a:solidFill>
                <a:latin typeface="Rockwell"/>
                <a:ea typeface="Rockwell"/>
                <a:cs typeface="Rockwell"/>
                <a:sym typeface="Rockwell"/>
              </a:defRPr>
            </a:lvl1pPr>
            <a:lvl2pPr marL="0" marR="0" lvl="1" indent="0" algn="ctr" rtl="0">
              <a:spcBef>
                <a:spcPts val="0"/>
              </a:spcBef>
              <a:buNone/>
              <a:defRPr sz="1200" b="1" i="1" u="none" strike="noStrike" cap="none">
                <a:solidFill>
                  <a:srgbClr val="3F3F3F"/>
                </a:solidFill>
                <a:latin typeface="Rockwell"/>
                <a:ea typeface="Rockwell"/>
                <a:cs typeface="Rockwell"/>
                <a:sym typeface="Rockwell"/>
              </a:defRPr>
            </a:lvl2pPr>
            <a:lvl3pPr marL="0" marR="0" lvl="2" indent="0" algn="ctr" rtl="0">
              <a:spcBef>
                <a:spcPts val="0"/>
              </a:spcBef>
              <a:buNone/>
              <a:defRPr sz="1200" b="1" i="1" u="none" strike="noStrike" cap="none">
                <a:solidFill>
                  <a:srgbClr val="3F3F3F"/>
                </a:solidFill>
                <a:latin typeface="Rockwell"/>
                <a:ea typeface="Rockwell"/>
                <a:cs typeface="Rockwell"/>
                <a:sym typeface="Rockwell"/>
              </a:defRPr>
            </a:lvl3pPr>
            <a:lvl4pPr marL="0" marR="0" lvl="3" indent="0" algn="ctr" rtl="0">
              <a:spcBef>
                <a:spcPts val="0"/>
              </a:spcBef>
              <a:buNone/>
              <a:defRPr sz="1200" b="1" i="1" u="none" strike="noStrike" cap="none">
                <a:solidFill>
                  <a:srgbClr val="3F3F3F"/>
                </a:solidFill>
                <a:latin typeface="Rockwell"/>
                <a:ea typeface="Rockwell"/>
                <a:cs typeface="Rockwell"/>
                <a:sym typeface="Rockwell"/>
              </a:defRPr>
            </a:lvl4pPr>
            <a:lvl5pPr marL="0" marR="0" lvl="4" indent="0" algn="ctr" rtl="0">
              <a:spcBef>
                <a:spcPts val="0"/>
              </a:spcBef>
              <a:buNone/>
              <a:defRPr sz="1200" b="1" i="1" u="none" strike="noStrike" cap="none">
                <a:solidFill>
                  <a:srgbClr val="3F3F3F"/>
                </a:solidFill>
                <a:latin typeface="Rockwell"/>
                <a:ea typeface="Rockwell"/>
                <a:cs typeface="Rockwell"/>
                <a:sym typeface="Rockwell"/>
              </a:defRPr>
            </a:lvl5pPr>
            <a:lvl6pPr marL="0" marR="0" lvl="5" indent="0" algn="ctr" rtl="0">
              <a:spcBef>
                <a:spcPts val="0"/>
              </a:spcBef>
              <a:buNone/>
              <a:defRPr sz="1200" b="1" i="1" u="none" strike="noStrike" cap="none">
                <a:solidFill>
                  <a:srgbClr val="3F3F3F"/>
                </a:solidFill>
                <a:latin typeface="Rockwell"/>
                <a:ea typeface="Rockwell"/>
                <a:cs typeface="Rockwell"/>
                <a:sym typeface="Rockwell"/>
              </a:defRPr>
            </a:lvl6pPr>
            <a:lvl7pPr marL="0" marR="0" lvl="6" indent="0" algn="ctr" rtl="0">
              <a:spcBef>
                <a:spcPts val="0"/>
              </a:spcBef>
              <a:buNone/>
              <a:defRPr sz="1200" b="1" i="1" u="none" strike="noStrike" cap="none">
                <a:solidFill>
                  <a:srgbClr val="3F3F3F"/>
                </a:solidFill>
                <a:latin typeface="Rockwell"/>
                <a:ea typeface="Rockwell"/>
                <a:cs typeface="Rockwell"/>
                <a:sym typeface="Rockwell"/>
              </a:defRPr>
            </a:lvl7pPr>
            <a:lvl8pPr marL="0" marR="0" lvl="7" indent="0" algn="ctr" rtl="0">
              <a:spcBef>
                <a:spcPts val="0"/>
              </a:spcBef>
              <a:buNone/>
              <a:defRPr sz="1200" b="1" i="1" u="none" strike="noStrike" cap="none">
                <a:solidFill>
                  <a:srgbClr val="3F3F3F"/>
                </a:solidFill>
                <a:latin typeface="Rockwell"/>
                <a:ea typeface="Rockwell"/>
                <a:cs typeface="Rockwell"/>
                <a:sym typeface="Rockwell"/>
              </a:defRPr>
            </a:lvl8pPr>
            <a:lvl9pPr marL="0" marR="0" lvl="8" indent="0" algn="ctr" rtl="0">
              <a:spcBef>
                <a:spcPts val="0"/>
              </a:spcBef>
              <a:buNone/>
              <a:defRPr sz="1200" b="1" i="1" u="none" strike="noStrike" cap="none">
                <a:solidFill>
                  <a:srgbClr val="3F3F3F"/>
                </a:solidFill>
                <a:latin typeface="Rockwell"/>
                <a:ea typeface="Rockwell"/>
                <a:cs typeface="Rockwell"/>
                <a:sym typeface="Rockwell"/>
              </a:defRPr>
            </a:lvl9p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n-US" sz="1200" b="1" i="1" u="none" strike="noStrike" kern="0" cap="none" spc="0" normalizeH="0" baseline="0" noProof="0">
                <a:ln>
                  <a:noFill/>
                </a:ln>
                <a:solidFill>
                  <a:srgbClr val="3F3F3F"/>
                </a:solidFill>
                <a:effectLst/>
                <a:uLnTx/>
                <a:uFillTx/>
                <a:latin typeface="Rockwell"/>
                <a:sym typeface="Rockwell"/>
              </a:rPr>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t>‹#›</a:t>
            </a:fld>
            <a:endParaRPr kumimoji="0" sz="1200" b="1" i="1" u="none" strike="noStrike" kern="0" cap="none" spc="0" normalizeH="0" baseline="0" noProof="0">
              <a:ln>
                <a:noFill/>
              </a:ln>
              <a:solidFill>
                <a:srgbClr val="3F3F3F"/>
              </a:solidFill>
              <a:effectLst/>
              <a:uLnTx/>
              <a:uFillTx/>
              <a:latin typeface="Rockwell"/>
              <a:sym typeface="Rockwell"/>
            </a:endParaRPr>
          </a:p>
        </p:txBody>
      </p:sp>
      <p:sp>
        <p:nvSpPr>
          <p:cNvPr id="97" name="Google Shape;97;p6"/>
          <p:cNvSpPr txBox="1">
            <a:spLocks noGrp="1"/>
          </p:cNvSpPr>
          <p:nvPr>
            <p:ph type="body" idx="2"/>
          </p:nvPr>
        </p:nvSpPr>
        <p:spPr>
          <a:xfrm>
            <a:off x="6774740" y="3429000"/>
            <a:ext cx="4522407" cy="2762250"/>
          </a:xfrm>
          <a:prstGeom prst="rect">
            <a:avLst/>
          </a:prstGeom>
          <a:noFill/>
          <a:ln>
            <a:noFill/>
          </a:ln>
        </p:spPr>
        <p:txBody>
          <a:bodyPr spcFirstLastPara="1" wrap="square" lIns="0" tIns="0" rIns="0" bIns="0" anchor="t" anchorCtr="0"/>
          <a:lstStyle>
            <a:lvl1pPr marL="457200" marR="0" lvl="0" indent="-342900" algn="l" rtl="0">
              <a:lnSpc>
                <a:spcPct val="90000"/>
              </a:lnSpc>
              <a:spcBef>
                <a:spcPts val="1000"/>
              </a:spcBef>
              <a:spcAft>
                <a:spcPts val="0"/>
              </a:spcAft>
              <a:buClr>
                <a:srgbClr val="3F3F3F"/>
              </a:buClr>
              <a:buSzPts val="1800"/>
              <a:buFont typeface="Arial"/>
              <a:buChar char="•"/>
              <a:defRPr sz="18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98" name="Google Shape;98;p6"/>
          <p:cNvSpPr txBox="1">
            <a:spLocks noGrp="1"/>
          </p:cNvSpPr>
          <p:nvPr>
            <p:ph type="body" idx="3"/>
          </p:nvPr>
        </p:nvSpPr>
        <p:spPr>
          <a:xfrm>
            <a:off x="906463" y="2278063"/>
            <a:ext cx="4522787" cy="885825"/>
          </a:xfrm>
          <a:prstGeom prst="rect">
            <a:avLst/>
          </a:prstGeom>
          <a:noFill/>
          <a:ln>
            <a:noFill/>
          </a:ln>
        </p:spPr>
        <p:txBody>
          <a:bodyPr spcFirstLastPara="1" wrap="square" lIns="0" tIns="0" rIns="0" bIns="0" anchor="ctr" anchorCtr="0"/>
          <a:lstStyle>
            <a:lvl1pPr marL="457200" marR="0" lvl="0" indent="-228600" algn="l" rtl="0">
              <a:lnSpc>
                <a:spcPct val="90000"/>
              </a:lnSpc>
              <a:spcBef>
                <a:spcPts val="1000"/>
              </a:spcBef>
              <a:spcAft>
                <a:spcPts val="0"/>
              </a:spcAft>
              <a:buClr>
                <a:srgbClr val="3F3F3F"/>
              </a:buClr>
              <a:buSzPts val="8000"/>
              <a:buFont typeface="Arial"/>
              <a:buNone/>
              <a:defRPr sz="8000" b="1" i="0" u="none" strike="noStrike" cap="none">
                <a:solidFill>
                  <a:srgbClr val="3F3F3F"/>
                </a:solidFill>
                <a:latin typeface="Rockwell"/>
                <a:ea typeface="Rockwell"/>
                <a:cs typeface="Rockwell"/>
                <a:sym typeface="Rockwell"/>
              </a:defRPr>
            </a:lvl1pPr>
            <a:lvl2pPr marL="914400" marR="0" lvl="1" indent="-228600" algn="l" rtl="0">
              <a:lnSpc>
                <a:spcPct val="90000"/>
              </a:lnSpc>
              <a:spcBef>
                <a:spcPts val="500"/>
              </a:spcBef>
              <a:spcAft>
                <a:spcPts val="0"/>
              </a:spcAft>
              <a:buClr>
                <a:srgbClr val="3F3F3F"/>
              </a:buClr>
              <a:buSzPts val="8000"/>
              <a:buFont typeface="Arial"/>
              <a:buNone/>
              <a:defRPr sz="8000" b="0" i="0" u="none" strike="noStrike" cap="none">
                <a:solidFill>
                  <a:srgbClr val="3F3F3F"/>
                </a:solidFill>
                <a:latin typeface="Rockwell"/>
                <a:ea typeface="Rockwell"/>
                <a:cs typeface="Rockwell"/>
                <a:sym typeface="Rockwell"/>
              </a:defRPr>
            </a:lvl2pPr>
            <a:lvl3pPr marL="1371600" marR="0" lvl="2" indent="-228600" algn="l" rtl="0">
              <a:lnSpc>
                <a:spcPct val="90000"/>
              </a:lnSpc>
              <a:spcBef>
                <a:spcPts val="500"/>
              </a:spcBef>
              <a:spcAft>
                <a:spcPts val="0"/>
              </a:spcAft>
              <a:buClr>
                <a:srgbClr val="3F3F3F"/>
              </a:buClr>
              <a:buSzPts val="8000"/>
              <a:buFont typeface="Arial"/>
              <a:buNone/>
              <a:defRPr sz="8000" b="0" i="0" u="none" strike="noStrike" cap="none">
                <a:solidFill>
                  <a:srgbClr val="3F3F3F"/>
                </a:solidFill>
                <a:latin typeface="Rockwell"/>
                <a:ea typeface="Rockwell"/>
                <a:cs typeface="Rockwell"/>
                <a:sym typeface="Rockwell"/>
              </a:defRPr>
            </a:lvl3pPr>
            <a:lvl4pPr marL="1828800" marR="0" lvl="3" indent="-228600" algn="l" rtl="0">
              <a:lnSpc>
                <a:spcPct val="90000"/>
              </a:lnSpc>
              <a:spcBef>
                <a:spcPts val="500"/>
              </a:spcBef>
              <a:spcAft>
                <a:spcPts val="0"/>
              </a:spcAft>
              <a:buClr>
                <a:srgbClr val="3F3F3F"/>
              </a:buClr>
              <a:buSzPts val="8000"/>
              <a:buFont typeface="Arial"/>
              <a:buNone/>
              <a:defRPr sz="8000" b="0" i="0" u="none" strike="noStrike" cap="none">
                <a:solidFill>
                  <a:srgbClr val="3F3F3F"/>
                </a:solidFill>
                <a:latin typeface="Rockwell"/>
                <a:ea typeface="Rockwell"/>
                <a:cs typeface="Rockwell"/>
                <a:sym typeface="Rockwell"/>
              </a:defRPr>
            </a:lvl4pPr>
            <a:lvl5pPr marL="2286000" marR="0" lvl="4" indent="-228600" algn="l" rtl="0">
              <a:lnSpc>
                <a:spcPct val="90000"/>
              </a:lnSpc>
              <a:spcBef>
                <a:spcPts val="500"/>
              </a:spcBef>
              <a:spcAft>
                <a:spcPts val="0"/>
              </a:spcAft>
              <a:buClr>
                <a:srgbClr val="3F3F3F"/>
              </a:buClr>
              <a:buSzPts val="8000"/>
              <a:buFont typeface="Arial"/>
              <a:buNone/>
              <a:defRPr sz="8000" b="0" i="0" u="none" strike="noStrike" cap="none">
                <a:solidFill>
                  <a:srgbClr val="3F3F3F"/>
                </a:solidFill>
                <a:latin typeface="Rockwell"/>
                <a:ea typeface="Rockwell"/>
                <a:cs typeface="Rockwell"/>
                <a:sym typeface="Rockwell"/>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99" name="Google Shape;99;p6"/>
          <p:cNvSpPr txBox="1">
            <a:spLocks noGrp="1"/>
          </p:cNvSpPr>
          <p:nvPr>
            <p:ph type="body" idx="4"/>
          </p:nvPr>
        </p:nvSpPr>
        <p:spPr>
          <a:xfrm>
            <a:off x="6762750" y="2278063"/>
            <a:ext cx="4522787" cy="885825"/>
          </a:xfrm>
          <a:prstGeom prst="rect">
            <a:avLst/>
          </a:prstGeom>
          <a:noFill/>
          <a:ln>
            <a:noFill/>
          </a:ln>
        </p:spPr>
        <p:txBody>
          <a:bodyPr spcFirstLastPara="1" wrap="square" lIns="0" tIns="0" rIns="0" bIns="0" anchor="ctr" anchorCtr="0"/>
          <a:lstStyle>
            <a:lvl1pPr marL="457200" marR="0" lvl="0" indent="-228600" algn="l" rtl="0">
              <a:lnSpc>
                <a:spcPct val="90000"/>
              </a:lnSpc>
              <a:spcBef>
                <a:spcPts val="1000"/>
              </a:spcBef>
              <a:spcAft>
                <a:spcPts val="0"/>
              </a:spcAft>
              <a:buClr>
                <a:srgbClr val="3F3F3F"/>
              </a:buClr>
              <a:buSzPts val="8000"/>
              <a:buFont typeface="Arial"/>
              <a:buNone/>
              <a:defRPr sz="8000" b="1" i="0" u="none" strike="noStrike" cap="none">
                <a:solidFill>
                  <a:srgbClr val="3F3F3F"/>
                </a:solidFill>
                <a:latin typeface="Rockwell"/>
                <a:ea typeface="Rockwell"/>
                <a:cs typeface="Rockwell"/>
                <a:sym typeface="Rockwell"/>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Tree>
    <p:extLst>
      <p:ext uri="{BB962C8B-B14F-4D97-AF65-F5344CB8AC3E}">
        <p14:creationId xmlns:p14="http://schemas.microsoft.com/office/powerpoint/2010/main" val="2274683069"/>
      </p:ext>
    </p:extLst>
  </p:cSld>
  <p:clrMapOvr>
    <a:masterClrMapping/>
  </p:clrMapOvr>
</p:sldLayout>
</file>

<file path=ppt/slideLayouts/slideLayout129.xml><?xml version="1.0" encoding="utf-8"?>
<p:sldLayout xmlns:a="http://schemas.openxmlformats.org/drawingml/2006/main" xmlns:r="http://schemas.openxmlformats.org/officeDocument/2006/relationships" xmlns:p="http://schemas.openxmlformats.org/presentationml/2006/main" matchingName="Title Slide with Half Image">
  <p:cSld name="Title Slide with Half Image">
    <p:bg>
      <p:bgPr>
        <a:solidFill>
          <a:schemeClr val="lt1"/>
        </a:solidFill>
        <a:effectLst/>
      </p:bgPr>
    </p:bg>
    <p:spTree>
      <p:nvGrpSpPr>
        <p:cNvPr id="1" name="Shape 100"/>
        <p:cNvGrpSpPr/>
        <p:nvPr/>
      </p:nvGrpSpPr>
      <p:grpSpPr>
        <a:xfrm>
          <a:off x="0" y="0"/>
          <a:ext cx="0" cy="0"/>
          <a:chOff x="0" y="0"/>
          <a:chExt cx="0" cy="0"/>
        </a:xfrm>
      </p:grpSpPr>
      <p:sp>
        <p:nvSpPr>
          <p:cNvPr id="101" name="Google Shape;101;p7"/>
          <p:cNvSpPr/>
          <p:nvPr/>
        </p:nvSpPr>
        <p:spPr>
          <a:xfrm>
            <a:off x="0" y="6771286"/>
            <a:ext cx="12192000" cy="86714"/>
          </a:xfrm>
          <a:prstGeom prst="rect">
            <a:avLst/>
          </a:prstGeom>
          <a:solidFill>
            <a:schemeClr val="lt1"/>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102" name="Google Shape;102;p7"/>
          <p:cNvSpPr/>
          <p:nvPr/>
        </p:nvSpPr>
        <p:spPr>
          <a:xfrm>
            <a:off x="0" y="0"/>
            <a:ext cx="12192000" cy="86714"/>
          </a:xfrm>
          <a:prstGeom prst="rect">
            <a:avLst/>
          </a:prstGeom>
          <a:solidFill>
            <a:schemeClr val="lt1"/>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103" name="Google Shape;103;p7"/>
          <p:cNvSpPr/>
          <p:nvPr/>
        </p:nvSpPr>
        <p:spPr>
          <a:xfrm rot="5400000">
            <a:off x="-3385643" y="3385642"/>
            <a:ext cx="6858001" cy="86714"/>
          </a:xfrm>
          <a:prstGeom prst="rect">
            <a:avLst/>
          </a:prstGeom>
          <a:solidFill>
            <a:schemeClr val="lt1"/>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104" name="Google Shape;104;p7"/>
          <p:cNvSpPr/>
          <p:nvPr/>
        </p:nvSpPr>
        <p:spPr>
          <a:xfrm rot="5400000">
            <a:off x="8719643" y="3385643"/>
            <a:ext cx="6858000" cy="86714"/>
          </a:xfrm>
          <a:prstGeom prst="rect">
            <a:avLst/>
          </a:prstGeom>
          <a:solidFill>
            <a:schemeClr val="lt1"/>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105" name="Google Shape;105;p7"/>
          <p:cNvSpPr>
            <a:spLocks noGrp="1"/>
          </p:cNvSpPr>
          <p:nvPr>
            <p:ph type="pic" idx="2"/>
          </p:nvPr>
        </p:nvSpPr>
        <p:spPr>
          <a:xfrm>
            <a:off x="86714" y="86714"/>
            <a:ext cx="6009285" cy="6684572"/>
          </a:xfrm>
          <a:prstGeom prst="rect">
            <a:avLst/>
          </a:prstGeom>
          <a:solidFill>
            <a:srgbClr val="D8D8D8"/>
          </a:solidFill>
          <a:ln>
            <a:noFill/>
          </a:ln>
        </p:spPr>
        <p:txBody>
          <a:bodyPr spcFirstLastPara="1" wrap="square" lIns="0" tIns="0" rIns="0" bIns="0" anchor="ctr" anchorCtr="0"/>
          <a:lstStyle>
            <a:lvl1pPr marR="0" lvl="0" algn="ctr" rtl="0">
              <a:lnSpc>
                <a:spcPct val="90000"/>
              </a:lnSpc>
              <a:spcBef>
                <a:spcPts val="1000"/>
              </a:spcBef>
              <a:spcAft>
                <a:spcPts val="0"/>
              </a:spcAft>
              <a:buClr>
                <a:srgbClr val="3F3F3F"/>
              </a:buClr>
              <a:buSzPts val="1100"/>
              <a:buFont typeface="Arial"/>
              <a:buNone/>
              <a:defRPr sz="1100" b="0" i="1" u="none" strike="noStrike" cap="none">
                <a:solidFill>
                  <a:srgbClr val="3F3F3F"/>
                </a:solidFill>
                <a:latin typeface="Times New Roman"/>
                <a:ea typeface="Times New Roman"/>
                <a:cs typeface="Times New Roman"/>
                <a:sym typeface="Times New Roman"/>
              </a:defRPr>
            </a:lvl1pPr>
            <a:lvl2pPr marR="0" lvl="1"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R="0" lvl="2"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R="0" lvl="3"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R="0" lvl="4"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R="0" lvl="5"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R="0" lvl="6"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R="0" lvl="7"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R="0" lvl="8"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06" name="Google Shape;106;p7"/>
          <p:cNvSpPr txBox="1">
            <a:spLocks noGrp="1"/>
          </p:cNvSpPr>
          <p:nvPr>
            <p:ph type="ctrTitle"/>
          </p:nvPr>
        </p:nvSpPr>
        <p:spPr>
          <a:xfrm>
            <a:off x="6095999" y="86714"/>
            <a:ext cx="6009287" cy="4068402"/>
          </a:xfrm>
          <a:prstGeom prst="rect">
            <a:avLst/>
          </a:prstGeom>
          <a:solidFill>
            <a:schemeClr val="dk1">
              <a:alpha val="80000"/>
            </a:schemeClr>
          </a:solidFill>
          <a:ln>
            <a:noFill/>
          </a:ln>
        </p:spPr>
        <p:txBody>
          <a:bodyPr spcFirstLastPara="1" wrap="square" lIns="288000" tIns="0" rIns="432000" bIns="144000" anchor="b" anchorCtr="0"/>
          <a:lstStyle>
            <a:lvl1pPr marR="0" lvl="0" algn="r" rtl="0">
              <a:lnSpc>
                <a:spcPct val="90000"/>
              </a:lnSpc>
              <a:spcBef>
                <a:spcPts val="0"/>
              </a:spcBef>
              <a:spcAft>
                <a:spcPts val="0"/>
              </a:spcAft>
              <a:buClr>
                <a:schemeClr val="lt1"/>
              </a:buClr>
              <a:buSzPts val="4200"/>
              <a:buFont typeface="Economica"/>
              <a:buNone/>
              <a:defRPr sz="4200" b="0" i="0" u="none" strike="noStrike" cap="none">
                <a:solidFill>
                  <a:schemeClr val="lt1"/>
                </a:solidFill>
                <a:latin typeface="Economica"/>
                <a:ea typeface="Economica"/>
                <a:cs typeface="Economica"/>
                <a:sym typeface="Economica"/>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endParaRPr/>
          </a:p>
        </p:txBody>
      </p:sp>
      <p:sp>
        <p:nvSpPr>
          <p:cNvPr id="107" name="Google Shape;107;p7"/>
          <p:cNvSpPr txBox="1">
            <a:spLocks noGrp="1"/>
          </p:cNvSpPr>
          <p:nvPr>
            <p:ph type="subTitle" idx="1"/>
          </p:nvPr>
        </p:nvSpPr>
        <p:spPr>
          <a:xfrm>
            <a:off x="6095999" y="4152672"/>
            <a:ext cx="6009287" cy="1818422"/>
          </a:xfrm>
          <a:prstGeom prst="rect">
            <a:avLst/>
          </a:prstGeom>
          <a:solidFill>
            <a:srgbClr val="F2F2F2">
              <a:alpha val="80000"/>
            </a:srgbClr>
          </a:solidFill>
          <a:ln>
            <a:noFill/>
          </a:ln>
        </p:spPr>
        <p:txBody>
          <a:bodyPr spcFirstLastPara="1" wrap="square" lIns="288000" tIns="144000" rIns="432000" bIns="0" anchor="t" anchorCtr="0"/>
          <a:lstStyle>
            <a:lvl1pPr marR="0" lvl="0" algn="r" rtl="0">
              <a:lnSpc>
                <a:spcPct val="90000"/>
              </a:lnSpc>
              <a:spcBef>
                <a:spcPts val="1000"/>
              </a:spcBef>
              <a:spcAft>
                <a:spcPts val="0"/>
              </a:spcAft>
              <a:buClr>
                <a:schemeClr val="dk1"/>
              </a:buClr>
              <a:buSzPts val="2100"/>
              <a:buFont typeface="Arial"/>
              <a:buNone/>
              <a:defRPr sz="2100" b="0" i="0" u="none" strike="noStrike" cap="none">
                <a:solidFill>
                  <a:schemeClr val="dk1"/>
                </a:solidFill>
                <a:latin typeface="Calibri"/>
                <a:ea typeface="Calibri"/>
                <a:cs typeface="Calibri"/>
                <a:sym typeface="Calibri"/>
              </a:defRPr>
            </a:lvl1pPr>
            <a:lvl2pPr marR="0" lvl="1" algn="ctr" rtl="0">
              <a:lnSpc>
                <a:spcPct val="90000"/>
              </a:lnSpc>
              <a:spcBef>
                <a:spcPts val="500"/>
              </a:spcBef>
              <a:spcAft>
                <a:spcPts val="0"/>
              </a:spcAft>
              <a:buClr>
                <a:srgbClr val="3F3F3F"/>
              </a:buClr>
              <a:buSzPts val="2000"/>
              <a:buFont typeface="Arial"/>
              <a:buNone/>
              <a:defRPr sz="2000" b="0" i="0" u="none" strike="noStrike" cap="none">
                <a:solidFill>
                  <a:srgbClr val="3F3F3F"/>
                </a:solidFill>
                <a:latin typeface="Calibri"/>
                <a:ea typeface="Calibri"/>
                <a:cs typeface="Calibri"/>
                <a:sym typeface="Calibri"/>
              </a:defRPr>
            </a:lvl2pPr>
            <a:lvl3pPr marR="0" lvl="2" algn="ctr" rtl="0">
              <a:lnSpc>
                <a:spcPct val="90000"/>
              </a:lnSpc>
              <a:spcBef>
                <a:spcPts val="500"/>
              </a:spcBef>
              <a:spcAft>
                <a:spcPts val="0"/>
              </a:spcAft>
              <a:buClr>
                <a:srgbClr val="3F3F3F"/>
              </a:buClr>
              <a:buSzPts val="1800"/>
              <a:buFont typeface="Arial"/>
              <a:buNone/>
              <a:defRPr sz="1800" b="0" i="0" u="none" strike="noStrike" cap="none">
                <a:solidFill>
                  <a:srgbClr val="3F3F3F"/>
                </a:solidFill>
                <a:latin typeface="Calibri"/>
                <a:ea typeface="Calibri"/>
                <a:cs typeface="Calibri"/>
                <a:sym typeface="Calibri"/>
              </a:defRPr>
            </a:lvl3pPr>
            <a:lvl4pPr marR="0" lvl="3" algn="ctr" rtl="0">
              <a:lnSpc>
                <a:spcPct val="90000"/>
              </a:lnSpc>
              <a:spcBef>
                <a:spcPts val="500"/>
              </a:spcBef>
              <a:spcAft>
                <a:spcPts val="0"/>
              </a:spcAft>
              <a:buClr>
                <a:srgbClr val="3F3F3F"/>
              </a:buClr>
              <a:buSzPts val="1600"/>
              <a:buFont typeface="Arial"/>
              <a:buNone/>
              <a:defRPr sz="1600" b="0" i="0" u="none" strike="noStrike" cap="none">
                <a:solidFill>
                  <a:srgbClr val="3F3F3F"/>
                </a:solidFill>
                <a:latin typeface="Calibri"/>
                <a:ea typeface="Calibri"/>
                <a:cs typeface="Calibri"/>
                <a:sym typeface="Calibri"/>
              </a:defRPr>
            </a:lvl4pPr>
            <a:lvl5pPr marR="0" lvl="4" algn="ctr" rtl="0">
              <a:lnSpc>
                <a:spcPct val="90000"/>
              </a:lnSpc>
              <a:spcBef>
                <a:spcPts val="500"/>
              </a:spcBef>
              <a:spcAft>
                <a:spcPts val="0"/>
              </a:spcAft>
              <a:buClr>
                <a:srgbClr val="3F3F3F"/>
              </a:buClr>
              <a:buSzPts val="1600"/>
              <a:buFont typeface="Arial"/>
              <a:buNone/>
              <a:defRPr sz="1600" b="0" i="0" u="none" strike="noStrike" cap="none">
                <a:solidFill>
                  <a:srgbClr val="3F3F3F"/>
                </a:solidFill>
                <a:latin typeface="Calibri"/>
                <a:ea typeface="Calibri"/>
                <a:cs typeface="Calibri"/>
                <a:sym typeface="Calibri"/>
              </a:defRPr>
            </a:lvl5pPr>
            <a:lvl6pPr marR="0" lvl="5" algn="ctr" rtl="0">
              <a:lnSpc>
                <a:spcPct val="90000"/>
              </a:lnSpc>
              <a:spcBef>
                <a:spcPts val="500"/>
              </a:spcBef>
              <a:spcAft>
                <a:spcPts val="0"/>
              </a:spcAft>
              <a:buClr>
                <a:schemeClr val="dk1"/>
              </a:buClr>
              <a:buSzPts val="1600"/>
              <a:buFont typeface="Arial"/>
              <a:buNone/>
              <a:defRPr sz="1600" b="0" i="0" u="none" strike="noStrike" cap="none">
                <a:solidFill>
                  <a:schemeClr val="dk1"/>
                </a:solidFill>
                <a:latin typeface="Calibri"/>
                <a:ea typeface="Calibri"/>
                <a:cs typeface="Calibri"/>
                <a:sym typeface="Calibri"/>
              </a:defRPr>
            </a:lvl6pPr>
            <a:lvl7pPr marR="0" lvl="6" algn="ctr" rtl="0">
              <a:lnSpc>
                <a:spcPct val="90000"/>
              </a:lnSpc>
              <a:spcBef>
                <a:spcPts val="500"/>
              </a:spcBef>
              <a:spcAft>
                <a:spcPts val="0"/>
              </a:spcAft>
              <a:buClr>
                <a:schemeClr val="dk1"/>
              </a:buClr>
              <a:buSzPts val="1600"/>
              <a:buFont typeface="Arial"/>
              <a:buNone/>
              <a:defRPr sz="1600" b="0" i="0" u="none" strike="noStrike" cap="none">
                <a:solidFill>
                  <a:schemeClr val="dk1"/>
                </a:solidFill>
                <a:latin typeface="Calibri"/>
                <a:ea typeface="Calibri"/>
                <a:cs typeface="Calibri"/>
                <a:sym typeface="Calibri"/>
              </a:defRPr>
            </a:lvl7pPr>
            <a:lvl8pPr marR="0" lvl="7" algn="ctr" rtl="0">
              <a:lnSpc>
                <a:spcPct val="90000"/>
              </a:lnSpc>
              <a:spcBef>
                <a:spcPts val="500"/>
              </a:spcBef>
              <a:spcAft>
                <a:spcPts val="0"/>
              </a:spcAft>
              <a:buClr>
                <a:schemeClr val="dk1"/>
              </a:buClr>
              <a:buSzPts val="1600"/>
              <a:buFont typeface="Arial"/>
              <a:buNone/>
              <a:defRPr sz="1600" b="0" i="0" u="none" strike="noStrike" cap="none">
                <a:solidFill>
                  <a:schemeClr val="dk1"/>
                </a:solidFill>
                <a:latin typeface="Calibri"/>
                <a:ea typeface="Calibri"/>
                <a:cs typeface="Calibri"/>
                <a:sym typeface="Calibri"/>
              </a:defRPr>
            </a:lvl8pPr>
            <a:lvl9pPr marR="0" lvl="8" algn="ctr" rtl="0">
              <a:lnSpc>
                <a:spcPct val="90000"/>
              </a:lnSpc>
              <a:spcBef>
                <a:spcPts val="500"/>
              </a:spcBef>
              <a:spcAft>
                <a:spcPts val="0"/>
              </a:spcAft>
              <a:buClr>
                <a:schemeClr val="dk1"/>
              </a:buClr>
              <a:buSzPts val="1600"/>
              <a:buFont typeface="Arial"/>
              <a:buNone/>
              <a:defRPr sz="1600" b="0" i="0" u="none" strike="noStrike" cap="none">
                <a:solidFill>
                  <a:schemeClr val="dk1"/>
                </a:solidFill>
                <a:latin typeface="Calibri"/>
                <a:ea typeface="Calibri"/>
                <a:cs typeface="Calibri"/>
                <a:sym typeface="Calibri"/>
              </a:defRPr>
            </a:lvl9pPr>
          </a:lstStyle>
          <a:p>
            <a:endParaRPr/>
          </a:p>
        </p:txBody>
      </p:sp>
      <p:sp>
        <p:nvSpPr>
          <p:cNvPr id="108" name="Google Shape;108;p7"/>
          <p:cNvSpPr>
            <a:spLocks noGrp="1"/>
          </p:cNvSpPr>
          <p:nvPr>
            <p:ph type="sldNum" idx="12"/>
          </p:nvPr>
        </p:nvSpPr>
        <p:spPr>
          <a:xfrm>
            <a:off x="11496369" y="6155190"/>
            <a:ext cx="432000" cy="432000"/>
          </a:xfrm>
          <a:prstGeom prst="ellipse">
            <a:avLst/>
          </a:prstGeom>
          <a:noFill/>
          <a:ln w="9525" cap="flat" cmpd="sng">
            <a:solidFill>
              <a:schemeClr val="accent1"/>
            </a:solidFill>
            <a:prstDash val="solid"/>
            <a:round/>
            <a:headEnd type="none" w="sm" len="sm"/>
            <a:tailEnd type="none" w="sm" len="sm"/>
          </a:ln>
        </p:spPr>
        <p:txBody>
          <a:bodyPr spcFirstLastPara="1" wrap="square" lIns="0" tIns="0" rIns="0" bIns="0" anchor="ctr" anchorCtr="0">
            <a:noAutofit/>
          </a:bodyPr>
          <a:lstStyle>
            <a:lvl1pPr marL="0" marR="0" lvl="0" indent="0" algn="ctr" rtl="0">
              <a:spcBef>
                <a:spcPts val="0"/>
              </a:spcBef>
              <a:buNone/>
              <a:defRPr sz="1200" b="1" i="1" u="none" strike="noStrike" cap="none">
                <a:solidFill>
                  <a:schemeClr val="dk1"/>
                </a:solidFill>
                <a:latin typeface="Rockwell"/>
                <a:ea typeface="Rockwell"/>
                <a:cs typeface="Rockwell"/>
                <a:sym typeface="Rockwell"/>
              </a:defRPr>
            </a:lvl1pPr>
            <a:lvl2pPr marL="0" marR="0" lvl="1" indent="0" algn="ctr" rtl="0">
              <a:spcBef>
                <a:spcPts val="0"/>
              </a:spcBef>
              <a:buNone/>
              <a:defRPr sz="1200" b="1" i="1" u="none" strike="noStrike" cap="none">
                <a:solidFill>
                  <a:schemeClr val="dk1"/>
                </a:solidFill>
                <a:latin typeface="Rockwell"/>
                <a:ea typeface="Rockwell"/>
                <a:cs typeface="Rockwell"/>
                <a:sym typeface="Rockwell"/>
              </a:defRPr>
            </a:lvl2pPr>
            <a:lvl3pPr marL="0" marR="0" lvl="2" indent="0" algn="ctr" rtl="0">
              <a:spcBef>
                <a:spcPts val="0"/>
              </a:spcBef>
              <a:buNone/>
              <a:defRPr sz="1200" b="1" i="1" u="none" strike="noStrike" cap="none">
                <a:solidFill>
                  <a:schemeClr val="dk1"/>
                </a:solidFill>
                <a:latin typeface="Rockwell"/>
                <a:ea typeface="Rockwell"/>
                <a:cs typeface="Rockwell"/>
                <a:sym typeface="Rockwell"/>
              </a:defRPr>
            </a:lvl3pPr>
            <a:lvl4pPr marL="0" marR="0" lvl="3" indent="0" algn="ctr" rtl="0">
              <a:spcBef>
                <a:spcPts val="0"/>
              </a:spcBef>
              <a:buNone/>
              <a:defRPr sz="1200" b="1" i="1" u="none" strike="noStrike" cap="none">
                <a:solidFill>
                  <a:schemeClr val="dk1"/>
                </a:solidFill>
                <a:latin typeface="Rockwell"/>
                <a:ea typeface="Rockwell"/>
                <a:cs typeface="Rockwell"/>
                <a:sym typeface="Rockwell"/>
              </a:defRPr>
            </a:lvl4pPr>
            <a:lvl5pPr marL="0" marR="0" lvl="4" indent="0" algn="ctr" rtl="0">
              <a:spcBef>
                <a:spcPts val="0"/>
              </a:spcBef>
              <a:buNone/>
              <a:defRPr sz="1200" b="1" i="1" u="none" strike="noStrike" cap="none">
                <a:solidFill>
                  <a:schemeClr val="dk1"/>
                </a:solidFill>
                <a:latin typeface="Rockwell"/>
                <a:ea typeface="Rockwell"/>
                <a:cs typeface="Rockwell"/>
                <a:sym typeface="Rockwell"/>
              </a:defRPr>
            </a:lvl5pPr>
            <a:lvl6pPr marL="0" marR="0" lvl="5" indent="0" algn="ctr" rtl="0">
              <a:spcBef>
                <a:spcPts val="0"/>
              </a:spcBef>
              <a:buNone/>
              <a:defRPr sz="1200" b="1" i="1" u="none" strike="noStrike" cap="none">
                <a:solidFill>
                  <a:schemeClr val="dk1"/>
                </a:solidFill>
                <a:latin typeface="Rockwell"/>
                <a:ea typeface="Rockwell"/>
                <a:cs typeface="Rockwell"/>
                <a:sym typeface="Rockwell"/>
              </a:defRPr>
            </a:lvl6pPr>
            <a:lvl7pPr marL="0" marR="0" lvl="6" indent="0" algn="ctr" rtl="0">
              <a:spcBef>
                <a:spcPts val="0"/>
              </a:spcBef>
              <a:buNone/>
              <a:defRPr sz="1200" b="1" i="1" u="none" strike="noStrike" cap="none">
                <a:solidFill>
                  <a:schemeClr val="dk1"/>
                </a:solidFill>
                <a:latin typeface="Rockwell"/>
                <a:ea typeface="Rockwell"/>
                <a:cs typeface="Rockwell"/>
                <a:sym typeface="Rockwell"/>
              </a:defRPr>
            </a:lvl7pPr>
            <a:lvl8pPr marL="0" marR="0" lvl="7" indent="0" algn="ctr" rtl="0">
              <a:spcBef>
                <a:spcPts val="0"/>
              </a:spcBef>
              <a:buNone/>
              <a:defRPr sz="1200" b="1" i="1" u="none" strike="noStrike" cap="none">
                <a:solidFill>
                  <a:schemeClr val="dk1"/>
                </a:solidFill>
                <a:latin typeface="Rockwell"/>
                <a:ea typeface="Rockwell"/>
                <a:cs typeface="Rockwell"/>
                <a:sym typeface="Rockwell"/>
              </a:defRPr>
            </a:lvl8pPr>
            <a:lvl9pPr marL="0" marR="0" lvl="8" indent="0" algn="ctr" rtl="0">
              <a:spcBef>
                <a:spcPts val="0"/>
              </a:spcBef>
              <a:buNone/>
              <a:defRPr sz="1200" b="1" i="1" u="none" strike="noStrike" cap="none">
                <a:solidFill>
                  <a:schemeClr val="dk1"/>
                </a:solidFill>
                <a:latin typeface="Rockwell"/>
                <a:ea typeface="Rockwell"/>
                <a:cs typeface="Rockwell"/>
                <a:sym typeface="Rockwell"/>
              </a:defRPr>
            </a:lvl9p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n-US" sz="1200" b="1" i="1" u="none" strike="noStrike" kern="0" cap="none" spc="0" normalizeH="0" baseline="0" noProof="0">
                <a:ln>
                  <a:noFill/>
                </a:ln>
                <a:solidFill>
                  <a:srgbClr val="000000"/>
                </a:solidFill>
                <a:effectLst/>
                <a:uLnTx/>
                <a:uFillTx/>
                <a:latin typeface="Rockwell"/>
                <a:sym typeface="Rockwell"/>
              </a:rPr>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t>‹#›</a:t>
            </a:fld>
            <a:endParaRPr kumimoji="0" sz="1200" b="1" i="1" u="none" strike="noStrike" kern="0" cap="none" spc="0" normalizeH="0" baseline="0" noProof="0">
              <a:ln>
                <a:noFill/>
              </a:ln>
              <a:solidFill>
                <a:srgbClr val="000000"/>
              </a:solidFill>
              <a:effectLst/>
              <a:uLnTx/>
              <a:uFillTx/>
              <a:latin typeface="Rockwell"/>
              <a:sym typeface="Rockwell"/>
            </a:endParaRPr>
          </a:p>
        </p:txBody>
      </p:sp>
      <p:sp>
        <p:nvSpPr>
          <p:cNvPr id="109" name="Google Shape;109;p7"/>
          <p:cNvSpPr txBox="1"/>
          <p:nvPr/>
        </p:nvSpPr>
        <p:spPr>
          <a:xfrm>
            <a:off x="5861957" y="6613071"/>
            <a:ext cx="0" cy="0"/>
          </a:xfrm>
          <a:prstGeom prst="rect">
            <a:avLst/>
          </a:prstGeom>
          <a:noFill/>
          <a:ln>
            <a:noFill/>
          </a:ln>
        </p:spPr>
        <p:txBody>
          <a:bodyPr spcFirstLastPara="1" wrap="square" lIns="0" tIns="0" rIns="0" bIns="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3F3F3F"/>
              </a:solidFill>
              <a:effectLst/>
              <a:uLnTx/>
              <a:uFillTx/>
              <a:latin typeface="Calibri"/>
              <a:ea typeface="Calibri"/>
              <a:cs typeface="Calibri"/>
              <a:sym typeface="Calibri"/>
            </a:endParaRPr>
          </a:p>
        </p:txBody>
      </p:sp>
    </p:spTree>
    <p:extLst>
      <p:ext uri="{BB962C8B-B14F-4D97-AF65-F5344CB8AC3E}">
        <p14:creationId xmlns:p14="http://schemas.microsoft.com/office/powerpoint/2010/main" val="1936910924"/>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10"/>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B61BEF0D-F0BB-DE4B-95CE-6DB70DBA9567}" type="datetimeFigureOut">
              <a:rPr kumimoji="0" lang="en-US" sz="1000" b="1" i="0" u="none" strike="noStrike" kern="1200" cap="none" spc="0" normalizeH="0" baseline="0" noProof="0" smtClean="0">
                <a:ln>
                  <a:noFill/>
                </a:ln>
                <a:solidFill>
                  <a:srgbClr val="AD84C6"/>
                </a:solidFill>
                <a:effectLst/>
                <a:uLnTx/>
                <a:uFillTx/>
                <a:latin typeface="Century Gothic" panose="020B050202020202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2/12/2019</a:t>
            </a:fld>
            <a:endParaRPr kumimoji="0" lang="en-US" sz="1000" b="1" i="0" u="none" strike="noStrike" kern="1200" cap="none" spc="0" normalizeH="0" baseline="0" noProof="0" dirty="0">
              <a:ln>
                <a:noFill/>
              </a:ln>
              <a:solidFill>
                <a:srgbClr val="AD84C6"/>
              </a:solidFill>
              <a:effectLst/>
              <a:uLnTx/>
              <a:uFillTx/>
              <a:latin typeface="Century Gothic" panose="020B0502020202020204"/>
              <a:ea typeface="+mn-ea"/>
              <a:cs typeface="+mn-cs"/>
            </a:endParaRPr>
          </a:p>
        </p:txBody>
      </p:sp>
      <p:sp>
        <p:nvSpPr>
          <p:cNvPr id="5" name="Footer Placeholder 4"/>
          <p:cNvSpPr>
            <a:spLocks noGrp="1"/>
          </p:cNvSpPr>
          <p:nvPr>
            <p:ph type="ftr" sz="quarter" idx="11"/>
          </p:nvPr>
        </p:nvSpPr>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000" b="1" i="0" u="none" strike="noStrike" kern="1200" cap="none" spc="0" normalizeH="0" baseline="0" noProof="0" dirty="0">
              <a:ln>
                <a:noFill/>
              </a:ln>
              <a:solidFill>
                <a:srgbClr val="AD84C6"/>
              </a:solidFill>
              <a:effectLst/>
              <a:uLnTx/>
              <a:uFillTx/>
              <a:latin typeface="Century Gothic" panose="020B0502020202020204"/>
              <a:ea typeface="+mn-ea"/>
              <a:cs typeface="+mn-cs"/>
            </a:endParaRPr>
          </a:p>
        </p:txBody>
      </p:sp>
      <p:sp>
        <p:nvSpPr>
          <p:cNvPr id="6" name="Slide Number Placeholder 5"/>
          <p:cNvSpPr>
            <a:spLocks noGrp="1"/>
          </p:cNvSpPr>
          <p:nvPr>
            <p:ph type="sldNum" sz="quarter" idx="12"/>
          </p:nvPr>
        </p:nvSpPr>
        <p:spPr/>
        <p: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fld id="{D57F1E4F-1CFF-5643-939E-217C01CDF565}" type="slidenum">
              <a:rPr kumimoji="0" lang="en-US" sz="2800" b="0" i="0" u="none" strike="noStrike" kern="1200" cap="none" spc="0" normalizeH="0" baseline="0" noProof="0" smtClean="0">
                <a:ln>
                  <a:noFill/>
                </a:ln>
                <a:solidFill>
                  <a:prstClr val="white"/>
                </a:solidFill>
                <a:effectLst/>
                <a:uLnTx/>
                <a:uFillTx/>
                <a:latin typeface="Century Gothic" panose="020B0502020202020204"/>
                <a:ea typeface="+mn-ea"/>
                <a:cs typeface="+mn-cs"/>
              </a:rPr>
              <a:pPr marL="0" marR="0" lvl="0" indent="0" algn="ctr" defTabSz="457200" rtl="0" eaLnBrk="1" fontAlgn="auto" latinLnBrk="0" hangingPunct="1">
                <a:lnSpc>
                  <a:spcPct val="100000"/>
                </a:lnSpc>
                <a:spcBef>
                  <a:spcPts val="0"/>
                </a:spcBef>
                <a:spcAft>
                  <a:spcPts val="0"/>
                </a:spcAft>
                <a:buClrTx/>
                <a:buSzTx/>
                <a:buFontTx/>
                <a:buNone/>
                <a:tabLst/>
                <a:defRPr/>
              </a:pPr>
              <a:t>‹#›</a:t>
            </a:fld>
            <a:endParaRPr kumimoji="0" lang="en-US" sz="2800" b="0" i="0" u="none" strike="noStrike" kern="1200" cap="none" spc="0" normalizeH="0" baseline="0" noProof="0" dirty="0">
              <a:ln>
                <a:noFill/>
              </a:ln>
              <a:solidFill>
                <a:prstClr val="white"/>
              </a:solidFill>
              <a:effectLst/>
              <a:uLnTx/>
              <a:uFillTx/>
              <a:latin typeface="Century Gothic" panose="020B0502020202020204"/>
              <a:ea typeface="+mn-ea"/>
              <a:cs typeface="+mn-cs"/>
            </a:endParaRPr>
          </a:p>
        </p:txBody>
      </p:sp>
    </p:spTree>
    <p:extLst>
      <p:ext uri="{BB962C8B-B14F-4D97-AF65-F5344CB8AC3E}">
        <p14:creationId xmlns:p14="http://schemas.microsoft.com/office/powerpoint/2010/main" val="3713953715"/>
      </p:ext>
    </p:extLst>
  </p:cSld>
  <p:clrMapOvr>
    <a:masterClrMapping/>
  </p:clrMapOvr>
</p:sldLayout>
</file>

<file path=ppt/slideLayouts/slideLayout130.xml><?xml version="1.0" encoding="utf-8"?>
<p:sldLayout xmlns:a="http://schemas.openxmlformats.org/drawingml/2006/main" xmlns:r="http://schemas.openxmlformats.org/officeDocument/2006/relationships" xmlns:p="http://schemas.openxmlformats.org/presentationml/2006/main" matchingName="3 Col Boxed">
  <p:cSld name="3 Col Boxed">
    <p:spTree>
      <p:nvGrpSpPr>
        <p:cNvPr id="1" name="Shape 110"/>
        <p:cNvGrpSpPr/>
        <p:nvPr/>
      </p:nvGrpSpPr>
      <p:grpSpPr>
        <a:xfrm>
          <a:off x="0" y="0"/>
          <a:ext cx="0" cy="0"/>
          <a:chOff x="0" y="0"/>
          <a:chExt cx="0" cy="0"/>
        </a:xfrm>
      </p:grpSpPr>
      <p:sp>
        <p:nvSpPr>
          <p:cNvPr id="111" name="Google Shape;111;p8"/>
          <p:cNvSpPr txBox="1">
            <a:spLocks noGrp="1"/>
          </p:cNvSpPr>
          <p:nvPr>
            <p:ph type="title"/>
          </p:nvPr>
        </p:nvSpPr>
        <p:spPr>
          <a:xfrm>
            <a:off x="432000" y="432000"/>
            <a:ext cx="11340000" cy="432000"/>
          </a:xfrm>
          <a:prstGeom prst="rect">
            <a:avLst/>
          </a:prstGeom>
          <a:noFill/>
          <a:ln>
            <a:noFill/>
          </a:ln>
        </p:spPr>
        <p:txBody>
          <a:bodyPr spcFirstLastPara="1" wrap="square" lIns="0" tIns="0" rIns="0" bIns="0" anchor="ctr" anchorCtr="0"/>
          <a:lstStyle>
            <a:lvl1pPr marR="0" lvl="0" algn="l" rtl="0">
              <a:lnSpc>
                <a:spcPct val="90000"/>
              </a:lnSpc>
              <a:spcBef>
                <a:spcPts val="0"/>
              </a:spcBef>
              <a:spcAft>
                <a:spcPts val="0"/>
              </a:spcAft>
              <a:buClr>
                <a:srgbClr val="3F3F3F"/>
              </a:buClr>
              <a:buSzPts val="4800"/>
              <a:buFont typeface="Economica"/>
              <a:buNone/>
              <a:defRPr sz="4800" b="0" i="0" u="none" strike="noStrike" cap="none">
                <a:solidFill>
                  <a:srgbClr val="3F3F3F"/>
                </a:solidFill>
                <a:latin typeface="Economica"/>
                <a:ea typeface="Economica"/>
                <a:cs typeface="Economica"/>
                <a:sym typeface="Economica"/>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endParaRPr/>
          </a:p>
        </p:txBody>
      </p:sp>
      <p:sp>
        <p:nvSpPr>
          <p:cNvPr id="112" name="Google Shape;112;p8"/>
          <p:cNvSpPr>
            <a:spLocks noGrp="1"/>
          </p:cNvSpPr>
          <p:nvPr>
            <p:ph type="body" idx="1"/>
          </p:nvPr>
        </p:nvSpPr>
        <p:spPr>
          <a:xfrm>
            <a:off x="744396" y="2463936"/>
            <a:ext cx="3726003" cy="3314545"/>
          </a:xfrm>
          <a:prstGeom prst="rightArrowCallout">
            <a:avLst>
              <a:gd name="adj1" fmla="val 50000"/>
              <a:gd name="adj2" fmla="val 25000"/>
              <a:gd name="adj3" fmla="val 15421"/>
              <a:gd name="adj4" fmla="val 80487"/>
            </a:avLst>
          </a:prstGeom>
          <a:solidFill>
            <a:srgbClr val="F2F2F2"/>
          </a:solidFill>
          <a:ln>
            <a:noFill/>
          </a:ln>
        </p:spPr>
        <p:txBody>
          <a:bodyPr spcFirstLastPara="1" wrap="square" lIns="180000" tIns="180000" rIns="180000" bIns="0" anchor="t" anchorCtr="0"/>
          <a:lstStyle>
            <a:lvl1pPr marL="457200" marR="0" lvl="0" indent="-342900" algn="l" rtl="0">
              <a:lnSpc>
                <a:spcPct val="90000"/>
              </a:lnSpc>
              <a:spcBef>
                <a:spcPts val="1000"/>
              </a:spcBef>
              <a:spcAft>
                <a:spcPts val="0"/>
              </a:spcAft>
              <a:buClr>
                <a:srgbClr val="3F3F3F"/>
              </a:buClr>
              <a:buSzPts val="1800"/>
              <a:buFont typeface="Arial"/>
              <a:buChar char="•"/>
              <a:defRPr sz="18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13" name="Google Shape;113;p8"/>
          <p:cNvSpPr txBox="1">
            <a:spLocks noGrp="1"/>
          </p:cNvSpPr>
          <p:nvPr>
            <p:ph type="ftr" idx="11"/>
          </p:nvPr>
        </p:nvSpPr>
        <p:spPr>
          <a:xfrm>
            <a:off x="431999" y="6188628"/>
            <a:ext cx="8784941" cy="365125"/>
          </a:xfrm>
          <a:prstGeom prst="rect">
            <a:avLst/>
          </a:prstGeom>
          <a:noFill/>
          <a:ln>
            <a:noFill/>
          </a:ln>
        </p:spPr>
        <p:txBody>
          <a:bodyPr spcFirstLastPara="1" wrap="square" lIns="0" tIns="0" rIns="0" bIns="0" anchor="ctr" anchorCtr="0"/>
          <a:lstStyle>
            <a:lvl1pPr marR="0" lvl="0" algn="l" rtl="0">
              <a:spcBef>
                <a:spcPts val="0"/>
              </a:spcBef>
              <a:spcAft>
                <a:spcPts val="0"/>
              </a:spcAft>
              <a:buSzPts val="1400"/>
              <a:buNone/>
              <a:defRPr sz="1200" b="0" i="0" u="none" strike="noStrike" cap="none">
                <a:solidFill>
                  <a:srgbClr val="3F3F3F"/>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200" b="0" i="0" u="none" strike="noStrike" kern="0" cap="none" spc="0" normalizeH="0" baseline="0" noProof="0">
              <a:ln>
                <a:noFill/>
              </a:ln>
              <a:solidFill>
                <a:srgbClr val="3F3F3F"/>
              </a:solidFill>
              <a:effectLst/>
              <a:uLnTx/>
              <a:uFillTx/>
              <a:latin typeface="Calibri"/>
              <a:cs typeface="Calibri"/>
              <a:sym typeface="Calibri"/>
            </a:endParaRPr>
          </a:p>
        </p:txBody>
      </p:sp>
      <p:sp>
        <p:nvSpPr>
          <p:cNvPr id="114" name="Google Shape;114;p8"/>
          <p:cNvSpPr>
            <a:spLocks noGrp="1"/>
          </p:cNvSpPr>
          <p:nvPr>
            <p:ph type="sldNum" idx="12"/>
          </p:nvPr>
        </p:nvSpPr>
        <p:spPr>
          <a:xfrm>
            <a:off x="11496369" y="6155190"/>
            <a:ext cx="432000" cy="432000"/>
          </a:xfrm>
          <a:prstGeom prst="ellipse">
            <a:avLst/>
          </a:prstGeom>
          <a:noFill/>
          <a:ln w="9525" cap="flat" cmpd="sng">
            <a:solidFill>
              <a:schemeClr val="accent1"/>
            </a:solidFill>
            <a:prstDash val="solid"/>
            <a:round/>
            <a:headEnd type="none" w="sm" len="sm"/>
            <a:tailEnd type="none" w="sm" len="sm"/>
          </a:ln>
        </p:spPr>
        <p:txBody>
          <a:bodyPr spcFirstLastPara="1" wrap="square" lIns="0" tIns="0" rIns="0" bIns="0" anchor="ctr" anchorCtr="0">
            <a:noAutofit/>
          </a:bodyPr>
          <a:lstStyle>
            <a:lvl1pPr marL="0" marR="0" lvl="0" indent="0" algn="ctr" rtl="0">
              <a:spcBef>
                <a:spcPts val="0"/>
              </a:spcBef>
              <a:buNone/>
              <a:defRPr sz="1200" b="1" i="1" u="none" strike="noStrike" cap="none">
                <a:solidFill>
                  <a:srgbClr val="3F3F3F"/>
                </a:solidFill>
                <a:latin typeface="Rockwell"/>
                <a:ea typeface="Rockwell"/>
                <a:cs typeface="Rockwell"/>
                <a:sym typeface="Rockwell"/>
              </a:defRPr>
            </a:lvl1pPr>
            <a:lvl2pPr marL="0" marR="0" lvl="1" indent="0" algn="ctr" rtl="0">
              <a:spcBef>
                <a:spcPts val="0"/>
              </a:spcBef>
              <a:buNone/>
              <a:defRPr sz="1200" b="1" i="1" u="none" strike="noStrike" cap="none">
                <a:solidFill>
                  <a:srgbClr val="3F3F3F"/>
                </a:solidFill>
                <a:latin typeface="Rockwell"/>
                <a:ea typeface="Rockwell"/>
                <a:cs typeface="Rockwell"/>
                <a:sym typeface="Rockwell"/>
              </a:defRPr>
            </a:lvl2pPr>
            <a:lvl3pPr marL="0" marR="0" lvl="2" indent="0" algn="ctr" rtl="0">
              <a:spcBef>
                <a:spcPts val="0"/>
              </a:spcBef>
              <a:buNone/>
              <a:defRPr sz="1200" b="1" i="1" u="none" strike="noStrike" cap="none">
                <a:solidFill>
                  <a:srgbClr val="3F3F3F"/>
                </a:solidFill>
                <a:latin typeface="Rockwell"/>
                <a:ea typeface="Rockwell"/>
                <a:cs typeface="Rockwell"/>
                <a:sym typeface="Rockwell"/>
              </a:defRPr>
            </a:lvl3pPr>
            <a:lvl4pPr marL="0" marR="0" lvl="3" indent="0" algn="ctr" rtl="0">
              <a:spcBef>
                <a:spcPts val="0"/>
              </a:spcBef>
              <a:buNone/>
              <a:defRPr sz="1200" b="1" i="1" u="none" strike="noStrike" cap="none">
                <a:solidFill>
                  <a:srgbClr val="3F3F3F"/>
                </a:solidFill>
                <a:latin typeface="Rockwell"/>
                <a:ea typeface="Rockwell"/>
                <a:cs typeface="Rockwell"/>
                <a:sym typeface="Rockwell"/>
              </a:defRPr>
            </a:lvl4pPr>
            <a:lvl5pPr marL="0" marR="0" lvl="4" indent="0" algn="ctr" rtl="0">
              <a:spcBef>
                <a:spcPts val="0"/>
              </a:spcBef>
              <a:buNone/>
              <a:defRPr sz="1200" b="1" i="1" u="none" strike="noStrike" cap="none">
                <a:solidFill>
                  <a:srgbClr val="3F3F3F"/>
                </a:solidFill>
                <a:latin typeface="Rockwell"/>
                <a:ea typeface="Rockwell"/>
                <a:cs typeface="Rockwell"/>
                <a:sym typeface="Rockwell"/>
              </a:defRPr>
            </a:lvl5pPr>
            <a:lvl6pPr marL="0" marR="0" lvl="5" indent="0" algn="ctr" rtl="0">
              <a:spcBef>
                <a:spcPts val="0"/>
              </a:spcBef>
              <a:buNone/>
              <a:defRPr sz="1200" b="1" i="1" u="none" strike="noStrike" cap="none">
                <a:solidFill>
                  <a:srgbClr val="3F3F3F"/>
                </a:solidFill>
                <a:latin typeface="Rockwell"/>
                <a:ea typeface="Rockwell"/>
                <a:cs typeface="Rockwell"/>
                <a:sym typeface="Rockwell"/>
              </a:defRPr>
            </a:lvl6pPr>
            <a:lvl7pPr marL="0" marR="0" lvl="6" indent="0" algn="ctr" rtl="0">
              <a:spcBef>
                <a:spcPts val="0"/>
              </a:spcBef>
              <a:buNone/>
              <a:defRPr sz="1200" b="1" i="1" u="none" strike="noStrike" cap="none">
                <a:solidFill>
                  <a:srgbClr val="3F3F3F"/>
                </a:solidFill>
                <a:latin typeface="Rockwell"/>
                <a:ea typeface="Rockwell"/>
                <a:cs typeface="Rockwell"/>
                <a:sym typeface="Rockwell"/>
              </a:defRPr>
            </a:lvl7pPr>
            <a:lvl8pPr marL="0" marR="0" lvl="7" indent="0" algn="ctr" rtl="0">
              <a:spcBef>
                <a:spcPts val="0"/>
              </a:spcBef>
              <a:buNone/>
              <a:defRPr sz="1200" b="1" i="1" u="none" strike="noStrike" cap="none">
                <a:solidFill>
                  <a:srgbClr val="3F3F3F"/>
                </a:solidFill>
                <a:latin typeface="Rockwell"/>
                <a:ea typeface="Rockwell"/>
                <a:cs typeface="Rockwell"/>
                <a:sym typeface="Rockwell"/>
              </a:defRPr>
            </a:lvl8pPr>
            <a:lvl9pPr marL="0" marR="0" lvl="8" indent="0" algn="ctr" rtl="0">
              <a:spcBef>
                <a:spcPts val="0"/>
              </a:spcBef>
              <a:buNone/>
              <a:defRPr sz="1200" b="1" i="1" u="none" strike="noStrike" cap="none">
                <a:solidFill>
                  <a:srgbClr val="3F3F3F"/>
                </a:solidFill>
                <a:latin typeface="Rockwell"/>
                <a:ea typeface="Rockwell"/>
                <a:cs typeface="Rockwell"/>
                <a:sym typeface="Rockwell"/>
              </a:defRPr>
            </a:lvl9p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n-US" sz="1200" b="1" i="1" u="none" strike="noStrike" kern="0" cap="none" spc="0" normalizeH="0" baseline="0" noProof="0">
                <a:ln>
                  <a:noFill/>
                </a:ln>
                <a:solidFill>
                  <a:srgbClr val="3F3F3F"/>
                </a:solidFill>
                <a:effectLst/>
                <a:uLnTx/>
                <a:uFillTx/>
                <a:latin typeface="Rockwell"/>
                <a:sym typeface="Rockwell"/>
              </a:rPr>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t>‹#›</a:t>
            </a:fld>
            <a:endParaRPr kumimoji="0" sz="1200" b="1" i="1" u="none" strike="noStrike" kern="0" cap="none" spc="0" normalizeH="0" baseline="0" noProof="0">
              <a:ln>
                <a:noFill/>
              </a:ln>
              <a:solidFill>
                <a:srgbClr val="3F3F3F"/>
              </a:solidFill>
              <a:effectLst/>
              <a:uLnTx/>
              <a:uFillTx/>
              <a:latin typeface="Rockwell"/>
              <a:sym typeface="Rockwell"/>
            </a:endParaRPr>
          </a:p>
        </p:txBody>
      </p:sp>
      <p:sp>
        <p:nvSpPr>
          <p:cNvPr id="115" name="Google Shape;115;p8"/>
          <p:cNvSpPr>
            <a:spLocks noGrp="1"/>
          </p:cNvSpPr>
          <p:nvPr>
            <p:ph type="body" idx="2"/>
          </p:nvPr>
        </p:nvSpPr>
        <p:spPr>
          <a:xfrm>
            <a:off x="4613985" y="2463801"/>
            <a:ext cx="3726469" cy="3314200"/>
          </a:xfrm>
          <a:prstGeom prst="rightArrowCallout">
            <a:avLst>
              <a:gd name="adj1" fmla="val 50000"/>
              <a:gd name="adj2" fmla="val 25000"/>
              <a:gd name="adj3" fmla="val 16186"/>
              <a:gd name="adj4" fmla="val 80493"/>
            </a:avLst>
          </a:prstGeom>
          <a:solidFill>
            <a:srgbClr val="F2F2F2"/>
          </a:solidFill>
          <a:ln>
            <a:noFill/>
          </a:ln>
        </p:spPr>
        <p:txBody>
          <a:bodyPr spcFirstLastPara="1" wrap="square" lIns="180000" tIns="180000" rIns="180000" bIns="0" anchor="t" anchorCtr="0"/>
          <a:lstStyle>
            <a:lvl1pPr marL="457200" marR="0" lvl="0" indent="-342900" algn="l" rtl="0">
              <a:lnSpc>
                <a:spcPct val="90000"/>
              </a:lnSpc>
              <a:spcBef>
                <a:spcPts val="1000"/>
              </a:spcBef>
              <a:spcAft>
                <a:spcPts val="0"/>
              </a:spcAft>
              <a:buClr>
                <a:srgbClr val="3F3F3F"/>
              </a:buClr>
              <a:buSzPts val="1800"/>
              <a:buFont typeface="Arial"/>
              <a:buChar char="•"/>
              <a:defRPr sz="18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16" name="Google Shape;116;p8"/>
          <p:cNvSpPr txBox="1">
            <a:spLocks noGrp="1"/>
          </p:cNvSpPr>
          <p:nvPr>
            <p:ph type="body" idx="3"/>
          </p:nvPr>
        </p:nvSpPr>
        <p:spPr>
          <a:xfrm>
            <a:off x="8483985" y="2463801"/>
            <a:ext cx="2963619" cy="3314200"/>
          </a:xfrm>
          <a:prstGeom prst="rect">
            <a:avLst/>
          </a:prstGeom>
          <a:solidFill>
            <a:srgbClr val="F2F2F2"/>
          </a:solidFill>
          <a:ln>
            <a:noFill/>
          </a:ln>
        </p:spPr>
        <p:txBody>
          <a:bodyPr spcFirstLastPara="1" wrap="square" lIns="180000" tIns="180000" rIns="180000" bIns="0" anchor="t" anchorCtr="0"/>
          <a:lstStyle>
            <a:lvl1pPr marL="457200" marR="0" lvl="0" indent="-342900" algn="l" rtl="0">
              <a:lnSpc>
                <a:spcPct val="90000"/>
              </a:lnSpc>
              <a:spcBef>
                <a:spcPts val="1000"/>
              </a:spcBef>
              <a:spcAft>
                <a:spcPts val="0"/>
              </a:spcAft>
              <a:buClr>
                <a:srgbClr val="3F3F3F"/>
              </a:buClr>
              <a:buSzPts val="1800"/>
              <a:buFont typeface="Arial"/>
              <a:buChar char="•"/>
              <a:defRPr sz="18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17" name="Google Shape;117;p8"/>
          <p:cNvSpPr txBox="1">
            <a:spLocks noGrp="1"/>
          </p:cNvSpPr>
          <p:nvPr>
            <p:ph type="body" idx="4"/>
          </p:nvPr>
        </p:nvSpPr>
        <p:spPr>
          <a:xfrm>
            <a:off x="431800" y="1080000"/>
            <a:ext cx="11339513" cy="276561"/>
          </a:xfrm>
          <a:prstGeom prst="rect">
            <a:avLst/>
          </a:prstGeom>
          <a:noFill/>
          <a:ln>
            <a:noFill/>
          </a:ln>
        </p:spPr>
        <p:txBody>
          <a:bodyPr spcFirstLastPara="1" wrap="square" lIns="0" tIns="0" rIns="0" bIns="0" anchor="t" anchorCtr="0"/>
          <a:lstStyle>
            <a:lvl1pPr marL="457200" marR="0" lvl="0" indent="-228600" algn="l" rtl="0">
              <a:lnSpc>
                <a:spcPct val="90000"/>
              </a:lnSpc>
              <a:spcBef>
                <a:spcPts val="1000"/>
              </a:spcBef>
              <a:spcAft>
                <a:spcPts val="0"/>
              </a:spcAft>
              <a:buClr>
                <a:srgbClr val="3F3F3F"/>
              </a:buClr>
              <a:buSzPts val="1800"/>
              <a:buFont typeface="Arial"/>
              <a:buNone/>
              <a:defRPr sz="1800" b="0" i="0" u="none" strike="noStrike" cap="none">
                <a:solidFill>
                  <a:srgbClr val="3F3F3F"/>
                </a:solidFill>
                <a:latin typeface="Calibri"/>
                <a:ea typeface="Calibri"/>
                <a:cs typeface="Calibri"/>
                <a:sym typeface="Calibri"/>
              </a:defRPr>
            </a:lvl1pPr>
            <a:lvl2pPr marL="914400" marR="0" lvl="1" indent="-228600" algn="l" rtl="0">
              <a:lnSpc>
                <a:spcPct val="90000"/>
              </a:lnSpc>
              <a:spcBef>
                <a:spcPts val="500"/>
              </a:spcBef>
              <a:spcAft>
                <a:spcPts val="0"/>
              </a:spcAft>
              <a:buClr>
                <a:srgbClr val="3F3F3F"/>
              </a:buClr>
              <a:buSzPts val="1600"/>
              <a:buFont typeface="Arial"/>
              <a:buNone/>
              <a:defRPr sz="1600" b="0" i="0" u="none" strike="noStrike" cap="none">
                <a:solidFill>
                  <a:srgbClr val="3F3F3F"/>
                </a:solidFill>
                <a:latin typeface="Calibri"/>
                <a:ea typeface="Calibri"/>
                <a:cs typeface="Calibri"/>
                <a:sym typeface="Calibri"/>
              </a:defRPr>
            </a:lvl2pPr>
            <a:lvl3pPr marL="1371600" marR="0" lvl="2" indent="-228600" algn="l" rtl="0">
              <a:lnSpc>
                <a:spcPct val="90000"/>
              </a:lnSpc>
              <a:spcBef>
                <a:spcPts val="500"/>
              </a:spcBef>
              <a:spcAft>
                <a:spcPts val="0"/>
              </a:spcAft>
              <a:buClr>
                <a:srgbClr val="3F3F3F"/>
              </a:buClr>
              <a:buSzPts val="1400"/>
              <a:buFont typeface="Arial"/>
              <a:buNone/>
              <a:defRPr sz="1400" b="0" i="0" u="none" strike="noStrike" cap="none">
                <a:solidFill>
                  <a:srgbClr val="3F3F3F"/>
                </a:solidFill>
                <a:latin typeface="Calibri"/>
                <a:ea typeface="Calibri"/>
                <a:cs typeface="Calibri"/>
                <a:sym typeface="Calibri"/>
              </a:defRPr>
            </a:lvl3pPr>
            <a:lvl4pPr marL="1828800" marR="0" lvl="3" indent="-228600" algn="l" rtl="0">
              <a:lnSpc>
                <a:spcPct val="90000"/>
              </a:lnSpc>
              <a:spcBef>
                <a:spcPts val="500"/>
              </a:spcBef>
              <a:spcAft>
                <a:spcPts val="0"/>
              </a:spcAft>
              <a:buClr>
                <a:srgbClr val="3F3F3F"/>
              </a:buClr>
              <a:buSzPts val="1400"/>
              <a:buFont typeface="Arial"/>
              <a:buNone/>
              <a:defRPr sz="1400" b="0" i="0" u="none" strike="noStrike" cap="none">
                <a:solidFill>
                  <a:srgbClr val="3F3F3F"/>
                </a:solidFill>
                <a:latin typeface="Calibri"/>
                <a:ea typeface="Calibri"/>
                <a:cs typeface="Calibri"/>
                <a:sym typeface="Calibri"/>
              </a:defRPr>
            </a:lvl4pPr>
            <a:lvl5pPr marL="2286000" marR="0" lvl="4" indent="-228600" algn="l" rtl="0">
              <a:lnSpc>
                <a:spcPct val="90000"/>
              </a:lnSpc>
              <a:spcBef>
                <a:spcPts val="500"/>
              </a:spcBef>
              <a:spcAft>
                <a:spcPts val="0"/>
              </a:spcAft>
              <a:buClr>
                <a:srgbClr val="3F3F3F"/>
              </a:buClr>
              <a:buSzPts val="1400"/>
              <a:buFont typeface="Arial"/>
              <a:buNone/>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18" name="Google Shape;118;p8"/>
          <p:cNvSpPr txBox="1">
            <a:spLocks noGrp="1"/>
          </p:cNvSpPr>
          <p:nvPr>
            <p:ph type="body" idx="5"/>
          </p:nvPr>
        </p:nvSpPr>
        <p:spPr>
          <a:xfrm>
            <a:off x="744236" y="1647240"/>
            <a:ext cx="2975578" cy="648000"/>
          </a:xfrm>
          <a:prstGeom prst="rect">
            <a:avLst/>
          </a:prstGeom>
          <a:noFill/>
          <a:ln w="9525" cap="flat" cmpd="sng">
            <a:solidFill>
              <a:schemeClr val="accent1"/>
            </a:solidFill>
            <a:prstDash val="solid"/>
            <a:round/>
            <a:headEnd type="none" w="sm" len="sm"/>
            <a:tailEnd type="none" w="sm" len="sm"/>
          </a:ln>
        </p:spPr>
        <p:txBody>
          <a:bodyPr spcFirstLastPara="1" wrap="square" lIns="0" tIns="108000" rIns="0" bIns="0" anchor="t" anchorCtr="0"/>
          <a:lstStyle>
            <a:lvl1pPr marL="457200" marR="0" lvl="0" indent="-228600" algn="ctr" rtl="0">
              <a:lnSpc>
                <a:spcPct val="90000"/>
              </a:lnSpc>
              <a:spcBef>
                <a:spcPts val="1000"/>
              </a:spcBef>
              <a:spcAft>
                <a:spcPts val="0"/>
              </a:spcAft>
              <a:buClr>
                <a:srgbClr val="3F3F3F"/>
              </a:buClr>
              <a:buSzPts val="1800"/>
              <a:buFont typeface="Arial"/>
              <a:buNone/>
              <a:defRPr sz="1800" b="0" i="0" u="none" strike="noStrike" cap="none">
                <a:solidFill>
                  <a:srgbClr val="3F3F3F"/>
                </a:solidFill>
                <a:latin typeface="Rockwell"/>
                <a:ea typeface="Rockwell"/>
                <a:cs typeface="Rockwell"/>
                <a:sym typeface="Rockwell"/>
              </a:defRPr>
            </a:lvl1pPr>
            <a:lvl2pPr marL="914400" marR="0" lvl="1" indent="-228600" algn="ctr" rtl="0">
              <a:lnSpc>
                <a:spcPct val="90000"/>
              </a:lnSpc>
              <a:spcBef>
                <a:spcPts val="500"/>
              </a:spcBef>
              <a:spcAft>
                <a:spcPts val="0"/>
              </a:spcAft>
              <a:buClr>
                <a:srgbClr val="3F3F3F"/>
              </a:buClr>
              <a:buSzPts val="1600"/>
              <a:buFont typeface="Arial"/>
              <a:buNone/>
              <a:defRPr sz="1600" b="0" i="0" u="none" strike="noStrike" cap="none">
                <a:solidFill>
                  <a:srgbClr val="3F3F3F"/>
                </a:solidFill>
                <a:latin typeface="Calibri"/>
                <a:ea typeface="Calibri"/>
                <a:cs typeface="Calibri"/>
                <a:sym typeface="Calibri"/>
              </a:defRPr>
            </a:lvl2pPr>
            <a:lvl3pPr marL="1371600" marR="0" lvl="2" indent="-228600" algn="ctr" rtl="0">
              <a:lnSpc>
                <a:spcPct val="90000"/>
              </a:lnSpc>
              <a:spcBef>
                <a:spcPts val="500"/>
              </a:spcBef>
              <a:spcAft>
                <a:spcPts val="0"/>
              </a:spcAft>
              <a:buClr>
                <a:srgbClr val="3F3F3F"/>
              </a:buClr>
              <a:buSzPts val="1400"/>
              <a:buFont typeface="Arial"/>
              <a:buNone/>
              <a:defRPr sz="1400" b="0" i="0" u="none" strike="noStrike" cap="none">
                <a:solidFill>
                  <a:srgbClr val="3F3F3F"/>
                </a:solidFill>
                <a:latin typeface="Calibri"/>
                <a:ea typeface="Calibri"/>
                <a:cs typeface="Calibri"/>
                <a:sym typeface="Calibri"/>
              </a:defRPr>
            </a:lvl3pPr>
            <a:lvl4pPr marL="1828800" marR="0" lvl="3" indent="-228600" algn="ctr" rtl="0">
              <a:lnSpc>
                <a:spcPct val="90000"/>
              </a:lnSpc>
              <a:spcBef>
                <a:spcPts val="500"/>
              </a:spcBef>
              <a:spcAft>
                <a:spcPts val="0"/>
              </a:spcAft>
              <a:buClr>
                <a:srgbClr val="3F3F3F"/>
              </a:buClr>
              <a:buSzPts val="1400"/>
              <a:buFont typeface="Arial"/>
              <a:buNone/>
              <a:defRPr sz="1400" b="0" i="0" u="none" strike="noStrike" cap="none">
                <a:solidFill>
                  <a:srgbClr val="3F3F3F"/>
                </a:solidFill>
                <a:latin typeface="Calibri"/>
                <a:ea typeface="Calibri"/>
                <a:cs typeface="Calibri"/>
                <a:sym typeface="Calibri"/>
              </a:defRPr>
            </a:lvl4pPr>
            <a:lvl5pPr marL="2286000" marR="0" lvl="4" indent="-228600" algn="ctr" rtl="0">
              <a:lnSpc>
                <a:spcPct val="90000"/>
              </a:lnSpc>
              <a:spcBef>
                <a:spcPts val="500"/>
              </a:spcBef>
              <a:spcAft>
                <a:spcPts val="0"/>
              </a:spcAft>
              <a:buClr>
                <a:srgbClr val="3F3F3F"/>
              </a:buClr>
              <a:buSzPts val="1400"/>
              <a:buFont typeface="Arial"/>
              <a:buNone/>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19" name="Google Shape;119;p8"/>
          <p:cNvSpPr txBox="1">
            <a:spLocks noGrp="1"/>
          </p:cNvSpPr>
          <p:nvPr>
            <p:ph type="body" idx="6"/>
          </p:nvPr>
        </p:nvSpPr>
        <p:spPr>
          <a:xfrm>
            <a:off x="4608336" y="1647040"/>
            <a:ext cx="2975578" cy="648000"/>
          </a:xfrm>
          <a:prstGeom prst="rect">
            <a:avLst/>
          </a:prstGeom>
          <a:noFill/>
          <a:ln w="9525" cap="flat" cmpd="sng">
            <a:solidFill>
              <a:schemeClr val="accent2"/>
            </a:solidFill>
            <a:prstDash val="solid"/>
            <a:round/>
            <a:headEnd type="none" w="sm" len="sm"/>
            <a:tailEnd type="none" w="sm" len="sm"/>
          </a:ln>
        </p:spPr>
        <p:txBody>
          <a:bodyPr spcFirstLastPara="1" wrap="square" lIns="0" tIns="108000" rIns="0" bIns="0" anchor="t" anchorCtr="0"/>
          <a:lstStyle>
            <a:lvl1pPr marL="457200" marR="0" lvl="0" indent="-228600" algn="ctr" rtl="0">
              <a:lnSpc>
                <a:spcPct val="90000"/>
              </a:lnSpc>
              <a:spcBef>
                <a:spcPts val="1000"/>
              </a:spcBef>
              <a:spcAft>
                <a:spcPts val="0"/>
              </a:spcAft>
              <a:buClr>
                <a:srgbClr val="3F3F3F"/>
              </a:buClr>
              <a:buSzPts val="1800"/>
              <a:buFont typeface="Arial"/>
              <a:buNone/>
              <a:defRPr sz="1800" b="0" i="0" u="none" strike="noStrike" cap="none">
                <a:solidFill>
                  <a:srgbClr val="3F3F3F"/>
                </a:solidFill>
                <a:latin typeface="Rockwell"/>
                <a:ea typeface="Rockwell"/>
                <a:cs typeface="Rockwell"/>
                <a:sym typeface="Rockwell"/>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20" name="Google Shape;120;p8"/>
          <p:cNvSpPr txBox="1">
            <a:spLocks noGrp="1"/>
          </p:cNvSpPr>
          <p:nvPr>
            <p:ph type="body" idx="7"/>
          </p:nvPr>
        </p:nvSpPr>
        <p:spPr>
          <a:xfrm>
            <a:off x="8483986" y="1647240"/>
            <a:ext cx="2975578" cy="648000"/>
          </a:xfrm>
          <a:prstGeom prst="rect">
            <a:avLst/>
          </a:prstGeom>
          <a:noFill/>
          <a:ln w="9525" cap="flat" cmpd="sng">
            <a:solidFill>
              <a:schemeClr val="accent3"/>
            </a:solidFill>
            <a:prstDash val="solid"/>
            <a:round/>
            <a:headEnd type="none" w="sm" len="sm"/>
            <a:tailEnd type="none" w="sm" len="sm"/>
          </a:ln>
        </p:spPr>
        <p:txBody>
          <a:bodyPr spcFirstLastPara="1" wrap="square" lIns="0" tIns="108000" rIns="0" bIns="0" anchor="t" anchorCtr="0"/>
          <a:lstStyle>
            <a:lvl1pPr marL="457200" marR="0" lvl="0" indent="-228600" algn="ctr" rtl="0">
              <a:lnSpc>
                <a:spcPct val="90000"/>
              </a:lnSpc>
              <a:spcBef>
                <a:spcPts val="1000"/>
              </a:spcBef>
              <a:spcAft>
                <a:spcPts val="0"/>
              </a:spcAft>
              <a:buClr>
                <a:srgbClr val="3F3F3F"/>
              </a:buClr>
              <a:buSzPts val="1800"/>
              <a:buFont typeface="Arial"/>
              <a:buNone/>
              <a:defRPr sz="1800" b="0" i="0" u="none" strike="noStrike" cap="none">
                <a:solidFill>
                  <a:srgbClr val="3F3F3F"/>
                </a:solidFill>
                <a:latin typeface="Rockwell"/>
                <a:ea typeface="Rockwell"/>
                <a:cs typeface="Rockwell"/>
                <a:sym typeface="Rockwell"/>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Tree>
    <p:extLst>
      <p:ext uri="{BB962C8B-B14F-4D97-AF65-F5344CB8AC3E}">
        <p14:creationId xmlns:p14="http://schemas.microsoft.com/office/powerpoint/2010/main" val="2979477272"/>
      </p:ext>
    </p:extLst>
  </p:cSld>
  <p:clrMapOvr>
    <a:masterClrMapping/>
  </p:clrMapOvr>
</p:sldLayout>
</file>

<file path=ppt/slideLayouts/slideLayout131.xml><?xml version="1.0" encoding="utf-8"?>
<p:sldLayout xmlns:a="http://schemas.openxmlformats.org/drawingml/2006/main" xmlns:r="http://schemas.openxmlformats.org/officeDocument/2006/relationships" xmlns:p="http://schemas.openxmlformats.org/presentationml/2006/main" matchingName="Picture with Caption">
  <p:cSld name="Picture with Caption">
    <p:spTree>
      <p:nvGrpSpPr>
        <p:cNvPr id="1" name="Shape 121"/>
        <p:cNvGrpSpPr/>
        <p:nvPr/>
      </p:nvGrpSpPr>
      <p:grpSpPr>
        <a:xfrm>
          <a:off x="0" y="0"/>
          <a:ext cx="0" cy="0"/>
          <a:chOff x="0" y="0"/>
          <a:chExt cx="0" cy="0"/>
        </a:xfrm>
      </p:grpSpPr>
      <p:sp>
        <p:nvSpPr>
          <p:cNvPr id="122" name="Google Shape;122;p9"/>
          <p:cNvSpPr txBox="1">
            <a:spLocks noGrp="1"/>
          </p:cNvSpPr>
          <p:nvPr>
            <p:ph type="ftr" idx="11"/>
          </p:nvPr>
        </p:nvSpPr>
        <p:spPr>
          <a:xfrm>
            <a:off x="431999" y="6188628"/>
            <a:ext cx="8784941" cy="365125"/>
          </a:xfrm>
          <a:prstGeom prst="rect">
            <a:avLst/>
          </a:prstGeom>
          <a:noFill/>
          <a:ln>
            <a:noFill/>
          </a:ln>
        </p:spPr>
        <p:txBody>
          <a:bodyPr spcFirstLastPara="1" wrap="square" lIns="0" tIns="0" rIns="0" bIns="0" anchor="ctr" anchorCtr="0"/>
          <a:lstStyle>
            <a:lvl1pPr marR="0" lvl="0" algn="l" rtl="0">
              <a:spcBef>
                <a:spcPts val="0"/>
              </a:spcBef>
              <a:spcAft>
                <a:spcPts val="0"/>
              </a:spcAft>
              <a:buSzPts val="1400"/>
              <a:buNone/>
              <a:defRPr sz="1200" b="0" i="0" u="none" strike="noStrike" cap="none">
                <a:solidFill>
                  <a:srgbClr val="3F3F3F"/>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200" b="0" i="0" u="none" strike="noStrike" kern="0" cap="none" spc="0" normalizeH="0" baseline="0" noProof="0">
              <a:ln>
                <a:noFill/>
              </a:ln>
              <a:solidFill>
                <a:srgbClr val="3F3F3F"/>
              </a:solidFill>
              <a:effectLst/>
              <a:uLnTx/>
              <a:uFillTx/>
              <a:latin typeface="Calibri"/>
              <a:cs typeface="Calibri"/>
              <a:sym typeface="Calibri"/>
            </a:endParaRPr>
          </a:p>
        </p:txBody>
      </p:sp>
      <p:sp>
        <p:nvSpPr>
          <p:cNvPr id="123" name="Google Shape;123;p9"/>
          <p:cNvSpPr>
            <a:spLocks noGrp="1"/>
          </p:cNvSpPr>
          <p:nvPr>
            <p:ph type="sldNum" idx="12"/>
          </p:nvPr>
        </p:nvSpPr>
        <p:spPr>
          <a:xfrm>
            <a:off x="11496369" y="6155190"/>
            <a:ext cx="432000" cy="432000"/>
          </a:xfrm>
          <a:prstGeom prst="ellipse">
            <a:avLst/>
          </a:prstGeom>
          <a:noFill/>
          <a:ln w="9525" cap="flat" cmpd="sng">
            <a:solidFill>
              <a:schemeClr val="accent1"/>
            </a:solidFill>
            <a:prstDash val="solid"/>
            <a:round/>
            <a:headEnd type="none" w="sm" len="sm"/>
            <a:tailEnd type="none" w="sm" len="sm"/>
          </a:ln>
        </p:spPr>
        <p:txBody>
          <a:bodyPr spcFirstLastPara="1" wrap="square" lIns="0" tIns="0" rIns="0" bIns="0" anchor="ctr" anchorCtr="0">
            <a:noAutofit/>
          </a:bodyPr>
          <a:lstStyle>
            <a:lvl1pPr marL="0" marR="0" lvl="0" indent="0" algn="ctr" rtl="0">
              <a:spcBef>
                <a:spcPts val="0"/>
              </a:spcBef>
              <a:buNone/>
              <a:defRPr sz="1200" b="1" i="1" u="none" strike="noStrike" cap="none">
                <a:solidFill>
                  <a:srgbClr val="3F3F3F"/>
                </a:solidFill>
                <a:latin typeface="Rockwell"/>
                <a:ea typeface="Rockwell"/>
                <a:cs typeface="Rockwell"/>
                <a:sym typeface="Rockwell"/>
              </a:defRPr>
            </a:lvl1pPr>
            <a:lvl2pPr marL="0" marR="0" lvl="1" indent="0" algn="ctr" rtl="0">
              <a:spcBef>
                <a:spcPts val="0"/>
              </a:spcBef>
              <a:buNone/>
              <a:defRPr sz="1200" b="1" i="1" u="none" strike="noStrike" cap="none">
                <a:solidFill>
                  <a:srgbClr val="3F3F3F"/>
                </a:solidFill>
                <a:latin typeface="Rockwell"/>
                <a:ea typeface="Rockwell"/>
                <a:cs typeface="Rockwell"/>
                <a:sym typeface="Rockwell"/>
              </a:defRPr>
            </a:lvl2pPr>
            <a:lvl3pPr marL="0" marR="0" lvl="2" indent="0" algn="ctr" rtl="0">
              <a:spcBef>
                <a:spcPts val="0"/>
              </a:spcBef>
              <a:buNone/>
              <a:defRPr sz="1200" b="1" i="1" u="none" strike="noStrike" cap="none">
                <a:solidFill>
                  <a:srgbClr val="3F3F3F"/>
                </a:solidFill>
                <a:latin typeface="Rockwell"/>
                <a:ea typeface="Rockwell"/>
                <a:cs typeface="Rockwell"/>
                <a:sym typeface="Rockwell"/>
              </a:defRPr>
            </a:lvl3pPr>
            <a:lvl4pPr marL="0" marR="0" lvl="3" indent="0" algn="ctr" rtl="0">
              <a:spcBef>
                <a:spcPts val="0"/>
              </a:spcBef>
              <a:buNone/>
              <a:defRPr sz="1200" b="1" i="1" u="none" strike="noStrike" cap="none">
                <a:solidFill>
                  <a:srgbClr val="3F3F3F"/>
                </a:solidFill>
                <a:latin typeface="Rockwell"/>
                <a:ea typeface="Rockwell"/>
                <a:cs typeface="Rockwell"/>
                <a:sym typeface="Rockwell"/>
              </a:defRPr>
            </a:lvl4pPr>
            <a:lvl5pPr marL="0" marR="0" lvl="4" indent="0" algn="ctr" rtl="0">
              <a:spcBef>
                <a:spcPts val="0"/>
              </a:spcBef>
              <a:buNone/>
              <a:defRPr sz="1200" b="1" i="1" u="none" strike="noStrike" cap="none">
                <a:solidFill>
                  <a:srgbClr val="3F3F3F"/>
                </a:solidFill>
                <a:latin typeface="Rockwell"/>
                <a:ea typeface="Rockwell"/>
                <a:cs typeface="Rockwell"/>
                <a:sym typeface="Rockwell"/>
              </a:defRPr>
            </a:lvl5pPr>
            <a:lvl6pPr marL="0" marR="0" lvl="5" indent="0" algn="ctr" rtl="0">
              <a:spcBef>
                <a:spcPts val="0"/>
              </a:spcBef>
              <a:buNone/>
              <a:defRPr sz="1200" b="1" i="1" u="none" strike="noStrike" cap="none">
                <a:solidFill>
                  <a:srgbClr val="3F3F3F"/>
                </a:solidFill>
                <a:latin typeface="Rockwell"/>
                <a:ea typeface="Rockwell"/>
                <a:cs typeface="Rockwell"/>
                <a:sym typeface="Rockwell"/>
              </a:defRPr>
            </a:lvl6pPr>
            <a:lvl7pPr marL="0" marR="0" lvl="6" indent="0" algn="ctr" rtl="0">
              <a:spcBef>
                <a:spcPts val="0"/>
              </a:spcBef>
              <a:buNone/>
              <a:defRPr sz="1200" b="1" i="1" u="none" strike="noStrike" cap="none">
                <a:solidFill>
                  <a:srgbClr val="3F3F3F"/>
                </a:solidFill>
                <a:latin typeface="Rockwell"/>
                <a:ea typeface="Rockwell"/>
                <a:cs typeface="Rockwell"/>
                <a:sym typeface="Rockwell"/>
              </a:defRPr>
            </a:lvl7pPr>
            <a:lvl8pPr marL="0" marR="0" lvl="7" indent="0" algn="ctr" rtl="0">
              <a:spcBef>
                <a:spcPts val="0"/>
              </a:spcBef>
              <a:buNone/>
              <a:defRPr sz="1200" b="1" i="1" u="none" strike="noStrike" cap="none">
                <a:solidFill>
                  <a:srgbClr val="3F3F3F"/>
                </a:solidFill>
                <a:latin typeface="Rockwell"/>
                <a:ea typeface="Rockwell"/>
                <a:cs typeface="Rockwell"/>
                <a:sym typeface="Rockwell"/>
              </a:defRPr>
            </a:lvl8pPr>
            <a:lvl9pPr marL="0" marR="0" lvl="8" indent="0" algn="ctr" rtl="0">
              <a:spcBef>
                <a:spcPts val="0"/>
              </a:spcBef>
              <a:buNone/>
              <a:defRPr sz="1200" b="1" i="1" u="none" strike="noStrike" cap="none">
                <a:solidFill>
                  <a:srgbClr val="3F3F3F"/>
                </a:solidFill>
                <a:latin typeface="Rockwell"/>
                <a:ea typeface="Rockwell"/>
                <a:cs typeface="Rockwell"/>
                <a:sym typeface="Rockwell"/>
              </a:defRPr>
            </a:lvl9p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n-US" sz="1200" b="1" i="1" u="none" strike="noStrike" kern="0" cap="none" spc="0" normalizeH="0" baseline="0" noProof="0">
                <a:ln>
                  <a:noFill/>
                </a:ln>
                <a:solidFill>
                  <a:srgbClr val="3F3F3F"/>
                </a:solidFill>
                <a:effectLst/>
                <a:uLnTx/>
                <a:uFillTx/>
                <a:latin typeface="Rockwell"/>
                <a:sym typeface="Rockwell"/>
              </a:rPr>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t>‹#›</a:t>
            </a:fld>
            <a:endParaRPr kumimoji="0" sz="1200" b="1" i="1" u="none" strike="noStrike" kern="0" cap="none" spc="0" normalizeH="0" baseline="0" noProof="0">
              <a:ln>
                <a:noFill/>
              </a:ln>
              <a:solidFill>
                <a:srgbClr val="3F3F3F"/>
              </a:solidFill>
              <a:effectLst/>
              <a:uLnTx/>
              <a:uFillTx/>
              <a:latin typeface="Rockwell"/>
              <a:sym typeface="Rockwell"/>
            </a:endParaRPr>
          </a:p>
        </p:txBody>
      </p:sp>
      <p:sp>
        <p:nvSpPr>
          <p:cNvPr id="124" name="Google Shape;124;p9"/>
          <p:cNvSpPr txBox="1">
            <a:spLocks noGrp="1"/>
          </p:cNvSpPr>
          <p:nvPr>
            <p:ph type="title"/>
          </p:nvPr>
        </p:nvSpPr>
        <p:spPr>
          <a:xfrm>
            <a:off x="839788" y="457200"/>
            <a:ext cx="3932237" cy="1600200"/>
          </a:xfrm>
          <a:prstGeom prst="rect">
            <a:avLst/>
          </a:prstGeom>
          <a:noFill/>
          <a:ln>
            <a:noFill/>
          </a:ln>
        </p:spPr>
        <p:txBody>
          <a:bodyPr spcFirstLastPara="1" wrap="square" lIns="0" tIns="0" rIns="0" bIns="0" anchor="b" anchorCtr="0"/>
          <a:lstStyle>
            <a:lvl1pPr marR="0" lvl="0" algn="l" rtl="0">
              <a:lnSpc>
                <a:spcPct val="90000"/>
              </a:lnSpc>
              <a:spcBef>
                <a:spcPts val="0"/>
              </a:spcBef>
              <a:spcAft>
                <a:spcPts val="0"/>
              </a:spcAft>
              <a:buClr>
                <a:srgbClr val="0070C0"/>
              </a:buClr>
              <a:buSzPts val="3200"/>
              <a:buFont typeface="Economica"/>
              <a:buNone/>
              <a:defRPr sz="3200" b="0" i="0" u="none" strike="noStrike" cap="none">
                <a:solidFill>
                  <a:srgbClr val="0070C0"/>
                </a:solidFill>
                <a:latin typeface="Economica"/>
                <a:ea typeface="Economica"/>
                <a:cs typeface="Economica"/>
                <a:sym typeface="Economica"/>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endParaRPr/>
          </a:p>
        </p:txBody>
      </p:sp>
      <p:sp>
        <p:nvSpPr>
          <p:cNvPr id="125" name="Google Shape;125;p9"/>
          <p:cNvSpPr txBox="1">
            <a:spLocks noGrp="1"/>
          </p:cNvSpPr>
          <p:nvPr>
            <p:ph type="body" idx="1"/>
          </p:nvPr>
        </p:nvSpPr>
        <p:spPr>
          <a:xfrm>
            <a:off x="839788" y="2057400"/>
            <a:ext cx="3932237" cy="3811588"/>
          </a:xfrm>
          <a:prstGeom prst="rect">
            <a:avLst/>
          </a:prstGeom>
          <a:noFill/>
          <a:ln>
            <a:noFill/>
          </a:ln>
        </p:spPr>
        <p:txBody>
          <a:bodyPr spcFirstLastPara="1" wrap="square" lIns="0" tIns="0" rIns="0" bIns="0" anchor="t" anchorCtr="0"/>
          <a:lstStyle>
            <a:lvl1pPr marL="457200" marR="0" lvl="0" indent="-228600" algn="l" rtl="0">
              <a:lnSpc>
                <a:spcPct val="90000"/>
              </a:lnSpc>
              <a:spcBef>
                <a:spcPts val="1000"/>
              </a:spcBef>
              <a:spcAft>
                <a:spcPts val="0"/>
              </a:spcAft>
              <a:buClr>
                <a:srgbClr val="3F3F3F"/>
              </a:buClr>
              <a:buSzPts val="1600"/>
              <a:buFont typeface="Arial"/>
              <a:buNone/>
              <a:defRPr sz="1600" b="0" i="0" u="none" strike="noStrike" cap="none">
                <a:solidFill>
                  <a:srgbClr val="3F3F3F"/>
                </a:solidFill>
                <a:latin typeface="Calibri"/>
                <a:ea typeface="Calibri"/>
                <a:cs typeface="Calibri"/>
                <a:sym typeface="Calibri"/>
              </a:defRPr>
            </a:lvl1pPr>
            <a:lvl2pPr marL="914400" marR="0" lvl="1" indent="-228600" algn="l" rtl="0">
              <a:lnSpc>
                <a:spcPct val="90000"/>
              </a:lnSpc>
              <a:spcBef>
                <a:spcPts val="500"/>
              </a:spcBef>
              <a:spcAft>
                <a:spcPts val="0"/>
              </a:spcAft>
              <a:buClr>
                <a:srgbClr val="3F3F3F"/>
              </a:buClr>
              <a:buSzPts val="1400"/>
              <a:buFont typeface="Arial"/>
              <a:buNone/>
              <a:defRPr sz="1400" b="0" i="0" u="none" strike="noStrike" cap="none">
                <a:solidFill>
                  <a:srgbClr val="3F3F3F"/>
                </a:solidFill>
                <a:latin typeface="Calibri"/>
                <a:ea typeface="Calibri"/>
                <a:cs typeface="Calibri"/>
                <a:sym typeface="Calibri"/>
              </a:defRPr>
            </a:lvl2pPr>
            <a:lvl3pPr marL="1371600" marR="0" lvl="2" indent="-228600" algn="l" rtl="0">
              <a:lnSpc>
                <a:spcPct val="90000"/>
              </a:lnSpc>
              <a:spcBef>
                <a:spcPts val="500"/>
              </a:spcBef>
              <a:spcAft>
                <a:spcPts val="0"/>
              </a:spcAft>
              <a:buClr>
                <a:srgbClr val="3F3F3F"/>
              </a:buClr>
              <a:buSzPts val="1200"/>
              <a:buFont typeface="Arial"/>
              <a:buNone/>
              <a:defRPr sz="1200" b="0" i="0" u="none" strike="noStrike" cap="none">
                <a:solidFill>
                  <a:srgbClr val="3F3F3F"/>
                </a:solidFill>
                <a:latin typeface="Calibri"/>
                <a:ea typeface="Calibri"/>
                <a:cs typeface="Calibri"/>
                <a:sym typeface="Calibri"/>
              </a:defRPr>
            </a:lvl3pPr>
            <a:lvl4pPr marL="1828800" marR="0" lvl="3" indent="-228600" algn="l" rtl="0">
              <a:lnSpc>
                <a:spcPct val="90000"/>
              </a:lnSpc>
              <a:spcBef>
                <a:spcPts val="500"/>
              </a:spcBef>
              <a:spcAft>
                <a:spcPts val="0"/>
              </a:spcAft>
              <a:buClr>
                <a:srgbClr val="3F3F3F"/>
              </a:buClr>
              <a:buSzPts val="1000"/>
              <a:buFont typeface="Arial"/>
              <a:buNone/>
              <a:defRPr sz="1000" b="0" i="0" u="none" strike="noStrike" cap="none">
                <a:solidFill>
                  <a:srgbClr val="3F3F3F"/>
                </a:solidFill>
                <a:latin typeface="Calibri"/>
                <a:ea typeface="Calibri"/>
                <a:cs typeface="Calibri"/>
                <a:sym typeface="Calibri"/>
              </a:defRPr>
            </a:lvl4pPr>
            <a:lvl5pPr marL="2286000" marR="0" lvl="4" indent="-228600" algn="l" rtl="0">
              <a:lnSpc>
                <a:spcPct val="90000"/>
              </a:lnSpc>
              <a:spcBef>
                <a:spcPts val="500"/>
              </a:spcBef>
              <a:spcAft>
                <a:spcPts val="0"/>
              </a:spcAft>
              <a:buClr>
                <a:srgbClr val="3F3F3F"/>
              </a:buClr>
              <a:buSzPts val="1000"/>
              <a:buFont typeface="Arial"/>
              <a:buNone/>
              <a:defRPr sz="1000" b="0" i="0" u="none" strike="noStrike" cap="none">
                <a:solidFill>
                  <a:srgbClr val="3F3F3F"/>
                </a:solidFill>
                <a:latin typeface="Calibri"/>
                <a:ea typeface="Calibri"/>
                <a:cs typeface="Calibri"/>
                <a:sym typeface="Calibri"/>
              </a:defRPr>
            </a:lvl5pPr>
            <a:lvl6pPr marL="2743200" marR="0" lvl="5" indent="-228600" algn="l" rtl="0">
              <a:lnSpc>
                <a:spcPct val="90000"/>
              </a:lnSpc>
              <a:spcBef>
                <a:spcPts val="500"/>
              </a:spcBef>
              <a:spcAft>
                <a:spcPts val="0"/>
              </a:spcAft>
              <a:buClr>
                <a:schemeClr val="dk1"/>
              </a:buClr>
              <a:buSzPts val="1000"/>
              <a:buFont typeface="Arial"/>
              <a:buNone/>
              <a:defRPr sz="1000" b="0" i="0" u="none" strike="noStrike" cap="none">
                <a:solidFill>
                  <a:schemeClr val="dk1"/>
                </a:solidFill>
                <a:latin typeface="Calibri"/>
                <a:ea typeface="Calibri"/>
                <a:cs typeface="Calibri"/>
                <a:sym typeface="Calibri"/>
              </a:defRPr>
            </a:lvl6pPr>
            <a:lvl7pPr marL="3200400" marR="0" lvl="6" indent="-228600" algn="l" rtl="0">
              <a:lnSpc>
                <a:spcPct val="90000"/>
              </a:lnSpc>
              <a:spcBef>
                <a:spcPts val="500"/>
              </a:spcBef>
              <a:spcAft>
                <a:spcPts val="0"/>
              </a:spcAft>
              <a:buClr>
                <a:schemeClr val="dk1"/>
              </a:buClr>
              <a:buSzPts val="1000"/>
              <a:buFont typeface="Arial"/>
              <a:buNone/>
              <a:defRPr sz="1000" b="0" i="0" u="none" strike="noStrike" cap="none">
                <a:solidFill>
                  <a:schemeClr val="dk1"/>
                </a:solidFill>
                <a:latin typeface="Calibri"/>
                <a:ea typeface="Calibri"/>
                <a:cs typeface="Calibri"/>
                <a:sym typeface="Calibri"/>
              </a:defRPr>
            </a:lvl7pPr>
            <a:lvl8pPr marL="3657600" marR="0" lvl="7" indent="-228600" algn="l" rtl="0">
              <a:lnSpc>
                <a:spcPct val="90000"/>
              </a:lnSpc>
              <a:spcBef>
                <a:spcPts val="500"/>
              </a:spcBef>
              <a:spcAft>
                <a:spcPts val="0"/>
              </a:spcAft>
              <a:buClr>
                <a:schemeClr val="dk1"/>
              </a:buClr>
              <a:buSzPts val="1000"/>
              <a:buFont typeface="Arial"/>
              <a:buNone/>
              <a:defRPr sz="1000" b="0" i="0" u="none" strike="noStrike" cap="none">
                <a:solidFill>
                  <a:schemeClr val="dk1"/>
                </a:solidFill>
                <a:latin typeface="Calibri"/>
                <a:ea typeface="Calibri"/>
                <a:cs typeface="Calibri"/>
                <a:sym typeface="Calibri"/>
              </a:defRPr>
            </a:lvl8pPr>
            <a:lvl9pPr marL="4114800" marR="0" lvl="8" indent="-228600" algn="l" rtl="0">
              <a:lnSpc>
                <a:spcPct val="90000"/>
              </a:lnSpc>
              <a:spcBef>
                <a:spcPts val="500"/>
              </a:spcBef>
              <a:spcAft>
                <a:spcPts val="0"/>
              </a:spcAft>
              <a:buClr>
                <a:schemeClr val="dk1"/>
              </a:buClr>
              <a:buSzPts val="1000"/>
              <a:buFont typeface="Arial"/>
              <a:buNone/>
              <a:defRPr sz="1000" b="0" i="0" u="none" strike="noStrike" cap="none">
                <a:solidFill>
                  <a:schemeClr val="dk1"/>
                </a:solidFill>
                <a:latin typeface="Calibri"/>
                <a:ea typeface="Calibri"/>
                <a:cs typeface="Calibri"/>
                <a:sym typeface="Calibri"/>
              </a:defRPr>
            </a:lvl9pPr>
          </a:lstStyle>
          <a:p>
            <a:endParaRPr/>
          </a:p>
        </p:txBody>
      </p:sp>
      <p:sp>
        <p:nvSpPr>
          <p:cNvPr id="126" name="Google Shape;126;p9"/>
          <p:cNvSpPr>
            <a:spLocks noGrp="1"/>
          </p:cNvSpPr>
          <p:nvPr>
            <p:ph type="pic" idx="2"/>
          </p:nvPr>
        </p:nvSpPr>
        <p:spPr>
          <a:xfrm>
            <a:off x="5183188" y="457201"/>
            <a:ext cx="6172200" cy="5403850"/>
          </a:xfrm>
          <a:prstGeom prst="rect">
            <a:avLst/>
          </a:prstGeom>
          <a:noFill/>
          <a:ln>
            <a:noFill/>
          </a:ln>
        </p:spPr>
        <p:txBody>
          <a:bodyPr spcFirstLastPara="1" wrap="square" lIns="0" tIns="0" rIns="0" bIns="0" anchor="t" anchorCtr="0"/>
          <a:lstStyle>
            <a:lvl1pPr marR="0" lvl="0" algn="l" rtl="0">
              <a:lnSpc>
                <a:spcPct val="90000"/>
              </a:lnSpc>
              <a:spcBef>
                <a:spcPts val="1000"/>
              </a:spcBef>
              <a:spcAft>
                <a:spcPts val="0"/>
              </a:spcAft>
              <a:buClr>
                <a:srgbClr val="3F3F3F"/>
              </a:buClr>
              <a:buSzPts val="3200"/>
              <a:buFont typeface="Arial"/>
              <a:buNone/>
              <a:defRPr sz="3200" b="0" i="0" u="none" strike="noStrike" cap="none">
                <a:solidFill>
                  <a:srgbClr val="3F3F3F"/>
                </a:solidFill>
                <a:latin typeface="Calibri"/>
                <a:ea typeface="Calibri"/>
                <a:cs typeface="Calibri"/>
                <a:sym typeface="Calibri"/>
              </a:defRPr>
            </a:lvl1pPr>
            <a:lvl2pPr marR="0" lvl="1" algn="l" rtl="0">
              <a:lnSpc>
                <a:spcPct val="90000"/>
              </a:lnSpc>
              <a:spcBef>
                <a:spcPts val="500"/>
              </a:spcBef>
              <a:spcAft>
                <a:spcPts val="0"/>
              </a:spcAft>
              <a:buClr>
                <a:srgbClr val="3F3F3F"/>
              </a:buClr>
              <a:buSzPts val="2800"/>
              <a:buFont typeface="Arial"/>
              <a:buNone/>
              <a:defRPr sz="2800" b="0" i="0" u="none" strike="noStrike" cap="none">
                <a:solidFill>
                  <a:srgbClr val="3F3F3F"/>
                </a:solidFill>
                <a:latin typeface="Calibri"/>
                <a:ea typeface="Calibri"/>
                <a:cs typeface="Calibri"/>
                <a:sym typeface="Calibri"/>
              </a:defRPr>
            </a:lvl2pPr>
            <a:lvl3pPr marR="0" lvl="2" algn="l" rtl="0">
              <a:lnSpc>
                <a:spcPct val="90000"/>
              </a:lnSpc>
              <a:spcBef>
                <a:spcPts val="500"/>
              </a:spcBef>
              <a:spcAft>
                <a:spcPts val="0"/>
              </a:spcAft>
              <a:buClr>
                <a:srgbClr val="3F3F3F"/>
              </a:buClr>
              <a:buSzPts val="2400"/>
              <a:buFont typeface="Arial"/>
              <a:buNone/>
              <a:defRPr sz="2400" b="0" i="0" u="none" strike="noStrike" cap="none">
                <a:solidFill>
                  <a:srgbClr val="3F3F3F"/>
                </a:solidFill>
                <a:latin typeface="Calibri"/>
                <a:ea typeface="Calibri"/>
                <a:cs typeface="Calibri"/>
                <a:sym typeface="Calibri"/>
              </a:defRPr>
            </a:lvl3pPr>
            <a:lvl4pPr marR="0" lvl="3" algn="l" rtl="0">
              <a:lnSpc>
                <a:spcPct val="90000"/>
              </a:lnSpc>
              <a:spcBef>
                <a:spcPts val="500"/>
              </a:spcBef>
              <a:spcAft>
                <a:spcPts val="0"/>
              </a:spcAft>
              <a:buClr>
                <a:srgbClr val="3F3F3F"/>
              </a:buClr>
              <a:buSzPts val="2000"/>
              <a:buFont typeface="Arial"/>
              <a:buNone/>
              <a:defRPr sz="2000" b="0" i="0" u="none" strike="noStrike" cap="none">
                <a:solidFill>
                  <a:srgbClr val="3F3F3F"/>
                </a:solidFill>
                <a:latin typeface="Calibri"/>
                <a:ea typeface="Calibri"/>
                <a:cs typeface="Calibri"/>
                <a:sym typeface="Calibri"/>
              </a:defRPr>
            </a:lvl4pPr>
            <a:lvl5pPr marR="0" lvl="4" algn="l" rtl="0">
              <a:lnSpc>
                <a:spcPct val="90000"/>
              </a:lnSpc>
              <a:spcBef>
                <a:spcPts val="500"/>
              </a:spcBef>
              <a:spcAft>
                <a:spcPts val="0"/>
              </a:spcAft>
              <a:buClr>
                <a:srgbClr val="3F3F3F"/>
              </a:buClr>
              <a:buSzPts val="2000"/>
              <a:buFont typeface="Arial"/>
              <a:buNone/>
              <a:defRPr sz="2000" b="0" i="0" u="none" strike="noStrike" cap="none">
                <a:solidFill>
                  <a:srgbClr val="3F3F3F"/>
                </a:solidFill>
                <a:latin typeface="Calibri"/>
                <a:ea typeface="Calibri"/>
                <a:cs typeface="Calibri"/>
                <a:sym typeface="Calibri"/>
              </a:defRPr>
            </a:lvl5pPr>
            <a:lvl6pPr marR="0" lvl="5" algn="l" rtl="0">
              <a:lnSpc>
                <a:spcPct val="90000"/>
              </a:lnSpc>
              <a:spcBef>
                <a:spcPts val="500"/>
              </a:spcBef>
              <a:spcAft>
                <a:spcPts val="0"/>
              </a:spcAft>
              <a:buClr>
                <a:schemeClr val="dk1"/>
              </a:buClr>
              <a:buSzPts val="2000"/>
              <a:buFont typeface="Arial"/>
              <a:buNone/>
              <a:defRPr sz="2000" b="0" i="0" u="none" strike="noStrike" cap="none">
                <a:solidFill>
                  <a:schemeClr val="dk1"/>
                </a:solidFill>
                <a:latin typeface="Calibri"/>
                <a:ea typeface="Calibri"/>
                <a:cs typeface="Calibri"/>
                <a:sym typeface="Calibri"/>
              </a:defRPr>
            </a:lvl6pPr>
            <a:lvl7pPr marR="0" lvl="6" algn="l" rtl="0">
              <a:lnSpc>
                <a:spcPct val="90000"/>
              </a:lnSpc>
              <a:spcBef>
                <a:spcPts val="500"/>
              </a:spcBef>
              <a:spcAft>
                <a:spcPts val="0"/>
              </a:spcAft>
              <a:buClr>
                <a:schemeClr val="dk1"/>
              </a:buClr>
              <a:buSzPts val="2000"/>
              <a:buFont typeface="Arial"/>
              <a:buNone/>
              <a:defRPr sz="2000" b="0" i="0" u="none" strike="noStrike" cap="none">
                <a:solidFill>
                  <a:schemeClr val="dk1"/>
                </a:solidFill>
                <a:latin typeface="Calibri"/>
                <a:ea typeface="Calibri"/>
                <a:cs typeface="Calibri"/>
                <a:sym typeface="Calibri"/>
              </a:defRPr>
            </a:lvl7pPr>
            <a:lvl8pPr marR="0" lvl="7" algn="l" rtl="0">
              <a:lnSpc>
                <a:spcPct val="90000"/>
              </a:lnSpc>
              <a:spcBef>
                <a:spcPts val="500"/>
              </a:spcBef>
              <a:spcAft>
                <a:spcPts val="0"/>
              </a:spcAft>
              <a:buClr>
                <a:schemeClr val="dk1"/>
              </a:buClr>
              <a:buSzPts val="2000"/>
              <a:buFont typeface="Arial"/>
              <a:buNone/>
              <a:defRPr sz="2000" b="0" i="0" u="none" strike="noStrike" cap="none">
                <a:solidFill>
                  <a:schemeClr val="dk1"/>
                </a:solidFill>
                <a:latin typeface="Calibri"/>
                <a:ea typeface="Calibri"/>
                <a:cs typeface="Calibri"/>
                <a:sym typeface="Calibri"/>
              </a:defRPr>
            </a:lvl8pPr>
            <a:lvl9pPr marR="0" lvl="8" algn="l" rtl="0">
              <a:lnSpc>
                <a:spcPct val="90000"/>
              </a:lnSpc>
              <a:spcBef>
                <a:spcPts val="500"/>
              </a:spcBef>
              <a:spcAft>
                <a:spcPts val="0"/>
              </a:spcAft>
              <a:buClr>
                <a:schemeClr val="dk1"/>
              </a:buClr>
              <a:buSzPts val="2000"/>
              <a:buFont typeface="Arial"/>
              <a:buNone/>
              <a:defRPr sz="2000" b="0" i="0" u="none" strike="noStrike" cap="none">
                <a:solidFill>
                  <a:schemeClr val="dk1"/>
                </a:solidFill>
                <a:latin typeface="Calibri"/>
                <a:ea typeface="Calibri"/>
                <a:cs typeface="Calibri"/>
                <a:sym typeface="Calibri"/>
              </a:defRPr>
            </a:lvl9pPr>
          </a:lstStyle>
          <a:p>
            <a:endParaRPr/>
          </a:p>
        </p:txBody>
      </p:sp>
    </p:spTree>
    <p:extLst>
      <p:ext uri="{BB962C8B-B14F-4D97-AF65-F5344CB8AC3E}">
        <p14:creationId xmlns:p14="http://schemas.microsoft.com/office/powerpoint/2010/main" val="1278741649"/>
      </p:ext>
    </p:extLst>
  </p:cSld>
  <p:clrMapOvr>
    <a:masterClrMapping/>
  </p:clrMapOvr>
</p:sldLayout>
</file>

<file path=ppt/slideLayouts/slideLayout132.xml><?xml version="1.0" encoding="utf-8"?>
<p:sldLayout xmlns:a="http://schemas.openxmlformats.org/drawingml/2006/main" xmlns:r="http://schemas.openxmlformats.org/officeDocument/2006/relationships" xmlns:p="http://schemas.openxmlformats.org/presentationml/2006/main" matchingName="Comparison">
  <p:cSld name="Comparison">
    <p:spTree>
      <p:nvGrpSpPr>
        <p:cNvPr id="1" name="Shape 127"/>
        <p:cNvGrpSpPr/>
        <p:nvPr/>
      </p:nvGrpSpPr>
      <p:grpSpPr>
        <a:xfrm>
          <a:off x="0" y="0"/>
          <a:ext cx="0" cy="0"/>
          <a:chOff x="0" y="0"/>
          <a:chExt cx="0" cy="0"/>
        </a:xfrm>
      </p:grpSpPr>
      <p:sp>
        <p:nvSpPr>
          <p:cNvPr id="128" name="Google Shape;128;p10"/>
          <p:cNvSpPr/>
          <p:nvPr/>
        </p:nvSpPr>
        <p:spPr>
          <a:xfrm rot="-2339177">
            <a:off x="10216425" y="538864"/>
            <a:ext cx="467362" cy="344458"/>
          </a:xfrm>
          <a:custGeom>
            <a:avLst/>
            <a:gdLst/>
            <a:ahLst/>
            <a:cxnLst/>
            <a:rect l="l" t="t" r="r" b="b"/>
            <a:pathLst>
              <a:path w="692798" h="510610" extrusionOk="0">
                <a:moveTo>
                  <a:pt x="692798" y="224339"/>
                </a:moveTo>
                <a:lnTo>
                  <a:pt x="308036" y="510610"/>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129" name="Google Shape;129;p10"/>
          <p:cNvSpPr/>
          <p:nvPr/>
        </p:nvSpPr>
        <p:spPr>
          <a:xfrm rot="-1222373">
            <a:off x="10678141" y="849218"/>
            <a:ext cx="316887" cy="233554"/>
          </a:xfrm>
          <a:custGeom>
            <a:avLst/>
            <a:gdLst/>
            <a:ahLst/>
            <a:cxnLst/>
            <a:rect l="l" t="t" r="r" b="b"/>
            <a:pathLst>
              <a:path w="692798" h="510610" extrusionOk="0">
                <a:moveTo>
                  <a:pt x="692798" y="224339"/>
                </a:moveTo>
                <a:lnTo>
                  <a:pt x="308036" y="510610"/>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130" name="Google Shape;130;p10"/>
          <p:cNvSpPr/>
          <p:nvPr/>
        </p:nvSpPr>
        <p:spPr>
          <a:xfrm rot="-2339177">
            <a:off x="10717367" y="620572"/>
            <a:ext cx="250689" cy="184764"/>
          </a:xfrm>
          <a:custGeom>
            <a:avLst/>
            <a:gdLst/>
            <a:ahLst/>
            <a:cxnLst/>
            <a:rect l="l" t="t" r="r" b="b"/>
            <a:pathLst>
              <a:path w="692798" h="510610" extrusionOk="0">
                <a:moveTo>
                  <a:pt x="692798" y="224339"/>
                </a:moveTo>
                <a:lnTo>
                  <a:pt x="308036" y="510610"/>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131" name="Google Shape;131;p10"/>
          <p:cNvSpPr/>
          <p:nvPr/>
        </p:nvSpPr>
        <p:spPr>
          <a:xfrm rot="-1789612">
            <a:off x="11064926" y="781602"/>
            <a:ext cx="216995" cy="159931"/>
          </a:xfrm>
          <a:custGeom>
            <a:avLst/>
            <a:gdLst/>
            <a:ahLst/>
            <a:cxnLst/>
            <a:rect l="l" t="t" r="r" b="b"/>
            <a:pathLst>
              <a:path w="692798" h="510610" extrusionOk="0">
                <a:moveTo>
                  <a:pt x="692798" y="224339"/>
                </a:moveTo>
                <a:lnTo>
                  <a:pt x="308036" y="510610"/>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132" name="Google Shape;132;p10"/>
          <p:cNvSpPr/>
          <p:nvPr/>
        </p:nvSpPr>
        <p:spPr>
          <a:xfrm rot="-3322149">
            <a:off x="11152527" y="382052"/>
            <a:ext cx="216995" cy="159931"/>
          </a:xfrm>
          <a:custGeom>
            <a:avLst/>
            <a:gdLst/>
            <a:ahLst/>
            <a:cxnLst/>
            <a:rect l="l" t="t" r="r" b="b"/>
            <a:pathLst>
              <a:path w="692798" h="510610" extrusionOk="0">
                <a:moveTo>
                  <a:pt x="692798" y="224339"/>
                </a:moveTo>
                <a:lnTo>
                  <a:pt x="308036" y="510610"/>
                </a:lnTo>
                <a:lnTo>
                  <a:pt x="64876" y="168539"/>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133" name="Google Shape;133;p10"/>
          <p:cNvSpPr/>
          <p:nvPr/>
        </p:nvSpPr>
        <p:spPr>
          <a:xfrm rot="-838582">
            <a:off x="11545452" y="1030689"/>
            <a:ext cx="162256" cy="119587"/>
          </a:xfrm>
          <a:custGeom>
            <a:avLst/>
            <a:gdLst/>
            <a:ahLst/>
            <a:cxnLst/>
            <a:rect l="l" t="t" r="r" b="b"/>
            <a:pathLst>
              <a:path w="692798" h="510610" extrusionOk="0">
                <a:moveTo>
                  <a:pt x="692798" y="224339"/>
                </a:moveTo>
                <a:lnTo>
                  <a:pt x="308036" y="510610"/>
                </a:lnTo>
                <a:lnTo>
                  <a:pt x="64876" y="168539"/>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134" name="Google Shape;134;p10"/>
          <p:cNvSpPr/>
          <p:nvPr/>
        </p:nvSpPr>
        <p:spPr>
          <a:xfrm rot="-4284707">
            <a:off x="11756248" y="247552"/>
            <a:ext cx="216995" cy="159931"/>
          </a:xfrm>
          <a:custGeom>
            <a:avLst/>
            <a:gdLst/>
            <a:ahLst/>
            <a:cxnLst/>
            <a:rect l="l" t="t" r="r" b="b"/>
            <a:pathLst>
              <a:path w="692798" h="510610" extrusionOk="0">
                <a:moveTo>
                  <a:pt x="692798" y="224339"/>
                </a:moveTo>
                <a:lnTo>
                  <a:pt x="308036" y="510610"/>
                </a:lnTo>
                <a:lnTo>
                  <a:pt x="64876" y="168539"/>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135" name="Google Shape;135;p10"/>
          <p:cNvSpPr/>
          <p:nvPr/>
        </p:nvSpPr>
        <p:spPr>
          <a:xfrm rot="-1517764">
            <a:off x="11448108" y="631127"/>
            <a:ext cx="216995" cy="159931"/>
          </a:xfrm>
          <a:custGeom>
            <a:avLst/>
            <a:gdLst/>
            <a:ahLst/>
            <a:cxnLst/>
            <a:rect l="l" t="t" r="r" b="b"/>
            <a:pathLst>
              <a:path w="692798" h="510610" extrusionOk="0">
                <a:moveTo>
                  <a:pt x="692798" y="224339"/>
                </a:moveTo>
                <a:lnTo>
                  <a:pt x="308036" y="510610"/>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136" name="Google Shape;136;p10"/>
          <p:cNvSpPr/>
          <p:nvPr/>
        </p:nvSpPr>
        <p:spPr>
          <a:xfrm rot="-1720268">
            <a:off x="11668879" y="824433"/>
            <a:ext cx="216995" cy="159931"/>
          </a:xfrm>
          <a:custGeom>
            <a:avLst/>
            <a:gdLst/>
            <a:ahLst/>
            <a:cxnLst/>
            <a:rect l="l" t="t" r="r" b="b"/>
            <a:pathLst>
              <a:path w="692798" h="510610" extrusionOk="0">
                <a:moveTo>
                  <a:pt x="692798" y="224339"/>
                </a:moveTo>
                <a:lnTo>
                  <a:pt x="308036" y="510610"/>
                </a:lnTo>
                <a:lnTo>
                  <a:pt x="64876" y="168539"/>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137" name="Google Shape;137;p10"/>
          <p:cNvSpPr/>
          <p:nvPr/>
        </p:nvSpPr>
        <p:spPr>
          <a:xfrm rot="328041">
            <a:off x="10094502" y="901548"/>
            <a:ext cx="579699" cy="606799"/>
          </a:xfrm>
          <a:custGeom>
            <a:avLst/>
            <a:gdLst/>
            <a:ahLst/>
            <a:cxnLst/>
            <a:rect l="l" t="t" r="r" b="b"/>
            <a:pathLst>
              <a:path w="487806" h="510610" extrusionOk="0">
                <a:moveTo>
                  <a:pt x="487806" y="171848"/>
                </a:moveTo>
                <a:lnTo>
                  <a:pt x="308036" y="510610"/>
                </a:lnTo>
                <a:lnTo>
                  <a:pt x="0" y="0"/>
                </a:lnTo>
                <a:lnTo>
                  <a:pt x="487806" y="171848"/>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138" name="Google Shape;138;p10"/>
          <p:cNvSpPr/>
          <p:nvPr/>
        </p:nvSpPr>
        <p:spPr>
          <a:xfrm>
            <a:off x="10871770" y="1202556"/>
            <a:ext cx="316887" cy="233554"/>
          </a:xfrm>
          <a:custGeom>
            <a:avLst/>
            <a:gdLst/>
            <a:ahLst/>
            <a:cxnLst/>
            <a:rect l="l" t="t" r="r" b="b"/>
            <a:pathLst>
              <a:path w="692798" h="510610" extrusionOk="0">
                <a:moveTo>
                  <a:pt x="692798" y="224339"/>
                </a:moveTo>
                <a:lnTo>
                  <a:pt x="308036" y="510610"/>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139" name="Google Shape;139;p10"/>
          <p:cNvSpPr/>
          <p:nvPr/>
        </p:nvSpPr>
        <p:spPr>
          <a:xfrm rot="-838582">
            <a:off x="11512604" y="1484835"/>
            <a:ext cx="162256" cy="119587"/>
          </a:xfrm>
          <a:custGeom>
            <a:avLst/>
            <a:gdLst/>
            <a:ahLst/>
            <a:cxnLst/>
            <a:rect l="l" t="t" r="r" b="b"/>
            <a:pathLst>
              <a:path w="692798" h="510610" extrusionOk="0">
                <a:moveTo>
                  <a:pt x="692798" y="224339"/>
                </a:moveTo>
                <a:lnTo>
                  <a:pt x="308036" y="510610"/>
                </a:lnTo>
                <a:lnTo>
                  <a:pt x="64876" y="168539"/>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140" name="Google Shape;140;p10"/>
          <p:cNvSpPr/>
          <p:nvPr/>
        </p:nvSpPr>
        <p:spPr>
          <a:xfrm rot="1160487">
            <a:off x="10291662" y="1614015"/>
            <a:ext cx="316887" cy="233554"/>
          </a:xfrm>
          <a:custGeom>
            <a:avLst/>
            <a:gdLst/>
            <a:ahLst/>
            <a:cxnLst/>
            <a:rect l="l" t="t" r="r" b="b"/>
            <a:pathLst>
              <a:path w="692798" h="510610" extrusionOk="0">
                <a:moveTo>
                  <a:pt x="692798" y="224339"/>
                </a:moveTo>
                <a:lnTo>
                  <a:pt x="308036" y="510610"/>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141" name="Google Shape;141;p10"/>
          <p:cNvSpPr/>
          <p:nvPr/>
        </p:nvSpPr>
        <p:spPr>
          <a:xfrm rot="803026">
            <a:off x="11586107" y="2015428"/>
            <a:ext cx="162256" cy="119587"/>
          </a:xfrm>
          <a:custGeom>
            <a:avLst/>
            <a:gdLst/>
            <a:ahLst/>
            <a:cxnLst/>
            <a:rect l="l" t="t" r="r" b="b"/>
            <a:pathLst>
              <a:path w="692798" h="510610" extrusionOk="0">
                <a:moveTo>
                  <a:pt x="692798" y="224339"/>
                </a:moveTo>
                <a:lnTo>
                  <a:pt x="308036" y="510610"/>
                </a:lnTo>
                <a:lnTo>
                  <a:pt x="64876" y="168539"/>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142" name="Google Shape;142;p10"/>
          <p:cNvSpPr txBox="1">
            <a:spLocks noGrp="1"/>
          </p:cNvSpPr>
          <p:nvPr>
            <p:ph type="title"/>
          </p:nvPr>
        </p:nvSpPr>
        <p:spPr>
          <a:xfrm>
            <a:off x="432000" y="432000"/>
            <a:ext cx="11340000" cy="432000"/>
          </a:xfrm>
          <a:prstGeom prst="rect">
            <a:avLst/>
          </a:prstGeom>
          <a:noFill/>
          <a:ln>
            <a:noFill/>
          </a:ln>
        </p:spPr>
        <p:txBody>
          <a:bodyPr spcFirstLastPara="1" wrap="square" lIns="0" tIns="0" rIns="0" bIns="0" anchor="ctr" anchorCtr="0"/>
          <a:lstStyle>
            <a:lvl1pPr marR="0" lvl="0" algn="l" rtl="0">
              <a:lnSpc>
                <a:spcPct val="90000"/>
              </a:lnSpc>
              <a:spcBef>
                <a:spcPts val="0"/>
              </a:spcBef>
              <a:spcAft>
                <a:spcPts val="0"/>
              </a:spcAft>
              <a:buClr>
                <a:srgbClr val="3F3F3F"/>
              </a:buClr>
              <a:buSzPts val="4800"/>
              <a:buFont typeface="Economica"/>
              <a:buNone/>
              <a:defRPr sz="4800" b="0" i="0" u="none" strike="noStrike" cap="none">
                <a:solidFill>
                  <a:srgbClr val="3F3F3F"/>
                </a:solidFill>
                <a:latin typeface="Economica"/>
                <a:ea typeface="Economica"/>
                <a:cs typeface="Economica"/>
                <a:sym typeface="Economica"/>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endParaRPr/>
          </a:p>
        </p:txBody>
      </p:sp>
      <p:sp>
        <p:nvSpPr>
          <p:cNvPr id="143" name="Google Shape;143;p10"/>
          <p:cNvSpPr txBox="1">
            <a:spLocks noGrp="1"/>
          </p:cNvSpPr>
          <p:nvPr>
            <p:ph type="body" idx="1"/>
          </p:nvPr>
        </p:nvSpPr>
        <p:spPr>
          <a:xfrm>
            <a:off x="432000" y="1152000"/>
            <a:ext cx="5472000" cy="360000"/>
          </a:xfrm>
          <a:prstGeom prst="rect">
            <a:avLst/>
          </a:prstGeom>
          <a:noFill/>
          <a:ln>
            <a:noFill/>
          </a:ln>
        </p:spPr>
        <p:txBody>
          <a:bodyPr spcFirstLastPara="1" wrap="square" lIns="0" tIns="0" rIns="0" bIns="0" anchor="t" anchorCtr="0"/>
          <a:lstStyle>
            <a:lvl1pPr marL="457200" marR="0" lvl="0" indent="-228600" algn="l" rtl="0">
              <a:lnSpc>
                <a:spcPct val="90000"/>
              </a:lnSpc>
              <a:spcBef>
                <a:spcPts val="1000"/>
              </a:spcBef>
              <a:spcAft>
                <a:spcPts val="0"/>
              </a:spcAft>
              <a:buClr>
                <a:srgbClr val="3F3F3F"/>
              </a:buClr>
              <a:buSzPts val="2400"/>
              <a:buFont typeface="Arial"/>
              <a:buNone/>
              <a:defRPr sz="2400" b="1" i="0" u="none" strike="noStrike" cap="none">
                <a:solidFill>
                  <a:srgbClr val="3F3F3F"/>
                </a:solidFill>
                <a:latin typeface="Calibri"/>
                <a:ea typeface="Calibri"/>
                <a:cs typeface="Calibri"/>
                <a:sym typeface="Calibri"/>
              </a:defRPr>
            </a:lvl1pPr>
            <a:lvl2pPr marL="914400" marR="0" lvl="1" indent="-228600" algn="l" rtl="0">
              <a:lnSpc>
                <a:spcPct val="90000"/>
              </a:lnSpc>
              <a:spcBef>
                <a:spcPts val="500"/>
              </a:spcBef>
              <a:spcAft>
                <a:spcPts val="0"/>
              </a:spcAft>
              <a:buClr>
                <a:srgbClr val="3F3F3F"/>
              </a:buClr>
              <a:buSzPts val="2000"/>
              <a:buFont typeface="Arial"/>
              <a:buNone/>
              <a:defRPr sz="2000" b="1" i="0" u="none" strike="noStrike" cap="none">
                <a:solidFill>
                  <a:srgbClr val="3F3F3F"/>
                </a:solidFill>
                <a:latin typeface="Calibri"/>
                <a:ea typeface="Calibri"/>
                <a:cs typeface="Calibri"/>
                <a:sym typeface="Calibri"/>
              </a:defRPr>
            </a:lvl2pPr>
            <a:lvl3pPr marL="1371600" marR="0" lvl="2" indent="-228600" algn="l" rtl="0">
              <a:lnSpc>
                <a:spcPct val="90000"/>
              </a:lnSpc>
              <a:spcBef>
                <a:spcPts val="500"/>
              </a:spcBef>
              <a:spcAft>
                <a:spcPts val="0"/>
              </a:spcAft>
              <a:buClr>
                <a:srgbClr val="3F3F3F"/>
              </a:buClr>
              <a:buSzPts val="1800"/>
              <a:buFont typeface="Arial"/>
              <a:buNone/>
              <a:defRPr sz="1800" b="1" i="0" u="none" strike="noStrike" cap="none">
                <a:solidFill>
                  <a:srgbClr val="3F3F3F"/>
                </a:solidFill>
                <a:latin typeface="Calibri"/>
                <a:ea typeface="Calibri"/>
                <a:cs typeface="Calibri"/>
                <a:sym typeface="Calibri"/>
              </a:defRPr>
            </a:lvl3pPr>
            <a:lvl4pPr marL="1828800" marR="0" lvl="3" indent="-228600" algn="l" rtl="0">
              <a:lnSpc>
                <a:spcPct val="90000"/>
              </a:lnSpc>
              <a:spcBef>
                <a:spcPts val="500"/>
              </a:spcBef>
              <a:spcAft>
                <a:spcPts val="0"/>
              </a:spcAft>
              <a:buClr>
                <a:srgbClr val="3F3F3F"/>
              </a:buClr>
              <a:buSzPts val="1600"/>
              <a:buFont typeface="Arial"/>
              <a:buNone/>
              <a:defRPr sz="1600" b="1" i="0" u="none" strike="noStrike" cap="none">
                <a:solidFill>
                  <a:srgbClr val="3F3F3F"/>
                </a:solidFill>
                <a:latin typeface="Calibri"/>
                <a:ea typeface="Calibri"/>
                <a:cs typeface="Calibri"/>
                <a:sym typeface="Calibri"/>
              </a:defRPr>
            </a:lvl4pPr>
            <a:lvl5pPr marL="2286000" marR="0" lvl="4" indent="-228600" algn="l" rtl="0">
              <a:lnSpc>
                <a:spcPct val="90000"/>
              </a:lnSpc>
              <a:spcBef>
                <a:spcPts val="500"/>
              </a:spcBef>
              <a:spcAft>
                <a:spcPts val="0"/>
              </a:spcAft>
              <a:buClr>
                <a:srgbClr val="3F3F3F"/>
              </a:buClr>
              <a:buSzPts val="1600"/>
              <a:buFont typeface="Arial"/>
              <a:buNone/>
              <a:defRPr sz="1600" b="1" i="0" u="none" strike="noStrike" cap="none">
                <a:solidFill>
                  <a:srgbClr val="3F3F3F"/>
                </a:solidFill>
                <a:latin typeface="Calibri"/>
                <a:ea typeface="Calibri"/>
                <a:cs typeface="Calibri"/>
                <a:sym typeface="Calibri"/>
              </a:defRPr>
            </a:lvl5pPr>
            <a:lvl6pPr marL="2743200" marR="0" lvl="5" indent="-228600" algn="l" rtl="0">
              <a:lnSpc>
                <a:spcPct val="90000"/>
              </a:lnSpc>
              <a:spcBef>
                <a:spcPts val="500"/>
              </a:spcBef>
              <a:spcAft>
                <a:spcPts val="0"/>
              </a:spcAft>
              <a:buClr>
                <a:schemeClr val="dk1"/>
              </a:buClr>
              <a:buSzPts val="1600"/>
              <a:buFont typeface="Arial"/>
              <a:buNone/>
              <a:defRPr sz="1600" b="1" i="0" u="none" strike="noStrike" cap="none">
                <a:solidFill>
                  <a:schemeClr val="dk1"/>
                </a:solidFill>
                <a:latin typeface="Calibri"/>
                <a:ea typeface="Calibri"/>
                <a:cs typeface="Calibri"/>
                <a:sym typeface="Calibri"/>
              </a:defRPr>
            </a:lvl6pPr>
            <a:lvl7pPr marL="3200400" marR="0" lvl="6" indent="-228600" algn="l" rtl="0">
              <a:lnSpc>
                <a:spcPct val="90000"/>
              </a:lnSpc>
              <a:spcBef>
                <a:spcPts val="500"/>
              </a:spcBef>
              <a:spcAft>
                <a:spcPts val="0"/>
              </a:spcAft>
              <a:buClr>
                <a:schemeClr val="dk1"/>
              </a:buClr>
              <a:buSzPts val="1600"/>
              <a:buFont typeface="Arial"/>
              <a:buNone/>
              <a:defRPr sz="1600" b="1" i="0" u="none" strike="noStrike" cap="none">
                <a:solidFill>
                  <a:schemeClr val="dk1"/>
                </a:solidFill>
                <a:latin typeface="Calibri"/>
                <a:ea typeface="Calibri"/>
                <a:cs typeface="Calibri"/>
                <a:sym typeface="Calibri"/>
              </a:defRPr>
            </a:lvl7pPr>
            <a:lvl8pPr marL="3657600" marR="0" lvl="7" indent="-228600" algn="l" rtl="0">
              <a:lnSpc>
                <a:spcPct val="90000"/>
              </a:lnSpc>
              <a:spcBef>
                <a:spcPts val="500"/>
              </a:spcBef>
              <a:spcAft>
                <a:spcPts val="0"/>
              </a:spcAft>
              <a:buClr>
                <a:schemeClr val="dk1"/>
              </a:buClr>
              <a:buSzPts val="1600"/>
              <a:buFont typeface="Arial"/>
              <a:buNone/>
              <a:defRPr sz="1600" b="1" i="0" u="none" strike="noStrike" cap="none">
                <a:solidFill>
                  <a:schemeClr val="dk1"/>
                </a:solidFill>
                <a:latin typeface="Calibri"/>
                <a:ea typeface="Calibri"/>
                <a:cs typeface="Calibri"/>
                <a:sym typeface="Calibri"/>
              </a:defRPr>
            </a:lvl8pPr>
            <a:lvl9pPr marL="4114800" marR="0" lvl="8" indent="-228600" algn="l" rtl="0">
              <a:lnSpc>
                <a:spcPct val="90000"/>
              </a:lnSpc>
              <a:spcBef>
                <a:spcPts val="500"/>
              </a:spcBef>
              <a:spcAft>
                <a:spcPts val="0"/>
              </a:spcAft>
              <a:buClr>
                <a:schemeClr val="dk1"/>
              </a:buClr>
              <a:buSzPts val="1600"/>
              <a:buFont typeface="Arial"/>
              <a:buNone/>
              <a:defRPr sz="1600" b="1" i="0" u="none" strike="noStrike" cap="none">
                <a:solidFill>
                  <a:schemeClr val="dk1"/>
                </a:solidFill>
                <a:latin typeface="Calibri"/>
                <a:ea typeface="Calibri"/>
                <a:cs typeface="Calibri"/>
                <a:sym typeface="Calibri"/>
              </a:defRPr>
            </a:lvl9pPr>
          </a:lstStyle>
          <a:p>
            <a:endParaRPr/>
          </a:p>
        </p:txBody>
      </p:sp>
      <p:sp>
        <p:nvSpPr>
          <p:cNvPr id="144" name="Google Shape;144;p10"/>
          <p:cNvSpPr txBox="1">
            <a:spLocks noGrp="1"/>
          </p:cNvSpPr>
          <p:nvPr>
            <p:ph type="body" idx="2"/>
          </p:nvPr>
        </p:nvSpPr>
        <p:spPr>
          <a:xfrm>
            <a:off x="432000" y="1584000"/>
            <a:ext cx="5472000" cy="4608000"/>
          </a:xfrm>
          <a:prstGeom prst="rect">
            <a:avLst/>
          </a:prstGeom>
          <a:noFill/>
          <a:ln>
            <a:noFill/>
          </a:ln>
        </p:spPr>
        <p:txBody>
          <a:bodyPr spcFirstLastPara="1" wrap="square" lIns="0" tIns="0" rIns="0" bIns="0" anchor="t" anchorCtr="0"/>
          <a:lstStyle>
            <a:lvl1pPr marL="457200" marR="0" lvl="0" indent="-342900" algn="l" rtl="0">
              <a:lnSpc>
                <a:spcPct val="90000"/>
              </a:lnSpc>
              <a:spcBef>
                <a:spcPts val="1000"/>
              </a:spcBef>
              <a:spcAft>
                <a:spcPts val="0"/>
              </a:spcAft>
              <a:buClr>
                <a:srgbClr val="3F3F3F"/>
              </a:buClr>
              <a:buSzPts val="1800"/>
              <a:buFont typeface="Arial"/>
              <a:buChar char="•"/>
              <a:defRPr sz="18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45" name="Google Shape;145;p10"/>
          <p:cNvSpPr txBox="1">
            <a:spLocks noGrp="1"/>
          </p:cNvSpPr>
          <p:nvPr>
            <p:ph type="ftr" idx="11"/>
          </p:nvPr>
        </p:nvSpPr>
        <p:spPr>
          <a:xfrm>
            <a:off x="431999" y="6188628"/>
            <a:ext cx="8784941" cy="365125"/>
          </a:xfrm>
          <a:prstGeom prst="rect">
            <a:avLst/>
          </a:prstGeom>
          <a:noFill/>
          <a:ln>
            <a:noFill/>
          </a:ln>
        </p:spPr>
        <p:txBody>
          <a:bodyPr spcFirstLastPara="1" wrap="square" lIns="0" tIns="0" rIns="0" bIns="0" anchor="ctr" anchorCtr="0"/>
          <a:lstStyle>
            <a:lvl1pPr marR="0" lvl="0" algn="l" rtl="0">
              <a:spcBef>
                <a:spcPts val="0"/>
              </a:spcBef>
              <a:spcAft>
                <a:spcPts val="0"/>
              </a:spcAft>
              <a:buSzPts val="1400"/>
              <a:buNone/>
              <a:defRPr sz="1200" b="0" i="0" u="none" strike="noStrike" cap="none">
                <a:solidFill>
                  <a:srgbClr val="3F3F3F"/>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200" b="0" i="0" u="none" strike="noStrike" kern="0" cap="none" spc="0" normalizeH="0" baseline="0" noProof="0">
              <a:ln>
                <a:noFill/>
              </a:ln>
              <a:solidFill>
                <a:srgbClr val="3F3F3F"/>
              </a:solidFill>
              <a:effectLst/>
              <a:uLnTx/>
              <a:uFillTx/>
              <a:latin typeface="Calibri"/>
              <a:cs typeface="Calibri"/>
              <a:sym typeface="Calibri"/>
            </a:endParaRPr>
          </a:p>
        </p:txBody>
      </p:sp>
      <p:sp>
        <p:nvSpPr>
          <p:cNvPr id="146" name="Google Shape;146;p10"/>
          <p:cNvSpPr>
            <a:spLocks noGrp="1"/>
          </p:cNvSpPr>
          <p:nvPr>
            <p:ph type="sldNum" idx="12"/>
          </p:nvPr>
        </p:nvSpPr>
        <p:spPr>
          <a:xfrm>
            <a:off x="11496369" y="6155190"/>
            <a:ext cx="432000" cy="432000"/>
          </a:xfrm>
          <a:prstGeom prst="ellipse">
            <a:avLst/>
          </a:prstGeom>
          <a:noFill/>
          <a:ln w="9525" cap="flat" cmpd="sng">
            <a:solidFill>
              <a:schemeClr val="accent1"/>
            </a:solidFill>
            <a:prstDash val="solid"/>
            <a:round/>
            <a:headEnd type="none" w="sm" len="sm"/>
            <a:tailEnd type="none" w="sm" len="sm"/>
          </a:ln>
        </p:spPr>
        <p:txBody>
          <a:bodyPr spcFirstLastPara="1" wrap="square" lIns="0" tIns="0" rIns="0" bIns="0" anchor="ctr" anchorCtr="0">
            <a:noAutofit/>
          </a:bodyPr>
          <a:lstStyle>
            <a:lvl1pPr marL="0" marR="0" lvl="0" indent="0" algn="ctr" rtl="0">
              <a:spcBef>
                <a:spcPts val="0"/>
              </a:spcBef>
              <a:buNone/>
              <a:defRPr sz="1200" b="1" i="1" u="none" strike="noStrike" cap="none">
                <a:solidFill>
                  <a:srgbClr val="3F3F3F"/>
                </a:solidFill>
                <a:latin typeface="Rockwell"/>
                <a:ea typeface="Rockwell"/>
                <a:cs typeface="Rockwell"/>
                <a:sym typeface="Rockwell"/>
              </a:defRPr>
            </a:lvl1pPr>
            <a:lvl2pPr marL="0" marR="0" lvl="1" indent="0" algn="ctr" rtl="0">
              <a:spcBef>
                <a:spcPts val="0"/>
              </a:spcBef>
              <a:buNone/>
              <a:defRPr sz="1200" b="1" i="1" u="none" strike="noStrike" cap="none">
                <a:solidFill>
                  <a:srgbClr val="3F3F3F"/>
                </a:solidFill>
                <a:latin typeface="Rockwell"/>
                <a:ea typeface="Rockwell"/>
                <a:cs typeface="Rockwell"/>
                <a:sym typeface="Rockwell"/>
              </a:defRPr>
            </a:lvl2pPr>
            <a:lvl3pPr marL="0" marR="0" lvl="2" indent="0" algn="ctr" rtl="0">
              <a:spcBef>
                <a:spcPts val="0"/>
              </a:spcBef>
              <a:buNone/>
              <a:defRPr sz="1200" b="1" i="1" u="none" strike="noStrike" cap="none">
                <a:solidFill>
                  <a:srgbClr val="3F3F3F"/>
                </a:solidFill>
                <a:latin typeface="Rockwell"/>
                <a:ea typeface="Rockwell"/>
                <a:cs typeface="Rockwell"/>
                <a:sym typeface="Rockwell"/>
              </a:defRPr>
            </a:lvl3pPr>
            <a:lvl4pPr marL="0" marR="0" lvl="3" indent="0" algn="ctr" rtl="0">
              <a:spcBef>
                <a:spcPts val="0"/>
              </a:spcBef>
              <a:buNone/>
              <a:defRPr sz="1200" b="1" i="1" u="none" strike="noStrike" cap="none">
                <a:solidFill>
                  <a:srgbClr val="3F3F3F"/>
                </a:solidFill>
                <a:latin typeface="Rockwell"/>
                <a:ea typeface="Rockwell"/>
                <a:cs typeface="Rockwell"/>
                <a:sym typeface="Rockwell"/>
              </a:defRPr>
            </a:lvl4pPr>
            <a:lvl5pPr marL="0" marR="0" lvl="4" indent="0" algn="ctr" rtl="0">
              <a:spcBef>
                <a:spcPts val="0"/>
              </a:spcBef>
              <a:buNone/>
              <a:defRPr sz="1200" b="1" i="1" u="none" strike="noStrike" cap="none">
                <a:solidFill>
                  <a:srgbClr val="3F3F3F"/>
                </a:solidFill>
                <a:latin typeface="Rockwell"/>
                <a:ea typeface="Rockwell"/>
                <a:cs typeface="Rockwell"/>
                <a:sym typeface="Rockwell"/>
              </a:defRPr>
            </a:lvl5pPr>
            <a:lvl6pPr marL="0" marR="0" lvl="5" indent="0" algn="ctr" rtl="0">
              <a:spcBef>
                <a:spcPts val="0"/>
              </a:spcBef>
              <a:buNone/>
              <a:defRPr sz="1200" b="1" i="1" u="none" strike="noStrike" cap="none">
                <a:solidFill>
                  <a:srgbClr val="3F3F3F"/>
                </a:solidFill>
                <a:latin typeface="Rockwell"/>
                <a:ea typeface="Rockwell"/>
                <a:cs typeface="Rockwell"/>
                <a:sym typeface="Rockwell"/>
              </a:defRPr>
            </a:lvl6pPr>
            <a:lvl7pPr marL="0" marR="0" lvl="6" indent="0" algn="ctr" rtl="0">
              <a:spcBef>
                <a:spcPts val="0"/>
              </a:spcBef>
              <a:buNone/>
              <a:defRPr sz="1200" b="1" i="1" u="none" strike="noStrike" cap="none">
                <a:solidFill>
                  <a:srgbClr val="3F3F3F"/>
                </a:solidFill>
                <a:latin typeface="Rockwell"/>
                <a:ea typeface="Rockwell"/>
                <a:cs typeface="Rockwell"/>
                <a:sym typeface="Rockwell"/>
              </a:defRPr>
            </a:lvl7pPr>
            <a:lvl8pPr marL="0" marR="0" lvl="7" indent="0" algn="ctr" rtl="0">
              <a:spcBef>
                <a:spcPts val="0"/>
              </a:spcBef>
              <a:buNone/>
              <a:defRPr sz="1200" b="1" i="1" u="none" strike="noStrike" cap="none">
                <a:solidFill>
                  <a:srgbClr val="3F3F3F"/>
                </a:solidFill>
                <a:latin typeface="Rockwell"/>
                <a:ea typeface="Rockwell"/>
                <a:cs typeface="Rockwell"/>
                <a:sym typeface="Rockwell"/>
              </a:defRPr>
            </a:lvl8pPr>
            <a:lvl9pPr marL="0" marR="0" lvl="8" indent="0" algn="ctr" rtl="0">
              <a:spcBef>
                <a:spcPts val="0"/>
              </a:spcBef>
              <a:buNone/>
              <a:defRPr sz="1200" b="1" i="1" u="none" strike="noStrike" cap="none">
                <a:solidFill>
                  <a:srgbClr val="3F3F3F"/>
                </a:solidFill>
                <a:latin typeface="Rockwell"/>
                <a:ea typeface="Rockwell"/>
                <a:cs typeface="Rockwell"/>
                <a:sym typeface="Rockwell"/>
              </a:defRPr>
            </a:lvl9p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n-US" sz="1200" b="1" i="1" u="none" strike="noStrike" kern="0" cap="none" spc="0" normalizeH="0" baseline="0" noProof="0">
                <a:ln>
                  <a:noFill/>
                </a:ln>
                <a:solidFill>
                  <a:srgbClr val="3F3F3F"/>
                </a:solidFill>
                <a:effectLst/>
                <a:uLnTx/>
                <a:uFillTx/>
                <a:latin typeface="Rockwell"/>
                <a:sym typeface="Rockwell"/>
              </a:rPr>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t>‹#›</a:t>
            </a:fld>
            <a:endParaRPr kumimoji="0" sz="1200" b="1" i="1" u="none" strike="noStrike" kern="0" cap="none" spc="0" normalizeH="0" baseline="0" noProof="0">
              <a:ln>
                <a:noFill/>
              </a:ln>
              <a:solidFill>
                <a:srgbClr val="3F3F3F"/>
              </a:solidFill>
              <a:effectLst/>
              <a:uLnTx/>
              <a:uFillTx/>
              <a:latin typeface="Rockwell"/>
              <a:sym typeface="Rockwell"/>
            </a:endParaRPr>
          </a:p>
        </p:txBody>
      </p:sp>
      <p:sp>
        <p:nvSpPr>
          <p:cNvPr id="147" name="Google Shape;147;p10"/>
          <p:cNvSpPr txBox="1">
            <a:spLocks noGrp="1"/>
          </p:cNvSpPr>
          <p:nvPr>
            <p:ph type="body" idx="3"/>
          </p:nvPr>
        </p:nvSpPr>
        <p:spPr>
          <a:xfrm>
            <a:off x="6300000" y="1581663"/>
            <a:ext cx="5472000" cy="4608000"/>
          </a:xfrm>
          <a:prstGeom prst="rect">
            <a:avLst/>
          </a:prstGeom>
          <a:noFill/>
          <a:ln>
            <a:noFill/>
          </a:ln>
        </p:spPr>
        <p:txBody>
          <a:bodyPr spcFirstLastPara="1" wrap="square" lIns="0" tIns="0" rIns="0" bIns="0" anchor="t" anchorCtr="0"/>
          <a:lstStyle>
            <a:lvl1pPr marL="457200" marR="0" lvl="0" indent="-342900" algn="l" rtl="0">
              <a:lnSpc>
                <a:spcPct val="90000"/>
              </a:lnSpc>
              <a:spcBef>
                <a:spcPts val="1000"/>
              </a:spcBef>
              <a:spcAft>
                <a:spcPts val="0"/>
              </a:spcAft>
              <a:buClr>
                <a:srgbClr val="3F3F3F"/>
              </a:buClr>
              <a:buSzPts val="1800"/>
              <a:buFont typeface="Arial"/>
              <a:buChar char="•"/>
              <a:defRPr sz="18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48" name="Google Shape;148;p10"/>
          <p:cNvSpPr txBox="1">
            <a:spLocks noGrp="1"/>
          </p:cNvSpPr>
          <p:nvPr>
            <p:ph type="body" idx="4"/>
          </p:nvPr>
        </p:nvSpPr>
        <p:spPr>
          <a:xfrm>
            <a:off x="6288002" y="1151785"/>
            <a:ext cx="5483998" cy="354868"/>
          </a:xfrm>
          <a:prstGeom prst="rect">
            <a:avLst/>
          </a:prstGeom>
          <a:noFill/>
          <a:ln>
            <a:noFill/>
          </a:ln>
        </p:spPr>
        <p:txBody>
          <a:bodyPr spcFirstLastPara="1" wrap="square" lIns="0" tIns="0" rIns="0" bIns="0" anchor="t" anchorCtr="0"/>
          <a:lstStyle>
            <a:lvl1pPr marL="457200" marR="0" lvl="0" indent="-228600" algn="l" rtl="0">
              <a:lnSpc>
                <a:spcPct val="90000"/>
              </a:lnSpc>
              <a:spcBef>
                <a:spcPts val="1000"/>
              </a:spcBef>
              <a:spcAft>
                <a:spcPts val="0"/>
              </a:spcAft>
              <a:buClr>
                <a:srgbClr val="3F3F3F"/>
              </a:buClr>
              <a:buSzPts val="2400"/>
              <a:buFont typeface="Arial"/>
              <a:buNone/>
              <a:defRPr sz="2400" b="1"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Tree>
    <p:extLst>
      <p:ext uri="{BB962C8B-B14F-4D97-AF65-F5344CB8AC3E}">
        <p14:creationId xmlns:p14="http://schemas.microsoft.com/office/powerpoint/2010/main" val="128607807"/>
      </p:ext>
    </p:extLst>
  </p:cSld>
  <p:clrMapOvr>
    <a:masterClrMapping/>
  </p:clrMapOvr>
</p:sldLayout>
</file>

<file path=ppt/slideLayouts/slideLayout133.xml><?xml version="1.0" encoding="utf-8"?>
<p:sldLayout xmlns:a="http://schemas.openxmlformats.org/drawingml/2006/main" xmlns:r="http://schemas.openxmlformats.org/officeDocument/2006/relationships" xmlns:p="http://schemas.openxmlformats.org/presentationml/2006/main" showMasterSp="0" matchingName="Thank You">
  <p:cSld name="Thank You">
    <p:bg>
      <p:bgPr>
        <a:solidFill>
          <a:schemeClr val="lt1"/>
        </a:solidFill>
        <a:effectLst/>
      </p:bgPr>
    </p:bg>
    <p:spTree>
      <p:nvGrpSpPr>
        <p:cNvPr id="1" name="Shape 149"/>
        <p:cNvGrpSpPr/>
        <p:nvPr/>
      </p:nvGrpSpPr>
      <p:grpSpPr>
        <a:xfrm>
          <a:off x="0" y="0"/>
          <a:ext cx="0" cy="0"/>
          <a:chOff x="0" y="0"/>
          <a:chExt cx="0" cy="0"/>
        </a:xfrm>
      </p:grpSpPr>
      <p:sp>
        <p:nvSpPr>
          <p:cNvPr id="150" name="Google Shape;150;p11"/>
          <p:cNvSpPr>
            <a:spLocks noGrp="1"/>
          </p:cNvSpPr>
          <p:nvPr>
            <p:ph type="pic" idx="2"/>
          </p:nvPr>
        </p:nvSpPr>
        <p:spPr>
          <a:xfrm>
            <a:off x="86715" y="86714"/>
            <a:ext cx="12018572" cy="6684572"/>
          </a:xfrm>
          <a:prstGeom prst="rect">
            <a:avLst/>
          </a:prstGeom>
          <a:solidFill>
            <a:srgbClr val="D8D8D8"/>
          </a:solidFill>
          <a:ln>
            <a:noFill/>
          </a:ln>
        </p:spPr>
        <p:txBody>
          <a:bodyPr spcFirstLastPara="1" wrap="square" lIns="360000" tIns="360000" rIns="0" bIns="0" anchor="t" anchorCtr="0"/>
          <a:lstStyle>
            <a:lvl1pPr marR="0" lvl="0" algn="l" rtl="0">
              <a:lnSpc>
                <a:spcPct val="90000"/>
              </a:lnSpc>
              <a:spcBef>
                <a:spcPts val="1000"/>
              </a:spcBef>
              <a:spcAft>
                <a:spcPts val="0"/>
              </a:spcAft>
              <a:buClr>
                <a:srgbClr val="3F3F3F"/>
              </a:buClr>
              <a:buSzPts val="1100"/>
              <a:buFont typeface="Arial"/>
              <a:buNone/>
              <a:defRPr sz="1100" b="0" i="1" u="none" strike="noStrike" cap="none">
                <a:solidFill>
                  <a:srgbClr val="3F3F3F"/>
                </a:solidFill>
                <a:latin typeface="Times New Roman"/>
                <a:ea typeface="Times New Roman"/>
                <a:cs typeface="Times New Roman"/>
                <a:sym typeface="Times New Roman"/>
              </a:defRPr>
            </a:lvl1pPr>
            <a:lvl2pPr marR="0" lvl="1"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R="0" lvl="2"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R="0" lvl="3"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R="0" lvl="4"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R="0" lvl="5"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R="0" lvl="6"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R="0" lvl="7"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R="0" lvl="8"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51" name="Google Shape;151;p11"/>
          <p:cNvSpPr txBox="1">
            <a:spLocks noGrp="1"/>
          </p:cNvSpPr>
          <p:nvPr>
            <p:ph type="ctrTitle"/>
          </p:nvPr>
        </p:nvSpPr>
        <p:spPr>
          <a:xfrm>
            <a:off x="2494607" y="2237328"/>
            <a:ext cx="7202786" cy="1449788"/>
          </a:xfrm>
          <a:prstGeom prst="rect">
            <a:avLst/>
          </a:prstGeom>
          <a:solidFill>
            <a:schemeClr val="dk1">
              <a:alpha val="80000"/>
            </a:schemeClr>
          </a:solidFill>
          <a:ln>
            <a:noFill/>
          </a:ln>
        </p:spPr>
        <p:txBody>
          <a:bodyPr spcFirstLastPara="1" wrap="square" lIns="288000" tIns="0" rIns="2160000" bIns="144000" anchor="b" anchorCtr="0"/>
          <a:lstStyle>
            <a:lvl1pPr marR="0" lvl="0" algn="r" rtl="0">
              <a:lnSpc>
                <a:spcPct val="90000"/>
              </a:lnSpc>
              <a:spcBef>
                <a:spcPts val="0"/>
              </a:spcBef>
              <a:spcAft>
                <a:spcPts val="0"/>
              </a:spcAft>
              <a:buClr>
                <a:schemeClr val="lt1"/>
              </a:buClr>
              <a:buSzPts val="6600"/>
              <a:buFont typeface="Economica"/>
              <a:buNone/>
              <a:defRPr sz="6600" b="0" i="0" u="none" strike="noStrike" cap="none">
                <a:solidFill>
                  <a:schemeClr val="lt1"/>
                </a:solidFill>
                <a:latin typeface="Economica"/>
                <a:ea typeface="Economica"/>
                <a:cs typeface="Economica"/>
                <a:sym typeface="Economica"/>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endParaRPr/>
          </a:p>
        </p:txBody>
      </p:sp>
      <p:sp>
        <p:nvSpPr>
          <p:cNvPr id="152" name="Google Shape;152;p11"/>
          <p:cNvSpPr txBox="1">
            <a:spLocks noGrp="1"/>
          </p:cNvSpPr>
          <p:nvPr>
            <p:ph type="subTitle" idx="1"/>
          </p:nvPr>
        </p:nvSpPr>
        <p:spPr>
          <a:xfrm>
            <a:off x="2494607" y="3684672"/>
            <a:ext cx="5282503" cy="1604172"/>
          </a:xfrm>
          <a:prstGeom prst="rect">
            <a:avLst/>
          </a:prstGeom>
          <a:solidFill>
            <a:schemeClr val="dk1">
              <a:alpha val="89803"/>
            </a:schemeClr>
          </a:solidFill>
          <a:ln>
            <a:noFill/>
          </a:ln>
        </p:spPr>
        <p:txBody>
          <a:bodyPr spcFirstLastPara="1" wrap="square" lIns="216000" tIns="144000" rIns="576000" bIns="0" anchor="t" anchorCtr="0"/>
          <a:lstStyle>
            <a:lvl1pPr marR="0" lvl="0" algn="r" rtl="0">
              <a:lnSpc>
                <a:spcPct val="90000"/>
              </a:lnSpc>
              <a:spcBef>
                <a:spcPts val="1000"/>
              </a:spcBef>
              <a:spcAft>
                <a:spcPts val="0"/>
              </a:spcAft>
              <a:buClr>
                <a:schemeClr val="lt1"/>
              </a:buClr>
              <a:buSzPts val="2100"/>
              <a:buFont typeface="Arial"/>
              <a:buNone/>
              <a:defRPr sz="2100" b="0" i="0" u="none" strike="noStrike" cap="none">
                <a:solidFill>
                  <a:schemeClr val="lt1"/>
                </a:solidFill>
                <a:latin typeface="Rockwell"/>
                <a:ea typeface="Rockwell"/>
                <a:cs typeface="Rockwell"/>
                <a:sym typeface="Rockwell"/>
              </a:defRPr>
            </a:lvl1pPr>
            <a:lvl2pPr marR="0" lvl="1" algn="ctr" rtl="0">
              <a:lnSpc>
                <a:spcPct val="90000"/>
              </a:lnSpc>
              <a:spcBef>
                <a:spcPts val="500"/>
              </a:spcBef>
              <a:spcAft>
                <a:spcPts val="0"/>
              </a:spcAft>
              <a:buClr>
                <a:srgbClr val="3F3F3F"/>
              </a:buClr>
              <a:buSzPts val="2000"/>
              <a:buFont typeface="Arial"/>
              <a:buNone/>
              <a:defRPr sz="2000" b="0" i="0" u="none" strike="noStrike" cap="none">
                <a:solidFill>
                  <a:srgbClr val="3F3F3F"/>
                </a:solidFill>
                <a:latin typeface="Calibri"/>
                <a:ea typeface="Calibri"/>
                <a:cs typeface="Calibri"/>
                <a:sym typeface="Calibri"/>
              </a:defRPr>
            </a:lvl2pPr>
            <a:lvl3pPr marR="0" lvl="2" algn="ctr" rtl="0">
              <a:lnSpc>
                <a:spcPct val="90000"/>
              </a:lnSpc>
              <a:spcBef>
                <a:spcPts val="500"/>
              </a:spcBef>
              <a:spcAft>
                <a:spcPts val="0"/>
              </a:spcAft>
              <a:buClr>
                <a:srgbClr val="3F3F3F"/>
              </a:buClr>
              <a:buSzPts val="1800"/>
              <a:buFont typeface="Arial"/>
              <a:buNone/>
              <a:defRPr sz="1800" b="0" i="0" u="none" strike="noStrike" cap="none">
                <a:solidFill>
                  <a:srgbClr val="3F3F3F"/>
                </a:solidFill>
                <a:latin typeface="Calibri"/>
                <a:ea typeface="Calibri"/>
                <a:cs typeface="Calibri"/>
                <a:sym typeface="Calibri"/>
              </a:defRPr>
            </a:lvl3pPr>
            <a:lvl4pPr marR="0" lvl="3" algn="ctr" rtl="0">
              <a:lnSpc>
                <a:spcPct val="90000"/>
              </a:lnSpc>
              <a:spcBef>
                <a:spcPts val="500"/>
              </a:spcBef>
              <a:spcAft>
                <a:spcPts val="0"/>
              </a:spcAft>
              <a:buClr>
                <a:srgbClr val="3F3F3F"/>
              </a:buClr>
              <a:buSzPts val="1600"/>
              <a:buFont typeface="Arial"/>
              <a:buNone/>
              <a:defRPr sz="1600" b="0" i="0" u="none" strike="noStrike" cap="none">
                <a:solidFill>
                  <a:srgbClr val="3F3F3F"/>
                </a:solidFill>
                <a:latin typeface="Calibri"/>
                <a:ea typeface="Calibri"/>
                <a:cs typeface="Calibri"/>
                <a:sym typeface="Calibri"/>
              </a:defRPr>
            </a:lvl4pPr>
            <a:lvl5pPr marR="0" lvl="4" algn="ctr" rtl="0">
              <a:lnSpc>
                <a:spcPct val="90000"/>
              </a:lnSpc>
              <a:spcBef>
                <a:spcPts val="500"/>
              </a:spcBef>
              <a:spcAft>
                <a:spcPts val="0"/>
              </a:spcAft>
              <a:buClr>
                <a:srgbClr val="3F3F3F"/>
              </a:buClr>
              <a:buSzPts val="1600"/>
              <a:buFont typeface="Arial"/>
              <a:buNone/>
              <a:defRPr sz="1600" b="0" i="0" u="none" strike="noStrike" cap="none">
                <a:solidFill>
                  <a:srgbClr val="3F3F3F"/>
                </a:solidFill>
                <a:latin typeface="Calibri"/>
                <a:ea typeface="Calibri"/>
                <a:cs typeface="Calibri"/>
                <a:sym typeface="Calibri"/>
              </a:defRPr>
            </a:lvl5pPr>
            <a:lvl6pPr marR="0" lvl="5" algn="ctr" rtl="0">
              <a:lnSpc>
                <a:spcPct val="90000"/>
              </a:lnSpc>
              <a:spcBef>
                <a:spcPts val="500"/>
              </a:spcBef>
              <a:spcAft>
                <a:spcPts val="0"/>
              </a:spcAft>
              <a:buClr>
                <a:schemeClr val="dk1"/>
              </a:buClr>
              <a:buSzPts val="1600"/>
              <a:buFont typeface="Arial"/>
              <a:buNone/>
              <a:defRPr sz="1600" b="0" i="0" u="none" strike="noStrike" cap="none">
                <a:solidFill>
                  <a:schemeClr val="dk1"/>
                </a:solidFill>
                <a:latin typeface="Calibri"/>
                <a:ea typeface="Calibri"/>
                <a:cs typeface="Calibri"/>
                <a:sym typeface="Calibri"/>
              </a:defRPr>
            </a:lvl6pPr>
            <a:lvl7pPr marR="0" lvl="6" algn="ctr" rtl="0">
              <a:lnSpc>
                <a:spcPct val="90000"/>
              </a:lnSpc>
              <a:spcBef>
                <a:spcPts val="500"/>
              </a:spcBef>
              <a:spcAft>
                <a:spcPts val="0"/>
              </a:spcAft>
              <a:buClr>
                <a:schemeClr val="dk1"/>
              </a:buClr>
              <a:buSzPts val="1600"/>
              <a:buFont typeface="Arial"/>
              <a:buNone/>
              <a:defRPr sz="1600" b="0" i="0" u="none" strike="noStrike" cap="none">
                <a:solidFill>
                  <a:schemeClr val="dk1"/>
                </a:solidFill>
                <a:latin typeface="Calibri"/>
                <a:ea typeface="Calibri"/>
                <a:cs typeface="Calibri"/>
                <a:sym typeface="Calibri"/>
              </a:defRPr>
            </a:lvl7pPr>
            <a:lvl8pPr marR="0" lvl="7" algn="ctr" rtl="0">
              <a:lnSpc>
                <a:spcPct val="90000"/>
              </a:lnSpc>
              <a:spcBef>
                <a:spcPts val="500"/>
              </a:spcBef>
              <a:spcAft>
                <a:spcPts val="0"/>
              </a:spcAft>
              <a:buClr>
                <a:schemeClr val="dk1"/>
              </a:buClr>
              <a:buSzPts val="1600"/>
              <a:buFont typeface="Arial"/>
              <a:buNone/>
              <a:defRPr sz="1600" b="0" i="0" u="none" strike="noStrike" cap="none">
                <a:solidFill>
                  <a:schemeClr val="dk1"/>
                </a:solidFill>
                <a:latin typeface="Calibri"/>
                <a:ea typeface="Calibri"/>
                <a:cs typeface="Calibri"/>
                <a:sym typeface="Calibri"/>
              </a:defRPr>
            </a:lvl8pPr>
            <a:lvl9pPr marR="0" lvl="8" algn="ctr" rtl="0">
              <a:lnSpc>
                <a:spcPct val="90000"/>
              </a:lnSpc>
              <a:spcBef>
                <a:spcPts val="500"/>
              </a:spcBef>
              <a:spcAft>
                <a:spcPts val="0"/>
              </a:spcAft>
              <a:buClr>
                <a:schemeClr val="dk1"/>
              </a:buClr>
              <a:buSzPts val="1600"/>
              <a:buFont typeface="Arial"/>
              <a:buNone/>
              <a:defRPr sz="1600" b="0" i="0" u="none" strike="noStrike" cap="none">
                <a:solidFill>
                  <a:schemeClr val="dk1"/>
                </a:solidFill>
                <a:latin typeface="Calibri"/>
                <a:ea typeface="Calibri"/>
                <a:cs typeface="Calibri"/>
                <a:sym typeface="Calibri"/>
              </a:defRPr>
            </a:lvl9pPr>
          </a:lstStyle>
          <a:p>
            <a:endParaRPr/>
          </a:p>
        </p:txBody>
      </p:sp>
      <p:cxnSp>
        <p:nvCxnSpPr>
          <p:cNvPr id="153" name="Google Shape;153;p11"/>
          <p:cNvCxnSpPr/>
          <p:nvPr/>
        </p:nvCxnSpPr>
        <p:spPr>
          <a:xfrm>
            <a:off x="7777113" y="2412127"/>
            <a:ext cx="0" cy="1100190"/>
          </a:xfrm>
          <a:prstGeom prst="straightConnector1">
            <a:avLst/>
          </a:prstGeom>
          <a:noFill/>
          <a:ln w="9525" cap="flat" cmpd="sng">
            <a:solidFill>
              <a:schemeClr val="accent1"/>
            </a:solidFill>
            <a:prstDash val="solid"/>
            <a:miter lim="800000"/>
            <a:headEnd type="none" w="sm" len="sm"/>
            <a:tailEnd type="none" w="sm" len="sm"/>
          </a:ln>
        </p:spPr>
      </p:cxnSp>
      <p:sp>
        <p:nvSpPr>
          <p:cNvPr id="154" name="Google Shape;154;p11"/>
          <p:cNvSpPr txBox="1">
            <a:spLocks noGrp="1"/>
          </p:cNvSpPr>
          <p:nvPr>
            <p:ph type="body" idx="3"/>
          </p:nvPr>
        </p:nvSpPr>
        <p:spPr>
          <a:xfrm>
            <a:off x="2667000" y="4142258"/>
            <a:ext cx="4508500" cy="277342"/>
          </a:xfrm>
          <a:prstGeom prst="rect">
            <a:avLst/>
          </a:prstGeom>
          <a:noFill/>
          <a:ln>
            <a:noFill/>
          </a:ln>
        </p:spPr>
        <p:txBody>
          <a:bodyPr spcFirstLastPara="1" wrap="square" lIns="0" tIns="0" rIns="0" bIns="0" anchor="ctr" anchorCtr="0"/>
          <a:lstStyle>
            <a:lvl1pPr marL="457200" marR="0" lvl="0" indent="-228600" algn="r" rtl="0">
              <a:lnSpc>
                <a:spcPct val="100000"/>
              </a:lnSpc>
              <a:spcBef>
                <a:spcPts val="1000"/>
              </a:spcBef>
              <a:spcAft>
                <a:spcPts val="0"/>
              </a:spcAft>
              <a:buClr>
                <a:schemeClr val="lt1"/>
              </a:buClr>
              <a:buSzPts val="1600"/>
              <a:buFont typeface="Arial"/>
              <a:buNone/>
              <a:defRPr sz="1600" b="0" i="0" u="none" strike="noStrike" cap="none">
                <a:solidFill>
                  <a:schemeClr val="lt1"/>
                </a:solidFill>
                <a:latin typeface="Calibri"/>
                <a:ea typeface="Calibri"/>
                <a:cs typeface="Calibri"/>
                <a:sym typeface="Calibri"/>
              </a:defRPr>
            </a:lvl1pPr>
            <a:lvl2pPr marL="914400" marR="0" lvl="1" indent="-228600" algn="r" rtl="0">
              <a:lnSpc>
                <a:spcPct val="90000"/>
              </a:lnSpc>
              <a:spcBef>
                <a:spcPts val="500"/>
              </a:spcBef>
              <a:spcAft>
                <a:spcPts val="0"/>
              </a:spcAft>
              <a:buClr>
                <a:schemeClr val="lt1"/>
              </a:buClr>
              <a:buSzPts val="1600"/>
              <a:buFont typeface="Arial"/>
              <a:buNone/>
              <a:defRPr sz="1600" b="0" i="0" u="none" strike="noStrike" cap="none">
                <a:solidFill>
                  <a:schemeClr val="lt1"/>
                </a:solidFill>
                <a:latin typeface="Calibri"/>
                <a:ea typeface="Calibri"/>
                <a:cs typeface="Calibri"/>
                <a:sym typeface="Calibri"/>
              </a:defRPr>
            </a:lvl2pPr>
            <a:lvl3pPr marL="1371600" marR="0" lvl="2" indent="-228600" algn="r" rtl="0">
              <a:lnSpc>
                <a:spcPct val="90000"/>
              </a:lnSpc>
              <a:spcBef>
                <a:spcPts val="500"/>
              </a:spcBef>
              <a:spcAft>
                <a:spcPts val="0"/>
              </a:spcAft>
              <a:buClr>
                <a:schemeClr val="lt1"/>
              </a:buClr>
              <a:buSzPts val="1400"/>
              <a:buFont typeface="Arial"/>
              <a:buNone/>
              <a:defRPr sz="1400" b="0" i="0" u="none" strike="noStrike" cap="none">
                <a:solidFill>
                  <a:schemeClr val="lt1"/>
                </a:solidFill>
                <a:latin typeface="Calibri"/>
                <a:ea typeface="Calibri"/>
                <a:cs typeface="Calibri"/>
                <a:sym typeface="Calibri"/>
              </a:defRPr>
            </a:lvl3pPr>
            <a:lvl4pPr marL="1828800" marR="0" lvl="3" indent="-228600" algn="r" rtl="0">
              <a:lnSpc>
                <a:spcPct val="90000"/>
              </a:lnSpc>
              <a:spcBef>
                <a:spcPts val="500"/>
              </a:spcBef>
              <a:spcAft>
                <a:spcPts val="0"/>
              </a:spcAft>
              <a:buClr>
                <a:schemeClr val="lt1"/>
              </a:buClr>
              <a:buSzPts val="1400"/>
              <a:buFont typeface="Arial"/>
              <a:buNone/>
              <a:defRPr sz="1400" b="0" i="0" u="none" strike="noStrike" cap="none">
                <a:solidFill>
                  <a:schemeClr val="lt1"/>
                </a:solidFill>
                <a:latin typeface="Calibri"/>
                <a:ea typeface="Calibri"/>
                <a:cs typeface="Calibri"/>
                <a:sym typeface="Calibri"/>
              </a:defRPr>
            </a:lvl4pPr>
            <a:lvl5pPr marL="2286000" marR="0" lvl="4" indent="-228600" algn="r" rtl="0">
              <a:lnSpc>
                <a:spcPct val="90000"/>
              </a:lnSpc>
              <a:spcBef>
                <a:spcPts val="500"/>
              </a:spcBef>
              <a:spcAft>
                <a:spcPts val="0"/>
              </a:spcAft>
              <a:buClr>
                <a:schemeClr val="lt1"/>
              </a:buClr>
              <a:buSzPts val="1400"/>
              <a:buFont typeface="Arial"/>
              <a:buNone/>
              <a:defRPr sz="1400" b="0" i="0" u="none" strike="noStrike" cap="none">
                <a:solidFill>
                  <a:schemeClr val="lt1"/>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55" name="Google Shape;155;p11"/>
          <p:cNvSpPr txBox="1">
            <a:spLocks noGrp="1"/>
          </p:cNvSpPr>
          <p:nvPr>
            <p:ph type="body" idx="4"/>
          </p:nvPr>
        </p:nvSpPr>
        <p:spPr>
          <a:xfrm>
            <a:off x="2667000" y="4448040"/>
            <a:ext cx="4508500" cy="277342"/>
          </a:xfrm>
          <a:prstGeom prst="rect">
            <a:avLst/>
          </a:prstGeom>
          <a:noFill/>
          <a:ln>
            <a:noFill/>
          </a:ln>
        </p:spPr>
        <p:txBody>
          <a:bodyPr spcFirstLastPara="1" wrap="square" lIns="0" tIns="0" rIns="0" bIns="0" anchor="ctr" anchorCtr="0"/>
          <a:lstStyle>
            <a:lvl1pPr marL="457200" marR="0" lvl="0" indent="-228600" algn="r" rtl="0">
              <a:lnSpc>
                <a:spcPct val="100000"/>
              </a:lnSpc>
              <a:spcBef>
                <a:spcPts val="1000"/>
              </a:spcBef>
              <a:spcAft>
                <a:spcPts val="0"/>
              </a:spcAft>
              <a:buClr>
                <a:schemeClr val="lt1"/>
              </a:buClr>
              <a:buSzPts val="1600"/>
              <a:buFont typeface="Arial"/>
              <a:buNone/>
              <a:defRPr sz="1600" b="0" i="0" u="none" strike="noStrike" cap="none">
                <a:solidFill>
                  <a:schemeClr val="lt1"/>
                </a:solidFill>
                <a:latin typeface="Calibri"/>
                <a:ea typeface="Calibri"/>
                <a:cs typeface="Calibri"/>
                <a:sym typeface="Calibri"/>
              </a:defRPr>
            </a:lvl1pPr>
            <a:lvl2pPr marL="914400" marR="0" lvl="1" indent="-228600" algn="r" rtl="0">
              <a:lnSpc>
                <a:spcPct val="90000"/>
              </a:lnSpc>
              <a:spcBef>
                <a:spcPts val="500"/>
              </a:spcBef>
              <a:spcAft>
                <a:spcPts val="0"/>
              </a:spcAft>
              <a:buClr>
                <a:schemeClr val="lt1"/>
              </a:buClr>
              <a:buSzPts val="1600"/>
              <a:buFont typeface="Arial"/>
              <a:buNone/>
              <a:defRPr sz="1600" b="0" i="0" u="none" strike="noStrike" cap="none">
                <a:solidFill>
                  <a:schemeClr val="lt1"/>
                </a:solidFill>
                <a:latin typeface="Calibri"/>
                <a:ea typeface="Calibri"/>
                <a:cs typeface="Calibri"/>
                <a:sym typeface="Calibri"/>
              </a:defRPr>
            </a:lvl2pPr>
            <a:lvl3pPr marL="1371600" marR="0" lvl="2" indent="-228600" algn="r" rtl="0">
              <a:lnSpc>
                <a:spcPct val="90000"/>
              </a:lnSpc>
              <a:spcBef>
                <a:spcPts val="500"/>
              </a:spcBef>
              <a:spcAft>
                <a:spcPts val="0"/>
              </a:spcAft>
              <a:buClr>
                <a:schemeClr val="lt1"/>
              </a:buClr>
              <a:buSzPts val="1400"/>
              <a:buFont typeface="Arial"/>
              <a:buNone/>
              <a:defRPr sz="1400" b="0" i="0" u="none" strike="noStrike" cap="none">
                <a:solidFill>
                  <a:schemeClr val="lt1"/>
                </a:solidFill>
                <a:latin typeface="Calibri"/>
                <a:ea typeface="Calibri"/>
                <a:cs typeface="Calibri"/>
                <a:sym typeface="Calibri"/>
              </a:defRPr>
            </a:lvl3pPr>
            <a:lvl4pPr marL="1828800" marR="0" lvl="3" indent="-228600" algn="r" rtl="0">
              <a:lnSpc>
                <a:spcPct val="90000"/>
              </a:lnSpc>
              <a:spcBef>
                <a:spcPts val="500"/>
              </a:spcBef>
              <a:spcAft>
                <a:spcPts val="0"/>
              </a:spcAft>
              <a:buClr>
                <a:schemeClr val="lt1"/>
              </a:buClr>
              <a:buSzPts val="1400"/>
              <a:buFont typeface="Arial"/>
              <a:buNone/>
              <a:defRPr sz="1400" b="0" i="0" u="none" strike="noStrike" cap="none">
                <a:solidFill>
                  <a:schemeClr val="lt1"/>
                </a:solidFill>
                <a:latin typeface="Calibri"/>
                <a:ea typeface="Calibri"/>
                <a:cs typeface="Calibri"/>
                <a:sym typeface="Calibri"/>
              </a:defRPr>
            </a:lvl4pPr>
            <a:lvl5pPr marL="2286000" marR="0" lvl="4" indent="-228600" algn="r" rtl="0">
              <a:lnSpc>
                <a:spcPct val="90000"/>
              </a:lnSpc>
              <a:spcBef>
                <a:spcPts val="500"/>
              </a:spcBef>
              <a:spcAft>
                <a:spcPts val="0"/>
              </a:spcAft>
              <a:buClr>
                <a:schemeClr val="lt1"/>
              </a:buClr>
              <a:buSzPts val="1400"/>
              <a:buFont typeface="Arial"/>
              <a:buNone/>
              <a:defRPr sz="1400" b="0" i="0" u="none" strike="noStrike" cap="none">
                <a:solidFill>
                  <a:schemeClr val="lt1"/>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56" name="Google Shape;156;p11"/>
          <p:cNvSpPr>
            <a:spLocks noGrp="1"/>
          </p:cNvSpPr>
          <p:nvPr>
            <p:ph type="pic" idx="5"/>
          </p:nvPr>
        </p:nvSpPr>
        <p:spPr>
          <a:xfrm>
            <a:off x="8065008" y="2587752"/>
            <a:ext cx="1344168" cy="704088"/>
          </a:xfrm>
          <a:prstGeom prst="rect">
            <a:avLst/>
          </a:prstGeom>
          <a:noFill/>
          <a:ln>
            <a:noFill/>
          </a:ln>
        </p:spPr>
        <p:txBody>
          <a:bodyPr spcFirstLastPara="1" wrap="square" lIns="0" tIns="0" rIns="0" bIns="0" anchor="t" anchorCtr="0"/>
          <a:lstStyle>
            <a:lvl1pPr marR="0" lvl="0" algn="l" rtl="0">
              <a:lnSpc>
                <a:spcPct val="90000"/>
              </a:lnSpc>
              <a:spcBef>
                <a:spcPts val="1000"/>
              </a:spcBef>
              <a:spcAft>
                <a:spcPts val="0"/>
              </a:spcAft>
              <a:buClr>
                <a:schemeClr val="lt1"/>
              </a:buClr>
              <a:buSzPts val="1800"/>
              <a:buFont typeface="Arial"/>
              <a:buNone/>
              <a:defRPr sz="1800" b="0" i="0" u="none" strike="noStrike" cap="none">
                <a:solidFill>
                  <a:schemeClr val="lt1"/>
                </a:solidFill>
                <a:latin typeface="Calibri"/>
                <a:ea typeface="Calibri"/>
                <a:cs typeface="Calibri"/>
                <a:sym typeface="Calibri"/>
              </a:defRPr>
            </a:lvl1pPr>
            <a:lvl2pPr marR="0" lvl="1"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R="0" lvl="2"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R="0" lvl="3"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R="0" lvl="4"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R="0" lvl="5"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R="0" lvl="6"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R="0" lvl="7"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R="0" lvl="8"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57" name="Google Shape;157;p11"/>
          <p:cNvSpPr txBox="1">
            <a:spLocks noGrp="1"/>
          </p:cNvSpPr>
          <p:nvPr>
            <p:ph type="body" idx="6"/>
          </p:nvPr>
        </p:nvSpPr>
        <p:spPr>
          <a:xfrm>
            <a:off x="2667000" y="4753821"/>
            <a:ext cx="4508500" cy="277342"/>
          </a:xfrm>
          <a:prstGeom prst="rect">
            <a:avLst/>
          </a:prstGeom>
          <a:noFill/>
          <a:ln>
            <a:noFill/>
          </a:ln>
        </p:spPr>
        <p:txBody>
          <a:bodyPr spcFirstLastPara="1" wrap="square" lIns="0" tIns="0" rIns="0" bIns="0" anchor="ctr" anchorCtr="0"/>
          <a:lstStyle>
            <a:lvl1pPr marL="457200" marR="0" lvl="0" indent="-228600" algn="r" rtl="0">
              <a:lnSpc>
                <a:spcPct val="100000"/>
              </a:lnSpc>
              <a:spcBef>
                <a:spcPts val="1000"/>
              </a:spcBef>
              <a:spcAft>
                <a:spcPts val="0"/>
              </a:spcAft>
              <a:buClr>
                <a:schemeClr val="lt1"/>
              </a:buClr>
              <a:buSzPts val="1600"/>
              <a:buFont typeface="Arial"/>
              <a:buNone/>
              <a:defRPr sz="1600" b="0" i="0" u="none" strike="noStrike" cap="none">
                <a:solidFill>
                  <a:schemeClr val="lt1"/>
                </a:solidFill>
                <a:latin typeface="Calibri"/>
                <a:ea typeface="Calibri"/>
                <a:cs typeface="Calibri"/>
                <a:sym typeface="Calibri"/>
              </a:defRPr>
            </a:lvl1pPr>
            <a:lvl2pPr marL="914400" marR="0" lvl="1" indent="-228600" algn="r" rtl="0">
              <a:lnSpc>
                <a:spcPct val="90000"/>
              </a:lnSpc>
              <a:spcBef>
                <a:spcPts val="500"/>
              </a:spcBef>
              <a:spcAft>
                <a:spcPts val="0"/>
              </a:spcAft>
              <a:buClr>
                <a:schemeClr val="lt1"/>
              </a:buClr>
              <a:buSzPts val="1600"/>
              <a:buFont typeface="Arial"/>
              <a:buNone/>
              <a:defRPr sz="1600" b="0" i="0" u="none" strike="noStrike" cap="none">
                <a:solidFill>
                  <a:schemeClr val="lt1"/>
                </a:solidFill>
                <a:latin typeface="Calibri"/>
                <a:ea typeface="Calibri"/>
                <a:cs typeface="Calibri"/>
                <a:sym typeface="Calibri"/>
              </a:defRPr>
            </a:lvl2pPr>
            <a:lvl3pPr marL="1371600" marR="0" lvl="2" indent="-228600" algn="r" rtl="0">
              <a:lnSpc>
                <a:spcPct val="90000"/>
              </a:lnSpc>
              <a:spcBef>
                <a:spcPts val="500"/>
              </a:spcBef>
              <a:spcAft>
                <a:spcPts val="0"/>
              </a:spcAft>
              <a:buClr>
                <a:schemeClr val="lt1"/>
              </a:buClr>
              <a:buSzPts val="1400"/>
              <a:buFont typeface="Arial"/>
              <a:buNone/>
              <a:defRPr sz="1400" b="0" i="0" u="none" strike="noStrike" cap="none">
                <a:solidFill>
                  <a:schemeClr val="lt1"/>
                </a:solidFill>
                <a:latin typeface="Calibri"/>
                <a:ea typeface="Calibri"/>
                <a:cs typeface="Calibri"/>
                <a:sym typeface="Calibri"/>
              </a:defRPr>
            </a:lvl3pPr>
            <a:lvl4pPr marL="1828800" marR="0" lvl="3" indent="-228600" algn="r" rtl="0">
              <a:lnSpc>
                <a:spcPct val="90000"/>
              </a:lnSpc>
              <a:spcBef>
                <a:spcPts val="500"/>
              </a:spcBef>
              <a:spcAft>
                <a:spcPts val="0"/>
              </a:spcAft>
              <a:buClr>
                <a:schemeClr val="lt1"/>
              </a:buClr>
              <a:buSzPts val="1400"/>
              <a:buFont typeface="Arial"/>
              <a:buNone/>
              <a:defRPr sz="1400" b="0" i="0" u="none" strike="noStrike" cap="none">
                <a:solidFill>
                  <a:schemeClr val="lt1"/>
                </a:solidFill>
                <a:latin typeface="Calibri"/>
                <a:ea typeface="Calibri"/>
                <a:cs typeface="Calibri"/>
                <a:sym typeface="Calibri"/>
              </a:defRPr>
            </a:lvl4pPr>
            <a:lvl5pPr marL="2286000" marR="0" lvl="4" indent="-228600" algn="r" rtl="0">
              <a:lnSpc>
                <a:spcPct val="90000"/>
              </a:lnSpc>
              <a:spcBef>
                <a:spcPts val="500"/>
              </a:spcBef>
              <a:spcAft>
                <a:spcPts val="0"/>
              </a:spcAft>
              <a:buClr>
                <a:schemeClr val="lt1"/>
              </a:buClr>
              <a:buSzPts val="1400"/>
              <a:buFont typeface="Arial"/>
              <a:buNone/>
              <a:defRPr sz="1400" b="0" i="0" u="none" strike="noStrike" cap="none">
                <a:solidFill>
                  <a:schemeClr val="lt1"/>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Tree>
    <p:extLst>
      <p:ext uri="{BB962C8B-B14F-4D97-AF65-F5344CB8AC3E}">
        <p14:creationId xmlns:p14="http://schemas.microsoft.com/office/powerpoint/2010/main" val="4113763328"/>
      </p:ext>
    </p:extLst>
  </p:cSld>
  <p:clrMapOvr>
    <a:masterClrMapping/>
  </p:clrMapOvr>
</p:sldLayout>
</file>

<file path=ppt/slideLayouts/slideLayout134.xml><?xml version="1.0" encoding="utf-8"?>
<p:sldLayout xmlns:a="http://schemas.openxmlformats.org/drawingml/2006/main" xmlns:r="http://schemas.openxmlformats.org/officeDocument/2006/relationships" xmlns:p="http://schemas.openxmlformats.org/presentationml/2006/main" matchingName="Team 3 Members">
  <p:cSld name="Team 3 Members">
    <p:spTree>
      <p:nvGrpSpPr>
        <p:cNvPr id="1" name="Shape 158"/>
        <p:cNvGrpSpPr/>
        <p:nvPr/>
      </p:nvGrpSpPr>
      <p:grpSpPr>
        <a:xfrm>
          <a:off x="0" y="0"/>
          <a:ext cx="0" cy="0"/>
          <a:chOff x="0" y="0"/>
          <a:chExt cx="0" cy="0"/>
        </a:xfrm>
      </p:grpSpPr>
      <p:sp>
        <p:nvSpPr>
          <p:cNvPr id="159" name="Google Shape;159;p12"/>
          <p:cNvSpPr txBox="1">
            <a:spLocks noGrp="1"/>
          </p:cNvSpPr>
          <p:nvPr>
            <p:ph type="title"/>
          </p:nvPr>
        </p:nvSpPr>
        <p:spPr>
          <a:xfrm>
            <a:off x="432000" y="432000"/>
            <a:ext cx="11340000" cy="432000"/>
          </a:xfrm>
          <a:prstGeom prst="rect">
            <a:avLst/>
          </a:prstGeom>
          <a:noFill/>
          <a:ln>
            <a:noFill/>
          </a:ln>
        </p:spPr>
        <p:txBody>
          <a:bodyPr spcFirstLastPara="1" wrap="square" lIns="0" tIns="0" rIns="0" bIns="0" anchor="ctr" anchorCtr="0"/>
          <a:lstStyle>
            <a:lvl1pPr marR="0" lvl="0" algn="l" rtl="0">
              <a:lnSpc>
                <a:spcPct val="90000"/>
              </a:lnSpc>
              <a:spcBef>
                <a:spcPts val="0"/>
              </a:spcBef>
              <a:spcAft>
                <a:spcPts val="0"/>
              </a:spcAft>
              <a:buClr>
                <a:srgbClr val="3F3F3F"/>
              </a:buClr>
              <a:buSzPts val="4800"/>
              <a:buFont typeface="Economica"/>
              <a:buNone/>
              <a:defRPr sz="4800" b="0" i="0" u="none" strike="noStrike" cap="none">
                <a:solidFill>
                  <a:srgbClr val="3F3F3F"/>
                </a:solidFill>
                <a:latin typeface="Economica"/>
                <a:ea typeface="Economica"/>
                <a:cs typeface="Economica"/>
                <a:sym typeface="Economica"/>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endParaRPr/>
          </a:p>
        </p:txBody>
      </p:sp>
      <p:sp>
        <p:nvSpPr>
          <p:cNvPr id="160" name="Google Shape;160;p12"/>
          <p:cNvSpPr txBox="1">
            <a:spLocks noGrp="1"/>
          </p:cNvSpPr>
          <p:nvPr>
            <p:ph type="ftr" idx="11"/>
          </p:nvPr>
        </p:nvSpPr>
        <p:spPr>
          <a:xfrm>
            <a:off x="431999" y="6188628"/>
            <a:ext cx="8784941" cy="365125"/>
          </a:xfrm>
          <a:prstGeom prst="rect">
            <a:avLst/>
          </a:prstGeom>
          <a:noFill/>
          <a:ln>
            <a:noFill/>
          </a:ln>
        </p:spPr>
        <p:txBody>
          <a:bodyPr spcFirstLastPara="1" wrap="square" lIns="0" tIns="0" rIns="0" bIns="0" anchor="ctr" anchorCtr="0"/>
          <a:lstStyle>
            <a:lvl1pPr marR="0" lvl="0" algn="l" rtl="0">
              <a:spcBef>
                <a:spcPts val="0"/>
              </a:spcBef>
              <a:spcAft>
                <a:spcPts val="0"/>
              </a:spcAft>
              <a:buSzPts val="1400"/>
              <a:buNone/>
              <a:defRPr sz="1200" b="0" i="0" u="none" strike="noStrike" cap="none">
                <a:solidFill>
                  <a:srgbClr val="3F3F3F"/>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200" b="0" i="0" u="none" strike="noStrike" kern="0" cap="none" spc="0" normalizeH="0" baseline="0" noProof="0">
              <a:ln>
                <a:noFill/>
              </a:ln>
              <a:solidFill>
                <a:srgbClr val="3F3F3F"/>
              </a:solidFill>
              <a:effectLst/>
              <a:uLnTx/>
              <a:uFillTx/>
              <a:latin typeface="Calibri"/>
              <a:cs typeface="Calibri"/>
              <a:sym typeface="Calibri"/>
            </a:endParaRPr>
          </a:p>
        </p:txBody>
      </p:sp>
      <p:sp>
        <p:nvSpPr>
          <p:cNvPr id="161" name="Google Shape;161;p12"/>
          <p:cNvSpPr>
            <a:spLocks noGrp="1"/>
          </p:cNvSpPr>
          <p:nvPr>
            <p:ph type="sldNum" idx="12"/>
          </p:nvPr>
        </p:nvSpPr>
        <p:spPr>
          <a:xfrm>
            <a:off x="11496369" y="6155190"/>
            <a:ext cx="432000" cy="432000"/>
          </a:xfrm>
          <a:prstGeom prst="ellipse">
            <a:avLst/>
          </a:prstGeom>
          <a:noFill/>
          <a:ln w="9525" cap="flat" cmpd="sng">
            <a:solidFill>
              <a:schemeClr val="accent1"/>
            </a:solidFill>
            <a:prstDash val="solid"/>
            <a:round/>
            <a:headEnd type="none" w="sm" len="sm"/>
            <a:tailEnd type="none" w="sm" len="sm"/>
          </a:ln>
        </p:spPr>
        <p:txBody>
          <a:bodyPr spcFirstLastPara="1" wrap="square" lIns="0" tIns="0" rIns="0" bIns="0" anchor="ctr" anchorCtr="0">
            <a:noAutofit/>
          </a:bodyPr>
          <a:lstStyle>
            <a:lvl1pPr marL="0" marR="0" lvl="0" indent="0" algn="ctr" rtl="0">
              <a:spcBef>
                <a:spcPts val="0"/>
              </a:spcBef>
              <a:buNone/>
              <a:defRPr sz="1200" b="1" i="1" u="none" strike="noStrike" cap="none">
                <a:solidFill>
                  <a:srgbClr val="3F3F3F"/>
                </a:solidFill>
                <a:latin typeface="Rockwell"/>
                <a:ea typeface="Rockwell"/>
                <a:cs typeface="Rockwell"/>
                <a:sym typeface="Rockwell"/>
              </a:defRPr>
            </a:lvl1pPr>
            <a:lvl2pPr marL="0" marR="0" lvl="1" indent="0" algn="ctr" rtl="0">
              <a:spcBef>
                <a:spcPts val="0"/>
              </a:spcBef>
              <a:buNone/>
              <a:defRPr sz="1200" b="1" i="1" u="none" strike="noStrike" cap="none">
                <a:solidFill>
                  <a:srgbClr val="3F3F3F"/>
                </a:solidFill>
                <a:latin typeface="Rockwell"/>
                <a:ea typeface="Rockwell"/>
                <a:cs typeface="Rockwell"/>
                <a:sym typeface="Rockwell"/>
              </a:defRPr>
            </a:lvl2pPr>
            <a:lvl3pPr marL="0" marR="0" lvl="2" indent="0" algn="ctr" rtl="0">
              <a:spcBef>
                <a:spcPts val="0"/>
              </a:spcBef>
              <a:buNone/>
              <a:defRPr sz="1200" b="1" i="1" u="none" strike="noStrike" cap="none">
                <a:solidFill>
                  <a:srgbClr val="3F3F3F"/>
                </a:solidFill>
                <a:latin typeface="Rockwell"/>
                <a:ea typeface="Rockwell"/>
                <a:cs typeface="Rockwell"/>
                <a:sym typeface="Rockwell"/>
              </a:defRPr>
            </a:lvl3pPr>
            <a:lvl4pPr marL="0" marR="0" lvl="3" indent="0" algn="ctr" rtl="0">
              <a:spcBef>
                <a:spcPts val="0"/>
              </a:spcBef>
              <a:buNone/>
              <a:defRPr sz="1200" b="1" i="1" u="none" strike="noStrike" cap="none">
                <a:solidFill>
                  <a:srgbClr val="3F3F3F"/>
                </a:solidFill>
                <a:latin typeface="Rockwell"/>
                <a:ea typeface="Rockwell"/>
                <a:cs typeface="Rockwell"/>
                <a:sym typeface="Rockwell"/>
              </a:defRPr>
            </a:lvl4pPr>
            <a:lvl5pPr marL="0" marR="0" lvl="4" indent="0" algn="ctr" rtl="0">
              <a:spcBef>
                <a:spcPts val="0"/>
              </a:spcBef>
              <a:buNone/>
              <a:defRPr sz="1200" b="1" i="1" u="none" strike="noStrike" cap="none">
                <a:solidFill>
                  <a:srgbClr val="3F3F3F"/>
                </a:solidFill>
                <a:latin typeface="Rockwell"/>
                <a:ea typeface="Rockwell"/>
                <a:cs typeface="Rockwell"/>
                <a:sym typeface="Rockwell"/>
              </a:defRPr>
            </a:lvl5pPr>
            <a:lvl6pPr marL="0" marR="0" lvl="5" indent="0" algn="ctr" rtl="0">
              <a:spcBef>
                <a:spcPts val="0"/>
              </a:spcBef>
              <a:buNone/>
              <a:defRPr sz="1200" b="1" i="1" u="none" strike="noStrike" cap="none">
                <a:solidFill>
                  <a:srgbClr val="3F3F3F"/>
                </a:solidFill>
                <a:latin typeface="Rockwell"/>
                <a:ea typeface="Rockwell"/>
                <a:cs typeface="Rockwell"/>
                <a:sym typeface="Rockwell"/>
              </a:defRPr>
            </a:lvl6pPr>
            <a:lvl7pPr marL="0" marR="0" lvl="6" indent="0" algn="ctr" rtl="0">
              <a:spcBef>
                <a:spcPts val="0"/>
              </a:spcBef>
              <a:buNone/>
              <a:defRPr sz="1200" b="1" i="1" u="none" strike="noStrike" cap="none">
                <a:solidFill>
                  <a:srgbClr val="3F3F3F"/>
                </a:solidFill>
                <a:latin typeface="Rockwell"/>
                <a:ea typeface="Rockwell"/>
                <a:cs typeface="Rockwell"/>
                <a:sym typeface="Rockwell"/>
              </a:defRPr>
            </a:lvl7pPr>
            <a:lvl8pPr marL="0" marR="0" lvl="7" indent="0" algn="ctr" rtl="0">
              <a:spcBef>
                <a:spcPts val="0"/>
              </a:spcBef>
              <a:buNone/>
              <a:defRPr sz="1200" b="1" i="1" u="none" strike="noStrike" cap="none">
                <a:solidFill>
                  <a:srgbClr val="3F3F3F"/>
                </a:solidFill>
                <a:latin typeface="Rockwell"/>
                <a:ea typeface="Rockwell"/>
                <a:cs typeface="Rockwell"/>
                <a:sym typeface="Rockwell"/>
              </a:defRPr>
            </a:lvl8pPr>
            <a:lvl9pPr marL="0" marR="0" lvl="8" indent="0" algn="ctr" rtl="0">
              <a:spcBef>
                <a:spcPts val="0"/>
              </a:spcBef>
              <a:buNone/>
              <a:defRPr sz="1200" b="1" i="1" u="none" strike="noStrike" cap="none">
                <a:solidFill>
                  <a:srgbClr val="3F3F3F"/>
                </a:solidFill>
                <a:latin typeface="Rockwell"/>
                <a:ea typeface="Rockwell"/>
                <a:cs typeface="Rockwell"/>
                <a:sym typeface="Rockwell"/>
              </a:defRPr>
            </a:lvl9p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n-US" sz="1200" b="1" i="1" u="none" strike="noStrike" kern="0" cap="none" spc="0" normalizeH="0" baseline="0" noProof="0">
                <a:ln>
                  <a:noFill/>
                </a:ln>
                <a:solidFill>
                  <a:srgbClr val="3F3F3F"/>
                </a:solidFill>
                <a:effectLst/>
                <a:uLnTx/>
                <a:uFillTx/>
                <a:latin typeface="Rockwell"/>
                <a:sym typeface="Rockwell"/>
              </a:rPr>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t>‹#›</a:t>
            </a:fld>
            <a:endParaRPr kumimoji="0" sz="1200" b="1" i="1" u="none" strike="noStrike" kern="0" cap="none" spc="0" normalizeH="0" baseline="0" noProof="0">
              <a:ln>
                <a:noFill/>
              </a:ln>
              <a:solidFill>
                <a:srgbClr val="3F3F3F"/>
              </a:solidFill>
              <a:effectLst/>
              <a:uLnTx/>
              <a:uFillTx/>
              <a:latin typeface="Rockwell"/>
              <a:sym typeface="Rockwell"/>
            </a:endParaRPr>
          </a:p>
        </p:txBody>
      </p:sp>
      <p:sp>
        <p:nvSpPr>
          <p:cNvPr id="162" name="Google Shape;162;p12"/>
          <p:cNvSpPr txBox="1">
            <a:spLocks noGrp="1"/>
          </p:cNvSpPr>
          <p:nvPr>
            <p:ph type="body" idx="1"/>
          </p:nvPr>
        </p:nvSpPr>
        <p:spPr>
          <a:xfrm>
            <a:off x="2103945" y="3995705"/>
            <a:ext cx="1964171" cy="216000"/>
          </a:xfrm>
          <a:prstGeom prst="rect">
            <a:avLst/>
          </a:prstGeom>
          <a:noFill/>
          <a:ln>
            <a:noFill/>
          </a:ln>
        </p:spPr>
        <p:txBody>
          <a:bodyPr spcFirstLastPara="1" wrap="square" lIns="0" tIns="0" rIns="0" bIns="0" anchor="t" anchorCtr="0"/>
          <a:lstStyle>
            <a:lvl1pPr marL="457200" marR="0" lvl="0" indent="-228600" algn="l" rtl="0">
              <a:lnSpc>
                <a:spcPct val="90000"/>
              </a:lnSpc>
              <a:spcBef>
                <a:spcPts val="1000"/>
              </a:spcBef>
              <a:spcAft>
                <a:spcPts val="0"/>
              </a:spcAft>
              <a:buClr>
                <a:srgbClr val="3F3F3F"/>
              </a:buClr>
              <a:buSzPts val="1600"/>
              <a:buFont typeface="Arial"/>
              <a:buNone/>
              <a:defRPr sz="16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63" name="Google Shape;163;p12"/>
          <p:cNvSpPr txBox="1">
            <a:spLocks noGrp="1"/>
          </p:cNvSpPr>
          <p:nvPr>
            <p:ph type="body" idx="2"/>
          </p:nvPr>
        </p:nvSpPr>
        <p:spPr>
          <a:xfrm>
            <a:off x="5955887" y="3995705"/>
            <a:ext cx="1964171" cy="216000"/>
          </a:xfrm>
          <a:prstGeom prst="rect">
            <a:avLst/>
          </a:prstGeom>
          <a:noFill/>
          <a:ln>
            <a:noFill/>
          </a:ln>
        </p:spPr>
        <p:txBody>
          <a:bodyPr spcFirstLastPara="1" wrap="square" lIns="0" tIns="0" rIns="0" bIns="0" anchor="t" anchorCtr="0"/>
          <a:lstStyle>
            <a:lvl1pPr marL="457200" marR="0" lvl="0" indent="-228600" algn="l" rtl="0">
              <a:lnSpc>
                <a:spcPct val="90000"/>
              </a:lnSpc>
              <a:spcBef>
                <a:spcPts val="1000"/>
              </a:spcBef>
              <a:spcAft>
                <a:spcPts val="0"/>
              </a:spcAft>
              <a:buClr>
                <a:srgbClr val="3F3F3F"/>
              </a:buClr>
              <a:buSzPts val="1600"/>
              <a:buFont typeface="Arial"/>
              <a:buNone/>
              <a:defRPr sz="16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64" name="Google Shape;164;p12"/>
          <p:cNvSpPr txBox="1">
            <a:spLocks noGrp="1"/>
          </p:cNvSpPr>
          <p:nvPr>
            <p:ph type="body" idx="3"/>
          </p:nvPr>
        </p:nvSpPr>
        <p:spPr>
          <a:xfrm>
            <a:off x="9807829" y="3991240"/>
            <a:ext cx="1964171" cy="216000"/>
          </a:xfrm>
          <a:prstGeom prst="rect">
            <a:avLst/>
          </a:prstGeom>
          <a:noFill/>
          <a:ln>
            <a:noFill/>
          </a:ln>
        </p:spPr>
        <p:txBody>
          <a:bodyPr spcFirstLastPara="1" wrap="square" lIns="0" tIns="0" rIns="0" bIns="0" anchor="t" anchorCtr="0"/>
          <a:lstStyle>
            <a:lvl1pPr marL="457200" marR="0" lvl="0" indent="-228600" algn="l" rtl="0">
              <a:lnSpc>
                <a:spcPct val="90000"/>
              </a:lnSpc>
              <a:spcBef>
                <a:spcPts val="1000"/>
              </a:spcBef>
              <a:spcAft>
                <a:spcPts val="0"/>
              </a:spcAft>
              <a:buClr>
                <a:srgbClr val="3F3F3F"/>
              </a:buClr>
              <a:buSzPts val="1600"/>
              <a:buFont typeface="Arial"/>
              <a:buNone/>
              <a:defRPr sz="16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65" name="Google Shape;165;p12"/>
          <p:cNvSpPr txBox="1">
            <a:spLocks noGrp="1"/>
          </p:cNvSpPr>
          <p:nvPr>
            <p:ph type="body" idx="4"/>
          </p:nvPr>
        </p:nvSpPr>
        <p:spPr>
          <a:xfrm>
            <a:off x="2103945" y="3424428"/>
            <a:ext cx="1964170" cy="504000"/>
          </a:xfrm>
          <a:prstGeom prst="rect">
            <a:avLst/>
          </a:prstGeom>
          <a:noFill/>
          <a:ln>
            <a:noFill/>
          </a:ln>
        </p:spPr>
        <p:txBody>
          <a:bodyPr spcFirstLastPara="1" wrap="square" lIns="0" tIns="0" rIns="0" bIns="0" anchor="t" anchorCtr="0"/>
          <a:lstStyle>
            <a:lvl1pPr marL="457200" marR="0" lvl="0" indent="-228600" algn="l" rtl="0">
              <a:lnSpc>
                <a:spcPct val="90000"/>
              </a:lnSpc>
              <a:spcBef>
                <a:spcPts val="1000"/>
              </a:spcBef>
              <a:spcAft>
                <a:spcPts val="0"/>
              </a:spcAft>
              <a:buClr>
                <a:srgbClr val="3F3F3F"/>
              </a:buClr>
              <a:buSzPts val="1800"/>
              <a:buFont typeface="Arial"/>
              <a:buNone/>
              <a:defRPr sz="1800" b="1" i="0" u="none" strike="noStrike" cap="none">
                <a:solidFill>
                  <a:srgbClr val="3F3F3F"/>
                </a:solidFill>
                <a:latin typeface="Rockwell"/>
                <a:ea typeface="Rockwell"/>
                <a:cs typeface="Rockwell"/>
                <a:sym typeface="Rockwell"/>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66" name="Google Shape;166;p12"/>
          <p:cNvSpPr txBox="1">
            <a:spLocks noGrp="1"/>
          </p:cNvSpPr>
          <p:nvPr>
            <p:ph type="body" idx="5"/>
          </p:nvPr>
        </p:nvSpPr>
        <p:spPr>
          <a:xfrm>
            <a:off x="5955887" y="3424428"/>
            <a:ext cx="1964171" cy="504000"/>
          </a:xfrm>
          <a:prstGeom prst="rect">
            <a:avLst/>
          </a:prstGeom>
          <a:noFill/>
          <a:ln>
            <a:noFill/>
          </a:ln>
        </p:spPr>
        <p:txBody>
          <a:bodyPr spcFirstLastPara="1" wrap="square" lIns="0" tIns="0" rIns="0" bIns="0" anchor="t" anchorCtr="0"/>
          <a:lstStyle>
            <a:lvl1pPr marL="457200" marR="0" lvl="0" indent="-228600" algn="l" rtl="0">
              <a:lnSpc>
                <a:spcPct val="90000"/>
              </a:lnSpc>
              <a:spcBef>
                <a:spcPts val="1000"/>
              </a:spcBef>
              <a:spcAft>
                <a:spcPts val="0"/>
              </a:spcAft>
              <a:buClr>
                <a:srgbClr val="3F3F3F"/>
              </a:buClr>
              <a:buSzPts val="1800"/>
              <a:buFont typeface="Arial"/>
              <a:buNone/>
              <a:defRPr sz="1800" b="1" i="0" u="none" strike="noStrike" cap="none">
                <a:solidFill>
                  <a:srgbClr val="3F3F3F"/>
                </a:solidFill>
                <a:latin typeface="Rockwell"/>
                <a:ea typeface="Rockwell"/>
                <a:cs typeface="Rockwell"/>
                <a:sym typeface="Rockwell"/>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67" name="Google Shape;167;p12"/>
          <p:cNvSpPr txBox="1">
            <a:spLocks noGrp="1"/>
          </p:cNvSpPr>
          <p:nvPr>
            <p:ph type="body" idx="6"/>
          </p:nvPr>
        </p:nvSpPr>
        <p:spPr>
          <a:xfrm>
            <a:off x="9807830" y="3424428"/>
            <a:ext cx="1964170" cy="504000"/>
          </a:xfrm>
          <a:prstGeom prst="rect">
            <a:avLst/>
          </a:prstGeom>
          <a:noFill/>
          <a:ln>
            <a:noFill/>
          </a:ln>
        </p:spPr>
        <p:txBody>
          <a:bodyPr spcFirstLastPara="1" wrap="square" lIns="0" tIns="0" rIns="0" bIns="0" anchor="t" anchorCtr="0"/>
          <a:lstStyle>
            <a:lvl1pPr marL="457200" marR="0" lvl="0" indent="-228600" algn="l" rtl="0">
              <a:lnSpc>
                <a:spcPct val="90000"/>
              </a:lnSpc>
              <a:spcBef>
                <a:spcPts val="1000"/>
              </a:spcBef>
              <a:spcAft>
                <a:spcPts val="0"/>
              </a:spcAft>
              <a:buClr>
                <a:srgbClr val="3F3F3F"/>
              </a:buClr>
              <a:buSzPts val="1800"/>
              <a:buFont typeface="Arial"/>
              <a:buNone/>
              <a:defRPr sz="1800" b="1" i="0" u="none" strike="noStrike" cap="none">
                <a:solidFill>
                  <a:srgbClr val="3F3F3F"/>
                </a:solidFill>
                <a:latin typeface="Rockwell"/>
                <a:ea typeface="Rockwell"/>
                <a:cs typeface="Rockwell"/>
                <a:sym typeface="Rockwell"/>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68" name="Google Shape;168;p12"/>
          <p:cNvSpPr>
            <a:spLocks noGrp="1"/>
          </p:cNvSpPr>
          <p:nvPr>
            <p:ph type="pic" idx="7"/>
          </p:nvPr>
        </p:nvSpPr>
        <p:spPr>
          <a:xfrm>
            <a:off x="431800" y="2808242"/>
            <a:ext cx="1505966" cy="1505966"/>
          </a:xfrm>
          <a:prstGeom prst="ellipse">
            <a:avLst/>
          </a:prstGeom>
          <a:solidFill>
            <a:srgbClr val="F2F2F2"/>
          </a:solidFill>
          <a:ln w="9525" cap="flat" cmpd="sng">
            <a:solidFill>
              <a:srgbClr val="F2F2F2"/>
            </a:solidFill>
            <a:prstDash val="solid"/>
            <a:round/>
            <a:headEnd type="none" w="sm" len="sm"/>
            <a:tailEnd type="none" w="sm" len="sm"/>
          </a:ln>
        </p:spPr>
        <p:txBody>
          <a:bodyPr spcFirstLastPara="1" wrap="square" lIns="0" tIns="0" rIns="0" bIns="0" anchor="ctr" anchorCtr="0"/>
          <a:lstStyle>
            <a:lvl1pPr marR="0" lvl="0" algn="ctr" rtl="0">
              <a:lnSpc>
                <a:spcPct val="90000"/>
              </a:lnSpc>
              <a:spcBef>
                <a:spcPts val="1000"/>
              </a:spcBef>
              <a:spcAft>
                <a:spcPts val="0"/>
              </a:spcAft>
              <a:buClr>
                <a:srgbClr val="3F3F3F"/>
              </a:buClr>
              <a:buSzPts val="1800"/>
              <a:buFont typeface="Arial"/>
              <a:buNone/>
              <a:defRPr sz="1800" b="0" i="0" u="none" strike="noStrike" cap="none">
                <a:solidFill>
                  <a:srgbClr val="3F3F3F"/>
                </a:solidFill>
                <a:latin typeface="Calibri"/>
                <a:ea typeface="Calibri"/>
                <a:cs typeface="Calibri"/>
                <a:sym typeface="Calibri"/>
              </a:defRPr>
            </a:lvl1pPr>
            <a:lvl2pPr marR="0" lvl="1"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R="0" lvl="2"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R="0" lvl="3"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R="0" lvl="4"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R="0" lvl="5"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R="0" lvl="6"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R="0" lvl="7"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R="0" lvl="8"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69" name="Google Shape;169;p12"/>
          <p:cNvSpPr>
            <a:spLocks noGrp="1"/>
          </p:cNvSpPr>
          <p:nvPr>
            <p:ph type="pic" idx="8"/>
          </p:nvPr>
        </p:nvSpPr>
        <p:spPr>
          <a:xfrm>
            <a:off x="4283742" y="2808242"/>
            <a:ext cx="1505966" cy="1505966"/>
          </a:xfrm>
          <a:prstGeom prst="ellipse">
            <a:avLst/>
          </a:prstGeom>
          <a:solidFill>
            <a:srgbClr val="F2F2F2"/>
          </a:solidFill>
          <a:ln w="9525" cap="flat" cmpd="sng">
            <a:solidFill>
              <a:srgbClr val="F2F2F2"/>
            </a:solidFill>
            <a:prstDash val="solid"/>
            <a:round/>
            <a:headEnd type="none" w="sm" len="sm"/>
            <a:tailEnd type="none" w="sm" len="sm"/>
          </a:ln>
        </p:spPr>
        <p:txBody>
          <a:bodyPr spcFirstLastPara="1" wrap="square" lIns="0" tIns="0" rIns="0" bIns="0" anchor="ctr" anchorCtr="0"/>
          <a:lstStyle>
            <a:lvl1pPr marR="0" lvl="0" algn="ctr" rtl="0">
              <a:lnSpc>
                <a:spcPct val="90000"/>
              </a:lnSpc>
              <a:spcBef>
                <a:spcPts val="1000"/>
              </a:spcBef>
              <a:spcAft>
                <a:spcPts val="0"/>
              </a:spcAft>
              <a:buClr>
                <a:srgbClr val="3F3F3F"/>
              </a:buClr>
              <a:buSzPts val="1800"/>
              <a:buFont typeface="Arial"/>
              <a:buNone/>
              <a:defRPr sz="1800" b="0" i="0" u="none" strike="noStrike" cap="none">
                <a:solidFill>
                  <a:srgbClr val="3F3F3F"/>
                </a:solidFill>
                <a:latin typeface="Calibri"/>
                <a:ea typeface="Calibri"/>
                <a:cs typeface="Calibri"/>
                <a:sym typeface="Calibri"/>
              </a:defRPr>
            </a:lvl1pPr>
            <a:lvl2pPr marR="0" lvl="1"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R="0" lvl="2"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R="0" lvl="3"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R="0" lvl="4"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R="0" lvl="5"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R="0" lvl="6"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R="0" lvl="7"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R="0" lvl="8"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70" name="Google Shape;170;p12"/>
          <p:cNvSpPr>
            <a:spLocks noGrp="1"/>
          </p:cNvSpPr>
          <p:nvPr>
            <p:ph type="pic" idx="9"/>
          </p:nvPr>
        </p:nvSpPr>
        <p:spPr>
          <a:xfrm>
            <a:off x="8135683" y="2808242"/>
            <a:ext cx="1505966" cy="1505966"/>
          </a:xfrm>
          <a:prstGeom prst="ellipse">
            <a:avLst/>
          </a:prstGeom>
          <a:solidFill>
            <a:srgbClr val="F2F2F2"/>
          </a:solidFill>
          <a:ln w="9525" cap="flat" cmpd="sng">
            <a:solidFill>
              <a:srgbClr val="F2F2F2"/>
            </a:solidFill>
            <a:prstDash val="solid"/>
            <a:round/>
            <a:headEnd type="none" w="sm" len="sm"/>
            <a:tailEnd type="none" w="sm" len="sm"/>
          </a:ln>
        </p:spPr>
        <p:txBody>
          <a:bodyPr spcFirstLastPara="1" wrap="square" lIns="0" tIns="0" rIns="0" bIns="0" anchor="ctr" anchorCtr="0"/>
          <a:lstStyle>
            <a:lvl1pPr marR="0" lvl="0" algn="ctr" rtl="0">
              <a:lnSpc>
                <a:spcPct val="90000"/>
              </a:lnSpc>
              <a:spcBef>
                <a:spcPts val="1000"/>
              </a:spcBef>
              <a:spcAft>
                <a:spcPts val="0"/>
              </a:spcAft>
              <a:buClr>
                <a:srgbClr val="3F3F3F"/>
              </a:buClr>
              <a:buSzPts val="1800"/>
              <a:buFont typeface="Arial"/>
              <a:buNone/>
              <a:defRPr sz="1800" b="0" i="0" u="none" strike="noStrike" cap="none">
                <a:solidFill>
                  <a:srgbClr val="3F3F3F"/>
                </a:solidFill>
                <a:latin typeface="Calibri"/>
                <a:ea typeface="Calibri"/>
                <a:cs typeface="Calibri"/>
                <a:sym typeface="Calibri"/>
              </a:defRPr>
            </a:lvl1pPr>
            <a:lvl2pPr marR="0" lvl="1"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R="0" lvl="2"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R="0" lvl="3"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R="0" lvl="4"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R="0" lvl="5"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R="0" lvl="6"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R="0" lvl="7"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R="0" lvl="8"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71" name="Google Shape;171;p12"/>
          <p:cNvSpPr txBox="1">
            <a:spLocks noGrp="1"/>
          </p:cNvSpPr>
          <p:nvPr>
            <p:ph type="body" idx="13"/>
          </p:nvPr>
        </p:nvSpPr>
        <p:spPr>
          <a:xfrm>
            <a:off x="431800" y="1080000"/>
            <a:ext cx="11339513" cy="276561"/>
          </a:xfrm>
          <a:prstGeom prst="rect">
            <a:avLst/>
          </a:prstGeom>
          <a:noFill/>
          <a:ln>
            <a:noFill/>
          </a:ln>
        </p:spPr>
        <p:txBody>
          <a:bodyPr spcFirstLastPara="1" wrap="square" lIns="0" tIns="0" rIns="0" bIns="0" anchor="t" anchorCtr="0"/>
          <a:lstStyle>
            <a:lvl1pPr marL="457200" marR="0" lvl="0" indent="-228600" algn="l" rtl="0">
              <a:lnSpc>
                <a:spcPct val="90000"/>
              </a:lnSpc>
              <a:spcBef>
                <a:spcPts val="1000"/>
              </a:spcBef>
              <a:spcAft>
                <a:spcPts val="0"/>
              </a:spcAft>
              <a:buClr>
                <a:srgbClr val="3F3F3F"/>
              </a:buClr>
              <a:buSzPts val="1800"/>
              <a:buFont typeface="Arial"/>
              <a:buNone/>
              <a:defRPr sz="1800" b="0" i="0" u="none" strike="noStrike" cap="none">
                <a:solidFill>
                  <a:srgbClr val="3F3F3F"/>
                </a:solidFill>
                <a:latin typeface="Calibri"/>
                <a:ea typeface="Calibri"/>
                <a:cs typeface="Calibri"/>
                <a:sym typeface="Calibri"/>
              </a:defRPr>
            </a:lvl1pPr>
            <a:lvl2pPr marL="914400" marR="0" lvl="1" indent="-228600" algn="l" rtl="0">
              <a:lnSpc>
                <a:spcPct val="90000"/>
              </a:lnSpc>
              <a:spcBef>
                <a:spcPts val="500"/>
              </a:spcBef>
              <a:spcAft>
                <a:spcPts val="0"/>
              </a:spcAft>
              <a:buClr>
                <a:srgbClr val="3F3F3F"/>
              </a:buClr>
              <a:buSzPts val="1600"/>
              <a:buFont typeface="Arial"/>
              <a:buNone/>
              <a:defRPr sz="1600" b="0" i="0" u="none" strike="noStrike" cap="none">
                <a:solidFill>
                  <a:srgbClr val="3F3F3F"/>
                </a:solidFill>
                <a:latin typeface="Calibri"/>
                <a:ea typeface="Calibri"/>
                <a:cs typeface="Calibri"/>
                <a:sym typeface="Calibri"/>
              </a:defRPr>
            </a:lvl2pPr>
            <a:lvl3pPr marL="1371600" marR="0" lvl="2" indent="-228600" algn="l" rtl="0">
              <a:lnSpc>
                <a:spcPct val="90000"/>
              </a:lnSpc>
              <a:spcBef>
                <a:spcPts val="500"/>
              </a:spcBef>
              <a:spcAft>
                <a:spcPts val="0"/>
              </a:spcAft>
              <a:buClr>
                <a:srgbClr val="3F3F3F"/>
              </a:buClr>
              <a:buSzPts val="1400"/>
              <a:buFont typeface="Arial"/>
              <a:buNone/>
              <a:defRPr sz="1400" b="0" i="0" u="none" strike="noStrike" cap="none">
                <a:solidFill>
                  <a:srgbClr val="3F3F3F"/>
                </a:solidFill>
                <a:latin typeface="Calibri"/>
                <a:ea typeface="Calibri"/>
                <a:cs typeface="Calibri"/>
                <a:sym typeface="Calibri"/>
              </a:defRPr>
            </a:lvl3pPr>
            <a:lvl4pPr marL="1828800" marR="0" lvl="3" indent="-228600" algn="l" rtl="0">
              <a:lnSpc>
                <a:spcPct val="90000"/>
              </a:lnSpc>
              <a:spcBef>
                <a:spcPts val="500"/>
              </a:spcBef>
              <a:spcAft>
                <a:spcPts val="0"/>
              </a:spcAft>
              <a:buClr>
                <a:srgbClr val="3F3F3F"/>
              </a:buClr>
              <a:buSzPts val="1400"/>
              <a:buFont typeface="Arial"/>
              <a:buNone/>
              <a:defRPr sz="1400" b="0" i="0" u="none" strike="noStrike" cap="none">
                <a:solidFill>
                  <a:srgbClr val="3F3F3F"/>
                </a:solidFill>
                <a:latin typeface="Calibri"/>
                <a:ea typeface="Calibri"/>
                <a:cs typeface="Calibri"/>
                <a:sym typeface="Calibri"/>
              </a:defRPr>
            </a:lvl4pPr>
            <a:lvl5pPr marL="2286000" marR="0" lvl="4" indent="-228600" algn="l" rtl="0">
              <a:lnSpc>
                <a:spcPct val="90000"/>
              </a:lnSpc>
              <a:spcBef>
                <a:spcPts val="500"/>
              </a:spcBef>
              <a:spcAft>
                <a:spcPts val="0"/>
              </a:spcAft>
              <a:buClr>
                <a:srgbClr val="3F3F3F"/>
              </a:buClr>
              <a:buSzPts val="1400"/>
              <a:buFont typeface="Arial"/>
              <a:buNone/>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72" name="Google Shape;172;p12"/>
          <p:cNvSpPr txBox="1">
            <a:spLocks noGrp="1"/>
          </p:cNvSpPr>
          <p:nvPr>
            <p:ph type="body" idx="14"/>
          </p:nvPr>
        </p:nvSpPr>
        <p:spPr>
          <a:xfrm>
            <a:off x="2103945" y="4311393"/>
            <a:ext cx="1964172" cy="1130300"/>
          </a:xfrm>
          <a:prstGeom prst="rect">
            <a:avLst/>
          </a:prstGeom>
          <a:noFill/>
          <a:ln>
            <a:noFill/>
          </a:ln>
        </p:spPr>
        <p:txBody>
          <a:bodyPr spcFirstLastPara="1" wrap="square" lIns="0" tIns="0" rIns="0" bIns="0" anchor="t" anchorCtr="0"/>
          <a:lstStyle>
            <a:lvl1pPr marL="457200" marR="0" lvl="0" indent="-228600" algn="l" rtl="0">
              <a:lnSpc>
                <a:spcPct val="90000"/>
              </a:lnSpc>
              <a:spcBef>
                <a:spcPts val="1000"/>
              </a:spcBef>
              <a:spcAft>
                <a:spcPts val="0"/>
              </a:spcAft>
              <a:buClr>
                <a:srgbClr val="3F3F3F"/>
              </a:buClr>
              <a:buSzPts val="1800"/>
              <a:buFont typeface="Arial"/>
              <a:buNone/>
              <a:defRPr sz="1800" b="0" i="0" u="none" strike="noStrike" cap="none">
                <a:solidFill>
                  <a:srgbClr val="3F3F3F"/>
                </a:solidFill>
                <a:latin typeface="Calibri"/>
                <a:ea typeface="Calibri"/>
                <a:cs typeface="Calibri"/>
                <a:sym typeface="Calibri"/>
              </a:defRPr>
            </a:lvl1pPr>
            <a:lvl2pPr marL="914400" marR="0" lvl="1" indent="-228600" algn="l" rtl="0">
              <a:lnSpc>
                <a:spcPct val="90000"/>
              </a:lnSpc>
              <a:spcBef>
                <a:spcPts val="500"/>
              </a:spcBef>
              <a:spcAft>
                <a:spcPts val="0"/>
              </a:spcAft>
              <a:buClr>
                <a:srgbClr val="3F3F3F"/>
              </a:buClr>
              <a:buSzPts val="1600"/>
              <a:buFont typeface="Arial"/>
              <a:buNone/>
              <a:defRPr sz="1600" b="0" i="0" u="none" strike="noStrike" cap="none">
                <a:solidFill>
                  <a:srgbClr val="3F3F3F"/>
                </a:solidFill>
                <a:latin typeface="Calibri"/>
                <a:ea typeface="Calibri"/>
                <a:cs typeface="Calibri"/>
                <a:sym typeface="Calibri"/>
              </a:defRPr>
            </a:lvl2pPr>
            <a:lvl3pPr marL="1371600" marR="0" lvl="2" indent="-228600" algn="l" rtl="0">
              <a:lnSpc>
                <a:spcPct val="90000"/>
              </a:lnSpc>
              <a:spcBef>
                <a:spcPts val="500"/>
              </a:spcBef>
              <a:spcAft>
                <a:spcPts val="0"/>
              </a:spcAft>
              <a:buClr>
                <a:srgbClr val="3F3F3F"/>
              </a:buClr>
              <a:buSzPts val="1400"/>
              <a:buFont typeface="Arial"/>
              <a:buNone/>
              <a:defRPr sz="1400" b="0" i="0" u="none" strike="noStrike" cap="none">
                <a:solidFill>
                  <a:srgbClr val="3F3F3F"/>
                </a:solidFill>
                <a:latin typeface="Calibri"/>
                <a:ea typeface="Calibri"/>
                <a:cs typeface="Calibri"/>
                <a:sym typeface="Calibri"/>
              </a:defRPr>
            </a:lvl3pPr>
            <a:lvl4pPr marL="1828800" marR="0" lvl="3" indent="-228600" algn="l" rtl="0">
              <a:lnSpc>
                <a:spcPct val="90000"/>
              </a:lnSpc>
              <a:spcBef>
                <a:spcPts val="500"/>
              </a:spcBef>
              <a:spcAft>
                <a:spcPts val="0"/>
              </a:spcAft>
              <a:buClr>
                <a:srgbClr val="3F3F3F"/>
              </a:buClr>
              <a:buSzPts val="1400"/>
              <a:buFont typeface="Arial"/>
              <a:buNone/>
              <a:defRPr sz="1400" b="0" i="0" u="none" strike="noStrike" cap="none">
                <a:solidFill>
                  <a:srgbClr val="3F3F3F"/>
                </a:solidFill>
                <a:latin typeface="Calibri"/>
                <a:ea typeface="Calibri"/>
                <a:cs typeface="Calibri"/>
                <a:sym typeface="Calibri"/>
              </a:defRPr>
            </a:lvl4pPr>
            <a:lvl5pPr marL="2286000" marR="0" lvl="4" indent="-228600" algn="l" rtl="0">
              <a:lnSpc>
                <a:spcPct val="90000"/>
              </a:lnSpc>
              <a:spcBef>
                <a:spcPts val="500"/>
              </a:spcBef>
              <a:spcAft>
                <a:spcPts val="0"/>
              </a:spcAft>
              <a:buClr>
                <a:srgbClr val="3F3F3F"/>
              </a:buClr>
              <a:buSzPts val="1400"/>
              <a:buFont typeface="Arial"/>
              <a:buNone/>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73" name="Google Shape;173;p12"/>
          <p:cNvSpPr txBox="1">
            <a:spLocks noGrp="1"/>
          </p:cNvSpPr>
          <p:nvPr>
            <p:ph type="body" idx="15"/>
          </p:nvPr>
        </p:nvSpPr>
        <p:spPr>
          <a:xfrm>
            <a:off x="5955887" y="4311393"/>
            <a:ext cx="1963737" cy="1130300"/>
          </a:xfrm>
          <a:prstGeom prst="rect">
            <a:avLst/>
          </a:prstGeom>
          <a:noFill/>
          <a:ln>
            <a:noFill/>
          </a:ln>
        </p:spPr>
        <p:txBody>
          <a:bodyPr spcFirstLastPara="1" wrap="square" lIns="0" tIns="0" rIns="0" bIns="0" anchor="t" anchorCtr="0"/>
          <a:lstStyle>
            <a:lvl1pPr marL="457200" marR="0" lvl="0" indent="-228600" algn="l" rtl="0">
              <a:lnSpc>
                <a:spcPct val="90000"/>
              </a:lnSpc>
              <a:spcBef>
                <a:spcPts val="1000"/>
              </a:spcBef>
              <a:spcAft>
                <a:spcPts val="0"/>
              </a:spcAft>
              <a:buClr>
                <a:srgbClr val="3F3F3F"/>
              </a:buClr>
              <a:buSzPts val="1800"/>
              <a:buFont typeface="Arial"/>
              <a:buNone/>
              <a:defRPr sz="18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74" name="Google Shape;174;p12"/>
          <p:cNvSpPr txBox="1">
            <a:spLocks noGrp="1"/>
          </p:cNvSpPr>
          <p:nvPr>
            <p:ph type="body" idx="16"/>
          </p:nvPr>
        </p:nvSpPr>
        <p:spPr>
          <a:xfrm>
            <a:off x="9807829" y="4311393"/>
            <a:ext cx="1981200" cy="1138238"/>
          </a:xfrm>
          <a:prstGeom prst="rect">
            <a:avLst/>
          </a:prstGeom>
          <a:noFill/>
          <a:ln>
            <a:noFill/>
          </a:ln>
        </p:spPr>
        <p:txBody>
          <a:bodyPr spcFirstLastPara="1" wrap="square" lIns="0" tIns="0" rIns="0" bIns="0" anchor="t" anchorCtr="0"/>
          <a:lstStyle>
            <a:lvl1pPr marL="457200" marR="0" lvl="0" indent="-228600" algn="l" rtl="0">
              <a:lnSpc>
                <a:spcPct val="90000"/>
              </a:lnSpc>
              <a:spcBef>
                <a:spcPts val="1000"/>
              </a:spcBef>
              <a:spcAft>
                <a:spcPts val="0"/>
              </a:spcAft>
              <a:buClr>
                <a:srgbClr val="3F3F3F"/>
              </a:buClr>
              <a:buSzPts val="1800"/>
              <a:buFont typeface="Arial"/>
              <a:buNone/>
              <a:defRPr sz="18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Tree>
    <p:extLst>
      <p:ext uri="{BB962C8B-B14F-4D97-AF65-F5344CB8AC3E}">
        <p14:creationId xmlns:p14="http://schemas.microsoft.com/office/powerpoint/2010/main" val="4270963138"/>
      </p:ext>
    </p:extLst>
  </p:cSld>
  <p:clrMapOvr>
    <a:masterClrMapping/>
  </p:clrMapOvr>
</p:sldLayout>
</file>

<file path=ppt/slideLayouts/slideLayout135.xml><?xml version="1.0" encoding="utf-8"?>
<p:sldLayout xmlns:a="http://schemas.openxmlformats.org/drawingml/2006/main" xmlns:r="http://schemas.openxmlformats.org/officeDocument/2006/relationships" xmlns:p="http://schemas.openxmlformats.org/presentationml/2006/main" matchingName="1_Image Bullets">
  <p:cSld name="1_Image Bullets">
    <p:spTree>
      <p:nvGrpSpPr>
        <p:cNvPr id="1" name="Shape 175"/>
        <p:cNvGrpSpPr/>
        <p:nvPr/>
      </p:nvGrpSpPr>
      <p:grpSpPr>
        <a:xfrm>
          <a:off x="0" y="0"/>
          <a:ext cx="0" cy="0"/>
          <a:chOff x="0" y="0"/>
          <a:chExt cx="0" cy="0"/>
        </a:xfrm>
      </p:grpSpPr>
      <p:sp>
        <p:nvSpPr>
          <p:cNvPr id="176" name="Google Shape;176;p13"/>
          <p:cNvSpPr/>
          <p:nvPr/>
        </p:nvSpPr>
        <p:spPr>
          <a:xfrm>
            <a:off x="3762852" y="1440875"/>
            <a:ext cx="1508760" cy="1508760"/>
          </a:xfrm>
          <a:prstGeom prst="ellipse">
            <a:avLst/>
          </a:pr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177" name="Google Shape;177;p13"/>
          <p:cNvSpPr/>
          <p:nvPr/>
        </p:nvSpPr>
        <p:spPr>
          <a:xfrm>
            <a:off x="6604501" y="1440875"/>
            <a:ext cx="1508760" cy="1508760"/>
          </a:xfrm>
          <a:prstGeom prst="ellipse">
            <a:avLst/>
          </a:pr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178" name="Google Shape;178;p13"/>
          <p:cNvSpPr/>
          <p:nvPr/>
        </p:nvSpPr>
        <p:spPr>
          <a:xfrm>
            <a:off x="9446150" y="1440578"/>
            <a:ext cx="1508760" cy="1508760"/>
          </a:xfrm>
          <a:prstGeom prst="ellipse">
            <a:avLst/>
          </a:pr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179" name="Google Shape;179;p13"/>
          <p:cNvSpPr/>
          <p:nvPr/>
        </p:nvSpPr>
        <p:spPr>
          <a:xfrm>
            <a:off x="923703" y="1440875"/>
            <a:ext cx="1508760" cy="1508760"/>
          </a:xfrm>
          <a:prstGeom prst="ellipse">
            <a:avLst/>
          </a:pr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180" name="Google Shape;180;p13"/>
          <p:cNvSpPr txBox="1">
            <a:spLocks noGrp="1"/>
          </p:cNvSpPr>
          <p:nvPr>
            <p:ph type="title"/>
          </p:nvPr>
        </p:nvSpPr>
        <p:spPr>
          <a:xfrm>
            <a:off x="432000" y="432000"/>
            <a:ext cx="11340000" cy="432000"/>
          </a:xfrm>
          <a:prstGeom prst="rect">
            <a:avLst/>
          </a:prstGeom>
          <a:noFill/>
          <a:ln>
            <a:noFill/>
          </a:ln>
        </p:spPr>
        <p:txBody>
          <a:bodyPr spcFirstLastPara="1" wrap="square" lIns="0" tIns="0" rIns="0" bIns="0" anchor="ctr" anchorCtr="0"/>
          <a:lstStyle>
            <a:lvl1pPr marR="0" lvl="0" algn="l" rtl="0">
              <a:lnSpc>
                <a:spcPct val="90000"/>
              </a:lnSpc>
              <a:spcBef>
                <a:spcPts val="0"/>
              </a:spcBef>
              <a:spcAft>
                <a:spcPts val="0"/>
              </a:spcAft>
              <a:buClr>
                <a:srgbClr val="0070C0"/>
              </a:buClr>
              <a:buSzPts val="3600"/>
              <a:buFont typeface="Economica"/>
              <a:buNone/>
              <a:defRPr sz="3600" b="0" i="0" u="none" strike="noStrike" cap="none">
                <a:solidFill>
                  <a:srgbClr val="0070C0"/>
                </a:solidFill>
                <a:latin typeface="Economica"/>
                <a:ea typeface="Economica"/>
                <a:cs typeface="Economica"/>
                <a:sym typeface="Economica"/>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endParaRPr/>
          </a:p>
        </p:txBody>
      </p:sp>
      <p:sp>
        <p:nvSpPr>
          <p:cNvPr id="181" name="Google Shape;181;p13"/>
          <p:cNvSpPr txBox="1">
            <a:spLocks noGrp="1"/>
          </p:cNvSpPr>
          <p:nvPr>
            <p:ph type="ftr" idx="11"/>
          </p:nvPr>
        </p:nvSpPr>
        <p:spPr>
          <a:xfrm>
            <a:off x="431999" y="6188628"/>
            <a:ext cx="8784941" cy="365125"/>
          </a:xfrm>
          <a:prstGeom prst="rect">
            <a:avLst/>
          </a:prstGeom>
          <a:noFill/>
          <a:ln>
            <a:noFill/>
          </a:ln>
        </p:spPr>
        <p:txBody>
          <a:bodyPr spcFirstLastPara="1" wrap="square" lIns="0" tIns="0" rIns="0" bIns="0" anchor="ctr" anchorCtr="0"/>
          <a:lstStyle>
            <a:lvl1pPr marR="0" lvl="0" algn="l" rtl="0">
              <a:spcBef>
                <a:spcPts val="0"/>
              </a:spcBef>
              <a:spcAft>
                <a:spcPts val="0"/>
              </a:spcAft>
              <a:buSzPts val="1400"/>
              <a:buNone/>
              <a:defRPr sz="1200" b="0" i="0" u="none" strike="noStrike" cap="none">
                <a:solidFill>
                  <a:srgbClr val="3F3F3F"/>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200" b="0" i="0" u="none" strike="noStrike" kern="0" cap="none" spc="0" normalizeH="0" baseline="0" noProof="0">
              <a:ln>
                <a:noFill/>
              </a:ln>
              <a:solidFill>
                <a:srgbClr val="3F3F3F"/>
              </a:solidFill>
              <a:effectLst/>
              <a:uLnTx/>
              <a:uFillTx/>
              <a:latin typeface="Calibri"/>
              <a:cs typeface="Calibri"/>
              <a:sym typeface="Calibri"/>
            </a:endParaRPr>
          </a:p>
        </p:txBody>
      </p:sp>
      <p:sp>
        <p:nvSpPr>
          <p:cNvPr id="182" name="Google Shape;182;p13"/>
          <p:cNvSpPr>
            <a:spLocks noGrp="1"/>
          </p:cNvSpPr>
          <p:nvPr>
            <p:ph type="sldNum" idx="12"/>
          </p:nvPr>
        </p:nvSpPr>
        <p:spPr>
          <a:xfrm>
            <a:off x="11496369" y="6155190"/>
            <a:ext cx="432000" cy="432000"/>
          </a:xfrm>
          <a:prstGeom prst="ellipse">
            <a:avLst/>
          </a:prstGeom>
          <a:noFill/>
          <a:ln w="9525" cap="flat" cmpd="sng">
            <a:solidFill>
              <a:schemeClr val="accent1"/>
            </a:solidFill>
            <a:prstDash val="solid"/>
            <a:round/>
            <a:headEnd type="none" w="sm" len="sm"/>
            <a:tailEnd type="none" w="sm" len="sm"/>
          </a:ln>
        </p:spPr>
        <p:txBody>
          <a:bodyPr spcFirstLastPara="1" wrap="square" lIns="0" tIns="0" rIns="0" bIns="0" anchor="ctr" anchorCtr="0">
            <a:noAutofit/>
          </a:bodyPr>
          <a:lstStyle>
            <a:lvl1pPr marL="0" marR="0" lvl="0" indent="0" algn="ctr" rtl="0">
              <a:spcBef>
                <a:spcPts val="0"/>
              </a:spcBef>
              <a:buNone/>
              <a:defRPr sz="1200" b="1" i="1" u="none" strike="noStrike" cap="none">
                <a:solidFill>
                  <a:srgbClr val="3F3F3F"/>
                </a:solidFill>
                <a:latin typeface="Rockwell"/>
                <a:ea typeface="Rockwell"/>
                <a:cs typeface="Rockwell"/>
                <a:sym typeface="Rockwell"/>
              </a:defRPr>
            </a:lvl1pPr>
            <a:lvl2pPr marL="0" marR="0" lvl="1" indent="0" algn="ctr" rtl="0">
              <a:spcBef>
                <a:spcPts val="0"/>
              </a:spcBef>
              <a:buNone/>
              <a:defRPr sz="1200" b="1" i="1" u="none" strike="noStrike" cap="none">
                <a:solidFill>
                  <a:srgbClr val="3F3F3F"/>
                </a:solidFill>
                <a:latin typeface="Rockwell"/>
                <a:ea typeface="Rockwell"/>
                <a:cs typeface="Rockwell"/>
                <a:sym typeface="Rockwell"/>
              </a:defRPr>
            </a:lvl2pPr>
            <a:lvl3pPr marL="0" marR="0" lvl="2" indent="0" algn="ctr" rtl="0">
              <a:spcBef>
                <a:spcPts val="0"/>
              </a:spcBef>
              <a:buNone/>
              <a:defRPr sz="1200" b="1" i="1" u="none" strike="noStrike" cap="none">
                <a:solidFill>
                  <a:srgbClr val="3F3F3F"/>
                </a:solidFill>
                <a:latin typeface="Rockwell"/>
                <a:ea typeface="Rockwell"/>
                <a:cs typeface="Rockwell"/>
                <a:sym typeface="Rockwell"/>
              </a:defRPr>
            </a:lvl3pPr>
            <a:lvl4pPr marL="0" marR="0" lvl="3" indent="0" algn="ctr" rtl="0">
              <a:spcBef>
                <a:spcPts val="0"/>
              </a:spcBef>
              <a:buNone/>
              <a:defRPr sz="1200" b="1" i="1" u="none" strike="noStrike" cap="none">
                <a:solidFill>
                  <a:srgbClr val="3F3F3F"/>
                </a:solidFill>
                <a:latin typeface="Rockwell"/>
                <a:ea typeface="Rockwell"/>
                <a:cs typeface="Rockwell"/>
                <a:sym typeface="Rockwell"/>
              </a:defRPr>
            </a:lvl4pPr>
            <a:lvl5pPr marL="0" marR="0" lvl="4" indent="0" algn="ctr" rtl="0">
              <a:spcBef>
                <a:spcPts val="0"/>
              </a:spcBef>
              <a:buNone/>
              <a:defRPr sz="1200" b="1" i="1" u="none" strike="noStrike" cap="none">
                <a:solidFill>
                  <a:srgbClr val="3F3F3F"/>
                </a:solidFill>
                <a:latin typeface="Rockwell"/>
                <a:ea typeface="Rockwell"/>
                <a:cs typeface="Rockwell"/>
                <a:sym typeface="Rockwell"/>
              </a:defRPr>
            </a:lvl5pPr>
            <a:lvl6pPr marL="0" marR="0" lvl="5" indent="0" algn="ctr" rtl="0">
              <a:spcBef>
                <a:spcPts val="0"/>
              </a:spcBef>
              <a:buNone/>
              <a:defRPr sz="1200" b="1" i="1" u="none" strike="noStrike" cap="none">
                <a:solidFill>
                  <a:srgbClr val="3F3F3F"/>
                </a:solidFill>
                <a:latin typeface="Rockwell"/>
                <a:ea typeface="Rockwell"/>
                <a:cs typeface="Rockwell"/>
                <a:sym typeface="Rockwell"/>
              </a:defRPr>
            </a:lvl6pPr>
            <a:lvl7pPr marL="0" marR="0" lvl="6" indent="0" algn="ctr" rtl="0">
              <a:spcBef>
                <a:spcPts val="0"/>
              </a:spcBef>
              <a:buNone/>
              <a:defRPr sz="1200" b="1" i="1" u="none" strike="noStrike" cap="none">
                <a:solidFill>
                  <a:srgbClr val="3F3F3F"/>
                </a:solidFill>
                <a:latin typeface="Rockwell"/>
                <a:ea typeface="Rockwell"/>
                <a:cs typeface="Rockwell"/>
                <a:sym typeface="Rockwell"/>
              </a:defRPr>
            </a:lvl7pPr>
            <a:lvl8pPr marL="0" marR="0" lvl="7" indent="0" algn="ctr" rtl="0">
              <a:spcBef>
                <a:spcPts val="0"/>
              </a:spcBef>
              <a:buNone/>
              <a:defRPr sz="1200" b="1" i="1" u="none" strike="noStrike" cap="none">
                <a:solidFill>
                  <a:srgbClr val="3F3F3F"/>
                </a:solidFill>
                <a:latin typeface="Rockwell"/>
                <a:ea typeface="Rockwell"/>
                <a:cs typeface="Rockwell"/>
                <a:sym typeface="Rockwell"/>
              </a:defRPr>
            </a:lvl8pPr>
            <a:lvl9pPr marL="0" marR="0" lvl="8" indent="0" algn="ctr" rtl="0">
              <a:spcBef>
                <a:spcPts val="0"/>
              </a:spcBef>
              <a:buNone/>
              <a:defRPr sz="1200" b="1" i="1" u="none" strike="noStrike" cap="none">
                <a:solidFill>
                  <a:srgbClr val="3F3F3F"/>
                </a:solidFill>
                <a:latin typeface="Rockwell"/>
                <a:ea typeface="Rockwell"/>
                <a:cs typeface="Rockwell"/>
                <a:sym typeface="Rockwell"/>
              </a:defRPr>
            </a:lvl9p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n-US" sz="1200" b="1" i="1" u="none" strike="noStrike" kern="0" cap="none" spc="0" normalizeH="0" baseline="0" noProof="0">
                <a:ln>
                  <a:noFill/>
                </a:ln>
                <a:solidFill>
                  <a:srgbClr val="3F3F3F"/>
                </a:solidFill>
                <a:effectLst/>
                <a:uLnTx/>
                <a:uFillTx/>
                <a:latin typeface="Rockwell"/>
                <a:sym typeface="Rockwell"/>
              </a:rPr>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t>‹#›</a:t>
            </a:fld>
            <a:endParaRPr kumimoji="0" sz="1200" b="1" i="1" u="none" strike="noStrike" kern="0" cap="none" spc="0" normalizeH="0" baseline="0" noProof="0">
              <a:ln>
                <a:noFill/>
              </a:ln>
              <a:solidFill>
                <a:srgbClr val="3F3F3F"/>
              </a:solidFill>
              <a:effectLst/>
              <a:uLnTx/>
              <a:uFillTx/>
              <a:latin typeface="Rockwell"/>
              <a:sym typeface="Rockwell"/>
            </a:endParaRPr>
          </a:p>
        </p:txBody>
      </p:sp>
      <p:sp>
        <p:nvSpPr>
          <p:cNvPr id="183" name="Google Shape;183;p13"/>
          <p:cNvSpPr txBox="1">
            <a:spLocks noGrp="1"/>
          </p:cNvSpPr>
          <p:nvPr>
            <p:ph type="body" idx="1"/>
          </p:nvPr>
        </p:nvSpPr>
        <p:spPr>
          <a:xfrm>
            <a:off x="3273743" y="4688112"/>
            <a:ext cx="2514600" cy="900000"/>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3F3F3F"/>
              </a:buClr>
              <a:buSzPts val="1600"/>
              <a:buFont typeface="Arial"/>
              <a:buNone/>
              <a:defRPr sz="16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84" name="Google Shape;184;p13"/>
          <p:cNvSpPr txBox="1">
            <a:spLocks noGrp="1"/>
          </p:cNvSpPr>
          <p:nvPr>
            <p:ph type="body" idx="2"/>
          </p:nvPr>
        </p:nvSpPr>
        <p:spPr>
          <a:xfrm>
            <a:off x="6115392" y="4688112"/>
            <a:ext cx="2514600" cy="900000"/>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3F3F3F"/>
              </a:buClr>
              <a:buSzPts val="1600"/>
              <a:buFont typeface="Arial"/>
              <a:buNone/>
              <a:defRPr sz="16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85" name="Google Shape;185;p13"/>
          <p:cNvSpPr txBox="1">
            <a:spLocks noGrp="1"/>
          </p:cNvSpPr>
          <p:nvPr>
            <p:ph type="body" idx="3"/>
          </p:nvPr>
        </p:nvSpPr>
        <p:spPr>
          <a:xfrm>
            <a:off x="8957041" y="4683350"/>
            <a:ext cx="2514600" cy="900000"/>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3F3F3F"/>
              </a:buClr>
              <a:buSzPts val="1600"/>
              <a:buFont typeface="Arial"/>
              <a:buNone/>
              <a:defRPr sz="16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86" name="Google Shape;186;p13"/>
          <p:cNvSpPr txBox="1">
            <a:spLocks noGrp="1"/>
          </p:cNvSpPr>
          <p:nvPr>
            <p:ph type="body" idx="4"/>
          </p:nvPr>
        </p:nvSpPr>
        <p:spPr>
          <a:xfrm>
            <a:off x="431800" y="3926334"/>
            <a:ext cx="2514600" cy="504000"/>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3F3F3F"/>
              </a:buClr>
              <a:buSzPts val="1800"/>
              <a:buFont typeface="Arial"/>
              <a:buNone/>
              <a:defRPr sz="1800" b="1" i="0" u="none" strike="noStrike" cap="none">
                <a:solidFill>
                  <a:srgbClr val="3F3F3F"/>
                </a:solidFill>
                <a:latin typeface="Rockwell"/>
                <a:ea typeface="Rockwell"/>
                <a:cs typeface="Rockwell"/>
                <a:sym typeface="Rockwell"/>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87" name="Google Shape;187;p13"/>
          <p:cNvSpPr txBox="1">
            <a:spLocks noGrp="1"/>
          </p:cNvSpPr>
          <p:nvPr>
            <p:ph type="body" idx="5"/>
          </p:nvPr>
        </p:nvSpPr>
        <p:spPr>
          <a:xfrm>
            <a:off x="3273743" y="3926335"/>
            <a:ext cx="2514600" cy="504000"/>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3F3F3F"/>
              </a:buClr>
              <a:buSzPts val="1800"/>
              <a:buFont typeface="Arial"/>
              <a:buNone/>
              <a:defRPr sz="1800" b="1" i="0" u="none" strike="noStrike" cap="none">
                <a:solidFill>
                  <a:srgbClr val="3F3F3F"/>
                </a:solidFill>
                <a:latin typeface="Rockwell"/>
                <a:ea typeface="Rockwell"/>
                <a:cs typeface="Rockwell"/>
                <a:sym typeface="Rockwell"/>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88" name="Google Shape;188;p13"/>
          <p:cNvSpPr txBox="1">
            <a:spLocks noGrp="1"/>
          </p:cNvSpPr>
          <p:nvPr>
            <p:ph type="body" idx="6"/>
          </p:nvPr>
        </p:nvSpPr>
        <p:spPr>
          <a:xfrm>
            <a:off x="6115392" y="3926335"/>
            <a:ext cx="2514600" cy="504000"/>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3F3F3F"/>
              </a:buClr>
              <a:buSzPts val="1800"/>
              <a:buFont typeface="Arial"/>
              <a:buNone/>
              <a:defRPr sz="1800" b="1" i="0" u="none" strike="noStrike" cap="none">
                <a:solidFill>
                  <a:srgbClr val="3F3F3F"/>
                </a:solidFill>
                <a:latin typeface="Rockwell"/>
                <a:ea typeface="Rockwell"/>
                <a:cs typeface="Rockwell"/>
                <a:sym typeface="Rockwell"/>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89" name="Google Shape;189;p13"/>
          <p:cNvSpPr txBox="1">
            <a:spLocks noGrp="1"/>
          </p:cNvSpPr>
          <p:nvPr>
            <p:ph type="body" idx="7"/>
          </p:nvPr>
        </p:nvSpPr>
        <p:spPr>
          <a:xfrm>
            <a:off x="8957041" y="3926038"/>
            <a:ext cx="2514600" cy="504000"/>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3F3F3F"/>
              </a:buClr>
              <a:buSzPts val="1800"/>
              <a:buFont typeface="Arial"/>
              <a:buNone/>
              <a:defRPr sz="1800" b="1" i="0" u="none" strike="noStrike" cap="none">
                <a:solidFill>
                  <a:srgbClr val="3F3F3F"/>
                </a:solidFill>
                <a:latin typeface="Rockwell"/>
                <a:ea typeface="Rockwell"/>
                <a:cs typeface="Rockwell"/>
                <a:sym typeface="Rockwell"/>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90" name="Google Shape;190;p13"/>
          <p:cNvSpPr txBox="1">
            <a:spLocks noGrp="1"/>
          </p:cNvSpPr>
          <p:nvPr>
            <p:ph type="body" idx="8"/>
          </p:nvPr>
        </p:nvSpPr>
        <p:spPr>
          <a:xfrm>
            <a:off x="432094" y="4683350"/>
            <a:ext cx="2514600" cy="900000"/>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3F3F3F"/>
              </a:buClr>
              <a:buSzPts val="1600"/>
              <a:buFont typeface="Arial"/>
              <a:buNone/>
              <a:defRPr sz="16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91" name="Google Shape;191;p13"/>
          <p:cNvSpPr>
            <a:spLocks noGrp="1"/>
          </p:cNvSpPr>
          <p:nvPr>
            <p:ph type="pic" idx="9"/>
          </p:nvPr>
        </p:nvSpPr>
        <p:spPr>
          <a:xfrm>
            <a:off x="1251046" y="1768218"/>
            <a:ext cx="854075" cy="854075"/>
          </a:xfrm>
          <a:prstGeom prst="rect">
            <a:avLst/>
          </a:prstGeom>
          <a:noFill/>
          <a:ln>
            <a:noFill/>
          </a:ln>
        </p:spPr>
        <p:txBody>
          <a:bodyPr spcFirstLastPara="1" wrap="square" lIns="0" tIns="0" rIns="0" bIns="0" anchor="t" anchorCtr="0"/>
          <a:lstStyle>
            <a:lvl1pPr marR="0" lvl="0" algn="l" rtl="0">
              <a:lnSpc>
                <a:spcPct val="90000"/>
              </a:lnSpc>
              <a:spcBef>
                <a:spcPts val="1000"/>
              </a:spcBef>
              <a:spcAft>
                <a:spcPts val="0"/>
              </a:spcAft>
              <a:buClr>
                <a:srgbClr val="3F3F3F"/>
              </a:buClr>
              <a:buSzPts val="1800"/>
              <a:buFont typeface="Arial"/>
              <a:buNone/>
              <a:defRPr sz="1800" b="0" i="0" u="none" strike="noStrike" cap="none">
                <a:solidFill>
                  <a:srgbClr val="3F3F3F"/>
                </a:solidFill>
                <a:latin typeface="Calibri"/>
                <a:ea typeface="Calibri"/>
                <a:cs typeface="Calibri"/>
                <a:sym typeface="Calibri"/>
              </a:defRPr>
            </a:lvl1pPr>
            <a:lvl2pPr marR="0" lvl="1"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R="0" lvl="2"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R="0" lvl="3"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R="0" lvl="4"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R="0" lvl="5"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R="0" lvl="6"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R="0" lvl="7"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R="0" lvl="8"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92" name="Google Shape;192;p13"/>
          <p:cNvSpPr>
            <a:spLocks noGrp="1"/>
          </p:cNvSpPr>
          <p:nvPr>
            <p:ph type="pic" idx="13"/>
          </p:nvPr>
        </p:nvSpPr>
        <p:spPr>
          <a:xfrm>
            <a:off x="4092436" y="1768218"/>
            <a:ext cx="854075" cy="854075"/>
          </a:xfrm>
          <a:prstGeom prst="rect">
            <a:avLst/>
          </a:prstGeom>
          <a:noFill/>
          <a:ln>
            <a:noFill/>
          </a:ln>
        </p:spPr>
        <p:txBody>
          <a:bodyPr spcFirstLastPara="1" wrap="square" lIns="0" tIns="0" rIns="0" bIns="0" anchor="t" anchorCtr="0"/>
          <a:lstStyle>
            <a:lvl1pPr marR="0" lvl="0" algn="l" rtl="0">
              <a:lnSpc>
                <a:spcPct val="90000"/>
              </a:lnSpc>
              <a:spcBef>
                <a:spcPts val="1000"/>
              </a:spcBef>
              <a:spcAft>
                <a:spcPts val="0"/>
              </a:spcAft>
              <a:buClr>
                <a:srgbClr val="3F3F3F"/>
              </a:buClr>
              <a:buSzPts val="1800"/>
              <a:buFont typeface="Arial"/>
              <a:buNone/>
              <a:defRPr sz="1800" b="0" i="0" u="none" strike="noStrike" cap="none">
                <a:solidFill>
                  <a:srgbClr val="3F3F3F"/>
                </a:solidFill>
                <a:latin typeface="Calibri"/>
                <a:ea typeface="Calibri"/>
                <a:cs typeface="Calibri"/>
                <a:sym typeface="Calibri"/>
              </a:defRPr>
            </a:lvl1pPr>
            <a:lvl2pPr marR="0" lvl="1"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R="0" lvl="2"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R="0" lvl="3"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R="0" lvl="4"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R="0" lvl="5"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R="0" lvl="6"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R="0" lvl="7"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R="0" lvl="8"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93" name="Google Shape;193;p13"/>
          <p:cNvSpPr>
            <a:spLocks noGrp="1"/>
          </p:cNvSpPr>
          <p:nvPr>
            <p:ph type="pic" idx="14"/>
          </p:nvPr>
        </p:nvSpPr>
        <p:spPr>
          <a:xfrm>
            <a:off x="6933339" y="1768218"/>
            <a:ext cx="854075" cy="854075"/>
          </a:xfrm>
          <a:prstGeom prst="rect">
            <a:avLst/>
          </a:prstGeom>
          <a:noFill/>
          <a:ln>
            <a:noFill/>
          </a:ln>
        </p:spPr>
        <p:txBody>
          <a:bodyPr spcFirstLastPara="1" wrap="square" lIns="0" tIns="0" rIns="0" bIns="0" anchor="t" anchorCtr="0"/>
          <a:lstStyle>
            <a:lvl1pPr marR="0" lvl="0" algn="l" rtl="0">
              <a:lnSpc>
                <a:spcPct val="90000"/>
              </a:lnSpc>
              <a:spcBef>
                <a:spcPts val="1000"/>
              </a:spcBef>
              <a:spcAft>
                <a:spcPts val="0"/>
              </a:spcAft>
              <a:buClr>
                <a:srgbClr val="3F3F3F"/>
              </a:buClr>
              <a:buSzPts val="1800"/>
              <a:buFont typeface="Arial"/>
              <a:buNone/>
              <a:defRPr sz="1800" b="0" i="0" u="none" strike="noStrike" cap="none">
                <a:solidFill>
                  <a:srgbClr val="3F3F3F"/>
                </a:solidFill>
                <a:latin typeface="Calibri"/>
                <a:ea typeface="Calibri"/>
                <a:cs typeface="Calibri"/>
                <a:sym typeface="Calibri"/>
              </a:defRPr>
            </a:lvl1pPr>
            <a:lvl2pPr marR="0" lvl="1"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R="0" lvl="2"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R="0" lvl="3"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R="0" lvl="4"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R="0" lvl="5"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R="0" lvl="6"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R="0" lvl="7"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R="0" lvl="8"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94" name="Google Shape;194;p13"/>
          <p:cNvSpPr>
            <a:spLocks noGrp="1"/>
          </p:cNvSpPr>
          <p:nvPr>
            <p:ph type="pic" idx="15"/>
          </p:nvPr>
        </p:nvSpPr>
        <p:spPr>
          <a:xfrm>
            <a:off x="9774241" y="1767921"/>
            <a:ext cx="854075" cy="854075"/>
          </a:xfrm>
          <a:prstGeom prst="rect">
            <a:avLst/>
          </a:prstGeom>
          <a:noFill/>
          <a:ln>
            <a:noFill/>
          </a:ln>
        </p:spPr>
        <p:txBody>
          <a:bodyPr spcFirstLastPara="1" wrap="square" lIns="0" tIns="0" rIns="0" bIns="0" anchor="t" anchorCtr="0"/>
          <a:lstStyle>
            <a:lvl1pPr marR="0" lvl="0" algn="l" rtl="0">
              <a:lnSpc>
                <a:spcPct val="90000"/>
              </a:lnSpc>
              <a:spcBef>
                <a:spcPts val="1000"/>
              </a:spcBef>
              <a:spcAft>
                <a:spcPts val="0"/>
              </a:spcAft>
              <a:buClr>
                <a:srgbClr val="3F3F3F"/>
              </a:buClr>
              <a:buSzPts val="1800"/>
              <a:buFont typeface="Arial"/>
              <a:buNone/>
              <a:defRPr sz="1800" b="0" i="0" u="none" strike="noStrike" cap="none">
                <a:solidFill>
                  <a:srgbClr val="3F3F3F"/>
                </a:solidFill>
                <a:latin typeface="Calibri"/>
                <a:ea typeface="Calibri"/>
                <a:cs typeface="Calibri"/>
                <a:sym typeface="Calibri"/>
              </a:defRPr>
            </a:lvl1pPr>
            <a:lvl2pPr marR="0" lvl="1"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R="0" lvl="2"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R="0" lvl="3"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R="0" lvl="4"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R="0" lvl="5"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R="0" lvl="6"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R="0" lvl="7"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R="0" lvl="8"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Tree>
    <p:extLst>
      <p:ext uri="{BB962C8B-B14F-4D97-AF65-F5344CB8AC3E}">
        <p14:creationId xmlns:p14="http://schemas.microsoft.com/office/powerpoint/2010/main" val="3696905485"/>
      </p:ext>
    </p:extLst>
  </p:cSld>
  <p:clrMapOvr>
    <a:masterClrMapping/>
  </p:clrMapOvr>
</p:sldLayout>
</file>

<file path=ppt/slideLayouts/slideLayout136.xml><?xml version="1.0" encoding="utf-8"?>
<p:sldLayout xmlns:a="http://schemas.openxmlformats.org/drawingml/2006/main" xmlns:r="http://schemas.openxmlformats.org/officeDocument/2006/relationships" xmlns:p="http://schemas.openxmlformats.org/presentationml/2006/main" matchingName="Title and Content">
  <p:cSld name="Title and Content">
    <p:spTree>
      <p:nvGrpSpPr>
        <p:cNvPr id="1" name="Shape 195"/>
        <p:cNvGrpSpPr/>
        <p:nvPr/>
      </p:nvGrpSpPr>
      <p:grpSpPr>
        <a:xfrm>
          <a:off x="0" y="0"/>
          <a:ext cx="0" cy="0"/>
          <a:chOff x="0" y="0"/>
          <a:chExt cx="0" cy="0"/>
        </a:xfrm>
      </p:grpSpPr>
      <p:sp>
        <p:nvSpPr>
          <p:cNvPr id="196" name="Google Shape;196;p14"/>
          <p:cNvSpPr txBox="1">
            <a:spLocks noGrp="1"/>
          </p:cNvSpPr>
          <p:nvPr>
            <p:ph type="body" idx="1"/>
          </p:nvPr>
        </p:nvSpPr>
        <p:spPr>
          <a:xfrm>
            <a:off x="432000" y="1152000"/>
            <a:ext cx="11340000" cy="4680000"/>
          </a:xfrm>
          <a:prstGeom prst="rect">
            <a:avLst/>
          </a:prstGeom>
          <a:noFill/>
          <a:ln>
            <a:noFill/>
          </a:ln>
        </p:spPr>
        <p:txBody>
          <a:bodyPr spcFirstLastPara="1" wrap="square" lIns="0" tIns="0" rIns="0" bIns="0" anchor="t" anchorCtr="0"/>
          <a:lstStyle>
            <a:lvl1pPr marL="457200" marR="0" lvl="0" indent="-342900" algn="l" rtl="0">
              <a:lnSpc>
                <a:spcPct val="90000"/>
              </a:lnSpc>
              <a:spcBef>
                <a:spcPts val="1000"/>
              </a:spcBef>
              <a:spcAft>
                <a:spcPts val="0"/>
              </a:spcAft>
              <a:buClr>
                <a:srgbClr val="3F3F3F"/>
              </a:buClr>
              <a:buSzPts val="1800"/>
              <a:buFont typeface="Arial"/>
              <a:buChar char="•"/>
              <a:defRPr sz="18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97" name="Google Shape;197;p14"/>
          <p:cNvSpPr txBox="1">
            <a:spLocks noGrp="1"/>
          </p:cNvSpPr>
          <p:nvPr>
            <p:ph type="title"/>
          </p:nvPr>
        </p:nvSpPr>
        <p:spPr>
          <a:xfrm>
            <a:off x="432000" y="432000"/>
            <a:ext cx="11340000" cy="432000"/>
          </a:xfrm>
          <a:prstGeom prst="rect">
            <a:avLst/>
          </a:prstGeom>
          <a:noFill/>
          <a:ln>
            <a:noFill/>
          </a:ln>
        </p:spPr>
        <p:txBody>
          <a:bodyPr spcFirstLastPara="1" wrap="square" lIns="0" tIns="0" rIns="0" bIns="0" anchor="ctr" anchorCtr="0"/>
          <a:lstStyle>
            <a:lvl1pPr marR="0" lvl="0" algn="l" rtl="0">
              <a:lnSpc>
                <a:spcPct val="90000"/>
              </a:lnSpc>
              <a:spcBef>
                <a:spcPts val="0"/>
              </a:spcBef>
              <a:spcAft>
                <a:spcPts val="0"/>
              </a:spcAft>
              <a:buClr>
                <a:srgbClr val="3F3F3F"/>
              </a:buClr>
              <a:buSzPts val="4800"/>
              <a:buFont typeface="Economica"/>
              <a:buNone/>
              <a:defRPr sz="4800" b="0" i="0" u="none" strike="noStrike" cap="none">
                <a:solidFill>
                  <a:srgbClr val="3F3F3F"/>
                </a:solidFill>
                <a:latin typeface="Economica"/>
                <a:ea typeface="Economica"/>
                <a:cs typeface="Economica"/>
                <a:sym typeface="Economica"/>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endParaRPr/>
          </a:p>
        </p:txBody>
      </p:sp>
      <p:sp>
        <p:nvSpPr>
          <p:cNvPr id="198" name="Google Shape;198;p14"/>
          <p:cNvSpPr txBox="1">
            <a:spLocks noGrp="1"/>
          </p:cNvSpPr>
          <p:nvPr>
            <p:ph type="ftr" idx="11"/>
          </p:nvPr>
        </p:nvSpPr>
        <p:spPr>
          <a:xfrm>
            <a:off x="431999" y="6188628"/>
            <a:ext cx="8784941" cy="365125"/>
          </a:xfrm>
          <a:prstGeom prst="rect">
            <a:avLst/>
          </a:prstGeom>
          <a:noFill/>
          <a:ln>
            <a:noFill/>
          </a:ln>
        </p:spPr>
        <p:txBody>
          <a:bodyPr spcFirstLastPara="1" wrap="square" lIns="0" tIns="0" rIns="0" bIns="0" anchor="ctr" anchorCtr="0"/>
          <a:lstStyle>
            <a:lvl1pPr marR="0" lvl="0" algn="l" rtl="0">
              <a:spcBef>
                <a:spcPts val="0"/>
              </a:spcBef>
              <a:spcAft>
                <a:spcPts val="0"/>
              </a:spcAft>
              <a:buSzPts val="1400"/>
              <a:buNone/>
              <a:defRPr sz="1200" b="0" i="0" u="none" strike="noStrike" cap="none">
                <a:solidFill>
                  <a:srgbClr val="3F3F3F"/>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200" b="0" i="0" u="none" strike="noStrike" kern="0" cap="none" spc="0" normalizeH="0" baseline="0" noProof="0">
              <a:ln>
                <a:noFill/>
              </a:ln>
              <a:solidFill>
                <a:srgbClr val="3F3F3F"/>
              </a:solidFill>
              <a:effectLst/>
              <a:uLnTx/>
              <a:uFillTx/>
              <a:latin typeface="Calibri"/>
              <a:cs typeface="Calibri"/>
              <a:sym typeface="Calibri"/>
            </a:endParaRPr>
          </a:p>
        </p:txBody>
      </p:sp>
      <p:sp>
        <p:nvSpPr>
          <p:cNvPr id="199" name="Google Shape;199;p14"/>
          <p:cNvSpPr>
            <a:spLocks noGrp="1"/>
          </p:cNvSpPr>
          <p:nvPr>
            <p:ph type="sldNum" idx="12"/>
          </p:nvPr>
        </p:nvSpPr>
        <p:spPr>
          <a:xfrm>
            <a:off x="11496369" y="6155190"/>
            <a:ext cx="432000" cy="432000"/>
          </a:xfrm>
          <a:prstGeom prst="ellipse">
            <a:avLst/>
          </a:prstGeom>
          <a:noFill/>
          <a:ln w="9525" cap="flat" cmpd="sng">
            <a:solidFill>
              <a:schemeClr val="accent1"/>
            </a:solidFill>
            <a:prstDash val="solid"/>
            <a:round/>
            <a:headEnd type="none" w="sm" len="sm"/>
            <a:tailEnd type="none" w="sm" len="sm"/>
          </a:ln>
        </p:spPr>
        <p:txBody>
          <a:bodyPr spcFirstLastPara="1" wrap="square" lIns="0" tIns="0" rIns="0" bIns="0" anchor="ctr" anchorCtr="0">
            <a:noAutofit/>
          </a:bodyPr>
          <a:lstStyle>
            <a:lvl1pPr marL="0" marR="0" lvl="0" indent="0" algn="ctr" rtl="0">
              <a:spcBef>
                <a:spcPts val="0"/>
              </a:spcBef>
              <a:buNone/>
              <a:defRPr sz="1200" b="1" i="1" u="none" strike="noStrike" cap="none">
                <a:solidFill>
                  <a:srgbClr val="3F3F3F"/>
                </a:solidFill>
                <a:latin typeface="Rockwell"/>
                <a:ea typeface="Rockwell"/>
                <a:cs typeface="Rockwell"/>
                <a:sym typeface="Rockwell"/>
              </a:defRPr>
            </a:lvl1pPr>
            <a:lvl2pPr marL="0" marR="0" lvl="1" indent="0" algn="ctr" rtl="0">
              <a:spcBef>
                <a:spcPts val="0"/>
              </a:spcBef>
              <a:buNone/>
              <a:defRPr sz="1200" b="1" i="1" u="none" strike="noStrike" cap="none">
                <a:solidFill>
                  <a:srgbClr val="3F3F3F"/>
                </a:solidFill>
                <a:latin typeface="Rockwell"/>
                <a:ea typeface="Rockwell"/>
                <a:cs typeface="Rockwell"/>
                <a:sym typeface="Rockwell"/>
              </a:defRPr>
            </a:lvl2pPr>
            <a:lvl3pPr marL="0" marR="0" lvl="2" indent="0" algn="ctr" rtl="0">
              <a:spcBef>
                <a:spcPts val="0"/>
              </a:spcBef>
              <a:buNone/>
              <a:defRPr sz="1200" b="1" i="1" u="none" strike="noStrike" cap="none">
                <a:solidFill>
                  <a:srgbClr val="3F3F3F"/>
                </a:solidFill>
                <a:latin typeface="Rockwell"/>
                <a:ea typeface="Rockwell"/>
                <a:cs typeface="Rockwell"/>
                <a:sym typeface="Rockwell"/>
              </a:defRPr>
            </a:lvl3pPr>
            <a:lvl4pPr marL="0" marR="0" lvl="3" indent="0" algn="ctr" rtl="0">
              <a:spcBef>
                <a:spcPts val="0"/>
              </a:spcBef>
              <a:buNone/>
              <a:defRPr sz="1200" b="1" i="1" u="none" strike="noStrike" cap="none">
                <a:solidFill>
                  <a:srgbClr val="3F3F3F"/>
                </a:solidFill>
                <a:latin typeface="Rockwell"/>
                <a:ea typeface="Rockwell"/>
                <a:cs typeface="Rockwell"/>
                <a:sym typeface="Rockwell"/>
              </a:defRPr>
            </a:lvl4pPr>
            <a:lvl5pPr marL="0" marR="0" lvl="4" indent="0" algn="ctr" rtl="0">
              <a:spcBef>
                <a:spcPts val="0"/>
              </a:spcBef>
              <a:buNone/>
              <a:defRPr sz="1200" b="1" i="1" u="none" strike="noStrike" cap="none">
                <a:solidFill>
                  <a:srgbClr val="3F3F3F"/>
                </a:solidFill>
                <a:latin typeface="Rockwell"/>
                <a:ea typeface="Rockwell"/>
                <a:cs typeface="Rockwell"/>
                <a:sym typeface="Rockwell"/>
              </a:defRPr>
            </a:lvl5pPr>
            <a:lvl6pPr marL="0" marR="0" lvl="5" indent="0" algn="ctr" rtl="0">
              <a:spcBef>
                <a:spcPts val="0"/>
              </a:spcBef>
              <a:buNone/>
              <a:defRPr sz="1200" b="1" i="1" u="none" strike="noStrike" cap="none">
                <a:solidFill>
                  <a:srgbClr val="3F3F3F"/>
                </a:solidFill>
                <a:latin typeface="Rockwell"/>
                <a:ea typeface="Rockwell"/>
                <a:cs typeface="Rockwell"/>
                <a:sym typeface="Rockwell"/>
              </a:defRPr>
            </a:lvl6pPr>
            <a:lvl7pPr marL="0" marR="0" lvl="6" indent="0" algn="ctr" rtl="0">
              <a:spcBef>
                <a:spcPts val="0"/>
              </a:spcBef>
              <a:buNone/>
              <a:defRPr sz="1200" b="1" i="1" u="none" strike="noStrike" cap="none">
                <a:solidFill>
                  <a:srgbClr val="3F3F3F"/>
                </a:solidFill>
                <a:latin typeface="Rockwell"/>
                <a:ea typeface="Rockwell"/>
                <a:cs typeface="Rockwell"/>
                <a:sym typeface="Rockwell"/>
              </a:defRPr>
            </a:lvl7pPr>
            <a:lvl8pPr marL="0" marR="0" lvl="7" indent="0" algn="ctr" rtl="0">
              <a:spcBef>
                <a:spcPts val="0"/>
              </a:spcBef>
              <a:buNone/>
              <a:defRPr sz="1200" b="1" i="1" u="none" strike="noStrike" cap="none">
                <a:solidFill>
                  <a:srgbClr val="3F3F3F"/>
                </a:solidFill>
                <a:latin typeface="Rockwell"/>
                <a:ea typeface="Rockwell"/>
                <a:cs typeface="Rockwell"/>
                <a:sym typeface="Rockwell"/>
              </a:defRPr>
            </a:lvl8pPr>
            <a:lvl9pPr marL="0" marR="0" lvl="8" indent="0" algn="ctr" rtl="0">
              <a:spcBef>
                <a:spcPts val="0"/>
              </a:spcBef>
              <a:buNone/>
              <a:defRPr sz="1200" b="1" i="1" u="none" strike="noStrike" cap="none">
                <a:solidFill>
                  <a:srgbClr val="3F3F3F"/>
                </a:solidFill>
                <a:latin typeface="Rockwell"/>
                <a:ea typeface="Rockwell"/>
                <a:cs typeface="Rockwell"/>
                <a:sym typeface="Rockwell"/>
              </a:defRPr>
            </a:lvl9p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n-US" sz="1200" b="1" i="1" u="none" strike="noStrike" kern="0" cap="none" spc="0" normalizeH="0" baseline="0" noProof="0">
                <a:ln>
                  <a:noFill/>
                </a:ln>
                <a:solidFill>
                  <a:srgbClr val="3F3F3F"/>
                </a:solidFill>
                <a:effectLst/>
                <a:uLnTx/>
                <a:uFillTx/>
                <a:latin typeface="Rockwell"/>
                <a:sym typeface="Rockwell"/>
              </a:rPr>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t>‹#›</a:t>
            </a:fld>
            <a:endParaRPr kumimoji="0" sz="1200" b="1" i="1" u="none" strike="noStrike" kern="0" cap="none" spc="0" normalizeH="0" baseline="0" noProof="0">
              <a:ln>
                <a:noFill/>
              </a:ln>
              <a:solidFill>
                <a:srgbClr val="3F3F3F"/>
              </a:solidFill>
              <a:effectLst/>
              <a:uLnTx/>
              <a:uFillTx/>
              <a:latin typeface="Rockwell"/>
              <a:sym typeface="Rockwell"/>
            </a:endParaRPr>
          </a:p>
        </p:txBody>
      </p:sp>
      <p:sp>
        <p:nvSpPr>
          <p:cNvPr id="200" name="Google Shape;200;p14"/>
          <p:cNvSpPr/>
          <p:nvPr/>
        </p:nvSpPr>
        <p:spPr>
          <a:xfrm rot="-2339177">
            <a:off x="10216425" y="538864"/>
            <a:ext cx="467362" cy="344458"/>
          </a:xfrm>
          <a:custGeom>
            <a:avLst/>
            <a:gdLst/>
            <a:ahLst/>
            <a:cxnLst/>
            <a:rect l="l" t="t" r="r" b="b"/>
            <a:pathLst>
              <a:path w="692798" h="510610" extrusionOk="0">
                <a:moveTo>
                  <a:pt x="692798" y="224339"/>
                </a:moveTo>
                <a:lnTo>
                  <a:pt x="308036" y="510610"/>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01" name="Google Shape;201;p14"/>
          <p:cNvSpPr/>
          <p:nvPr/>
        </p:nvSpPr>
        <p:spPr>
          <a:xfrm rot="-1222373">
            <a:off x="10678141" y="849218"/>
            <a:ext cx="316887" cy="233554"/>
          </a:xfrm>
          <a:custGeom>
            <a:avLst/>
            <a:gdLst/>
            <a:ahLst/>
            <a:cxnLst/>
            <a:rect l="l" t="t" r="r" b="b"/>
            <a:pathLst>
              <a:path w="692798" h="510610" extrusionOk="0">
                <a:moveTo>
                  <a:pt x="692798" y="224339"/>
                </a:moveTo>
                <a:lnTo>
                  <a:pt x="308036" y="510610"/>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02" name="Google Shape;202;p14"/>
          <p:cNvSpPr/>
          <p:nvPr/>
        </p:nvSpPr>
        <p:spPr>
          <a:xfrm rot="-2339177">
            <a:off x="10717367" y="620572"/>
            <a:ext cx="250689" cy="184764"/>
          </a:xfrm>
          <a:custGeom>
            <a:avLst/>
            <a:gdLst/>
            <a:ahLst/>
            <a:cxnLst/>
            <a:rect l="l" t="t" r="r" b="b"/>
            <a:pathLst>
              <a:path w="692798" h="510610" extrusionOk="0">
                <a:moveTo>
                  <a:pt x="692798" y="224339"/>
                </a:moveTo>
                <a:lnTo>
                  <a:pt x="308036" y="510610"/>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03" name="Google Shape;203;p14"/>
          <p:cNvSpPr/>
          <p:nvPr/>
        </p:nvSpPr>
        <p:spPr>
          <a:xfrm rot="-1789612">
            <a:off x="11064926" y="781602"/>
            <a:ext cx="216995" cy="159931"/>
          </a:xfrm>
          <a:custGeom>
            <a:avLst/>
            <a:gdLst/>
            <a:ahLst/>
            <a:cxnLst/>
            <a:rect l="l" t="t" r="r" b="b"/>
            <a:pathLst>
              <a:path w="692798" h="510610" extrusionOk="0">
                <a:moveTo>
                  <a:pt x="692798" y="224339"/>
                </a:moveTo>
                <a:lnTo>
                  <a:pt x="308036" y="510610"/>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04" name="Google Shape;204;p14"/>
          <p:cNvSpPr/>
          <p:nvPr/>
        </p:nvSpPr>
        <p:spPr>
          <a:xfrm rot="-3322149">
            <a:off x="11152527" y="382052"/>
            <a:ext cx="216995" cy="159931"/>
          </a:xfrm>
          <a:custGeom>
            <a:avLst/>
            <a:gdLst/>
            <a:ahLst/>
            <a:cxnLst/>
            <a:rect l="l" t="t" r="r" b="b"/>
            <a:pathLst>
              <a:path w="692798" h="510610" extrusionOk="0">
                <a:moveTo>
                  <a:pt x="692798" y="224339"/>
                </a:moveTo>
                <a:lnTo>
                  <a:pt x="308036" y="510610"/>
                </a:lnTo>
                <a:lnTo>
                  <a:pt x="64876" y="168539"/>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05" name="Google Shape;205;p14"/>
          <p:cNvSpPr/>
          <p:nvPr/>
        </p:nvSpPr>
        <p:spPr>
          <a:xfrm rot="-838582">
            <a:off x="11545452" y="1030689"/>
            <a:ext cx="162256" cy="119587"/>
          </a:xfrm>
          <a:custGeom>
            <a:avLst/>
            <a:gdLst/>
            <a:ahLst/>
            <a:cxnLst/>
            <a:rect l="l" t="t" r="r" b="b"/>
            <a:pathLst>
              <a:path w="692798" h="510610" extrusionOk="0">
                <a:moveTo>
                  <a:pt x="692798" y="224339"/>
                </a:moveTo>
                <a:lnTo>
                  <a:pt x="308036" y="510610"/>
                </a:lnTo>
                <a:lnTo>
                  <a:pt x="64876" y="168539"/>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06" name="Google Shape;206;p14"/>
          <p:cNvSpPr/>
          <p:nvPr/>
        </p:nvSpPr>
        <p:spPr>
          <a:xfrm rot="-4284707">
            <a:off x="11756248" y="247552"/>
            <a:ext cx="216995" cy="159931"/>
          </a:xfrm>
          <a:custGeom>
            <a:avLst/>
            <a:gdLst/>
            <a:ahLst/>
            <a:cxnLst/>
            <a:rect l="l" t="t" r="r" b="b"/>
            <a:pathLst>
              <a:path w="692798" h="510610" extrusionOk="0">
                <a:moveTo>
                  <a:pt x="692798" y="224339"/>
                </a:moveTo>
                <a:lnTo>
                  <a:pt x="308036" y="510610"/>
                </a:lnTo>
                <a:lnTo>
                  <a:pt x="64876" y="168539"/>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07" name="Google Shape;207;p14"/>
          <p:cNvSpPr/>
          <p:nvPr/>
        </p:nvSpPr>
        <p:spPr>
          <a:xfrm rot="-1517764">
            <a:off x="11448108" y="631127"/>
            <a:ext cx="216995" cy="159931"/>
          </a:xfrm>
          <a:custGeom>
            <a:avLst/>
            <a:gdLst/>
            <a:ahLst/>
            <a:cxnLst/>
            <a:rect l="l" t="t" r="r" b="b"/>
            <a:pathLst>
              <a:path w="692798" h="510610" extrusionOk="0">
                <a:moveTo>
                  <a:pt x="692798" y="224339"/>
                </a:moveTo>
                <a:lnTo>
                  <a:pt x="308036" y="510610"/>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08" name="Google Shape;208;p14"/>
          <p:cNvSpPr/>
          <p:nvPr/>
        </p:nvSpPr>
        <p:spPr>
          <a:xfrm rot="-1720268">
            <a:off x="11668879" y="824433"/>
            <a:ext cx="216995" cy="159931"/>
          </a:xfrm>
          <a:custGeom>
            <a:avLst/>
            <a:gdLst/>
            <a:ahLst/>
            <a:cxnLst/>
            <a:rect l="l" t="t" r="r" b="b"/>
            <a:pathLst>
              <a:path w="692798" h="510610" extrusionOk="0">
                <a:moveTo>
                  <a:pt x="692798" y="224339"/>
                </a:moveTo>
                <a:lnTo>
                  <a:pt x="308036" y="510610"/>
                </a:lnTo>
                <a:lnTo>
                  <a:pt x="64876" y="168539"/>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09" name="Google Shape;209;p14"/>
          <p:cNvSpPr/>
          <p:nvPr/>
        </p:nvSpPr>
        <p:spPr>
          <a:xfrm rot="328041">
            <a:off x="10094502" y="901548"/>
            <a:ext cx="579699" cy="606799"/>
          </a:xfrm>
          <a:custGeom>
            <a:avLst/>
            <a:gdLst/>
            <a:ahLst/>
            <a:cxnLst/>
            <a:rect l="l" t="t" r="r" b="b"/>
            <a:pathLst>
              <a:path w="487806" h="510610" extrusionOk="0">
                <a:moveTo>
                  <a:pt x="487806" y="171848"/>
                </a:moveTo>
                <a:lnTo>
                  <a:pt x="308036" y="510610"/>
                </a:lnTo>
                <a:lnTo>
                  <a:pt x="0" y="0"/>
                </a:lnTo>
                <a:lnTo>
                  <a:pt x="487806" y="171848"/>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10" name="Google Shape;210;p14"/>
          <p:cNvSpPr/>
          <p:nvPr/>
        </p:nvSpPr>
        <p:spPr>
          <a:xfrm>
            <a:off x="10871770" y="1202556"/>
            <a:ext cx="316887" cy="233554"/>
          </a:xfrm>
          <a:custGeom>
            <a:avLst/>
            <a:gdLst/>
            <a:ahLst/>
            <a:cxnLst/>
            <a:rect l="l" t="t" r="r" b="b"/>
            <a:pathLst>
              <a:path w="692798" h="510610" extrusionOk="0">
                <a:moveTo>
                  <a:pt x="692798" y="224339"/>
                </a:moveTo>
                <a:lnTo>
                  <a:pt x="308036" y="510610"/>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11" name="Google Shape;211;p14"/>
          <p:cNvSpPr/>
          <p:nvPr/>
        </p:nvSpPr>
        <p:spPr>
          <a:xfrm rot="-838582">
            <a:off x="11512604" y="1484835"/>
            <a:ext cx="162256" cy="119587"/>
          </a:xfrm>
          <a:custGeom>
            <a:avLst/>
            <a:gdLst/>
            <a:ahLst/>
            <a:cxnLst/>
            <a:rect l="l" t="t" r="r" b="b"/>
            <a:pathLst>
              <a:path w="692798" h="510610" extrusionOk="0">
                <a:moveTo>
                  <a:pt x="692798" y="224339"/>
                </a:moveTo>
                <a:lnTo>
                  <a:pt x="308036" y="510610"/>
                </a:lnTo>
                <a:lnTo>
                  <a:pt x="64876" y="168539"/>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12" name="Google Shape;212;p14"/>
          <p:cNvSpPr/>
          <p:nvPr/>
        </p:nvSpPr>
        <p:spPr>
          <a:xfrm rot="1160487">
            <a:off x="10291662" y="1614015"/>
            <a:ext cx="316887" cy="233554"/>
          </a:xfrm>
          <a:custGeom>
            <a:avLst/>
            <a:gdLst/>
            <a:ahLst/>
            <a:cxnLst/>
            <a:rect l="l" t="t" r="r" b="b"/>
            <a:pathLst>
              <a:path w="692798" h="510610" extrusionOk="0">
                <a:moveTo>
                  <a:pt x="692798" y="224339"/>
                </a:moveTo>
                <a:lnTo>
                  <a:pt x="308036" y="510610"/>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13" name="Google Shape;213;p14"/>
          <p:cNvSpPr/>
          <p:nvPr/>
        </p:nvSpPr>
        <p:spPr>
          <a:xfrm rot="803026">
            <a:off x="11586107" y="2015428"/>
            <a:ext cx="162256" cy="119587"/>
          </a:xfrm>
          <a:custGeom>
            <a:avLst/>
            <a:gdLst/>
            <a:ahLst/>
            <a:cxnLst/>
            <a:rect l="l" t="t" r="r" b="b"/>
            <a:pathLst>
              <a:path w="692798" h="510610" extrusionOk="0">
                <a:moveTo>
                  <a:pt x="692798" y="224339"/>
                </a:moveTo>
                <a:lnTo>
                  <a:pt x="308036" y="510610"/>
                </a:lnTo>
                <a:lnTo>
                  <a:pt x="64876" y="168539"/>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Tree>
    <p:extLst>
      <p:ext uri="{BB962C8B-B14F-4D97-AF65-F5344CB8AC3E}">
        <p14:creationId xmlns:p14="http://schemas.microsoft.com/office/powerpoint/2010/main" val="838800057"/>
      </p:ext>
    </p:extLst>
  </p:cSld>
  <p:clrMapOvr>
    <a:masterClrMapping/>
  </p:clrMapOvr>
</p:sldLayout>
</file>

<file path=ppt/slideLayouts/slideLayout137.xml><?xml version="1.0" encoding="utf-8"?>
<p:sldLayout xmlns:a="http://schemas.openxmlformats.org/drawingml/2006/main" xmlns:r="http://schemas.openxmlformats.org/officeDocument/2006/relationships" xmlns:p="http://schemas.openxmlformats.org/presentationml/2006/main" matchingName="Two Content">
  <p:cSld name="Two Content">
    <p:spTree>
      <p:nvGrpSpPr>
        <p:cNvPr id="1" name="Shape 214"/>
        <p:cNvGrpSpPr/>
        <p:nvPr/>
      </p:nvGrpSpPr>
      <p:grpSpPr>
        <a:xfrm>
          <a:off x="0" y="0"/>
          <a:ext cx="0" cy="0"/>
          <a:chOff x="0" y="0"/>
          <a:chExt cx="0" cy="0"/>
        </a:xfrm>
      </p:grpSpPr>
      <p:sp>
        <p:nvSpPr>
          <p:cNvPr id="215" name="Google Shape;215;p15"/>
          <p:cNvSpPr/>
          <p:nvPr/>
        </p:nvSpPr>
        <p:spPr>
          <a:xfrm rot="-2339177">
            <a:off x="10216425" y="538864"/>
            <a:ext cx="467362" cy="344458"/>
          </a:xfrm>
          <a:custGeom>
            <a:avLst/>
            <a:gdLst/>
            <a:ahLst/>
            <a:cxnLst/>
            <a:rect l="l" t="t" r="r" b="b"/>
            <a:pathLst>
              <a:path w="692798" h="510610" extrusionOk="0">
                <a:moveTo>
                  <a:pt x="692798" y="224339"/>
                </a:moveTo>
                <a:lnTo>
                  <a:pt x="308036" y="510610"/>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16" name="Google Shape;216;p15"/>
          <p:cNvSpPr/>
          <p:nvPr/>
        </p:nvSpPr>
        <p:spPr>
          <a:xfrm rot="-1222373">
            <a:off x="10678141" y="849218"/>
            <a:ext cx="316887" cy="233554"/>
          </a:xfrm>
          <a:custGeom>
            <a:avLst/>
            <a:gdLst/>
            <a:ahLst/>
            <a:cxnLst/>
            <a:rect l="l" t="t" r="r" b="b"/>
            <a:pathLst>
              <a:path w="692798" h="510610" extrusionOk="0">
                <a:moveTo>
                  <a:pt x="692798" y="224339"/>
                </a:moveTo>
                <a:lnTo>
                  <a:pt x="308036" y="510610"/>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17" name="Google Shape;217;p15"/>
          <p:cNvSpPr/>
          <p:nvPr/>
        </p:nvSpPr>
        <p:spPr>
          <a:xfrm rot="-2339177">
            <a:off x="10717367" y="620572"/>
            <a:ext cx="250689" cy="184764"/>
          </a:xfrm>
          <a:custGeom>
            <a:avLst/>
            <a:gdLst/>
            <a:ahLst/>
            <a:cxnLst/>
            <a:rect l="l" t="t" r="r" b="b"/>
            <a:pathLst>
              <a:path w="692798" h="510610" extrusionOk="0">
                <a:moveTo>
                  <a:pt x="692798" y="224339"/>
                </a:moveTo>
                <a:lnTo>
                  <a:pt x="308036" y="510610"/>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18" name="Google Shape;218;p15"/>
          <p:cNvSpPr/>
          <p:nvPr/>
        </p:nvSpPr>
        <p:spPr>
          <a:xfrm rot="-1789612">
            <a:off x="11064926" y="781602"/>
            <a:ext cx="216995" cy="159931"/>
          </a:xfrm>
          <a:custGeom>
            <a:avLst/>
            <a:gdLst/>
            <a:ahLst/>
            <a:cxnLst/>
            <a:rect l="l" t="t" r="r" b="b"/>
            <a:pathLst>
              <a:path w="692798" h="510610" extrusionOk="0">
                <a:moveTo>
                  <a:pt x="692798" y="224339"/>
                </a:moveTo>
                <a:lnTo>
                  <a:pt x="308036" y="510610"/>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19" name="Google Shape;219;p15"/>
          <p:cNvSpPr/>
          <p:nvPr/>
        </p:nvSpPr>
        <p:spPr>
          <a:xfrm rot="-3322149">
            <a:off x="11152527" y="382052"/>
            <a:ext cx="216995" cy="159931"/>
          </a:xfrm>
          <a:custGeom>
            <a:avLst/>
            <a:gdLst/>
            <a:ahLst/>
            <a:cxnLst/>
            <a:rect l="l" t="t" r="r" b="b"/>
            <a:pathLst>
              <a:path w="692798" h="510610" extrusionOk="0">
                <a:moveTo>
                  <a:pt x="692798" y="224339"/>
                </a:moveTo>
                <a:lnTo>
                  <a:pt x="308036" y="510610"/>
                </a:lnTo>
                <a:lnTo>
                  <a:pt x="64876" y="168539"/>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20" name="Google Shape;220;p15"/>
          <p:cNvSpPr/>
          <p:nvPr/>
        </p:nvSpPr>
        <p:spPr>
          <a:xfrm rot="-838582">
            <a:off x="11545452" y="1030689"/>
            <a:ext cx="162256" cy="119587"/>
          </a:xfrm>
          <a:custGeom>
            <a:avLst/>
            <a:gdLst/>
            <a:ahLst/>
            <a:cxnLst/>
            <a:rect l="l" t="t" r="r" b="b"/>
            <a:pathLst>
              <a:path w="692798" h="510610" extrusionOk="0">
                <a:moveTo>
                  <a:pt x="692798" y="224339"/>
                </a:moveTo>
                <a:lnTo>
                  <a:pt x="308036" y="510610"/>
                </a:lnTo>
                <a:lnTo>
                  <a:pt x="64876" y="168539"/>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21" name="Google Shape;221;p15"/>
          <p:cNvSpPr/>
          <p:nvPr/>
        </p:nvSpPr>
        <p:spPr>
          <a:xfrm rot="-4284707">
            <a:off x="11756248" y="247552"/>
            <a:ext cx="216995" cy="159931"/>
          </a:xfrm>
          <a:custGeom>
            <a:avLst/>
            <a:gdLst/>
            <a:ahLst/>
            <a:cxnLst/>
            <a:rect l="l" t="t" r="r" b="b"/>
            <a:pathLst>
              <a:path w="692798" h="510610" extrusionOk="0">
                <a:moveTo>
                  <a:pt x="692798" y="224339"/>
                </a:moveTo>
                <a:lnTo>
                  <a:pt x="308036" y="510610"/>
                </a:lnTo>
                <a:lnTo>
                  <a:pt x="64876" y="168539"/>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22" name="Google Shape;222;p15"/>
          <p:cNvSpPr/>
          <p:nvPr/>
        </p:nvSpPr>
        <p:spPr>
          <a:xfrm rot="-1517764">
            <a:off x="11448108" y="631127"/>
            <a:ext cx="216995" cy="159931"/>
          </a:xfrm>
          <a:custGeom>
            <a:avLst/>
            <a:gdLst/>
            <a:ahLst/>
            <a:cxnLst/>
            <a:rect l="l" t="t" r="r" b="b"/>
            <a:pathLst>
              <a:path w="692798" h="510610" extrusionOk="0">
                <a:moveTo>
                  <a:pt x="692798" y="224339"/>
                </a:moveTo>
                <a:lnTo>
                  <a:pt x="308036" y="510610"/>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23" name="Google Shape;223;p15"/>
          <p:cNvSpPr/>
          <p:nvPr/>
        </p:nvSpPr>
        <p:spPr>
          <a:xfrm rot="-1720268">
            <a:off x="11668879" y="824433"/>
            <a:ext cx="216995" cy="159931"/>
          </a:xfrm>
          <a:custGeom>
            <a:avLst/>
            <a:gdLst/>
            <a:ahLst/>
            <a:cxnLst/>
            <a:rect l="l" t="t" r="r" b="b"/>
            <a:pathLst>
              <a:path w="692798" h="510610" extrusionOk="0">
                <a:moveTo>
                  <a:pt x="692798" y="224339"/>
                </a:moveTo>
                <a:lnTo>
                  <a:pt x="308036" y="510610"/>
                </a:lnTo>
                <a:lnTo>
                  <a:pt x="64876" y="168539"/>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24" name="Google Shape;224;p15"/>
          <p:cNvSpPr/>
          <p:nvPr/>
        </p:nvSpPr>
        <p:spPr>
          <a:xfrm rot="328041">
            <a:off x="10094502" y="901548"/>
            <a:ext cx="579699" cy="606799"/>
          </a:xfrm>
          <a:custGeom>
            <a:avLst/>
            <a:gdLst/>
            <a:ahLst/>
            <a:cxnLst/>
            <a:rect l="l" t="t" r="r" b="b"/>
            <a:pathLst>
              <a:path w="487806" h="510610" extrusionOk="0">
                <a:moveTo>
                  <a:pt x="487806" y="171848"/>
                </a:moveTo>
                <a:lnTo>
                  <a:pt x="308036" y="510610"/>
                </a:lnTo>
                <a:lnTo>
                  <a:pt x="0" y="0"/>
                </a:lnTo>
                <a:lnTo>
                  <a:pt x="487806" y="171848"/>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25" name="Google Shape;225;p15"/>
          <p:cNvSpPr/>
          <p:nvPr/>
        </p:nvSpPr>
        <p:spPr>
          <a:xfrm>
            <a:off x="10871770" y="1202556"/>
            <a:ext cx="316887" cy="233554"/>
          </a:xfrm>
          <a:custGeom>
            <a:avLst/>
            <a:gdLst/>
            <a:ahLst/>
            <a:cxnLst/>
            <a:rect l="l" t="t" r="r" b="b"/>
            <a:pathLst>
              <a:path w="692798" h="510610" extrusionOk="0">
                <a:moveTo>
                  <a:pt x="692798" y="224339"/>
                </a:moveTo>
                <a:lnTo>
                  <a:pt x="308036" y="510610"/>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26" name="Google Shape;226;p15"/>
          <p:cNvSpPr/>
          <p:nvPr/>
        </p:nvSpPr>
        <p:spPr>
          <a:xfrm rot="-838582">
            <a:off x="11512604" y="1484835"/>
            <a:ext cx="162256" cy="119587"/>
          </a:xfrm>
          <a:custGeom>
            <a:avLst/>
            <a:gdLst/>
            <a:ahLst/>
            <a:cxnLst/>
            <a:rect l="l" t="t" r="r" b="b"/>
            <a:pathLst>
              <a:path w="692798" h="510610" extrusionOk="0">
                <a:moveTo>
                  <a:pt x="692798" y="224339"/>
                </a:moveTo>
                <a:lnTo>
                  <a:pt x="308036" y="510610"/>
                </a:lnTo>
                <a:lnTo>
                  <a:pt x="64876" y="168539"/>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27" name="Google Shape;227;p15"/>
          <p:cNvSpPr/>
          <p:nvPr/>
        </p:nvSpPr>
        <p:spPr>
          <a:xfrm rot="1160487">
            <a:off x="10291662" y="1614015"/>
            <a:ext cx="316887" cy="233554"/>
          </a:xfrm>
          <a:custGeom>
            <a:avLst/>
            <a:gdLst/>
            <a:ahLst/>
            <a:cxnLst/>
            <a:rect l="l" t="t" r="r" b="b"/>
            <a:pathLst>
              <a:path w="692798" h="510610" extrusionOk="0">
                <a:moveTo>
                  <a:pt x="692798" y="224339"/>
                </a:moveTo>
                <a:lnTo>
                  <a:pt x="308036" y="510610"/>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28" name="Google Shape;228;p15"/>
          <p:cNvSpPr/>
          <p:nvPr/>
        </p:nvSpPr>
        <p:spPr>
          <a:xfrm rot="803026">
            <a:off x="11586107" y="2015428"/>
            <a:ext cx="162256" cy="119587"/>
          </a:xfrm>
          <a:custGeom>
            <a:avLst/>
            <a:gdLst/>
            <a:ahLst/>
            <a:cxnLst/>
            <a:rect l="l" t="t" r="r" b="b"/>
            <a:pathLst>
              <a:path w="692798" h="510610" extrusionOk="0">
                <a:moveTo>
                  <a:pt x="692798" y="224339"/>
                </a:moveTo>
                <a:lnTo>
                  <a:pt x="308036" y="510610"/>
                </a:lnTo>
                <a:lnTo>
                  <a:pt x="64876" y="168539"/>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29" name="Google Shape;229;p15"/>
          <p:cNvSpPr txBox="1">
            <a:spLocks noGrp="1"/>
          </p:cNvSpPr>
          <p:nvPr>
            <p:ph type="title"/>
          </p:nvPr>
        </p:nvSpPr>
        <p:spPr>
          <a:xfrm>
            <a:off x="432000" y="432000"/>
            <a:ext cx="11340000" cy="432000"/>
          </a:xfrm>
          <a:prstGeom prst="rect">
            <a:avLst/>
          </a:prstGeom>
          <a:noFill/>
          <a:ln>
            <a:noFill/>
          </a:ln>
        </p:spPr>
        <p:txBody>
          <a:bodyPr spcFirstLastPara="1" wrap="square" lIns="0" tIns="0" rIns="0" bIns="0" anchor="ctr" anchorCtr="0"/>
          <a:lstStyle>
            <a:lvl1pPr marR="0" lvl="0" algn="l" rtl="0">
              <a:lnSpc>
                <a:spcPct val="90000"/>
              </a:lnSpc>
              <a:spcBef>
                <a:spcPts val="0"/>
              </a:spcBef>
              <a:spcAft>
                <a:spcPts val="0"/>
              </a:spcAft>
              <a:buClr>
                <a:srgbClr val="3F3F3F"/>
              </a:buClr>
              <a:buSzPts val="4800"/>
              <a:buFont typeface="Economica"/>
              <a:buNone/>
              <a:defRPr sz="4800" b="0" i="0" u="none" strike="noStrike" cap="none">
                <a:solidFill>
                  <a:srgbClr val="3F3F3F"/>
                </a:solidFill>
                <a:latin typeface="Economica"/>
                <a:ea typeface="Economica"/>
                <a:cs typeface="Economica"/>
                <a:sym typeface="Economica"/>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endParaRPr/>
          </a:p>
        </p:txBody>
      </p:sp>
      <p:sp>
        <p:nvSpPr>
          <p:cNvPr id="230" name="Google Shape;230;p15"/>
          <p:cNvSpPr txBox="1">
            <a:spLocks noGrp="1"/>
          </p:cNvSpPr>
          <p:nvPr>
            <p:ph type="body" idx="1"/>
          </p:nvPr>
        </p:nvSpPr>
        <p:spPr>
          <a:xfrm>
            <a:off x="432000" y="1152000"/>
            <a:ext cx="5472000" cy="5040000"/>
          </a:xfrm>
          <a:prstGeom prst="rect">
            <a:avLst/>
          </a:prstGeom>
          <a:noFill/>
          <a:ln>
            <a:noFill/>
          </a:ln>
        </p:spPr>
        <p:txBody>
          <a:bodyPr spcFirstLastPara="1" wrap="square" lIns="0" tIns="0" rIns="0" bIns="0" anchor="t" anchorCtr="0"/>
          <a:lstStyle>
            <a:lvl1pPr marL="457200" marR="0" lvl="0" indent="-342900" algn="l" rtl="0">
              <a:lnSpc>
                <a:spcPct val="90000"/>
              </a:lnSpc>
              <a:spcBef>
                <a:spcPts val="1000"/>
              </a:spcBef>
              <a:spcAft>
                <a:spcPts val="0"/>
              </a:spcAft>
              <a:buClr>
                <a:srgbClr val="3F3F3F"/>
              </a:buClr>
              <a:buSzPts val="1800"/>
              <a:buFont typeface="Arial"/>
              <a:buChar char="•"/>
              <a:defRPr sz="18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231" name="Google Shape;231;p15"/>
          <p:cNvSpPr txBox="1">
            <a:spLocks noGrp="1"/>
          </p:cNvSpPr>
          <p:nvPr>
            <p:ph type="ftr" idx="11"/>
          </p:nvPr>
        </p:nvSpPr>
        <p:spPr>
          <a:xfrm>
            <a:off x="431999" y="6188628"/>
            <a:ext cx="8784941" cy="365125"/>
          </a:xfrm>
          <a:prstGeom prst="rect">
            <a:avLst/>
          </a:prstGeom>
          <a:noFill/>
          <a:ln>
            <a:noFill/>
          </a:ln>
        </p:spPr>
        <p:txBody>
          <a:bodyPr spcFirstLastPara="1" wrap="square" lIns="0" tIns="0" rIns="0" bIns="0" anchor="ctr" anchorCtr="0"/>
          <a:lstStyle>
            <a:lvl1pPr marR="0" lvl="0" algn="l" rtl="0">
              <a:spcBef>
                <a:spcPts val="0"/>
              </a:spcBef>
              <a:spcAft>
                <a:spcPts val="0"/>
              </a:spcAft>
              <a:buSzPts val="1400"/>
              <a:buNone/>
              <a:defRPr sz="1200" b="0" i="0" u="none" strike="noStrike" cap="none">
                <a:solidFill>
                  <a:srgbClr val="3F3F3F"/>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200" b="0" i="0" u="none" strike="noStrike" kern="0" cap="none" spc="0" normalizeH="0" baseline="0" noProof="0">
              <a:ln>
                <a:noFill/>
              </a:ln>
              <a:solidFill>
                <a:srgbClr val="3F3F3F"/>
              </a:solidFill>
              <a:effectLst/>
              <a:uLnTx/>
              <a:uFillTx/>
              <a:latin typeface="Calibri"/>
              <a:cs typeface="Calibri"/>
              <a:sym typeface="Calibri"/>
            </a:endParaRPr>
          </a:p>
        </p:txBody>
      </p:sp>
      <p:sp>
        <p:nvSpPr>
          <p:cNvPr id="232" name="Google Shape;232;p15"/>
          <p:cNvSpPr>
            <a:spLocks noGrp="1"/>
          </p:cNvSpPr>
          <p:nvPr>
            <p:ph type="sldNum" idx="12"/>
          </p:nvPr>
        </p:nvSpPr>
        <p:spPr>
          <a:xfrm>
            <a:off x="11496369" y="6155190"/>
            <a:ext cx="432000" cy="432000"/>
          </a:xfrm>
          <a:prstGeom prst="ellipse">
            <a:avLst/>
          </a:prstGeom>
          <a:noFill/>
          <a:ln w="9525" cap="flat" cmpd="sng">
            <a:solidFill>
              <a:schemeClr val="accent1"/>
            </a:solidFill>
            <a:prstDash val="solid"/>
            <a:round/>
            <a:headEnd type="none" w="sm" len="sm"/>
            <a:tailEnd type="none" w="sm" len="sm"/>
          </a:ln>
        </p:spPr>
        <p:txBody>
          <a:bodyPr spcFirstLastPara="1" wrap="square" lIns="0" tIns="0" rIns="0" bIns="0" anchor="ctr" anchorCtr="0">
            <a:noAutofit/>
          </a:bodyPr>
          <a:lstStyle>
            <a:lvl1pPr marL="0" marR="0" lvl="0" indent="0" algn="ctr" rtl="0">
              <a:spcBef>
                <a:spcPts val="0"/>
              </a:spcBef>
              <a:buNone/>
              <a:defRPr sz="1200" b="1" i="1" u="none" strike="noStrike" cap="none">
                <a:solidFill>
                  <a:srgbClr val="3F3F3F"/>
                </a:solidFill>
                <a:latin typeface="Rockwell"/>
                <a:ea typeface="Rockwell"/>
                <a:cs typeface="Rockwell"/>
                <a:sym typeface="Rockwell"/>
              </a:defRPr>
            </a:lvl1pPr>
            <a:lvl2pPr marL="0" marR="0" lvl="1" indent="0" algn="ctr" rtl="0">
              <a:spcBef>
                <a:spcPts val="0"/>
              </a:spcBef>
              <a:buNone/>
              <a:defRPr sz="1200" b="1" i="1" u="none" strike="noStrike" cap="none">
                <a:solidFill>
                  <a:srgbClr val="3F3F3F"/>
                </a:solidFill>
                <a:latin typeface="Rockwell"/>
                <a:ea typeface="Rockwell"/>
                <a:cs typeface="Rockwell"/>
                <a:sym typeface="Rockwell"/>
              </a:defRPr>
            </a:lvl2pPr>
            <a:lvl3pPr marL="0" marR="0" lvl="2" indent="0" algn="ctr" rtl="0">
              <a:spcBef>
                <a:spcPts val="0"/>
              </a:spcBef>
              <a:buNone/>
              <a:defRPr sz="1200" b="1" i="1" u="none" strike="noStrike" cap="none">
                <a:solidFill>
                  <a:srgbClr val="3F3F3F"/>
                </a:solidFill>
                <a:latin typeface="Rockwell"/>
                <a:ea typeface="Rockwell"/>
                <a:cs typeface="Rockwell"/>
                <a:sym typeface="Rockwell"/>
              </a:defRPr>
            </a:lvl3pPr>
            <a:lvl4pPr marL="0" marR="0" lvl="3" indent="0" algn="ctr" rtl="0">
              <a:spcBef>
                <a:spcPts val="0"/>
              </a:spcBef>
              <a:buNone/>
              <a:defRPr sz="1200" b="1" i="1" u="none" strike="noStrike" cap="none">
                <a:solidFill>
                  <a:srgbClr val="3F3F3F"/>
                </a:solidFill>
                <a:latin typeface="Rockwell"/>
                <a:ea typeface="Rockwell"/>
                <a:cs typeface="Rockwell"/>
                <a:sym typeface="Rockwell"/>
              </a:defRPr>
            </a:lvl4pPr>
            <a:lvl5pPr marL="0" marR="0" lvl="4" indent="0" algn="ctr" rtl="0">
              <a:spcBef>
                <a:spcPts val="0"/>
              </a:spcBef>
              <a:buNone/>
              <a:defRPr sz="1200" b="1" i="1" u="none" strike="noStrike" cap="none">
                <a:solidFill>
                  <a:srgbClr val="3F3F3F"/>
                </a:solidFill>
                <a:latin typeface="Rockwell"/>
                <a:ea typeface="Rockwell"/>
                <a:cs typeface="Rockwell"/>
                <a:sym typeface="Rockwell"/>
              </a:defRPr>
            </a:lvl5pPr>
            <a:lvl6pPr marL="0" marR="0" lvl="5" indent="0" algn="ctr" rtl="0">
              <a:spcBef>
                <a:spcPts val="0"/>
              </a:spcBef>
              <a:buNone/>
              <a:defRPr sz="1200" b="1" i="1" u="none" strike="noStrike" cap="none">
                <a:solidFill>
                  <a:srgbClr val="3F3F3F"/>
                </a:solidFill>
                <a:latin typeface="Rockwell"/>
                <a:ea typeface="Rockwell"/>
                <a:cs typeface="Rockwell"/>
                <a:sym typeface="Rockwell"/>
              </a:defRPr>
            </a:lvl6pPr>
            <a:lvl7pPr marL="0" marR="0" lvl="6" indent="0" algn="ctr" rtl="0">
              <a:spcBef>
                <a:spcPts val="0"/>
              </a:spcBef>
              <a:buNone/>
              <a:defRPr sz="1200" b="1" i="1" u="none" strike="noStrike" cap="none">
                <a:solidFill>
                  <a:srgbClr val="3F3F3F"/>
                </a:solidFill>
                <a:latin typeface="Rockwell"/>
                <a:ea typeface="Rockwell"/>
                <a:cs typeface="Rockwell"/>
                <a:sym typeface="Rockwell"/>
              </a:defRPr>
            </a:lvl7pPr>
            <a:lvl8pPr marL="0" marR="0" lvl="7" indent="0" algn="ctr" rtl="0">
              <a:spcBef>
                <a:spcPts val="0"/>
              </a:spcBef>
              <a:buNone/>
              <a:defRPr sz="1200" b="1" i="1" u="none" strike="noStrike" cap="none">
                <a:solidFill>
                  <a:srgbClr val="3F3F3F"/>
                </a:solidFill>
                <a:latin typeface="Rockwell"/>
                <a:ea typeface="Rockwell"/>
                <a:cs typeface="Rockwell"/>
                <a:sym typeface="Rockwell"/>
              </a:defRPr>
            </a:lvl8pPr>
            <a:lvl9pPr marL="0" marR="0" lvl="8" indent="0" algn="ctr" rtl="0">
              <a:spcBef>
                <a:spcPts val="0"/>
              </a:spcBef>
              <a:buNone/>
              <a:defRPr sz="1200" b="1" i="1" u="none" strike="noStrike" cap="none">
                <a:solidFill>
                  <a:srgbClr val="3F3F3F"/>
                </a:solidFill>
                <a:latin typeface="Rockwell"/>
                <a:ea typeface="Rockwell"/>
                <a:cs typeface="Rockwell"/>
                <a:sym typeface="Rockwell"/>
              </a:defRPr>
            </a:lvl9p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n-US" sz="1200" b="1" i="1" u="none" strike="noStrike" kern="0" cap="none" spc="0" normalizeH="0" baseline="0" noProof="0">
                <a:ln>
                  <a:noFill/>
                </a:ln>
                <a:solidFill>
                  <a:srgbClr val="3F3F3F"/>
                </a:solidFill>
                <a:effectLst/>
                <a:uLnTx/>
                <a:uFillTx/>
                <a:latin typeface="Rockwell"/>
                <a:sym typeface="Rockwell"/>
              </a:rPr>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t>‹#›</a:t>
            </a:fld>
            <a:endParaRPr kumimoji="0" sz="1200" b="1" i="1" u="none" strike="noStrike" kern="0" cap="none" spc="0" normalizeH="0" baseline="0" noProof="0">
              <a:ln>
                <a:noFill/>
              </a:ln>
              <a:solidFill>
                <a:srgbClr val="3F3F3F"/>
              </a:solidFill>
              <a:effectLst/>
              <a:uLnTx/>
              <a:uFillTx/>
              <a:latin typeface="Rockwell"/>
              <a:sym typeface="Rockwell"/>
            </a:endParaRPr>
          </a:p>
        </p:txBody>
      </p:sp>
      <p:sp>
        <p:nvSpPr>
          <p:cNvPr id="233" name="Google Shape;233;p15"/>
          <p:cNvSpPr txBox="1">
            <a:spLocks noGrp="1"/>
          </p:cNvSpPr>
          <p:nvPr>
            <p:ph type="body" idx="2"/>
          </p:nvPr>
        </p:nvSpPr>
        <p:spPr>
          <a:xfrm>
            <a:off x="6300384" y="1140847"/>
            <a:ext cx="5471616" cy="5036116"/>
          </a:xfrm>
          <a:prstGeom prst="rect">
            <a:avLst/>
          </a:prstGeom>
          <a:noFill/>
          <a:ln>
            <a:noFill/>
          </a:ln>
        </p:spPr>
        <p:txBody>
          <a:bodyPr spcFirstLastPara="1" wrap="square" lIns="0" tIns="0" rIns="0" bIns="0" anchor="t" anchorCtr="0"/>
          <a:lstStyle>
            <a:lvl1pPr marL="457200" marR="0" lvl="0" indent="-342900" algn="l" rtl="0">
              <a:lnSpc>
                <a:spcPct val="90000"/>
              </a:lnSpc>
              <a:spcBef>
                <a:spcPts val="1000"/>
              </a:spcBef>
              <a:spcAft>
                <a:spcPts val="0"/>
              </a:spcAft>
              <a:buClr>
                <a:srgbClr val="3F3F3F"/>
              </a:buClr>
              <a:buSzPts val="1800"/>
              <a:buFont typeface="Arial"/>
              <a:buChar char="•"/>
              <a:defRPr sz="18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Tree>
    <p:extLst>
      <p:ext uri="{BB962C8B-B14F-4D97-AF65-F5344CB8AC3E}">
        <p14:creationId xmlns:p14="http://schemas.microsoft.com/office/powerpoint/2010/main" val="2268104287"/>
      </p:ext>
    </p:extLst>
  </p:cSld>
  <p:clrMapOvr>
    <a:masterClrMapping/>
  </p:clrMapOvr>
</p:sldLayout>
</file>

<file path=ppt/slideLayouts/slideLayout138.xml><?xml version="1.0" encoding="utf-8"?>
<p:sldLayout xmlns:a="http://schemas.openxmlformats.org/drawingml/2006/main" xmlns:r="http://schemas.openxmlformats.org/officeDocument/2006/relationships" xmlns:p="http://schemas.openxmlformats.org/presentationml/2006/main" matchingName="3 Column">
  <p:cSld name="3 Column">
    <p:spTree>
      <p:nvGrpSpPr>
        <p:cNvPr id="1" name="Shape 234"/>
        <p:cNvGrpSpPr/>
        <p:nvPr/>
      </p:nvGrpSpPr>
      <p:grpSpPr>
        <a:xfrm>
          <a:off x="0" y="0"/>
          <a:ext cx="0" cy="0"/>
          <a:chOff x="0" y="0"/>
          <a:chExt cx="0" cy="0"/>
        </a:xfrm>
      </p:grpSpPr>
      <p:sp>
        <p:nvSpPr>
          <p:cNvPr id="235" name="Google Shape;235;p16"/>
          <p:cNvSpPr/>
          <p:nvPr/>
        </p:nvSpPr>
        <p:spPr>
          <a:xfrm rot="-2339177">
            <a:off x="10216425" y="538864"/>
            <a:ext cx="467362" cy="344458"/>
          </a:xfrm>
          <a:custGeom>
            <a:avLst/>
            <a:gdLst/>
            <a:ahLst/>
            <a:cxnLst/>
            <a:rect l="l" t="t" r="r" b="b"/>
            <a:pathLst>
              <a:path w="692798" h="510610" extrusionOk="0">
                <a:moveTo>
                  <a:pt x="692798" y="224339"/>
                </a:moveTo>
                <a:lnTo>
                  <a:pt x="308036" y="510610"/>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36" name="Google Shape;236;p16"/>
          <p:cNvSpPr/>
          <p:nvPr/>
        </p:nvSpPr>
        <p:spPr>
          <a:xfrm rot="-1222373">
            <a:off x="10678141" y="849218"/>
            <a:ext cx="316887" cy="233554"/>
          </a:xfrm>
          <a:custGeom>
            <a:avLst/>
            <a:gdLst/>
            <a:ahLst/>
            <a:cxnLst/>
            <a:rect l="l" t="t" r="r" b="b"/>
            <a:pathLst>
              <a:path w="692798" h="510610" extrusionOk="0">
                <a:moveTo>
                  <a:pt x="692798" y="224339"/>
                </a:moveTo>
                <a:lnTo>
                  <a:pt x="308036" y="510610"/>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37" name="Google Shape;237;p16"/>
          <p:cNvSpPr/>
          <p:nvPr/>
        </p:nvSpPr>
        <p:spPr>
          <a:xfrm rot="-2339177">
            <a:off x="10717367" y="620572"/>
            <a:ext cx="250689" cy="184764"/>
          </a:xfrm>
          <a:custGeom>
            <a:avLst/>
            <a:gdLst/>
            <a:ahLst/>
            <a:cxnLst/>
            <a:rect l="l" t="t" r="r" b="b"/>
            <a:pathLst>
              <a:path w="692798" h="510610" extrusionOk="0">
                <a:moveTo>
                  <a:pt x="692798" y="224339"/>
                </a:moveTo>
                <a:lnTo>
                  <a:pt x="308036" y="510610"/>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38" name="Google Shape;238;p16"/>
          <p:cNvSpPr/>
          <p:nvPr/>
        </p:nvSpPr>
        <p:spPr>
          <a:xfrm rot="-1789612">
            <a:off x="11064926" y="781602"/>
            <a:ext cx="216995" cy="159931"/>
          </a:xfrm>
          <a:custGeom>
            <a:avLst/>
            <a:gdLst/>
            <a:ahLst/>
            <a:cxnLst/>
            <a:rect l="l" t="t" r="r" b="b"/>
            <a:pathLst>
              <a:path w="692798" h="510610" extrusionOk="0">
                <a:moveTo>
                  <a:pt x="692798" y="224339"/>
                </a:moveTo>
                <a:lnTo>
                  <a:pt x="308036" y="510610"/>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39" name="Google Shape;239;p16"/>
          <p:cNvSpPr/>
          <p:nvPr/>
        </p:nvSpPr>
        <p:spPr>
          <a:xfrm rot="-3322149">
            <a:off x="11152527" y="382052"/>
            <a:ext cx="216995" cy="159931"/>
          </a:xfrm>
          <a:custGeom>
            <a:avLst/>
            <a:gdLst/>
            <a:ahLst/>
            <a:cxnLst/>
            <a:rect l="l" t="t" r="r" b="b"/>
            <a:pathLst>
              <a:path w="692798" h="510610" extrusionOk="0">
                <a:moveTo>
                  <a:pt x="692798" y="224339"/>
                </a:moveTo>
                <a:lnTo>
                  <a:pt x="308036" y="510610"/>
                </a:lnTo>
                <a:lnTo>
                  <a:pt x="64876" y="168539"/>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40" name="Google Shape;240;p16"/>
          <p:cNvSpPr/>
          <p:nvPr/>
        </p:nvSpPr>
        <p:spPr>
          <a:xfrm rot="-838582">
            <a:off x="11545452" y="1030689"/>
            <a:ext cx="162256" cy="119587"/>
          </a:xfrm>
          <a:custGeom>
            <a:avLst/>
            <a:gdLst/>
            <a:ahLst/>
            <a:cxnLst/>
            <a:rect l="l" t="t" r="r" b="b"/>
            <a:pathLst>
              <a:path w="692798" h="510610" extrusionOk="0">
                <a:moveTo>
                  <a:pt x="692798" y="224339"/>
                </a:moveTo>
                <a:lnTo>
                  <a:pt x="308036" y="510610"/>
                </a:lnTo>
                <a:lnTo>
                  <a:pt x="64876" y="168539"/>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41" name="Google Shape;241;p16"/>
          <p:cNvSpPr/>
          <p:nvPr/>
        </p:nvSpPr>
        <p:spPr>
          <a:xfrm rot="-4284707">
            <a:off x="11756248" y="247552"/>
            <a:ext cx="216995" cy="159931"/>
          </a:xfrm>
          <a:custGeom>
            <a:avLst/>
            <a:gdLst/>
            <a:ahLst/>
            <a:cxnLst/>
            <a:rect l="l" t="t" r="r" b="b"/>
            <a:pathLst>
              <a:path w="692798" h="510610" extrusionOk="0">
                <a:moveTo>
                  <a:pt x="692798" y="224339"/>
                </a:moveTo>
                <a:lnTo>
                  <a:pt x="308036" y="510610"/>
                </a:lnTo>
                <a:lnTo>
                  <a:pt x="64876" y="168539"/>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42" name="Google Shape;242;p16"/>
          <p:cNvSpPr/>
          <p:nvPr/>
        </p:nvSpPr>
        <p:spPr>
          <a:xfrm rot="-1517764">
            <a:off x="11448108" y="631127"/>
            <a:ext cx="216995" cy="159931"/>
          </a:xfrm>
          <a:custGeom>
            <a:avLst/>
            <a:gdLst/>
            <a:ahLst/>
            <a:cxnLst/>
            <a:rect l="l" t="t" r="r" b="b"/>
            <a:pathLst>
              <a:path w="692798" h="510610" extrusionOk="0">
                <a:moveTo>
                  <a:pt x="692798" y="224339"/>
                </a:moveTo>
                <a:lnTo>
                  <a:pt x="308036" y="510610"/>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43" name="Google Shape;243;p16"/>
          <p:cNvSpPr/>
          <p:nvPr/>
        </p:nvSpPr>
        <p:spPr>
          <a:xfrm rot="-1720268">
            <a:off x="11668879" y="824433"/>
            <a:ext cx="216995" cy="159931"/>
          </a:xfrm>
          <a:custGeom>
            <a:avLst/>
            <a:gdLst/>
            <a:ahLst/>
            <a:cxnLst/>
            <a:rect l="l" t="t" r="r" b="b"/>
            <a:pathLst>
              <a:path w="692798" h="510610" extrusionOk="0">
                <a:moveTo>
                  <a:pt x="692798" y="224339"/>
                </a:moveTo>
                <a:lnTo>
                  <a:pt x="308036" y="510610"/>
                </a:lnTo>
                <a:lnTo>
                  <a:pt x="64876" y="168539"/>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44" name="Google Shape;244;p16"/>
          <p:cNvSpPr/>
          <p:nvPr/>
        </p:nvSpPr>
        <p:spPr>
          <a:xfrm rot="328041">
            <a:off x="10094502" y="901548"/>
            <a:ext cx="579699" cy="606799"/>
          </a:xfrm>
          <a:custGeom>
            <a:avLst/>
            <a:gdLst/>
            <a:ahLst/>
            <a:cxnLst/>
            <a:rect l="l" t="t" r="r" b="b"/>
            <a:pathLst>
              <a:path w="487806" h="510610" extrusionOk="0">
                <a:moveTo>
                  <a:pt x="487806" y="171848"/>
                </a:moveTo>
                <a:lnTo>
                  <a:pt x="308036" y="510610"/>
                </a:lnTo>
                <a:lnTo>
                  <a:pt x="0" y="0"/>
                </a:lnTo>
                <a:lnTo>
                  <a:pt x="487806" y="171848"/>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45" name="Google Shape;245;p16"/>
          <p:cNvSpPr/>
          <p:nvPr/>
        </p:nvSpPr>
        <p:spPr>
          <a:xfrm>
            <a:off x="10871770" y="1202556"/>
            <a:ext cx="316887" cy="233554"/>
          </a:xfrm>
          <a:custGeom>
            <a:avLst/>
            <a:gdLst/>
            <a:ahLst/>
            <a:cxnLst/>
            <a:rect l="l" t="t" r="r" b="b"/>
            <a:pathLst>
              <a:path w="692798" h="510610" extrusionOk="0">
                <a:moveTo>
                  <a:pt x="692798" y="224339"/>
                </a:moveTo>
                <a:lnTo>
                  <a:pt x="308036" y="510610"/>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46" name="Google Shape;246;p16"/>
          <p:cNvSpPr/>
          <p:nvPr/>
        </p:nvSpPr>
        <p:spPr>
          <a:xfrm rot="-838582">
            <a:off x="11512604" y="1484835"/>
            <a:ext cx="162256" cy="119587"/>
          </a:xfrm>
          <a:custGeom>
            <a:avLst/>
            <a:gdLst/>
            <a:ahLst/>
            <a:cxnLst/>
            <a:rect l="l" t="t" r="r" b="b"/>
            <a:pathLst>
              <a:path w="692798" h="510610" extrusionOk="0">
                <a:moveTo>
                  <a:pt x="692798" y="224339"/>
                </a:moveTo>
                <a:lnTo>
                  <a:pt x="308036" y="510610"/>
                </a:lnTo>
                <a:lnTo>
                  <a:pt x="64876" y="168539"/>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47" name="Google Shape;247;p16"/>
          <p:cNvSpPr/>
          <p:nvPr/>
        </p:nvSpPr>
        <p:spPr>
          <a:xfrm rot="1160487">
            <a:off x="10291662" y="1614015"/>
            <a:ext cx="316887" cy="233554"/>
          </a:xfrm>
          <a:custGeom>
            <a:avLst/>
            <a:gdLst/>
            <a:ahLst/>
            <a:cxnLst/>
            <a:rect l="l" t="t" r="r" b="b"/>
            <a:pathLst>
              <a:path w="692798" h="510610" extrusionOk="0">
                <a:moveTo>
                  <a:pt x="692798" y="224339"/>
                </a:moveTo>
                <a:lnTo>
                  <a:pt x="308036" y="510610"/>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48" name="Google Shape;248;p16"/>
          <p:cNvSpPr/>
          <p:nvPr/>
        </p:nvSpPr>
        <p:spPr>
          <a:xfrm rot="803026">
            <a:off x="11586107" y="2015428"/>
            <a:ext cx="162256" cy="119587"/>
          </a:xfrm>
          <a:custGeom>
            <a:avLst/>
            <a:gdLst/>
            <a:ahLst/>
            <a:cxnLst/>
            <a:rect l="l" t="t" r="r" b="b"/>
            <a:pathLst>
              <a:path w="692798" h="510610" extrusionOk="0">
                <a:moveTo>
                  <a:pt x="692798" y="224339"/>
                </a:moveTo>
                <a:lnTo>
                  <a:pt x="308036" y="510610"/>
                </a:lnTo>
                <a:lnTo>
                  <a:pt x="64876" y="168539"/>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49" name="Google Shape;249;p16"/>
          <p:cNvSpPr txBox="1">
            <a:spLocks noGrp="1"/>
          </p:cNvSpPr>
          <p:nvPr>
            <p:ph type="title"/>
          </p:nvPr>
        </p:nvSpPr>
        <p:spPr>
          <a:xfrm>
            <a:off x="432000" y="432000"/>
            <a:ext cx="11340000" cy="432000"/>
          </a:xfrm>
          <a:prstGeom prst="rect">
            <a:avLst/>
          </a:prstGeom>
          <a:noFill/>
          <a:ln>
            <a:noFill/>
          </a:ln>
        </p:spPr>
        <p:txBody>
          <a:bodyPr spcFirstLastPara="1" wrap="square" lIns="0" tIns="0" rIns="0" bIns="0" anchor="ctr" anchorCtr="0"/>
          <a:lstStyle>
            <a:lvl1pPr marR="0" lvl="0" algn="l" rtl="0">
              <a:lnSpc>
                <a:spcPct val="90000"/>
              </a:lnSpc>
              <a:spcBef>
                <a:spcPts val="0"/>
              </a:spcBef>
              <a:spcAft>
                <a:spcPts val="0"/>
              </a:spcAft>
              <a:buClr>
                <a:srgbClr val="3F3F3F"/>
              </a:buClr>
              <a:buSzPts val="4800"/>
              <a:buFont typeface="Economica"/>
              <a:buNone/>
              <a:defRPr sz="4800" b="0" i="0" u="none" strike="noStrike" cap="none">
                <a:solidFill>
                  <a:srgbClr val="3F3F3F"/>
                </a:solidFill>
                <a:latin typeface="Economica"/>
                <a:ea typeface="Economica"/>
                <a:cs typeface="Economica"/>
                <a:sym typeface="Economica"/>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endParaRPr/>
          </a:p>
        </p:txBody>
      </p:sp>
      <p:sp>
        <p:nvSpPr>
          <p:cNvPr id="250" name="Google Shape;250;p16"/>
          <p:cNvSpPr txBox="1">
            <a:spLocks noGrp="1"/>
          </p:cNvSpPr>
          <p:nvPr>
            <p:ph type="body" idx="1"/>
          </p:nvPr>
        </p:nvSpPr>
        <p:spPr>
          <a:xfrm>
            <a:off x="432000" y="1152000"/>
            <a:ext cx="3600000" cy="5039250"/>
          </a:xfrm>
          <a:prstGeom prst="rect">
            <a:avLst/>
          </a:prstGeom>
          <a:noFill/>
          <a:ln>
            <a:noFill/>
          </a:ln>
        </p:spPr>
        <p:txBody>
          <a:bodyPr spcFirstLastPara="1" wrap="square" lIns="0" tIns="0" rIns="0" bIns="0" anchor="t" anchorCtr="0"/>
          <a:lstStyle>
            <a:lvl1pPr marL="457200" marR="0" lvl="0" indent="-342900" algn="l" rtl="0">
              <a:lnSpc>
                <a:spcPct val="90000"/>
              </a:lnSpc>
              <a:spcBef>
                <a:spcPts val="1000"/>
              </a:spcBef>
              <a:spcAft>
                <a:spcPts val="0"/>
              </a:spcAft>
              <a:buClr>
                <a:srgbClr val="3F3F3F"/>
              </a:buClr>
              <a:buSzPts val="1800"/>
              <a:buFont typeface="Arial"/>
              <a:buChar char="•"/>
              <a:defRPr sz="18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251" name="Google Shape;251;p16"/>
          <p:cNvSpPr txBox="1">
            <a:spLocks noGrp="1"/>
          </p:cNvSpPr>
          <p:nvPr>
            <p:ph type="ftr" idx="11"/>
          </p:nvPr>
        </p:nvSpPr>
        <p:spPr>
          <a:xfrm>
            <a:off x="431999" y="6188628"/>
            <a:ext cx="8784941" cy="365125"/>
          </a:xfrm>
          <a:prstGeom prst="rect">
            <a:avLst/>
          </a:prstGeom>
          <a:noFill/>
          <a:ln>
            <a:noFill/>
          </a:ln>
        </p:spPr>
        <p:txBody>
          <a:bodyPr spcFirstLastPara="1" wrap="square" lIns="0" tIns="0" rIns="0" bIns="0" anchor="ctr" anchorCtr="0"/>
          <a:lstStyle>
            <a:lvl1pPr marR="0" lvl="0" algn="l" rtl="0">
              <a:spcBef>
                <a:spcPts val="0"/>
              </a:spcBef>
              <a:spcAft>
                <a:spcPts val="0"/>
              </a:spcAft>
              <a:buSzPts val="1400"/>
              <a:buNone/>
              <a:defRPr sz="1200" b="0" i="0" u="none" strike="noStrike" cap="none">
                <a:solidFill>
                  <a:srgbClr val="3F3F3F"/>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200" b="0" i="0" u="none" strike="noStrike" kern="0" cap="none" spc="0" normalizeH="0" baseline="0" noProof="0">
              <a:ln>
                <a:noFill/>
              </a:ln>
              <a:solidFill>
                <a:srgbClr val="3F3F3F"/>
              </a:solidFill>
              <a:effectLst/>
              <a:uLnTx/>
              <a:uFillTx/>
              <a:latin typeface="Calibri"/>
              <a:cs typeface="Calibri"/>
              <a:sym typeface="Calibri"/>
            </a:endParaRPr>
          </a:p>
        </p:txBody>
      </p:sp>
      <p:sp>
        <p:nvSpPr>
          <p:cNvPr id="252" name="Google Shape;252;p16"/>
          <p:cNvSpPr>
            <a:spLocks noGrp="1"/>
          </p:cNvSpPr>
          <p:nvPr>
            <p:ph type="sldNum" idx="12"/>
          </p:nvPr>
        </p:nvSpPr>
        <p:spPr>
          <a:xfrm>
            <a:off x="11496369" y="6155190"/>
            <a:ext cx="432000" cy="432000"/>
          </a:xfrm>
          <a:prstGeom prst="ellipse">
            <a:avLst/>
          </a:prstGeom>
          <a:noFill/>
          <a:ln w="9525" cap="flat" cmpd="sng">
            <a:solidFill>
              <a:schemeClr val="accent1"/>
            </a:solidFill>
            <a:prstDash val="solid"/>
            <a:round/>
            <a:headEnd type="none" w="sm" len="sm"/>
            <a:tailEnd type="none" w="sm" len="sm"/>
          </a:ln>
        </p:spPr>
        <p:txBody>
          <a:bodyPr spcFirstLastPara="1" wrap="square" lIns="0" tIns="0" rIns="0" bIns="0" anchor="ctr" anchorCtr="0">
            <a:noAutofit/>
          </a:bodyPr>
          <a:lstStyle>
            <a:lvl1pPr marL="0" marR="0" lvl="0" indent="0" algn="ctr" rtl="0">
              <a:spcBef>
                <a:spcPts val="0"/>
              </a:spcBef>
              <a:buNone/>
              <a:defRPr sz="1200" b="1" i="1" u="none" strike="noStrike" cap="none">
                <a:solidFill>
                  <a:srgbClr val="3F3F3F"/>
                </a:solidFill>
                <a:latin typeface="Rockwell"/>
                <a:ea typeface="Rockwell"/>
                <a:cs typeface="Rockwell"/>
                <a:sym typeface="Rockwell"/>
              </a:defRPr>
            </a:lvl1pPr>
            <a:lvl2pPr marL="0" marR="0" lvl="1" indent="0" algn="ctr" rtl="0">
              <a:spcBef>
                <a:spcPts val="0"/>
              </a:spcBef>
              <a:buNone/>
              <a:defRPr sz="1200" b="1" i="1" u="none" strike="noStrike" cap="none">
                <a:solidFill>
                  <a:srgbClr val="3F3F3F"/>
                </a:solidFill>
                <a:latin typeface="Rockwell"/>
                <a:ea typeface="Rockwell"/>
                <a:cs typeface="Rockwell"/>
                <a:sym typeface="Rockwell"/>
              </a:defRPr>
            </a:lvl2pPr>
            <a:lvl3pPr marL="0" marR="0" lvl="2" indent="0" algn="ctr" rtl="0">
              <a:spcBef>
                <a:spcPts val="0"/>
              </a:spcBef>
              <a:buNone/>
              <a:defRPr sz="1200" b="1" i="1" u="none" strike="noStrike" cap="none">
                <a:solidFill>
                  <a:srgbClr val="3F3F3F"/>
                </a:solidFill>
                <a:latin typeface="Rockwell"/>
                <a:ea typeface="Rockwell"/>
                <a:cs typeface="Rockwell"/>
                <a:sym typeface="Rockwell"/>
              </a:defRPr>
            </a:lvl3pPr>
            <a:lvl4pPr marL="0" marR="0" lvl="3" indent="0" algn="ctr" rtl="0">
              <a:spcBef>
                <a:spcPts val="0"/>
              </a:spcBef>
              <a:buNone/>
              <a:defRPr sz="1200" b="1" i="1" u="none" strike="noStrike" cap="none">
                <a:solidFill>
                  <a:srgbClr val="3F3F3F"/>
                </a:solidFill>
                <a:latin typeface="Rockwell"/>
                <a:ea typeface="Rockwell"/>
                <a:cs typeface="Rockwell"/>
                <a:sym typeface="Rockwell"/>
              </a:defRPr>
            </a:lvl4pPr>
            <a:lvl5pPr marL="0" marR="0" lvl="4" indent="0" algn="ctr" rtl="0">
              <a:spcBef>
                <a:spcPts val="0"/>
              </a:spcBef>
              <a:buNone/>
              <a:defRPr sz="1200" b="1" i="1" u="none" strike="noStrike" cap="none">
                <a:solidFill>
                  <a:srgbClr val="3F3F3F"/>
                </a:solidFill>
                <a:latin typeface="Rockwell"/>
                <a:ea typeface="Rockwell"/>
                <a:cs typeface="Rockwell"/>
                <a:sym typeface="Rockwell"/>
              </a:defRPr>
            </a:lvl5pPr>
            <a:lvl6pPr marL="0" marR="0" lvl="5" indent="0" algn="ctr" rtl="0">
              <a:spcBef>
                <a:spcPts val="0"/>
              </a:spcBef>
              <a:buNone/>
              <a:defRPr sz="1200" b="1" i="1" u="none" strike="noStrike" cap="none">
                <a:solidFill>
                  <a:srgbClr val="3F3F3F"/>
                </a:solidFill>
                <a:latin typeface="Rockwell"/>
                <a:ea typeface="Rockwell"/>
                <a:cs typeface="Rockwell"/>
                <a:sym typeface="Rockwell"/>
              </a:defRPr>
            </a:lvl6pPr>
            <a:lvl7pPr marL="0" marR="0" lvl="6" indent="0" algn="ctr" rtl="0">
              <a:spcBef>
                <a:spcPts val="0"/>
              </a:spcBef>
              <a:buNone/>
              <a:defRPr sz="1200" b="1" i="1" u="none" strike="noStrike" cap="none">
                <a:solidFill>
                  <a:srgbClr val="3F3F3F"/>
                </a:solidFill>
                <a:latin typeface="Rockwell"/>
                <a:ea typeface="Rockwell"/>
                <a:cs typeface="Rockwell"/>
                <a:sym typeface="Rockwell"/>
              </a:defRPr>
            </a:lvl7pPr>
            <a:lvl8pPr marL="0" marR="0" lvl="7" indent="0" algn="ctr" rtl="0">
              <a:spcBef>
                <a:spcPts val="0"/>
              </a:spcBef>
              <a:buNone/>
              <a:defRPr sz="1200" b="1" i="1" u="none" strike="noStrike" cap="none">
                <a:solidFill>
                  <a:srgbClr val="3F3F3F"/>
                </a:solidFill>
                <a:latin typeface="Rockwell"/>
                <a:ea typeface="Rockwell"/>
                <a:cs typeface="Rockwell"/>
                <a:sym typeface="Rockwell"/>
              </a:defRPr>
            </a:lvl8pPr>
            <a:lvl9pPr marL="0" marR="0" lvl="8" indent="0" algn="ctr" rtl="0">
              <a:spcBef>
                <a:spcPts val="0"/>
              </a:spcBef>
              <a:buNone/>
              <a:defRPr sz="1200" b="1" i="1" u="none" strike="noStrike" cap="none">
                <a:solidFill>
                  <a:srgbClr val="3F3F3F"/>
                </a:solidFill>
                <a:latin typeface="Rockwell"/>
                <a:ea typeface="Rockwell"/>
                <a:cs typeface="Rockwell"/>
                <a:sym typeface="Rockwell"/>
              </a:defRPr>
            </a:lvl9p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n-US" sz="1200" b="1" i="1" u="none" strike="noStrike" kern="0" cap="none" spc="0" normalizeH="0" baseline="0" noProof="0">
                <a:ln>
                  <a:noFill/>
                </a:ln>
                <a:solidFill>
                  <a:srgbClr val="3F3F3F"/>
                </a:solidFill>
                <a:effectLst/>
                <a:uLnTx/>
                <a:uFillTx/>
                <a:latin typeface="Rockwell"/>
                <a:sym typeface="Rockwell"/>
              </a:rPr>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t>‹#›</a:t>
            </a:fld>
            <a:endParaRPr kumimoji="0" sz="1200" b="1" i="1" u="none" strike="noStrike" kern="0" cap="none" spc="0" normalizeH="0" baseline="0" noProof="0">
              <a:ln>
                <a:noFill/>
              </a:ln>
              <a:solidFill>
                <a:srgbClr val="3F3F3F"/>
              </a:solidFill>
              <a:effectLst/>
              <a:uLnTx/>
              <a:uFillTx/>
              <a:latin typeface="Rockwell"/>
              <a:sym typeface="Rockwell"/>
            </a:endParaRPr>
          </a:p>
        </p:txBody>
      </p:sp>
      <p:sp>
        <p:nvSpPr>
          <p:cNvPr id="253" name="Google Shape;253;p16"/>
          <p:cNvSpPr txBox="1">
            <a:spLocks noGrp="1"/>
          </p:cNvSpPr>
          <p:nvPr>
            <p:ph type="body" idx="2"/>
          </p:nvPr>
        </p:nvSpPr>
        <p:spPr>
          <a:xfrm>
            <a:off x="4301550" y="1152000"/>
            <a:ext cx="3600450" cy="5038725"/>
          </a:xfrm>
          <a:prstGeom prst="rect">
            <a:avLst/>
          </a:prstGeom>
          <a:noFill/>
          <a:ln>
            <a:noFill/>
          </a:ln>
        </p:spPr>
        <p:txBody>
          <a:bodyPr spcFirstLastPara="1" wrap="square" lIns="0" tIns="0" rIns="0" bIns="0" anchor="t" anchorCtr="0"/>
          <a:lstStyle>
            <a:lvl1pPr marL="457200" marR="0" lvl="0" indent="-342900" algn="l" rtl="0">
              <a:lnSpc>
                <a:spcPct val="90000"/>
              </a:lnSpc>
              <a:spcBef>
                <a:spcPts val="1000"/>
              </a:spcBef>
              <a:spcAft>
                <a:spcPts val="0"/>
              </a:spcAft>
              <a:buClr>
                <a:srgbClr val="3F3F3F"/>
              </a:buClr>
              <a:buSzPts val="1800"/>
              <a:buFont typeface="Arial"/>
              <a:buChar char="•"/>
              <a:defRPr sz="18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254" name="Google Shape;254;p16"/>
          <p:cNvSpPr txBox="1">
            <a:spLocks noGrp="1"/>
          </p:cNvSpPr>
          <p:nvPr>
            <p:ph type="body" idx="3"/>
          </p:nvPr>
        </p:nvSpPr>
        <p:spPr>
          <a:xfrm>
            <a:off x="8171550" y="1152000"/>
            <a:ext cx="3600450" cy="5038725"/>
          </a:xfrm>
          <a:prstGeom prst="rect">
            <a:avLst/>
          </a:prstGeom>
          <a:noFill/>
          <a:ln>
            <a:noFill/>
          </a:ln>
        </p:spPr>
        <p:txBody>
          <a:bodyPr spcFirstLastPara="1" wrap="square" lIns="0" tIns="0" rIns="0" bIns="0" anchor="t" anchorCtr="0"/>
          <a:lstStyle>
            <a:lvl1pPr marL="457200" marR="0" lvl="0" indent="-342900" algn="l" rtl="0">
              <a:lnSpc>
                <a:spcPct val="90000"/>
              </a:lnSpc>
              <a:spcBef>
                <a:spcPts val="1000"/>
              </a:spcBef>
              <a:spcAft>
                <a:spcPts val="0"/>
              </a:spcAft>
              <a:buClr>
                <a:srgbClr val="3F3F3F"/>
              </a:buClr>
              <a:buSzPts val="1800"/>
              <a:buFont typeface="Arial"/>
              <a:buChar char="•"/>
              <a:defRPr sz="18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Tree>
    <p:extLst>
      <p:ext uri="{BB962C8B-B14F-4D97-AF65-F5344CB8AC3E}">
        <p14:creationId xmlns:p14="http://schemas.microsoft.com/office/powerpoint/2010/main" val="1888089926"/>
      </p:ext>
    </p:extLst>
  </p:cSld>
  <p:clrMapOvr>
    <a:masterClrMapping/>
  </p:clrMapOvr>
</p:sldLayout>
</file>

<file path=ppt/slideLayouts/slideLayout139.xml><?xml version="1.0" encoding="utf-8"?>
<p:sldLayout xmlns:a="http://schemas.openxmlformats.org/drawingml/2006/main" xmlns:r="http://schemas.openxmlformats.org/officeDocument/2006/relationships" xmlns:p="http://schemas.openxmlformats.org/presentationml/2006/main" matchingName="5 Column">
  <p:cSld name="5 Column">
    <p:spTree>
      <p:nvGrpSpPr>
        <p:cNvPr id="1" name="Shape 255"/>
        <p:cNvGrpSpPr/>
        <p:nvPr/>
      </p:nvGrpSpPr>
      <p:grpSpPr>
        <a:xfrm>
          <a:off x="0" y="0"/>
          <a:ext cx="0" cy="0"/>
          <a:chOff x="0" y="0"/>
          <a:chExt cx="0" cy="0"/>
        </a:xfrm>
      </p:grpSpPr>
      <p:sp>
        <p:nvSpPr>
          <p:cNvPr id="256" name="Google Shape;256;p17"/>
          <p:cNvSpPr txBox="1">
            <a:spLocks noGrp="1"/>
          </p:cNvSpPr>
          <p:nvPr>
            <p:ph type="title"/>
          </p:nvPr>
        </p:nvSpPr>
        <p:spPr>
          <a:xfrm>
            <a:off x="432000" y="432000"/>
            <a:ext cx="11340000" cy="432000"/>
          </a:xfrm>
          <a:prstGeom prst="rect">
            <a:avLst/>
          </a:prstGeom>
          <a:noFill/>
          <a:ln>
            <a:noFill/>
          </a:ln>
        </p:spPr>
        <p:txBody>
          <a:bodyPr spcFirstLastPara="1" wrap="square" lIns="0" tIns="0" rIns="0" bIns="0" anchor="ctr" anchorCtr="0"/>
          <a:lstStyle>
            <a:lvl1pPr marR="0" lvl="0" algn="l" rtl="0">
              <a:lnSpc>
                <a:spcPct val="90000"/>
              </a:lnSpc>
              <a:spcBef>
                <a:spcPts val="0"/>
              </a:spcBef>
              <a:spcAft>
                <a:spcPts val="0"/>
              </a:spcAft>
              <a:buClr>
                <a:srgbClr val="3F3F3F"/>
              </a:buClr>
              <a:buSzPts val="4800"/>
              <a:buFont typeface="Economica"/>
              <a:buNone/>
              <a:defRPr sz="4800" b="0" i="0" u="none" strike="noStrike" cap="none">
                <a:solidFill>
                  <a:srgbClr val="3F3F3F"/>
                </a:solidFill>
                <a:latin typeface="Economica"/>
                <a:ea typeface="Economica"/>
                <a:cs typeface="Economica"/>
                <a:sym typeface="Economica"/>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endParaRPr/>
          </a:p>
        </p:txBody>
      </p:sp>
      <p:sp>
        <p:nvSpPr>
          <p:cNvPr id="257" name="Google Shape;257;p17"/>
          <p:cNvSpPr txBox="1">
            <a:spLocks noGrp="1"/>
          </p:cNvSpPr>
          <p:nvPr>
            <p:ph type="body" idx="1"/>
          </p:nvPr>
        </p:nvSpPr>
        <p:spPr>
          <a:xfrm>
            <a:off x="432000" y="1152000"/>
            <a:ext cx="2160000" cy="5039250"/>
          </a:xfrm>
          <a:prstGeom prst="rect">
            <a:avLst/>
          </a:prstGeom>
          <a:noFill/>
          <a:ln>
            <a:noFill/>
          </a:ln>
        </p:spPr>
        <p:txBody>
          <a:bodyPr spcFirstLastPara="1" wrap="square" lIns="0" tIns="0" rIns="0" bIns="0" anchor="t" anchorCtr="0"/>
          <a:lstStyle>
            <a:lvl1pPr marL="457200" marR="0" lvl="0" indent="-342900" algn="l" rtl="0">
              <a:lnSpc>
                <a:spcPct val="90000"/>
              </a:lnSpc>
              <a:spcBef>
                <a:spcPts val="1000"/>
              </a:spcBef>
              <a:spcAft>
                <a:spcPts val="0"/>
              </a:spcAft>
              <a:buClr>
                <a:srgbClr val="3F3F3F"/>
              </a:buClr>
              <a:buSzPts val="1800"/>
              <a:buFont typeface="Arial"/>
              <a:buChar char="•"/>
              <a:defRPr sz="18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258" name="Google Shape;258;p17"/>
          <p:cNvSpPr txBox="1">
            <a:spLocks noGrp="1"/>
          </p:cNvSpPr>
          <p:nvPr>
            <p:ph type="ftr" idx="11"/>
          </p:nvPr>
        </p:nvSpPr>
        <p:spPr>
          <a:xfrm>
            <a:off x="431999" y="6188628"/>
            <a:ext cx="8784941" cy="365125"/>
          </a:xfrm>
          <a:prstGeom prst="rect">
            <a:avLst/>
          </a:prstGeom>
          <a:noFill/>
          <a:ln>
            <a:noFill/>
          </a:ln>
        </p:spPr>
        <p:txBody>
          <a:bodyPr spcFirstLastPara="1" wrap="square" lIns="0" tIns="0" rIns="0" bIns="0" anchor="ctr" anchorCtr="0"/>
          <a:lstStyle>
            <a:lvl1pPr marR="0" lvl="0" algn="l" rtl="0">
              <a:spcBef>
                <a:spcPts val="0"/>
              </a:spcBef>
              <a:spcAft>
                <a:spcPts val="0"/>
              </a:spcAft>
              <a:buSzPts val="1400"/>
              <a:buNone/>
              <a:defRPr sz="1200" b="0" i="0" u="none" strike="noStrike" cap="none">
                <a:solidFill>
                  <a:srgbClr val="3F3F3F"/>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200" b="0" i="0" u="none" strike="noStrike" kern="0" cap="none" spc="0" normalizeH="0" baseline="0" noProof="0">
              <a:ln>
                <a:noFill/>
              </a:ln>
              <a:solidFill>
                <a:srgbClr val="3F3F3F"/>
              </a:solidFill>
              <a:effectLst/>
              <a:uLnTx/>
              <a:uFillTx/>
              <a:latin typeface="Calibri"/>
              <a:cs typeface="Calibri"/>
              <a:sym typeface="Calibri"/>
            </a:endParaRPr>
          </a:p>
        </p:txBody>
      </p:sp>
      <p:sp>
        <p:nvSpPr>
          <p:cNvPr id="259" name="Google Shape;259;p17"/>
          <p:cNvSpPr>
            <a:spLocks noGrp="1"/>
          </p:cNvSpPr>
          <p:nvPr>
            <p:ph type="sldNum" idx="12"/>
          </p:nvPr>
        </p:nvSpPr>
        <p:spPr>
          <a:xfrm>
            <a:off x="11496369" y="6155190"/>
            <a:ext cx="432000" cy="432000"/>
          </a:xfrm>
          <a:prstGeom prst="ellipse">
            <a:avLst/>
          </a:prstGeom>
          <a:noFill/>
          <a:ln w="9525" cap="flat" cmpd="sng">
            <a:solidFill>
              <a:schemeClr val="accent1"/>
            </a:solidFill>
            <a:prstDash val="solid"/>
            <a:round/>
            <a:headEnd type="none" w="sm" len="sm"/>
            <a:tailEnd type="none" w="sm" len="sm"/>
          </a:ln>
        </p:spPr>
        <p:txBody>
          <a:bodyPr spcFirstLastPara="1" wrap="square" lIns="0" tIns="0" rIns="0" bIns="0" anchor="ctr" anchorCtr="0">
            <a:noAutofit/>
          </a:bodyPr>
          <a:lstStyle>
            <a:lvl1pPr marL="0" marR="0" lvl="0" indent="0" algn="ctr" rtl="0">
              <a:spcBef>
                <a:spcPts val="0"/>
              </a:spcBef>
              <a:buNone/>
              <a:defRPr sz="1200" b="1" i="1" u="none" strike="noStrike" cap="none">
                <a:solidFill>
                  <a:srgbClr val="3F3F3F"/>
                </a:solidFill>
                <a:latin typeface="Rockwell"/>
                <a:ea typeface="Rockwell"/>
                <a:cs typeface="Rockwell"/>
                <a:sym typeface="Rockwell"/>
              </a:defRPr>
            </a:lvl1pPr>
            <a:lvl2pPr marL="0" marR="0" lvl="1" indent="0" algn="ctr" rtl="0">
              <a:spcBef>
                <a:spcPts val="0"/>
              </a:spcBef>
              <a:buNone/>
              <a:defRPr sz="1200" b="1" i="1" u="none" strike="noStrike" cap="none">
                <a:solidFill>
                  <a:srgbClr val="3F3F3F"/>
                </a:solidFill>
                <a:latin typeface="Rockwell"/>
                <a:ea typeface="Rockwell"/>
                <a:cs typeface="Rockwell"/>
                <a:sym typeface="Rockwell"/>
              </a:defRPr>
            </a:lvl2pPr>
            <a:lvl3pPr marL="0" marR="0" lvl="2" indent="0" algn="ctr" rtl="0">
              <a:spcBef>
                <a:spcPts val="0"/>
              </a:spcBef>
              <a:buNone/>
              <a:defRPr sz="1200" b="1" i="1" u="none" strike="noStrike" cap="none">
                <a:solidFill>
                  <a:srgbClr val="3F3F3F"/>
                </a:solidFill>
                <a:latin typeface="Rockwell"/>
                <a:ea typeface="Rockwell"/>
                <a:cs typeface="Rockwell"/>
                <a:sym typeface="Rockwell"/>
              </a:defRPr>
            </a:lvl3pPr>
            <a:lvl4pPr marL="0" marR="0" lvl="3" indent="0" algn="ctr" rtl="0">
              <a:spcBef>
                <a:spcPts val="0"/>
              </a:spcBef>
              <a:buNone/>
              <a:defRPr sz="1200" b="1" i="1" u="none" strike="noStrike" cap="none">
                <a:solidFill>
                  <a:srgbClr val="3F3F3F"/>
                </a:solidFill>
                <a:latin typeface="Rockwell"/>
                <a:ea typeface="Rockwell"/>
                <a:cs typeface="Rockwell"/>
                <a:sym typeface="Rockwell"/>
              </a:defRPr>
            </a:lvl4pPr>
            <a:lvl5pPr marL="0" marR="0" lvl="4" indent="0" algn="ctr" rtl="0">
              <a:spcBef>
                <a:spcPts val="0"/>
              </a:spcBef>
              <a:buNone/>
              <a:defRPr sz="1200" b="1" i="1" u="none" strike="noStrike" cap="none">
                <a:solidFill>
                  <a:srgbClr val="3F3F3F"/>
                </a:solidFill>
                <a:latin typeface="Rockwell"/>
                <a:ea typeface="Rockwell"/>
                <a:cs typeface="Rockwell"/>
                <a:sym typeface="Rockwell"/>
              </a:defRPr>
            </a:lvl5pPr>
            <a:lvl6pPr marL="0" marR="0" lvl="5" indent="0" algn="ctr" rtl="0">
              <a:spcBef>
                <a:spcPts val="0"/>
              </a:spcBef>
              <a:buNone/>
              <a:defRPr sz="1200" b="1" i="1" u="none" strike="noStrike" cap="none">
                <a:solidFill>
                  <a:srgbClr val="3F3F3F"/>
                </a:solidFill>
                <a:latin typeface="Rockwell"/>
                <a:ea typeface="Rockwell"/>
                <a:cs typeface="Rockwell"/>
                <a:sym typeface="Rockwell"/>
              </a:defRPr>
            </a:lvl6pPr>
            <a:lvl7pPr marL="0" marR="0" lvl="6" indent="0" algn="ctr" rtl="0">
              <a:spcBef>
                <a:spcPts val="0"/>
              </a:spcBef>
              <a:buNone/>
              <a:defRPr sz="1200" b="1" i="1" u="none" strike="noStrike" cap="none">
                <a:solidFill>
                  <a:srgbClr val="3F3F3F"/>
                </a:solidFill>
                <a:latin typeface="Rockwell"/>
                <a:ea typeface="Rockwell"/>
                <a:cs typeface="Rockwell"/>
                <a:sym typeface="Rockwell"/>
              </a:defRPr>
            </a:lvl7pPr>
            <a:lvl8pPr marL="0" marR="0" lvl="7" indent="0" algn="ctr" rtl="0">
              <a:spcBef>
                <a:spcPts val="0"/>
              </a:spcBef>
              <a:buNone/>
              <a:defRPr sz="1200" b="1" i="1" u="none" strike="noStrike" cap="none">
                <a:solidFill>
                  <a:srgbClr val="3F3F3F"/>
                </a:solidFill>
                <a:latin typeface="Rockwell"/>
                <a:ea typeface="Rockwell"/>
                <a:cs typeface="Rockwell"/>
                <a:sym typeface="Rockwell"/>
              </a:defRPr>
            </a:lvl8pPr>
            <a:lvl9pPr marL="0" marR="0" lvl="8" indent="0" algn="ctr" rtl="0">
              <a:spcBef>
                <a:spcPts val="0"/>
              </a:spcBef>
              <a:buNone/>
              <a:defRPr sz="1200" b="1" i="1" u="none" strike="noStrike" cap="none">
                <a:solidFill>
                  <a:srgbClr val="3F3F3F"/>
                </a:solidFill>
                <a:latin typeface="Rockwell"/>
                <a:ea typeface="Rockwell"/>
                <a:cs typeface="Rockwell"/>
                <a:sym typeface="Rockwell"/>
              </a:defRPr>
            </a:lvl9p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n-US" sz="1200" b="1" i="1" u="none" strike="noStrike" kern="0" cap="none" spc="0" normalizeH="0" baseline="0" noProof="0">
                <a:ln>
                  <a:noFill/>
                </a:ln>
                <a:solidFill>
                  <a:srgbClr val="3F3F3F"/>
                </a:solidFill>
                <a:effectLst/>
                <a:uLnTx/>
                <a:uFillTx/>
                <a:latin typeface="Rockwell"/>
                <a:sym typeface="Rockwell"/>
              </a:rPr>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t>‹#›</a:t>
            </a:fld>
            <a:endParaRPr kumimoji="0" sz="1200" b="1" i="1" u="none" strike="noStrike" kern="0" cap="none" spc="0" normalizeH="0" baseline="0" noProof="0">
              <a:ln>
                <a:noFill/>
              </a:ln>
              <a:solidFill>
                <a:srgbClr val="3F3F3F"/>
              </a:solidFill>
              <a:effectLst/>
              <a:uLnTx/>
              <a:uFillTx/>
              <a:latin typeface="Rockwell"/>
              <a:sym typeface="Rockwell"/>
            </a:endParaRPr>
          </a:p>
        </p:txBody>
      </p:sp>
      <p:sp>
        <p:nvSpPr>
          <p:cNvPr id="260" name="Google Shape;260;p17"/>
          <p:cNvSpPr txBox="1">
            <a:spLocks noGrp="1"/>
          </p:cNvSpPr>
          <p:nvPr>
            <p:ph type="body" idx="2"/>
          </p:nvPr>
        </p:nvSpPr>
        <p:spPr>
          <a:xfrm>
            <a:off x="2726412" y="1152525"/>
            <a:ext cx="2160588" cy="5038725"/>
          </a:xfrm>
          <a:prstGeom prst="rect">
            <a:avLst/>
          </a:prstGeom>
          <a:noFill/>
          <a:ln>
            <a:noFill/>
          </a:ln>
        </p:spPr>
        <p:txBody>
          <a:bodyPr spcFirstLastPara="1" wrap="square" lIns="0" tIns="0" rIns="0" bIns="0" anchor="t" anchorCtr="0"/>
          <a:lstStyle>
            <a:lvl1pPr marL="457200" marR="0" lvl="0" indent="-342900" algn="l" rtl="0">
              <a:lnSpc>
                <a:spcPct val="90000"/>
              </a:lnSpc>
              <a:spcBef>
                <a:spcPts val="1000"/>
              </a:spcBef>
              <a:spcAft>
                <a:spcPts val="0"/>
              </a:spcAft>
              <a:buClr>
                <a:srgbClr val="3F3F3F"/>
              </a:buClr>
              <a:buSzPts val="1800"/>
              <a:buFont typeface="Arial"/>
              <a:buChar char="•"/>
              <a:defRPr sz="18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261" name="Google Shape;261;p17"/>
          <p:cNvSpPr txBox="1">
            <a:spLocks noGrp="1"/>
          </p:cNvSpPr>
          <p:nvPr>
            <p:ph type="body" idx="3"/>
          </p:nvPr>
        </p:nvSpPr>
        <p:spPr>
          <a:xfrm>
            <a:off x="5021412" y="1152525"/>
            <a:ext cx="2160588" cy="5038725"/>
          </a:xfrm>
          <a:prstGeom prst="rect">
            <a:avLst/>
          </a:prstGeom>
          <a:noFill/>
          <a:ln>
            <a:noFill/>
          </a:ln>
        </p:spPr>
        <p:txBody>
          <a:bodyPr spcFirstLastPara="1" wrap="square" lIns="0" tIns="0" rIns="0" bIns="0" anchor="t" anchorCtr="0"/>
          <a:lstStyle>
            <a:lvl1pPr marL="457200" marR="0" lvl="0" indent="-342900" algn="l" rtl="0">
              <a:lnSpc>
                <a:spcPct val="90000"/>
              </a:lnSpc>
              <a:spcBef>
                <a:spcPts val="1000"/>
              </a:spcBef>
              <a:spcAft>
                <a:spcPts val="0"/>
              </a:spcAft>
              <a:buClr>
                <a:srgbClr val="3F3F3F"/>
              </a:buClr>
              <a:buSzPts val="1800"/>
              <a:buFont typeface="Arial"/>
              <a:buChar char="•"/>
              <a:defRPr sz="18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262" name="Google Shape;262;p17"/>
          <p:cNvSpPr txBox="1">
            <a:spLocks noGrp="1"/>
          </p:cNvSpPr>
          <p:nvPr>
            <p:ph type="body" idx="4"/>
          </p:nvPr>
        </p:nvSpPr>
        <p:spPr>
          <a:xfrm>
            <a:off x="7316412" y="1148060"/>
            <a:ext cx="2160588" cy="5038725"/>
          </a:xfrm>
          <a:prstGeom prst="rect">
            <a:avLst/>
          </a:prstGeom>
          <a:noFill/>
          <a:ln>
            <a:noFill/>
          </a:ln>
        </p:spPr>
        <p:txBody>
          <a:bodyPr spcFirstLastPara="1" wrap="square" lIns="0" tIns="0" rIns="0" bIns="0" anchor="t" anchorCtr="0"/>
          <a:lstStyle>
            <a:lvl1pPr marL="457200" marR="0" lvl="0" indent="-342900" algn="l" rtl="0">
              <a:lnSpc>
                <a:spcPct val="90000"/>
              </a:lnSpc>
              <a:spcBef>
                <a:spcPts val="1000"/>
              </a:spcBef>
              <a:spcAft>
                <a:spcPts val="0"/>
              </a:spcAft>
              <a:buClr>
                <a:srgbClr val="3F3F3F"/>
              </a:buClr>
              <a:buSzPts val="1800"/>
              <a:buFont typeface="Arial"/>
              <a:buChar char="•"/>
              <a:defRPr sz="18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263" name="Google Shape;263;p17"/>
          <p:cNvSpPr txBox="1">
            <a:spLocks noGrp="1"/>
          </p:cNvSpPr>
          <p:nvPr>
            <p:ph type="body" idx="5"/>
          </p:nvPr>
        </p:nvSpPr>
        <p:spPr>
          <a:xfrm>
            <a:off x="9611412" y="1152525"/>
            <a:ext cx="2160588" cy="5038725"/>
          </a:xfrm>
          <a:prstGeom prst="rect">
            <a:avLst/>
          </a:prstGeom>
          <a:noFill/>
          <a:ln>
            <a:noFill/>
          </a:ln>
        </p:spPr>
        <p:txBody>
          <a:bodyPr spcFirstLastPara="1" wrap="square" lIns="0" tIns="0" rIns="0" bIns="0" anchor="t" anchorCtr="0"/>
          <a:lstStyle>
            <a:lvl1pPr marL="457200" marR="0" lvl="0" indent="-342900" algn="l" rtl="0">
              <a:lnSpc>
                <a:spcPct val="90000"/>
              </a:lnSpc>
              <a:spcBef>
                <a:spcPts val="1000"/>
              </a:spcBef>
              <a:spcAft>
                <a:spcPts val="0"/>
              </a:spcAft>
              <a:buClr>
                <a:srgbClr val="3F3F3F"/>
              </a:buClr>
              <a:buSzPts val="1800"/>
              <a:buFont typeface="Arial"/>
              <a:buChar char="•"/>
              <a:defRPr sz="18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Tree>
    <p:extLst>
      <p:ext uri="{BB962C8B-B14F-4D97-AF65-F5344CB8AC3E}">
        <p14:creationId xmlns:p14="http://schemas.microsoft.com/office/powerpoint/2010/main" val="3297051911"/>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showMasterSp="0" type="secHead" preserve="1">
  <p:cSld name="Section Header">
    <p:spTree>
      <p:nvGrpSpPr>
        <p:cNvPr id="1" name=""/>
        <p:cNvGrpSpPr/>
        <p:nvPr/>
      </p:nvGrpSpPr>
      <p:grpSpPr>
        <a:xfrm>
          <a:off x="0" y="0"/>
          <a:ext cx="0" cy="0"/>
          <a:chOff x="0" y="0"/>
          <a:chExt cx="0" cy="0"/>
        </a:xfrm>
      </p:grpSpPr>
      <p:grpSp>
        <p:nvGrpSpPr>
          <p:cNvPr id="13" name="Group 12"/>
          <p:cNvGrpSpPr/>
          <p:nvPr/>
        </p:nvGrpSpPr>
        <p:grpSpPr>
          <a:xfrm>
            <a:off x="0" y="-2373"/>
            <a:ext cx="12192000" cy="6867027"/>
            <a:chOff x="0" y="-2373"/>
            <a:chExt cx="12192000" cy="6867027"/>
          </a:xfrm>
        </p:grpSpPr>
        <p:sp>
          <p:nvSpPr>
            <p:cNvPr id="11" name="Rectangle 10"/>
            <p:cNvSpPr/>
            <p:nvPr/>
          </p:nvSpPr>
          <p:spPr>
            <a:xfrm>
              <a:off x="0" y="0"/>
              <a:ext cx="12192000" cy="6858000"/>
            </a:xfrm>
            <a:prstGeom prst="rect">
              <a:avLst/>
            </a:prstGeom>
            <a:blipFill>
              <a:blip r:embed="rId2">
                <a:duotone>
                  <a:schemeClr val="dk2">
                    <a:shade val="62000"/>
                    <a:hueMod val="108000"/>
                    <a:satMod val="164000"/>
                    <a:lumMod val="69000"/>
                  </a:schemeClr>
                  <a:schemeClr val="dk2">
                    <a:tint val="96000"/>
                    <a:hueMod val="90000"/>
                    <a:satMod val="130000"/>
                    <a:lumMod val="134000"/>
                  </a:schemeClr>
                </a:duotone>
              </a:blip>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sp>
        <p:sp>
          <p:nvSpPr>
            <p:cNvPr id="14" name="Oval 13"/>
            <p:cNvSpPr/>
            <p:nvPr/>
          </p:nvSpPr>
          <p:spPr>
            <a:xfrm>
              <a:off x="3220" y="2667000"/>
              <a:ext cx="4191000" cy="4191000"/>
            </a:xfrm>
            <a:prstGeom prst="ellipse">
              <a:avLst/>
            </a:prstGeom>
            <a:gradFill flip="none" rotWithShape="1">
              <a:gsLst>
                <a:gs pos="0">
                  <a:schemeClr val="bg2">
                    <a:lumMod val="40000"/>
                    <a:lumOff val="60000"/>
                    <a:alpha val="11000"/>
                  </a:schemeClr>
                </a:gs>
                <a:gs pos="75000">
                  <a:schemeClr val="bg2">
                    <a:lumMod val="40000"/>
                    <a:lumOff val="60000"/>
                    <a:alpha val="0"/>
                  </a:schemeClr>
                </a:gs>
                <a:gs pos="36000">
                  <a:schemeClr val="bg2">
                    <a:lumMod val="40000"/>
                    <a:lumOff val="60000"/>
                    <a:alpha val="10000"/>
                  </a:schemeClr>
                </a:gs>
              </a:gsLst>
              <a:path path="circle">
                <a:fillToRect l="50000" t="50000" r="50000" b="50000"/>
              </a:path>
              <a:tileRect/>
            </a:gradFill>
            <a:ln>
              <a:noFill/>
            </a:ln>
            <a:effectLst/>
          </p:spPr>
          <p:style>
            <a:lnRef idx="1">
              <a:schemeClr val="accent1"/>
            </a:lnRef>
            <a:fillRef idx="3">
              <a:schemeClr val="accent1"/>
            </a:fillRef>
            <a:effectRef idx="2">
              <a:schemeClr val="accent1"/>
            </a:effectRef>
            <a:fontRef idx="minor">
              <a:schemeClr val="lt1"/>
            </a:fontRef>
          </p:style>
        </p:sp>
        <p:sp>
          <p:nvSpPr>
            <p:cNvPr id="16" name="Oval 15"/>
            <p:cNvSpPr/>
            <p:nvPr/>
          </p:nvSpPr>
          <p:spPr>
            <a:xfrm>
              <a:off x="1750" y="2895600"/>
              <a:ext cx="2362200" cy="2362200"/>
            </a:xfrm>
            <a:prstGeom prst="ellipse">
              <a:avLst/>
            </a:prstGeom>
            <a:gradFill flip="none" rotWithShape="1">
              <a:gsLst>
                <a:gs pos="0">
                  <a:schemeClr val="bg2">
                    <a:lumMod val="40000"/>
                    <a:lumOff val="60000"/>
                    <a:alpha val="8000"/>
                  </a:schemeClr>
                </a:gs>
                <a:gs pos="72000">
                  <a:schemeClr val="bg2">
                    <a:lumMod val="40000"/>
                    <a:lumOff val="60000"/>
                    <a:alpha val="0"/>
                  </a:schemeClr>
                </a:gs>
                <a:gs pos="36000">
                  <a:schemeClr val="bg2">
                    <a:lumMod val="40000"/>
                    <a:lumOff val="60000"/>
                    <a:alpha val="8000"/>
                  </a:schemeClr>
                </a:gs>
              </a:gsLst>
              <a:path path="circle">
                <a:fillToRect l="50000" t="50000" r="50000" b="50000"/>
              </a:path>
              <a:tileRect/>
            </a:gradFill>
            <a:ln>
              <a:noFill/>
            </a:ln>
            <a:effectLst/>
          </p:spPr>
          <p:style>
            <a:lnRef idx="1">
              <a:schemeClr val="accent1"/>
            </a:lnRef>
            <a:fillRef idx="3">
              <a:schemeClr val="accent1"/>
            </a:fillRef>
            <a:effectRef idx="2">
              <a:schemeClr val="accent1"/>
            </a:effectRef>
            <a:fontRef idx="minor">
              <a:schemeClr val="lt1"/>
            </a:fontRef>
          </p:style>
        </p:sp>
        <p:sp>
          <p:nvSpPr>
            <p:cNvPr id="17" name="Oval 16"/>
            <p:cNvSpPr/>
            <p:nvPr/>
          </p:nvSpPr>
          <p:spPr>
            <a:xfrm>
              <a:off x="8609012" y="1676400"/>
              <a:ext cx="2819400" cy="2819400"/>
            </a:xfrm>
            <a:prstGeom prst="ellipse">
              <a:avLst/>
            </a:prstGeom>
            <a:gradFill flip="none" rotWithShape="1">
              <a:gsLst>
                <a:gs pos="0">
                  <a:schemeClr val="bg2">
                    <a:lumMod val="40000"/>
                    <a:lumOff val="60000"/>
                    <a:alpha val="7000"/>
                  </a:schemeClr>
                </a:gs>
                <a:gs pos="69000">
                  <a:schemeClr val="bg2">
                    <a:lumMod val="40000"/>
                    <a:lumOff val="60000"/>
                    <a:alpha val="0"/>
                  </a:schemeClr>
                </a:gs>
                <a:gs pos="36000">
                  <a:schemeClr val="bg2">
                    <a:lumMod val="40000"/>
                    <a:lumOff val="60000"/>
                    <a:alpha val="6000"/>
                  </a:schemeClr>
                </a:gs>
              </a:gsLst>
              <a:path path="circle">
                <a:fillToRect l="50000" t="50000" r="50000" b="50000"/>
              </a:path>
              <a:tileRect/>
            </a:gradFill>
            <a:ln>
              <a:noFill/>
            </a:ln>
            <a:effectLst/>
          </p:spPr>
          <p:style>
            <a:lnRef idx="1">
              <a:schemeClr val="accent1"/>
            </a:lnRef>
            <a:fillRef idx="3">
              <a:schemeClr val="accent1"/>
            </a:fillRef>
            <a:effectRef idx="2">
              <a:schemeClr val="accent1"/>
            </a:effectRef>
            <a:fontRef idx="minor">
              <a:schemeClr val="lt1"/>
            </a:fontRef>
          </p:style>
        </p:sp>
        <p:sp>
          <p:nvSpPr>
            <p:cNvPr id="18" name="Oval 17"/>
            <p:cNvSpPr/>
            <p:nvPr/>
          </p:nvSpPr>
          <p:spPr>
            <a:xfrm>
              <a:off x="7999412" y="-2373"/>
              <a:ext cx="1600200" cy="1600200"/>
            </a:xfrm>
            <a:prstGeom prst="ellipse">
              <a:avLst/>
            </a:prstGeom>
            <a:gradFill flip="none" rotWithShape="1">
              <a:gsLst>
                <a:gs pos="0">
                  <a:schemeClr val="bg2">
                    <a:lumMod val="40000"/>
                    <a:lumOff val="60000"/>
                    <a:alpha val="14000"/>
                  </a:schemeClr>
                </a:gs>
                <a:gs pos="73000">
                  <a:schemeClr val="bg2">
                    <a:lumMod val="40000"/>
                    <a:lumOff val="60000"/>
                    <a:alpha val="0"/>
                  </a:schemeClr>
                </a:gs>
                <a:gs pos="36000">
                  <a:schemeClr val="bg2">
                    <a:lumMod val="40000"/>
                    <a:lumOff val="60000"/>
                    <a:alpha val="7000"/>
                  </a:schemeClr>
                </a:gs>
              </a:gsLst>
              <a:path path="circle">
                <a:fillToRect l="50000" t="50000" r="50000" b="50000"/>
              </a:path>
              <a:tileRect/>
            </a:gradFill>
            <a:ln>
              <a:noFill/>
            </a:ln>
            <a:effectLst/>
          </p:spPr>
          <p:style>
            <a:lnRef idx="1">
              <a:schemeClr val="accent1"/>
            </a:lnRef>
            <a:fillRef idx="3">
              <a:schemeClr val="accent1"/>
            </a:fillRef>
            <a:effectRef idx="2">
              <a:schemeClr val="accent1"/>
            </a:effectRef>
            <a:fontRef idx="minor">
              <a:schemeClr val="lt1"/>
            </a:fontRef>
          </p:style>
        </p:sp>
        <p:sp>
          <p:nvSpPr>
            <p:cNvPr id="19" name="Oval 18"/>
            <p:cNvSpPr/>
            <p:nvPr/>
          </p:nvSpPr>
          <p:spPr>
            <a:xfrm>
              <a:off x="8609012" y="5874054"/>
              <a:ext cx="990600" cy="990600"/>
            </a:xfrm>
            <a:prstGeom prst="ellipse">
              <a:avLst/>
            </a:prstGeom>
            <a:gradFill flip="none" rotWithShape="1">
              <a:gsLst>
                <a:gs pos="0">
                  <a:schemeClr val="bg2">
                    <a:lumMod val="40000"/>
                    <a:lumOff val="60000"/>
                    <a:alpha val="14000"/>
                  </a:schemeClr>
                </a:gs>
                <a:gs pos="66000">
                  <a:schemeClr val="bg2">
                    <a:lumMod val="40000"/>
                    <a:lumOff val="60000"/>
                    <a:alpha val="0"/>
                  </a:schemeClr>
                </a:gs>
                <a:gs pos="36000">
                  <a:schemeClr val="bg2">
                    <a:lumMod val="40000"/>
                    <a:lumOff val="60000"/>
                    <a:alpha val="7000"/>
                  </a:schemeClr>
                </a:gs>
              </a:gsLst>
              <a:path path="circle">
                <a:fillToRect l="50000" t="50000" r="50000" b="50000"/>
              </a:path>
              <a:tileRect/>
            </a:gradFill>
            <a:ln>
              <a:noFill/>
            </a:ln>
            <a:effectLst/>
          </p:spPr>
          <p:style>
            <a:lnRef idx="1">
              <a:schemeClr val="accent1"/>
            </a:lnRef>
            <a:fillRef idx="3">
              <a:schemeClr val="accent1"/>
            </a:fillRef>
            <a:effectRef idx="2">
              <a:schemeClr val="accent1"/>
            </a:effectRef>
            <a:fontRef idx="minor">
              <a:schemeClr val="lt1"/>
            </a:fontRef>
          </p:style>
        </p:sp>
        <p:sp>
          <p:nvSpPr>
            <p:cNvPr id="7" name="Rectangle 6"/>
            <p:cNvSpPr/>
            <p:nvPr/>
          </p:nvSpPr>
          <p:spPr>
            <a:xfrm>
              <a:off x="7289800" y="402165"/>
              <a:ext cx="4478865" cy="6053670"/>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sp>
        <p:sp>
          <p:nvSpPr>
            <p:cNvPr id="9" name="Freeform 5"/>
            <p:cNvSpPr/>
            <p:nvPr/>
          </p:nvSpPr>
          <p:spPr bwMode="gray">
            <a:xfrm rot="15922489">
              <a:off x="4698352" y="1826078"/>
              <a:ext cx="3299407" cy="440924"/>
            </a:xfrm>
            <a:custGeom>
              <a:avLst/>
              <a:gdLst/>
              <a:ahLst/>
              <a:cxnLst/>
              <a:rect l="l" t="t" r="r" b="b"/>
              <a:pathLst>
                <a:path w="10000" h="5291">
                  <a:moveTo>
                    <a:pt x="85" y="2532"/>
                  </a:moveTo>
                  <a:cubicBezTo>
                    <a:pt x="1736" y="3911"/>
                    <a:pt x="7524" y="5298"/>
                    <a:pt x="9958" y="5291"/>
                  </a:cubicBezTo>
                  <a:cubicBezTo>
                    <a:pt x="9989" y="1958"/>
                    <a:pt x="9969" y="3333"/>
                    <a:pt x="10000" y="0"/>
                  </a:cubicBezTo>
                  <a:lnTo>
                    <a:pt x="10000" y="0"/>
                  </a:lnTo>
                  <a:lnTo>
                    <a:pt x="9667" y="204"/>
                  </a:lnTo>
                  <a:lnTo>
                    <a:pt x="9334" y="400"/>
                  </a:lnTo>
                  <a:lnTo>
                    <a:pt x="9001" y="590"/>
                  </a:lnTo>
                  <a:lnTo>
                    <a:pt x="8667" y="753"/>
                  </a:lnTo>
                  <a:lnTo>
                    <a:pt x="8333" y="917"/>
                  </a:lnTo>
                  <a:lnTo>
                    <a:pt x="7999" y="1071"/>
                  </a:lnTo>
                  <a:lnTo>
                    <a:pt x="7669" y="1202"/>
                  </a:lnTo>
                  <a:lnTo>
                    <a:pt x="7333" y="1325"/>
                  </a:lnTo>
                  <a:lnTo>
                    <a:pt x="7000" y="1440"/>
                  </a:lnTo>
                  <a:lnTo>
                    <a:pt x="6673" y="1538"/>
                  </a:lnTo>
                  <a:lnTo>
                    <a:pt x="6340" y="1636"/>
                  </a:lnTo>
                  <a:lnTo>
                    <a:pt x="6013" y="1719"/>
                  </a:lnTo>
                  <a:lnTo>
                    <a:pt x="5686" y="1784"/>
                  </a:lnTo>
                  <a:lnTo>
                    <a:pt x="5359" y="1850"/>
                  </a:lnTo>
                  <a:lnTo>
                    <a:pt x="5036" y="1906"/>
                  </a:lnTo>
                  <a:lnTo>
                    <a:pt x="4717" y="1948"/>
                  </a:lnTo>
                  <a:lnTo>
                    <a:pt x="4396" y="1980"/>
                  </a:lnTo>
                  <a:lnTo>
                    <a:pt x="4079" y="2013"/>
                  </a:lnTo>
                  <a:lnTo>
                    <a:pt x="3766" y="2029"/>
                  </a:lnTo>
                  <a:lnTo>
                    <a:pt x="3454" y="2046"/>
                  </a:lnTo>
                  <a:lnTo>
                    <a:pt x="3145" y="2053"/>
                  </a:lnTo>
                  <a:lnTo>
                    <a:pt x="2839" y="2046"/>
                  </a:lnTo>
                  <a:lnTo>
                    <a:pt x="2537" y="2046"/>
                  </a:lnTo>
                  <a:lnTo>
                    <a:pt x="2238" y="2029"/>
                  </a:lnTo>
                  <a:lnTo>
                    <a:pt x="1943" y="2004"/>
                  </a:lnTo>
                  <a:lnTo>
                    <a:pt x="1653" y="1980"/>
                  </a:lnTo>
                  <a:lnTo>
                    <a:pt x="1368" y="1955"/>
                  </a:lnTo>
                  <a:lnTo>
                    <a:pt x="1085" y="1915"/>
                  </a:lnTo>
                  <a:lnTo>
                    <a:pt x="806" y="1873"/>
                  </a:lnTo>
                  <a:lnTo>
                    <a:pt x="533" y="1833"/>
                  </a:lnTo>
                  <a:lnTo>
                    <a:pt x="0" y="1726"/>
                  </a:lnTo>
                  <a:cubicBezTo>
                    <a:pt x="28" y="1995"/>
                    <a:pt x="57" y="2263"/>
                    <a:pt x="85" y="2532"/>
                  </a:cubicBezTo>
                  <a:close/>
                </a:path>
              </a:pathLst>
            </a:custGeom>
            <a:solidFill>
              <a:schemeClr val="bg1">
                <a:alpha val="20000"/>
              </a:schemeClr>
            </a:solidFill>
            <a:ln>
              <a:noFill/>
            </a:ln>
          </p:spPr>
        </p:sp>
        <p:sp>
          <p:nvSpPr>
            <p:cNvPr id="8" name="Freeform 5"/>
            <p:cNvSpPr/>
            <p:nvPr/>
          </p:nvSpPr>
          <p:spPr bwMode="gray">
            <a:xfrm rot="16200000">
              <a:off x="3787244" y="2801721"/>
              <a:ext cx="6053670" cy="1254558"/>
            </a:xfrm>
            <a:custGeom>
              <a:avLst/>
              <a:gdLst/>
              <a:ahLst/>
              <a:cxnLst/>
              <a:rect l="l" t="t" r="r" b="b"/>
              <a:pathLst>
                <a:path w="10000" h="8000">
                  <a:moveTo>
                    <a:pt x="0" y="0"/>
                  </a:moveTo>
                  <a:lnTo>
                    <a:pt x="0" y="7970"/>
                  </a:lnTo>
                  <a:lnTo>
                    <a:pt x="10000" y="8000"/>
                  </a:lnTo>
                  <a:lnTo>
                    <a:pt x="10000" y="7"/>
                  </a:lnTo>
                  <a:lnTo>
                    <a:pt x="10000" y="7"/>
                  </a:lnTo>
                  <a:lnTo>
                    <a:pt x="9773" y="156"/>
                  </a:lnTo>
                  <a:lnTo>
                    <a:pt x="9547" y="298"/>
                  </a:lnTo>
                  <a:lnTo>
                    <a:pt x="9320" y="437"/>
                  </a:lnTo>
                  <a:lnTo>
                    <a:pt x="9092" y="556"/>
                  </a:lnTo>
                  <a:lnTo>
                    <a:pt x="8865" y="676"/>
                  </a:lnTo>
                  <a:lnTo>
                    <a:pt x="8637" y="788"/>
                  </a:lnTo>
                  <a:lnTo>
                    <a:pt x="8412" y="884"/>
                  </a:lnTo>
                  <a:lnTo>
                    <a:pt x="8184" y="975"/>
                  </a:lnTo>
                  <a:lnTo>
                    <a:pt x="7957" y="1058"/>
                  </a:lnTo>
                  <a:lnTo>
                    <a:pt x="7734" y="1130"/>
                  </a:lnTo>
                  <a:lnTo>
                    <a:pt x="7508" y="1202"/>
                  </a:lnTo>
                  <a:lnTo>
                    <a:pt x="7285" y="1262"/>
                  </a:lnTo>
                  <a:lnTo>
                    <a:pt x="7062" y="1309"/>
                  </a:lnTo>
                  <a:lnTo>
                    <a:pt x="6840" y="1358"/>
                  </a:lnTo>
                  <a:lnTo>
                    <a:pt x="6620" y="1399"/>
                  </a:lnTo>
                  <a:lnTo>
                    <a:pt x="6402" y="1428"/>
                  </a:lnTo>
                  <a:lnTo>
                    <a:pt x="6184" y="1453"/>
                  </a:lnTo>
                  <a:lnTo>
                    <a:pt x="5968" y="1477"/>
                  </a:lnTo>
                  <a:lnTo>
                    <a:pt x="5755" y="1488"/>
                  </a:lnTo>
                  <a:lnTo>
                    <a:pt x="5542" y="1500"/>
                  </a:lnTo>
                  <a:lnTo>
                    <a:pt x="5332" y="1506"/>
                  </a:lnTo>
                  <a:lnTo>
                    <a:pt x="5124" y="1500"/>
                  </a:lnTo>
                  <a:lnTo>
                    <a:pt x="4918" y="1500"/>
                  </a:lnTo>
                  <a:lnTo>
                    <a:pt x="4714" y="1488"/>
                  </a:lnTo>
                  <a:lnTo>
                    <a:pt x="4514" y="1470"/>
                  </a:lnTo>
                  <a:lnTo>
                    <a:pt x="4316" y="1453"/>
                  </a:lnTo>
                  <a:lnTo>
                    <a:pt x="4122" y="1434"/>
                  </a:lnTo>
                  <a:lnTo>
                    <a:pt x="3929" y="1405"/>
                  </a:lnTo>
                  <a:lnTo>
                    <a:pt x="3739" y="1374"/>
                  </a:lnTo>
                  <a:lnTo>
                    <a:pt x="3553" y="1346"/>
                  </a:lnTo>
                  <a:lnTo>
                    <a:pt x="3190" y="1267"/>
                  </a:lnTo>
                  <a:lnTo>
                    <a:pt x="2842" y="1183"/>
                  </a:lnTo>
                  <a:lnTo>
                    <a:pt x="2508" y="1095"/>
                  </a:lnTo>
                  <a:lnTo>
                    <a:pt x="2192" y="998"/>
                  </a:lnTo>
                  <a:lnTo>
                    <a:pt x="1890" y="897"/>
                  </a:lnTo>
                  <a:lnTo>
                    <a:pt x="1610" y="788"/>
                  </a:lnTo>
                  <a:lnTo>
                    <a:pt x="1347" y="681"/>
                  </a:lnTo>
                  <a:lnTo>
                    <a:pt x="1105" y="574"/>
                  </a:lnTo>
                  <a:lnTo>
                    <a:pt x="883" y="473"/>
                  </a:lnTo>
                  <a:lnTo>
                    <a:pt x="686" y="377"/>
                  </a:lnTo>
                  <a:lnTo>
                    <a:pt x="508" y="286"/>
                  </a:lnTo>
                  <a:lnTo>
                    <a:pt x="358" y="210"/>
                  </a:lnTo>
                  <a:lnTo>
                    <a:pt x="232" y="138"/>
                  </a:lnTo>
                  <a:lnTo>
                    <a:pt x="59" y="35"/>
                  </a:lnTo>
                  <a:lnTo>
                    <a:pt x="0" y="0"/>
                  </a:lnTo>
                  <a:lnTo>
                    <a:pt x="0" y="0"/>
                  </a:lnTo>
                  <a:close/>
                </a:path>
              </a:pathLst>
            </a:custGeom>
            <a:solidFill>
              <a:schemeClr val="bg1"/>
            </a:solidFill>
            <a:ln>
              <a:noFill/>
            </a:ln>
          </p:spPr>
        </p:sp>
        <p:sp>
          <p:nvSpPr>
            <p:cNvPr id="12" name="Freeform 5"/>
            <p:cNvSpPr>
              <a:spLocks noEditPoints="1"/>
            </p:cNvSpPr>
            <p:nvPr/>
          </p:nvSpPr>
          <p:spPr bwMode="gray">
            <a:xfrm>
              <a:off x="0" y="1587"/>
              <a:ext cx="12192000" cy="6856413"/>
            </a:xfrm>
            <a:custGeom>
              <a:avLst/>
              <a:gdLst/>
              <a:ahLst/>
              <a:cxnLst/>
              <a:rect l="0" t="0" r="r" b="b"/>
              <a:pathLst>
                <a:path w="15356" h="8638">
                  <a:moveTo>
                    <a:pt x="0" y="0"/>
                  </a:moveTo>
                  <a:lnTo>
                    <a:pt x="0" y="8638"/>
                  </a:lnTo>
                  <a:lnTo>
                    <a:pt x="15356" y="8638"/>
                  </a:lnTo>
                  <a:lnTo>
                    <a:pt x="15356" y="0"/>
                  </a:lnTo>
                  <a:lnTo>
                    <a:pt x="0" y="0"/>
                  </a:lnTo>
                  <a:close/>
                  <a:moveTo>
                    <a:pt x="14748" y="8038"/>
                  </a:moveTo>
                  <a:lnTo>
                    <a:pt x="600" y="8038"/>
                  </a:lnTo>
                  <a:lnTo>
                    <a:pt x="600" y="592"/>
                  </a:lnTo>
                  <a:lnTo>
                    <a:pt x="14748" y="592"/>
                  </a:lnTo>
                  <a:lnTo>
                    <a:pt x="14748" y="8038"/>
                  </a:lnTo>
                  <a:close/>
                </a:path>
              </a:pathLst>
            </a:custGeom>
            <a:solidFill>
              <a:schemeClr val="bg1"/>
            </a:solidFill>
            <a:ln>
              <a:noFill/>
            </a:ln>
          </p:spPr>
        </p:sp>
      </p:grpSp>
      <p:sp>
        <p:nvSpPr>
          <p:cNvPr id="2" name="Title 1"/>
          <p:cNvSpPr>
            <a:spLocks noGrp="1"/>
          </p:cNvSpPr>
          <p:nvPr>
            <p:ph type="title"/>
          </p:nvPr>
        </p:nvSpPr>
        <p:spPr>
          <a:xfrm>
            <a:off x="1154956" y="2677645"/>
            <a:ext cx="4351023" cy="2283824"/>
          </a:xfrm>
        </p:spPr>
        <p:txBody>
          <a:bodyPr anchor="ctr"/>
          <a:lstStyle>
            <a:lvl1pPr algn="l">
              <a:defRPr sz="4000" b="0" cap="none"/>
            </a:lvl1pPr>
          </a:lstStyle>
          <a:p>
            <a:r>
              <a:rPr lang="en-US" smtClean="0"/>
              <a:t>Click to edit Master title style</a:t>
            </a:r>
            <a:endParaRPr lang="en-US" dirty="0"/>
          </a:p>
        </p:txBody>
      </p:sp>
      <p:sp>
        <p:nvSpPr>
          <p:cNvPr id="3" name="Text Placeholder 2"/>
          <p:cNvSpPr>
            <a:spLocks noGrp="1"/>
          </p:cNvSpPr>
          <p:nvPr>
            <p:ph type="body" idx="1"/>
          </p:nvPr>
        </p:nvSpPr>
        <p:spPr>
          <a:xfrm>
            <a:off x="6895558" y="2677644"/>
            <a:ext cx="3755379" cy="2283823"/>
          </a:xfrm>
        </p:spPr>
        <p:txBody>
          <a:bodyPr anchor="ctr"/>
          <a:lstStyle>
            <a:lvl1pPr marL="0" indent="0" algn="l">
              <a:buNone/>
              <a:defRPr sz="2000" cap="all">
                <a:solidFill>
                  <a:schemeClr val="accent1"/>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B61BEF0D-F0BB-DE4B-95CE-6DB70DBA9567}" type="datetimeFigureOut">
              <a:rPr kumimoji="0" lang="en-US" sz="1000" b="1" i="0" u="none" strike="noStrike" kern="1200" cap="none" spc="0" normalizeH="0" baseline="0" noProof="0" smtClean="0">
                <a:ln>
                  <a:noFill/>
                </a:ln>
                <a:solidFill>
                  <a:srgbClr val="AD84C6"/>
                </a:solidFill>
                <a:effectLst/>
                <a:uLnTx/>
                <a:uFillTx/>
                <a:latin typeface="Century Gothic" panose="020B050202020202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2/12/2019</a:t>
            </a:fld>
            <a:endParaRPr kumimoji="0" lang="en-US" sz="1000" b="1" i="0" u="none" strike="noStrike" kern="1200" cap="none" spc="0" normalizeH="0" baseline="0" noProof="0" dirty="0">
              <a:ln>
                <a:noFill/>
              </a:ln>
              <a:solidFill>
                <a:srgbClr val="AD84C6"/>
              </a:solidFill>
              <a:effectLst/>
              <a:uLnTx/>
              <a:uFillTx/>
              <a:latin typeface="Century Gothic" panose="020B0502020202020204"/>
              <a:ea typeface="+mn-ea"/>
              <a:cs typeface="+mn-cs"/>
            </a:endParaRPr>
          </a:p>
        </p:txBody>
      </p:sp>
      <p:sp>
        <p:nvSpPr>
          <p:cNvPr id="5" name="Footer Placeholder 4"/>
          <p:cNvSpPr>
            <a:spLocks noGrp="1"/>
          </p:cNvSpPr>
          <p:nvPr>
            <p:ph type="ftr" sz="quarter" idx="11"/>
          </p:nvPr>
        </p:nvSpPr>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000" b="1" i="0" u="none" strike="noStrike" kern="1200" cap="none" spc="0" normalizeH="0" baseline="0" noProof="0" dirty="0">
              <a:ln>
                <a:noFill/>
              </a:ln>
              <a:solidFill>
                <a:srgbClr val="AD84C6"/>
              </a:solidFill>
              <a:effectLst/>
              <a:uLnTx/>
              <a:uFillTx/>
              <a:latin typeface="Century Gothic" panose="020B0502020202020204"/>
              <a:ea typeface="+mn-ea"/>
              <a:cs typeface="+mn-cs"/>
            </a:endParaRPr>
          </a:p>
        </p:txBody>
      </p:sp>
      <p:sp>
        <p:nvSpPr>
          <p:cNvPr id="15" name="Rectangle 14"/>
          <p:cNvSpPr/>
          <p:nvPr/>
        </p:nvSpPr>
        <p:spPr>
          <a:xfrm>
            <a:off x="10437812" y="0"/>
            <a:ext cx="685800" cy="1143000"/>
          </a:xfrm>
          <a:prstGeom prst="rect">
            <a:avLst/>
          </a:prstGeom>
          <a:solidFill>
            <a:schemeClr val="accent1"/>
          </a:solidFill>
          <a:ln>
            <a:noFill/>
          </a:ln>
        </p:spPr>
        <p:style>
          <a:lnRef idx="1">
            <a:schemeClr val="accent1"/>
          </a:lnRef>
          <a:fillRef idx="3">
            <a:schemeClr val="accent1"/>
          </a:fillRef>
          <a:effectRef idx="2">
            <a:schemeClr val="accent1"/>
          </a:effectRef>
          <a:fontRef idx="minor">
            <a:schemeClr val="lt1"/>
          </a:fontRef>
        </p:style>
      </p:sp>
      <p:sp>
        <p:nvSpPr>
          <p:cNvPr id="6" name="Slide Number Placeholder 5"/>
          <p:cNvSpPr>
            <a:spLocks noGrp="1"/>
          </p:cNvSpPr>
          <p:nvPr>
            <p:ph type="sldNum" sz="quarter" idx="12"/>
          </p:nvPr>
        </p:nvSpPr>
        <p:spPr/>
        <p: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fld id="{D57F1E4F-1CFF-5643-939E-217C01CDF565}" type="slidenum">
              <a:rPr kumimoji="0" lang="en-US" sz="2800" b="0" i="0" u="none" strike="noStrike" kern="1200" cap="none" spc="0" normalizeH="0" baseline="0" noProof="0" smtClean="0">
                <a:ln>
                  <a:noFill/>
                </a:ln>
                <a:solidFill>
                  <a:prstClr val="white"/>
                </a:solidFill>
                <a:effectLst/>
                <a:uLnTx/>
                <a:uFillTx/>
                <a:latin typeface="Century Gothic" panose="020B0502020202020204"/>
                <a:ea typeface="+mn-ea"/>
                <a:cs typeface="+mn-cs"/>
              </a:rPr>
              <a:pPr marL="0" marR="0" lvl="0" indent="0" algn="ctr" defTabSz="457200" rtl="0" eaLnBrk="1" fontAlgn="auto" latinLnBrk="0" hangingPunct="1">
                <a:lnSpc>
                  <a:spcPct val="100000"/>
                </a:lnSpc>
                <a:spcBef>
                  <a:spcPts val="0"/>
                </a:spcBef>
                <a:spcAft>
                  <a:spcPts val="0"/>
                </a:spcAft>
                <a:buClrTx/>
                <a:buSzTx/>
                <a:buFontTx/>
                <a:buNone/>
                <a:tabLst/>
                <a:defRPr/>
              </a:pPr>
              <a:t>‹#›</a:t>
            </a:fld>
            <a:endParaRPr kumimoji="0" lang="en-US" sz="2800" b="0" i="0" u="none" strike="noStrike" kern="1200" cap="none" spc="0" normalizeH="0" baseline="0" noProof="0" dirty="0">
              <a:ln>
                <a:noFill/>
              </a:ln>
              <a:solidFill>
                <a:prstClr val="white"/>
              </a:solidFill>
              <a:effectLst/>
              <a:uLnTx/>
              <a:uFillTx/>
              <a:latin typeface="Century Gothic" panose="020B0502020202020204"/>
              <a:ea typeface="+mn-ea"/>
              <a:cs typeface="+mn-cs"/>
            </a:endParaRPr>
          </a:p>
        </p:txBody>
      </p:sp>
    </p:spTree>
    <p:extLst>
      <p:ext uri="{BB962C8B-B14F-4D97-AF65-F5344CB8AC3E}">
        <p14:creationId xmlns:p14="http://schemas.microsoft.com/office/powerpoint/2010/main" val="2282350636"/>
      </p:ext>
    </p:extLst>
  </p:cSld>
  <p:clrMapOvr>
    <a:masterClrMapping/>
  </p:clrMapOvr>
</p:sldLayout>
</file>

<file path=ppt/slideLayouts/slideLayout140.xml><?xml version="1.0" encoding="utf-8"?>
<p:sldLayout xmlns:a="http://schemas.openxmlformats.org/drawingml/2006/main" xmlns:r="http://schemas.openxmlformats.org/officeDocument/2006/relationships" xmlns:p="http://schemas.openxmlformats.org/presentationml/2006/main" matchingName="3_3 x Image Bullets Right">
  <p:cSld name="3_3 x Image Bullets Right">
    <p:spTree>
      <p:nvGrpSpPr>
        <p:cNvPr id="1" name="Shape 264"/>
        <p:cNvGrpSpPr/>
        <p:nvPr/>
      </p:nvGrpSpPr>
      <p:grpSpPr>
        <a:xfrm>
          <a:off x="0" y="0"/>
          <a:ext cx="0" cy="0"/>
          <a:chOff x="0" y="0"/>
          <a:chExt cx="0" cy="0"/>
        </a:xfrm>
      </p:grpSpPr>
      <p:sp>
        <p:nvSpPr>
          <p:cNvPr id="265" name="Google Shape;265;p18"/>
          <p:cNvSpPr/>
          <p:nvPr/>
        </p:nvSpPr>
        <p:spPr>
          <a:xfrm>
            <a:off x="7065918" y="1366589"/>
            <a:ext cx="1371600" cy="1371600"/>
          </a:xfrm>
          <a:prstGeom prst="ellipse">
            <a:avLst/>
          </a:pr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66" name="Google Shape;266;p18"/>
          <p:cNvSpPr/>
          <p:nvPr/>
        </p:nvSpPr>
        <p:spPr>
          <a:xfrm>
            <a:off x="7065918" y="2931225"/>
            <a:ext cx="1371600" cy="1371600"/>
          </a:xfrm>
          <a:prstGeom prst="ellipse">
            <a:avLst/>
          </a:pr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67" name="Google Shape;267;p18"/>
          <p:cNvSpPr/>
          <p:nvPr/>
        </p:nvSpPr>
        <p:spPr>
          <a:xfrm>
            <a:off x="7065918" y="4495861"/>
            <a:ext cx="1371600" cy="1371600"/>
          </a:xfrm>
          <a:prstGeom prst="ellipse">
            <a:avLst/>
          </a:pr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68" name="Google Shape;268;p18"/>
          <p:cNvSpPr/>
          <p:nvPr/>
        </p:nvSpPr>
        <p:spPr>
          <a:xfrm>
            <a:off x="105351" y="86714"/>
            <a:ext cx="6208363" cy="6684572"/>
          </a:xfrm>
          <a:prstGeom prst="rect">
            <a:avLst/>
          </a:prstGeom>
          <a:gradFill>
            <a:gsLst>
              <a:gs pos="0">
                <a:srgbClr val="000000">
                  <a:alpha val="0"/>
                </a:srgbClr>
              </a:gs>
              <a:gs pos="100000">
                <a:srgbClr val="000000">
                  <a:alpha val="30980"/>
                </a:srgbClr>
              </a:gs>
            </a:gsLst>
            <a:lin ang="12600000" scaled="0"/>
          </a:gra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69" name="Google Shape;269;p18"/>
          <p:cNvSpPr>
            <a:spLocks noGrp="1"/>
          </p:cNvSpPr>
          <p:nvPr>
            <p:ph type="pic" idx="2"/>
          </p:nvPr>
        </p:nvSpPr>
        <p:spPr>
          <a:xfrm>
            <a:off x="105351" y="496139"/>
            <a:ext cx="6208364" cy="6275148"/>
          </a:xfrm>
          <a:prstGeom prst="rect">
            <a:avLst/>
          </a:prstGeom>
          <a:solidFill>
            <a:srgbClr val="F2F2F2"/>
          </a:solidFill>
          <a:ln>
            <a:noFill/>
          </a:ln>
        </p:spPr>
        <p:txBody>
          <a:bodyPr spcFirstLastPara="1" wrap="square" lIns="0" tIns="0" rIns="0" bIns="0" anchor="ctr" anchorCtr="0"/>
          <a:lstStyle>
            <a:lvl1pPr marR="0" lvl="0" algn="ctr" rtl="0">
              <a:lnSpc>
                <a:spcPct val="90000"/>
              </a:lnSpc>
              <a:spcBef>
                <a:spcPts val="1000"/>
              </a:spcBef>
              <a:spcAft>
                <a:spcPts val="0"/>
              </a:spcAft>
              <a:buClr>
                <a:srgbClr val="3F3F3F"/>
              </a:buClr>
              <a:buSzPts val="1100"/>
              <a:buFont typeface="Arial"/>
              <a:buNone/>
              <a:defRPr sz="1100" b="0" i="1" u="none" strike="noStrike" cap="none">
                <a:solidFill>
                  <a:srgbClr val="3F3F3F"/>
                </a:solidFill>
                <a:latin typeface="Times New Roman"/>
                <a:ea typeface="Times New Roman"/>
                <a:cs typeface="Times New Roman"/>
                <a:sym typeface="Times New Roman"/>
              </a:defRPr>
            </a:lvl1pPr>
            <a:lvl2pPr marR="0" lvl="1"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R="0" lvl="2"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R="0" lvl="3"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R="0" lvl="4"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R="0" lvl="5"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R="0" lvl="6"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R="0" lvl="7"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R="0" lvl="8"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270" name="Google Shape;270;p18"/>
          <p:cNvSpPr txBox="1">
            <a:spLocks noGrp="1"/>
          </p:cNvSpPr>
          <p:nvPr>
            <p:ph type="title"/>
          </p:nvPr>
        </p:nvSpPr>
        <p:spPr>
          <a:xfrm>
            <a:off x="7068457" y="432000"/>
            <a:ext cx="4703542" cy="432000"/>
          </a:xfrm>
          <a:prstGeom prst="rect">
            <a:avLst/>
          </a:prstGeom>
          <a:noFill/>
          <a:ln>
            <a:noFill/>
          </a:ln>
        </p:spPr>
        <p:txBody>
          <a:bodyPr spcFirstLastPara="1" wrap="square" lIns="0" tIns="0" rIns="0" bIns="0" anchor="ctr" anchorCtr="0"/>
          <a:lstStyle>
            <a:lvl1pPr marR="0" lvl="0" algn="l" rtl="0">
              <a:lnSpc>
                <a:spcPct val="90000"/>
              </a:lnSpc>
              <a:spcBef>
                <a:spcPts val="0"/>
              </a:spcBef>
              <a:spcAft>
                <a:spcPts val="0"/>
              </a:spcAft>
              <a:buClr>
                <a:srgbClr val="3F3F3F"/>
              </a:buClr>
              <a:buSzPts val="4800"/>
              <a:buFont typeface="Economica"/>
              <a:buNone/>
              <a:defRPr sz="4800" b="0" i="0" u="none" strike="noStrike" cap="none">
                <a:solidFill>
                  <a:srgbClr val="3F3F3F"/>
                </a:solidFill>
                <a:latin typeface="Economica"/>
                <a:ea typeface="Economica"/>
                <a:cs typeface="Economica"/>
                <a:sym typeface="Economica"/>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endParaRPr/>
          </a:p>
        </p:txBody>
      </p:sp>
      <p:sp>
        <p:nvSpPr>
          <p:cNvPr id="271" name="Google Shape;271;p18"/>
          <p:cNvSpPr txBox="1">
            <a:spLocks noGrp="1"/>
          </p:cNvSpPr>
          <p:nvPr>
            <p:ph type="ftr" idx="11"/>
          </p:nvPr>
        </p:nvSpPr>
        <p:spPr>
          <a:xfrm>
            <a:off x="431999" y="6188628"/>
            <a:ext cx="8784941" cy="365125"/>
          </a:xfrm>
          <a:prstGeom prst="rect">
            <a:avLst/>
          </a:prstGeom>
          <a:noFill/>
          <a:ln>
            <a:noFill/>
          </a:ln>
        </p:spPr>
        <p:txBody>
          <a:bodyPr spcFirstLastPara="1" wrap="square" lIns="0" tIns="0" rIns="0" bIns="0" anchor="ctr" anchorCtr="0"/>
          <a:lstStyle>
            <a:lvl1pPr marR="0" lvl="0" algn="l" rtl="0">
              <a:spcBef>
                <a:spcPts val="0"/>
              </a:spcBef>
              <a:spcAft>
                <a:spcPts val="0"/>
              </a:spcAft>
              <a:buSzPts val="1400"/>
              <a:buNone/>
              <a:defRPr sz="1200" b="0" i="0" u="none" strike="noStrike" cap="none">
                <a:solidFill>
                  <a:srgbClr val="3F3F3F"/>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200" b="0" i="0" u="none" strike="noStrike" kern="0" cap="none" spc="0" normalizeH="0" baseline="0" noProof="0">
              <a:ln>
                <a:noFill/>
              </a:ln>
              <a:solidFill>
                <a:srgbClr val="3F3F3F"/>
              </a:solidFill>
              <a:effectLst/>
              <a:uLnTx/>
              <a:uFillTx/>
              <a:latin typeface="Calibri"/>
              <a:cs typeface="Calibri"/>
              <a:sym typeface="Calibri"/>
            </a:endParaRPr>
          </a:p>
        </p:txBody>
      </p:sp>
      <p:sp>
        <p:nvSpPr>
          <p:cNvPr id="272" name="Google Shape;272;p18"/>
          <p:cNvSpPr txBox="1">
            <a:spLocks noGrp="1"/>
          </p:cNvSpPr>
          <p:nvPr>
            <p:ph type="body" idx="1"/>
          </p:nvPr>
        </p:nvSpPr>
        <p:spPr>
          <a:xfrm>
            <a:off x="8768283" y="3582825"/>
            <a:ext cx="3002400" cy="720000"/>
          </a:xfrm>
          <a:prstGeom prst="rect">
            <a:avLst/>
          </a:prstGeom>
          <a:noFill/>
          <a:ln>
            <a:noFill/>
          </a:ln>
        </p:spPr>
        <p:txBody>
          <a:bodyPr spcFirstLastPara="1" wrap="square" lIns="0" tIns="0" rIns="0" bIns="0" anchor="t" anchorCtr="0"/>
          <a:lstStyle>
            <a:lvl1pPr marL="457200" marR="0" lvl="0" indent="-228600" algn="l" rtl="0">
              <a:lnSpc>
                <a:spcPct val="90000"/>
              </a:lnSpc>
              <a:spcBef>
                <a:spcPts val="1000"/>
              </a:spcBef>
              <a:spcAft>
                <a:spcPts val="0"/>
              </a:spcAft>
              <a:buClr>
                <a:srgbClr val="3F3F3F"/>
              </a:buClr>
              <a:buSzPts val="1600"/>
              <a:buFont typeface="Arial"/>
              <a:buNone/>
              <a:defRPr sz="16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273" name="Google Shape;273;p18"/>
          <p:cNvSpPr txBox="1">
            <a:spLocks noGrp="1"/>
          </p:cNvSpPr>
          <p:nvPr>
            <p:ph type="body" idx="3"/>
          </p:nvPr>
        </p:nvSpPr>
        <p:spPr>
          <a:xfrm>
            <a:off x="8768283" y="5147461"/>
            <a:ext cx="3002400" cy="720000"/>
          </a:xfrm>
          <a:prstGeom prst="rect">
            <a:avLst/>
          </a:prstGeom>
          <a:noFill/>
          <a:ln>
            <a:noFill/>
          </a:ln>
        </p:spPr>
        <p:txBody>
          <a:bodyPr spcFirstLastPara="1" wrap="square" lIns="0" tIns="0" rIns="0" bIns="0" anchor="t" anchorCtr="0"/>
          <a:lstStyle>
            <a:lvl1pPr marL="457200" marR="0" lvl="0" indent="-228600" algn="l" rtl="0">
              <a:lnSpc>
                <a:spcPct val="90000"/>
              </a:lnSpc>
              <a:spcBef>
                <a:spcPts val="1000"/>
              </a:spcBef>
              <a:spcAft>
                <a:spcPts val="0"/>
              </a:spcAft>
              <a:buClr>
                <a:srgbClr val="3F3F3F"/>
              </a:buClr>
              <a:buSzPts val="1600"/>
              <a:buFont typeface="Arial"/>
              <a:buNone/>
              <a:defRPr sz="16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274" name="Google Shape;274;p18"/>
          <p:cNvSpPr txBox="1">
            <a:spLocks noGrp="1"/>
          </p:cNvSpPr>
          <p:nvPr>
            <p:ph type="body" idx="4"/>
          </p:nvPr>
        </p:nvSpPr>
        <p:spPr>
          <a:xfrm>
            <a:off x="8768283" y="1369128"/>
            <a:ext cx="3002400" cy="432000"/>
          </a:xfrm>
          <a:prstGeom prst="rect">
            <a:avLst/>
          </a:prstGeom>
          <a:noFill/>
          <a:ln>
            <a:noFill/>
          </a:ln>
        </p:spPr>
        <p:txBody>
          <a:bodyPr spcFirstLastPara="1" wrap="square" lIns="0" tIns="0" rIns="0" bIns="0" anchor="t" anchorCtr="0"/>
          <a:lstStyle>
            <a:lvl1pPr marL="457200" marR="0" lvl="0" indent="-228600" algn="l" rtl="0">
              <a:lnSpc>
                <a:spcPct val="90000"/>
              </a:lnSpc>
              <a:spcBef>
                <a:spcPts val="1000"/>
              </a:spcBef>
              <a:spcAft>
                <a:spcPts val="0"/>
              </a:spcAft>
              <a:buClr>
                <a:srgbClr val="3F3F3F"/>
              </a:buClr>
              <a:buSzPts val="1800"/>
              <a:buFont typeface="Arial"/>
              <a:buNone/>
              <a:defRPr sz="1800" b="1" i="0" u="none" strike="noStrike" cap="none">
                <a:solidFill>
                  <a:srgbClr val="3F3F3F"/>
                </a:solidFill>
                <a:latin typeface="Rockwell"/>
                <a:ea typeface="Rockwell"/>
                <a:cs typeface="Rockwell"/>
                <a:sym typeface="Rockwell"/>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275" name="Google Shape;275;p18"/>
          <p:cNvSpPr txBox="1">
            <a:spLocks noGrp="1"/>
          </p:cNvSpPr>
          <p:nvPr>
            <p:ph type="body" idx="5"/>
          </p:nvPr>
        </p:nvSpPr>
        <p:spPr>
          <a:xfrm>
            <a:off x="8768283" y="2933764"/>
            <a:ext cx="3002400" cy="432000"/>
          </a:xfrm>
          <a:prstGeom prst="rect">
            <a:avLst/>
          </a:prstGeom>
          <a:noFill/>
          <a:ln>
            <a:noFill/>
          </a:ln>
        </p:spPr>
        <p:txBody>
          <a:bodyPr spcFirstLastPara="1" wrap="square" lIns="0" tIns="0" rIns="0" bIns="0" anchor="t" anchorCtr="0"/>
          <a:lstStyle>
            <a:lvl1pPr marL="457200" marR="0" lvl="0" indent="-228600" algn="l" rtl="0">
              <a:lnSpc>
                <a:spcPct val="90000"/>
              </a:lnSpc>
              <a:spcBef>
                <a:spcPts val="1000"/>
              </a:spcBef>
              <a:spcAft>
                <a:spcPts val="0"/>
              </a:spcAft>
              <a:buClr>
                <a:srgbClr val="3F3F3F"/>
              </a:buClr>
              <a:buSzPts val="1800"/>
              <a:buFont typeface="Arial"/>
              <a:buNone/>
              <a:defRPr sz="1800" b="1" i="0" u="none" strike="noStrike" cap="none">
                <a:solidFill>
                  <a:srgbClr val="3F3F3F"/>
                </a:solidFill>
                <a:latin typeface="Rockwell"/>
                <a:ea typeface="Rockwell"/>
                <a:cs typeface="Rockwell"/>
                <a:sym typeface="Rockwell"/>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276" name="Google Shape;276;p18"/>
          <p:cNvSpPr txBox="1">
            <a:spLocks noGrp="1"/>
          </p:cNvSpPr>
          <p:nvPr>
            <p:ph type="body" idx="6"/>
          </p:nvPr>
        </p:nvSpPr>
        <p:spPr>
          <a:xfrm>
            <a:off x="8768283" y="4498400"/>
            <a:ext cx="3002400" cy="432000"/>
          </a:xfrm>
          <a:prstGeom prst="rect">
            <a:avLst/>
          </a:prstGeom>
          <a:noFill/>
          <a:ln>
            <a:noFill/>
          </a:ln>
        </p:spPr>
        <p:txBody>
          <a:bodyPr spcFirstLastPara="1" wrap="square" lIns="0" tIns="0" rIns="0" bIns="0" anchor="t" anchorCtr="0"/>
          <a:lstStyle>
            <a:lvl1pPr marL="457200" marR="0" lvl="0" indent="-228600" algn="l" rtl="0">
              <a:lnSpc>
                <a:spcPct val="90000"/>
              </a:lnSpc>
              <a:spcBef>
                <a:spcPts val="1000"/>
              </a:spcBef>
              <a:spcAft>
                <a:spcPts val="0"/>
              </a:spcAft>
              <a:buClr>
                <a:srgbClr val="3F3F3F"/>
              </a:buClr>
              <a:buSzPts val="1800"/>
              <a:buFont typeface="Arial"/>
              <a:buNone/>
              <a:defRPr sz="1800" b="1" i="0" u="none" strike="noStrike" cap="none">
                <a:solidFill>
                  <a:srgbClr val="3F3F3F"/>
                </a:solidFill>
                <a:latin typeface="Rockwell"/>
                <a:ea typeface="Rockwell"/>
                <a:cs typeface="Rockwell"/>
                <a:sym typeface="Rockwell"/>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277" name="Google Shape;277;p18"/>
          <p:cNvSpPr txBox="1">
            <a:spLocks noGrp="1"/>
          </p:cNvSpPr>
          <p:nvPr>
            <p:ph type="body" idx="7"/>
          </p:nvPr>
        </p:nvSpPr>
        <p:spPr>
          <a:xfrm>
            <a:off x="8768283" y="1975094"/>
            <a:ext cx="3002400" cy="720000"/>
          </a:xfrm>
          <a:prstGeom prst="rect">
            <a:avLst/>
          </a:prstGeom>
          <a:noFill/>
          <a:ln>
            <a:noFill/>
          </a:ln>
        </p:spPr>
        <p:txBody>
          <a:bodyPr spcFirstLastPara="1" wrap="square" lIns="0" tIns="0" rIns="0" bIns="0" anchor="t" anchorCtr="0"/>
          <a:lstStyle>
            <a:lvl1pPr marL="457200" marR="0" lvl="0" indent="-228600" algn="l" rtl="0">
              <a:lnSpc>
                <a:spcPct val="90000"/>
              </a:lnSpc>
              <a:spcBef>
                <a:spcPts val="1000"/>
              </a:spcBef>
              <a:spcAft>
                <a:spcPts val="0"/>
              </a:spcAft>
              <a:buClr>
                <a:srgbClr val="3F3F3F"/>
              </a:buClr>
              <a:buSzPts val="1600"/>
              <a:buFont typeface="Arial"/>
              <a:buNone/>
              <a:defRPr sz="16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278" name="Google Shape;278;p18"/>
          <p:cNvSpPr/>
          <p:nvPr/>
        </p:nvSpPr>
        <p:spPr>
          <a:xfrm rot="1361022">
            <a:off x="11394972" y="6053793"/>
            <a:ext cx="634795" cy="634795"/>
          </a:xfrm>
          <a:prstGeom prst="octagon">
            <a:avLst>
              <a:gd name="adj" fmla="val 29289"/>
            </a:avLst>
          </a:prstGeom>
          <a:noFill/>
          <a:ln w="9525" cap="flat" cmpd="sng">
            <a:solidFill>
              <a:srgbClr val="D8D8D8"/>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79" name="Google Shape;279;p18"/>
          <p:cNvSpPr/>
          <p:nvPr/>
        </p:nvSpPr>
        <p:spPr>
          <a:xfrm>
            <a:off x="11533871" y="6185902"/>
            <a:ext cx="73515" cy="73515"/>
          </a:xfrm>
          <a:prstGeom prst="ellipse">
            <a:avLst/>
          </a:prstGeom>
          <a:solidFill>
            <a:srgbClr val="C1DF87"/>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9ACB39"/>
              </a:solidFill>
              <a:effectLst/>
              <a:uLnTx/>
              <a:uFillTx/>
              <a:latin typeface="Calibri"/>
              <a:ea typeface="Calibri"/>
              <a:cs typeface="Calibri"/>
              <a:sym typeface="Calibri"/>
            </a:endParaRPr>
          </a:p>
        </p:txBody>
      </p:sp>
      <p:sp>
        <p:nvSpPr>
          <p:cNvPr id="280" name="Google Shape;280;p18"/>
          <p:cNvSpPr/>
          <p:nvPr/>
        </p:nvSpPr>
        <p:spPr>
          <a:xfrm>
            <a:off x="11892084" y="6561525"/>
            <a:ext cx="100439" cy="100439"/>
          </a:xfrm>
          <a:prstGeom prst="ellipse">
            <a:avLst/>
          </a:prstGeom>
          <a:solidFill>
            <a:srgbClr val="749A28"/>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81" name="Google Shape;281;p18"/>
          <p:cNvSpPr/>
          <p:nvPr/>
        </p:nvSpPr>
        <p:spPr>
          <a:xfrm>
            <a:off x="11342875" y="5990144"/>
            <a:ext cx="260512" cy="260512"/>
          </a:xfrm>
          <a:prstGeom prst="ellipse">
            <a:avLst/>
          </a:prstGeom>
          <a:noFill/>
          <a:ln w="9525" cap="flat" cmpd="sng">
            <a:solidFill>
              <a:srgbClr val="D8D8D8"/>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9ACB39"/>
              </a:solidFill>
              <a:effectLst/>
              <a:uLnTx/>
              <a:uFillTx/>
              <a:latin typeface="Calibri"/>
              <a:ea typeface="Calibri"/>
              <a:cs typeface="Calibri"/>
              <a:sym typeface="Calibri"/>
            </a:endParaRPr>
          </a:p>
        </p:txBody>
      </p:sp>
      <p:sp>
        <p:nvSpPr>
          <p:cNvPr id="282" name="Google Shape;282;p18"/>
          <p:cNvSpPr>
            <a:spLocks noGrp="1"/>
          </p:cNvSpPr>
          <p:nvPr>
            <p:ph type="sldNum" idx="12"/>
          </p:nvPr>
        </p:nvSpPr>
        <p:spPr>
          <a:xfrm>
            <a:off x="11496369" y="6155190"/>
            <a:ext cx="432000" cy="432000"/>
          </a:xfrm>
          <a:prstGeom prst="ellipse">
            <a:avLst/>
          </a:prstGeom>
          <a:noFill/>
          <a:ln w="9525" cap="flat" cmpd="sng">
            <a:solidFill>
              <a:schemeClr val="accent1"/>
            </a:solidFill>
            <a:prstDash val="solid"/>
            <a:round/>
            <a:headEnd type="none" w="sm" len="sm"/>
            <a:tailEnd type="none" w="sm" len="sm"/>
          </a:ln>
        </p:spPr>
        <p:txBody>
          <a:bodyPr spcFirstLastPara="1" wrap="square" lIns="0" tIns="0" rIns="0" bIns="0" anchor="ctr" anchorCtr="0">
            <a:noAutofit/>
          </a:bodyPr>
          <a:lstStyle>
            <a:lvl1pPr marL="0" marR="0" lvl="0" indent="0" algn="ctr" rtl="0">
              <a:spcBef>
                <a:spcPts val="0"/>
              </a:spcBef>
              <a:buNone/>
              <a:defRPr sz="1200" b="1" i="1" u="none" strike="noStrike" cap="none">
                <a:solidFill>
                  <a:schemeClr val="dk1"/>
                </a:solidFill>
                <a:latin typeface="Rockwell"/>
                <a:ea typeface="Rockwell"/>
                <a:cs typeface="Rockwell"/>
                <a:sym typeface="Rockwell"/>
              </a:defRPr>
            </a:lvl1pPr>
            <a:lvl2pPr marL="0" marR="0" lvl="1" indent="0" algn="ctr" rtl="0">
              <a:spcBef>
                <a:spcPts val="0"/>
              </a:spcBef>
              <a:buNone/>
              <a:defRPr sz="1200" b="1" i="1" u="none" strike="noStrike" cap="none">
                <a:solidFill>
                  <a:schemeClr val="dk1"/>
                </a:solidFill>
                <a:latin typeface="Rockwell"/>
                <a:ea typeface="Rockwell"/>
                <a:cs typeface="Rockwell"/>
                <a:sym typeface="Rockwell"/>
              </a:defRPr>
            </a:lvl2pPr>
            <a:lvl3pPr marL="0" marR="0" lvl="2" indent="0" algn="ctr" rtl="0">
              <a:spcBef>
                <a:spcPts val="0"/>
              </a:spcBef>
              <a:buNone/>
              <a:defRPr sz="1200" b="1" i="1" u="none" strike="noStrike" cap="none">
                <a:solidFill>
                  <a:schemeClr val="dk1"/>
                </a:solidFill>
                <a:latin typeface="Rockwell"/>
                <a:ea typeface="Rockwell"/>
                <a:cs typeface="Rockwell"/>
                <a:sym typeface="Rockwell"/>
              </a:defRPr>
            </a:lvl3pPr>
            <a:lvl4pPr marL="0" marR="0" lvl="3" indent="0" algn="ctr" rtl="0">
              <a:spcBef>
                <a:spcPts val="0"/>
              </a:spcBef>
              <a:buNone/>
              <a:defRPr sz="1200" b="1" i="1" u="none" strike="noStrike" cap="none">
                <a:solidFill>
                  <a:schemeClr val="dk1"/>
                </a:solidFill>
                <a:latin typeface="Rockwell"/>
                <a:ea typeface="Rockwell"/>
                <a:cs typeface="Rockwell"/>
                <a:sym typeface="Rockwell"/>
              </a:defRPr>
            </a:lvl4pPr>
            <a:lvl5pPr marL="0" marR="0" lvl="4" indent="0" algn="ctr" rtl="0">
              <a:spcBef>
                <a:spcPts val="0"/>
              </a:spcBef>
              <a:buNone/>
              <a:defRPr sz="1200" b="1" i="1" u="none" strike="noStrike" cap="none">
                <a:solidFill>
                  <a:schemeClr val="dk1"/>
                </a:solidFill>
                <a:latin typeface="Rockwell"/>
                <a:ea typeface="Rockwell"/>
                <a:cs typeface="Rockwell"/>
                <a:sym typeface="Rockwell"/>
              </a:defRPr>
            </a:lvl5pPr>
            <a:lvl6pPr marL="0" marR="0" lvl="5" indent="0" algn="ctr" rtl="0">
              <a:spcBef>
                <a:spcPts val="0"/>
              </a:spcBef>
              <a:buNone/>
              <a:defRPr sz="1200" b="1" i="1" u="none" strike="noStrike" cap="none">
                <a:solidFill>
                  <a:schemeClr val="dk1"/>
                </a:solidFill>
                <a:latin typeface="Rockwell"/>
                <a:ea typeface="Rockwell"/>
                <a:cs typeface="Rockwell"/>
                <a:sym typeface="Rockwell"/>
              </a:defRPr>
            </a:lvl6pPr>
            <a:lvl7pPr marL="0" marR="0" lvl="6" indent="0" algn="ctr" rtl="0">
              <a:spcBef>
                <a:spcPts val="0"/>
              </a:spcBef>
              <a:buNone/>
              <a:defRPr sz="1200" b="1" i="1" u="none" strike="noStrike" cap="none">
                <a:solidFill>
                  <a:schemeClr val="dk1"/>
                </a:solidFill>
                <a:latin typeface="Rockwell"/>
                <a:ea typeface="Rockwell"/>
                <a:cs typeface="Rockwell"/>
                <a:sym typeface="Rockwell"/>
              </a:defRPr>
            </a:lvl7pPr>
            <a:lvl8pPr marL="0" marR="0" lvl="7" indent="0" algn="ctr" rtl="0">
              <a:spcBef>
                <a:spcPts val="0"/>
              </a:spcBef>
              <a:buNone/>
              <a:defRPr sz="1200" b="1" i="1" u="none" strike="noStrike" cap="none">
                <a:solidFill>
                  <a:schemeClr val="dk1"/>
                </a:solidFill>
                <a:latin typeface="Rockwell"/>
                <a:ea typeface="Rockwell"/>
                <a:cs typeface="Rockwell"/>
                <a:sym typeface="Rockwell"/>
              </a:defRPr>
            </a:lvl8pPr>
            <a:lvl9pPr marL="0" marR="0" lvl="8" indent="0" algn="ctr" rtl="0">
              <a:spcBef>
                <a:spcPts val="0"/>
              </a:spcBef>
              <a:buNone/>
              <a:defRPr sz="1200" b="1" i="1" u="none" strike="noStrike" cap="none">
                <a:solidFill>
                  <a:schemeClr val="dk1"/>
                </a:solidFill>
                <a:latin typeface="Rockwell"/>
                <a:ea typeface="Rockwell"/>
                <a:cs typeface="Rockwell"/>
                <a:sym typeface="Rockwell"/>
              </a:defRPr>
            </a:lvl9p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n-US" sz="1200" b="1" i="1" u="none" strike="noStrike" kern="0" cap="none" spc="0" normalizeH="0" baseline="0" noProof="0">
                <a:ln>
                  <a:noFill/>
                </a:ln>
                <a:solidFill>
                  <a:srgbClr val="000000"/>
                </a:solidFill>
                <a:effectLst/>
                <a:uLnTx/>
                <a:uFillTx/>
                <a:latin typeface="Rockwell"/>
                <a:sym typeface="Rockwell"/>
              </a:rPr>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t>‹#›</a:t>
            </a:fld>
            <a:endParaRPr kumimoji="0" sz="1200" b="1" i="1" u="none" strike="noStrike" kern="0" cap="none" spc="0" normalizeH="0" baseline="0" noProof="0">
              <a:ln>
                <a:noFill/>
              </a:ln>
              <a:solidFill>
                <a:srgbClr val="000000"/>
              </a:solidFill>
              <a:effectLst/>
              <a:uLnTx/>
              <a:uFillTx/>
              <a:latin typeface="Rockwell"/>
              <a:sym typeface="Rockwell"/>
            </a:endParaRPr>
          </a:p>
        </p:txBody>
      </p:sp>
      <p:grpSp>
        <p:nvGrpSpPr>
          <p:cNvPr id="283" name="Google Shape;283;p18"/>
          <p:cNvGrpSpPr/>
          <p:nvPr/>
        </p:nvGrpSpPr>
        <p:grpSpPr>
          <a:xfrm>
            <a:off x="1736976" y="2054263"/>
            <a:ext cx="3262417" cy="3252920"/>
            <a:chOff x="1736976" y="2054263"/>
            <a:chExt cx="3262417" cy="3252920"/>
          </a:xfrm>
        </p:grpSpPr>
        <p:sp>
          <p:nvSpPr>
            <p:cNvPr id="284" name="Google Shape;284;p18"/>
            <p:cNvSpPr/>
            <p:nvPr/>
          </p:nvSpPr>
          <p:spPr>
            <a:xfrm rot="4308689">
              <a:off x="2464728" y="2678543"/>
              <a:ext cx="1980696" cy="2066510"/>
            </a:xfrm>
            <a:custGeom>
              <a:avLst/>
              <a:gdLst/>
              <a:ahLst/>
              <a:cxnLst/>
              <a:rect l="l" t="t" r="r" b="b"/>
              <a:pathLst>
                <a:path w="1980696" h="2066510" extrusionOk="0">
                  <a:moveTo>
                    <a:pt x="0" y="2066510"/>
                  </a:moveTo>
                  <a:lnTo>
                    <a:pt x="1138078" y="0"/>
                  </a:lnTo>
                  <a:lnTo>
                    <a:pt x="1980696" y="1530016"/>
                  </a:lnTo>
                  <a:lnTo>
                    <a:pt x="1459417" y="2066510"/>
                  </a:lnTo>
                  <a:close/>
                </a:path>
              </a:pathLst>
            </a:custGeom>
            <a:noFill/>
            <a:ln w="12700" cap="flat" cmpd="sng">
              <a:solidFill>
                <a:schemeClr val="lt1"/>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85" name="Google Shape;285;p18"/>
            <p:cNvSpPr/>
            <p:nvPr/>
          </p:nvSpPr>
          <p:spPr>
            <a:xfrm rot="-7769131">
              <a:off x="2730967" y="5004791"/>
              <a:ext cx="346713" cy="206124"/>
            </a:xfrm>
            <a:custGeom>
              <a:avLst/>
              <a:gdLst/>
              <a:ahLst/>
              <a:cxnLst/>
              <a:rect l="l" t="t" r="r" b="b"/>
              <a:pathLst>
                <a:path w="346713" h="206124" extrusionOk="0">
                  <a:moveTo>
                    <a:pt x="346713" y="206124"/>
                  </a:moveTo>
                  <a:lnTo>
                    <a:pt x="0" y="206124"/>
                  </a:lnTo>
                  <a:lnTo>
                    <a:pt x="86666" y="0"/>
                  </a:lnTo>
                  <a:lnTo>
                    <a:pt x="346713" y="206124"/>
                  </a:lnTo>
                  <a:close/>
                </a:path>
              </a:pathLst>
            </a:custGeom>
            <a:noFill/>
            <a:ln w="12700" cap="flat" cmpd="sng">
              <a:solidFill>
                <a:schemeClr val="lt1"/>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86" name="Google Shape;286;p18"/>
            <p:cNvSpPr/>
            <p:nvPr/>
          </p:nvSpPr>
          <p:spPr>
            <a:xfrm rot="-9168920">
              <a:off x="2802151" y="4740752"/>
              <a:ext cx="710669" cy="335543"/>
            </a:xfrm>
            <a:custGeom>
              <a:avLst/>
              <a:gdLst/>
              <a:ahLst/>
              <a:cxnLst/>
              <a:rect l="l" t="t" r="r" b="b"/>
              <a:pathLst>
                <a:path w="710669" h="335543" extrusionOk="0">
                  <a:moveTo>
                    <a:pt x="710669" y="176660"/>
                  </a:moveTo>
                  <a:lnTo>
                    <a:pt x="0" y="335543"/>
                  </a:lnTo>
                  <a:lnTo>
                    <a:pt x="141082" y="0"/>
                  </a:lnTo>
                  <a:lnTo>
                    <a:pt x="487795" y="0"/>
                  </a:lnTo>
                  <a:lnTo>
                    <a:pt x="710669" y="176660"/>
                  </a:lnTo>
                  <a:close/>
                </a:path>
              </a:pathLst>
            </a:custGeom>
            <a:noFill/>
            <a:ln w="12700" cap="flat" cmpd="sng">
              <a:solidFill>
                <a:schemeClr val="lt1"/>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87" name="Google Shape;287;p18"/>
            <p:cNvSpPr/>
            <p:nvPr/>
          </p:nvSpPr>
          <p:spPr>
            <a:xfrm rot="4308689">
              <a:off x="2058980" y="2102772"/>
              <a:ext cx="1246227" cy="1580187"/>
            </a:xfrm>
            <a:custGeom>
              <a:avLst/>
              <a:gdLst/>
              <a:ahLst/>
              <a:cxnLst/>
              <a:rect l="l" t="t" r="r" b="b"/>
              <a:pathLst>
                <a:path w="1246227" h="1580187" extrusionOk="0">
                  <a:moveTo>
                    <a:pt x="0" y="1580187"/>
                  </a:moveTo>
                  <a:lnTo>
                    <a:pt x="1168783" y="0"/>
                  </a:lnTo>
                  <a:lnTo>
                    <a:pt x="1246227" y="105569"/>
                  </a:lnTo>
                  <a:lnTo>
                    <a:pt x="358471" y="1574380"/>
                  </a:lnTo>
                  <a:lnTo>
                    <a:pt x="0" y="1580187"/>
                  </a:lnTo>
                  <a:close/>
                </a:path>
              </a:pathLst>
            </a:custGeom>
            <a:noFill/>
            <a:ln w="12700" cap="flat" cmpd="sng">
              <a:solidFill>
                <a:schemeClr val="lt1"/>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88" name="Google Shape;288;p18"/>
            <p:cNvSpPr/>
            <p:nvPr/>
          </p:nvSpPr>
          <p:spPr>
            <a:xfrm rot="-4406895">
              <a:off x="4648324" y="3873318"/>
              <a:ext cx="243160" cy="406553"/>
            </a:xfrm>
            <a:custGeom>
              <a:avLst/>
              <a:gdLst/>
              <a:ahLst/>
              <a:cxnLst/>
              <a:rect l="l" t="t" r="r" b="b"/>
              <a:pathLst>
                <a:path w="243160" h="406553" extrusionOk="0">
                  <a:moveTo>
                    <a:pt x="243160" y="342071"/>
                  </a:moveTo>
                  <a:lnTo>
                    <a:pt x="156493" y="406553"/>
                  </a:lnTo>
                  <a:lnTo>
                    <a:pt x="0" y="0"/>
                  </a:lnTo>
                  <a:lnTo>
                    <a:pt x="243160" y="342071"/>
                  </a:lnTo>
                  <a:close/>
                </a:path>
              </a:pathLst>
            </a:custGeom>
            <a:noFill/>
            <a:ln w="12700" cap="flat" cmpd="sng">
              <a:solidFill>
                <a:schemeClr val="lt1"/>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89" name="Google Shape;289;p18"/>
            <p:cNvSpPr/>
            <p:nvPr/>
          </p:nvSpPr>
          <p:spPr>
            <a:xfrm rot="-4406895">
              <a:off x="4152588" y="3654247"/>
              <a:ext cx="692798" cy="510610"/>
            </a:xfrm>
            <a:custGeom>
              <a:avLst/>
              <a:gdLst/>
              <a:ahLst/>
              <a:cxnLst/>
              <a:rect l="l" t="t" r="r" b="b"/>
              <a:pathLst>
                <a:path w="692798" h="510610" extrusionOk="0">
                  <a:moveTo>
                    <a:pt x="692798" y="224339"/>
                  </a:moveTo>
                  <a:lnTo>
                    <a:pt x="308036" y="510610"/>
                  </a:lnTo>
                  <a:lnTo>
                    <a:pt x="64876" y="168539"/>
                  </a:lnTo>
                  <a:lnTo>
                    <a:pt x="0" y="0"/>
                  </a:lnTo>
                  <a:lnTo>
                    <a:pt x="692798" y="224339"/>
                  </a:lnTo>
                  <a:close/>
                </a:path>
              </a:pathLst>
            </a:custGeom>
            <a:noFill/>
            <a:ln w="12700" cap="flat" cmpd="sng">
              <a:solidFill>
                <a:schemeClr val="lt1"/>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90" name="Google Shape;290;p18"/>
            <p:cNvSpPr/>
            <p:nvPr/>
          </p:nvSpPr>
          <p:spPr>
            <a:xfrm rot="4308689">
              <a:off x="3831248" y="2441608"/>
              <a:ext cx="648657" cy="777553"/>
            </a:xfrm>
            <a:custGeom>
              <a:avLst/>
              <a:gdLst/>
              <a:ahLst/>
              <a:cxnLst/>
              <a:rect l="l" t="t" r="r" b="b"/>
              <a:pathLst>
                <a:path w="648657" h="777553" extrusionOk="0">
                  <a:moveTo>
                    <a:pt x="0" y="777553"/>
                  </a:moveTo>
                  <a:lnTo>
                    <a:pt x="255474" y="0"/>
                  </a:lnTo>
                  <a:lnTo>
                    <a:pt x="648657" y="713937"/>
                  </a:lnTo>
                  <a:lnTo>
                    <a:pt x="0" y="777553"/>
                  </a:lnTo>
                  <a:close/>
                </a:path>
              </a:pathLst>
            </a:custGeom>
            <a:noFill/>
            <a:ln w="12700" cap="flat" cmpd="sng">
              <a:solidFill>
                <a:schemeClr val="lt1"/>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grpSp>
      <p:sp>
        <p:nvSpPr>
          <p:cNvPr id="291" name="Google Shape;291;p18"/>
          <p:cNvSpPr>
            <a:spLocks noGrp="1"/>
          </p:cNvSpPr>
          <p:nvPr>
            <p:ph type="pic" idx="8"/>
          </p:nvPr>
        </p:nvSpPr>
        <p:spPr>
          <a:xfrm>
            <a:off x="7405874" y="4835817"/>
            <a:ext cx="691688" cy="691688"/>
          </a:xfrm>
          <a:prstGeom prst="rect">
            <a:avLst/>
          </a:prstGeom>
          <a:noFill/>
          <a:ln>
            <a:noFill/>
          </a:ln>
        </p:spPr>
        <p:txBody>
          <a:bodyPr spcFirstLastPara="1" wrap="square" lIns="0" tIns="0" rIns="0" bIns="0" anchor="t" anchorCtr="0"/>
          <a:lstStyle>
            <a:lvl1pPr marR="0" lvl="0" algn="l" rtl="0">
              <a:lnSpc>
                <a:spcPct val="90000"/>
              </a:lnSpc>
              <a:spcBef>
                <a:spcPts val="1000"/>
              </a:spcBef>
              <a:spcAft>
                <a:spcPts val="0"/>
              </a:spcAft>
              <a:buClr>
                <a:srgbClr val="3F3F3F"/>
              </a:buClr>
              <a:buSzPts val="1800"/>
              <a:buFont typeface="Arial"/>
              <a:buNone/>
              <a:defRPr sz="1800" b="0" i="0" u="none" strike="noStrike" cap="none">
                <a:solidFill>
                  <a:srgbClr val="3F3F3F"/>
                </a:solidFill>
                <a:latin typeface="Calibri"/>
                <a:ea typeface="Calibri"/>
                <a:cs typeface="Calibri"/>
                <a:sym typeface="Calibri"/>
              </a:defRPr>
            </a:lvl1pPr>
            <a:lvl2pPr marR="0" lvl="1"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R="0" lvl="2"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R="0" lvl="3"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R="0" lvl="4"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R="0" lvl="5"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R="0" lvl="6"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R="0" lvl="7"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R="0" lvl="8"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292" name="Google Shape;292;p18"/>
          <p:cNvSpPr>
            <a:spLocks noGrp="1"/>
          </p:cNvSpPr>
          <p:nvPr>
            <p:ph type="pic" idx="9"/>
          </p:nvPr>
        </p:nvSpPr>
        <p:spPr>
          <a:xfrm>
            <a:off x="7405874" y="3271181"/>
            <a:ext cx="691688" cy="691688"/>
          </a:xfrm>
          <a:prstGeom prst="rect">
            <a:avLst/>
          </a:prstGeom>
          <a:noFill/>
          <a:ln>
            <a:noFill/>
          </a:ln>
        </p:spPr>
        <p:txBody>
          <a:bodyPr spcFirstLastPara="1" wrap="square" lIns="0" tIns="0" rIns="0" bIns="0" anchor="t" anchorCtr="0"/>
          <a:lstStyle>
            <a:lvl1pPr marR="0" lvl="0" algn="l" rtl="0">
              <a:lnSpc>
                <a:spcPct val="90000"/>
              </a:lnSpc>
              <a:spcBef>
                <a:spcPts val="1000"/>
              </a:spcBef>
              <a:spcAft>
                <a:spcPts val="0"/>
              </a:spcAft>
              <a:buClr>
                <a:srgbClr val="3F3F3F"/>
              </a:buClr>
              <a:buSzPts val="1800"/>
              <a:buFont typeface="Arial"/>
              <a:buNone/>
              <a:defRPr sz="1800" b="0" i="0" u="none" strike="noStrike" cap="none">
                <a:solidFill>
                  <a:srgbClr val="3F3F3F"/>
                </a:solidFill>
                <a:latin typeface="Calibri"/>
                <a:ea typeface="Calibri"/>
                <a:cs typeface="Calibri"/>
                <a:sym typeface="Calibri"/>
              </a:defRPr>
            </a:lvl1pPr>
            <a:lvl2pPr marR="0" lvl="1"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R="0" lvl="2"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R="0" lvl="3"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R="0" lvl="4"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R="0" lvl="5"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R="0" lvl="6"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R="0" lvl="7"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R="0" lvl="8"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293" name="Google Shape;293;p18"/>
          <p:cNvSpPr>
            <a:spLocks noGrp="1"/>
          </p:cNvSpPr>
          <p:nvPr>
            <p:ph type="pic" idx="13"/>
          </p:nvPr>
        </p:nvSpPr>
        <p:spPr>
          <a:xfrm>
            <a:off x="7405874" y="1706545"/>
            <a:ext cx="691688" cy="691688"/>
          </a:xfrm>
          <a:prstGeom prst="rect">
            <a:avLst/>
          </a:prstGeom>
          <a:noFill/>
          <a:ln>
            <a:noFill/>
          </a:ln>
        </p:spPr>
        <p:txBody>
          <a:bodyPr spcFirstLastPara="1" wrap="square" lIns="0" tIns="0" rIns="0" bIns="0" anchor="t" anchorCtr="0"/>
          <a:lstStyle>
            <a:lvl1pPr marR="0" lvl="0" algn="l" rtl="0">
              <a:lnSpc>
                <a:spcPct val="90000"/>
              </a:lnSpc>
              <a:spcBef>
                <a:spcPts val="1000"/>
              </a:spcBef>
              <a:spcAft>
                <a:spcPts val="0"/>
              </a:spcAft>
              <a:buClr>
                <a:srgbClr val="3F3F3F"/>
              </a:buClr>
              <a:buSzPts val="1800"/>
              <a:buFont typeface="Arial"/>
              <a:buNone/>
              <a:defRPr sz="1800" b="0" i="0" u="none" strike="noStrike" cap="none">
                <a:solidFill>
                  <a:srgbClr val="3F3F3F"/>
                </a:solidFill>
                <a:latin typeface="Calibri"/>
                <a:ea typeface="Calibri"/>
                <a:cs typeface="Calibri"/>
                <a:sym typeface="Calibri"/>
              </a:defRPr>
            </a:lvl1pPr>
            <a:lvl2pPr marR="0" lvl="1"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R="0" lvl="2"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R="0" lvl="3"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R="0" lvl="4"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R="0" lvl="5"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R="0" lvl="6"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R="0" lvl="7"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R="0" lvl="8"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Tree>
    <p:extLst>
      <p:ext uri="{BB962C8B-B14F-4D97-AF65-F5344CB8AC3E}">
        <p14:creationId xmlns:p14="http://schemas.microsoft.com/office/powerpoint/2010/main" val="3341249736"/>
      </p:ext>
    </p:extLst>
  </p:cSld>
  <p:clrMapOvr>
    <a:masterClrMapping/>
  </p:clrMapOvr>
</p:sldLayout>
</file>

<file path=ppt/slideLayouts/slideLayout141.xml><?xml version="1.0" encoding="utf-8"?>
<p:sldLayout xmlns:a="http://schemas.openxmlformats.org/drawingml/2006/main" xmlns:r="http://schemas.openxmlformats.org/officeDocument/2006/relationships" xmlns:p="http://schemas.openxmlformats.org/presentationml/2006/main" matchingName="Timeline">
  <p:cSld name="Timeline">
    <p:spTree>
      <p:nvGrpSpPr>
        <p:cNvPr id="1" name="Shape 294"/>
        <p:cNvGrpSpPr/>
        <p:nvPr/>
      </p:nvGrpSpPr>
      <p:grpSpPr>
        <a:xfrm>
          <a:off x="0" y="0"/>
          <a:ext cx="0" cy="0"/>
          <a:chOff x="0" y="0"/>
          <a:chExt cx="0" cy="0"/>
        </a:xfrm>
      </p:grpSpPr>
      <p:sp>
        <p:nvSpPr>
          <p:cNvPr id="295" name="Google Shape;295;p19"/>
          <p:cNvSpPr txBox="1">
            <a:spLocks noGrp="1"/>
          </p:cNvSpPr>
          <p:nvPr>
            <p:ph type="title"/>
          </p:nvPr>
        </p:nvSpPr>
        <p:spPr>
          <a:xfrm>
            <a:off x="432000" y="432000"/>
            <a:ext cx="11340000" cy="432000"/>
          </a:xfrm>
          <a:prstGeom prst="rect">
            <a:avLst/>
          </a:prstGeom>
          <a:noFill/>
          <a:ln>
            <a:noFill/>
          </a:ln>
        </p:spPr>
        <p:txBody>
          <a:bodyPr spcFirstLastPara="1" wrap="square" lIns="0" tIns="0" rIns="0" bIns="0" anchor="ctr" anchorCtr="0"/>
          <a:lstStyle>
            <a:lvl1pPr marR="0" lvl="0" algn="l" rtl="0">
              <a:lnSpc>
                <a:spcPct val="90000"/>
              </a:lnSpc>
              <a:spcBef>
                <a:spcPts val="0"/>
              </a:spcBef>
              <a:spcAft>
                <a:spcPts val="0"/>
              </a:spcAft>
              <a:buClr>
                <a:srgbClr val="3F3F3F"/>
              </a:buClr>
              <a:buSzPts val="4800"/>
              <a:buFont typeface="Economica"/>
              <a:buNone/>
              <a:defRPr sz="4800" b="0" i="0" u="none" strike="noStrike" cap="none">
                <a:solidFill>
                  <a:srgbClr val="3F3F3F"/>
                </a:solidFill>
                <a:latin typeface="Economica"/>
                <a:ea typeface="Economica"/>
                <a:cs typeface="Economica"/>
                <a:sym typeface="Economica"/>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endParaRPr/>
          </a:p>
        </p:txBody>
      </p:sp>
      <p:sp>
        <p:nvSpPr>
          <p:cNvPr id="296" name="Google Shape;296;p19"/>
          <p:cNvSpPr txBox="1">
            <a:spLocks noGrp="1"/>
          </p:cNvSpPr>
          <p:nvPr>
            <p:ph type="ftr" idx="11"/>
          </p:nvPr>
        </p:nvSpPr>
        <p:spPr>
          <a:xfrm>
            <a:off x="431999" y="6188628"/>
            <a:ext cx="8784941" cy="365125"/>
          </a:xfrm>
          <a:prstGeom prst="rect">
            <a:avLst/>
          </a:prstGeom>
          <a:noFill/>
          <a:ln>
            <a:noFill/>
          </a:ln>
        </p:spPr>
        <p:txBody>
          <a:bodyPr spcFirstLastPara="1" wrap="square" lIns="0" tIns="0" rIns="0" bIns="0" anchor="ctr" anchorCtr="0"/>
          <a:lstStyle>
            <a:lvl1pPr marR="0" lvl="0" algn="l" rtl="0">
              <a:spcBef>
                <a:spcPts val="0"/>
              </a:spcBef>
              <a:spcAft>
                <a:spcPts val="0"/>
              </a:spcAft>
              <a:buSzPts val="1400"/>
              <a:buNone/>
              <a:defRPr sz="1200" b="0" i="0" u="none" strike="noStrike" cap="none">
                <a:solidFill>
                  <a:srgbClr val="3F3F3F"/>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200" b="0" i="0" u="none" strike="noStrike" kern="0" cap="none" spc="0" normalizeH="0" baseline="0" noProof="0">
              <a:ln>
                <a:noFill/>
              </a:ln>
              <a:solidFill>
                <a:srgbClr val="3F3F3F"/>
              </a:solidFill>
              <a:effectLst/>
              <a:uLnTx/>
              <a:uFillTx/>
              <a:latin typeface="Calibri"/>
              <a:cs typeface="Calibri"/>
              <a:sym typeface="Calibri"/>
            </a:endParaRPr>
          </a:p>
        </p:txBody>
      </p:sp>
      <p:sp>
        <p:nvSpPr>
          <p:cNvPr id="297" name="Google Shape;297;p19"/>
          <p:cNvSpPr>
            <a:spLocks noGrp="1"/>
          </p:cNvSpPr>
          <p:nvPr>
            <p:ph type="sldNum" idx="12"/>
          </p:nvPr>
        </p:nvSpPr>
        <p:spPr>
          <a:xfrm>
            <a:off x="11496369" y="6155190"/>
            <a:ext cx="432000" cy="432000"/>
          </a:xfrm>
          <a:prstGeom prst="ellipse">
            <a:avLst/>
          </a:prstGeom>
          <a:noFill/>
          <a:ln w="9525" cap="flat" cmpd="sng">
            <a:solidFill>
              <a:schemeClr val="accent1"/>
            </a:solidFill>
            <a:prstDash val="solid"/>
            <a:round/>
            <a:headEnd type="none" w="sm" len="sm"/>
            <a:tailEnd type="none" w="sm" len="sm"/>
          </a:ln>
        </p:spPr>
        <p:txBody>
          <a:bodyPr spcFirstLastPara="1" wrap="square" lIns="0" tIns="0" rIns="0" bIns="0" anchor="ctr" anchorCtr="0">
            <a:noAutofit/>
          </a:bodyPr>
          <a:lstStyle>
            <a:lvl1pPr marL="0" marR="0" lvl="0" indent="0" algn="ctr" rtl="0">
              <a:spcBef>
                <a:spcPts val="0"/>
              </a:spcBef>
              <a:buNone/>
              <a:defRPr sz="1200" b="1" i="1" u="none" strike="noStrike" cap="none">
                <a:solidFill>
                  <a:srgbClr val="3F3F3F"/>
                </a:solidFill>
                <a:latin typeface="Rockwell"/>
                <a:ea typeface="Rockwell"/>
                <a:cs typeface="Rockwell"/>
                <a:sym typeface="Rockwell"/>
              </a:defRPr>
            </a:lvl1pPr>
            <a:lvl2pPr marL="0" marR="0" lvl="1" indent="0" algn="ctr" rtl="0">
              <a:spcBef>
                <a:spcPts val="0"/>
              </a:spcBef>
              <a:buNone/>
              <a:defRPr sz="1200" b="1" i="1" u="none" strike="noStrike" cap="none">
                <a:solidFill>
                  <a:srgbClr val="3F3F3F"/>
                </a:solidFill>
                <a:latin typeface="Rockwell"/>
                <a:ea typeface="Rockwell"/>
                <a:cs typeface="Rockwell"/>
                <a:sym typeface="Rockwell"/>
              </a:defRPr>
            </a:lvl2pPr>
            <a:lvl3pPr marL="0" marR="0" lvl="2" indent="0" algn="ctr" rtl="0">
              <a:spcBef>
                <a:spcPts val="0"/>
              </a:spcBef>
              <a:buNone/>
              <a:defRPr sz="1200" b="1" i="1" u="none" strike="noStrike" cap="none">
                <a:solidFill>
                  <a:srgbClr val="3F3F3F"/>
                </a:solidFill>
                <a:latin typeface="Rockwell"/>
                <a:ea typeface="Rockwell"/>
                <a:cs typeface="Rockwell"/>
                <a:sym typeface="Rockwell"/>
              </a:defRPr>
            </a:lvl3pPr>
            <a:lvl4pPr marL="0" marR="0" lvl="3" indent="0" algn="ctr" rtl="0">
              <a:spcBef>
                <a:spcPts val="0"/>
              </a:spcBef>
              <a:buNone/>
              <a:defRPr sz="1200" b="1" i="1" u="none" strike="noStrike" cap="none">
                <a:solidFill>
                  <a:srgbClr val="3F3F3F"/>
                </a:solidFill>
                <a:latin typeface="Rockwell"/>
                <a:ea typeface="Rockwell"/>
                <a:cs typeface="Rockwell"/>
                <a:sym typeface="Rockwell"/>
              </a:defRPr>
            </a:lvl4pPr>
            <a:lvl5pPr marL="0" marR="0" lvl="4" indent="0" algn="ctr" rtl="0">
              <a:spcBef>
                <a:spcPts val="0"/>
              </a:spcBef>
              <a:buNone/>
              <a:defRPr sz="1200" b="1" i="1" u="none" strike="noStrike" cap="none">
                <a:solidFill>
                  <a:srgbClr val="3F3F3F"/>
                </a:solidFill>
                <a:latin typeface="Rockwell"/>
                <a:ea typeface="Rockwell"/>
                <a:cs typeface="Rockwell"/>
                <a:sym typeface="Rockwell"/>
              </a:defRPr>
            </a:lvl5pPr>
            <a:lvl6pPr marL="0" marR="0" lvl="5" indent="0" algn="ctr" rtl="0">
              <a:spcBef>
                <a:spcPts val="0"/>
              </a:spcBef>
              <a:buNone/>
              <a:defRPr sz="1200" b="1" i="1" u="none" strike="noStrike" cap="none">
                <a:solidFill>
                  <a:srgbClr val="3F3F3F"/>
                </a:solidFill>
                <a:latin typeface="Rockwell"/>
                <a:ea typeface="Rockwell"/>
                <a:cs typeface="Rockwell"/>
                <a:sym typeface="Rockwell"/>
              </a:defRPr>
            </a:lvl6pPr>
            <a:lvl7pPr marL="0" marR="0" lvl="6" indent="0" algn="ctr" rtl="0">
              <a:spcBef>
                <a:spcPts val="0"/>
              </a:spcBef>
              <a:buNone/>
              <a:defRPr sz="1200" b="1" i="1" u="none" strike="noStrike" cap="none">
                <a:solidFill>
                  <a:srgbClr val="3F3F3F"/>
                </a:solidFill>
                <a:latin typeface="Rockwell"/>
                <a:ea typeface="Rockwell"/>
                <a:cs typeface="Rockwell"/>
                <a:sym typeface="Rockwell"/>
              </a:defRPr>
            </a:lvl7pPr>
            <a:lvl8pPr marL="0" marR="0" lvl="7" indent="0" algn="ctr" rtl="0">
              <a:spcBef>
                <a:spcPts val="0"/>
              </a:spcBef>
              <a:buNone/>
              <a:defRPr sz="1200" b="1" i="1" u="none" strike="noStrike" cap="none">
                <a:solidFill>
                  <a:srgbClr val="3F3F3F"/>
                </a:solidFill>
                <a:latin typeface="Rockwell"/>
                <a:ea typeface="Rockwell"/>
                <a:cs typeface="Rockwell"/>
                <a:sym typeface="Rockwell"/>
              </a:defRPr>
            </a:lvl8pPr>
            <a:lvl9pPr marL="0" marR="0" lvl="8" indent="0" algn="ctr" rtl="0">
              <a:spcBef>
                <a:spcPts val="0"/>
              </a:spcBef>
              <a:buNone/>
              <a:defRPr sz="1200" b="1" i="1" u="none" strike="noStrike" cap="none">
                <a:solidFill>
                  <a:srgbClr val="3F3F3F"/>
                </a:solidFill>
                <a:latin typeface="Rockwell"/>
                <a:ea typeface="Rockwell"/>
                <a:cs typeface="Rockwell"/>
                <a:sym typeface="Rockwell"/>
              </a:defRPr>
            </a:lvl9p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n-US" sz="1200" b="1" i="1" u="none" strike="noStrike" kern="0" cap="none" spc="0" normalizeH="0" baseline="0" noProof="0">
                <a:ln>
                  <a:noFill/>
                </a:ln>
                <a:solidFill>
                  <a:srgbClr val="3F3F3F"/>
                </a:solidFill>
                <a:effectLst/>
                <a:uLnTx/>
                <a:uFillTx/>
                <a:latin typeface="Rockwell"/>
                <a:sym typeface="Rockwell"/>
              </a:rPr>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t>‹#›</a:t>
            </a:fld>
            <a:endParaRPr kumimoji="0" sz="1200" b="1" i="1" u="none" strike="noStrike" kern="0" cap="none" spc="0" normalizeH="0" baseline="0" noProof="0">
              <a:ln>
                <a:noFill/>
              </a:ln>
              <a:solidFill>
                <a:srgbClr val="3F3F3F"/>
              </a:solidFill>
              <a:effectLst/>
              <a:uLnTx/>
              <a:uFillTx/>
              <a:latin typeface="Rockwell"/>
              <a:sym typeface="Rockwell"/>
            </a:endParaRPr>
          </a:p>
        </p:txBody>
      </p:sp>
      <p:sp>
        <p:nvSpPr>
          <p:cNvPr id="298" name="Google Shape;298;p19"/>
          <p:cNvSpPr txBox="1">
            <a:spLocks noGrp="1"/>
          </p:cNvSpPr>
          <p:nvPr>
            <p:ph type="body" idx="1"/>
          </p:nvPr>
        </p:nvSpPr>
        <p:spPr>
          <a:xfrm>
            <a:off x="431800" y="1080000"/>
            <a:ext cx="11339513" cy="276561"/>
          </a:xfrm>
          <a:prstGeom prst="rect">
            <a:avLst/>
          </a:prstGeom>
          <a:noFill/>
          <a:ln>
            <a:noFill/>
          </a:ln>
        </p:spPr>
        <p:txBody>
          <a:bodyPr spcFirstLastPara="1" wrap="square" lIns="0" tIns="0" rIns="0" bIns="0" anchor="t" anchorCtr="0"/>
          <a:lstStyle>
            <a:lvl1pPr marL="457200" marR="0" lvl="0" indent="-228600" algn="l" rtl="0">
              <a:lnSpc>
                <a:spcPct val="90000"/>
              </a:lnSpc>
              <a:spcBef>
                <a:spcPts val="1000"/>
              </a:spcBef>
              <a:spcAft>
                <a:spcPts val="0"/>
              </a:spcAft>
              <a:buClr>
                <a:srgbClr val="3F3F3F"/>
              </a:buClr>
              <a:buSzPts val="1800"/>
              <a:buFont typeface="Arial"/>
              <a:buNone/>
              <a:defRPr sz="1800" b="0" i="0" u="none" strike="noStrike" cap="none">
                <a:solidFill>
                  <a:srgbClr val="3F3F3F"/>
                </a:solidFill>
                <a:latin typeface="Calibri"/>
                <a:ea typeface="Calibri"/>
                <a:cs typeface="Calibri"/>
                <a:sym typeface="Calibri"/>
              </a:defRPr>
            </a:lvl1pPr>
            <a:lvl2pPr marL="914400" marR="0" lvl="1" indent="-228600" algn="l" rtl="0">
              <a:lnSpc>
                <a:spcPct val="90000"/>
              </a:lnSpc>
              <a:spcBef>
                <a:spcPts val="500"/>
              </a:spcBef>
              <a:spcAft>
                <a:spcPts val="0"/>
              </a:spcAft>
              <a:buClr>
                <a:srgbClr val="3F3F3F"/>
              </a:buClr>
              <a:buSzPts val="1600"/>
              <a:buFont typeface="Arial"/>
              <a:buNone/>
              <a:defRPr sz="1600" b="0" i="0" u="none" strike="noStrike" cap="none">
                <a:solidFill>
                  <a:srgbClr val="3F3F3F"/>
                </a:solidFill>
                <a:latin typeface="Calibri"/>
                <a:ea typeface="Calibri"/>
                <a:cs typeface="Calibri"/>
                <a:sym typeface="Calibri"/>
              </a:defRPr>
            </a:lvl2pPr>
            <a:lvl3pPr marL="1371600" marR="0" lvl="2" indent="-228600" algn="l" rtl="0">
              <a:lnSpc>
                <a:spcPct val="90000"/>
              </a:lnSpc>
              <a:spcBef>
                <a:spcPts val="500"/>
              </a:spcBef>
              <a:spcAft>
                <a:spcPts val="0"/>
              </a:spcAft>
              <a:buClr>
                <a:srgbClr val="3F3F3F"/>
              </a:buClr>
              <a:buSzPts val="1400"/>
              <a:buFont typeface="Arial"/>
              <a:buNone/>
              <a:defRPr sz="1400" b="0" i="0" u="none" strike="noStrike" cap="none">
                <a:solidFill>
                  <a:srgbClr val="3F3F3F"/>
                </a:solidFill>
                <a:latin typeface="Calibri"/>
                <a:ea typeface="Calibri"/>
                <a:cs typeface="Calibri"/>
                <a:sym typeface="Calibri"/>
              </a:defRPr>
            </a:lvl3pPr>
            <a:lvl4pPr marL="1828800" marR="0" lvl="3" indent="-228600" algn="l" rtl="0">
              <a:lnSpc>
                <a:spcPct val="90000"/>
              </a:lnSpc>
              <a:spcBef>
                <a:spcPts val="500"/>
              </a:spcBef>
              <a:spcAft>
                <a:spcPts val="0"/>
              </a:spcAft>
              <a:buClr>
                <a:srgbClr val="3F3F3F"/>
              </a:buClr>
              <a:buSzPts val="1400"/>
              <a:buFont typeface="Arial"/>
              <a:buNone/>
              <a:defRPr sz="1400" b="0" i="0" u="none" strike="noStrike" cap="none">
                <a:solidFill>
                  <a:srgbClr val="3F3F3F"/>
                </a:solidFill>
                <a:latin typeface="Calibri"/>
                <a:ea typeface="Calibri"/>
                <a:cs typeface="Calibri"/>
                <a:sym typeface="Calibri"/>
              </a:defRPr>
            </a:lvl4pPr>
            <a:lvl5pPr marL="2286000" marR="0" lvl="4" indent="-228600" algn="l" rtl="0">
              <a:lnSpc>
                <a:spcPct val="90000"/>
              </a:lnSpc>
              <a:spcBef>
                <a:spcPts val="500"/>
              </a:spcBef>
              <a:spcAft>
                <a:spcPts val="0"/>
              </a:spcAft>
              <a:buClr>
                <a:srgbClr val="3F3F3F"/>
              </a:buClr>
              <a:buSzPts val="1400"/>
              <a:buFont typeface="Arial"/>
              <a:buNone/>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cxnSp>
        <p:nvCxnSpPr>
          <p:cNvPr id="299" name="Google Shape;299;p19"/>
          <p:cNvCxnSpPr/>
          <p:nvPr/>
        </p:nvCxnSpPr>
        <p:spPr>
          <a:xfrm>
            <a:off x="431800" y="3866682"/>
            <a:ext cx="11339513" cy="0"/>
          </a:xfrm>
          <a:prstGeom prst="straightConnector1">
            <a:avLst/>
          </a:prstGeom>
          <a:noFill/>
          <a:ln w="9525" cap="flat" cmpd="sng">
            <a:solidFill>
              <a:srgbClr val="BFBFBF"/>
            </a:solidFill>
            <a:prstDash val="solid"/>
            <a:miter lim="800000"/>
            <a:headEnd type="none" w="sm" len="sm"/>
            <a:tailEnd type="triangle" w="med" len="med"/>
          </a:ln>
        </p:spPr>
      </p:cxnSp>
      <p:sp>
        <p:nvSpPr>
          <p:cNvPr id="300" name="Google Shape;300;p19"/>
          <p:cNvSpPr txBox="1">
            <a:spLocks noGrp="1"/>
          </p:cNvSpPr>
          <p:nvPr>
            <p:ph type="body" idx="2"/>
          </p:nvPr>
        </p:nvSpPr>
        <p:spPr>
          <a:xfrm>
            <a:off x="412908" y="3973125"/>
            <a:ext cx="415608" cy="201776"/>
          </a:xfrm>
          <a:prstGeom prst="rect">
            <a:avLst/>
          </a:prstGeom>
          <a:noFill/>
          <a:ln>
            <a:noFill/>
          </a:ln>
        </p:spPr>
        <p:txBody>
          <a:bodyPr spcFirstLastPara="1" wrap="square" lIns="0" tIns="0" rIns="0" bIns="0" anchor="ctr" anchorCtr="0"/>
          <a:lstStyle>
            <a:lvl1pPr marL="457200" marR="0" lvl="0" indent="-228600" algn="ctr" rtl="0">
              <a:lnSpc>
                <a:spcPct val="90000"/>
              </a:lnSpc>
              <a:spcBef>
                <a:spcPts val="1000"/>
              </a:spcBef>
              <a:spcAft>
                <a:spcPts val="0"/>
              </a:spcAft>
              <a:buClr>
                <a:srgbClr val="7F7F7F"/>
              </a:buClr>
              <a:buSzPts val="1400"/>
              <a:buFont typeface="Arial"/>
              <a:buNone/>
              <a:defRPr sz="1400" b="0" i="0" u="none" strike="noStrike" cap="none">
                <a:solidFill>
                  <a:srgbClr val="7F7F7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01" name="Google Shape;301;p19"/>
          <p:cNvSpPr txBox="1">
            <a:spLocks noGrp="1"/>
          </p:cNvSpPr>
          <p:nvPr>
            <p:ph type="body" idx="3"/>
          </p:nvPr>
        </p:nvSpPr>
        <p:spPr>
          <a:xfrm>
            <a:off x="431799" y="3597398"/>
            <a:ext cx="377825" cy="201776"/>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7F7F7F"/>
              </a:buClr>
              <a:buSzPts val="1200"/>
              <a:buFont typeface="Arial"/>
              <a:buNone/>
              <a:defRPr sz="1200" b="0" i="0" u="none" strike="noStrike" cap="none">
                <a:solidFill>
                  <a:srgbClr val="7F7F7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02" name="Google Shape;302;p19"/>
          <p:cNvSpPr txBox="1">
            <a:spLocks noGrp="1"/>
          </p:cNvSpPr>
          <p:nvPr>
            <p:ph type="body" idx="4"/>
          </p:nvPr>
        </p:nvSpPr>
        <p:spPr>
          <a:xfrm>
            <a:off x="903816" y="3597398"/>
            <a:ext cx="377825" cy="201776"/>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7F7F7F"/>
              </a:buClr>
              <a:buSzPts val="1200"/>
              <a:buFont typeface="Arial"/>
              <a:buNone/>
              <a:defRPr sz="1200" b="0" i="0" u="none" strike="noStrike" cap="none">
                <a:solidFill>
                  <a:srgbClr val="7F7F7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03" name="Google Shape;303;p19"/>
          <p:cNvSpPr txBox="1">
            <a:spLocks noGrp="1"/>
          </p:cNvSpPr>
          <p:nvPr>
            <p:ph type="body" idx="5"/>
          </p:nvPr>
        </p:nvSpPr>
        <p:spPr>
          <a:xfrm>
            <a:off x="1375833" y="3597398"/>
            <a:ext cx="377825" cy="201776"/>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7F7F7F"/>
              </a:buClr>
              <a:buSzPts val="1200"/>
              <a:buFont typeface="Arial"/>
              <a:buNone/>
              <a:defRPr sz="1200" b="0" i="0" u="none" strike="noStrike" cap="none">
                <a:solidFill>
                  <a:srgbClr val="7F7F7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04" name="Google Shape;304;p19"/>
          <p:cNvSpPr txBox="1">
            <a:spLocks noGrp="1"/>
          </p:cNvSpPr>
          <p:nvPr>
            <p:ph type="body" idx="6"/>
          </p:nvPr>
        </p:nvSpPr>
        <p:spPr>
          <a:xfrm>
            <a:off x="1847850" y="3597398"/>
            <a:ext cx="377825" cy="201776"/>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7F7F7F"/>
              </a:buClr>
              <a:buSzPts val="1200"/>
              <a:buFont typeface="Arial"/>
              <a:buNone/>
              <a:defRPr sz="1200" b="0" i="0" u="none" strike="noStrike" cap="none">
                <a:solidFill>
                  <a:srgbClr val="7F7F7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05" name="Google Shape;305;p19"/>
          <p:cNvSpPr txBox="1">
            <a:spLocks noGrp="1"/>
          </p:cNvSpPr>
          <p:nvPr>
            <p:ph type="body" idx="7"/>
          </p:nvPr>
        </p:nvSpPr>
        <p:spPr>
          <a:xfrm>
            <a:off x="6077108" y="3973125"/>
            <a:ext cx="415608" cy="201776"/>
          </a:xfrm>
          <a:prstGeom prst="rect">
            <a:avLst/>
          </a:prstGeom>
          <a:noFill/>
          <a:ln>
            <a:noFill/>
          </a:ln>
        </p:spPr>
        <p:txBody>
          <a:bodyPr spcFirstLastPara="1" wrap="square" lIns="0" tIns="0" rIns="0" bIns="0" anchor="ctr" anchorCtr="0"/>
          <a:lstStyle>
            <a:lvl1pPr marL="457200" marR="0" lvl="0" indent="-228600" algn="ctr" rtl="0">
              <a:lnSpc>
                <a:spcPct val="90000"/>
              </a:lnSpc>
              <a:spcBef>
                <a:spcPts val="1000"/>
              </a:spcBef>
              <a:spcAft>
                <a:spcPts val="0"/>
              </a:spcAft>
              <a:buClr>
                <a:srgbClr val="7F7F7F"/>
              </a:buClr>
              <a:buSzPts val="1400"/>
              <a:buFont typeface="Arial"/>
              <a:buNone/>
              <a:defRPr sz="1400" b="0" i="0" u="none" strike="noStrike" cap="none">
                <a:solidFill>
                  <a:srgbClr val="7F7F7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06" name="Google Shape;306;p19"/>
          <p:cNvSpPr txBox="1">
            <a:spLocks noGrp="1"/>
          </p:cNvSpPr>
          <p:nvPr>
            <p:ph type="body" idx="8"/>
          </p:nvPr>
        </p:nvSpPr>
        <p:spPr>
          <a:xfrm>
            <a:off x="2319867" y="3597398"/>
            <a:ext cx="377825" cy="201776"/>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7F7F7F"/>
              </a:buClr>
              <a:buSzPts val="1200"/>
              <a:buFont typeface="Arial"/>
              <a:buNone/>
              <a:defRPr sz="1200" b="0" i="0" u="none" strike="noStrike" cap="none">
                <a:solidFill>
                  <a:srgbClr val="7F7F7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07" name="Google Shape;307;p19"/>
          <p:cNvSpPr txBox="1">
            <a:spLocks noGrp="1"/>
          </p:cNvSpPr>
          <p:nvPr>
            <p:ph type="body" idx="9"/>
          </p:nvPr>
        </p:nvSpPr>
        <p:spPr>
          <a:xfrm>
            <a:off x="2791884" y="3597398"/>
            <a:ext cx="377825" cy="201776"/>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7F7F7F"/>
              </a:buClr>
              <a:buSzPts val="1200"/>
              <a:buFont typeface="Arial"/>
              <a:buNone/>
              <a:defRPr sz="1200" b="0" i="0" u="none" strike="noStrike" cap="none">
                <a:solidFill>
                  <a:srgbClr val="7F7F7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08" name="Google Shape;308;p19"/>
          <p:cNvSpPr txBox="1">
            <a:spLocks noGrp="1"/>
          </p:cNvSpPr>
          <p:nvPr>
            <p:ph type="body" idx="13"/>
          </p:nvPr>
        </p:nvSpPr>
        <p:spPr>
          <a:xfrm>
            <a:off x="3263901" y="3597398"/>
            <a:ext cx="377825" cy="201776"/>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7F7F7F"/>
              </a:buClr>
              <a:buSzPts val="1200"/>
              <a:buFont typeface="Arial"/>
              <a:buNone/>
              <a:defRPr sz="1200" b="0" i="0" u="none" strike="noStrike" cap="none">
                <a:solidFill>
                  <a:srgbClr val="7F7F7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09" name="Google Shape;309;p19"/>
          <p:cNvSpPr txBox="1">
            <a:spLocks noGrp="1"/>
          </p:cNvSpPr>
          <p:nvPr>
            <p:ph type="body" idx="14"/>
          </p:nvPr>
        </p:nvSpPr>
        <p:spPr>
          <a:xfrm>
            <a:off x="4679952" y="3597398"/>
            <a:ext cx="377825" cy="201776"/>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7F7F7F"/>
              </a:buClr>
              <a:buSzPts val="1200"/>
              <a:buFont typeface="Arial"/>
              <a:buNone/>
              <a:defRPr sz="1200" b="0" i="0" u="none" strike="noStrike" cap="none">
                <a:solidFill>
                  <a:srgbClr val="7F7F7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10" name="Google Shape;310;p19"/>
          <p:cNvSpPr txBox="1">
            <a:spLocks noGrp="1"/>
          </p:cNvSpPr>
          <p:nvPr>
            <p:ph type="body" idx="15"/>
          </p:nvPr>
        </p:nvSpPr>
        <p:spPr>
          <a:xfrm>
            <a:off x="3735918" y="3597398"/>
            <a:ext cx="377825" cy="201776"/>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7F7F7F"/>
              </a:buClr>
              <a:buSzPts val="1200"/>
              <a:buFont typeface="Arial"/>
              <a:buNone/>
              <a:defRPr sz="1200" b="0" i="0" u="none" strike="noStrike" cap="none">
                <a:solidFill>
                  <a:srgbClr val="7F7F7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11" name="Google Shape;311;p19"/>
          <p:cNvSpPr txBox="1">
            <a:spLocks noGrp="1"/>
          </p:cNvSpPr>
          <p:nvPr>
            <p:ph type="body" idx="16"/>
          </p:nvPr>
        </p:nvSpPr>
        <p:spPr>
          <a:xfrm>
            <a:off x="4207935" y="3597398"/>
            <a:ext cx="377825" cy="201776"/>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7F7F7F"/>
              </a:buClr>
              <a:buSzPts val="1200"/>
              <a:buFont typeface="Arial"/>
              <a:buNone/>
              <a:defRPr sz="1200" b="0" i="0" u="none" strike="noStrike" cap="none">
                <a:solidFill>
                  <a:srgbClr val="7F7F7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12" name="Google Shape;312;p19"/>
          <p:cNvSpPr txBox="1">
            <a:spLocks noGrp="1"/>
          </p:cNvSpPr>
          <p:nvPr>
            <p:ph type="body" idx="17"/>
          </p:nvPr>
        </p:nvSpPr>
        <p:spPr>
          <a:xfrm>
            <a:off x="5151969" y="3597398"/>
            <a:ext cx="377825" cy="201776"/>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7F7F7F"/>
              </a:buClr>
              <a:buSzPts val="1200"/>
              <a:buFont typeface="Arial"/>
              <a:buNone/>
              <a:defRPr sz="1200" b="0" i="0" u="none" strike="noStrike" cap="none">
                <a:solidFill>
                  <a:srgbClr val="7F7F7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13" name="Google Shape;313;p19"/>
          <p:cNvSpPr txBox="1">
            <a:spLocks noGrp="1"/>
          </p:cNvSpPr>
          <p:nvPr>
            <p:ph type="body" idx="18"/>
          </p:nvPr>
        </p:nvSpPr>
        <p:spPr>
          <a:xfrm>
            <a:off x="5623986" y="3597398"/>
            <a:ext cx="377825" cy="201776"/>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7F7F7F"/>
              </a:buClr>
              <a:buSzPts val="1200"/>
              <a:buFont typeface="Arial"/>
              <a:buNone/>
              <a:defRPr sz="1200" b="0" i="0" u="none" strike="noStrike" cap="none">
                <a:solidFill>
                  <a:srgbClr val="7F7F7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14" name="Google Shape;314;p19"/>
          <p:cNvSpPr txBox="1">
            <a:spLocks noGrp="1"/>
          </p:cNvSpPr>
          <p:nvPr>
            <p:ph type="body" idx="19"/>
          </p:nvPr>
        </p:nvSpPr>
        <p:spPr>
          <a:xfrm>
            <a:off x="6095999" y="3597398"/>
            <a:ext cx="377825" cy="201776"/>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7F7F7F"/>
              </a:buClr>
              <a:buSzPts val="1200"/>
              <a:buFont typeface="Arial"/>
              <a:buNone/>
              <a:defRPr sz="1200" b="0" i="0" u="none" strike="noStrike" cap="none">
                <a:solidFill>
                  <a:srgbClr val="7F7F7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15" name="Google Shape;315;p19"/>
          <p:cNvSpPr txBox="1">
            <a:spLocks noGrp="1"/>
          </p:cNvSpPr>
          <p:nvPr>
            <p:ph type="body" idx="20"/>
          </p:nvPr>
        </p:nvSpPr>
        <p:spPr>
          <a:xfrm>
            <a:off x="6568012" y="3597398"/>
            <a:ext cx="377825" cy="201776"/>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7F7F7F"/>
              </a:buClr>
              <a:buSzPts val="1200"/>
              <a:buFont typeface="Arial"/>
              <a:buNone/>
              <a:defRPr sz="1200" b="0" i="0" u="none" strike="noStrike" cap="none">
                <a:solidFill>
                  <a:srgbClr val="7F7F7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16" name="Google Shape;316;p19"/>
          <p:cNvSpPr txBox="1">
            <a:spLocks noGrp="1"/>
          </p:cNvSpPr>
          <p:nvPr>
            <p:ph type="body" idx="21"/>
          </p:nvPr>
        </p:nvSpPr>
        <p:spPr>
          <a:xfrm>
            <a:off x="7040029" y="3597398"/>
            <a:ext cx="377825" cy="201776"/>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7F7F7F"/>
              </a:buClr>
              <a:buSzPts val="1200"/>
              <a:buFont typeface="Arial"/>
              <a:buNone/>
              <a:defRPr sz="1200" b="0" i="0" u="none" strike="noStrike" cap="none">
                <a:solidFill>
                  <a:srgbClr val="7F7F7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17" name="Google Shape;317;p19"/>
          <p:cNvSpPr txBox="1">
            <a:spLocks noGrp="1"/>
          </p:cNvSpPr>
          <p:nvPr>
            <p:ph type="body" idx="22"/>
          </p:nvPr>
        </p:nvSpPr>
        <p:spPr>
          <a:xfrm>
            <a:off x="7512046" y="3597398"/>
            <a:ext cx="377825" cy="201776"/>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7F7F7F"/>
              </a:buClr>
              <a:buSzPts val="1200"/>
              <a:buFont typeface="Arial"/>
              <a:buNone/>
              <a:defRPr sz="1200" b="0" i="0" u="none" strike="noStrike" cap="none">
                <a:solidFill>
                  <a:srgbClr val="7F7F7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18" name="Google Shape;318;p19"/>
          <p:cNvSpPr txBox="1">
            <a:spLocks noGrp="1"/>
          </p:cNvSpPr>
          <p:nvPr>
            <p:ph type="body" idx="23"/>
          </p:nvPr>
        </p:nvSpPr>
        <p:spPr>
          <a:xfrm>
            <a:off x="7984063" y="3597398"/>
            <a:ext cx="377825" cy="201776"/>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7F7F7F"/>
              </a:buClr>
              <a:buSzPts val="1200"/>
              <a:buFont typeface="Arial"/>
              <a:buNone/>
              <a:defRPr sz="1200" b="0" i="0" u="none" strike="noStrike" cap="none">
                <a:solidFill>
                  <a:srgbClr val="7F7F7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19" name="Google Shape;319;p19"/>
          <p:cNvSpPr txBox="1">
            <a:spLocks noGrp="1"/>
          </p:cNvSpPr>
          <p:nvPr>
            <p:ph type="body" idx="24"/>
          </p:nvPr>
        </p:nvSpPr>
        <p:spPr>
          <a:xfrm>
            <a:off x="8456080" y="3597398"/>
            <a:ext cx="377825" cy="201776"/>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7F7F7F"/>
              </a:buClr>
              <a:buSzPts val="1200"/>
              <a:buFont typeface="Arial"/>
              <a:buNone/>
              <a:defRPr sz="1200" b="0" i="0" u="none" strike="noStrike" cap="none">
                <a:solidFill>
                  <a:srgbClr val="7F7F7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20" name="Google Shape;320;p19"/>
          <p:cNvSpPr txBox="1">
            <a:spLocks noGrp="1"/>
          </p:cNvSpPr>
          <p:nvPr>
            <p:ph type="body" idx="25"/>
          </p:nvPr>
        </p:nvSpPr>
        <p:spPr>
          <a:xfrm>
            <a:off x="8928097" y="3597398"/>
            <a:ext cx="377825" cy="201776"/>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7F7F7F"/>
              </a:buClr>
              <a:buSzPts val="1200"/>
              <a:buFont typeface="Arial"/>
              <a:buNone/>
              <a:defRPr sz="1200" b="0" i="0" u="none" strike="noStrike" cap="none">
                <a:solidFill>
                  <a:srgbClr val="7F7F7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21" name="Google Shape;321;p19"/>
          <p:cNvSpPr txBox="1">
            <a:spLocks noGrp="1"/>
          </p:cNvSpPr>
          <p:nvPr>
            <p:ph type="body" idx="26"/>
          </p:nvPr>
        </p:nvSpPr>
        <p:spPr>
          <a:xfrm>
            <a:off x="10344148" y="3597398"/>
            <a:ext cx="377825" cy="201776"/>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7F7F7F"/>
              </a:buClr>
              <a:buSzPts val="1200"/>
              <a:buFont typeface="Arial"/>
              <a:buNone/>
              <a:defRPr sz="1200" b="0" i="0" u="none" strike="noStrike" cap="none">
                <a:solidFill>
                  <a:srgbClr val="7F7F7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22" name="Google Shape;322;p19"/>
          <p:cNvSpPr txBox="1">
            <a:spLocks noGrp="1"/>
          </p:cNvSpPr>
          <p:nvPr>
            <p:ph type="body" idx="27"/>
          </p:nvPr>
        </p:nvSpPr>
        <p:spPr>
          <a:xfrm>
            <a:off x="9400114" y="3597398"/>
            <a:ext cx="377825" cy="201776"/>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7F7F7F"/>
              </a:buClr>
              <a:buSzPts val="1200"/>
              <a:buFont typeface="Arial"/>
              <a:buNone/>
              <a:defRPr sz="1200" b="0" i="0" u="none" strike="noStrike" cap="none">
                <a:solidFill>
                  <a:srgbClr val="7F7F7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23" name="Google Shape;323;p19"/>
          <p:cNvSpPr txBox="1">
            <a:spLocks noGrp="1"/>
          </p:cNvSpPr>
          <p:nvPr>
            <p:ph type="body" idx="28"/>
          </p:nvPr>
        </p:nvSpPr>
        <p:spPr>
          <a:xfrm>
            <a:off x="9872131" y="3597398"/>
            <a:ext cx="377825" cy="201776"/>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7F7F7F"/>
              </a:buClr>
              <a:buSzPts val="1200"/>
              <a:buFont typeface="Arial"/>
              <a:buNone/>
              <a:defRPr sz="1200" b="0" i="0" u="none" strike="noStrike" cap="none">
                <a:solidFill>
                  <a:srgbClr val="7F7F7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24" name="Google Shape;324;p19"/>
          <p:cNvSpPr txBox="1">
            <a:spLocks noGrp="1"/>
          </p:cNvSpPr>
          <p:nvPr>
            <p:ph type="body" idx="29"/>
          </p:nvPr>
        </p:nvSpPr>
        <p:spPr>
          <a:xfrm>
            <a:off x="10816165" y="3597398"/>
            <a:ext cx="377825" cy="201776"/>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7F7F7F"/>
              </a:buClr>
              <a:buSzPts val="1200"/>
              <a:buFont typeface="Arial"/>
              <a:buNone/>
              <a:defRPr sz="1200" b="0" i="0" u="none" strike="noStrike" cap="none">
                <a:solidFill>
                  <a:srgbClr val="7F7F7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25" name="Google Shape;325;p19"/>
          <p:cNvSpPr txBox="1">
            <a:spLocks noGrp="1"/>
          </p:cNvSpPr>
          <p:nvPr>
            <p:ph type="body" idx="30"/>
          </p:nvPr>
        </p:nvSpPr>
        <p:spPr>
          <a:xfrm>
            <a:off x="11288182" y="3597398"/>
            <a:ext cx="377825" cy="201776"/>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7F7F7F"/>
              </a:buClr>
              <a:buSzPts val="1200"/>
              <a:buFont typeface="Arial"/>
              <a:buNone/>
              <a:defRPr sz="1200" b="0" i="0" u="none" strike="noStrike" cap="none">
                <a:solidFill>
                  <a:srgbClr val="7F7F7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26" name="Google Shape;326;p19"/>
          <p:cNvSpPr txBox="1">
            <a:spLocks noGrp="1"/>
          </p:cNvSpPr>
          <p:nvPr>
            <p:ph type="body" idx="31"/>
          </p:nvPr>
        </p:nvSpPr>
        <p:spPr>
          <a:xfrm>
            <a:off x="5360988" y="2190750"/>
            <a:ext cx="1793875" cy="561975"/>
          </a:xfrm>
          <a:prstGeom prst="rect">
            <a:avLst/>
          </a:prstGeom>
          <a:noFill/>
          <a:ln>
            <a:noFill/>
          </a:ln>
        </p:spPr>
        <p:txBody>
          <a:bodyPr spcFirstLastPara="1" wrap="square" lIns="0" tIns="36000" rIns="0" bIns="0" anchor="t" anchorCtr="0"/>
          <a:lstStyle>
            <a:lvl1pPr marL="457200" marR="0" lvl="0" indent="-228600" algn="ctr" rtl="0">
              <a:lnSpc>
                <a:spcPct val="90000"/>
              </a:lnSpc>
              <a:spcBef>
                <a:spcPts val="1000"/>
              </a:spcBef>
              <a:spcAft>
                <a:spcPts val="0"/>
              </a:spcAft>
              <a:buClr>
                <a:srgbClr val="3F3F3F"/>
              </a:buClr>
              <a:buSzPts val="1600"/>
              <a:buFont typeface="Arial"/>
              <a:buNone/>
              <a:defRPr sz="1600" b="1"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27" name="Google Shape;327;p19"/>
          <p:cNvSpPr txBox="1">
            <a:spLocks noGrp="1"/>
          </p:cNvSpPr>
          <p:nvPr>
            <p:ph type="body" idx="32"/>
          </p:nvPr>
        </p:nvSpPr>
        <p:spPr>
          <a:xfrm>
            <a:off x="5395728" y="2531196"/>
            <a:ext cx="1724394" cy="185808"/>
          </a:xfrm>
          <a:prstGeom prst="rect">
            <a:avLst/>
          </a:prstGeom>
          <a:solidFill>
            <a:srgbClr val="F2F2F2"/>
          </a:solidFill>
          <a:ln>
            <a:noFill/>
          </a:ln>
        </p:spPr>
        <p:txBody>
          <a:bodyPr spcFirstLastPara="1" wrap="square" lIns="0" tIns="0" rIns="0" bIns="0" anchor="ctr" anchorCtr="0"/>
          <a:lstStyle>
            <a:lvl1pPr marL="457200" marR="0" lvl="0" indent="-228600" algn="ctr" rtl="0">
              <a:lnSpc>
                <a:spcPct val="90000"/>
              </a:lnSpc>
              <a:spcBef>
                <a:spcPts val="1000"/>
              </a:spcBef>
              <a:spcAft>
                <a:spcPts val="0"/>
              </a:spcAft>
              <a:buClr>
                <a:srgbClr val="3F3F3F"/>
              </a:buClr>
              <a:buSzPts val="1200"/>
              <a:buFont typeface="Arial"/>
              <a:buNone/>
              <a:defRPr sz="12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Tree>
    <p:extLst>
      <p:ext uri="{BB962C8B-B14F-4D97-AF65-F5344CB8AC3E}">
        <p14:creationId xmlns:p14="http://schemas.microsoft.com/office/powerpoint/2010/main" val="1359751451"/>
      </p:ext>
    </p:extLst>
  </p:cSld>
  <p:clrMapOvr>
    <a:masterClrMapping/>
  </p:clrMapOvr>
</p:sldLayout>
</file>

<file path=ppt/slideLayouts/slideLayout142.xml><?xml version="1.0" encoding="utf-8"?>
<p:sldLayout xmlns:a="http://schemas.openxmlformats.org/drawingml/2006/main" xmlns:r="http://schemas.openxmlformats.org/officeDocument/2006/relationships" xmlns:p="http://schemas.openxmlformats.org/presentationml/2006/main" matchingName="Team 6 Members">
  <p:cSld name="Team 6 Members">
    <p:spTree>
      <p:nvGrpSpPr>
        <p:cNvPr id="1" name="Shape 328"/>
        <p:cNvGrpSpPr/>
        <p:nvPr/>
      </p:nvGrpSpPr>
      <p:grpSpPr>
        <a:xfrm>
          <a:off x="0" y="0"/>
          <a:ext cx="0" cy="0"/>
          <a:chOff x="0" y="0"/>
          <a:chExt cx="0" cy="0"/>
        </a:xfrm>
      </p:grpSpPr>
      <p:sp>
        <p:nvSpPr>
          <p:cNvPr id="329" name="Google Shape;329;p20"/>
          <p:cNvSpPr txBox="1">
            <a:spLocks noGrp="1"/>
          </p:cNvSpPr>
          <p:nvPr>
            <p:ph type="title"/>
          </p:nvPr>
        </p:nvSpPr>
        <p:spPr>
          <a:xfrm>
            <a:off x="432000" y="432000"/>
            <a:ext cx="11340000" cy="432000"/>
          </a:xfrm>
          <a:prstGeom prst="rect">
            <a:avLst/>
          </a:prstGeom>
          <a:noFill/>
          <a:ln>
            <a:noFill/>
          </a:ln>
        </p:spPr>
        <p:txBody>
          <a:bodyPr spcFirstLastPara="1" wrap="square" lIns="0" tIns="0" rIns="0" bIns="0" anchor="ctr" anchorCtr="0"/>
          <a:lstStyle>
            <a:lvl1pPr marR="0" lvl="0" algn="l" rtl="0">
              <a:lnSpc>
                <a:spcPct val="90000"/>
              </a:lnSpc>
              <a:spcBef>
                <a:spcPts val="0"/>
              </a:spcBef>
              <a:spcAft>
                <a:spcPts val="0"/>
              </a:spcAft>
              <a:buClr>
                <a:srgbClr val="3F3F3F"/>
              </a:buClr>
              <a:buSzPts val="4800"/>
              <a:buFont typeface="Economica"/>
              <a:buNone/>
              <a:defRPr sz="4800" b="0" i="0" u="none" strike="noStrike" cap="none">
                <a:solidFill>
                  <a:srgbClr val="3F3F3F"/>
                </a:solidFill>
                <a:latin typeface="Economica"/>
                <a:ea typeface="Economica"/>
                <a:cs typeface="Economica"/>
                <a:sym typeface="Economica"/>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endParaRPr/>
          </a:p>
        </p:txBody>
      </p:sp>
      <p:sp>
        <p:nvSpPr>
          <p:cNvPr id="330" name="Google Shape;330;p20"/>
          <p:cNvSpPr txBox="1">
            <a:spLocks noGrp="1"/>
          </p:cNvSpPr>
          <p:nvPr>
            <p:ph type="ftr" idx="11"/>
          </p:nvPr>
        </p:nvSpPr>
        <p:spPr>
          <a:xfrm>
            <a:off x="431999" y="6188628"/>
            <a:ext cx="8784941" cy="365125"/>
          </a:xfrm>
          <a:prstGeom prst="rect">
            <a:avLst/>
          </a:prstGeom>
          <a:noFill/>
          <a:ln>
            <a:noFill/>
          </a:ln>
        </p:spPr>
        <p:txBody>
          <a:bodyPr spcFirstLastPara="1" wrap="square" lIns="0" tIns="0" rIns="0" bIns="0" anchor="ctr" anchorCtr="0"/>
          <a:lstStyle>
            <a:lvl1pPr marR="0" lvl="0" algn="l" rtl="0">
              <a:spcBef>
                <a:spcPts val="0"/>
              </a:spcBef>
              <a:spcAft>
                <a:spcPts val="0"/>
              </a:spcAft>
              <a:buSzPts val="1400"/>
              <a:buNone/>
              <a:defRPr sz="1200" b="0" i="0" u="none" strike="noStrike" cap="none">
                <a:solidFill>
                  <a:srgbClr val="3F3F3F"/>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200" b="0" i="0" u="none" strike="noStrike" kern="0" cap="none" spc="0" normalizeH="0" baseline="0" noProof="0">
              <a:ln>
                <a:noFill/>
              </a:ln>
              <a:solidFill>
                <a:srgbClr val="3F3F3F"/>
              </a:solidFill>
              <a:effectLst/>
              <a:uLnTx/>
              <a:uFillTx/>
              <a:latin typeface="Calibri"/>
              <a:cs typeface="Calibri"/>
              <a:sym typeface="Calibri"/>
            </a:endParaRPr>
          </a:p>
        </p:txBody>
      </p:sp>
      <p:sp>
        <p:nvSpPr>
          <p:cNvPr id="331" name="Google Shape;331;p20"/>
          <p:cNvSpPr>
            <a:spLocks noGrp="1"/>
          </p:cNvSpPr>
          <p:nvPr>
            <p:ph type="sldNum" idx="12"/>
          </p:nvPr>
        </p:nvSpPr>
        <p:spPr>
          <a:xfrm>
            <a:off x="11496369" y="6155190"/>
            <a:ext cx="432000" cy="432000"/>
          </a:xfrm>
          <a:prstGeom prst="ellipse">
            <a:avLst/>
          </a:prstGeom>
          <a:noFill/>
          <a:ln w="9525" cap="flat" cmpd="sng">
            <a:solidFill>
              <a:schemeClr val="accent1"/>
            </a:solidFill>
            <a:prstDash val="solid"/>
            <a:round/>
            <a:headEnd type="none" w="sm" len="sm"/>
            <a:tailEnd type="none" w="sm" len="sm"/>
          </a:ln>
        </p:spPr>
        <p:txBody>
          <a:bodyPr spcFirstLastPara="1" wrap="square" lIns="0" tIns="0" rIns="0" bIns="0" anchor="ctr" anchorCtr="0">
            <a:noAutofit/>
          </a:bodyPr>
          <a:lstStyle>
            <a:lvl1pPr marL="0" marR="0" lvl="0" indent="0" algn="ctr" rtl="0">
              <a:spcBef>
                <a:spcPts val="0"/>
              </a:spcBef>
              <a:buNone/>
              <a:defRPr sz="1200" b="1" i="1" u="none" strike="noStrike" cap="none">
                <a:solidFill>
                  <a:srgbClr val="3F3F3F"/>
                </a:solidFill>
                <a:latin typeface="Rockwell"/>
                <a:ea typeface="Rockwell"/>
                <a:cs typeface="Rockwell"/>
                <a:sym typeface="Rockwell"/>
              </a:defRPr>
            </a:lvl1pPr>
            <a:lvl2pPr marL="0" marR="0" lvl="1" indent="0" algn="ctr" rtl="0">
              <a:spcBef>
                <a:spcPts val="0"/>
              </a:spcBef>
              <a:buNone/>
              <a:defRPr sz="1200" b="1" i="1" u="none" strike="noStrike" cap="none">
                <a:solidFill>
                  <a:srgbClr val="3F3F3F"/>
                </a:solidFill>
                <a:latin typeface="Rockwell"/>
                <a:ea typeface="Rockwell"/>
                <a:cs typeface="Rockwell"/>
                <a:sym typeface="Rockwell"/>
              </a:defRPr>
            </a:lvl2pPr>
            <a:lvl3pPr marL="0" marR="0" lvl="2" indent="0" algn="ctr" rtl="0">
              <a:spcBef>
                <a:spcPts val="0"/>
              </a:spcBef>
              <a:buNone/>
              <a:defRPr sz="1200" b="1" i="1" u="none" strike="noStrike" cap="none">
                <a:solidFill>
                  <a:srgbClr val="3F3F3F"/>
                </a:solidFill>
                <a:latin typeface="Rockwell"/>
                <a:ea typeface="Rockwell"/>
                <a:cs typeface="Rockwell"/>
                <a:sym typeface="Rockwell"/>
              </a:defRPr>
            </a:lvl3pPr>
            <a:lvl4pPr marL="0" marR="0" lvl="3" indent="0" algn="ctr" rtl="0">
              <a:spcBef>
                <a:spcPts val="0"/>
              </a:spcBef>
              <a:buNone/>
              <a:defRPr sz="1200" b="1" i="1" u="none" strike="noStrike" cap="none">
                <a:solidFill>
                  <a:srgbClr val="3F3F3F"/>
                </a:solidFill>
                <a:latin typeface="Rockwell"/>
                <a:ea typeface="Rockwell"/>
                <a:cs typeface="Rockwell"/>
                <a:sym typeface="Rockwell"/>
              </a:defRPr>
            </a:lvl4pPr>
            <a:lvl5pPr marL="0" marR="0" lvl="4" indent="0" algn="ctr" rtl="0">
              <a:spcBef>
                <a:spcPts val="0"/>
              </a:spcBef>
              <a:buNone/>
              <a:defRPr sz="1200" b="1" i="1" u="none" strike="noStrike" cap="none">
                <a:solidFill>
                  <a:srgbClr val="3F3F3F"/>
                </a:solidFill>
                <a:latin typeface="Rockwell"/>
                <a:ea typeface="Rockwell"/>
                <a:cs typeface="Rockwell"/>
                <a:sym typeface="Rockwell"/>
              </a:defRPr>
            </a:lvl5pPr>
            <a:lvl6pPr marL="0" marR="0" lvl="5" indent="0" algn="ctr" rtl="0">
              <a:spcBef>
                <a:spcPts val="0"/>
              </a:spcBef>
              <a:buNone/>
              <a:defRPr sz="1200" b="1" i="1" u="none" strike="noStrike" cap="none">
                <a:solidFill>
                  <a:srgbClr val="3F3F3F"/>
                </a:solidFill>
                <a:latin typeface="Rockwell"/>
                <a:ea typeface="Rockwell"/>
                <a:cs typeface="Rockwell"/>
                <a:sym typeface="Rockwell"/>
              </a:defRPr>
            </a:lvl6pPr>
            <a:lvl7pPr marL="0" marR="0" lvl="6" indent="0" algn="ctr" rtl="0">
              <a:spcBef>
                <a:spcPts val="0"/>
              </a:spcBef>
              <a:buNone/>
              <a:defRPr sz="1200" b="1" i="1" u="none" strike="noStrike" cap="none">
                <a:solidFill>
                  <a:srgbClr val="3F3F3F"/>
                </a:solidFill>
                <a:latin typeface="Rockwell"/>
                <a:ea typeface="Rockwell"/>
                <a:cs typeface="Rockwell"/>
                <a:sym typeface="Rockwell"/>
              </a:defRPr>
            </a:lvl7pPr>
            <a:lvl8pPr marL="0" marR="0" lvl="7" indent="0" algn="ctr" rtl="0">
              <a:spcBef>
                <a:spcPts val="0"/>
              </a:spcBef>
              <a:buNone/>
              <a:defRPr sz="1200" b="1" i="1" u="none" strike="noStrike" cap="none">
                <a:solidFill>
                  <a:srgbClr val="3F3F3F"/>
                </a:solidFill>
                <a:latin typeface="Rockwell"/>
                <a:ea typeface="Rockwell"/>
                <a:cs typeface="Rockwell"/>
                <a:sym typeface="Rockwell"/>
              </a:defRPr>
            </a:lvl8pPr>
            <a:lvl9pPr marL="0" marR="0" lvl="8" indent="0" algn="ctr" rtl="0">
              <a:spcBef>
                <a:spcPts val="0"/>
              </a:spcBef>
              <a:buNone/>
              <a:defRPr sz="1200" b="1" i="1" u="none" strike="noStrike" cap="none">
                <a:solidFill>
                  <a:srgbClr val="3F3F3F"/>
                </a:solidFill>
                <a:latin typeface="Rockwell"/>
                <a:ea typeface="Rockwell"/>
                <a:cs typeface="Rockwell"/>
                <a:sym typeface="Rockwell"/>
              </a:defRPr>
            </a:lvl9p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n-US" sz="1200" b="1" i="1" u="none" strike="noStrike" kern="0" cap="none" spc="0" normalizeH="0" baseline="0" noProof="0">
                <a:ln>
                  <a:noFill/>
                </a:ln>
                <a:solidFill>
                  <a:srgbClr val="3F3F3F"/>
                </a:solidFill>
                <a:effectLst/>
                <a:uLnTx/>
                <a:uFillTx/>
                <a:latin typeface="Rockwell"/>
                <a:sym typeface="Rockwell"/>
              </a:rPr>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t>‹#›</a:t>
            </a:fld>
            <a:endParaRPr kumimoji="0" sz="1200" b="1" i="1" u="none" strike="noStrike" kern="0" cap="none" spc="0" normalizeH="0" baseline="0" noProof="0">
              <a:ln>
                <a:noFill/>
              </a:ln>
              <a:solidFill>
                <a:srgbClr val="3F3F3F"/>
              </a:solidFill>
              <a:effectLst/>
              <a:uLnTx/>
              <a:uFillTx/>
              <a:latin typeface="Rockwell"/>
              <a:sym typeface="Rockwell"/>
            </a:endParaRPr>
          </a:p>
        </p:txBody>
      </p:sp>
      <p:sp>
        <p:nvSpPr>
          <p:cNvPr id="332" name="Google Shape;332;p20"/>
          <p:cNvSpPr txBox="1">
            <a:spLocks noGrp="1"/>
          </p:cNvSpPr>
          <p:nvPr>
            <p:ph type="body" idx="1"/>
          </p:nvPr>
        </p:nvSpPr>
        <p:spPr>
          <a:xfrm>
            <a:off x="2340113" y="4505325"/>
            <a:ext cx="1800000" cy="900000"/>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3F3F3F"/>
              </a:buClr>
              <a:buSzPts val="1600"/>
              <a:buFont typeface="Arial"/>
              <a:buNone/>
              <a:defRPr sz="16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33" name="Google Shape;333;p20"/>
          <p:cNvSpPr txBox="1">
            <a:spLocks noGrp="1"/>
          </p:cNvSpPr>
          <p:nvPr>
            <p:ph type="body" idx="2"/>
          </p:nvPr>
        </p:nvSpPr>
        <p:spPr>
          <a:xfrm>
            <a:off x="4248426" y="4505325"/>
            <a:ext cx="1800000" cy="900000"/>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3F3F3F"/>
              </a:buClr>
              <a:buSzPts val="1600"/>
              <a:buFont typeface="Arial"/>
              <a:buNone/>
              <a:defRPr sz="16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34" name="Google Shape;334;p20"/>
          <p:cNvSpPr txBox="1">
            <a:spLocks noGrp="1"/>
          </p:cNvSpPr>
          <p:nvPr>
            <p:ph type="body" idx="3"/>
          </p:nvPr>
        </p:nvSpPr>
        <p:spPr>
          <a:xfrm>
            <a:off x="6156739" y="4505325"/>
            <a:ext cx="1800000" cy="900000"/>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3F3F3F"/>
              </a:buClr>
              <a:buSzPts val="1600"/>
              <a:buFont typeface="Arial"/>
              <a:buNone/>
              <a:defRPr sz="16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35" name="Google Shape;335;p20"/>
          <p:cNvSpPr txBox="1">
            <a:spLocks noGrp="1"/>
          </p:cNvSpPr>
          <p:nvPr>
            <p:ph type="body" idx="4"/>
          </p:nvPr>
        </p:nvSpPr>
        <p:spPr>
          <a:xfrm>
            <a:off x="8065052" y="4505325"/>
            <a:ext cx="1800000" cy="900000"/>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3F3F3F"/>
              </a:buClr>
              <a:buSzPts val="1600"/>
              <a:buFont typeface="Arial"/>
              <a:buNone/>
              <a:defRPr sz="16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36" name="Google Shape;336;p20"/>
          <p:cNvSpPr txBox="1">
            <a:spLocks noGrp="1"/>
          </p:cNvSpPr>
          <p:nvPr>
            <p:ph type="body" idx="5"/>
          </p:nvPr>
        </p:nvSpPr>
        <p:spPr>
          <a:xfrm>
            <a:off x="431800" y="3926334"/>
            <a:ext cx="1800000" cy="504000"/>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3F3F3F"/>
              </a:buClr>
              <a:buSzPts val="1800"/>
              <a:buFont typeface="Arial"/>
              <a:buNone/>
              <a:defRPr sz="1800" b="1" i="0" u="none" strike="noStrike" cap="none">
                <a:solidFill>
                  <a:srgbClr val="3F3F3F"/>
                </a:solidFill>
                <a:latin typeface="Rockwell"/>
                <a:ea typeface="Rockwell"/>
                <a:cs typeface="Rockwell"/>
                <a:sym typeface="Rockwell"/>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37" name="Google Shape;337;p20"/>
          <p:cNvSpPr txBox="1">
            <a:spLocks noGrp="1"/>
          </p:cNvSpPr>
          <p:nvPr>
            <p:ph type="body" idx="6"/>
          </p:nvPr>
        </p:nvSpPr>
        <p:spPr>
          <a:xfrm>
            <a:off x="2340113" y="3926335"/>
            <a:ext cx="1800000" cy="504000"/>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3F3F3F"/>
              </a:buClr>
              <a:buSzPts val="1800"/>
              <a:buFont typeface="Arial"/>
              <a:buNone/>
              <a:defRPr sz="1800" b="1" i="0" u="none" strike="noStrike" cap="none">
                <a:solidFill>
                  <a:srgbClr val="3F3F3F"/>
                </a:solidFill>
                <a:latin typeface="Rockwell"/>
                <a:ea typeface="Rockwell"/>
                <a:cs typeface="Rockwell"/>
                <a:sym typeface="Rockwell"/>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38" name="Google Shape;338;p20"/>
          <p:cNvSpPr txBox="1">
            <a:spLocks noGrp="1"/>
          </p:cNvSpPr>
          <p:nvPr>
            <p:ph type="body" idx="7"/>
          </p:nvPr>
        </p:nvSpPr>
        <p:spPr>
          <a:xfrm>
            <a:off x="4248426" y="3926335"/>
            <a:ext cx="1800000" cy="504000"/>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3F3F3F"/>
              </a:buClr>
              <a:buSzPts val="1800"/>
              <a:buFont typeface="Arial"/>
              <a:buNone/>
              <a:defRPr sz="1800" b="1" i="0" u="none" strike="noStrike" cap="none">
                <a:solidFill>
                  <a:srgbClr val="3F3F3F"/>
                </a:solidFill>
                <a:latin typeface="Rockwell"/>
                <a:ea typeface="Rockwell"/>
                <a:cs typeface="Rockwell"/>
                <a:sym typeface="Rockwell"/>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39" name="Google Shape;339;p20"/>
          <p:cNvSpPr txBox="1">
            <a:spLocks noGrp="1"/>
          </p:cNvSpPr>
          <p:nvPr>
            <p:ph type="body" idx="8"/>
          </p:nvPr>
        </p:nvSpPr>
        <p:spPr>
          <a:xfrm>
            <a:off x="6156739" y="3926335"/>
            <a:ext cx="1800000" cy="504000"/>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3F3F3F"/>
              </a:buClr>
              <a:buSzPts val="1800"/>
              <a:buFont typeface="Arial"/>
              <a:buNone/>
              <a:defRPr sz="1800" b="1" i="0" u="none" strike="noStrike" cap="none">
                <a:solidFill>
                  <a:srgbClr val="3F3F3F"/>
                </a:solidFill>
                <a:latin typeface="Rockwell"/>
                <a:ea typeface="Rockwell"/>
                <a:cs typeface="Rockwell"/>
                <a:sym typeface="Rockwell"/>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40" name="Google Shape;340;p20"/>
          <p:cNvSpPr txBox="1">
            <a:spLocks noGrp="1"/>
          </p:cNvSpPr>
          <p:nvPr>
            <p:ph type="body" idx="9"/>
          </p:nvPr>
        </p:nvSpPr>
        <p:spPr>
          <a:xfrm>
            <a:off x="8065052" y="3926335"/>
            <a:ext cx="1800000" cy="504000"/>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3F3F3F"/>
              </a:buClr>
              <a:buSzPts val="1800"/>
              <a:buFont typeface="Arial"/>
              <a:buNone/>
              <a:defRPr sz="1800" b="1" i="0" u="none" strike="noStrike" cap="none">
                <a:solidFill>
                  <a:srgbClr val="3F3F3F"/>
                </a:solidFill>
                <a:latin typeface="Rockwell"/>
                <a:ea typeface="Rockwell"/>
                <a:cs typeface="Rockwell"/>
                <a:sym typeface="Rockwell"/>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41" name="Google Shape;341;p20"/>
          <p:cNvSpPr txBox="1">
            <a:spLocks noGrp="1"/>
          </p:cNvSpPr>
          <p:nvPr>
            <p:ph type="body" idx="13"/>
          </p:nvPr>
        </p:nvSpPr>
        <p:spPr>
          <a:xfrm>
            <a:off x="431800" y="4505325"/>
            <a:ext cx="1800000" cy="900000"/>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3F3F3F"/>
              </a:buClr>
              <a:buSzPts val="1600"/>
              <a:buFont typeface="Arial"/>
              <a:buNone/>
              <a:defRPr sz="16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42" name="Google Shape;342;p20"/>
          <p:cNvSpPr>
            <a:spLocks noGrp="1"/>
          </p:cNvSpPr>
          <p:nvPr>
            <p:ph type="pic" idx="14"/>
          </p:nvPr>
        </p:nvSpPr>
        <p:spPr>
          <a:xfrm>
            <a:off x="717088" y="2160704"/>
            <a:ext cx="1229425" cy="1229425"/>
          </a:xfrm>
          <a:prstGeom prst="ellipse">
            <a:avLst/>
          </a:prstGeom>
          <a:solidFill>
            <a:srgbClr val="F2F2F2"/>
          </a:solidFill>
          <a:ln w="9525" cap="flat" cmpd="sng">
            <a:solidFill>
              <a:srgbClr val="BFBFBF"/>
            </a:solidFill>
            <a:prstDash val="solid"/>
            <a:round/>
            <a:headEnd type="none" w="sm" len="sm"/>
            <a:tailEnd type="none" w="sm" len="sm"/>
          </a:ln>
        </p:spPr>
        <p:txBody>
          <a:bodyPr spcFirstLastPara="1" wrap="square" lIns="0" tIns="0" rIns="0" bIns="0" anchor="ctr" anchorCtr="0"/>
          <a:lstStyle>
            <a:lvl1pPr marR="0" lvl="0" algn="ctr" rtl="0">
              <a:lnSpc>
                <a:spcPct val="90000"/>
              </a:lnSpc>
              <a:spcBef>
                <a:spcPts val="1000"/>
              </a:spcBef>
              <a:spcAft>
                <a:spcPts val="0"/>
              </a:spcAft>
              <a:buClr>
                <a:srgbClr val="3F3F3F"/>
              </a:buClr>
              <a:buSzPts val="1800"/>
              <a:buFont typeface="Arial"/>
              <a:buNone/>
              <a:defRPr sz="1800" b="0" i="0" u="none" strike="noStrike" cap="none">
                <a:solidFill>
                  <a:srgbClr val="3F3F3F"/>
                </a:solidFill>
                <a:latin typeface="Calibri"/>
                <a:ea typeface="Calibri"/>
                <a:cs typeface="Calibri"/>
                <a:sym typeface="Calibri"/>
              </a:defRPr>
            </a:lvl1pPr>
            <a:lvl2pPr marR="0" lvl="1"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R="0" lvl="2"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R="0" lvl="3"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R="0" lvl="4"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R="0" lvl="5"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R="0" lvl="6"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R="0" lvl="7"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R="0" lvl="8"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43" name="Google Shape;343;p20"/>
          <p:cNvSpPr>
            <a:spLocks noGrp="1"/>
          </p:cNvSpPr>
          <p:nvPr>
            <p:ph type="pic" idx="15"/>
          </p:nvPr>
        </p:nvSpPr>
        <p:spPr>
          <a:xfrm>
            <a:off x="2625401" y="2160704"/>
            <a:ext cx="1229425" cy="1229425"/>
          </a:xfrm>
          <a:prstGeom prst="ellipse">
            <a:avLst/>
          </a:prstGeom>
          <a:solidFill>
            <a:srgbClr val="F2F2F2"/>
          </a:solidFill>
          <a:ln w="9525" cap="flat" cmpd="sng">
            <a:solidFill>
              <a:srgbClr val="BFBFBF"/>
            </a:solidFill>
            <a:prstDash val="solid"/>
            <a:round/>
            <a:headEnd type="none" w="sm" len="sm"/>
            <a:tailEnd type="none" w="sm" len="sm"/>
          </a:ln>
        </p:spPr>
        <p:txBody>
          <a:bodyPr spcFirstLastPara="1" wrap="square" lIns="0" tIns="0" rIns="0" bIns="0" anchor="ctr" anchorCtr="0"/>
          <a:lstStyle>
            <a:lvl1pPr marR="0" lvl="0" algn="ctr" rtl="0">
              <a:lnSpc>
                <a:spcPct val="90000"/>
              </a:lnSpc>
              <a:spcBef>
                <a:spcPts val="1000"/>
              </a:spcBef>
              <a:spcAft>
                <a:spcPts val="0"/>
              </a:spcAft>
              <a:buClr>
                <a:srgbClr val="3F3F3F"/>
              </a:buClr>
              <a:buSzPts val="1800"/>
              <a:buFont typeface="Arial"/>
              <a:buNone/>
              <a:defRPr sz="1800" b="0" i="0" u="none" strike="noStrike" cap="none">
                <a:solidFill>
                  <a:srgbClr val="3F3F3F"/>
                </a:solidFill>
                <a:latin typeface="Calibri"/>
                <a:ea typeface="Calibri"/>
                <a:cs typeface="Calibri"/>
                <a:sym typeface="Calibri"/>
              </a:defRPr>
            </a:lvl1pPr>
            <a:lvl2pPr marR="0" lvl="1"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R="0" lvl="2"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R="0" lvl="3"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R="0" lvl="4"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R="0" lvl="5"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R="0" lvl="6"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R="0" lvl="7"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R="0" lvl="8"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44" name="Google Shape;344;p20"/>
          <p:cNvSpPr>
            <a:spLocks noGrp="1"/>
          </p:cNvSpPr>
          <p:nvPr>
            <p:ph type="pic" idx="16"/>
          </p:nvPr>
        </p:nvSpPr>
        <p:spPr>
          <a:xfrm>
            <a:off x="4533714" y="2160704"/>
            <a:ext cx="1229425" cy="1229425"/>
          </a:xfrm>
          <a:prstGeom prst="ellipse">
            <a:avLst/>
          </a:prstGeom>
          <a:solidFill>
            <a:srgbClr val="F2F2F2"/>
          </a:solidFill>
          <a:ln w="9525" cap="flat" cmpd="sng">
            <a:solidFill>
              <a:srgbClr val="BFBFBF"/>
            </a:solidFill>
            <a:prstDash val="solid"/>
            <a:round/>
            <a:headEnd type="none" w="sm" len="sm"/>
            <a:tailEnd type="none" w="sm" len="sm"/>
          </a:ln>
        </p:spPr>
        <p:txBody>
          <a:bodyPr spcFirstLastPara="1" wrap="square" lIns="0" tIns="0" rIns="0" bIns="0" anchor="ctr" anchorCtr="0"/>
          <a:lstStyle>
            <a:lvl1pPr marR="0" lvl="0" algn="ctr" rtl="0">
              <a:lnSpc>
                <a:spcPct val="90000"/>
              </a:lnSpc>
              <a:spcBef>
                <a:spcPts val="1000"/>
              </a:spcBef>
              <a:spcAft>
                <a:spcPts val="0"/>
              </a:spcAft>
              <a:buClr>
                <a:srgbClr val="3F3F3F"/>
              </a:buClr>
              <a:buSzPts val="1800"/>
              <a:buFont typeface="Arial"/>
              <a:buNone/>
              <a:defRPr sz="1800" b="0" i="0" u="none" strike="noStrike" cap="none">
                <a:solidFill>
                  <a:srgbClr val="3F3F3F"/>
                </a:solidFill>
                <a:latin typeface="Calibri"/>
                <a:ea typeface="Calibri"/>
                <a:cs typeface="Calibri"/>
                <a:sym typeface="Calibri"/>
              </a:defRPr>
            </a:lvl1pPr>
            <a:lvl2pPr marR="0" lvl="1"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R="0" lvl="2"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R="0" lvl="3"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R="0" lvl="4"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R="0" lvl="5"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R="0" lvl="6"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R="0" lvl="7"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R="0" lvl="8"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45" name="Google Shape;345;p20"/>
          <p:cNvSpPr>
            <a:spLocks noGrp="1"/>
          </p:cNvSpPr>
          <p:nvPr>
            <p:ph type="pic" idx="17"/>
          </p:nvPr>
        </p:nvSpPr>
        <p:spPr>
          <a:xfrm>
            <a:off x="6442027" y="2160704"/>
            <a:ext cx="1229425" cy="1229425"/>
          </a:xfrm>
          <a:prstGeom prst="ellipse">
            <a:avLst/>
          </a:prstGeom>
          <a:solidFill>
            <a:srgbClr val="F2F2F2"/>
          </a:solidFill>
          <a:ln w="9525" cap="flat" cmpd="sng">
            <a:solidFill>
              <a:srgbClr val="BFBFBF"/>
            </a:solidFill>
            <a:prstDash val="solid"/>
            <a:round/>
            <a:headEnd type="none" w="sm" len="sm"/>
            <a:tailEnd type="none" w="sm" len="sm"/>
          </a:ln>
        </p:spPr>
        <p:txBody>
          <a:bodyPr spcFirstLastPara="1" wrap="square" lIns="0" tIns="0" rIns="0" bIns="0" anchor="ctr" anchorCtr="0"/>
          <a:lstStyle>
            <a:lvl1pPr marR="0" lvl="0" algn="ctr" rtl="0">
              <a:lnSpc>
                <a:spcPct val="90000"/>
              </a:lnSpc>
              <a:spcBef>
                <a:spcPts val="1000"/>
              </a:spcBef>
              <a:spcAft>
                <a:spcPts val="0"/>
              </a:spcAft>
              <a:buClr>
                <a:srgbClr val="3F3F3F"/>
              </a:buClr>
              <a:buSzPts val="1800"/>
              <a:buFont typeface="Arial"/>
              <a:buNone/>
              <a:defRPr sz="1800" b="0" i="0" u="none" strike="noStrike" cap="none">
                <a:solidFill>
                  <a:srgbClr val="3F3F3F"/>
                </a:solidFill>
                <a:latin typeface="Calibri"/>
                <a:ea typeface="Calibri"/>
                <a:cs typeface="Calibri"/>
                <a:sym typeface="Calibri"/>
              </a:defRPr>
            </a:lvl1pPr>
            <a:lvl2pPr marR="0" lvl="1"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R="0" lvl="2"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R="0" lvl="3"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R="0" lvl="4"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R="0" lvl="5"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R="0" lvl="6"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R="0" lvl="7"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R="0" lvl="8"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46" name="Google Shape;346;p20"/>
          <p:cNvSpPr>
            <a:spLocks noGrp="1"/>
          </p:cNvSpPr>
          <p:nvPr>
            <p:ph type="pic" idx="18"/>
          </p:nvPr>
        </p:nvSpPr>
        <p:spPr>
          <a:xfrm>
            <a:off x="8350340" y="2160704"/>
            <a:ext cx="1229425" cy="1229425"/>
          </a:xfrm>
          <a:prstGeom prst="ellipse">
            <a:avLst/>
          </a:prstGeom>
          <a:solidFill>
            <a:srgbClr val="F2F2F2"/>
          </a:solidFill>
          <a:ln w="9525" cap="flat" cmpd="sng">
            <a:solidFill>
              <a:srgbClr val="BFBFBF"/>
            </a:solidFill>
            <a:prstDash val="solid"/>
            <a:round/>
            <a:headEnd type="none" w="sm" len="sm"/>
            <a:tailEnd type="none" w="sm" len="sm"/>
          </a:ln>
        </p:spPr>
        <p:txBody>
          <a:bodyPr spcFirstLastPara="1" wrap="square" lIns="0" tIns="0" rIns="0" bIns="0" anchor="ctr" anchorCtr="0"/>
          <a:lstStyle>
            <a:lvl1pPr marR="0" lvl="0" algn="ctr" rtl="0">
              <a:lnSpc>
                <a:spcPct val="90000"/>
              </a:lnSpc>
              <a:spcBef>
                <a:spcPts val="1000"/>
              </a:spcBef>
              <a:spcAft>
                <a:spcPts val="0"/>
              </a:spcAft>
              <a:buClr>
                <a:srgbClr val="3F3F3F"/>
              </a:buClr>
              <a:buSzPts val="1800"/>
              <a:buFont typeface="Arial"/>
              <a:buNone/>
              <a:defRPr sz="1800" b="0" i="0" u="none" strike="noStrike" cap="none">
                <a:solidFill>
                  <a:srgbClr val="3F3F3F"/>
                </a:solidFill>
                <a:latin typeface="Calibri"/>
                <a:ea typeface="Calibri"/>
                <a:cs typeface="Calibri"/>
                <a:sym typeface="Calibri"/>
              </a:defRPr>
            </a:lvl1pPr>
            <a:lvl2pPr marR="0" lvl="1"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R="0" lvl="2"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R="0" lvl="3"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R="0" lvl="4"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R="0" lvl="5"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R="0" lvl="6"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R="0" lvl="7"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R="0" lvl="8"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47" name="Google Shape;347;p20"/>
          <p:cNvSpPr>
            <a:spLocks noGrp="1"/>
          </p:cNvSpPr>
          <p:nvPr>
            <p:ph type="pic" idx="19"/>
          </p:nvPr>
        </p:nvSpPr>
        <p:spPr>
          <a:xfrm>
            <a:off x="10258651" y="2160704"/>
            <a:ext cx="1229425" cy="1229425"/>
          </a:xfrm>
          <a:prstGeom prst="ellipse">
            <a:avLst/>
          </a:prstGeom>
          <a:solidFill>
            <a:srgbClr val="F2F2F2"/>
          </a:solidFill>
          <a:ln w="9525" cap="flat" cmpd="sng">
            <a:solidFill>
              <a:srgbClr val="BFBFBF"/>
            </a:solidFill>
            <a:prstDash val="solid"/>
            <a:round/>
            <a:headEnd type="none" w="sm" len="sm"/>
            <a:tailEnd type="none" w="sm" len="sm"/>
          </a:ln>
        </p:spPr>
        <p:txBody>
          <a:bodyPr spcFirstLastPara="1" wrap="square" lIns="0" tIns="0" rIns="0" bIns="0" anchor="ctr" anchorCtr="0"/>
          <a:lstStyle>
            <a:lvl1pPr marR="0" lvl="0" algn="ctr" rtl="0">
              <a:lnSpc>
                <a:spcPct val="90000"/>
              </a:lnSpc>
              <a:spcBef>
                <a:spcPts val="1000"/>
              </a:spcBef>
              <a:spcAft>
                <a:spcPts val="0"/>
              </a:spcAft>
              <a:buClr>
                <a:srgbClr val="3F3F3F"/>
              </a:buClr>
              <a:buSzPts val="1800"/>
              <a:buFont typeface="Arial"/>
              <a:buNone/>
              <a:defRPr sz="1800" b="0" i="0" u="none" strike="noStrike" cap="none">
                <a:solidFill>
                  <a:srgbClr val="3F3F3F"/>
                </a:solidFill>
                <a:latin typeface="Calibri"/>
                <a:ea typeface="Calibri"/>
                <a:cs typeface="Calibri"/>
                <a:sym typeface="Calibri"/>
              </a:defRPr>
            </a:lvl1pPr>
            <a:lvl2pPr marR="0" lvl="1"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R="0" lvl="2"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R="0" lvl="3"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R="0" lvl="4"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R="0" lvl="5"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R="0" lvl="6"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R="0" lvl="7"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R="0" lvl="8"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48" name="Google Shape;348;p20"/>
          <p:cNvSpPr txBox="1">
            <a:spLocks noGrp="1"/>
          </p:cNvSpPr>
          <p:nvPr>
            <p:ph type="body" idx="20"/>
          </p:nvPr>
        </p:nvSpPr>
        <p:spPr>
          <a:xfrm>
            <a:off x="9973363" y="3925888"/>
            <a:ext cx="1800000" cy="504825"/>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3F3F3F"/>
              </a:buClr>
              <a:buSzPts val="1800"/>
              <a:buFont typeface="Arial"/>
              <a:buNone/>
              <a:defRPr sz="1800" b="1" i="0" u="none" strike="noStrike" cap="none">
                <a:solidFill>
                  <a:srgbClr val="3F3F3F"/>
                </a:solidFill>
                <a:latin typeface="Rockwell"/>
                <a:ea typeface="Rockwell"/>
                <a:cs typeface="Rockwell"/>
                <a:sym typeface="Rockwell"/>
              </a:defRPr>
            </a:lvl1pPr>
            <a:lvl2pPr marL="914400" marR="0" lvl="1" indent="-228600" algn="ctr" rtl="0">
              <a:lnSpc>
                <a:spcPct val="90000"/>
              </a:lnSpc>
              <a:spcBef>
                <a:spcPts val="500"/>
              </a:spcBef>
              <a:spcAft>
                <a:spcPts val="0"/>
              </a:spcAft>
              <a:buClr>
                <a:srgbClr val="3F3F3F"/>
              </a:buClr>
              <a:buSzPts val="1600"/>
              <a:buFont typeface="Arial"/>
              <a:buNone/>
              <a:defRPr sz="1600" b="0" i="0" u="none" strike="noStrike" cap="none">
                <a:solidFill>
                  <a:srgbClr val="3F3F3F"/>
                </a:solidFill>
                <a:latin typeface="Calibri"/>
                <a:ea typeface="Calibri"/>
                <a:cs typeface="Calibri"/>
                <a:sym typeface="Calibri"/>
              </a:defRPr>
            </a:lvl2pPr>
            <a:lvl3pPr marL="1371600" marR="0" lvl="2" indent="-228600" algn="ctr" rtl="0">
              <a:lnSpc>
                <a:spcPct val="90000"/>
              </a:lnSpc>
              <a:spcBef>
                <a:spcPts val="500"/>
              </a:spcBef>
              <a:spcAft>
                <a:spcPts val="0"/>
              </a:spcAft>
              <a:buClr>
                <a:srgbClr val="3F3F3F"/>
              </a:buClr>
              <a:buSzPts val="1400"/>
              <a:buFont typeface="Arial"/>
              <a:buNone/>
              <a:defRPr sz="1400" b="0" i="0" u="none" strike="noStrike" cap="none">
                <a:solidFill>
                  <a:srgbClr val="3F3F3F"/>
                </a:solidFill>
                <a:latin typeface="Calibri"/>
                <a:ea typeface="Calibri"/>
                <a:cs typeface="Calibri"/>
                <a:sym typeface="Calibri"/>
              </a:defRPr>
            </a:lvl3pPr>
            <a:lvl4pPr marL="1828800" marR="0" lvl="3" indent="-228600" algn="ctr" rtl="0">
              <a:lnSpc>
                <a:spcPct val="90000"/>
              </a:lnSpc>
              <a:spcBef>
                <a:spcPts val="500"/>
              </a:spcBef>
              <a:spcAft>
                <a:spcPts val="0"/>
              </a:spcAft>
              <a:buClr>
                <a:srgbClr val="3F3F3F"/>
              </a:buClr>
              <a:buSzPts val="1400"/>
              <a:buFont typeface="Arial"/>
              <a:buNone/>
              <a:defRPr sz="1400" b="0" i="0" u="none" strike="noStrike" cap="none">
                <a:solidFill>
                  <a:srgbClr val="3F3F3F"/>
                </a:solidFill>
                <a:latin typeface="Calibri"/>
                <a:ea typeface="Calibri"/>
                <a:cs typeface="Calibri"/>
                <a:sym typeface="Calibri"/>
              </a:defRPr>
            </a:lvl4pPr>
            <a:lvl5pPr marL="2286000" marR="0" lvl="4" indent="-228600" algn="ctr" rtl="0">
              <a:lnSpc>
                <a:spcPct val="90000"/>
              </a:lnSpc>
              <a:spcBef>
                <a:spcPts val="500"/>
              </a:spcBef>
              <a:spcAft>
                <a:spcPts val="0"/>
              </a:spcAft>
              <a:buClr>
                <a:srgbClr val="3F3F3F"/>
              </a:buClr>
              <a:buSzPts val="1400"/>
              <a:buFont typeface="Arial"/>
              <a:buNone/>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49" name="Google Shape;349;p20"/>
          <p:cNvSpPr txBox="1">
            <a:spLocks noGrp="1"/>
          </p:cNvSpPr>
          <p:nvPr>
            <p:ph type="body" idx="21"/>
          </p:nvPr>
        </p:nvSpPr>
        <p:spPr>
          <a:xfrm>
            <a:off x="9973363" y="4505325"/>
            <a:ext cx="1800000" cy="900113"/>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3F3F3F"/>
              </a:buClr>
              <a:buSzPts val="1800"/>
              <a:buFont typeface="Arial"/>
              <a:buNone/>
              <a:defRPr sz="18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Tree>
    <p:extLst>
      <p:ext uri="{BB962C8B-B14F-4D97-AF65-F5344CB8AC3E}">
        <p14:creationId xmlns:p14="http://schemas.microsoft.com/office/powerpoint/2010/main" val="2852731487"/>
      </p:ext>
    </p:extLst>
  </p:cSld>
  <p:clrMapOvr>
    <a:masterClrMapping/>
  </p:clrMapOvr>
</p:sldLayout>
</file>

<file path=ppt/slideLayouts/slideLayout143.xml><?xml version="1.0" encoding="utf-8"?>
<p:sldLayout xmlns:a="http://schemas.openxmlformats.org/drawingml/2006/main" xmlns:r="http://schemas.openxmlformats.org/officeDocument/2006/relationships" xmlns:p="http://schemas.openxmlformats.org/presentationml/2006/main" matchingName="Title and Subtitle Only">
  <p:cSld name="Title and Subtitle Only">
    <p:spTree>
      <p:nvGrpSpPr>
        <p:cNvPr id="1" name="Shape 350"/>
        <p:cNvGrpSpPr/>
        <p:nvPr/>
      </p:nvGrpSpPr>
      <p:grpSpPr>
        <a:xfrm>
          <a:off x="0" y="0"/>
          <a:ext cx="0" cy="0"/>
          <a:chOff x="0" y="0"/>
          <a:chExt cx="0" cy="0"/>
        </a:xfrm>
      </p:grpSpPr>
      <p:sp>
        <p:nvSpPr>
          <p:cNvPr id="351" name="Google Shape;351;p21"/>
          <p:cNvSpPr/>
          <p:nvPr/>
        </p:nvSpPr>
        <p:spPr>
          <a:xfrm rot="4308689">
            <a:off x="8139110" y="-52404"/>
            <a:ext cx="648657" cy="777553"/>
          </a:xfrm>
          <a:custGeom>
            <a:avLst/>
            <a:gdLst/>
            <a:ahLst/>
            <a:cxnLst/>
            <a:rect l="l" t="t" r="r" b="b"/>
            <a:pathLst>
              <a:path w="648657" h="777553" extrusionOk="0">
                <a:moveTo>
                  <a:pt x="0" y="777553"/>
                </a:moveTo>
                <a:lnTo>
                  <a:pt x="255474" y="0"/>
                </a:lnTo>
                <a:lnTo>
                  <a:pt x="648657" y="713937"/>
                </a:lnTo>
                <a:lnTo>
                  <a:pt x="0" y="777553"/>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352" name="Google Shape;352;p21"/>
          <p:cNvSpPr/>
          <p:nvPr/>
        </p:nvSpPr>
        <p:spPr>
          <a:xfrm rot="4308689">
            <a:off x="8878526" y="-532562"/>
            <a:ext cx="3571215" cy="3737093"/>
          </a:xfrm>
          <a:custGeom>
            <a:avLst/>
            <a:gdLst/>
            <a:ahLst/>
            <a:cxnLst/>
            <a:rect l="l" t="t" r="r" b="b"/>
            <a:pathLst>
              <a:path w="3571215" h="3737093" extrusionOk="0">
                <a:moveTo>
                  <a:pt x="0" y="3023156"/>
                </a:moveTo>
                <a:lnTo>
                  <a:pt x="993291" y="0"/>
                </a:lnTo>
                <a:lnTo>
                  <a:pt x="3571215" y="847006"/>
                </a:lnTo>
                <a:lnTo>
                  <a:pt x="1392370" y="3639100"/>
                </a:lnTo>
                <a:lnTo>
                  <a:pt x="393183" y="3737093"/>
                </a:lnTo>
                <a:lnTo>
                  <a:pt x="0" y="3023156"/>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353" name="Google Shape;353;p21"/>
          <p:cNvSpPr txBox="1">
            <a:spLocks noGrp="1"/>
          </p:cNvSpPr>
          <p:nvPr>
            <p:ph type="title"/>
          </p:nvPr>
        </p:nvSpPr>
        <p:spPr>
          <a:xfrm>
            <a:off x="432000" y="432000"/>
            <a:ext cx="11340000" cy="432000"/>
          </a:xfrm>
          <a:prstGeom prst="rect">
            <a:avLst/>
          </a:prstGeom>
          <a:noFill/>
          <a:ln>
            <a:noFill/>
          </a:ln>
        </p:spPr>
        <p:txBody>
          <a:bodyPr spcFirstLastPara="1" wrap="square" lIns="0" tIns="0" rIns="0" bIns="0" anchor="ctr" anchorCtr="0"/>
          <a:lstStyle>
            <a:lvl1pPr marR="0" lvl="0" algn="l" rtl="0">
              <a:lnSpc>
                <a:spcPct val="90000"/>
              </a:lnSpc>
              <a:spcBef>
                <a:spcPts val="0"/>
              </a:spcBef>
              <a:spcAft>
                <a:spcPts val="0"/>
              </a:spcAft>
              <a:buClr>
                <a:srgbClr val="3F3F3F"/>
              </a:buClr>
              <a:buSzPts val="4800"/>
              <a:buFont typeface="Economica"/>
              <a:buNone/>
              <a:defRPr sz="4800" b="0" i="0" u="none" strike="noStrike" cap="none">
                <a:solidFill>
                  <a:srgbClr val="3F3F3F"/>
                </a:solidFill>
                <a:latin typeface="Economica"/>
                <a:ea typeface="Economica"/>
                <a:cs typeface="Economica"/>
                <a:sym typeface="Economica"/>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endParaRPr/>
          </a:p>
        </p:txBody>
      </p:sp>
      <p:sp>
        <p:nvSpPr>
          <p:cNvPr id="354" name="Google Shape;354;p21"/>
          <p:cNvSpPr txBox="1">
            <a:spLocks noGrp="1"/>
          </p:cNvSpPr>
          <p:nvPr>
            <p:ph type="ftr" idx="11"/>
          </p:nvPr>
        </p:nvSpPr>
        <p:spPr>
          <a:xfrm>
            <a:off x="431999" y="6188628"/>
            <a:ext cx="8784941" cy="365125"/>
          </a:xfrm>
          <a:prstGeom prst="rect">
            <a:avLst/>
          </a:prstGeom>
          <a:noFill/>
          <a:ln>
            <a:noFill/>
          </a:ln>
        </p:spPr>
        <p:txBody>
          <a:bodyPr spcFirstLastPara="1" wrap="square" lIns="0" tIns="0" rIns="0" bIns="0" anchor="ctr" anchorCtr="0"/>
          <a:lstStyle>
            <a:lvl1pPr marR="0" lvl="0" algn="l" rtl="0">
              <a:spcBef>
                <a:spcPts val="0"/>
              </a:spcBef>
              <a:spcAft>
                <a:spcPts val="0"/>
              </a:spcAft>
              <a:buSzPts val="1400"/>
              <a:buNone/>
              <a:defRPr sz="1200" b="0" i="0" u="none" strike="noStrike" cap="none">
                <a:solidFill>
                  <a:srgbClr val="3F3F3F"/>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200" b="0" i="0" u="none" strike="noStrike" kern="0" cap="none" spc="0" normalizeH="0" baseline="0" noProof="0">
              <a:ln>
                <a:noFill/>
              </a:ln>
              <a:solidFill>
                <a:srgbClr val="3F3F3F"/>
              </a:solidFill>
              <a:effectLst/>
              <a:uLnTx/>
              <a:uFillTx/>
              <a:latin typeface="Calibri"/>
              <a:cs typeface="Calibri"/>
              <a:sym typeface="Calibri"/>
            </a:endParaRPr>
          </a:p>
        </p:txBody>
      </p:sp>
      <p:sp>
        <p:nvSpPr>
          <p:cNvPr id="355" name="Google Shape;355;p21"/>
          <p:cNvSpPr>
            <a:spLocks noGrp="1"/>
          </p:cNvSpPr>
          <p:nvPr>
            <p:ph type="sldNum" idx="12"/>
          </p:nvPr>
        </p:nvSpPr>
        <p:spPr>
          <a:xfrm>
            <a:off x="11496369" y="6155190"/>
            <a:ext cx="432000" cy="432000"/>
          </a:xfrm>
          <a:prstGeom prst="ellipse">
            <a:avLst/>
          </a:prstGeom>
          <a:noFill/>
          <a:ln w="9525" cap="flat" cmpd="sng">
            <a:solidFill>
              <a:schemeClr val="accent1"/>
            </a:solidFill>
            <a:prstDash val="solid"/>
            <a:round/>
            <a:headEnd type="none" w="sm" len="sm"/>
            <a:tailEnd type="none" w="sm" len="sm"/>
          </a:ln>
        </p:spPr>
        <p:txBody>
          <a:bodyPr spcFirstLastPara="1" wrap="square" lIns="0" tIns="0" rIns="0" bIns="0" anchor="ctr" anchorCtr="0">
            <a:noAutofit/>
          </a:bodyPr>
          <a:lstStyle>
            <a:lvl1pPr marL="0" marR="0" lvl="0" indent="0" algn="ctr" rtl="0">
              <a:spcBef>
                <a:spcPts val="0"/>
              </a:spcBef>
              <a:buNone/>
              <a:defRPr sz="1200" b="1" i="1" u="none" strike="noStrike" cap="none">
                <a:solidFill>
                  <a:srgbClr val="3F3F3F"/>
                </a:solidFill>
                <a:latin typeface="Rockwell"/>
                <a:ea typeface="Rockwell"/>
                <a:cs typeface="Rockwell"/>
                <a:sym typeface="Rockwell"/>
              </a:defRPr>
            </a:lvl1pPr>
            <a:lvl2pPr marL="0" marR="0" lvl="1" indent="0" algn="ctr" rtl="0">
              <a:spcBef>
                <a:spcPts val="0"/>
              </a:spcBef>
              <a:buNone/>
              <a:defRPr sz="1200" b="1" i="1" u="none" strike="noStrike" cap="none">
                <a:solidFill>
                  <a:srgbClr val="3F3F3F"/>
                </a:solidFill>
                <a:latin typeface="Rockwell"/>
                <a:ea typeface="Rockwell"/>
                <a:cs typeface="Rockwell"/>
                <a:sym typeface="Rockwell"/>
              </a:defRPr>
            </a:lvl2pPr>
            <a:lvl3pPr marL="0" marR="0" lvl="2" indent="0" algn="ctr" rtl="0">
              <a:spcBef>
                <a:spcPts val="0"/>
              </a:spcBef>
              <a:buNone/>
              <a:defRPr sz="1200" b="1" i="1" u="none" strike="noStrike" cap="none">
                <a:solidFill>
                  <a:srgbClr val="3F3F3F"/>
                </a:solidFill>
                <a:latin typeface="Rockwell"/>
                <a:ea typeface="Rockwell"/>
                <a:cs typeface="Rockwell"/>
                <a:sym typeface="Rockwell"/>
              </a:defRPr>
            </a:lvl3pPr>
            <a:lvl4pPr marL="0" marR="0" lvl="3" indent="0" algn="ctr" rtl="0">
              <a:spcBef>
                <a:spcPts val="0"/>
              </a:spcBef>
              <a:buNone/>
              <a:defRPr sz="1200" b="1" i="1" u="none" strike="noStrike" cap="none">
                <a:solidFill>
                  <a:srgbClr val="3F3F3F"/>
                </a:solidFill>
                <a:latin typeface="Rockwell"/>
                <a:ea typeface="Rockwell"/>
                <a:cs typeface="Rockwell"/>
                <a:sym typeface="Rockwell"/>
              </a:defRPr>
            </a:lvl4pPr>
            <a:lvl5pPr marL="0" marR="0" lvl="4" indent="0" algn="ctr" rtl="0">
              <a:spcBef>
                <a:spcPts val="0"/>
              </a:spcBef>
              <a:buNone/>
              <a:defRPr sz="1200" b="1" i="1" u="none" strike="noStrike" cap="none">
                <a:solidFill>
                  <a:srgbClr val="3F3F3F"/>
                </a:solidFill>
                <a:latin typeface="Rockwell"/>
                <a:ea typeface="Rockwell"/>
                <a:cs typeface="Rockwell"/>
                <a:sym typeface="Rockwell"/>
              </a:defRPr>
            </a:lvl5pPr>
            <a:lvl6pPr marL="0" marR="0" lvl="5" indent="0" algn="ctr" rtl="0">
              <a:spcBef>
                <a:spcPts val="0"/>
              </a:spcBef>
              <a:buNone/>
              <a:defRPr sz="1200" b="1" i="1" u="none" strike="noStrike" cap="none">
                <a:solidFill>
                  <a:srgbClr val="3F3F3F"/>
                </a:solidFill>
                <a:latin typeface="Rockwell"/>
                <a:ea typeface="Rockwell"/>
                <a:cs typeface="Rockwell"/>
                <a:sym typeface="Rockwell"/>
              </a:defRPr>
            </a:lvl6pPr>
            <a:lvl7pPr marL="0" marR="0" lvl="6" indent="0" algn="ctr" rtl="0">
              <a:spcBef>
                <a:spcPts val="0"/>
              </a:spcBef>
              <a:buNone/>
              <a:defRPr sz="1200" b="1" i="1" u="none" strike="noStrike" cap="none">
                <a:solidFill>
                  <a:srgbClr val="3F3F3F"/>
                </a:solidFill>
                <a:latin typeface="Rockwell"/>
                <a:ea typeface="Rockwell"/>
                <a:cs typeface="Rockwell"/>
                <a:sym typeface="Rockwell"/>
              </a:defRPr>
            </a:lvl7pPr>
            <a:lvl8pPr marL="0" marR="0" lvl="7" indent="0" algn="ctr" rtl="0">
              <a:spcBef>
                <a:spcPts val="0"/>
              </a:spcBef>
              <a:buNone/>
              <a:defRPr sz="1200" b="1" i="1" u="none" strike="noStrike" cap="none">
                <a:solidFill>
                  <a:srgbClr val="3F3F3F"/>
                </a:solidFill>
                <a:latin typeface="Rockwell"/>
                <a:ea typeface="Rockwell"/>
                <a:cs typeface="Rockwell"/>
                <a:sym typeface="Rockwell"/>
              </a:defRPr>
            </a:lvl8pPr>
            <a:lvl9pPr marL="0" marR="0" lvl="8" indent="0" algn="ctr" rtl="0">
              <a:spcBef>
                <a:spcPts val="0"/>
              </a:spcBef>
              <a:buNone/>
              <a:defRPr sz="1200" b="1" i="1" u="none" strike="noStrike" cap="none">
                <a:solidFill>
                  <a:srgbClr val="3F3F3F"/>
                </a:solidFill>
                <a:latin typeface="Rockwell"/>
                <a:ea typeface="Rockwell"/>
                <a:cs typeface="Rockwell"/>
                <a:sym typeface="Rockwell"/>
              </a:defRPr>
            </a:lvl9p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n-US" sz="1200" b="1" i="1" u="none" strike="noStrike" kern="0" cap="none" spc="0" normalizeH="0" baseline="0" noProof="0">
                <a:ln>
                  <a:noFill/>
                </a:ln>
                <a:solidFill>
                  <a:srgbClr val="3F3F3F"/>
                </a:solidFill>
                <a:effectLst/>
                <a:uLnTx/>
                <a:uFillTx/>
                <a:latin typeface="Rockwell"/>
                <a:sym typeface="Rockwell"/>
              </a:rPr>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t>‹#›</a:t>
            </a:fld>
            <a:endParaRPr kumimoji="0" sz="1200" b="1" i="1" u="none" strike="noStrike" kern="0" cap="none" spc="0" normalizeH="0" baseline="0" noProof="0">
              <a:ln>
                <a:noFill/>
              </a:ln>
              <a:solidFill>
                <a:srgbClr val="3F3F3F"/>
              </a:solidFill>
              <a:effectLst/>
              <a:uLnTx/>
              <a:uFillTx/>
              <a:latin typeface="Rockwell"/>
              <a:sym typeface="Rockwell"/>
            </a:endParaRPr>
          </a:p>
        </p:txBody>
      </p:sp>
      <p:sp>
        <p:nvSpPr>
          <p:cNvPr id="356" name="Google Shape;356;p21"/>
          <p:cNvSpPr/>
          <p:nvPr/>
        </p:nvSpPr>
        <p:spPr>
          <a:xfrm rot="4308689">
            <a:off x="9191192" y="1651650"/>
            <a:ext cx="1980696" cy="2066510"/>
          </a:xfrm>
          <a:custGeom>
            <a:avLst/>
            <a:gdLst/>
            <a:ahLst/>
            <a:cxnLst/>
            <a:rect l="l" t="t" r="r" b="b"/>
            <a:pathLst>
              <a:path w="1980696" h="2066510" extrusionOk="0">
                <a:moveTo>
                  <a:pt x="0" y="2066510"/>
                </a:moveTo>
                <a:lnTo>
                  <a:pt x="1138078" y="0"/>
                </a:lnTo>
                <a:lnTo>
                  <a:pt x="1980696" y="1530016"/>
                </a:lnTo>
                <a:lnTo>
                  <a:pt x="1459417" y="2066510"/>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357" name="Google Shape;357;p21"/>
          <p:cNvSpPr/>
          <p:nvPr/>
        </p:nvSpPr>
        <p:spPr>
          <a:xfrm rot="-7769131">
            <a:off x="9457431" y="3977898"/>
            <a:ext cx="346713" cy="206124"/>
          </a:xfrm>
          <a:custGeom>
            <a:avLst/>
            <a:gdLst/>
            <a:ahLst/>
            <a:cxnLst/>
            <a:rect l="l" t="t" r="r" b="b"/>
            <a:pathLst>
              <a:path w="346713" h="206124" extrusionOk="0">
                <a:moveTo>
                  <a:pt x="346713" y="206124"/>
                </a:moveTo>
                <a:lnTo>
                  <a:pt x="0" y="206124"/>
                </a:lnTo>
                <a:lnTo>
                  <a:pt x="86666" y="0"/>
                </a:lnTo>
                <a:lnTo>
                  <a:pt x="346713" y="206124"/>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358" name="Google Shape;358;p21"/>
          <p:cNvSpPr/>
          <p:nvPr/>
        </p:nvSpPr>
        <p:spPr>
          <a:xfrm rot="-9168920">
            <a:off x="9528615" y="3713859"/>
            <a:ext cx="710669" cy="335543"/>
          </a:xfrm>
          <a:custGeom>
            <a:avLst/>
            <a:gdLst/>
            <a:ahLst/>
            <a:cxnLst/>
            <a:rect l="l" t="t" r="r" b="b"/>
            <a:pathLst>
              <a:path w="710669" h="335543" extrusionOk="0">
                <a:moveTo>
                  <a:pt x="710669" y="176660"/>
                </a:moveTo>
                <a:lnTo>
                  <a:pt x="0" y="335543"/>
                </a:lnTo>
                <a:lnTo>
                  <a:pt x="141082" y="0"/>
                </a:lnTo>
                <a:lnTo>
                  <a:pt x="487795" y="0"/>
                </a:lnTo>
                <a:lnTo>
                  <a:pt x="710669" y="176660"/>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359" name="Google Shape;359;p21"/>
          <p:cNvSpPr/>
          <p:nvPr/>
        </p:nvSpPr>
        <p:spPr>
          <a:xfrm rot="4308689">
            <a:off x="8785444" y="1075879"/>
            <a:ext cx="1246227" cy="1580187"/>
          </a:xfrm>
          <a:custGeom>
            <a:avLst/>
            <a:gdLst/>
            <a:ahLst/>
            <a:cxnLst/>
            <a:rect l="l" t="t" r="r" b="b"/>
            <a:pathLst>
              <a:path w="1246227" h="1580187" extrusionOk="0">
                <a:moveTo>
                  <a:pt x="0" y="1580187"/>
                </a:moveTo>
                <a:lnTo>
                  <a:pt x="1168783" y="0"/>
                </a:lnTo>
                <a:lnTo>
                  <a:pt x="1246227" y="105569"/>
                </a:lnTo>
                <a:lnTo>
                  <a:pt x="358471" y="1574380"/>
                </a:lnTo>
                <a:lnTo>
                  <a:pt x="0" y="1580187"/>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360" name="Google Shape;360;p21"/>
          <p:cNvSpPr/>
          <p:nvPr/>
        </p:nvSpPr>
        <p:spPr>
          <a:xfrm rot="-4406895">
            <a:off x="11374788" y="2846425"/>
            <a:ext cx="243160" cy="406553"/>
          </a:xfrm>
          <a:custGeom>
            <a:avLst/>
            <a:gdLst/>
            <a:ahLst/>
            <a:cxnLst/>
            <a:rect l="l" t="t" r="r" b="b"/>
            <a:pathLst>
              <a:path w="243160" h="406553" extrusionOk="0">
                <a:moveTo>
                  <a:pt x="243160" y="342071"/>
                </a:moveTo>
                <a:lnTo>
                  <a:pt x="156493" y="406553"/>
                </a:lnTo>
                <a:lnTo>
                  <a:pt x="0" y="0"/>
                </a:lnTo>
                <a:lnTo>
                  <a:pt x="243160" y="342071"/>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361" name="Google Shape;361;p21"/>
          <p:cNvSpPr/>
          <p:nvPr/>
        </p:nvSpPr>
        <p:spPr>
          <a:xfrm rot="-4406895">
            <a:off x="10879052" y="2627354"/>
            <a:ext cx="692798" cy="510610"/>
          </a:xfrm>
          <a:custGeom>
            <a:avLst/>
            <a:gdLst/>
            <a:ahLst/>
            <a:cxnLst/>
            <a:rect l="l" t="t" r="r" b="b"/>
            <a:pathLst>
              <a:path w="692798" h="510610" extrusionOk="0">
                <a:moveTo>
                  <a:pt x="692798" y="224339"/>
                </a:moveTo>
                <a:lnTo>
                  <a:pt x="308036" y="510610"/>
                </a:lnTo>
                <a:lnTo>
                  <a:pt x="64876" y="168539"/>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362" name="Google Shape;362;p21"/>
          <p:cNvSpPr txBox="1">
            <a:spLocks noGrp="1"/>
          </p:cNvSpPr>
          <p:nvPr>
            <p:ph type="body" idx="1"/>
          </p:nvPr>
        </p:nvSpPr>
        <p:spPr>
          <a:xfrm>
            <a:off x="431800" y="1080000"/>
            <a:ext cx="11339513" cy="276561"/>
          </a:xfrm>
          <a:prstGeom prst="rect">
            <a:avLst/>
          </a:prstGeom>
          <a:noFill/>
          <a:ln>
            <a:noFill/>
          </a:ln>
        </p:spPr>
        <p:txBody>
          <a:bodyPr spcFirstLastPara="1" wrap="square" lIns="0" tIns="0" rIns="0" bIns="0" anchor="t" anchorCtr="0"/>
          <a:lstStyle>
            <a:lvl1pPr marL="457200" marR="0" lvl="0" indent="-228600" algn="l" rtl="0">
              <a:lnSpc>
                <a:spcPct val="90000"/>
              </a:lnSpc>
              <a:spcBef>
                <a:spcPts val="1000"/>
              </a:spcBef>
              <a:spcAft>
                <a:spcPts val="0"/>
              </a:spcAft>
              <a:buClr>
                <a:srgbClr val="3F3F3F"/>
              </a:buClr>
              <a:buSzPts val="1800"/>
              <a:buFont typeface="Arial"/>
              <a:buNone/>
              <a:defRPr sz="1800" b="0" i="0" u="none" strike="noStrike" cap="none">
                <a:solidFill>
                  <a:srgbClr val="3F3F3F"/>
                </a:solidFill>
                <a:latin typeface="Calibri"/>
                <a:ea typeface="Calibri"/>
                <a:cs typeface="Calibri"/>
                <a:sym typeface="Calibri"/>
              </a:defRPr>
            </a:lvl1pPr>
            <a:lvl2pPr marL="914400" marR="0" lvl="1" indent="-228600" algn="l" rtl="0">
              <a:lnSpc>
                <a:spcPct val="90000"/>
              </a:lnSpc>
              <a:spcBef>
                <a:spcPts val="500"/>
              </a:spcBef>
              <a:spcAft>
                <a:spcPts val="0"/>
              </a:spcAft>
              <a:buClr>
                <a:srgbClr val="3F3F3F"/>
              </a:buClr>
              <a:buSzPts val="1600"/>
              <a:buFont typeface="Arial"/>
              <a:buNone/>
              <a:defRPr sz="1600" b="0" i="0" u="none" strike="noStrike" cap="none">
                <a:solidFill>
                  <a:srgbClr val="3F3F3F"/>
                </a:solidFill>
                <a:latin typeface="Calibri"/>
                <a:ea typeface="Calibri"/>
                <a:cs typeface="Calibri"/>
                <a:sym typeface="Calibri"/>
              </a:defRPr>
            </a:lvl2pPr>
            <a:lvl3pPr marL="1371600" marR="0" lvl="2" indent="-228600" algn="l" rtl="0">
              <a:lnSpc>
                <a:spcPct val="90000"/>
              </a:lnSpc>
              <a:spcBef>
                <a:spcPts val="500"/>
              </a:spcBef>
              <a:spcAft>
                <a:spcPts val="0"/>
              </a:spcAft>
              <a:buClr>
                <a:srgbClr val="3F3F3F"/>
              </a:buClr>
              <a:buSzPts val="1400"/>
              <a:buFont typeface="Arial"/>
              <a:buNone/>
              <a:defRPr sz="1400" b="0" i="0" u="none" strike="noStrike" cap="none">
                <a:solidFill>
                  <a:srgbClr val="3F3F3F"/>
                </a:solidFill>
                <a:latin typeface="Calibri"/>
                <a:ea typeface="Calibri"/>
                <a:cs typeface="Calibri"/>
                <a:sym typeface="Calibri"/>
              </a:defRPr>
            </a:lvl3pPr>
            <a:lvl4pPr marL="1828800" marR="0" lvl="3" indent="-228600" algn="l" rtl="0">
              <a:lnSpc>
                <a:spcPct val="90000"/>
              </a:lnSpc>
              <a:spcBef>
                <a:spcPts val="500"/>
              </a:spcBef>
              <a:spcAft>
                <a:spcPts val="0"/>
              </a:spcAft>
              <a:buClr>
                <a:srgbClr val="3F3F3F"/>
              </a:buClr>
              <a:buSzPts val="1400"/>
              <a:buFont typeface="Arial"/>
              <a:buNone/>
              <a:defRPr sz="1400" b="0" i="0" u="none" strike="noStrike" cap="none">
                <a:solidFill>
                  <a:srgbClr val="3F3F3F"/>
                </a:solidFill>
                <a:latin typeface="Calibri"/>
                <a:ea typeface="Calibri"/>
                <a:cs typeface="Calibri"/>
                <a:sym typeface="Calibri"/>
              </a:defRPr>
            </a:lvl4pPr>
            <a:lvl5pPr marL="2286000" marR="0" lvl="4" indent="-228600" algn="l" rtl="0">
              <a:lnSpc>
                <a:spcPct val="90000"/>
              </a:lnSpc>
              <a:spcBef>
                <a:spcPts val="500"/>
              </a:spcBef>
              <a:spcAft>
                <a:spcPts val="0"/>
              </a:spcAft>
              <a:buClr>
                <a:srgbClr val="3F3F3F"/>
              </a:buClr>
              <a:buSzPts val="1400"/>
              <a:buFont typeface="Arial"/>
              <a:buNone/>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Tree>
    <p:extLst>
      <p:ext uri="{BB962C8B-B14F-4D97-AF65-F5344CB8AC3E}">
        <p14:creationId xmlns:p14="http://schemas.microsoft.com/office/powerpoint/2010/main" val="170871022"/>
      </p:ext>
    </p:extLst>
  </p:cSld>
  <p:clrMapOvr>
    <a:masterClrMapping/>
  </p:clrMapOvr>
</p:sldLayout>
</file>

<file path=ppt/slideLayouts/slideLayout144.xml><?xml version="1.0" encoding="utf-8"?>
<p:sldLayout xmlns:a="http://schemas.openxmlformats.org/drawingml/2006/main" xmlns:r="http://schemas.openxmlformats.org/officeDocument/2006/relationships" xmlns:p="http://schemas.openxmlformats.org/presentationml/2006/main" matchingName="Title Only">
  <p:cSld name="Title Only">
    <p:spTree>
      <p:nvGrpSpPr>
        <p:cNvPr id="1" name="Shape 363"/>
        <p:cNvGrpSpPr/>
        <p:nvPr/>
      </p:nvGrpSpPr>
      <p:grpSpPr>
        <a:xfrm>
          <a:off x="0" y="0"/>
          <a:ext cx="0" cy="0"/>
          <a:chOff x="0" y="0"/>
          <a:chExt cx="0" cy="0"/>
        </a:xfrm>
      </p:grpSpPr>
      <p:sp>
        <p:nvSpPr>
          <p:cNvPr id="364" name="Google Shape;364;p22"/>
          <p:cNvSpPr/>
          <p:nvPr/>
        </p:nvSpPr>
        <p:spPr>
          <a:xfrm rot="-7400842">
            <a:off x="10161654" y="-236402"/>
            <a:ext cx="1957093" cy="1399810"/>
          </a:xfrm>
          <a:custGeom>
            <a:avLst/>
            <a:gdLst/>
            <a:ahLst/>
            <a:cxnLst/>
            <a:rect l="l" t="t" r="r" b="b"/>
            <a:pathLst>
              <a:path w="1957093" h="1399810" extrusionOk="0">
                <a:moveTo>
                  <a:pt x="0" y="318772"/>
                </a:moveTo>
                <a:lnTo>
                  <a:pt x="858544" y="36067"/>
                </a:lnTo>
                <a:lnTo>
                  <a:pt x="1957093" y="0"/>
                </a:lnTo>
                <a:lnTo>
                  <a:pt x="1012700" y="1399810"/>
                </a:lnTo>
                <a:lnTo>
                  <a:pt x="172487" y="1221089"/>
                </a:lnTo>
                <a:lnTo>
                  <a:pt x="0" y="318772"/>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365" name="Google Shape;365;p22"/>
          <p:cNvSpPr/>
          <p:nvPr/>
        </p:nvSpPr>
        <p:spPr>
          <a:xfrm rot="6973557">
            <a:off x="9799840" y="198216"/>
            <a:ext cx="748251" cy="780669"/>
          </a:xfrm>
          <a:custGeom>
            <a:avLst/>
            <a:gdLst/>
            <a:ahLst/>
            <a:cxnLst/>
            <a:rect l="l" t="t" r="r" b="b"/>
            <a:pathLst>
              <a:path w="1980696" h="2066510" extrusionOk="0">
                <a:moveTo>
                  <a:pt x="0" y="2066510"/>
                </a:moveTo>
                <a:lnTo>
                  <a:pt x="1138078" y="0"/>
                </a:lnTo>
                <a:lnTo>
                  <a:pt x="1980696" y="1530016"/>
                </a:lnTo>
                <a:lnTo>
                  <a:pt x="1459417" y="2066510"/>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366" name="Google Shape;366;p22"/>
          <p:cNvSpPr txBox="1">
            <a:spLocks noGrp="1"/>
          </p:cNvSpPr>
          <p:nvPr>
            <p:ph type="title"/>
          </p:nvPr>
        </p:nvSpPr>
        <p:spPr>
          <a:xfrm>
            <a:off x="432000" y="432000"/>
            <a:ext cx="11340000" cy="432000"/>
          </a:xfrm>
          <a:prstGeom prst="rect">
            <a:avLst/>
          </a:prstGeom>
          <a:noFill/>
          <a:ln>
            <a:noFill/>
          </a:ln>
        </p:spPr>
        <p:txBody>
          <a:bodyPr spcFirstLastPara="1" wrap="square" lIns="0" tIns="0" rIns="0" bIns="0" anchor="ctr" anchorCtr="0"/>
          <a:lstStyle>
            <a:lvl1pPr marR="0" lvl="0" algn="l" rtl="0">
              <a:lnSpc>
                <a:spcPct val="90000"/>
              </a:lnSpc>
              <a:spcBef>
                <a:spcPts val="0"/>
              </a:spcBef>
              <a:spcAft>
                <a:spcPts val="0"/>
              </a:spcAft>
              <a:buClr>
                <a:srgbClr val="3F3F3F"/>
              </a:buClr>
              <a:buSzPts val="4800"/>
              <a:buFont typeface="Economica"/>
              <a:buNone/>
              <a:defRPr sz="4800" b="0" i="0" u="none" strike="noStrike" cap="none">
                <a:solidFill>
                  <a:srgbClr val="3F3F3F"/>
                </a:solidFill>
                <a:latin typeface="Economica"/>
                <a:ea typeface="Economica"/>
                <a:cs typeface="Economica"/>
                <a:sym typeface="Economica"/>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endParaRPr/>
          </a:p>
        </p:txBody>
      </p:sp>
      <p:sp>
        <p:nvSpPr>
          <p:cNvPr id="367" name="Google Shape;367;p22"/>
          <p:cNvSpPr txBox="1">
            <a:spLocks noGrp="1"/>
          </p:cNvSpPr>
          <p:nvPr>
            <p:ph type="ftr" idx="11"/>
          </p:nvPr>
        </p:nvSpPr>
        <p:spPr>
          <a:xfrm>
            <a:off x="431999" y="6188628"/>
            <a:ext cx="8784941" cy="365125"/>
          </a:xfrm>
          <a:prstGeom prst="rect">
            <a:avLst/>
          </a:prstGeom>
          <a:noFill/>
          <a:ln>
            <a:noFill/>
          </a:ln>
        </p:spPr>
        <p:txBody>
          <a:bodyPr spcFirstLastPara="1" wrap="square" lIns="0" tIns="0" rIns="0" bIns="0" anchor="ctr" anchorCtr="0"/>
          <a:lstStyle>
            <a:lvl1pPr marR="0" lvl="0" algn="l" rtl="0">
              <a:spcBef>
                <a:spcPts val="0"/>
              </a:spcBef>
              <a:spcAft>
                <a:spcPts val="0"/>
              </a:spcAft>
              <a:buSzPts val="1400"/>
              <a:buNone/>
              <a:defRPr sz="1200" b="0" i="0" u="none" strike="noStrike" cap="none">
                <a:solidFill>
                  <a:srgbClr val="3F3F3F"/>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200" b="0" i="0" u="none" strike="noStrike" kern="0" cap="none" spc="0" normalizeH="0" baseline="0" noProof="0">
              <a:ln>
                <a:noFill/>
              </a:ln>
              <a:solidFill>
                <a:srgbClr val="3F3F3F"/>
              </a:solidFill>
              <a:effectLst/>
              <a:uLnTx/>
              <a:uFillTx/>
              <a:latin typeface="Calibri"/>
              <a:cs typeface="Calibri"/>
              <a:sym typeface="Calibri"/>
            </a:endParaRPr>
          </a:p>
        </p:txBody>
      </p:sp>
      <p:sp>
        <p:nvSpPr>
          <p:cNvPr id="368" name="Google Shape;368;p22"/>
          <p:cNvSpPr>
            <a:spLocks noGrp="1"/>
          </p:cNvSpPr>
          <p:nvPr>
            <p:ph type="sldNum" idx="12"/>
          </p:nvPr>
        </p:nvSpPr>
        <p:spPr>
          <a:xfrm>
            <a:off x="11496369" y="6155190"/>
            <a:ext cx="432000" cy="432000"/>
          </a:xfrm>
          <a:prstGeom prst="ellipse">
            <a:avLst/>
          </a:prstGeom>
          <a:noFill/>
          <a:ln w="9525" cap="flat" cmpd="sng">
            <a:solidFill>
              <a:schemeClr val="accent1"/>
            </a:solidFill>
            <a:prstDash val="solid"/>
            <a:round/>
            <a:headEnd type="none" w="sm" len="sm"/>
            <a:tailEnd type="none" w="sm" len="sm"/>
          </a:ln>
        </p:spPr>
        <p:txBody>
          <a:bodyPr spcFirstLastPara="1" wrap="square" lIns="0" tIns="0" rIns="0" bIns="0" anchor="ctr" anchorCtr="0">
            <a:noAutofit/>
          </a:bodyPr>
          <a:lstStyle>
            <a:lvl1pPr marL="0" marR="0" lvl="0" indent="0" algn="ctr" rtl="0">
              <a:spcBef>
                <a:spcPts val="0"/>
              </a:spcBef>
              <a:buNone/>
              <a:defRPr sz="1200" b="1" i="1" u="none" strike="noStrike" cap="none">
                <a:solidFill>
                  <a:srgbClr val="3F3F3F"/>
                </a:solidFill>
                <a:latin typeface="Rockwell"/>
                <a:ea typeface="Rockwell"/>
                <a:cs typeface="Rockwell"/>
                <a:sym typeface="Rockwell"/>
              </a:defRPr>
            </a:lvl1pPr>
            <a:lvl2pPr marL="0" marR="0" lvl="1" indent="0" algn="ctr" rtl="0">
              <a:spcBef>
                <a:spcPts val="0"/>
              </a:spcBef>
              <a:buNone/>
              <a:defRPr sz="1200" b="1" i="1" u="none" strike="noStrike" cap="none">
                <a:solidFill>
                  <a:srgbClr val="3F3F3F"/>
                </a:solidFill>
                <a:latin typeface="Rockwell"/>
                <a:ea typeface="Rockwell"/>
                <a:cs typeface="Rockwell"/>
                <a:sym typeface="Rockwell"/>
              </a:defRPr>
            </a:lvl2pPr>
            <a:lvl3pPr marL="0" marR="0" lvl="2" indent="0" algn="ctr" rtl="0">
              <a:spcBef>
                <a:spcPts val="0"/>
              </a:spcBef>
              <a:buNone/>
              <a:defRPr sz="1200" b="1" i="1" u="none" strike="noStrike" cap="none">
                <a:solidFill>
                  <a:srgbClr val="3F3F3F"/>
                </a:solidFill>
                <a:latin typeface="Rockwell"/>
                <a:ea typeface="Rockwell"/>
                <a:cs typeface="Rockwell"/>
                <a:sym typeface="Rockwell"/>
              </a:defRPr>
            </a:lvl3pPr>
            <a:lvl4pPr marL="0" marR="0" lvl="3" indent="0" algn="ctr" rtl="0">
              <a:spcBef>
                <a:spcPts val="0"/>
              </a:spcBef>
              <a:buNone/>
              <a:defRPr sz="1200" b="1" i="1" u="none" strike="noStrike" cap="none">
                <a:solidFill>
                  <a:srgbClr val="3F3F3F"/>
                </a:solidFill>
                <a:latin typeface="Rockwell"/>
                <a:ea typeface="Rockwell"/>
                <a:cs typeface="Rockwell"/>
                <a:sym typeface="Rockwell"/>
              </a:defRPr>
            </a:lvl4pPr>
            <a:lvl5pPr marL="0" marR="0" lvl="4" indent="0" algn="ctr" rtl="0">
              <a:spcBef>
                <a:spcPts val="0"/>
              </a:spcBef>
              <a:buNone/>
              <a:defRPr sz="1200" b="1" i="1" u="none" strike="noStrike" cap="none">
                <a:solidFill>
                  <a:srgbClr val="3F3F3F"/>
                </a:solidFill>
                <a:latin typeface="Rockwell"/>
                <a:ea typeface="Rockwell"/>
                <a:cs typeface="Rockwell"/>
                <a:sym typeface="Rockwell"/>
              </a:defRPr>
            </a:lvl5pPr>
            <a:lvl6pPr marL="0" marR="0" lvl="5" indent="0" algn="ctr" rtl="0">
              <a:spcBef>
                <a:spcPts val="0"/>
              </a:spcBef>
              <a:buNone/>
              <a:defRPr sz="1200" b="1" i="1" u="none" strike="noStrike" cap="none">
                <a:solidFill>
                  <a:srgbClr val="3F3F3F"/>
                </a:solidFill>
                <a:latin typeface="Rockwell"/>
                <a:ea typeface="Rockwell"/>
                <a:cs typeface="Rockwell"/>
                <a:sym typeface="Rockwell"/>
              </a:defRPr>
            </a:lvl6pPr>
            <a:lvl7pPr marL="0" marR="0" lvl="6" indent="0" algn="ctr" rtl="0">
              <a:spcBef>
                <a:spcPts val="0"/>
              </a:spcBef>
              <a:buNone/>
              <a:defRPr sz="1200" b="1" i="1" u="none" strike="noStrike" cap="none">
                <a:solidFill>
                  <a:srgbClr val="3F3F3F"/>
                </a:solidFill>
                <a:latin typeface="Rockwell"/>
                <a:ea typeface="Rockwell"/>
                <a:cs typeface="Rockwell"/>
                <a:sym typeface="Rockwell"/>
              </a:defRPr>
            </a:lvl7pPr>
            <a:lvl8pPr marL="0" marR="0" lvl="7" indent="0" algn="ctr" rtl="0">
              <a:spcBef>
                <a:spcPts val="0"/>
              </a:spcBef>
              <a:buNone/>
              <a:defRPr sz="1200" b="1" i="1" u="none" strike="noStrike" cap="none">
                <a:solidFill>
                  <a:srgbClr val="3F3F3F"/>
                </a:solidFill>
                <a:latin typeface="Rockwell"/>
                <a:ea typeface="Rockwell"/>
                <a:cs typeface="Rockwell"/>
                <a:sym typeface="Rockwell"/>
              </a:defRPr>
            </a:lvl8pPr>
            <a:lvl9pPr marL="0" marR="0" lvl="8" indent="0" algn="ctr" rtl="0">
              <a:spcBef>
                <a:spcPts val="0"/>
              </a:spcBef>
              <a:buNone/>
              <a:defRPr sz="1200" b="1" i="1" u="none" strike="noStrike" cap="none">
                <a:solidFill>
                  <a:srgbClr val="3F3F3F"/>
                </a:solidFill>
                <a:latin typeface="Rockwell"/>
                <a:ea typeface="Rockwell"/>
                <a:cs typeface="Rockwell"/>
                <a:sym typeface="Rockwell"/>
              </a:defRPr>
            </a:lvl9p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n-US" sz="1200" b="1" i="1" u="none" strike="noStrike" kern="0" cap="none" spc="0" normalizeH="0" baseline="0" noProof="0">
                <a:ln>
                  <a:noFill/>
                </a:ln>
                <a:solidFill>
                  <a:srgbClr val="3F3F3F"/>
                </a:solidFill>
                <a:effectLst/>
                <a:uLnTx/>
                <a:uFillTx/>
                <a:latin typeface="Rockwell"/>
                <a:sym typeface="Rockwell"/>
              </a:rPr>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t>‹#›</a:t>
            </a:fld>
            <a:endParaRPr kumimoji="0" sz="1200" b="1" i="1" u="none" strike="noStrike" kern="0" cap="none" spc="0" normalizeH="0" baseline="0" noProof="0">
              <a:ln>
                <a:noFill/>
              </a:ln>
              <a:solidFill>
                <a:srgbClr val="3F3F3F"/>
              </a:solidFill>
              <a:effectLst/>
              <a:uLnTx/>
              <a:uFillTx/>
              <a:latin typeface="Rockwell"/>
              <a:sym typeface="Rockwell"/>
            </a:endParaRPr>
          </a:p>
        </p:txBody>
      </p:sp>
      <p:sp>
        <p:nvSpPr>
          <p:cNvPr id="369" name="Google Shape;369;p22"/>
          <p:cNvSpPr/>
          <p:nvPr/>
        </p:nvSpPr>
        <p:spPr>
          <a:xfrm rot="5483574">
            <a:off x="9854193" y="808595"/>
            <a:ext cx="243160" cy="406553"/>
          </a:xfrm>
          <a:custGeom>
            <a:avLst/>
            <a:gdLst/>
            <a:ahLst/>
            <a:cxnLst/>
            <a:rect l="l" t="t" r="r" b="b"/>
            <a:pathLst>
              <a:path w="243160" h="406553" extrusionOk="0">
                <a:moveTo>
                  <a:pt x="243160" y="342071"/>
                </a:moveTo>
                <a:lnTo>
                  <a:pt x="156493" y="406553"/>
                </a:lnTo>
                <a:lnTo>
                  <a:pt x="0" y="0"/>
                </a:lnTo>
                <a:lnTo>
                  <a:pt x="243160" y="342071"/>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370" name="Google Shape;370;p22"/>
          <p:cNvSpPr/>
          <p:nvPr/>
        </p:nvSpPr>
        <p:spPr>
          <a:xfrm rot="-7364292">
            <a:off x="11753205" y="112024"/>
            <a:ext cx="332291" cy="247882"/>
          </a:xfrm>
          <a:custGeom>
            <a:avLst/>
            <a:gdLst/>
            <a:ahLst/>
            <a:cxnLst/>
            <a:rect l="l" t="t" r="r" b="b"/>
            <a:pathLst>
              <a:path w="1449157" h="1081038" extrusionOk="0">
                <a:moveTo>
                  <a:pt x="0" y="0"/>
                </a:moveTo>
                <a:lnTo>
                  <a:pt x="1449157" y="433129"/>
                </a:lnTo>
                <a:lnTo>
                  <a:pt x="1012700" y="1081038"/>
                </a:lnTo>
                <a:lnTo>
                  <a:pt x="172487" y="902317"/>
                </a:lnTo>
                <a:lnTo>
                  <a:pt x="0" y="0"/>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371" name="Google Shape;371;p22"/>
          <p:cNvSpPr/>
          <p:nvPr/>
        </p:nvSpPr>
        <p:spPr>
          <a:xfrm rot="-8263484">
            <a:off x="10313236" y="1084299"/>
            <a:ext cx="648657" cy="777553"/>
          </a:xfrm>
          <a:custGeom>
            <a:avLst/>
            <a:gdLst/>
            <a:ahLst/>
            <a:cxnLst/>
            <a:rect l="l" t="t" r="r" b="b"/>
            <a:pathLst>
              <a:path w="648657" h="777553" extrusionOk="0">
                <a:moveTo>
                  <a:pt x="0" y="777553"/>
                </a:moveTo>
                <a:lnTo>
                  <a:pt x="255474" y="0"/>
                </a:lnTo>
                <a:lnTo>
                  <a:pt x="648657" y="713937"/>
                </a:lnTo>
                <a:lnTo>
                  <a:pt x="0" y="777553"/>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372" name="Google Shape;372;p22"/>
          <p:cNvSpPr/>
          <p:nvPr/>
        </p:nvSpPr>
        <p:spPr>
          <a:xfrm rot="5738060">
            <a:off x="9844293" y="1032301"/>
            <a:ext cx="692798" cy="510610"/>
          </a:xfrm>
          <a:custGeom>
            <a:avLst/>
            <a:gdLst/>
            <a:ahLst/>
            <a:cxnLst/>
            <a:rect l="l" t="t" r="r" b="b"/>
            <a:pathLst>
              <a:path w="692798" h="510610" extrusionOk="0">
                <a:moveTo>
                  <a:pt x="692798" y="224339"/>
                </a:moveTo>
                <a:lnTo>
                  <a:pt x="308036" y="510610"/>
                </a:lnTo>
                <a:lnTo>
                  <a:pt x="64876" y="168539"/>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373" name="Google Shape;373;p22"/>
          <p:cNvSpPr/>
          <p:nvPr/>
        </p:nvSpPr>
        <p:spPr>
          <a:xfrm rot="8291645">
            <a:off x="10081798" y="798094"/>
            <a:ext cx="371360" cy="273702"/>
          </a:xfrm>
          <a:custGeom>
            <a:avLst/>
            <a:gdLst/>
            <a:ahLst/>
            <a:cxnLst/>
            <a:rect l="l" t="t" r="r" b="b"/>
            <a:pathLst>
              <a:path w="692798" h="510610" extrusionOk="0">
                <a:moveTo>
                  <a:pt x="692798" y="224339"/>
                </a:moveTo>
                <a:lnTo>
                  <a:pt x="308036" y="510610"/>
                </a:lnTo>
                <a:lnTo>
                  <a:pt x="64876" y="168539"/>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Tree>
    <p:extLst>
      <p:ext uri="{BB962C8B-B14F-4D97-AF65-F5344CB8AC3E}">
        <p14:creationId xmlns:p14="http://schemas.microsoft.com/office/powerpoint/2010/main" val="1235340502"/>
      </p:ext>
    </p:extLst>
  </p:cSld>
  <p:clrMapOvr>
    <a:masterClrMapping/>
  </p:clrMapOvr>
</p:sldLayout>
</file>

<file path=ppt/slideLayouts/slideLayout145.xml><?xml version="1.0" encoding="utf-8"?>
<p:sldLayout xmlns:a="http://schemas.openxmlformats.org/drawingml/2006/main" xmlns:r="http://schemas.openxmlformats.org/officeDocument/2006/relationships" xmlns:p="http://schemas.openxmlformats.org/presentationml/2006/main" matchingName="Title Only No Graphic">
  <p:cSld name="Title Only No Graphic">
    <p:spTree>
      <p:nvGrpSpPr>
        <p:cNvPr id="1" name="Shape 374"/>
        <p:cNvGrpSpPr/>
        <p:nvPr/>
      </p:nvGrpSpPr>
      <p:grpSpPr>
        <a:xfrm>
          <a:off x="0" y="0"/>
          <a:ext cx="0" cy="0"/>
          <a:chOff x="0" y="0"/>
          <a:chExt cx="0" cy="0"/>
        </a:xfrm>
      </p:grpSpPr>
      <p:sp>
        <p:nvSpPr>
          <p:cNvPr id="375" name="Google Shape;375;p23"/>
          <p:cNvSpPr txBox="1">
            <a:spLocks noGrp="1"/>
          </p:cNvSpPr>
          <p:nvPr>
            <p:ph type="title"/>
          </p:nvPr>
        </p:nvSpPr>
        <p:spPr>
          <a:xfrm>
            <a:off x="432000" y="432000"/>
            <a:ext cx="11340000" cy="432000"/>
          </a:xfrm>
          <a:prstGeom prst="rect">
            <a:avLst/>
          </a:prstGeom>
          <a:noFill/>
          <a:ln>
            <a:noFill/>
          </a:ln>
        </p:spPr>
        <p:txBody>
          <a:bodyPr spcFirstLastPara="1" wrap="square" lIns="0" tIns="0" rIns="0" bIns="0" anchor="ctr" anchorCtr="0"/>
          <a:lstStyle>
            <a:lvl1pPr marR="0" lvl="0" algn="l" rtl="0">
              <a:lnSpc>
                <a:spcPct val="90000"/>
              </a:lnSpc>
              <a:spcBef>
                <a:spcPts val="0"/>
              </a:spcBef>
              <a:spcAft>
                <a:spcPts val="0"/>
              </a:spcAft>
              <a:buClr>
                <a:srgbClr val="3F3F3F"/>
              </a:buClr>
              <a:buSzPts val="4800"/>
              <a:buFont typeface="Economica"/>
              <a:buNone/>
              <a:defRPr sz="4800" b="0" i="0" u="none" strike="noStrike" cap="none">
                <a:solidFill>
                  <a:srgbClr val="3F3F3F"/>
                </a:solidFill>
                <a:latin typeface="Economica"/>
                <a:ea typeface="Economica"/>
                <a:cs typeface="Economica"/>
                <a:sym typeface="Economica"/>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endParaRPr/>
          </a:p>
        </p:txBody>
      </p:sp>
      <p:sp>
        <p:nvSpPr>
          <p:cNvPr id="376" name="Google Shape;376;p23"/>
          <p:cNvSpPr txBox="1">
            <a:spLocks noGrp="1"/>
          </p:cNvSpPr>
          <p:nvPr>
            <p:ph type="ftr" idx="11"/>
          </p:nvPr>
        </p:nvSpPr>
        <p:spPr>
          <a:xfrm>
            <a:off x="431999" y="6188628"/>
            <a:ext cx="8784941" cy="365125"/>
          </a:xfrm>
          <a:prstGeom prst="rect">
            <a:avLst/>
          </a:prstGeom>
          <a:noFill/>
          <a:ln>
            <a:noFill/>
          </a:ln>
        </p:spPr>
        <p:txBody>
          <a:bodyPr spcFirstLastPara="1" wrap="square" lIns="0" tIns="0" rIns="0" bIns="0" anchor="ctr" anchorCtr="0"/>
          <a:lstStyle>
            <a:lvl1pPr marR="0" lvl="0" algn="l" rtl="0">
              <a:spcBef>
                <a:spcPts val="0"/>
              </a:spcBef>
              <a:spcAft>
                <a:spcPts val="0"/>
              </a:spcAft>
              <a:buSzPts val="1400"/>
              <a:buNone/>
              <a:defRPr sz="1200" b="0" i="0" u="none" strike="noStrike" cap="none">
                <a:solidFill>
                  <a:srgbClr val="3F3F3F"/>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200" b="0" i="0" u="none" strike="noStrike" kern="0" cap="none" spc="0" normalizeH="0" baseline="0" noProof="0">
              <a:ln>
                <a:noFill/>
              </a:ln>
              <a:solidFill>
                <a:srgbClr val="3F3F3F"/>
              </a:solidFill>
              <a:effectLst/>
              <a:uLnTx/>
              <a:uFillTx/>
              <a:latin typeface="Calibri"/>
              <a:cs typeface="Calibri"/>
              <a:sym typeface="Calibri"/>
            </a:endParaRPr>
          </a:p>
        </p:txBody>
      </p:sp>
      <p:sp>
        <p:nvSpPr>
          <p:cNvPr id="377" name="Google Shape;377;p23"/>
          <p:cNvSpPr>
            <a:spLocks noGrp="1"/>
          </p:cNvSpPr>
          <p:nvPr>
            <p:ph type="sldNum" idx="12"/>
          </p:nvPr>
        </p:nvSpPr>
        <p:spPr>
          <a:xfrm>
            <a:off x="11496369" y="6155190"/>
            <a:ext cx="432000" cy="432000"/>
          </a:xfrm>
          <a:prstGeom prst="ellipse">
            <a:avLst/>
          </a:prstGeom>
          <a:noFill/>
          <a:ln w="9525" cap="flat" cmpd="sng">
            <a:solidFill>
              <a:schemeClr val="accent1"/>
            </a:solidFill>
            <a:prstDash val="solid"/>
            <a:round/>
            <a:headEnd type="none" w="sm" len="sm"/>
            <a:tailEnd type="none" w="sm" len="sm"/>
          </a:ln>
        </p:spPr>
        <p:txBody>
          <a:bodyPr spcFirstLastPara="1" wrap="square" lIns="0" tIns="0" rIns="0" bIns="0" anchor="ctr" anchorCtr="0">
            <a:noAutofit/>
          </a:bodyPr>
          <a:lstStyle>
            <a:lvl1pPr marL="0" marR="0" lvl="0" indent="0" algn="ctr" rtl="0">
              <a:spcBef>
                <a:spcPts val="0"/>
              </a:spcBef>
              <a:buNone/>
              <a:defRPr sz="1200" b="1" i="1" u="none" strike="noStrike" cap="none">
                <a:solidFill>
                  <a:srgbClr val="3F3F3F"/>
                </a:solidFill>
                <a:latin typeface="Rockwell"/>
                <a:ea typeface="Rockwell"/>
                <a:cs typeface="Rockwell"/>
                <a:sym typeface="Rockwell"/>
              </a:defRPr>
            </a:lvl1pPr>
            <a:lvl2pPr marL="0" marR="0" lvl="1" indent="0" algn="ctr" rtl="0">
              <a:spcBef>
                <a:spcPts val="0"/>
              </a:spcBef>
              <a:buNone/>
              <a:defRPr sz="1200" b="1" i="1" u="none" strike="noStrike" cap="none">
                <a:solidFill>
                  <a:srgbClr val="3F3F3F"/>
                </a:solidFill>
                <a:latin typeface="Rockwell"/>
                <a:ea typeface="Rockwell"/>
                <a:cs typeface="Rockwell"/>
                <a:sym typeface="Rockwell"/>
              </a:defRPr>
            </a:lvl2pPr>
            <a:lvl3pPr marL="0" marR="0" lvl="2" indent="0" algn="ctr" rtl="0">
              <a:spcBef>
                <a:spcPts val="0"/>
              </a:spcBef>
              <a:buNone/>
              <a:defRPr sz="1200" b="1" i="1" u="none" strike="noStrike" cap="none">
                <a:solidFill>
                  <a:srgbClr val="3F3F3F"/>
                </a:solidFill>
                <a:latin typeface="Rockwell"/>
                <a:ea typeface="Rockwell"/>
                <a:cs typeface="Rockwell"/>
                <a:sym typeface="Rockwell"/>
              </a:defRPr>
            </a:lvl3pPr>
            <a:lvl4pPr marL="0" marR="0" lvl="3" indent="0" algn="ctr" rtl="0">
              <a:spcBef>
                <a:spcPts val="0"/>
              </a:spcBef>
              <a:buNone/>
              <a:defRPr sz="1200" b="1" i="1" u="none" strike="noStrike" cap="none">
                <a:solidFill>
                  <a:srgbClr val="3F3F3F"/>
                </a:solidFill>
                <a:latin typeface="Rockwell"/>
                <a:ea typeface="Rockwell"/>
                <a:cs typeface="Rockwell"/>
                <a:sym typeface="Rockwell"/>
              </a:defRPr>
            </a:lvl4pPr>
            <a:lvl5pPr marL="0" marR="0" lvl="4" indent="0" algn="ctr" rtl="0">
              <a:spcBef>
                <a:spcPts val="0"/>
              </a:spcBef>
              <a:buNone/>
              <a:defRPr sz="1200" b="1" i="1" u="none" strike="noStrike" cap="none">
                <a:solidFill>
                  <a:srgbClr val="3F3F3F"/>
                </a:solidFill>
                <a:latin typeface="Rockwell"/>
                <a:ea typeface="Rockwell"/>
                <a:cs typeface="Rockwell"/>
                <a:sym typeface="Rockwell"/>
              </a:defRPr>
            </a:lvl5pPr>
            <a:lvl6pPr marL="0" marR="0" lvl="5" indent="0" algn="ctr" rtl="0">
              <a:spcBef>
                <a:spcPts val="0"/>
              </a:spcBef>
              <a:buNone/>
              <a:defRPr sz="1200" b="1" i="1" u="none" strike="noStrike" cap="none">
                <a:solidFill>
                  <a:srgbClr val="3F3F3F"/>
                </a:solidFill>
                <a:latin typeface="Rockwell"/>
                <a:ea typeface="Rockwell"/>
                <a:cs typeface="Rockwell"/>
                <a:sym typeface="Rockwell"/>
              </a:defRPr>
            </a:lvl6pPr>
            <a:lvl7pPr marL="0" marR="0" lvl="6" indent="0" algn="ctr" rtl="0">
              <a:spcBef>
                <a:spcPts val="0"/>
              </a:spcBef>
              <a:buNone/>
              <a:defRPr sz="1200" b="1" i="1" u="none" strike="noStrike" cap="none">
                <a:solidFill>
                  <a:srgbClr val="3F3F3F"/>
                </a:solidFill>
                <a:latin typeface="Rockwell"/>
                <a:ea typeface="Rockwell"/>
                <a:cs typeface="Rockwell"/>
                <a:sym typeface="Rockwell"/>
              </a:defRPr>
            </a:lvl7pPr>
            <a:lvl8pPr marL="0" marR="0" lvl="7" indent="0" algn="ctr" rtl="0">
              <a:spcBef>
                <a:spcPts val="0"/>
              </a:spcBef>
              <a:buNone/>
              <a:defRPr sz="1200" b="1" i="1" u="none" strike="noStrike" cap="none">
                <a:solidFill>
                  <a:srgbClr val="3F3F3F"/>
                </a:solidFill>
                <a:latin typeface="Rockwell"/>
                <a:ea typeface="Rockwell"/>
                <a:cs typeface="Rockwell"/>
                <a:sym typeface="Rockwell"/>
              </a:defRPr>
            </a:lvl8pPr>
            <a:lvl9pPr marL="0" marR="0" lvl="8" indent="0" algn="ctr" rtl="0">
              <a:spcBef>
                <a:spcPts val="0"/>
              </a:spcBef>
              <a:buNone/>
              <a:defRPr sz="1200" b="1" i="1" u="none" strike="noStrike" cap="none">
                <a:solidFill>
                  <a:srgbClr val="3F3F3F"/>
                </a:solidFill>
                <a:latin typeface="Rockwell"/>
                <a:ea typeface="Rockwell"/>
                <a:cs typeface="Rockwell"/>
                <a:sym typeface="Rockwell"/>
              </a:defRPr>
            </a:lvl9p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n-US" sz="1200" b="1" i="1" u="none" strike="noStrike" kern="0" cap="none" spc="0" normalizeH="0" baseline="0" noProof="0">
                <a:ln>
                  <a:noFill/>
                </a:ln>
                <a:solidFill>
                  <a:srgbClr val="3F3F3F"/>
                </a:solidFill>
                <a:effectLst/>
                <a:uLnTx/>
                <a:uFillTx/>
                <a:latin typeface="Rockwell"/>
                <a:sym typeface="Rockwell"/>
              </a:rPr>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t>‹#›</a:t>
            </a:fld>
            <a:endParaRPr kumimoji="0" sz="1200" b="1" i="1" u="none" strike="noStrike" kern="0" cap="none" spc="0" normalizeH="0" baseline="0" noProof="0">
              <a:ln>
                <a:noFill/>
              </a:ln>
              <a:solidFill>
                <a:srgbClr val="3F3F3F"/>
              </a:solidFill>
              <a:effectLst/>
              <a:uLnTx/>
              <a:uFillTx/>
              <a:latin typeface="Rockwell"/>
              <a:sym typeface="Rockwell"/>
            </a:endParaRPr>
          </a:p>
        </p:txBody>
      </p:sp>
    </p:spTree>
    <p:extLst>
      <p:ext uri="{BB962C8B-B14F-4D97-AF65-F5344CB8AC3E}">
        <p14:creationId xmlns:p14="http://schemas.microsoft.com/office/powerpoint/2010/main" val="660018469"/>
      </p:ext>
    </p:extLst>
  </p:cSld>
  <p:clrMapOvr>
    <a:masterClrMapping/>
  </p:clrMapOvr>
</p:sldLayout>
</file>

<file path=ppt/slideLayouts/slideLayout146.xml><?xml version="1.0" encoding="utf-8"?>
<p:sldLayout xmlns:a="http://schemas.openxmlformats.org/drawingml/2006/main" xmlns:r="http://schemas.openxmlformats.org/officeDocument/2006/relationships" xmlns:p="http://schemas.openxmlformats.org/presentationml/2006/main" showMasterSp="0" matchingName="Title Slide">
  <p:cSld name="Title Slide">
    <p:bg>
      <p:bgPr>
        <a:solidFill>
          <a:schemeClr val="lt1"/>
        </a:solidFill>
        <a:effectLst/>
      </p:bgPr>
    </p:bg>
    <p:spTree>
      <p:nvGrpSpPr>
        <p:cNvPr id="1" name="Shape 378"/>
        <p:cNvGrpSpPr/>
        <p:nvPr/>
      </p:nvGrpSpPr>
      <p:grpSpPr>
        <a:xfrm>
          <a:off x="0" y="0"/>
          <a:ext cx="0" cy="0"/>
          <a:chOff x="0" y="0"/>
          <a:chExt cx="0" cy="0"/>
        </a:xfrm>
      </p:grpSpPr>
      <p:sp>
        <p:nvSpPr>
          <p:cNvPr id="379" name="Google Shape;379;p24"/>
          <p:cNvSpPr txBox="1">
            <a:spLocks noGrp="1"/>
          </p:cNvSpPr>
          <p:nvPr>
            <p:ph type="ctrTitle"/>
          </p:nvPr>
        </p:nvSpPr>
        <p:spPr>
          <a:xfrm>
            <a:off x="0" y="1768422"/>
            <a:ext cx="6840000" cy="2387600"/>
          </a:xfrm>
          <a:prstGeom prst="rect">
            <a:avLst/>
          </a:prstGeom>
          <a:solidFill>
            <a:schemeClr val="dk1">
              <a:alpha val="80000"/>
            </a:schemeClr>
          </a:solidFill>
          <a:ln>
            <a:noFill/>
          </a:ln>
        </p:spPr>
        <p:txBody>
          <a:bodyPr spcFirstLastPara="1" wrap="square" lIns="432000" tIns="0" rIns="432000" bIns="144000" anchor="b" anchorCtr="0"/>
          <a:lstStyle>
            <a:lvl1pPr marR="0" lvl="0" algn="l" rtl="0">
              <a:lnSpc>
                <a:spcPct val="90000"/>
              </a:lnSpc>
              <a:spcBef>
                <a:spcPts val="0"/>
              </a:spcBef>
              <a:spcAft>
                <a:spcPts val="0"/>
              </a:spcAft>
              <a:buClr>
                <a:schemeClr val="lt1"/>
              </a:buClr>
              <a:buSzPts val="4200"/>
              <a:buFont typeface="Economica"/>
              <a:buNone/>
              <a:defRPr sz="4200" b="0" i="0" u="none" strike="noStrike" cap="none">
                <a:solidFill>
                  <a:schemeClr val="lt1"/>
                </a:solidFill>
                <a:latin typeface="Economica"/>
                <a:ea typeface="Economica"/>
                <a:cs typeface="Economica"/>
                <a:sym typeface="Economica"/>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endParaRPr/>
          </a:p>
        </p:txBody>
      </p:sp>
      <p:sp>
        <p:nvSpPr>
          <p:cNvPr id="380" name="Google Shape;380;p24"/>
          <p:cNvSpPr txBox="1">
            <a:spLocks noGrp="1"/>
          </p:cNvSpPr>
          <p:nvPr>
            <p:ph type="subTitle" idx="1"/>
          </p:nvPr>
        </p:nvSpPr>
        <p:spPr>
          <a:xfrm>
            <a:off x="0" y="4153578"/>
            <a:ext cx="6840000" cy="936000"/>
          </a:xfrm>
          <a:prstGeom prst="rect">
            <a:avLst/>
          </a:prstGeom>
          <a:solidFill>
            <a:schemeClr val="dk1">
              <a:alpha val="89803"/>
            </a:schemeClr>
          </a:solidFill>
          <a:ln>
            <a:noFill/>
          </a:ln>
        </p:spPr>
        <p:txBody>
          <a:bodyPr spcFirstLastPara="1" wrap="square" lIns="432000" tIns="144000" rIns="0" bIns="0" anchor="t" anchorCtr="0"/>
          <a:lstStyle>
            <a:lvl1pPr marR="0" lvl="0" algn="l" rtl="0">
              <a:lnSpc>
                <a:spcPct val="90000"/>
              </a:lnSpc>
              <a:spcBef>
                <a:spcPts val="1000"/>
              </a:spcBef>
              <a:spcAft>
                <a:spcPts val="0"/>
              </a:spcAft>
              <a:buClr>
                <a:schemeClr val="lt1"/>
              </a:buClr>
              <a:buSzPts val="2100"/>
              <a:buFont typeface="Arial"/>
              <a:buNone/>
              <a:defRPr sz="2100" b="0" i="0" u="none" strike="noStrike" cap="none">
                <a:solidFill>
                  <a:schemeClr val="lt1"/>
                </a:solidFill>
                <a:latin typeface="Calibri"/>
                <a:ea typeface="Calibri"/>
                <a:cs typeface="Calibri"/>
                <a:sym typeface="Calibri"/>
              </a:defRPr>
            </a:lvl1pPr>
            <a:lvl2pPr marR="0" lvl="1" algn="ctr" rtl="0">
              <a:lnSpc>
                <a:spcPct val="90000"/>
              </a:lnSpc>
              <a:spcBef>
                <a:spcPts val="500"/>
              </a:spcBef>
              <a:spcAft>
                <a:spcPts val="0"/>
              </a:spcAft>
              <a:buClr>
                <a:srgbClr val="3F3F3F"/>
              </a:buClr>
              <a:buSzPts val="2000"/>
              <a:buFont typeface="Arial"/>
              <a:buNone/>
              <a:defRPr sz="2000" b="0" i="0" u="none" strike="noStrike" cap="none">
                <a:solidFill>
                  <a:srgbClr val="3F3F3F"/>
                </a:solidFill>
                <a:latin typeface="Calibri"/>
                <a:ea typeface="Calibri"/>
                <a:cs typeface="Calibri"/>
                <a:sym typeface="Calibri"/>
              </a:defRPr>
            </a:lvl2pPr>
            <a:lvl3pPr marR="0" lvl="2" algn="ctr" rtl="0">
              <a:lnSpc>
                <a:spcPct val="90000"/>
              </a:lnSpc>
              <a:spcBef>
                <a:spcPts val="500"/>
              </a:spcBef>
              <a:spcAft>
                <a:spcPts val="0"/>
              </a:spcAft>
              <a:buClr>
                <a:srgbClr val="3F3F3F"/>
              </a:buClr>
              <a:buSzPts val="1800"/>
              <a:buFont typeface="Arial"/>
              <a:buNone/>
              <a:defRPr sz="1800" b="0" i="0" u="none" strike="noStrike" cap="none">
                <a:solidFill>
                  <a:srgbClr val="3F3F3F"/>
                </a:solidFill>
                <a:latin typeface="Calibri"/>
                <a:ea typeface="Calibri"/>
                <a:cs typeface="Calibri"/>
                <a:sym typeface="Calibri"/>
              </a:defRPr>
            </a:lvl3pPr>
            <a:lvl4pPr marR="0" lvl="3" algn="ctr" rtl="0">
              <a:lnSpc>
                <a:spcPct val="90000"/>
              </a:lnSpc>
              <a:spcBef>
                <a:spcPts val="500"/>
              </a:spcBef>
              <a:spcAft>
                <a:spcPts val="0"/>
              </a:spcAft>
              <a:buClr>
                <a:srgbClr val="3F3F3F"/>
              </a:buClr>
              <a:buSzPts val="1600"/>
              <a:buFont typeface="Arial"/>
              <a:buNone/>
              <a:defRPr sz="1600" b="0" i="0" u="none" strike="noStrike" cap="none">
                <a:solidFill>
                  <a:srgbClr val="3F3F3F"/>
                </a:solidFill>
                <a:latin typeface="Calibri"/>
                <a:ea typeface="Calibri"/>
                <a:cs typeface="Calibri"/>
                <a:sym typeface="Calibri"/>
              </a:defRPr>
            </a:lvl4pPr>
            <a:lvl5pPr marR="0" lvl="4" algn="ctr" rtl="0">
              <a:lnSpc>
                <a:spcPct val="90000"/>
              </a:lnSpc>
              <a:spcBef>
                <a:spcPts val="500"/>
              </a:spcBef>
              <a:spcAft>
                <a:spcPts val="0"/>
              </a:spcAft>
              <a:buClr>
                <a:srgbClr val="3F3F3F"/>
              </a:buClr>
              <a:buSzPts val="1600"/>
              <a:buFont typeface="Arial"/>
              <a:buNone/>
              <a:defRPr sz="1600" b="0" i="0" u="none" strike="noStrike" cap="none">
                <a:solidFill>
                  <a:srgbClr val="3F3F3F"/>
                </a:solidFill>
                <a:latin typeface="Calibri"/>
                <a:ea typeface="Calibri"/>
                <a:cs typeface="Calibri"/>
                <a:sym typeface="Calibri"/>
              </a:defRPr>
            </a:lvl5pPr>
            <a:lvl6pPr marR="0" lvl="5" algn="ctr" rtl="0">
              <a:lnSpc>
                <a:spcPct val="90000"/>
              </a:lnSpc>
              <a:spcBef>
                <a:spcPts val="500"/>
              </a:spcBef>
              <a:spcAft>
                <a:spcPts val="0"/>
              </a:spcAft>
              <a:buClr>
                <a:schemeClr val="dk1"/>
              </a:buClr>
              <a:buSzPts val="1600"/>
              <a:buFont typeface="Arial"/>
              <a:buNone/>
              <a:defRPr sz="1600" b="0" i="0" u="none" strike="noStrike" cap="none">
                <a:solidFill>
                  <a:schemeClr val="dk1"/>
                </a:solidFill>
                <a:latin typeface="Calibri"/>
                <a:ea typeface="Calibri"/>
                <a:cs typeface="Calibri"/>
                <a:sym typeface="Calibri"/>
              </a:defRPr>
            </a:lvl6pPr>
            <a:lvl7pPr marR="0" lvl="6" algn="ctr" rtl="0">
              <a:lnSpc>
                <a:spcPct val="90000"/>
              </a:lnSpc>
              <a:spcBef>
                <a:spcPts val="500"/>
              </a:spcBef>
              <a:spcAft>
                <a:spcPts val="0"/>
              </a:spcAft>
              <a:buClr>
                <a:schemeClr val="dk1"/>
              </a:buClr>
              <a:buSzPts val="1600"/>
              <a:buFont typeface="Arial"/>
              <a:buNone/>
              <a:defRPr sz="1600" b="0" i="0" u="none" strike="noStrike" cap="none">
                <a:solidFill>
                  <a:schemeClr val="dk1"/>
                </a:solidFill>
                <a:latin typeface="Calibri"/>
                <a:ea typeface="Calibri"/>
                <a:cs typeface="Calibri"/>
                <a:sym typeface="Calibri"/>
              </a:defRPr>
            </a:lvl7pPr>
            <a:lvl8pPr marR="0" lvl="7" algn="ctr" rtl="0">
              <a:lnSpc>
                <a:spcPct val="90000"/>
              </a:lnSpc>
              <a:spcBef>
                <a:spcPts val="500"/>
              </a:spcBef>
              <a:spcAft>
                <a:spcPts val="0"/>
              </a:spcAft>
              <a:buClr>
                <a:schemeClr val="dk1"/>
              </a:buClr>
              <a:buSzPts val="1600"/>
              <a:buFont typeface="Arial"/>
              <a:buNone/>
              <a:defRPr sz="1600" b="0" i="0" u="none" strike="noStrike" cap="none">
                <a:solidFill>
                  <a:schemeClr val="dk1"/>
                </a:solidFill>
                <a:latin typeface="Calibri"/>
                <a:ea typeface="Calibri"/>
                <a:cs typeface="Calibri"/>
                <a:sym typeface="Calibri"/>
              </a:defRPr>
            </a:lvl8pPr>
            <a:lvl9pPr marR="0" lvl="8" algn="ctr" rtl="0">
              <a:lnSpc>
                <a:spcPct val="90000"/>
              </a:lnSpc>
              <a:spcBef>
                <a:spcPts val="500"/>
              </a:spcBef>
              <a:spcAft>
                <a:spcPts val="0"/>
              </a:spcAft>
              <a:buClr>
                <a:schemeClr val="dk1"/>
              </a:buClr>
              <a:buSzPts val="1600"/>
              <a:buFont typeface="Arial"/>
              <a:buNone/>
              <a:defRPr sz="1600" b="0" i="0" u="none" strike="noStrike" cap="none">
                <a:solidFill>
                  <a:schemeClr val="dk1"/>
                </a:solidFill>
                <a:latin typeface="Calibri"/>
                <a:ea typeface="Calibri"/>
                <a:cs typeface="Calibri"/>
                <a:sym typeface="Calibri"/>
              </a:defRPr>
            </a:lvl9pPr>
          </a:lstStyle>
          <a:p>
            <a:endParaRPr/>
          </a:p>
        </p:txBody>
      </p:sp>
      <p:sp>
        <p:nvSpPr>
          <p:cNvPr id="381" name="Google Shape;381;p24"/>
          <p:cNvSpPr/>
          <p:nvPr/>
        </p:nvSpPr>
        <p:spPr>
          <a:xfrm rot="4308689">
            <a:off x="8139110" y="-52404"/>
            <a:ext cx="648657" cy="777553"/>
          </a:xfrm>
          <a:custGeom>
            <a:avLst/>
            <a:gdLst/>
            <a:ahLst/>
            <a:cxnLst/>
            <a:rect l="l" t="t" r="r" b="b"/>
            <a:pathLst>
              <a:path w="648657" h="777553" extrusionOk="0">
                <a:moveTo>
                  <a:pt x="0" y="777553"/>
                </a:moveTo>
                <a:lnTo>
                  <a:pt x="255474" y="0"/>
                </a:lnTo>
                <a:lnTo>
                  <a:pt x="648657" y="713937"/>
                </a:lnTo>
                <a:lnTo>
                  <a:pt x="0" y="777553"/>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382" name="Google Shape;382;p24"/>
          <p:cNvSpPr/>
          <p:nvPr/>
        </p:nvSpPr>
        <p:spPr>
          <a:xfrm rot="4308689">
            <a:off x="8878526" y="-532562"/>
            <a:ext cx="3571215" cy="3737093"/>
          </a:xfrm>
          <a:custGeom>
            <a:avLst/>
            <a:gdLst/>
            <a:ahLst/>
            <a:cxnLst/>
            <a:rect l="l" t="t" r="r" b="b"/>
            <a:pathLst>
              <a:path w="3571215" h="3737093" extrusionOk="0">
                <a:moveTo>
                  <a:pt x="0" y="3023156"/>
                </a:moveTo>
                <a:lnTo>
                  <a:pt x="993291" y="0"/>
                </a:lnTo>
                <a:lnTo>
                  <a:pt x="3571215" y="847006"/>
                </a:lnTo>
                <a:lnTo>
                  <a:pt x="1392370" y="3639100"/>
                </a:lnTo>
                <a:lnTo>
                  <a:pt x="393183" y="3737093"/>
                </a:lnTo>
                <a:lnTo>
                  <a:pt x="0" y="3023156"/>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383" name="Google Shape;383;p24"/>
          <p:cNvSpPr/>
          <p:nvPr/>
        </p:nvSpPr>
        <p:spPr>
          <a:xfrm rot="4308689">
            <a:off x="9191192" y="1651650"/>
            <a:ext cx="1980696" cy="2066510"/>
          </a:xfrm>
          <a:custGeom>
            <a:avLst/>
            <a:gdLst/>
            <a:ahLst/>
            <a:cxnLst/>
            <a:rect l="l" t="t" r="r" b="b"/>
            <a:pathLst>
              <a:path w="1980696" h="2066510" extrusionOk="0">
                <a:moveTo>
                  <a:pt x="0" y="2066510"/>
                </a:moveTo>
                <a:lnTo>
                  <a:pt x="1138078" y="0"/>
                </a:lnTo>
                <a:lnTo>
                  <a:pt x="1980696" y="1530016"/>
                </a:lnTo>
                <a:lnTo>
                  <a:pt x="1459417" y="2066510"/>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384" name="Google Shape;384;p24"/>
          <p:cNvSpPr/>
          <p:nvPr/>
        </p:nvSpPr>
        <p:spPr>
          <a:xfrm rot="-7769131">
            <a:off x="9457431" y="3977898"/>
            <a:ext cx="346713" cy="206124"/>
          </a:xfrm>
          <a:custGeom>
            <a:avLst/>
            <a:gdLst/>
            <a:ahLst/>
            <a:cxnLst/>
            <a:rect l="l" t="t" r="r" b="b"/>
            <a:pathLst>
              <a:path w="346713" h="206124" extrusionOk="0">
                <a:moveTo>
                  <a:pt x="346713" y="206124"/>
                </a:moveTo>
                <a:lnTo>
                  <a:pt x="0" y="206124"/>
                </a:lnTo>
                <a:lnTo>
                  <a:pt x="86666" y="0"/>
                </a:lnTo>
                <a:lnTo>
                  <a:pt x="346713" y="206124"/>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385" name="Google Shape;385;p24"/>
          <p:cNvSpPr/>
          <p:nvPr/>
        </p:nvSpPr>
        <p:spPr>
          <a:xfrm rot="-9168920">
            <a:off x="9528615" y="3713859"/>
            <a:ext cx="710669" cy="335543"/>
          </a:xfrm>
          <a:custGeom>
            <a:avLst/>
            <a:gdLst/>
            <a:ahLst/>
            <a:cxnLst/>
            <a:rect l="l" t="t" r="r" b="b"/>
            <a:pathLst>
              <a:path w="710669" h="335543" extrusionOk="0">
                <a:moveTo>
                  <a:pt x="710669" y="176660"/>
                </a:moveTo>
                <a:lnTo>
                  <a:pt x="0" y="335543"/>
                </a:lnTo>
                <a:lnTo>
                  <a:pt x="141082" y="0"/>
                </a:lnTo>
                <a:lnTo>
                  <a:pt x="487795" y="0"/>
                </a:lnTo>
                <a:lnTo>
                  <a:pt x="710669" y="176660"/>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386" name="Google Shape;386;p24"/>
          <p:cNvSpPr/>
          <p:nvPr/>
        </p:nvSpPr>
        <p:spPr>
          <a:xfrm rot="4308689">
            <a:off x="8785444" y="1075879"/>
            <a:ext cx="1246227" cy="1580187"/>
          </a:xfrm>
          <a:custGeom>
            <a:avLst/>
            <a:gdLst/>
            <a:ahLst/>
            <a:cxnLst/>
            <a:rect l="l" t="t" r="r" b="b"/>
            <a:pathLst>
              <a:path w="1246227" h="1580187" extrusionOk="0">
                <a:moveTo>
                  <a:pt x="0" y="1580187"/>
                </a:moveTo>
                <a:lnTo>
                  <a:pt x="1168783" y="0"/>
                </a:lnTo>
                <a:lnTo>
                  <a:pt x="1246227" y="105569"/>
                </a:lnTo>
                <a:lnTo>
                  <a:pt x="358471" y="1574380"/>
                </a:lnTo>
                <a:lnTo>
                  <a:pt x="0" y="1580187"/>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387" name="Google Shape;387;p24"/>
          <p:cNvSpPr/>
          <p:nvPr/>
        </p:nvSpPr>
        <p:spPr>
          <a:xfrm rot="-4406895">
            <a:off x="11374788" y="2846425"/>
            <a:ext cx="243160" cy="406553"/>
          </a:xfrm>
          <a:custGeom>
            <a:avLst/>
            <a:gdLst/>
            <a:ahLst/>
            <a:cxnLst/>
            <a:rect l="l" t="t" r="r" b="b"/>
            <a:pathLst>
              <a:path w="243160" h="406553" extrusionOk="0">
                <a:moveTo>
                  <a:pt x="243160" y="342071"/>
                </a:moveTo>
                <a:lnTo>
                  <a:pt x="156493" y="406553"/>
                </a:lnTo>
                <a:lnTo>
                  <a:pt x="0" y="0"/>
                </a:lnTo>
                <a:lnTo>
                  <a:pt x="243160" y="342071"/>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388" name="Google Shape;388;p24"/>
          <p:cNvSpPr/>
          <p:nvPr/>
        </p:nvSpPr>
        <p:spPr>
          <a:xfrm rot="-4406895">
            <a:off x="10879052" y="2627354"/>
            <a:ext cx="692798" cy="510610"/>
          </a:xfrm>
          <a:custGeom>
            <a:avLst/>
            <a:gdLst/>
            <a:ahLst/>
            <a:cxnLst/>
            <a:rect l="l" t="t" r="r" b="b"/>
            <a:pathLst>
              <a:path w="692798" h="510610" extrusionOk="0">
                <a:moveTo>
                  <a:pt x="692798" y="224339"/>
                </a:moveTo>
                <a:lnTo>
                  <a:pt x="308036" y="510610"/>
                </a:lnTo>
                <a:lnTo>
                  <a:pt x="64876" y="168539"/>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Tree>
    <p:extLst>
      <p:ext uri="{BB962C8B-B14F-4D97-AF65-F5344CB8AC3E}">
        <p14:creationId xmlns:p14="http://schemas.microsoft.com/office/powerpoint/2010/main" val="2394580413"/>
      </p:ext>
    </p:extLst>
  </p:cSld>
  <p:clrMapOvr>
    <a:masterClrMapping/>
  </p:clrMapOvr>
</p:sldLayout>
</file>

<file path=ppt/slideLayouts/slideLayout147.xml><?xml version="1.0" encoding="utf-8"?>
<p:sldLayout xmlns:a="http://schemas.openxmlformats.org/drawingml/2006/main" xmlns:r="http://schemas.openxmlformats.org/officeDocument/2006/relationships" xmlns:p="http://schemas.openxmlformats.org/presentationml/2006/main" matchingName="Section Header">
  <p:cSld name="Section Header">
    <p:bg>
      <p:bgPr>
        <a:solidFill>
          <a:schemeClr val="lt1"/>
        </a:solidFill>
        <a:effectLst/>
      </p:bgPr>
    </p:bg>
    <p:spTree>
      <p:nvGrpSpPr>
        <p:cNvPr id="1" name="Shape 389"/>
        <p:cNvGrpSpPr/>
        <p:nvPr/>
      </p:nvGrpSpPr>
      <p:grpSpPr>
        <a:xfrm>
          <a:off x="0" y="0"/>
          <a:ext cx="0" cy="0"/>
          <a:chOff x="0" y="0"/>
          <a:chExt cx="0" cy="0"/>
        </a:xfrm>
      </p:grpSpPr>
      <p:sp>
        <p:nvSpPr>
          <p:cNvPr id="390" name="Google Shape;390;p25"/>
          <p:cNvSpPr/>
          <p:nvPr/>
        </p:nvSpPr>
        <p:spPr>
          <a:xfrm>
            <a:off x="0" y="6771286"/>
            <a:ext cx="12192000" cy="86714"/>
          </a:xfrm>
          <a:prstGeom prst="rect">
            <a:avLst/>
          </a:prstGeom>
          <a:solidFill>
            <a:schemeClr val="lt1"/>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391" name="Google Shape;391;p25"/>
          <p:cNvSpPr/>
          <p:nvPr/>
        </p:nvSpPr>
        <p:spPr>
          <a:xfrm>
            <a:off x="0" y="0"/>
            <a:ext cx="12192000" cy="86714"/>
          </a:xfrm>
          <a:prstGeom prst="rect">
            <a:avLst/>
          </a:prstGeom>
          <a:solidFill>
            <a:schemeClr val="lt1"/>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392" name="Google Shape;392;p25"/>
          <p:cNvSpPr/>
          <p:nvPr/>
        </p:nvSpPr>
        <p:spPr>
          <a:xfrm rot="5400000">
            <a:off x="-3385643" y="3385642"/>
            <a:ext cx="6858001" cy="86714"/>
          </a:xfrm>
          <a:prstGeom prst="rect">
            <a:avLst/>
          </a:prstGeom>
          <a:solidFill>
            <a:schemeClr val="lt1"/>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393" name="Google Shape;393;p25"/>
          <p:cNvSpPr/>
          <p:nvPr/>
        </p:nvSpPr>
        <p:spPr>
          <a:xfrm rot="5400000">
            <a:off x="8719643" y="3385643"/>
            <a:ext cx="6858000" cy="86714"/>
          </a:xfrm>
          <a:prstGeom prst="rect">
            <a:avLst/>
          </a:prstGeom>
          <a:solidFill>
            <a:schemeClr val="lt1"/>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394" name="Google Shape;394;p25"/>
          <p:cNvSpPr txBox="1">
            <a:spLocks noGrp="1"/>
          </p:cNvSpPr>
          <p:nvPr>
            <p:ph type="ctrTitle"/>
          </p:nvPr>
        </p:nvSpPr>
        <p:spPr>
          <a:xfrm>
            <a:off x="6095999" y="86714"/>
            <a:ext cx="6009287" cy="4068402"/>
          </a:xfrm>
          <a:prstGeom prst="rect">
            <a:avLst/>
          </a:prstGeom>
          <a:solidFill>
            <a:schemeClr val="dk1">
              <a:alpha val="80000"/>
            </a:schemeClr>
          </a:solidFill>
          <a:ln>
            <a:noFill/>
          </a:ln>
        </p:spPr>
        <p:txBody>
          <a:bodyPr spcFirstLastPara="1" wrap="square" lIns="288000" tIns="0" rIns="432000" bIns="144000" anchor="b" anchorCtr="0"/>
          <a:lstStyle>
            <a:lvl1pPr marR="0" lvl="0" algn="r" rtl="0">
              <a:lnSpc>
                <a:spcPct val="90000"/>
              </a:lnSpc>
              <a:spcBef>
                <a:spcPts val="0"/>
              </a:spcBef>
              <a:spcAft>
                <a:spcPts val="0"/>
              </a:spcAft>
              <a:buClr>
                <a:schemeClr val="lt1"/>
              </a:buClr>
              <a:buSzPts val="4200"/>
              <a:buFont typeface="Economica"/>
              <a:buNone/>
              <a:defRPr sz="4200" b="0" i="0" u="none" strike="noStrike" cap="none">
                <a:solidFill>
                  <a:schemeClr val="lt1"/>
                </a:solidFill>
                <a:latin typeface="Economica"/>
                <a:ea typeface="Economica"/>
                <a:cs typeface="Economica"/>
                <a:sym typeface="Economica"/>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endParaRPr/>
          </a:p>
        </p:txBody>
      </p:sp>
      <p:sp>
        <p:nvSpPr>
          <p:cNvPr id="395" name="Google Shape;395;p25"/>
          <p:cNvSpPr txBox="1">
            <a:spLocks noGrp="1"/>
          </p:cNvSpPr>
          <p:nvPr>
            <p:ph type="subTitle" idx="1"/>
          </p:nvPr>
        </p:nvSpPr>
        <p:spPr>
          <a:xfrm>
            <a:off x="6095999" y="4152672"/>
            <a:ext cx="6009287" cy="1818422"/>
          </a:xfrm>
          <a:prstGeom prst="rect">
            <a:avLst/>
          </a:prstGeom>
          <a:solidFill>
            <a:srgbClr val="F2F2F2">
              <a:alpha val="80000"/>
            </a:srgbClr>
          </a:solidFill>
          <a:ln>
            <a:noFill/>
          </a:ln>
        </p:spPr>
        <p:txBody>
          <a:bodyPr spcFirstLastPara="1" wrap="square" lIns="288000" tIns="144000" rIns="432000" bIns="0" anchor="t" anchorCtr="0"/>
          <a:lstStyle>
            <a:lvl1pPr marR="0" lvl="0" algn="r" rtl="0">
              <a:lnSpc>
                <a:spcPct val="90000"/>
              </a:lnSpc>
              <a:spcBef>
                <a:spcPts val="1000"/>
              </a:spcBef>
              <a:spcAft>
                <a:spcPts val="0"/>
              </a:spcAft>
              <a:buClr>
                <a:schemeClr val="dk1"/>
              </a:buClr>
              <a:buSzPts val="2100"/>
              <a:buFont typeface="Arial"/>
              <a:buNone/>
              <a:defRPr sz="2100" b="0" i="0" u="none" strike="noStrike" cap="none">
                <a:solidFill>
                  <a:schemeClr val="dk1"/>
                </a:solidFill>
                <a:latin typeface="Calibri"/>
                <a:ea typeface="Calibri"/>
                <a:cs typeface="Calibri"/>
                <a:sym typeface="Calibri"/>
              </a:defRPr>
            </a:lvl1pPr>
            <a:lvl2pPr marR="0" lvl="1" algn="ctr" rtl="0">
              <a:lnSpc>
                <a:spcPct val="90000"/>
              </a:lnSpc>
              <a:spcBef>
                <a:spcPts val="500"/>
              </a:spcBef>
              <a:spcAft>
                <a:spcPts val="0"/>
              </a:spcAft>
              <a:buClr>
                <a:srgbClr val="3F3F3F"/>
              </a:buClr>
              <a:buSzPts val="2000"/>
              <a:buFont typeface="Arial"/>
              <a:buNone/>
              <a:defRPr sz="2000" b="0" i="0" u="none" strike="noStrike" cap="none">
                <a:solidFill>
                  <a:srgbClr val="3F3F3F"/>
                </a:solidFill>
                <a:latin typeface="Calibri"/>
                <a:ea typeface="Calibri"/>
                <a:cs typeface="Calibri"/>
                <a:sym typeface="Calibri"/>
              </a:defRPr>
            </a:lvl2pPr>
            <a:lvl3pPr marR="0" lvl="2" algn="ctr" rtl="0">
              <a:lnSpc>
                <a:spcPct val="90000"/>
              </a:lnSpc>
              <a:spcBef>
                <a:spcPts val="500"/>
              </a:spcBef>
              <a:spcAft>
                <a:spcPts val="0"/>
              </a:spcAft>
              <a:buClr>
                <a:srgbClr val="3F3F3F"/>
              </a:buClr>
              <a:buSzPts val="1800"/>
              <a:buFont typeface="Arial"/>
              <a:buNone/>
              <a:defRPr sz="1800" b="0" i="0" u="none" strike="noStrike" cap="none">
                <a:solidFill>
                  <a:srgbClr val="3F3F3F"/>
                </a:solidFill>
                <a:latin typeface="Calibri"/>
                <a:ea typeface="Calibri"/>
                <a:cs typeface="Calibri"/>
                <a:sym typeface="Calibri"/>
              </a:defRPr>
            </a:lvl3pPr>
            <a:lvl4pPr marR="0" lvl="3" algn="ctr" rtl="0">
              <a:lnSpc>
                <a:spcPct val="90000"/>
              </a:lnSpc>
              <a:spcBef>
                <a:spcPts val="500"/>
              </a:spcBef>
              <a:spcAft>
                <a:spcPts val="0"/>
              </a:spcAft>
              <a:buClr>
                <a:srgbClr val="3F3F3F"/>
              </a:buClr>
              <a:buSzPts val="1600"/>
              <a:buFont typeface="Arial"/>
              <a:buNone/>
              <a:defRPr sz="1600" b="0" i="0" u="none" strike="noStrike" cap="none">
                <a:solidFill>
                  <a:srgbClr val="3F3F3F"/>
                </a:solidFill>
                <a:latin typeface="Calibri"/>
                <a:ea typeface="Calibri"/>
                <a:cs typeface="Calibri"/>
                <a:sym typeface="Calibri"/>
              </a:defRPr>
            </a:lvl4pPr>
            <a:lvl5pPr marR="0" lvl="4" algn="ctr" rtl="0">
              <a:lnSpc>
                <a:spcPct val="90000"/>
              </a:lnSpc>
              <a:spcBef>
                <a:spcPts val="500"/>
              </a:spcBef>
              <a:spcAft>
                <a:spcPts val="0"/>
              </a:spcAft>
              <a:buClr>
                <a:srgbClr val="3F3F3F"/>
              </a:buClr>
              <a:buSzPts val="1600"/>
              <a:buFont typeface="Arial"/>
              <a:buNone/>
              <a:defRPr sz="1600" b="0" i="0" u="none" strike="noStrike" cap="none">
                <a:solidFill>
                  <a:srgbClr val="3F3F3F"/>
                </a:solidFill>
                <a:latin typeface="Calibri"/>
                <a:ea typeface="Calibri"/>
                <a:cs typeface="Calibri"/>
                <a:sym typeface="Calibri"/>
              </a:defRPr>
            </a:lvl5pPr>
            <a:lvl6pPr marR="0" lvl="5" algn="ctr" rtl="0">
              <a:lnSpc>
                <a:spcPct val="90000"/>
              </a:lnSpc>
              <a:spcBef>
                <a:spcPts val="500"/>
              </a:spcBef>
              <a:spcAft>
                <a:spcPts val="0"/>
              </a:spcAft>
              <a:buClr>
                <a:schemeClr val="dk1"/>
              </a:buClr>
              <a:buSzPts val="1600"/>
              <a:buFont typeface="Arial"/>
              <a:buNone/>
              <a:defRPr sz="1600" b="0" i="0" u="none" strike="noStrike" cap="none">
                <a:solidFill>
                  <a:schemeClr val="dk1"/>
                </a:solidFill>
                <a:latin typeface="Calibri"/>
                <a:ea typeface="Calibri"/>
                <a:cs typeface="Calibri"/>
                <a:sym typeface="Calibri"/>
              </a:defRPr>
            </a:lvl6pPr>
            <a:lvl7pPr marR="0" lvl="6" algn="ctr" rtl="0">
              <a:lnSpc>
                <a:spcPct val="90000"/>
              </a:lnSpc>
              <a:spcBef>
                <a:spcPts val="500"/>
              </a:spcBef>
              <a:spcAft>
                <a:spcPts val="0"/>
              </a:spcAft>
              <a:buClr>
                <a:schemeClr val="dk1"/>
              </a:buClr>
              <a:buSzPts val="1600"/>
              <a:buFont typeface="Arial"/>
              <a:buNone/>
              <a:defRPr sz="1600" b="0" i="0" u="none" strike="noStrike" cap="none">
                <a:solidFill>
                  <a:schemeClr val="dk1"/>
                </a:solidFill>
                <a:latin typeface="Calibri"/>
                <a:ea typeface="Calibri"/>
                <a:cs typeface="Calibri"/>
                <a:sym typeface="Calibri"/>
              </a:defRPr>
            </a:lvl7pPr>
            <a:lvl8pPr marR="0" lvl="7" algn="ctr" rtl="0">
              <a:lnSpc>
                <a:spcPct val="90000"/>
              </a:lnSpc>
              <a:spcBef>
                <a:spcPts val="500"/>
              </a:spcBef>
              <a:spcAft>
                <a:spcPts val="0"/>
              </a:spcAft>
              <a:buClr>
                <a:schemeClr val="dk1"/>
              </a:buClr>
              <a:buSzPts val="1600"/>
              <a:buFont typeface="Arial"/>
              <a:buNone/>
              <a:defRPr sz="1600" b="0" i="0" u="none" strike="noStrike" cap="none">
                <a:solidFill>
                  <a:schemeClr val="dk1"/>
                </a:solidFill>
                <a:latin typeface="Calibri"/>
                <a:ea typeface="Calibri"/>
                <a:cs typeface="Calibri"/>
                <a:sym typeface="Calibri"/>
              </a:defRPr>
            </a:lvl8pPr>
            <a:lvl9pPr marR="0" lvl="8" algn="ctr" rtl="0">
              <a:lnSpc>
                <a:spcPct val="90000"/>
              </a:lnSpc>
              <a:spcBef>
                <a:spcPts val="500"/>
              </a:spcBef>
              <a:spcAft>
                <a:spcPts val="0"/>
              </a:spcAft>
              <a:buClr>
                <a:schemeClr val="dk1"/>
              </a:buClr>
              <a:buSzPts val="1600"/>
              <a:buFont typeface="Arial"/>
              <a:buNone/>
              <a:defRPr sz="1600" b="0" i="0" u="none" strike="noStrike" cap="none">
                <a:solidFill>
                  <a:schemeClr val="dk1"/>
                </a:solidFill>
                <a:latin typeface="Calibri"/>
                <a:ea typeface="Calibri"/>
                <a:cs typeface="Calibri"/>
                <a:sym typeface="Calibri"/>
              </a:defRPr>
            </a:lvl9pPr>
          </a:lstStyle>
          <a:p>
            <a:endParaRPr/>
          </a:p>
        </p:txBody>
      </p:sp>
      <p:sp>
        <p:nvSpPr>
          <p:cNvPr id="396" name="Google Shape;396;p25"/>
          <p:cNvSpPr>
            <a:spLocks noGrp="1"/>
          </p:cNvSpPr>
          <p:nvPr>
            <p:ph type="sldNum" idx="12"/>
          </p:nvPr>
        </p:nvSpPr>
        <p:spPr>
          <a:xfrm>
            <a:off x="11496369" y="6155190"/>
            <a:ext cx="432000" cy="432000"/>
          </a:xfrm>
          <a:prstGeom prst="ellipse">
            <a:avLst/>
          </a:prstGeom>
          <a:noFill/>
          <a:ln w="9525" cap="flat" cmpd="sng">
            <a:solidFill>
              <a:schemeClr val="accent1"/>
            </a:solidFill>
            <a:prstDash val="solid"/>
            <a:round/>
            <a:headEnd type="none" w="sm" len="sm"/>
            <a:tailEnd type="none" w="sm" len="sm"/>
          </a:ln>
        </p:spPr>
        <p:txBody>
          <a:bodyPr spcFirstLastPara="1" wrap="square" lIns="0" tIns="0" rIns="0" bIns="0" anchor="ctr" anchorCtr="0">
            <a:noAutofit/>
          </a:bodyPr>
          <a:lstStyle>
            <a:lvl1pPr marL="0" marR="0" lvl="0" indent="0" algn="ctr" rtl="0">
              <a:spcBef>
                <a:spcPts val="0"/>
              </a:spcBef>
              <a:buNone/>
              <a:defRPr sz="1200" b="1" i="1" u="none" strike="noStrike" cap="none">
                <a:solidFill>
                  <a:schemeClr val="dk1"/>
                </a:solidFill>
                <a:latin typeface="Rockwell"/>
                <a:ea typeface="Rockwell"/>
                <a:cs typeface="Rockwell"/>
                <a:sym typeface="Rockwell"/>
              </a:defRPr>
            </a:lvl1pPr>
            <a:lvl2pPr marL="0" marR="0" lvl="1" indent="0" algn="ctr" rtl="0">
              <a:spcBef>
                <a:spcPts val="0"/>
              </a:spcBef>
              <a:buNone/>
              <a:defRPr sz="1200" b="1" i="1" u="none" strike="noStrike" cap="none">
                <a:solidFill>
                  <a:schemeClr val="dk1"/>
                </a:solidFill>
                <a:latin typeface="Rockwell"/>
                <a:ea typeface="Rockwell"/>
                <a:cs typeface="Rockwell"/>
                <a:sym typeface="Rockwell"/>
              </a:defRPr>
            </a:lvl2pPr>
            <a:lvl3pPr marL="0" marR="0" lvl="2" indent="0" algn="ctr" rtl="0">
              <a:spcBef>
                <a:spcPts val="0"/>
              </a:spcBef>
              <a:buNone/>
              <a:defRPr sz="1200" b="1" i="1" u="none" strike="noStrike" cap="none">
                <a:solidFill>
                  <a:schemeClr val="dk1"/>
                </a:solidFill>
                <a:latin typeface="Rockwell"/>
                <a:ea typeface="Rockwell"/>
                <a:cs typeface="Rockwell"/>
                <a:sym typeface="Rockwell"/>
              </a:defRPr>
            </a:lvl3pPr>
            <a:lvl4pPr marL="0" marR="0" lvl="3" indent="0" algn="ctr" rtl="0">
              <a:spcBef>
                <a:spcPts val="0"/>
              </a:spcBef>
              <a:buNone/>
              <a:defRPr sz="1200" b="1" i="1" u="none" strike="noStrike" cap="none">
                <a:solidFill>
                  <a:schemeClr val="dk1"/>
                </a:solidFill>
                <a:latin typeface="Rockwell"/>
                <a:ea typeface="Rockwell"/>
                <a:cs typeface="Rockwell"/>
                <a:sym typeface="Rockwell"/>
              </a:defRPr>
            </a:lvl4pPr>
            <a:lvl5pPr marL="0" marR="0" lvl="4" indent="0" algn="ctr" rtl="0">
              <a:spcBef>
                <a:spcPts val="0"/>
              </a:spcBef>
              <a:buNone/>
              <a:defRPr sz="1200" b="1" i="1" u="none" strike="noStrike" cap="none">
                <a:solidFill>
                  <a:schemeClr val="dk1"/>
                </a:solidFill>
                <a:latin typeface="Rockwell"/>
                <a:ea typeface="Rockwell"/>
                <a:cs typeface="Rockwell"/>
                <a:sym typeface="Rockwell"/>
              </a:defRPr>
            </a:lvl5pPr>
            <a:lvl6pPr marL="0" marR="0" lvl="5" indent="0" algn="ctr" rtl="0">
              <a:spcBef>
                <a:spcPts val="0"/>
              </a:spcBef>
              <a:buNone/>
              <a:defRPr sz="1200" b="1" i="1" u="none" strike="noStrike" cap="none">
                <a:solidFill>
                  <a:schemeClr val="dk1"/>
                </a:solidFill>
                <a:latin typeface="Rockwell"/>
                <a:ea typeface="Rockwell"/>
                <a:cs typeface="Rockwell"/>
                <a:sym typeface="Rockwell"/>
              </a:defRPr>
            </a:lvl6pPr>
            <a:lvl7pPr marL="0" marR="0" lvl="6" indent="0" algn="ctr" rtl="0">
              <a:spcBef>
                <a:spcPts val="0"/>
              </a:spcBef>
              <a:buNone/>
              <a:defRPr sz="1200" b="1" i="1" u="none" strike="noStrike" cap="none">
                <a:solidFill>
                  <a:schemeClr val="dk1"/>
                </a:solidFill>
                <a:latin typeface="Rockwell"/>
                <a:ea typeface="Rockwell"/>
                <a:cs typeface="Rockwell"/>
                <a:sym typeface="Rockwell"/>
              </a:defRPr>
            </a:lvl7pPr>
            <a:lvl8pPr marL="0" marR="0" lvl="7" indent="0" algn="ctr" rtl="0">
              <a:spcBef>
                <a:spcPts val="0"/>
              </a:spcBef>
              <a:buNone/>
              <a:defRPr sz="1200" b="1" i="1" u="none" strike="noStrike" cap="none">
                <a:solidFill>
                  <a:schemeClr val="dk1"/>
                </a:solidFill>
                <a:latin typeface="Rockwell"/>
                <a:ea typeface="Rockwell"/>
                <a:cs typeface="Rockwell"/>
                <a:sym typeface="Rockwell"/>
              </a:defRPr>
            </a:lvl8pPr>
            <a:lvl9pPr marL="0" marR="0" lvl="8" indent="0" algn="ctr" rtl="0">
              <a:spcBef>
                <a:spcPts val="0"/>
              </a:spcBef>
              <a:buNone/>
              <a:defRPr sz="1200" b="1" i="1" u="none" strike="noStrike" cap="none">
                <a:solidFill>
                  <a:schemeClr val="dk1"/>
                </a:solidFill>
                <a:latin typeface="Rockwell"/>
                <a:ea typeface="Rockwell"/>
                <a:cs typeface="Rockwell"/>
                <a:sym typeface="Rockwell"/>
              </a:defRPr>
            </a:lvl9p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n-US" sz="1200" b="1" i="1" u="none" strike="noStrike" kern="0" cap="none" spc="0" normalizeH="0" baseline="0" noProof="0">
                <a:ln>
                  <a:noFill/>
                </a:ln>
                <a:solidFill>
                  <a:srgbClr val="000000"/>
                </a:solidFill>
                <a:effectLst/>
                <a:uLnTx/>
                <a:uFillTx/>
                <a:latin typeface="Rockwell"/>
                <a:sym typeface="Rockwell"/>
              </a:rPr>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t>‹#›</a:t>
            </a:fld>
            <a:endParaRPr kumimoji="0" sz="1200" b="1" i="1" u="none" strike="noStrike" kern="0" cap="none" spc="0" normalizeH="0" baseline="0" noProof="0">
              <a:ln>
                <a:noFill/>
              </a:ln>
              <a:solidFill>
                <a:srgbClr val="000000"/>
              </a:solidFill>
              <a:effectLst/>
              <a:uLnTx/>
              <a:uFillTx/>
              <a:latin typeface="Rockwell"/>
              <a:sym typeface="Rockwell"/>
            </a:endParaRPr>
          </a:p>
        </p:txBody>
      </p:sp>
      <p:sp>
        <p:nvSpPr>
          <p:cNvPr id="397" name="Google Shape;397;p25"/>
          <p:cNvSpPr txBox="1"/>
          <p:nvPr/>
        </p:nvSpPr>
        <p:spPr>
          <a:xfrm>
            <a:off x="5861957" y="6613071"/>
            <a:ext cx="0" cy="0"/>
          </a:xfrm>
          <a:prstGeom prst="rect">
            <a:avLst/>
          </a:prstGeom>
          <a:noFill/>
          <a:ln>
            <a:noFill/>
          </a:ln>
        </p:spPr>
        <p:txBody>
          <a:bodyPr spcFirstLastPara="1" wrap="square" lIns="0" tIns="0" rIns="0" bIns="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3F3F3F"/>
              </a:solidFill>
              <a:effectLst/>
              <a:uLnTx/>
              <a:uFillTx/>
              <a:latin typeface="Calibri"/>
              <a:ea typeface="Calibri"/>
              <a:cs typeface="Calibri"/>
              <a:sym typeface="Calibri"/>
            </a:endParaRPr>
          </a:p>
        </p:txBody>
      </p:sp>
      <p:sp>
        <p:nvSpPr>
          <p:cNvPr id="398" name="Google Shape;398;p25"/>
          <p:cNvSpPr/>
          <p:nvPr/>
        </p:nvSpPr>
        <p:spPr>
          <a:xfrm>
            <a:off x="0" y="2539992"/>
            <a:ext cx="5373076" cy="4318008"/>
          </a:xfrm>
          <a:custGeom>
            <a:avLst/>
            <a:gdLst/>
            <a:ahLst/>
            <a:cxnLst/>
            <a:rect l="l" t="t" r="r" b="b"/>
            <a:pathLst>
              <a:path w="5373076" h="4318008" extrusionOk="0">
                <a:moveTo>
                  <a:pt x="4972877" y="1816430"/>
                </a:moveTo>
                <a:lnTo>
                  <a:pt x="5211912" y="2046590"/>
                </a:lnTo>
                <a:lnTo>
                  <a:pt x="4866804" y="2013272"/>
                </a:lnTo>
                <a:close/>
                <a:moveTo>
                  <a:pt x="3721849" y="1808102"/>
                </a:moveTo>
                <a:lnTo>
                  <a:pt x="3854624" y="2524110"/>
                </a:lnTo>
                <a:lnTo>
                  <a:pt x="3419634" y="2322178"/>
                </a:lnTo>
                <a:lnTo>
                  <a:pt x="3604566" y="1945430"/>
                </a:lnTo>
                <a:close/>
                <a:moveTo>
                  <a:pt x="2301472" y="1771765"/>
                </a:moveTo>
                <a:lnTo>
                  <a:pt x="3237442" y="2134997"/>
                </a:lnTo>
                <a:lnTo>
                  <a:pt x="3266331" y="2949530"/>
                </a:lnTo>
                <a:lnTo>
                  <a:pt x="1897852" y="4318008"/>
                </a:lnTo>
                <a:lnTo>
                  <a:pt x="134565" y="4318008"/>
                </a:lnTo>
                <a:lnTo>
                  <a:pt x="0" y="4183443"/>
                </a:lnTo>
                <a:lnTo>
                  <a:pt x="0" y="2855805"/>
                </a:lnTo>
                <a:close/>
                <a:moveTo>
                  <a:pt x="5243699" y="652159"/>
                </a:moveTo>
                <a:lnTo>
                  <a:pt x="5058767" y="1028908"/>
                </a:lnTo>
                <a:lnTo>
                  <a:pt x="4960786" y="983422"/>
                </a:lnTo>
                <a:close/>
                <a:moveTo>
                  <a:pt x="3473588" y="405712"/>
                </a:moveTo>
                <a:lnTo>
                  <a:pt x="4094196" y="1366894"/>
                </a:lnTo>
                <a:lnTo>
                  <a:pt x="3778134" y="1741309"/>
                </a:lnTo>
                <a:lnTo>
                  <a:pt x="2824519" y="1808100"/>
                </a:lnTo>
                <a:close/>
                <a:moveTo>
                  <a:pt x="4454991" y="0"/>
                </a:moveTo>
                <a:lnTo>
                  <a:pt x="5373076" y="32358"/>
                </a:lnTo>
                <a:lnTo>
                  <a:pt x="4628717" y="1349015"/>
                </a:lnTo>
                <a:lnTo>
                  <a:pt x="4094010" y="779481"/>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Tree>
    <p:extLst>
      <p:ext uri="{BB962C8B-B14F-4D97-AF65-F5344CB8AC3E}">
        <p14:creationId xmlns:p14="http://schemas.microsoft.com/office/powerpoint/2010/main" val="1012579437"/>
      </p:ext>
    </p:extLst>
  </p:cSld>
  <p:clrMapOvr>
    <a:masterClrMapping/>
  </p:clrMapOvr>
</p:sldLayout>
</file>

<file path=ppt/slideLayouts/slideLayout148.xml><?xml version="1.0" encoding="utf-8"?>
<p:sldLayout xmlns:a="http://schemas.openxmlformats.org/drawingml/2006/main" xmlns:r="http://schemas.openxmlformats.org/officeDocument/2006/relationships" xmlns:p="http://schemas.openxmlformats.org/presentationml/2006/main" matchingName="Content with Caption">
  <p:cSld name="Content with Caption">
    <p:spTree>
      <p:nvGrpSpPr>
        <p:cNvPr id="1" name="Shape 399"/>
        <p:cNvGrpSpPr/>
        <p:nvPr/>
      </p:nvGrpSpPr>
      <p:grpSpPr>
        <a:xfrm>
          <a:off x="0" y="0"/>
          <a:ext cx="0" cy="0"/>
          <a:chOff x="0" y="0"/>
          <a:chExt cx="0" cy="0"/>
        </a:xfrm>
      </p:grpSpPr>
      <p:sp>
        <p:nvSpPr>
          <p:cNvPr id="400" name="Google Shape;400;p26"/>
          <p:cNvSpPr/>
          <p:nvPr/>
        </p:nvSpPr>
        <p:spPr>
          <a:xfrm rot="4308689">
            <a:off x="8139110" y="-52404"/>
            <a:ext cx="648657" cy="777553"/>
          </a:xfrm>
          <a:custGeom>
            <a:avLst/>
            <a:gdLst/>
            <a:ahLst/>
            <a:cxnLst/>
            <a:rect l="l" t="t" r="r" b="b"/>
            <a:pathLst>
              <a:path w="648657" h="777553" extrusionOk="0">
                <a:moveTo>
                  <a:pt x="0" y="777553"/>
                </a:moveTo>
                <a:lnTo>
                  <a:pt x="255474" y="0"/>
                </a:lnTo>
                <a:lnTo>
                  <a:pt x="648657" y="713937"/>
                </a:lnTo>
                <a:lnTo>
                  <a:pt x="0" y="777553"/>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401" name="Google Shape;401;p26"/>
          <p:cNvSpPr/>
          <p:nvPr/>
        </p:nvSpPr>
        <p:spPr>
          <a:xfrm rot="4308689">
            <a:off x="8878526" y="-532562"/>
            <a:ext cx="3571215" cy="3737093"/>
          </a:xfrm>
          <a:custGeom>
            <a:avLst/>
            <a:gdLst/>
            <a:ahLst/>
            <a:cxnLst/>
            <a:rect l="l" t="t" r="r" b="b"/>
            <a:pathLst>
              <a:path w="3571215" h="3737093" extrusionOk="0">
                <a:moveTo>
                  <a:pt x="0" y="3023156"/>
                </a:moveTo>
                <a:lnTo>
                  <a:pt x="993291" y="0"/>
                </a:lnTo>
                <a:lnTo>
                  <a:pt x="3571215" y="847006"/>
                </a:lnTo>
                <a:lnTo>
                  <a:pt x="1392370" y="3639100"/>
                </a:lnTo>
                <a:lnTo>
                  <a:pt x="393183" y="3737093"/>
                </a:lnTo>
                <a:lnTo>
                  <a:pt x="0" y="3023156"/>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402" name="Google Shape;402;p26"/>
          <p:cNvSpPr txBox="1">
            <a:spLocks noGrp="1"/>
          </p:cNvSpPr>
          <p:nvPr>
            <p:ph type="ftr" idx="11"/>
          </p:nvPr>
        </p:nvSpPr>
        <p:spPr>
          <a:xfrm>
            <a:off x="431999" y="6188628"/>
            <a:ext cx="8784941" cy="365125"/>
          </a:xfrm>
          <a:prstGeom prst="rect">
            <a:avLst/>
          </a:prstGeom>
          <a:noFill/>
          <a:ln>
            <a:noFill/>
          </a:ln>
        </p:spPr>
        <p:txBody>
          <a:bodyPr spcFirstLastPara="1" wrap="square" lIns="0" tIns="0" rIns="0" bIns="0" anchor="ctr" anchorCtr="0"/>
          <a:lstStyle>
            <a:lvl1pPr marR="0" lvl="0" algn="l" rtl="0">
              <a:spcBef>
                <a:spcPts val="0"/>
              </a:spcBef>
              <a:spcAft>
                <a:spcPts val="0"/>
              </a:spcAft>
              <a:buSzPts val="1400"/>
              <a:buNone/>
              <a:defRPr sz="1200" b="0" i="0" u="none" strike="noStrike" cap="none">
                <a:solidFill>
                  <a:srgbClr val="3F3F3F"/>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200" b="0" i="0" u="none" strike="noStrike" kern="0" cap="none" spc="0" normalizeH="0" baseline="0" noProof="0">
              <a:ln>
                <a:noFill/>
              </a:ln>
              <a:solidFill>
                <a:srgbClr val="3F3F3F"/>
              </a:solidFill>
              <a:effectLst/>
              <a:uLnTx/>
              <a:uFillTx/>
              <a:latin typeface="Calibri"/>
              <a:cs typeface="Calibri"/>
              <a:sym typeface="Calibri"/>
            </a:endParaRPr>
          </a:p>
        </p:txBody>
      </p:sp>
      <p:sp>
        <p:nvSpPr>
          <p:cNvPr id="403" name="Google Shape;403;p26"/>
          <p:cNvSpPr>
            <a:spLocks noGrp="1"/>
          </p:cNvSpPr>
          <p:nvPr>
            <p:ph type="sldNum" idx="12"/>
          </p:nvPr>
        </p:nvSpPr>
        <p:spPr>
          <a:xfrm>
            <a:off x="11496369" y="6155190"/>
            <a:ext cx="432000" cy="432000"/>
          </a:xfrm>
          <a:prstGeom prst="ellipse">
            <a:avLst/>
          </a:prstGeom>
          <a:noFill/>
          <a:ln w="9525" cap="flat" cmpd="sng">
            <a:solidFill>
              <a:schemeClr val="accent1"/>
            </a:solidFill>
            <a:prstDash val="solid"/>
            <a:round/>
            <a:headEnd type="none" w="sm" len="sm"/>
            <a:tailEnd type="none" w="sm" len="sm"/>
          </a:ln>
        </p:spPr>
        <p:txBody>
          <a:bodyPr spcFirstLastPara="1" wrap="square" lIns="0" tIns="0" rIns="0" bIns="0" anchor="ctr" anchorCtr="0">
            <a:noAutofit/>
          </a:bodyPr>
          <a:lstStyle>
            <a:lvl1pPr marL="0" marR="0" lvl="0" indent="0" algn="ctr" rtl="0">
              <a:spcBef>
                <a:spcPts val="0"/>
              </a:spcBef>
              <a:buNone/>
              <a:defRPr sz="1200" b="1" i="1" u="none" strike="noStrike" cap="none">
                <a:solidFill>
                  <a:srgbClr val="3F3F3F"/>
                </a:solidFill>
                <a:latin typeface="Rockwell"/>
                <a:ea typeface="Rockwell"/>
                <a:cs typeface="Rockwell"/>
                <a:sym typeface="Rockwell"/>
              </a:defRPr>
            </a:lvl1pPr>
            <a:lvl2pPr marL="0" marR="0" lvl="1" indent="0" algn="ctr" rtl="0">
              <a:spcBef>
                <a:spcPts val="0"/>
              </a:spcBef>
              <a:buNone/>
              <a:defRPr sz="1200" b="1" i="1" u="none" strike="noStrike" cap="none">
                <a:solidFill>
                  <a:srgbClr val="3F3F3F"/>
                </a:solidFill>
                <a:latin typeface="Rockwell"/>
                <a:ea typeface="Rockwell"/>
                <a:cs typeface="Rockwell"/>
                <a:sym typeface="Rockwell"/>
              </a:defRPr>
            </a:lvl2pPr>
            <a:lvl3pPr marL="0" marR="0" lvl="2" indent="0" algn="ctr" rtl="0">
              <a:spcBef>
                <a:spcPts val="0"/>
              </a:spcBef>
              <a:buNone/>
              <a:defRPr sz="1200" b="1" i="1" u="none" strike="noStrike" cap="none">
                <a:solidFill>
                  <a:srgbClr val="3F3F3F"/>
                </a:solidFill>
                <a:latin typeface="Rockwell"/>
                <a:ea typeface="Rockwell"/>
                <a:cs typeface="Rockwell"/>
                <a:sym typeface="Rockwell"/>
              </a:defRPr>
            </a:lvl3pPr>
            <a:lvl4pPr marL="0" marR="0" lvl="3" indent="0" algn="ctr" rtl="0">
              <a:spcBef>
                <a:spcPts val="0"/>
              </a:spcBef>
              <a:buNone/>
              <a:defRPr sz="1200" b="1" i="1" u="none" strike="noStrike" cap="none">
                <a:solidFill>
                  <a:srgbClr val="3F3F3F"/>
                </a:solidFill>
                <a:latin typeface="Rockwell"/>
                <a:ea typeface="Rockwell"/>
                <a:cs typeface="Rockwell"/>
                <a:sym typeface="Rockwell"/>
              </a:defRPr>
            </a:lvl4pPr>
            <a:lvl5pPr marL="0" marR="0" lvl="4" indent="0" algn="ctr" rtl="0">
              <a:spcBef>
                <a:spcPts val="0"/>
              </a:spcBef>
              <a:buNone/>
              <a:defRPr sz="1200" b="1" i="1" u="none" strike="noStrike" cap="none">
                <a:solidFill>
                  <a:srgbClr val="3F3F3F"/>
                </a:solidFill>
                <a:latin typeface="Rockwell"/>
                <a:ea typeface="Rockwell"/>
                <a:cs typeface="Rockwell"/>
                <a:sym typeface="Rockwell"/>
              </a:defRPr>
            </a:lvl5pPr>
            <a:lvl6pPr marL="0" marR="0" lvl="5" indent="0" algn="ctr" rtl="0">
              <a:spcBef>
                <a:spcPts val="0"/>
              </a:spcBef>
              <a:buNone/>
              <a:defRPr sz="1200" b="1" i="1" u="none" strike="noStrike" cap="none">
                <a:solidFill>
                  <a:srgbClr val="3F3F3F"/>
                </a:solidFill>
                <a:latin typeface="Rockwell"/>
                <a:ea typeface="Rockwell"/>
                <a:cs typeface="Rockwell"/>
                <a:sym typeface="Rockwell"/>
              </a:defRPr>
            </a:lvl6pPr>
            <a:lvl7pPr marL="0" marR="0" lvl="6" indent="0" algn="ctr" rtl="0">
              <a:spcBef>
                <a:spcPts val="0"/>
              </a:spcBef>
              <a:buNone/>
              <a:defRPr sz="1200" b="1" i="1" u="none" strike="noStrike" cap="none">
                <a:solidFill>
                  <a:srgbClr val="3F3F3F"/>
                </a:solidFill>
                <a:latin typeface="Rockwell"/>
                <a:ea typeface="Rockwell"/>
                <a:cs typeface="Rockwell"/>
                <a:sym typeface="Rockwell"/>
              </a:defRPr>
            </a:lvl7pPr>
            <a:lvl8pPr marL="0" marR="0" lvl="7" indent="0" algn="ctr" rtl="0">
              <a:spcBef>
                <a:spcPts val="0"/>
              </a:spcBef>
              <a:buNone/>
              <a:defRPr sz="1200" b="1" i="1" u="none" strike="noStrike" cap="none">
                <a:solidFill>
                  <a:srgbClr val="3F3F3F"/>
                </a:solidFill>
                <a:latin typeface="Rockwell"/>
                <a:ea typeface="Rockwell"/>
                <a:cs typeface="Rockwell"/>
                <a:sym typeface="Rockwell"/>
              </a:defRPr>
            </a:lvl8pPr>
            <a:lvl9pPr marL="0" marR="0" lvl="8" indent="0" algn="ctr" rtl="0">
              <a:spcBef>
                <a:spcPts val="0"/>
              </a:spcBef>
              <a:buNone/>
              <a:defRPr sz="1200" b="1" i="1" u="none" strike="noStrike" cap="none">
                <a:solidFill>
                  <a:srgbClr val="3F3F3F"/>
                </a:solidFill>
                <a:latin typeface="Rockwell"/>
                <a:ea typeface="Rockwell"/>
                <a:cs typeface="Rockwell"/>
                <a:sym typeface="Rockwell"/>
              </a:defRPr>
            </a:lvl9p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n-US" sz="1200" b="1" i="1" u="none" strike="noStrike" kern="0" cap="none" spc="0" normalizeH="0" baseline="0" noProof="0">
                <a:ln>
                  <a:noFill/>
                </a:ln>
                <a:solidFill>
                  <a:srgbClr val="3F3F3F"/>
                </a:solidFill>
                <a:effectLst/>
                <a:uLnTx/>
                <a:uFillTx/>
                <a:latin typeface="Rockwell"/>
                <a:sym typeface="Rockwell"/>
              </a:rPr>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t>‹#›</a:t>
            </a:fld>
            <a:endParaRPr kumimoji="0" sz="1200" b="1" i="1" u="none" strike="noStrike" kern="0" cap="none" spc="0" normalizeH="0" baseline="0" noProof="0">
              <a:ln>
                <a:noFill/>
              </a:ln>
              <a:solidFill>
                <a:srgbClr val="3F3F3F"/>
              </a:solidFill>
              <a:effectLst/>
              <a:uLnTx/>
              <a:uFillTx/>
              <a:latin typeface="Rockwell"/>
              <a:sym typeface="Rockwell"/>
            </a:endParaRPr>
          </a:p>
        </p:txBody>
      </p:sp>
      <p:sp>
        <p:nvSpPr>
          <p:cNvPr id="404" name="Google Shape;404;p26"/>
          <p:cNvSpPr/>
          <p:nvPr/>
        </p:nvSpPr>
        <p:spPr>
          <a:xfrm rot="4308689">
            <a:off x="9191192" y="1651650"/>
            <a:ext cx="1980696" cy="2066510"/>
          </a:xfrm>
          <a:custGeom>
            <a:avLst/>
            <a:gdLst/>
            <a:ahLst/>
            <a:cxnLst/>
            <a:rect l="l" t="t" r="r" b="b"/>
            <a:pathLst>
              <a:path w="1980696" h="2066510" extrusionOk="0">
                <a:moveTo>
                  <a:pt x="0" y="2066510"/>
                </a:moveTo>
                <a:lnTo>
                  <a:pt x="1138078" y="0"/>
                </a:lnTo>
                <a:lnTo>
                  <a:pt x="1980696" y="1530016"/>
                </a:lnTo>
                <a:lnTo>
                  <a:pt x="1459417" y="2066510"/>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405" name="Google Shape;405;p26"/>
          <p:cNvSpPr/>
          <p:nvPr/>
        </p:nvSpPr>
        <p:spPr>
          <a:xfrm rot="-7769131">
            <a:off x="9457431" y="3977898"/>
            <a:ext cx="346713" cy="206124"/>
          </a:xfrm>
          <a:custGeom>
            <a:avLst/>
            <a:gdLst/>
            <a:ahLst/>
            <a:cxnLst/>
            <a:rect l="l" t="t" r="r" b="b"/>
            <a:pathLst>
              <a:path w="346713" h="206124" extrusionOk="0">
                <a:moveTo>
                  <a:pt x="346713" y="206124"/>
                </a:moveTo>
                <a:lnTo>
                  <a:pt x="0" y="206124"/>
                </a:lnTo>
                <a:lnTo>
                  <a:pt x="86666" y="0"/>
                </a:lnTo>
                <a:lnTo>
                  <a:pt x="346713" y="206124"/>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406" name="Google Shape;406;p26"/>
          <p:cNvSpPr/>
          <p:nvPr/>
        </p:nvSpPr>
        <p:spPr>
          <a:xfrm rot="-9168920">
            <a:off x="9528615" y="3713859"/>
            <a:ext cx="710669" cy="335543"/>
          </a:xfrm>
          <a:custGeom>
            <a:avLst/>
            <a:gdLst/>
            <a:ahLst/>
            <a:cxnLst/>
            <a:rect l="l" t="t" r="r" b="b"/>
            <a:pathLst>
              <a:path w="710669" h="335543" extrusionOk="0">
                <a:moveTo>
                  <a:pt x="710669" y="176660"/>
                </a:moveTo>
                <a:lnTo>
                  <a:pt x="0" y="335543"/>
                </a:lnTo>
                <a:lnTo>
                  <a:pt x="141082" y="0"/>
                </a:lnTo>
                <a:lnTo>
                  <a:pt x="487795" y="0"/>
                </a:lnTo>
                <a:lnTo>
                  <a:pt x="710669" y="176660"/>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407" name="Google Shape;407;p26"/>
          <p:cNvSpPr/>
          <p:nvPr/>
        </p:nvSpPr>
        <p:spPr>
          <a:xfrm rot="4308689">
            <a:off x="8785444" y="1075879"/>
            <a:ext cx="1246227" cy="1580187"/>
          </a:xfrm>
          <a:custGeom>
            <a:avLst/>
            <a:gdLst/>
            <a:ahLst/>
            <a:cxnLst/>
            <a:rect l="l" t="t" r="r" b="b"/>
            <a:pathLst>
              <a:path w="1246227" h="1580187" extrusionOk="0">
                <a:moveTo>
                  <a:pt x="0" y="1580187"/>
                </a:moveTo>
                <a:lnTo>
                  <a:pt x="1168783" y="0"/>
                </a:lnTo>
                <a:lnTo>
                  <a:pt x="1246227" y="105569"/>
                </a:lnTo>
                <a:lnTo>
                  <a:pt x="358471" y="1574380"/>
                </a:lnTo>
                <a:lnTo>
                  <a:pt x="0" y="1580187"/>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408" name="Google Shape;408;p26"/>
          <p:cNvSpPr/>
          <p:nvPr/>
        </p:nvSpPr>
        <p:spPr>
          <a:xfrm rot="-4406895">
            <a:off x="11374788" y="2846425"/>
            <a:ext cx="243160" cy="406553"/>
          </a:xfrm>
          <a:custGeom>
            <a:avLst/>
            <a:gdLst/>
            <a:ahLst/>
            <a:cxnLst/>
            <a:rect l="l" t="t" r="r" b="b"/>
            <a:pathLst>
              <a:path w="243160" h="406553" extrusionOk="0">
                <a:moveTo>
                  <a:pt x="243160" y="342071"/>
                </a:moveTo>
                <a:lnTo>
                  <a:pt x="156493" y="406553"/>
                </a:lnTo>
                <a:lnTo>
                  <a:pt x="0" y="0"/>
                </a:lnTo>
                <a:lnTo>
                  <a:pt x="243160" y="342071"/>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409" name="Google Shape;409;p26"/>
          <p:cNvSpPr/>
          <p:nvPr/>
        </p:nvSpPr>
        <p:spPr>
          <a:xfrm rot="-4406895">
            <a:off x="10879052" y="2627354"/>
            <a:ext cx="692798" cy="510610"/>
          </a:xfrm>
          <a:custGeom>
            <a:avLst/>
            <a:gdLst/>
            <a:ahLst/>
            <a:cxnLst/>
            <a:rect l="l" t="t" r="r" b="b"/>
            <a:pathLst>
              <a:path w="692798" h="510610" extrusionOk="0">
                <a:moveTo>
                  <a:pt x="692798" y="224339"/>
                </a:moveTo>
                <a:lnTo>
                  <a:pt x="308036" y="510610"/>
                </a:lnTo>
                <a:lnTo>
                  <a:pt x="64876" y="168539"/>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410" name="Google Shape;410;p26"/>
          <p:cNvSpPr txBox="1">
            <a:spLocks noGrp="1"/>
          </p:cNvSpPr>
          <p:nvPr>
            <p:ph type="title"/>
          </p:nvPr>
        </p:nvSpPr>
        <p:spPr>
          <a:xfrm>
            <a:off x="839788" y="457200"/>
            <a:ext cx="3932237" cy="1600200"/>
          </a:xfrm>
          <a:prstGeom prst="rect">
            <a:avLst/>
          </a:prstGeom>
          <a:noFill/>
          <a:ln>
            <a:noFill/>
          </a:ln>
        </p:spPr>
        <p:txBody>
          <a:bodyPr spcFirstLastPara="1" wrap="square" lIns="0" tIns="0" rIns="0" bIns="0" anchor="b" anchorCtr="0"/>
          <a:lstStyle>
            <a:lvl1pPr marR="0" lvl="0" algn="l" rtl="0">
              <a:lnSpc>
                <a:spcPct val="90000"/>
              </a:lnSpc>
              <a:spcBef>
                <a:spcPts val="0"/>
              </a:spcBef>
              <a:spcAft>
                <a:spcPts val="0"/>
              </a:spcAft>
              <a:buClr>
                <a:srgbClr val="0070C0"/>
              </a:buClr>
              <a:buSzPts val="3200"/>
              <a:buFont typeface="Economica"/>
              <a:buNone/>
              <a:defRPr sz="3200" b="0" i="0" u="none" strike="noStrike" cap="none">
                <a:solidFill>
                  <a:srgbClr val="0070C0"/>
                </a:solidFill>
                <a:latin typeface="Economica"/>
                <a:ea typeface="Economica"/>
                <a:cs typeface="Economica"/>
                <a:sym typeface="Economica"/>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endParaRPr/>
          </a:p>
        </p:txBody>
      </p:sp>
      <p:sp>
        <p:nvSpPr>
          <p:cNvPr id="411" name="Google Shape;411;p26"/>
          <p:cNvSpPr txBox="1">
            <a:spLocks noGrp="1"/>
          </p:cNvSpPr>
          <p:nvPr>
            <p:ph type="body" idx="1"/>
          </p:nvPr>
        </p:nvSpPr>
        <p:spPr>
          <a:xfrm>
            <a:off x="839788" y="2057400"/>
            <a:ext cx="3932237" cy="3811588"/>
          </a:xfrm>
          <a:prstGeom prst="rect">
            <a:avLst/>
          </a:prstGeom>
          <a:noFill/>
          <a:ln>
            <a:noFill/>
          </a:ln>
        </p:spPr>
        <p:txBody>
          <a:bodyPr spcFirstLastPara="1" wrap="square" lIns="0" tIns="0" rIns="0" bIns="0" anchor="t" anchorCtr="0"/>
          <a:lstStyle>
            <a:lvl1pPr marL="457200" marR="0" lvl="0" indent="-228600" algn="l" rtl="0">
              <a:lnSpc>
                <a:spcPct val="90000"/>
              </a:lnSpc>
              <a:spcBef>
                <a:spcPts val="1000"/>
              </a:spcBef>
              <a:spcAft>
                <a:spcPts val="0"/>
              </a:spcAft>
              <a:buClr>
                <a:srgbClr val="3F3F3F"/>
              </a:buClr>
              <a:buSzPts val="1600"/>
              <a:buFont typeface="Arial"/>
              <a:buNone/>
              <a:defRPr sz="1600" b="0" i="0" u="none" strike="noStrike" cap="none">
                <a:solidFill>
                  <a:srgbClr val="3F3F3F"/>
                </a:solidFill>
                <a:latin typeface="Calibri"/>
                <a:ea typeface="Calibri"/>
                <a:cs typeface="Calibri"/>
                <a:sym typeface="Calibri"/>
              </a:defRPr>
            </a:lvl1pPr>
            <a:lvl2pPr marL="914400" marR="0" lvl="1" indent="-228600" algn="l" rtl="0">
              <a:lnSpc>
                <a:spcPct val="90000"/>
              </a:lnSpc>
              <a:spcBef>
                <a:spcPts val="500"/>
              </a:spcBef>
              <a:spcAft>
                <a:spcPts val="0"/>
              </a:spcAft>
              <a:buClr>
                <a:srgbClr val="3F3F3F"/>
              </a:buClr>
              <a:buSzPts val="1400"/>
              <a:buFont typeface="Arial"/>
              <a:buNone/>
              <a:defRPr sz="1400" b="0" i="0" u="none" strike="noStrike" cap="none">
                <a:solidFill>
                  <a:srgbClr val="3F3F3F"/>
                </a:solidFill>
                <a:latin typeface="Calibri"/>
                <a:ea typeface="Calibri"/>
                <a:cs typeface="Calibri"/>
                <a:sym typeface="Calibri"/>
              </a:defRPr>
            </a:lvl2pPr>
            <a:lvl3pPr marL="1371600" marR="0" lvl="2" indent="-228600" algn="l" rtl="0">
              <a:lnSpc>
                <a:spcPct val="90000"/>
              </a:lnSpc>
              <a:spcBef>
                <a:spcPts val="500"/>
              </a:spcBef>
              <a:spcAft>
                <a:spcPts val="0"/>
              </a:spcAft>
              <a:buClr>
                <a:srgbClr val="3F3F3F"/>
              </a:buClr>
              <a:buSzPts val="1200"/>
              <a:buFont typeface="Arial"/>
              <a:buNone/>
              <a:defRPr sz="1200" b="0" i="0" u="none" strike="noStrike" cap="none">
                <a:solidFill>
                  <a:srgbClr val="3F3F3F"/>
                </a:solidFill>
                <a:latin typeface="Calibri"/>
                <a:ea typeface="Calibri"/>
                <a:cs typeface="Calibri"/>
                <a:sym typeface="Calibri"/>
              </a:defRPr>
            </a:lvl3pPr>
            <a:lvl4pPr marL="1828800" marR="0" lvl="3" indent="-228600" algn="l" rtl="0">
              <a:lnSpc>
                <a:spcPct val="90000"/>
              </a:lnSpc>
              <a:spcBef>
                <a:spcPts val="500"/>
              </a:spcBef>
              <a:spcAft>
                <a:spcPts val="0"/>
              </a:spcAft>
              <a:buClr>
                <a:srgbClr val="3F3F3F"/>
              </a:buClr>
              <a:buSzPts val="1000"/>
              <a:buFont typeface="Arial"/>
              <a:buNone/>
              <a:defRPr sz="1000" b="0" i="0" u="none" strike="noStrike" cap="none">
                <a:solidFill>
                  <a:srgbClr val="3F3F3F"/>
                </a:solidFill>
                <a:latin typeface="Calibri"/>
                <a:ea typeface="Calibri"/>
                <a:cs typeface="Calibri"/>
                <a:sym typeface="Calibri"/>
              </a:defRPr>
            </a:lvl4pPr>
            <a:lvl5pPr marL="2286000" marR="0" lvl="4" indent="-228600" algn="l" rtl="0">
              <a:lnSpc>
                <a:spcPct val="90000"/>
              </a:lnSpc>
              <a:spcBef>
                <a:spcPts val="500"/>
              </a:spcBef>
              <a:spcAft>
                <a:spcPts val="0"/>
              </a:spcAft>
              <a:buClr>
                <a:srgbClr val="3F3F3F"/>
              </a:buClr>
              <a:buSzPts val="1000"/>
              <a:buFont typeface="Arial"/>
              <a:buNone/>
              <a:defRPr sz="1000" b="0" i="0" u="none" strike="noStrike" cap="none">
                <a:solidFill>
                  <a:srgbClr val="3F3F3F"/>
                </a:solidFill>
                <a:latin typeface="Calibri"/>
                <a:ea typeface="Calibri"/>
                <a:cs typeface="Calibri"/>
                <a:sym typeface="Calibri"/>
              </a:defRPr>
            </a:lvl5pPr>
            <a:lvl6pPr marL="2743200" marR="0" lvl="5" indent="-228600" algn="l" rtl="0">
              <a:lnSpc>
                <a:spcPct val="90000"/>
              </a:lnSpc>
              <a:spcBef>
                <a:spcPts val="500"/>
              </a:spcBef>
              <a:spcAft>
                <a:spcPts val="0"/>
              </a:spcAft>
              <a:buClr>
                <a:schemeClr val="dk1"/>
              </a:buClr>
              <a:buSzPts val="1000"/>
              <a:buFont typeface="Arial"/>
              <a:buNone/>
              <a:defRPr sz="1000" b="0" i="0" u="none" strike="noStrike" cap="none">
                <a:solidFill>
                  <a:schemeClr val="dk1"/>
                </a:solidFill>
                <a:latin typeface="Calibri"/>
                <a:ea typeface="Calibri"/>
                <a:cs typeface="Calibri"/>
                <a:sym typeface="Calibri"/>
              </a:defRPr>
            </a:lvl6pPr>
            <a:lvl7pPr marL="3200400" marR="0" lvl="6" indent="-228600" algn="l" rtl="0">
              <a:lnSpc>
                <a:spcPct val="90000"/>
              </a:lnSpc>
              <a:spcBef>
                <a:spcPts val="500"/>
              </a:spcBef>
              <a:spcAft>
                <a:spcPts val="0"/>
              </a:spcAft>
              <a:buClr>
                <a:schemeClr val="dk1"/>
              </a:buClr>
              <a:buSzPts val="1000"/>
              <a:buFont typeface="Arial"/>
              <a:buNone/>
              <a:defRPr sz="1000" b="0" i="0" u="none" strike="noStrike" cap="none">
                <a:solidFill>
                  <a:schemeClr val="dk1"/>
                </a:solidFill>
                <a:latin typeface="Calibri"/>
                <a:ea typeface="Calibri"/>
                <a:cs typeface="Calibri"/>
                <a:sym typeface="Calibri"/>
              </a:defRPr>
            </a:lvl7pPr>
            <a:lvl8pPr marL="3657600" marR="0" lvl="7" indent="-228600" algn="l" rtl="0">
              <a:lnSpc>
                <a:spcPct val="90000"/>
              </a:lnSpc>
              <a:spcBef>
                <a:spcPts val="500"/>
              </a:spcBef>
              <a:spcAft>
                <a:spcPts val="0"/>
              </a:spcAft>
              <a:buClr>
                <a:schemeClr val="dk1"/>
              </a:buClr>
              <a:buSzPts val="1000"/>
              <a:buFont typeface="Arial"/>
              <a:buNone/>
              <a:defRPr sz="1000" b="0" i="0" u="none" strike="noStrike" cap="none">
                <a:solidFill>
                  <a:schemeClr val="dk1"/>
                </a:solidFill>
                <a:latin typeface="Calibri"/>
                <a:ea typeface="Calibri"/>
                <a:cs typeface="Calibri"/>
                <a:sym typeface="Calibri"/>
              </a:defRPr>
            </a:lvl8pPr>
            <a:lvl9pPr marL="4114800" marR="0" lvl="8" indent="-228600" algn="l" rtl="0">
              <a:lnSpc>
                <a:spcPct val="90000"/>
              </a:lnSpc>
              <a:spcBef>
                <a:spcPts val="500"/>
              </a:spcBef>
              <a:spcAft>
                <a:spcPts val="0"/>
              </a:spcAft>
              <a:buClr>
                <a:schemeClr val="dk1"/>
              </a:buClr>
              <a:buSzPts val="1000"/>
              <a:buFont typeface="Arial"/>
              <a:buNone/>
              <a:defRPr sz="1000" b="0" i="0" u="none" strike="noStrike" cap="none">
                <a:solidFill>
                  <a:schemeClr val="dk1"/>
                </a:solidFill>
                <a:latin typeface="Calibri"/>
                <a:ea typeface="Calibri"/>
                <a:cs typeface="Calibri"/>
                <a:sym typeface="Calibri"/>
              </a:defRPr>
            </a:lvl9pPr>
          </a:lstStyle>
          <a:p>
            <a:endParaRPr/>
          </a:p>
        </p:txBody>
      </p:sp>
      <p:sp>
        <p:nvSpPr>
          <p:cNvPr id="412" name="Google Shape;412;p26"/>
          <p:cNvSpPr txBox="1">
            <a:spLocks noGrp="1"/>
          </p:cNvSpPr>
          <p:nvPr>
            <p:ph type="body" idx="2"/>
          </p:nvPr>
        </p:nvSpPr>
        <p:spPr>
          <a:xfrm>
            <a:off x="5183188" y="457201"/>
            <a:ext cx="6172200" cy="5403850"/>
          </a:xfrm>
          <a:prstGeom prst="rect">
            <a:avLst/>
          </a:prstGeom>
          <a:noFill/>
          <a:ln>
            <a:noFill/>
          </a:ln>
        </p:spPr>
        <p:txBody>
          <a:bodyPr spcFirstLastPara="1" wrap="square" lIns="0" tIns="0" rIns="0" bIns="0" anchor="t" anchorCtr="0"/>
          <a:lstStyle>
            <a:lvl1pPr marL="457200" marR="0" lvl="0" indent="-431800" algn="l" rtl="0">
              <a:lnSpc>
                <a:spcPct val="90000"/>
              </a:lnSpc>
              <a:spcBef>
                <a:spcPts val="1000"/>
              </a:spcBef>
              <a:spcAft>
                <a:spcPts val="0"/>
              </a:spcAft>
              <a:buClr>
                <a:srgbClr val="3F3F3F"/>
              </a:buClr>
              <a:buSzPts val="3200"/>
              <a:buFont typeface="Arial"/>
              <a:buChar char="•"/>
              <a:defRPr sz="3200" b="0" i="0" u="none" strike="noStrike" cap="none">
                <a:solidFill>
                  <a:srgbClr val="3F3F3F"/>
                </a:solidFill>
                <a:latin typeface="Calibri"/>
                <a:ea typeface="Calibri"/>
                <a:cs typeface="Calibri"/>
                <a:sym typeface="Calibri"/>
              </a:defRPr>
            </a:lvl1pPr>
            <a:lvl2pPr marL="914400" marR="0" lvl="1" indent="-406400" algn="l" rtl="0">
              <a:lnSpc>
                <a:spcPct val="90000"/>
              </a:lnSpc>
              <a:spcBef>
                <a:spcPts val="500"/>
              </a:spcBef>
              <a:spcAft>
                <a:spcPts val="0"/>
              </a:spcAft>
              <a:buClr>
                <a:srgbClr val="3F3F3F"/>
              </a:buClr>
              <a:buSzPts val="2800"/>
              <a:buFont typeface="Arial"/>
              <a:buChar char="•"/>
              <a:defRPr sz="2800" b="0" i="0" u="none" strike="noStrike" cap="none">
                <a:solidFill>
                  <a:srgbClr val="3F3F3F"/>
                </a:solidFill>
                <a:latin typeface="Calibri"/>
                <a:ea typeface="Calibri"/>
                <a:cs typeface="Calibri"/>
                <a:sym typeface="Calibri"/>
              </a:defRPr>
            </a:lvl2pPr>
            <a:lvl3pPr marL="1371600" marR="0" lvl="2" indent="-381000" algn="l" rtl="0">
              <a:lnSpc>
                <a:spcPct val="90000"/>
              </a:lnSpc>
              <a:spcBef>
                <a:spcPts val="500"/>
              </a:spcBef>
              <a:spcAft>
                <a:spcPts val="0"/>
              </a:spcAft>
              <a:buClr>
                <a:srgbClr val="3F3F3F"/>
              </a:buClr>
              <a:buSzPts val="2400"/>
              <a:buFont typeface="Arial"/>
              <a:buChar char="•"/>
              <a:defRPr sz="2400" b="0" i="0" u="none" strike="noStrike" cap="none">
                <a:solidFill>
                  <a:srgbClr val="3F3F3F"/>
                </a:solidFill>
                <a:latin typeface="Calibri"/>
                <a:ea typeface="Calibri"/>
                <a:cs typeface="Calibri"/>
                <a:sym typeface="Calibri"/>
              </a:defRPr>
            </a:lvl3pPr>
            <a:lvl4pPr marL="1828800" marR="0" lvl="3" indent="-355600" algn="l" rtl="0">
              <a:lnSpc>
                <a:spcPct val="90000"/>
              </a:lnSpc>
              <a:spcBef>
                <a:spcPts val="500"/>
              </a:spcBef>
              <a:spcAft>
                <a:spcPts val="0"/>
              </a:spcAft>
              <a:buClr>
                <a:srgbClr val="3F3F3F"/>
              </a:buClr>
              <a:buSzPts val="2000"/>
              <a:buFont typeface="Arial"/>
              <a:buChar char="•"/>
              <a:defRPr sz="2000" b="0" i="0" u="none" strike="noStrike" cap="none">
                <a:solidFill>
                  <a:srgbClr val="3F3F3F"/>
                </a:solidFill>
                <a:latin typeface="Calibri"/>
                <a:ea typeface="Calibri"/>
                <a:cs typeface="Calibri"/>
                <a:sym typeface="Calibri"/>
              </a:defRPr>
            </a:lvl4pPr>
            <a:lvl5pPr marL="2286000" marR="0" lvl="4" indent="-355600" algn="l" rtl="0">
              <a:lnSpc>
                <a:spcPct val="90000"/>
              </a:lnSpc>
              <a:spcBef>
                <a:spcPts val="500"/>
              </a:spcBef>
              <a:spcAft>
                <a:spcPts val="0"/>
              </a:spcAft>
              <a:buClr>
                <a:srgbClr val="3F3F3F"/>
              </a:buClr>
              <a:buSzPts val="2000"/>
              <a:buFont typeface="Arial"/>
              <a:buChar char="•"/>
              <a:defRPr sz="2000" b="0" i="0" u="none" strike="noStrike" cap="none">
                <a:solidFill>
                  <a:srgbClr val="3F3F3F"/>
                </a:solidFill>
                <a:latin typeface="Calibri"/>
                <a:ea typeface="Calibri"/>
                <a:cs typeface="Calibri"/>
                <a:sym typeface="Calibri"/>
              </a:defRPr>
            </a:lvl5pPr>
            <a:lvl6pPr marL="2743200" marR="0" lvl="5" indent="-355600" algn="l" rtl="0">
              <a:lnSpc>
                <a:spcPct val="90000"/>
              </a:lnSpc>
              <a:spcBef>
                <a:spcPts val="500"/>
              </a:spcBef>
              <a:spcAft>
                <a:spcPts val="0"/>
              </a:spcAft>
              <a:buClr>
                <a:schemeClr val="dk1"/>
              </a:buClr>
              <a:buSzPts val="2000"/>
              <a:buFont typeface="Arial"/>
              <a:buChar char="•"/>
              <a:defRPr sz="2000" b="0" i="0" u="none" strike="noStrike" cap="none">
                <a:solidFill>
                  <a:schemeClr val="dk1"/>
                </a:solidFill>
                <a:latin typeface="Calibri"/>
                <a:ea typeface="Calibri"/>
                <a:cs typeface="Calibri"/>
                <a:sym typeface="Calibri"/>
              </a:defRPr>
            </a:lvl6pPr>
            <a:lvl7pPr marL="3200400" marR="0" lvl="6" indent="-355600" algn="l" rtl="0">
              <a:lnSpc>
                <a:spcPct val="90000"/>
              </a:lnSpc>
              <a:spcBef>
                <a:spcPts val="500"/>
              </a:spcBef>
              <a:spcAft>
                <a:spcPts val="0"/>
              </a:spcAft>
              <a:buClr>
                <a:schemeClr val="dk1"/>
              </a:buClr>
              <a:buSzPts val="2000"/>
              <a:buFont typeface="Arial"/>
              <a:buChar char="•"/>
              <a:defRPr sz="2000" b="0" i="0" u="none" strike="noStrike" cap="none">
                <a:solidFill>
                  <a:schemeClr val="dk1"/>
                </a:solidFill>
                <a:latin typeface="Calibri"/>
                <a:ea typeface="Calibri"/>
                <a:cs typeface="Calibri"/>
                <a:sym typeface="Calibri"/>
              </a:defRPr>
            </a:lvl7pPr>
            <a:lvl8pPr marL="3657600" marR="0" lvl="7" indent="-355600" algn="l" rtl="0">
              <a:lnSpc>
                <a:spcPct val="90000"/>
              </a:lnSpc>
              <a:spcBef>
                <a:spcPts val="500"/>
              </a:spcBef>
              <a:spcAft>
                <a:spcPts val="0"/>
              </a:spcAft>
              <a:buClr>
                <a:schemeClr val="dk1"/>
              </a:buClr>
              <a:buSzPts val="2000"/>
              <a:buFont typeface="Arial"/>
              <a:buChar char="•"/>
              <a:defRPr sz="2000" b="0" i="0" u="none" strike="noStrike" cap="none">
                <a:solidFill>
                  <a:schemeClr val="dk1"/>
                </a:solidFill>
                <a:latin typeface="Calibri"/>
                <a:ea typeface="Calibri"/>
                <a:cs typeface="Calibri"/>
                <a:sym typeface="Calibri"/>
              </a:defRPr>
            </a:lvl8pPr>
            <a:lvl9pPr marL="4114800" marR="0" lvl="8" indent="-355600" algn="l" rtl="0">
              <a:lnSpc>
                <a:spcPct val="90000"/>
              </a:lnSpc>
              <a:spcBef>
                <a:spcPts val="500"/>
              </a:spcBef>
              <a:spcAft>
                <a:spcPts val="0"/>
              </a:spcAft>
              <a:buClr>
                <a:schemeClr val="dk1"/>
              </a:buClr>
              <a:buSzPts val="2000"/>
              <a:buFont typeface="Arial"/>
              <a:buChar char="•"/>
              <a:defRPr sz="2000" b="0" i="0" u="none" strike="noStrike" cap="none">
                <a:solidFill>
                  <a:schemeClr val="dk1"/>
                </a:solidFill>
                <a:latin typeface="Calibri"/>
                <a:ea typeface="Calibri"/>
                <a:cs typeface="Calibri"/>
                <a:sym typeface="Calibri"/>
              </a:defRPr>
            </a:lvl9pPr>
          </a:lstStyle>
          <a:p>
            <a:endParaRPr/>
          </a:p>
        </p:txBody>
      </p:sp>
    </p:spTree>
    <p:extLst>
      <p:ext uri="{BB962C8B-B14F-4D97-AF65-F5344CB8AC3E}">
        <p14:creationId xmlns:p14="http://schemas.microsoft.com/office/powerpoint/2010/main" val="38914126"/>
      </p:ext>
    </p:extLst>
  </p:cSld>
  <p:clrMapOvr>
    <a:masterClrMapping/>
  </p:clrMapOvr>
</p:sldLayout>
</file>

<file path=ppt/slideLayouts/slideLayout149.xml><?xml version="1.0" encoding="utf-8"?>
<p:sldLayout xmlns:a="http://schemas.openxmlformats.org/drawingml/2006/main" xmlns:r="http://schemas.openxmlformats.org/officeDocument/2006/relationships" xmlns:p="http://schemas.openxmlformats.org/presentationml/2006/main" matchingName="1_Picture with Caption">
  <p:cSld name="1_Picture with Caption">
    <p:spTree>
      <p:nvGrpSpPr>
        <p:cNvPr id="1" name="Shape 413"/>
        <p:cNvGrpSpPr/>
        <p:nvPr/>
      </p:nvGrpSpPr>
      <p:grpSpPr>
        <a:xfrm>
          <a:off x="0" y="0"/>
          <a:ext cx="0" cy="0"/>
          <a:chOff x="0" y="0"/>
          <a:chExt cx="0" cy="0"/>
        </a:xfrm>
      </p:grpSpPr>
      <p:sp>
        <p:nvSpPr>
          <p:cNvPr id="414" name="Google Shape;414;p27"/>
          <p:cNvSpPr/>
          <p:nvPr/>
        </p:nvSpPr>
        <p:spPr>
          <a:xfrm rot="4308689">
            <a:off x="8139110" y="-52404"/>
            <a:ext cx="648657" cy="777553"/>
          </a:xfrm>
          <a:custGeom>
            <a:avLst/>
            <a:gdLst/>
            <a:ahLst/>
            <a:cxnLst/>
            <a:rect l="l" t="t" r="r" b="b"/>
            <a:pathLst>
              <a:path w="648657" h="777553" extrusionOk="0">
                <a:moveTo>
                  <a:pt x="0" y="777553"/>
                </a:moveTo>
                <a:lnTo>
                  <a:pt x="255474" y="0"/>
                </a:lnTo>
                <a:lnTo>
                  <a:pt x="648657" y="713937"/>
                </a:lnTo>
                <a:lnTo>
                  <a:pt x="0" y="777553"/>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415" name="Google Shape;415;p27"/>
          <p:cNvSpPr/>
          <p:nvPr/>
        </p:nvSpPr>
        <p:spPr>
          <a:xfrm rot="4308689">
            <a:off x="8878526" y="-532562"/>
            <a:ext cx="3571215" cy="3737093"/>
          </a:xfrm>
          <a:custGeom>
            <a:avLst/>
            <a:gdLst/>
            <a:ahLst/>
            <a:cxnLst/>
            <a:rect l="l" t="t" r="r" b="b"/>
            <a:pathLst>
              <a:path w="3571215" h="3737093" extrusionOk="0">
                <a:moveTo>
                  <a:pt x="0" y="3023156"/>
                </a:moveTo>
                <a:lnTo>
                  <a:pt x="993291" y="0"/>
                </a:lnTo>
                <a:lnTo>
                  <a:pt x="3571215" y="847006"/>
                </a:lnTo>
                <a:lnTo>
                  <a:pt x="1392370" y="3639100"/>
                </a:lnTo>
                <a:lnTo>
                  <a:pt x="393183" y="3737093"/>
                </a:lnTo>
                <a:lnTo>
                  <a:pt x="0" y="3023156"/>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416" name="Google Shape;416;p27"/>
          <p:cNvSpPr txBox="1">
            <a:spLocks noGrp="1"/>
          </p:cNvSpPr>
          <p:nvPr>
            <p:ph type="ftr" idx="11"/>
          </p:nvPr>
        </p:nvSpPr>
        <p:spPr>
          <a:xfrm>
            <a:off x="431999" y="6188628"/>
            <a:ext cx="8784941" cy="365125"/>
          </a:xfrm>
          <a:prstGeom prst="rect">
            <a:avLst/>
          </a:prstGeom>
          <a:noFill/>
          <a:ln>
            <a:noFill/>
          </a:ln>
        </p:spPr>
        <p:txBody>
          <a:bodyPr spcFirstLastPara="1" wrap="square" lIns="0" tIns="0" rIns="0" bIns="0" anchor="ctr" anchorCtr="0"/>
          <a:lstStyle>
            <a:lvl1pPr marR="0" lvl="0" algn="l" rtl="0">
              <a:spcBef>
                <a:spcPts val="0"/>
              </a:spcBef>
              <a:spcAft>
                <a:spcPts val="0"/>
              </a:spcAft>
              <a:buSzPts val="1400"/>
              <a:buNone/>
              <a:defRPr sz="1200" b="0" i="0" u="none" strike="noStrike" cap="none">
                <a:solidFill>
                  <a:srgbClr val="3F3F3F"/>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200" b="0" i="0" u="none" strike="noStrike" kern="0" cap="none" spc="0" normalizeH="0" baseline="0" noProof="0">
              <a:ln>
                <a:noFill/>
              </a:ln>
              <a:solidFill>
                <a:srgbClr val="3F3F3F"/>
              </a:solidFill>
              <a:effectLst/>
              <a:uLnTx/>
              <a:uFillTx/>
              <a:latin typeface="Calibri"/>
              <a:cs typeface="Calibri"/>
              <a:sym typeface="Calibri"/>
            </a:endParaRPr>
          </a:p>
        </p:txBody>
      </p:sp>
      <p:sp>
        <p:nvSpPr>
          <p:cNvPr id="417" name="Google Shape;417;p27"/>
          <p:cNvSpPr>
            <a:spLocks noGrp="1"/>
          </p:cNvSpPr>
          <p:nvPr>
            <p:ph type="sldNum" idx="12"/>
          </p:nvPr>
        </p:nvSpPr>
        <p:spPr>
          <a:xfrm>
            <a:off x="11496369" y="6155190"/>
            <a:ext cx="432000" cy="432000"/>
          </a:xfrm>
          <a:prstGeom prst="ellipse">
            <a:avLst/>
          </a:prstGeom>
          <a:noFill/>
          <a:ln w="9525" cap="flat" cmpd="sng">
            <a:solidFill>
              <a:schemeClr val="accent1"/>
            </a:solidFill>
            <a:prstDash val="solid"/>
            <a:round/>
            <a:headEnd type="none" w="sm" len="sm"/>
            <a:tailEnd type="none" w="sm" len="sm"/>
          </a:ln>
        </p:spPr>
        <p:txBody>
          <a:bodyPr spcFirstLastPara="1" wrap="square" lIns="0" tIns="0" rIns="0" bIns="0" anchor="ctr" anchorCtr="0">
            <a:noAutofit/>
          </a:bodyPr>
          <a:lstStyle>
            <a:lvl1pPr marL="0" marR="0" lvl="0" indent="0" algn="ctr" rtl="0">
              <a:spcBef>
                <a:spcPts val="0"/>
              </a:spcBef>
              <a:buNone/>
              <a:defRPr sz="1200" b="1" i="1" u="none" strike="noStrike" cap="none">
                <a:solidFill>
                  <a:srgbClr val="3F3F3F"/>
                </a:solidFill>
                <a:latin typeface="Rockwell"/>
                <a:ea typeface="Rockwell"/>
                <a:cs typeface="Rockwell"/>
                <a:sym typeface="Rockwell"/>
              </a:defRPr>
            </a:lvl1pPr>
            <a:lvl2pPr marL="0" marR="0" lvl="1" indent="0" algn="ctr" rtl="0">
              <a:spcBef>
                <a:spcPts val="0"/>
              </a:spcBef>
              <a:buNone/>
              <a:defRPr sz="1200" b="1" i="1" u="none" strike="noStrike" cap="none">
                <a:solidFill>
                  <a:srgbClr val="3F3F3F"/>
                </a:solidFill>
                <a:latin typeface="Rockwell"/>
                <a:ea typeface="Rockwell"/>
                <a:cs typeface="Rockwell"/>
                <a:sym typeface="Rockwell"/>
              </a:defRPr>
            </a:lvl2pPr>
            <a:lvl3pPr marL="0" marR="0" lvl="2" indent="0" algn="ctr" rtl="0">
              <a:spcBef>
                <a:spcPts val="0"/>
              </a:spcBef>
              <a:buNone/>
              <a:defRPr sz="1200" b="1" i="1" u="none" strike="noStrike" cap="none">
                <a:solidFill>
                  <a:srgbClr val="3F3F3F"/>
                </a:solidFill>
                <a:latin typeface="Rockwell"/>
                <a:ea typeface="Rockwell"/>
                <a:cs typeface="Rockwell"/>
                <a:sym typeface="Rockwell"/>
              </a:defRPr>
            </a:lvl3pPr>
            <a:lvl4pPr marL="0" marR="0" lvl="3" indent="0" algn="ctr" rtl="0">
              <a:spcBef>
                <a:spcPts val="0"/>
              </a:spcBef>
              <a:buNone/>
              <a:defRPr sz="1200" b="1" i="1" u="none" strike="noStrike" cap="none">
                <a:solidFill>
                  <a:srgbClr val="3F3F3F"/>
                </a:solidFill>
                <a:latin typeface="Rockwell"/>
                <a:ea typeface="Rockwell"/>
                <a:cs typeface="Rockwell"/>
                <a:sym typeface="Rockwell"/>
              </a:defRPr>
            </a:lvl4pPr>
            <a:lvl5pPr marL="0" marR="0" lvl="4" indent="0" algn="ctr" rtl="0">
              <a:spcBef>
                <a:spcPts val="0"/>
              </a:spcBef>
              <a:buNone/>
              <a:defRPr sz="1200" b="1" i="1" u="none" strike="noStrike" cap="none">
                <a:solidFill>
                  <a:srgbClr val="3F3F3F"/>
                </a:solidFill>
                <a:latin typeface="Rockwell"/>
                <a:ea typeface="Rockwell"/>
                <a:cs typeface="Rockwell"/>
                <a:sym typeface="Rockwell"/>
              </a:defRPr>
            </a:lvl5pPr>
            <a:lvl6pPr marL="0" marR="0" lvl="5" indent="0" algn="ctr" rtl="0">
              <a:spcBef>
                <a:spcPts val="0"/>
              </a:spcBef>
              <a:buNone/>
              <a:defRPr sz="1200" b="1" i="1" u="none" strike="noStrike" cap="none">
                <a:solidFill>
                  <a:srgbClr val="3F3F3F"/>
                </a:solidFill>
                <a:latin typeface="Rockwell"/>
                <a:ea typeface="Rockwell"/>
                <a:cs typeface="Rockwell"/>
                <a:sym typeface="Rockwell"/>
              </a:defRPr>
            </a:lvl6pPr>
            <a:lvl7pPr marL="0" marR="0" lvl="6" indent="0" algn="ctr" rtl="0">
              <a:spcBef>
                <a:spcPts val="0"/>
              </a:spcBef>
              <a:buNone/>
              <a:defRPr sz="1200" b="1" i="1" u="none" strike="noStrike" cap="none">
                <a:solidFill>
                  <a:srgbClr val="3F3F3F"/>
                </a:solidFill>
                <a:latin typeface="Rockwell"/>
                <a:ea typeface="Rockwell"/>
                <a:cs typeface="Rockwell"/>
                <a:sym typeface="Rockwell"/>
              </a:defRPr>
            </a:lvl7pPr>
            <a:lvl8pPr marL="0" marR="0" lvl="7" indent="0" algn="ctr" rtl="0">
              <a:spcBef>
                <a:spcPts val="0"/>
              </a:spcBef>
              <a:buNone/>
              <a:defRPr sz="1200" b="1" i="1" u="none" strike="noStrike" cap="none">
                <a:solidFill>
                  <a:srgbClr val="3F3F3F"/>
                </a:solidFill>
                <a:latin typeface="Rockwell"/>
                <a:ea typeface="Rockwell"/>
                <a:cs typeface="Rockwell"/>
                <a:sym typeface="Rockwell"/>
              </a:defRPr>
            </a:lvl8pPr>
            <a:lvl9pPr marL="0" marR="0" lvl="8" indent="0" algn="ctr" rtl="0">
              <a:spcBef>
                <a:spcPts val="0"/>
              </a:spcBef>
              <a:buNone/>
              <a:defRPr sz="1200" b="1" i="1" u="none" strike="noStrike" cap="none">
                <a:solidFill>
                  <a:srgbClr val="3F3F3F"/>
                </a:solidFill>
                <a:latin typeface="Rockwell"/>
                <a:ea typeface="Rockwell"/>
                <a:cs typeface="Rockwell"/>
                <a:sym typeface="Rockwell"/>
              </a:defRPr>
            </a:lvl9p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n-US" sz="1200" b="1" i="1" u="none" strike="noStrike" kern="0" cap="none" spc="0" normalizeH="0" baseline="0" noProof="0">
                <a:ln>
                  <a:noFill/>
                </a:ln>
                <a:solidFill>
                  <a:srgbClr val="3F3F3F"/>
                </a:solidFill>
                <a:effectLst/>
                <a:uLnTx/>
                <a:uFillTx/>
                <a:latin typeface="Rockwell"/>
                <a:sym typeface="Rockwell"/>
              </a:rPr>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t>‹#›</a:t>
            </a:fld>
            <a:endParaRPr kumimoji="0" sz="1200" b="1" i="1" u="none" strike="noStrike" kern="0" cap="none" spc="0" normalizeH="0" baseline="0" noProof="0">
              <a:ln>
                <a:noFill/>
              </a:ln>
              <a:solidFill>
                <a:srgbClr val="3F3F3F"/>
              </a:solidFill>
              <a:effectLst/>
              <a:uLnTx/>
              <a:uFillTx/>
              <a:latin typeface="Rockwell"/>
              <a:sym typeface="Rockwell"/>
            </a:endParaRPr>
          </a:p>
        </p:txBody>
      </p:sp>
      <p:sp>
        <p:nvSpPr>
          <p:cNvPr id="418" name="Google Shape;418;p27"/>
          <p:cNvSpPr/>
          <p:nvPr/>
        </p:nvSpPr>
        <p:spPr>
          <a:xfrm rot="4308689">
            <a:off x="9191192" y="1651650"/>
            <a:ext cx="1980696" cy="2066510"/>
          </a:xfrm>
          <a:custGeom>
            <a:avLst/>
            <a:gdLst/>
            <a:ahLst/>
            <a:cxnLst/>
            <a:rect l="l" t="t" r="r" b="b"/>
            <a:pathLst>
              <a:path w="1980696" h="2066510" extrusionOk="0">
                <a:moveTo>
                  <a:pt x="0" y="2066510"/>
                </a:moveTo>
                <a:lnTo>
                  <a:pt x="1138078" y="0"/>
                </a:lnTo>
                <a:lnTo>
                  <a:pt x="1980696" y="1530016"/>
                </a:lnTo>
                <a:lnTo>
                  <a:pt x="1459417" y="2066510"/>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419" name="Google Shape;419;p27"/>
          <p:cNvSpPr/>
          <p:nvPr/>
        </p:nvSpPr>
        <p:spPr>
          <a:xfrm rot="-7769131">
            <a:off x="9457431" y="3977898"/>
            <a:ext cx="346713" cy="206124"/>
          </a:xfrm>
          <a:custGeom>
            <a:avLst/>
            <a:gdLst/>
            <a:ahLst/>
            <a:cxnLst/>
            <a:rect l="l" t="t" r="r" b="b"/>
            <a:pathLst>
              <a:path w="346713" h="206124" extrusionOk="0">
                <a:moveTo>
                  <a:pt x="346713" y="206124"/>
                </a:moveTo>
                <a:lnTo>
                  <a:pt x="0" y="206124"/>
                </a:lnTo>
                <a:lnTo>
                  <a:pt x="86666" y="0"/>
                </a:lnTo>
                <a:lnTo>
                  <a:pt x="346713" y="206124"/>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420" name="Google Shape;420;p27"/>
          <p:cNvSpPr/>
          <p:nvPr/>
        </p:nvSpPr>
        <p:spPr>
          <a:xfrm rot="-9168920">
            <a:off x="9528615" y="3713859"/>
            <a:ext cx="710669" cy="335543"/>
          </a:xfrm>
          <a:custGeom>
            <a:avLst/>
            <a:gdLst/>
            <a:ahLst/>
            <a:cxnLst/>
            <a:rect l="l" t="t" r="r" b="b"/>
            <a:pathLst>
              <a:path w="710669" h="335543" extrusionOk="0">
                <a:moveTo>
                  <a:pt x="710669" y="176660"/>
                </a:moveTo>
                <a:lnTo>
                  <a:pt x="0" y="335543"/>
                </a:lnTo>
                <a:lnTo>
                  <a:pt x="141082" y="0"/>
                </a:lnTo>
                <a:lnTo>
                  <a:pt x="487795" y="0"/>
                </a:lnTo>
                <a:lnTo>
                  <a:pt x="710669" y="176660"/>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421" name="Google Shape;421;p27"/>
          <p:cNvSpPr/>
          <p:nvPr/>
        </p:nvSpPr>
        <p:spPr>
          <a:xfrm rot="4308689">
            <a:off x="8785444" y="1075879"/>
            <a:ext cx="1246227" cy="1580187"/>
          </a:xfrm>
          <a:custGeom>
            <a:avLst/>
            <a:gdLst/>
            <a:ahLst/>
            <a:cxnLst/>
            <a:rect l="l" t="t" r="r" b="b"/>
            <a:pathLst>
              <a:path w="1246227" h="1580187" extrusionOk="0">
                <a:moveTo>
                  <a:pt x="0" y="1580187"/>
                </a:moveTo>
                <a:lnTo>
                  <a:pt x="1168783" y="0"/>
                </a:lnTo>
                <a:lnTo>
                  <a:pt x="1246227" y="105569"/>
                </a:lnTo>
                <a:lnTo>
                  <a:pt x="358471" y="1574380"/>
                </a:lnTo>
                <a:lnTo>
                  <a:pt x="0" y="1580187"/>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422" name="Google Shape;422;p27"/>
          <p:cNvSpPr/>
          <p:nvPr/>
        </p:nvSpPr>
        <p:spPr>
          <a:xfrm rot="-4406895">
            <a:off x="11374788" y="2846425"/>
            <a:ext cx="243160" cy="406553"/>
          </a:xfrm>
          <a:custGeom>
            <a:avLst/>
            <a:gdLst/>
            <a:ahLst/>
            <a:cxnLst/>
            <a:rect l="l" t="t" r="r" b="b"/>
            <a:pathLst>
              <a:path w="243160" h="406553" extrusionOk="0">
                <a:moveTo>
                  <a:pt x="243160" y="342071"/>
                </a:moveTo>
                <a:lnTo>
                  <a:pt x="156493" y="406553"/>
                </a:lnTo>
                <a:lnTo>
                  <a:pt x="0" y="0"/>
                </a:lnTo>
                <a:lnTo>
                  <a:pt x="243160" y="342071"/>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423" name="Google Shape;423;p27"/>
          <p:cNvSpPr/>
          <p:nvPr/>
        </p:nvSpPr>
        <p:spPr>
          <a:xfrm rot="-4406895">
            <a:off x="10879052" y="2627354"/>
            <a:ext cx="692798" cy="510610"/>
          </a:xfrm>
          <a:custGeom>
            <a:avLst/>
            <a:gdLst/>
            <a:ahLst/>
            <a:cxnLst/>
            <a:rect l="l" t="t" r="r" b="b"/>
            <a:pathLst>
              <a:path w="692798" h="510610" extrusionOk="0">
                <a:moveTo>
                  <a:pt x="692798" y="224339"/>
                </a:moveTo>
                <a:lnTo>
                  <a:pt x="308036" y="510610"/>
                </a:lnTo>
                <a:lnTo>
                  <a:pt x="64876" y="168539"/>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424" name="Google Shape;424;p27"/>
          <p:cNvSpPr txBox="1">
            <a:spLocks noGrp="1"/>
          </p:cNvSpPr>
          <p:nvPr>
            <p:ph type="title"/>
          </p:nvPr>
        </p:nvSpPr>
        <p:spPr>
          <a:xfrm>
            <a:off x="839788" y="457200"/>
            <a:ext cx="3932237" cy="1600200"/>
          </a:xfrm>
          <a:prstGeom prst="rect">
            <a:avLst/>
          </a:prstGeom>
          <a:noFill/>
          <a:ln>
            <a:noFill/>
          </a:ln>
        </p:spPr>
        <p:txBody>
          <a:bodyPr spcFirstLastPara="1" wrap="square" lIns="0" tIns="0" rIns="0" bIns="0" anchor="b" anchorCtr="0"/>
          <a:lstStyle>
            <a:lvl1pPr marR="0" lvl="0" algn="l" rtl="0">
              <a:lnSpc>
                <a:spcPct val="90000"/>
              </a:lnSpc>
              <a:spcBef>
                <a:spcPts val="0"/>
              </a:spcBef>
              <a:spcAft>
                <a:spcPts val="0"/>
              </a:spcAft>
              <a:buClr>
                <a:srgbClr val="0070C0"/>
              </a:buClr>
              <a:buSzPts val="3200"/>
              <a:buFont typeface="Economica"/>
              <a:buNone/>
              <a:defRPr sz="3200" b="0" i="0" u="none" strike="noStrike" cap="none">
                <a:solidFill>
                  <a:srgbClr val="0070C0"/>
                </a:solidFill>
                <a:latin typeface="Economica"/>
                <a:ea typeface="Economica"/>
                <a:cs typeface="Economica"/>
                <a:sym typeface="Economica"/>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endParaRPr/>
          </a:p>
        </p:txBody>
      </p:sp>
      <p:sp>
        <p:nvSpPr>
          <p:cNvPr id="425" name="Google Shape;425;p27"/>
          <p:cNvSpPr txBox="1">
            <a:spLocks noGrp="1"/>
          </p:cNvSpPr>
          <p:nvPr>
            <p:ph type="body" idx="1"/>
          </p:nvPr>
        </p:nvSpPr>
        <p:spPr>
          <a:xfrm>
            <a:off x="839788" y="2057400"/>
            <a:ext cx="3932237" cy="3811588"/>
          </a:xfrm>
          <a:prstGeom prst="rect">
            <a:avLst/>
          </a:prstGeom>
          <a:noFill/>
          <a:ln>
            <a:noFill/>
          </a:ln>
        </p:spPr>
        <p:txBody>
          <a:bodyPr spcFirstLastPara="1" wrap="square" lIns="0" tIns="0" rIns="0" bIns="0" anchor="t" anchorCtr="0"/>
          <a:lstStyle>
            <a:lvl1pPr marL="457200" marR="0" lvl="0" indent="-228600" algn="l" rtl="0">
              <a:lnSpc>
                <a:spcPct val="90000"/>
              </a:lnSpc>
              <a:spcBef>
                <a:spcPts val="1000"/>
              </a:spcBef>
              <a:spcAft>
                <a:spcPts val="0"/>
              </a:spcAft>
              <a:buClr>
                <a:srgbClr val="3F3F3F"/>
              </a:buClr>
              <a:buSzPts val="1600"/>
              <a:buFont typeface="Arial"/>
              <a:buNone/>
              <a:defRPr sz="1600" b="0" i="0" u="none" strike="noStrike" cap="none">
                <a:solidFill>
                  <a:srgbClr val="3F3F3F"/>
                </a:solidFill>
                <a:latin typeface="Calibri"/>
                <a:ea typeface="Calibri"/>
                <a:cs typeface="Calibri"/>
                <a:sym typeface="Calibri"/>
              </a:defRPr>
            </a:lvl1pPr>
            <a:lvl2pPr marL="914400" marR="0" lvl="1" indent="-228600" algn="l" rtl="0">
              <a:lnSpc>
                <a:spcPct val="90000"/>
              </a:lnSpc>
              <a:spcBef>
                <a:spcPts val="500"/>
              </a:spcBef>
              <a:spcAft>
                <a:spcPts val="0"/>
              </a:spcAft>
              <a:buClr>
                <a:srgbClr val="3F3F3F"/>
              </a:buClr>
              <a:buSzPts val="1400"/>
              <a:buFont typeface="Arial"/>
              <a:buNone/>
              <a:defRPr sz="1400" b="0" i="0" u="none" strike="noStrike" cap="none">
                <a:solidFill>
                  <a:srgbClr val="3F3F3F"/>
                </a:solidFill>
                <a:latin typeface="Calibri"/>
                <a:ea typeface="Calibri"/>
                <a:cs typeface="Calibri"/>
                <a:sym typeface="Calibri"/>
              </a:defRPr>
            </a:lvl2pPr>
            <a:lvl3pPr marL="1371600" marR="0" lvl="2" indent="-228600" algn="l" rtl="0">
              <a:lnSpc>
                <a:spcPct val="90000"/>
              </a:lnSpc>
              <a:spcBef>
                <a:spcPts val="500"/>
              </a:spcBef>
              <a:spcAft>
                <a:spcPts val="0"/>
              </a:spcAft>
              <a:buClr>
                <a:srgbClr val="3F3F3F"/>
              </a:buClr>
              <a:buSzPts val="1200"/>
              <a:buFont typeface="Arial"/>
              <a:buNone/>
              <a:defRPr sz="1200" b="0" i="0" u="none" strike="noStrike" cap="none">
                <a:solidFill>
                  <a:srgbClr val="3F3F3F"/>
                </a:solidFill>
                <a:latin typeface="Calibri"/>
                <a:ea typeface="Calibri"/>
                <a:cs typeface="Calibri"/>
                <a:sym typeface="Calibri"/>
              </a:defRPr>
            </a:lvl3pPr>
            <a:lvl4pPr marL="1828800" marR="0" lvl="3" indent="-228600" algn="l" rtl="0">
              <a:lnSpc>
                <a:spcPct val="90000"/>
              </a:lnSpc>
              <a:spcBef>
                <a:spcPts val="500"/>
              </a:spcBef>
              <a:spcAft>
                <a:spcPts val="0"/>
              </a:spcAft>
              <a:buClr>
                <a:srgbClr val="3F3F3F"/>
              </a:buClr>
              <a:buSzPts val="1000"/>
              <a:buFont typeface="Arial"/>
              <a:buNone/>
              <a:defRPr sz="1000" b="0" i="0" u="none" strike="noStrike" cap="none">
                <a:solidFill>
                  <a:srgbClr val="3F3F3F"/>
                </a:solidFill>
                <a:latin typeface="Calibri"/>
                <a:ea typeface="Calibri"/>
                <a:cs typeface="Calibri"/>
                <a:sym typeface="Calibri"/>
              </a:defRPr>
            </a:lvl4pPr>
            <a:lvl5pPr marL="2286000" marR="0" lvl="4" indent="-228600" algn="l" rtl="0">
              <a:lnSpc>
                <a:spcPct val="90000"/>
              </a:lnSpc>
              <a:spcBef>
                <a:spcPts val="500"/>
              </a:spcBef>
              <a:spcAft>
                <a:spcPts val="0"/>
              </a:spcAft>
              <a:buClr>
                <a:srgbClr val="3F3F3F"/>
              </a:buClr>
              <a:buSzPts val="1000"/>
              <a:buFont typeface="Arial"/>
              <a:buNone/>
              <a:defRPr sz="1000" b="0" i="0" u="none" strike="noStrike" cap="none">
                <a:solidFill>
                  <a:srgbClr val="3F3F3F"/>
                </a:solidFill>
                <a:latin typeface="Calibri"/>
                <a:ea typeface="Calibri"/>
                <a:cs typeface="Calibri"/>
                <a:sym typeface="Calibri"/>
              </a:defRPr>
            </a:lvl5pPr>
            <a:lvl6pPr marL="2743200" marR="0" lvl="5" indent="-228600" algn="l" rtl="0">
              <a:lnSpc>
                <a:spcPct val="90000"/>
              </a:lnSpc>
              <a:spcBef>
                <a:spcPts val="500"/>
              </a:spcBef>
              <a:spcAft>
                <a:spcPts val="0"/>
              </a:spcAft>
              <a:buClr>
                <a:schemeClr val="dk1"/>
              </a:buClr>
              <a:buSzPts val="1000"/>
              <a:buFont typeface="Arial"/>
              <a:buNone/>
              <a:defRPr sz="1000" b="0" i="0" u="none" strike="noStrike" cap="none">
                <a:solidFill>
                  <a:schemeClr val="dk1"/>
                </a:solidFill>
                <a:latin typeface="Calibri"/>
                <a:ea typeface="Calibri"/>
                <a:cs typeface="Calibri"/>
                <a:sym typeface="Calibri"/>
              </a:defRPr>
            </a:lvl6pPr>
            <a:lvl7pPr marL="3200400" marR="0" lvl="6" indent="-228600" algn="l" rtl="0">
              <a:lnSpc>
                <a:spcPct val="90000"/>
              </a:lnSpc>
              <a:spcBef>
                <a:spcPts val="500"/>
              </a:spcBef>
              <a:spcAft>
                <a:spcPts val="0"/>
              </a:spcAft>
              <a:buClr>
                <a:schemeClr val="dk1"/>
              </a:buClr>
              <a:buSzPts val="1000"/>
              <a:buFont typeface="Arial"/>
              <a:buNone/>
              <a:defRPr sz="1000" b="0" i="0" u="none" strike="noStrike" cap="none">
                <a:solidFill>
                  <a:schemeClr val="dk1"/>
                </a:solidFill>
                <a:latin typeface="Calibri"/>
                <a:ea typeface="Calibri"/>
                <a:cs typeface="Calibri"/>
                <a:sym typeface="Calibri"/>
              </a:defRPr>
            </a:lvl7pPr>
            <a:lvl8pPr marL="3657600" marR="0" lvl="7" indent="-228600" algn="l" rtl="0">
              <a:lnSpc>
                <a:spcPct val="90000"/>
              </a:lnSpc>
              <a:spcBef>
                <a:spcPts val="500"/>
              </a:spcBef>
              <a:spcAft>
                <a:spcPts val="0"/>
              </a:spcAft>
              <a:buClr>
                <a:schemeClr val="dk1"/>
              </a:buClr>
              <a:buSzPts val="1000"/>
              <a:buFont typeface="Arial"/>
              <a:buNone/>
              <a:defRPr sz="1000" b="0" i="0" u="none" strike="noStrike" cap="none">
                <a:solidFill>
                  <a:schemeClr val="dk1"/>
                </a:solidFill>
                <a:latin typeface="Calibri"/>
                <a:ea typeface="Calibri"/>
                <a:cs typeface="Calibri"/>
                <a:sym typeface="Calibri"/>
              </a:defRPr>
            </a:lvl8pPr>
            <a:lvl9pPr marL="4114800" marR="0" lvl="8" indent="-228600" algn="l" rtl="0">
              <a:lnSpc>
                <a:spcPct val="90000"/>
              </a:lnSpc>
              <a:spcBef>
                <a:spcPts val="500"/>
              </a:spcBef>
              <a:spcAft>
                <a:spcPts val="0"/>
              </a:spcAft>
              <a:buClr>
                <a:schemeClr val="dk1"/>
              </a:buClr>
              <a:buSzPts val="1000"/>
              <a:buFont typeface="Arial"/>
              <a:buNone/>
              <a:defRPr sz="1000" b="0" i="0" u="none" strike="noStrike" cap="none">
                <a:solidFill>
                  <a:schemeClr val="dk1"/>
                </a:solidFill>
                <a:latin typeface="Calibri"/>
                <a:ea typeface="Calibri"/>
                <a:cs typeface="Calibri"/>
                <a:sym typeface="Calibri"/>
              </a:defRPr>
            </a:lvl9pPr>
          </a:lstStyle>
          <a:p>
            <a:endParaRPr/>
          </a:p>
        </p:txBody>
      </p:sp>
      <p:sp>
        <p:nvSpPr>
          <p:cNvPr id="426" name="Google Shape;426;p27"/>
          <p:cNvSpPr>
            <a:spLocks noGrp="1"/>
          </p:cNvSpPr>
          <p:nvPr>
            <p:ph type="pic" idx="2"/>
          </p:nvPr>
        </p:nvSpPr>
        <p:spPr>
          <a:xfrm>
            <a:off x="5183188" y="457201"/>
            <a:ext cx="6172200" cy="5403850"/>
          </a:xfrm>
          <a:prstGeom prst="rect">
            <a:avLst/>
          </a:prstGeom>
          <a:noFill/>
          <a:ln>
            <a:noFill/>
          </a:ln>
        </p:spPr>
        <p:txBody>
          <a:bodyPr spcFirstLastPara="1" wrap="square" lIns="0" tIns="0" rIns="0" bIns="0" anchor="t" anchorCtr="0"/>
          <a:lstStyle>
            <a:lvl1pPr marR="0" lvl="0" algn="l" rtl="0">
              <a:lnSpc>
                <a:spcPct val="90000"/>
              </a:lnSpc>
              <a:spcBef>
                <a:spcPts val="1000"/>
              </a:spcBef>
              <a:spcAft>
                <a:spcPts val="0"/>
              </a:spcAft>
              <a:buClr>
                <a:srgbClr val="3F3F3F"/>
              </a:buClr>
              <a:buSzPts val="3200"/>
              <a:buFont typeface="Arial"/>
              <a:buNone/>
              <a:defRPr sz="3200" b="0" i="0" u="none" strike="noStrike" cap="none">
                <a:solidFill>
                  <a:srgbClr val="3F3F3F"/>
                </a:solidFill>
                <a:latin typeface="Calibri"/>
                <a:ea typeface="Calibri"/>
                <a:cs typeface="Calibri"/>
                <a:sym typeface="Calibri"/>
              </a:defRPr>
            </a:lvl1pPr>
            <a:lvl2pPr marR="0" lvl="1" algn="l" rtl="0">
              <a:lnSpc>
                <a:spcPct val="90000"/>
              </a:lnSpc>
              <a:spcBef>
                <a:spcPts val="500"/>
              </a:spcBef>
              <a:spcAft>
                <a:spcPts val="0"/>
              </a:spcAft>
              <a:buClr>
                <a:srgbClr val="3F3F3F"/>
              </a:buClr>
              <a:buSzPts val="2800"/>
              <a:buFont typeface="Arial"/>
              <a:buNone/>
              <a:defRPr sz="2800" b="0" i="0" u="none" strike="noStrike" cap="none">
                <a:solidFill>
                  <a:srgbClr val="3F3F3F"/>
                </a:solidFill>
                <a:latin typeface="Calibri"/>
                <a:ea typeface="Calibri"/>
                <a:cs typeface="Calibri"/>
                <a:sym typeface="Calibri"/>
              </a:defRPr>
            </a:lvl2pPr>
            <a:lvl3pPr marR="0" lvl="2" algn="l" rtl="0">
              <a:lnSpc>
                <a:spcPct val="90000"/>
              </a:lnSpc>
              <a:spcBef>
                <a:spcPts val="500"/>
              </a:spcBef>
              <a:spcAft>
                <a:spcPts val="0"/>
              </a:spcAft>
              <a:buClr>
                <a:srgbClr val="3F3F3F"/>
              </a:buClr>
              <a:buSzPts val="2400"/>
              <a:buFont typeface="Arial"/>
              <a:buNone/>
              <a:defRPr sz="2400" b="0" i="0" u="none" strike="noStrike" cap="none">
                <a:solidFill>
                  <a:srgbClr val="3F3F3F"/>
                </a:solidFill>
                <a:latin typeface="Calibri"/>
                <a:ea typeface="Calibri"/>
                <a:cs typeface="Calibri"/>
                <a:sym typeface="Calibri"/>
              </a:defRPr>
            </a:lvl3pPr>
            <a:lvl4pPr marR="0" lvl="3" algn="l" rtl="0">
              <a:lnSpc>
                <a:spcPct val="90000"/>
              </a:lnSpc>
              <a:spcBef>
                <a:spcPts val="500"/>
              </a:spcBef>
              <a:spcAft>
                <a:spcPts val="0"/>
              </a:spcAft>
              <a:buClr>
                <a:srgbClr val="3F3F3F"/>
              </a:buClr>
              <a:buSzPts val="2000"/>
              <a:buFont typeface="Arial"/>
              <a:buNone/>
              <a:defRPr sz="2000" b="0" i="0" u="none" strike="noStrike" cap="none">
                <a:solidFill>
                  <a:srgbClr val="3F3F3F"/>
                </a:solidFill>
                <a:latin typeface="Calibri"/>
                <a:ea typeface="Calibri"/>
                <a:cs typeface="Calibri"/>
                <a:sym typeface="Calibri"/>
              </a:defRPr>
            </a:lvl4pPr>
            <a:lvl5pPr marR="0" lvl="4" algn="l" rtl="0">
              <a:lnSpc>
                <a:spcPct val="90000"/>
              </a:lnSpc>
              <a:spcBef>
                <a:spcPts val="500"/>
              </a:spcBef>
              <a:spcAft>
                <a:spcPts val="0"/>
              </a:spcAft>
              <a:buClr>
                <a:srgbClr val="3F3F3F"/>
              </a:buClr>
              <a:buSzPts val="2000"/>
              <a:buFont typeface="Arial"/>
              <a:buNone/>
              <a:defRPr sz="2000" b="0" i="0" u="none" strike="noStrike" cap="none">
                <a:solidFill>
                  <a:srgbClr val="3F3F3F"/>
                </a:solidFill>
                <a:latin typeface="Calibri"/>
                <a:ea typeface="Calibri"/>
                <a:cs typeface="Calibri"/>
                <a:sym typeface="Calibri"/>
              </a:defRPr>
            </a:lvl5pPr>
            <a:lvl6pPr marR="0" lvl="5" algn="l" rtl="0">
              <a:lnSpc>
                <a:spcPct val="90000"/>
              </a:lnSpc>
              <a:spcBef>
                <a:spcPts val="500"/>
              </a:spcBef>
              <a:spcAft>
                <a:spcPts val="0"/>
              </a:spcAft>
              <a:buClr>
                <a:schemeClr val="dk1"/>
              </a:buClr>
              <a:buSzPts val="2000"/>
              <a:buFont typeface="Arial"/>
              <a:buNone/>
              <a:defRPr sz="2000" b="0" i="0" u="none" strike="noStrike" cap="none">
                <a:solidFill>
                  <a:schemeClr val="dk1"/>
                </a:solidFill>
                <a:latin typeface="Calibri"/>
                <a:ea typeface="Calibri"/>
                <a:cs typeface="Calibri"/>
                <a:sym typeface="Calibri"/>
              </a:defRPr>
            </a:lvl6pPr>
            <a:lvl7pPr marR="0" lvl="6" algn="l" rtl="0">
              <a:lnSpc>
                <a:spcPct val="90000"/>
              </a:lnSpc>
              <a:spcBef>
                <a:spcPts val="500"/>
              </a:spcBef>
              <a:spcAft>
                <a:spcPts val="0"/>
              </a:spcAft>
              <a:buClr>
                <a:schemeClr val="dk1"/>
              </a:buClr>
              <a:buSzPts val="2000"/>
              <a:buFont typeface="Arial"/>
              <a:buNone/>
              <a:defRPr sz="2000" b="0" i="0" u="none" strike="noStrike" cap="none">
                <a:solidFill>
                  <a:schemeClr val="dk1"/>
                </a:solidFill>
                <a:latin typeface="Calibri"/>
                <a:ea typeface="Calibri"/>
                <a:cs typeface="Calibri"/>
                <a:sym typeface="Calibri"/>
              </a:defRPr>
            </a:lvl7pPr>
            <a:lvl8pPr marR="0" lvl="7" algn="l" rtl="0">
              <a:lnSpc>
                <a:spcPct val="90000"/>
              </a:lnSpc>
              <a:spcBef>
                <a:spcPts val="500"/>
              </a:spcBef>
              <a:spcAft>
                <a:spcPts val="0"/>
              </a:spcAft>
              <a:buClr>
                <a:schemeClr val="dk1"/>
              </a:buClr>
              <a:buSzPts val="2000"/>
              <a:buFont typeface="Arial"/>
              <a:buNone/>
              <a:defRPr sz="2000" b="0" i="0" u="none" strike="noStrike" cap="none">
                <a:solidFill>
                  <a:schemeClr val="dk1"/>
                </a:solidFill>
                <a:latin typeface="Calibri"/>
                <a:ea typeface="Calibri"/>
                <a:cs typeface="Calibri"/>
                <a:sym typeface="Calibri"/>
              </a:defRPr>
            </a:lvl8pPr>
            <a:lvl9pPr marR="0" lvl="8" algn="l" rtl="0">
              <a:lnSpc>
                <a:spcPct val="90000"/>
              </a:lnSpc>
              <a:spcBef>
                <a:spcPts val="500"/>
              </a:spcBef>
              <a:spcAft>
                <a:spcPts val="0"/>
              </a:spcAft>
              <a:buClr>
                <a:schemeClr val="dk1"/>
              </a:buClr>
              <a:buSzPts val="2000"/>
              <a:buFont typeface="Arial"/>
              <a:buNone/>
              <a:defRPr sz="2000" b="0" i="0" u="none" strike="noStrike" cap="none">
                <a:solidFill>
                  <a:schemeClr val="dk1"/>
                </a:solidFill>
                <a:latin typeface="Calibri"/>
                <a:ea typeface="Calibri"/>
                <a:cs typeface="Calibri"/>
                <a:sym typeface="Calibri"/>
              </a:defRPr>
            </a:lvl9pPr>
          </a:lstStyle>
          <a:p>
            <a:endParaRPr/>
          </a:p>
        </p:txBody>
      </p:sp>
    </p:spTree>
    <p:extLst>
      <p:ext uri="{BB962C8B-B14F-4D97-AF65-F5344CB8AC3E}">
        <p14:creationId xmlns:p14="http://schemas.microsoft.com/office/powerpoint/2010/main" val="1630603578"/>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Content Placeholder 2"/>
          <p:cNvSpPr>
            <a:spLocks noGrp="1"/>
          </p:cNvSpPr>
          <p:nvPr>
            <p:ph sz="half" idx="1"/>
          </p:nvPr>
        </p:nvSpPr>
        <p:spPr>
          <a:xfrm>
            <a:off x="1154954" y="2603500"/>
            <a:ext cx="4825158" cy="3416301"/>
          </a:xfrm>
        </p:spPr>
        <p:txBody>
          <a:bodyPr>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Content Placeholder 3"/>
          <p:cNvSpPr>
            <a:spLocks noGrp="1"/>
          </p:cNvSpPr>
          <p:nvPr>
            <p:ph sz="half" idx="2"/>
          </p:nvPr>
        </p:nvSpPr>
        <p:spPr>
          <a:xfrm>
            <a:off x="6208712" y="2603500"/>
            <a:ext cx="4825159" cy="3416300"/>
          </a:xfrm>
        </p:spPr>
        <p:txBody>
          <a:bodyPr>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Date Placeholder 4"/>
          <p:cNvSpPr>
            <a:spLocks noGrp="1"/>
          </p:cNvSpPr>
          <p:nvPr>
            <p:ph type="dt" sz="half" idx="10"/>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B61BEF0D-F0BB-DE4B-95CE-6DB70DBA9567}" type="datetimeFigureOut">
              <a:rPr kumimoji="0" lang="en-US" sz="1000" b="1" i="0" u="none" strike="noStrike" kern="1200" cap="none" spc="0" normalizeH="0" baseline="0" noProof="0" smtClean="0">
                <a:ln>
                  <a:noFill/>
                </a:ln>
                <a:solidFill>
                  <a:srgbClr val="AD84C6"/>
                </a:solidFill>
                <a:effectLst/>
                <a:uLnTx/>
                <a:uFillTx/>
                <a:latin typeface="Century Gothic" panose="020B050202020202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2/12/2019</a:t>
            </a:fld>
            <a:endParaRPr kumimoji="0" lang="en-US" sz="1000" b="1" i="0" u="none" strike="noStrike" kern="1200" cap="none" spc="0" normalizeH="0" baseline="0" noProof="0" dirty="0">
              <a:ln>
                <a:noFill/>
              </a:ln>
              <a:solidFill>
                <a:srgbClr val="AD84C6"/>
              </a:solidFill>
              <a:effectLst/>
              <a:uLnTx/>
              <a:uFillTx/>
              <a:latin typeface="Century Gothic" panose="020B0502020202020204"/>
              <a:ea typeface="+mn-ea"/>
              <a:cs typeface="+mn-cs"/>
            </a:endParaRPr>
          </a:p>
        </p:txBody>
      </p:sp>
      <p:sp>
        <p:nvSpPr>
          <p:cNvPr id="6" name="Footer Placeholder 5"/>
          <p:cNvSpPr>
            <a:spLocks noGrp="1"/>
          </p:cNvSpPr>
          <p:nvPr>
            <p:ph type="ftr" sz="quarter" idx="11"/>
          </p:nvPr>
        </p:nvSpPr>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000" b="1" i="0" u="none" strike="noStrike" kern="1200" cap="none" spc="0" normalizeH="0" baseline="0" noProof="0" dirty="0">
              <a:ln>
                <a:noFill/>
              </a:ln>
              <a:solidFill>
                <a:srgbClr val="AD84C6"/>
              </a:solidFill>
              <a:effectLst/>
              <a:uLnTx/>
              <a:uFillTx/>
              <a:latin typeface="Century Gothic" panose="020B0502020202020204"/>
              <a:ea typeface="+mn-ea"/>
              <a:cs typeface="+mn-cs"/>
            </a:endParaRPr>
          </a:p>
        </p:txBody>
      </p:sp>
      <p:sp>
        <p:nvSpPr>
          <p:cNvPr id="7" name="Slide Number Placeholder 6"/>
          <p:cNvSpPr>
            <a:spLocks noGrp="1"/>
          </p:cNvSpPr>
          <p:nvPr>
            <p:ph type="sldNum" sz="quarter" idx="12"/>
          </p:nvPr>
        </p:nvSpPr>
        <p:spPr/>
        <p: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fld id="{D57F1E4F-1CFF-5643-939E-217C01CDF565}" type="slidenum">
              <a:rPr kumimoji="0" lang="en-US" sz="2800" b="0" i="0" u="none" strike="noStrike" kern="1200" cap="none" spc="0" normalizeH="0" baseline="0" noProof="0" smtClean="0">
                <a:ln>
                  <a:noFill/>
                </a:ln>
                <a:solidFill>
                  <a:prstClr val="white"/>
                </a:solidFill>
                <a:effectLst/>
                <a:uLnTx/>
                <a:uFillTx/>
                <a:latin typeface="Century Gothic" panose="020B0502020202020204"/>
                <a:ea typeface="+mn-ea"/>
                <a:cs typeface="+mn-cs"/>
              </a:rPr>
              <a:pPr marL="0" marR="0" lvl="0" indent="0" algn="ctr" defTabSz="457200" rtl="0" eaLnBrk="1" fontAlgn="auto" latinLnBrk="0" hangingPunct="1">
                <a:lnSpc>
                  <a:spcPct val="100000"/>
                </a:lnSpc>
                <a:spcBef>
                  <a:spcPts val="0"/>
                </a:spcBef>
                <a:spcAft>
                  <a:spcPts val="0"/>
                </a:spcAft>
                <a:buClrTx/>
                <a:buSzTx/>
                <a:buFontTx/>
                <a:buNone/>
                <a:tabLst/>
                <a:defRPr/>
              </a:pPr>
              <a:t>‹#›</a:t>
            </a:fld>
            <a:endParaRPr kumimoji="0" lang="en-US" sz="2800" b="0" i="0" u="none" strike="noStrike" kern="1200" cap="none" spc="0" normalizeH="0" baseline="0" noProof="0" dirty="0">
              <a:ln>
                <a:noFill/>
              </a:ln>
              <a:solidFill>
                <a:prstClr val="white"/>
              </a:solidFill>
              <a:effectLst/>
              <a:uLnTx/>
              <a:uFillTx/>
              <a:latin typeface="Century Gothic" panose="020B0502020202020204"/>
              <a:ea typeface="+mn-ea"/>
              <a:cs typeface="+mn-cs"/>
            </a:endParaRPr>
          </a:p>
        </p:txBody>
      </p:sp>
    </p:spTree>
    <p:extLst>
      <p:ext uri="{BB962C8B-B14F-4D97-AF65-F5344CB8AC3E}">
        <p14:creationId xmlns:p14="http://schemas.microsoft.com/office/powerpoint/2010/main" val="184546993"/>
      </p:ext>
    </p:extLst>
  </p:cSld>
  <p:clrMapOvr>
    <a:masterClrMapping/>
  </p:clrMapOvr>
</p:sldLayout>
</file>

<file path=ppt/slideLayouts/slideLayout150.xml><?xml version="1.0" encoding="utf-8"?>
<p:sldLayout xmlns:a="http://schemas.openxmlformats.org/drawingml/2006/main" xmlns:r="http://schemas.openxmlformats.org/officeDocument/2006/relationships" xmlns:p="http://schemas.openxmlformats.org/presentationml/2006/main" matchingName="Blank">
  <p:cSld name="Blank">
    <p:spTree>
      <p:nvGrpSpPr>
        <p:cNvPr id="1" name="Shape 427"/>
        <p:cNvGrpSpPr/>
        <p:nvPr/>
      </p:nvGrpSpPr>
      <p:grpSpPr>
        <a:xfrm>
          <a:off x="0" y="0"/>
          <a:ext cx="0" cy="0"/>
          <a:chOff x="0" y="0"/>
          <a:chExt cx="0" cy="0"/>
        </a:xfrm>
      </p:grpSpPr>
      <p:sp>
        <p:nvSpPr>
          <p:cNvPr id="428" name="Google Shape;428;p28"/>
          <p:cNvSpPr/>
          <p:nvPr/>
        </p:nvSpPr>
        <p:spPr>
          <a:xfrm rot="4308689">
            <a:off x="8139110" y="-52404"/>
            <a:ext cx="648657" cy="777553"/>
          </a:xfrm>
          <a:custGeom>
            <a:avLst/>
            <a:gdLst/>
            <a:ahLst/>
            <a:cxnLst/>
            <a:rect l="l" t="t" r="r" b="b"/>
            <a:pathLst>
              <a:path w="648657" h="777553" extrusionOk="0">
                <a:moveTo>
                  <a:pt x="0" y="777553"/>
                </a:moveTo>
                <a:lnTo>
                  <a:pt x="255474" y="0"/>
                </a:lnTo>
                <a:lnTo>
                  <a:pt x="648657" y="713937"/>
                </a:lnTo>
                <a:lnTo>
                  <a:pt x="0" y="777553"/>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429" name="Google Shape;429;p28"/>
          <p:cNvSpPr/>
          <p:nvPr/>
        </p:nvSpPr>
        <p:spPr>
          <a:xfrm rot="4308689">
            <a:off x="8878526" y="-532562"/>
            <a:ext cx="3571215" cy="3737093"/>
          </a:xfrm>
          <a:custGeom>
            <a:avLst/>
            <a:gdLst/>
            <a:ahLst/>
            <a:cxnLst/>
            <a:rect l="l" t="t" r="r" b="b"/>
            <a:pathLst>
              <a:path w="3571215" h="3737093" extrusionOk="0">
                <a:moveTo>
                  <a:pt x="0" y="3023156"/>
                </a:moveTo>
                <a:lnTo>
                  <a:pt x="993291" y="0"/>
                </a:lnTo>
                <a:lnTo>
                  <a:pt x="3571215" y="847006"/>
                </a:lnTo>
                <a:lnTo>
                  <a:pt x="1392370" y="3639100"/>
                </a:lnTo>
                <a:lnTo>
                  <a:pt x="393183" y="3737093"/>
                </a:lnTo>
                <a:lnTo>
                  <a:pt x="0" y="3023156"/>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430" name="Google Shape;430;p28"/>
          <p:cNvSpPr txBox="1">
            <a:spLocks noGrp="1"/>
          </p:cNvSpPr>
          <p:nvPr>
            <p:ph type="ftr" idx="11"/>
          </p:nvPr>
        </p:nvSpPr>
        <p:spPr>
          <a:xfrm>
            <a:off x="431999" y="6188628"/>
            <a:ext cx="8784941" cy="365125"/>
          </a:xfrm>
          <a:prstGeom prst="rect">
            <a:avLst/>
          </a:prstGeom>
          <a:noFill/>
          <a:ln>
            <a:noFill/>
          </a:ln>
        </p:spPr>
        <p:txBody>
          <a:bodyPr spcFirstLastPara="1" wrap="square" lIns="0" tIns="0" rIns="0" bIns="0" anchor="ctr" anchorCtr="0"/>
          <a:lstStyle>
            <a:lvl1pPr marR="0" lvl="0" algn="l" rtl="0">
              <a:spcBef>
                <a:spcPts val="0"/>
              </a:spcBef>
              <a:spcAft>
                <a:spcPts val="0"/>
              </a:spcAft>
              <a:buSzPts val="1400"/>
              <a:buNone/>
              <a:defRPr sz="1200" b="0" i="0" u="none" strike="noStrike" cap="none">
                <a:solidFill>
                  <a:srgbClr val="3F3F3F"/>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200" b="0" i="0" u="none" strike="noStrike" kern="0" cap="none" spc="0" normalizeH="0" baseline="0" noProof="0">
              <a:ln>
                <a:noFill/>
              </a:ln>
              <a:solidFill>
                <a:srgbClr val="3F3F3F"/>
              </a:solidFill>
              <a:effectLst/>
              <a:uLnTx/>
              <a:uFillTx/>
              <a:latin typeface="Calibri"/>
              <a:cs typeface="Calibri"/>
              <a:sym typeface="Calibri"/>
            </a:endParaRPr>
          </a:p>
        </p:txBody>
      </p:sp>
      <p:sp>
        <p:nvSpPr>
          <p:cNvPr id="431" name="Google Shape;431;p28"/>
          <p:cNvSpPr>
            <a:spLocks noGrp="1"/>
          </p:cNvSpPr>
          <p:nvPr>
            <p:ph type="sldNum" idx="12"/>
          </p:nvPr>
        </p:nvSpPr>
        <p:spPr>
          <a:xfrm>
            <a:off x="11496369" y="6155190"/>
            <a:ext cx="432000" cy="432000"/>
          </a:xfrm>
          <a:prstGeom prst="ellipse">
            <a:avLst/>
          </a:prstGeom>
          <a:noFill/>
          <a:ln w="9525" cap="flat" cmpd="sng">
            <a:solidFill>
              <a:schemeClr val="accent1"/>
            </a:solidFill>
            <a:prstDash val="solid"/>
            <a:round/>
            <a:headEnd type="none" w="sm" len="sm"/>
            <a:tailEnd type="none" w="sm" len="sm"/>
          </a:ln>
        </p:spPr>
        <p:txBody>
          <a:bodyPr spcFirstLastPara="1" wrap="square" lIns="0" tIns="0" rIns="0" bIns="0" anchor="ctr" anchorCtr="0">
            <a:noAutofit/>
          </a:bodyPr>
          <a:lstStyle>
            <a:lvl1pPr marL="0" marR="0" lvl="0" indent="0" algn="ctr" rtl="0">
              <a:spcBef>
                <a:spcPts val="0"/>
              </a:spcBef>
              <a:buNone/>
              <a:defRPr sz="1200" b="1" i="1" u="none" strike="noStrike" cap="none">
                <a:solidFill>
                  <a:srgbClr val="3F3F3F"/>
                </a:solidFill>
                <a:latin typeface="Rockwell"/>
                <a:ea typeface="Rockwell"/>
                <a:cs typeface="Rockwell"/>
                <a:sym typeface="Rockwell"/>
              </a:defRPr>
            </a:lvl1pPr>
            <a:lvl2pPr marL="0" marR="0" lvl="1" indent="0" algn="ctr" rtl="0">
              <a:spcBef>
                <a:spcPts val="0"/>
              </a:spcBef>
              <a:buNone/>
              <a:defRPr sz="1200" b="1" i="1" u="none" strike="noStrike" cap="none">
                <a:solidFill>
                  <a:srgbClr val="3F3F3F"/>
                </a:solidFill>
                <a:latin typeface="Rockwell"/>
                <a:ea typeface="Rockwell"/>
                <a:cs typeface="Rockwell"/>
                <a:sym typeface="Rockwell"/>
              </a:defRPr>
            </a:lvl2pPr>
            <a:lvl3pPr marL="0" marR="0" lvl="2" indent="0" algn="ctr" rtl="0">
              <a:spcBef>
                <a:spcPts val="0"/>
              </a:spcBef>
              <a:buNone/>
              <a:defRPr sz="1200" b="1" i="1" u="none" strike="noStrike" cap="none">
                <a:solidFill>
                  <a:srgbClr val="3F3F3F"/>
                </a:solidFill>
                <a:latin typeface="Rockwell"/>
                <a:ea typeface="Rockwell"/>
                <a:cs typeface="Rockwell"/>
                <a:sym typeface="Rockwell"/>
              </a:defRPr>
            </a:lvl3pPr>
            <a:lvl4pPr marL="0" marR="0" lvl="3" indent="0" algn="ctr" rtl="0">
              <a:spcBef>
                <a:spcPts val="0"/>
              </a:spcBef>
              <a:buNone/>
              <a:defRPr sz="1200" b="1" i="1" u="none" strike="noStrike" cap="none">
                <a:solidFill>
                  <a:srgbClr val="3F3F3F"/>
                </a:solidFill>
                <a:latin typeface="Rockwell"/>
                <a:ea typeface="Rockwell"/>
                <a:cs typeface="Rockwell"/>
                <a:sym typeface="Rockwell"/>
              </a:defRPr>
            </a:lvl4pPr>
            <a:lvl5pPr marL="0" marR="0" lvl="4" indent="0" algn="ctr" rtl="0">
              <a:spcBef>
                <a:spcPts val="0"/>
              </a:spcBef>
              <a:buNone/>
              <a:defRPr sz="1200" b="1" i="1" u="none" strike="noStrike" cap="none">
                <a:solidFill>
                  <a:srgbClr val="3F3F3F"/>
                </a:solidFill>
                <a:latin typeface="Rockwell"/>
                <a:ea typeface="Rockwell"/>
                <a:cs typeface="Rockwell"/>
                <a:sym typeface="Rockwell"/>
              </a:defRPr>
            </a:lvl5pPr>
            <a:lvl6pPr marL="0" marR="0" lvl="5" indent="0" algn="ctr" rtl="0">
              <a:spcBef>
                <a:spcPts val="0"/>
              </a:spcBef>
              <a:buNone/>
              <a:defRPr sz="1200" b="1" i="1" u="none" strike="noStrike" cap="none">
                <a:solidFill>
                  <a:srgbClr val="3F3F3F"/>
                </a:solidFill>
                <a:latin typeface="Rockwell"/>
                <a:ea typeface="Rockwell"/>
                <a:cs typeface="Rockwell"/>
                <a:sym typeface="Rockwell"/>
              </a:defRPr>
            </a:lvl6pPr>
            <a:lvl7pPr marL="0" marR="0" lvl="6" indent="0" algn="ctr" rtl="0">
              <a:spcBef>
                <a:spcPts val="0"/>
              </a:spcBef>
              <a:buNone/>
              <a:defRPr sz="1200" b="1" i="1" u="none" strike="noStrike" cap="none">
                <a:solidFill>
                  <a:srgbClr val="3F3F3F"/>
                </a:solidFill>
                <a:latin typeface="Rockwell"/>
                <a:ea typeface="Rockwell"/>
                <a:cs typeface="Rockwell"/>
                <a:sym typeface="Rockwell"/>
              </a:defRPr>
            </a:lvl7pPr>
            <a:lvl8pPr marL="0" marR="0" lvl="7" indent="0" algn="ctr" rtl="0">
              <a:spcBef>
                <a:spcPts val="0"/>
              </a:spcBef>
              <a:buNone/>
              <a:defRPr sz="1200" b="1" i="1" u="none" strike="noStrike" cap="none">
                <a:solidFill>
                  <a:srgbClr val="3F3F3F"/>
                </a:solidFill>
                <a:latin typeface="Rockwell"/>
                <a:ea typeface="Rockwell"/>
                <a:cs typeface="Rockwell"/>
                <a:sym typeface="Rockwell"/>
              </a:defRPr>
            </a:lvl8pPr>
            <a:lvl9pPr marL="0" marR="0" lvl="8" indent="0" algn="ctr" rtl="0">
              <a:spcBef>
                <a:spcPts val="0"/>
              </a:spcBef>
              <a:buNone/>
              <a:defRPr sz="1200" b="1" i="1" u="none" strike="noStrike" cap="none">
                <a:solidFill>
                  <a:srgbClr val="3F3F3F"/>
                </a:solidFill>
                <a:latin typeface="Rockwell"/>
                <a:ea typeface="Rockwell"/>
                <a:cs typeface="Rockwell"/>
                <a:sym typeface="Rockwell"/>
              </a:defRPr>
            </a:lvl9p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n-US" sz="1200" b="1" i="1" u="none" strike="noStrike" kern="0" cap="none" spc="0" normalizeH="0" baseline="0" noProof="0">
                <a:ln>
                  <a:noFill/>
                </a:ln>
                <a:solidFill>
                  <a:srgbClr val="3F3F3F"/>
                </a:solidFill>
                <a:effectLst/>
                <a:uLnTx/>
                <a:uFillTx/>
                <a:latin typeface="Rockwell"/>
                <a:sym typeface="Rockwell"/>
              </a:rPr>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t>‹#›</a:t>
            </a:fld>
            <a:endParaRPr kumimoji="0" sz="1200" b="1" i="1" u="none" strike="noStrike" kern="0" cap="none" spc="0" normalizeH="0" baseline="0" noProof="0">
              <a:ln>
                <a:noFill/>
              </a:ln>
              <a:solidFill>
                <a:srgbClr val="3F3F3F"/>
              </a:solidFill>
              <a:effectLst/>
              <a:uLnTx/>
              <a:uFillTx/>
              <a:latin typeface="Rockwell"/>
              <a:sym typeface="Rockwell"/>
            </a:endParaRPr>
          </a:p>
        </p:txBody>
      </p:sp>
      <p:sp>
        <p:nvSpPr>
          <p:cNvPr id="432" name="Google Shape;432;p28"/>
          <p:cNvSpPr/>
          <p:nvPr/>
        </p:nvSpPr>
        <p:spPr>
          <a:xfrm rot="4308689">
            <a:off x="9191192" y="1651650"/>
            <a:ext cx="1980696" cy="2066510"/>
          </a:xfrm>
          <a:custGeom>
            <a:avLst/>
            <a:gdLst/>
            <a:ahLst/>
            <a:cxnLst/>
            <a:rect l="l" t="t" r="r" b="b"/>
            <a:pathLst>
              <a:path w="1980696" h="2066510" extrusionOk="0">
                <a:moveTo>
                  <a:pt x="0" y="2066510"/>
                </a:moveTo>
                <a:lnTo>
                  <a:pt x="1138078" y="0"/>
                </a:lnTo>
                <a:lnTo>
                  <a:pt x="1980696" y="1530016"/>
                </a:lnTo>
                <a:lnTo>
                  <a:pt x="1459417" y="2066510"/>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433" name="Google Shape;433;p28"/>
          <p:cNvSpPr/>
          <p:nvPr/>
        </p:nvSpPr>
        <p:spPr>
          <a:xfrm rot="-7769131">
            <a:off x="9457431" y="3977898"/>
            <a:ext cx="346713" cy="206124"/>
          </a:xfrm>
          <a:custGeom>
            <a:avLst/>
            <a:gdLst/>
            <a:ahLst/>
            <a:cxnLst/>
            <a:rect l="l" t="t" r="r" b="b"/>
            <a:pathLst>
              <a:path w="346713" h="206124" extrusionOk="0">
                <a:moveTo>
                  <a:pt x="346713" y="206124"/>
                </a:moveTo>
                <a:lnTo>
                  <a:pt x="0" y="206124"/>
                </a:lnTo>
                <a:lnTo>
                  <a:pt x="86666" y="0"/>
                </a:lnTo>
                <a:lnTo>
                  <a:pt x="346713" y="206124"/>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434" name="Google Shape;434;p28"/>
          <p:cNvSpPr/>
          <p:nvPr/>
        </p:nvSpPr>
        <p:spPr>
          <a:xfrm rot="-9168920">
            <a:off x="9528615" y="3713859"/>
            <a:ext cx="710669" cy="335543"/>
          </a:xfrm>
          <a:custGeom>
            <a:avLst/>
            <a:gdLst/>
            <a:ahLst/>
            <a:cxnLst/>
            <a:rect l="l" t="t" r="r" b="b"/>
            <a:pathLst>
              <a:path w="710669" h="335543" extrusionOk="0">
                <a:moveTo>
                  <a:pt x="710669" y="176660"/>
                </a:moveTo>
                <a:lnTo>
                  <a:pt x="0" y="335543"/>
                </a:lnTo>
                <a:lnTo>
                  <a:pt x="141082" y="0"/>
                </a:lnTo>
                <a:lnTo>
                  <a:pt x="487795" y="0"/>
                </a:lnTo>
                <a:lnTo>
                  <a:pt x="710669" y="176660"/>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435" name="Google Shape;435;p28"/>
          <p:cNvSpPr/>
          <p:nvPr/>
        </p:nvSpPr>
        <p:spPr>
          <a:xfrm rot="4308689">
            <a:off x="8785444" y="1075879"/>
            <a:ext cx="1246227" cy="1580187"/>
          </a:xfrm>
          <a:custGeom>
            <a:avLst/>
            <a:gdLst/>
            <a:ahLst/>
            <a:cxnLst/>
            <a:rect l="l" t="t" r="r" b="b"/>
            <a:pathLst>
              <a:path w="1246227" h="1580187" extrusionOk="0">
                <a:moveTo>
                  <a:pt x="0" y="1580187"/>
                </a:moveTo>
                <a:lnTo>
                  <a:pt x="1168783" y="0"/>
                </a:lnTo>
                <a:lnTo>
                  <a:pt x="1246227" y="105569"/>
                </a:lnTo>
                <a:lnTo>
                  <a:pt x="358471" y="1574380"/>
                </a:lnTo>
                <a:lnTo>
                  <a:pt x="0" y="1580187"/>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436" name="Google Shape;436;p28"/>
          <p:cNvSpPr/>
          <p:nvPr/>
        </p:nvSpPr>
        <p:spPr>
          <a:xfrm rot="-4406895">
            <a:off x="11374788" y="2846425"/>
            <a:ext cx="243160" cy="406553"/>
          </a:xfrm>
          <a:custGeom>
            <a:avLst/>
            <a:gdLst/>
            <a:ahLst/>
            <a:cxnLst/>
            <a:rect l="l" t="t" r="r" b="b"/>
            <a:pathLst>
              <a:path w="243160" h="406553" extrusionOk="0">
                <a:moveTo>
                  <a:pt x="243160" y="342071"/>
                </a:moveTo>
                <a:lnTo>
                  <a:pt x="156493" y="406553"/>
                </a:lnTo>
                <a:lnTo>
                  <a:pt x="0" y="0"/>
                </a:lnTo>
                <a:lnTo>
                  <a:pt x="243160" y="342071"/>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437" name="Google Shape;437;p28"/>
          <p:cNvSpPr/>
          <p:nvPr/>
        </p:nvSpPr>
        <p:spPr>
          <a:xfrm rot="-4406895">
            <a:off x="10879052" y="2627354"/>
            <a:ext cx="692798" cy="510610"/>
          </a:xfrm>
          <a:custGeom>
            <a:avLst/>
            <a:gdLst/>
            <a:ahLst/>
            <a:cxnLst/>
            <a:rect l="l" t="t" r="r" b="b"/>
            <a:pathLst>
              <a:path w="692798" h="510610" extrusionOk="0">
                <a:moveTo>
                  <a:pt x="692798" y="224339"/>
                </a:moveTo>
                <a:lnTo>
                  <a:pt x="308036" y="510610"/>
                </a:lnTo>
                <a:lnTo>
                  <a:pt x="64876" y="168539"/>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Tree>
    <p:extLst>
      <p:ext uri="{BB962C8B-B14F-4D97-AF65-F5344CB8AC3E}">
        <p14:creationId xmlns:p14="http://schemas.microsoft.com/office/powerpoint/2010/main" val="3766158894"/>
      </p:ext>
    </p:extLst>
  </p:cSld>
  <p:clrMapOvr>
    <a:masterClrMapping/>
  </p:clrMapOvr>
</p:sldLayout>
</file>

<file path=ppt/slideLayouts/slideLayout151.xml><?xml version="1.0" encoding="utf-8"?>
<p:sldLayout xmlns:a="http://schemas.openxmlformats.org/drawingml/2006/main" xmlns:r="http://schemas.openxmlformats.org/officeDocument/2006/relationships" xmlns:p="http://schemas.openxmlformats.org/presentationml/2006/main" showMasterSp="0" matchingName="Title Slide with Image">
  <p:cSld name="Title Slide with Image">
    <p:bg>
      <p:bgPr>
        <a:solidFill>
          <a:schemeClr val="lt1"/>
        </a:solidFill>
        <a:effectLst/>
      </p:bgPr>
    </p:bg>
    <p:spTree>
      <p:nvGrpSpPr>
        <p:cNvPr id="1" name="Shape 23"/>
        <p:cNvGrpSpPr/>
        <p:nvPr/>
      </p:nvGrpSpPr>
      <p:grpSpPr>
        <a:xfrm>
          <a:off x="0" y="0"/>
          <a:ext cx="0" cy="0"/>
          <a:chOff x="0" y="0"/>
          <a:chExt cx="0" cy="0"/>
        </a:xfrm>
      </p:grpSpPr>
      <p:sp>
        <p:nvSpPr>
          <p:cNvPr id="24" name="Google Shape;24;p2"/>
          <p:cNvSpPr>
            <a:spLocks noGrp="1"/>
          </p:cNvSpPr>
          <p:nvPr>
            <p:ph type="pic" idx="2"/>
          </p:nvPr>
        </p:nvSpPr>
        <p:spPr>
          <a:xfrm>
            <a:off x="86715" y="86714"/>
            <a:ext cx="12018572" cy="6684572"/>
          </a:xfrm>
          <a:prstGeom prst="rect">
            <a:avLst/>
          </a:prstGeom>
          <a:solidFill>
            <a:srgbClr val="D8D8D8"/>
          </a:solidFill>
          <a:ln>
            <a:noFill/>
          </a:ln>
        </p:spPr>
        <p:txBody>
          <a:bodyPr spcFirstLastPara="1" wrap="square" lIns="360000" tIns="360000" rIns="0" bIns="0" anchor="t" anchorCtr="0"/>
          <a:lstStyle>
            <a:lvl1pPr marR="0" lvl="0" algn="l" rtl="0">
              <a:lnSpc>
                <a:spcPct val="90000"/>
              </a:lnSpc>
              <a:spcBef>
                <a:spcPts val="1000"/>
              </a:spcBef>
              <a:spcAft>
                <a:spcPts val="0"/>
              </a:spcAft>
              <a:buClr>
                <a:srgbClr val="3F3F3F"/>
              </a:buClr>
              <a:buSzPts val="1100"/>
              <a:buFont typeface="Arial"/>
              <a:buNone/>
              <a:defRPr sz="1100" b="0" i="1" u="none" strike="noStrike" cap="none">
                <a:solidFill>
                  <a:srgbClr val="3F3F3F"/>
                </a:solidFill>
                <a:latin typeface="Times New Roman"/>
                <a:ea typeface="Times New Roman"/>
                <a:cs typeface="Times New Roman"/>
                <a:sym typeface="Times New Roman"/>
              </a:defRPr>
            </a:lvl1pPr>
            <a:lvl2pPr marR="0" lvl="1"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R="0" lvl="2"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R="0" lvl="3"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R="0" lvl="4"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R="0" lvl="5"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R="0" lvl="6"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R="0" lvl="7"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R="0" lvl="8"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25" name="Google Shape;25;p2"/>
          <p:cNvSpPr txBox="1">
            <a:spLocks noGrp="1"/>
          </p:cNvSpPr>
          <p:nvPr>
            <p:ph type="ctrTitle"/>
          </p:nvPr>
        </p:nvSpPr>
        <p:spPr>
          <a:xfrm>
            <a:off x="0" y="1768422"/>
            <a:ext cx="6840000" cy="2387600"/>
          </a:xfrm>
          <a:prstGeom prst="rect">
            <a:avLst/>
          </a:prstGeom>
          <a:solidFill>
            <a:schemeClr val="dk1">
              <a:alpha val="80000"/>
            </a:schemeClr>
          </a:solidFill>
          <a:ln>
            <a:noFill/>
          </a:ln>
        </p:spPr>
        <p:txBody>
          <a:bodyPr spcFirstLastPara="1" wrap="square" lIns="432000" tIns="0" rIns="432000" bIns="144000" anchor="b" anchorCtr="0"/>
          <a:lstStyle>
            <a:lvl1pPr marR="0" lvl="0" algn="l" rtl="0">
              <a:lnSpc>
                <a:spcPct val="90000"/>
              </a:lnSpc>
              <a:spcBef>
                <a:spcPts val="0"/>
              </a:spcBef>
              <a:spcAft>
                <a:spcPts val="0"/>
              </a:spcAft>
              <a:buClr>
                <a:schemeClr val="lt1"/>
              </a:buClr>
              <a:buSzPts val="4200"/>
              <a:buFont typeface="Economica"/>
              <a:buNone/>
              <a:defRPr sz="4200" b="0" i="0" u="none" strike="noStrike" cap="none">
                <a:solidFill>
                  <a:schemeClr val="lt1"/>
                </a:solidFill>
                <a:latin typeface="Economica"/>
                <a:ea typeface="Economica"/>
                <a:cs typeface="Economica"/>
                <a:sym typeface="Economica"/>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endParaRPr/>
          </a:p>
        </p:txBody>
      </p:sp>
      <p:sp>
        <p:nvSpPr>
          <p:cNvPr id="26" name="Google Shape;26;p2"/>
          <p:cNvSpPr txBox="1">
            <a:spLocks noGrp="1"/>
          </p:cNvSpPr>
          <p:nvPr>
            <p:ph type="subTitle" idx="1"/>
          </p:nvPr>
        </p:nvSpPr>
        <p:spPr>
          <a:xfrm>
            <a:off x="0" y="4153578"/>
            <a:ext cx="6840000" cy="936000"/>
          </a:xfrm>
          <a:prstGeom prst="rect">
            <a:avLst/>
          </a:prstGeom>
          <a:solidFill>
            <a:schemeClr val="dk1">
              <a:alpha val="89803"/>
            </a:schemeClr>
          </a:solidFill>
          <a:ln>
            <a:noFill/>
          </a:ln>
        </p:spPr>
        <p:txBody>
          <a:bodyPr spcFirstLastPara="1" wrap="square" lIns="432000" tIns="144000" rIns="0" bIns="0" anchor="t" anchorCtr="0"/>
          <a:lstStyle>
            <a:lvl1pPr marR="0" lvl="0" algn="l" rtl="0">
              <a:lnSpc>
                <a:spcPct val="90000"/>
              </a:lnSpc>
              <a:spcBef>
                <a:spcPts val="1000"/>
              </a:spcBef>
              <a:spcAft>
                <a:spcPts val="0"/>
              </a:spcAft>
              <a:buClr>
                <a:schemeClr val="lt1"/>
              </a:buClr>
              <a:buSzPts val="2100"/>
              <a:buFont typeface="Arial"/>
              <a:buNone/>
              <a:defRPr sz="2100" b="0" i="0" u="none" strike="noStrike" cap="none">
                <a:solidFill>
                  <a:schemeClr val="lt1"/>
                </a:solidFill>
                <a:latin typeface="Calibri"/>
                <a:ea typeface="Calibri"/>
                <a:cs typeface="Calibri"/>
                <a:sym typeface="Calibri"/>
              </a:defRPr>
            </a:lvl1pPr>
            <a:lvl2pPr marR="0" lvl="1" algn="ctr" rtl="0">
              <a:lnSpc>
                <a:spcPct val="90000"/>
              </a:lnSpc>
              <a:spcBef>
                <a:spcPts val="500"/>
              </a:spcBef>
              <a:spcAft>
                <a:spcPts val="0"/>
              </a:spcAft>
              <a:buClr>
                <a:srgbClr val="3F3F3F"/>
              </a:buClr>
              <a:buSzPts val="2000"/>
              <a:buFont typeface="Arial"/>
              <a:buNone/>
              <a:defRPr sz="2000" b="0" i="0" u="none" strike="noStrike" cap="none">
                <a:solidFill>
                  <a:srgbClr val="3F3F3F"/>
                </a:solidFill>
                <a:latin typeface="Calibri"/>
                <a:ea typeface="Calibri"/>
                <a:cs typeface="Calibri"/>
                <a:sym typeface="Calibri"/>
              </a:defRPr>
            </a:lvl2pPr>
            <a:lvl3pPr marR="0" lvl="2" algn="ctr" rtl="0">
              <a:lnSpc>
                <a:spcPct val="90000"/>
              </a:lnSpc>
              <a:spcBef>
                <a:spcPts val="500"/>
              </a:spcBef>
              <a:spcAft>
                <a:spcPts val="0"/>
              </a:spcAft>
              <a:buClr>
                <a:srgbClr val="3F3F3F"/>
              </a:buClr>
              <a:buSzPts val="1800"/>
              <a:buFont typeface="Arial"/>
              <a:buNone/>
              <a:defRPr sz="1800" b="0" i="0" u="none" strike="noStrike" cap="none">
                <a:solidFill>
                  <a:srgbClr val="3F3F3F"/>
                </a:solidFill>
                <a:latin typeface="Calibri"/>
                <a:ea typeface="Calibri"/>
                <a:cs typeface="Calibri"/>
                <a:sym typeface="Calibri"/>
              </a:defRPr>
            </a:lvl3pPr>
            <a:lvl4pPr marR="0" lvl="3" algn="ctr" rtl="0">
              <a:lnSpc>
                <a:spcPct val="90000"/>
              </a:lnSpc>
              <a:spcBef>
                <a:spcPts val="500"/>
              </a:spcBef>
              <a:spcAft>
                <a:spcPts val="0"/>
              </a:spcAft>
              <a:buClr>
                <a:srgbClr val="3F3F3F"/>
              </a:buClr>
              <a:buSzPts val="1600"/>
              <a:buFont typeface="Arial"/>
              <a:buNone/>
              <a:defRPr sz="1600" b="0" i="0" u="none" strike="noStrike" cap="none">
                <a:solidFill>
                  <a:srgbClr val="3F3F3F"/>
                </a:solidFill>
                <a:latin typeface="Calibri"/>
                <a:ea typeface="Calibri"/>
                <a:cs typeface="Calibri"/>
                <a:sym typeface="Calibri"/>
              </a:defRPr>
            </a:lvl4pPr>
            <a:lvl5pPr marR="0" lvl="4" algn="ctr" rtl="0">
              <a:lnSpc>
                <a:spcPct val="90000"/>
              </a:lnSpc>
              <a:spcBef>
                <a:spcPts val="500"/>
              </a:spcBef>
              <a:spcAft>
                <a:spcPts val="0"/>
              </a:spcAft>
              <a:buClr>
                <a:srgbClr val="3F3F3F"/>
              </a:buClr>
              <a:buSzPts val="1600"/>
              <a:buFont typeface="Arial"/>
              <a:buNone/>
              <a:defRPr sz="1600" b="0" i="0" u="none" strike="noStrike" cap="none">
                <a:solidFill>
                  <a:srgbClr val="3F3F3F"/>
                </a:solidFill>
                <a:latin typeface="Calibri"/>
                <a:ea typeface="Calibri"/>
                <a:cs typeface="Calibri"/>
                <a:sym typeface="Calibri"/>
              </a:defRPr>
            </a:lvl5pPr>
            <a:lvl6pPr marR="0" lvl="5" algn="ctr" rtl="0">
              <a:lnSpc>
                <a:spcPct val="90000"/>
              </a:lnSpc>
              <a:spcBef>
                <a:spcPts val="500"/>
              </a:spcBef>
              <a:spcAft>
                <a:spcPts val="0"/>
              </a:spcAft>
              <a:buClr>
                <a:schemeClr val="dk1"/>
              </a:buClr>
              <a:buSzPts val="1600"/>
              <a:buFont typeface="Arial"/>
              <a:buNone/>
              <a:defRPr sz="1600" b="0" i="0" u="none" strike="noStrike" cap="none">
                <a:solidFill>
                  <a:schemeClr val="dk1"/>
                </a:solidFill>
                <a:latin typeface="Calibri"/>
                <a:ea typeface="Calibri"/>
                <a:cs typeface="Calibri"/>
                <a:sym typeface="Calibri"/>
              </a:defRPr>
            </a:lvl6pPr>
            <a:lvl7pPr marR="0" lvl="6" algn="ctr" rtl="0">
              <a:lnSpc>
                <a:spcPct val="90000"/>
              </a:lnSpc>
              <a:spcBef>
                <a:spcPts val="500"/>
              </a:spcBef>
              <a:spcAft>
                <a:spcPts val="0"/>
              </a:spcAft>
              <a:buClr>
                <a:schemeClr val="dk1"/>
              </a:buClr>
              <a:buSzPts val="1600"/>
              <a:buFont typeface="Arial"/>
              <a:buNone/>
              <a:defRPr sz="1600" b="0" i="0" u="none" strike="noStrike" cap="none">
                <a:solidFill>
                  <a:schemeClr val="dk1"/>
                </a:solidFill>
                <a:latin typeface="Calibri"/>
                <a:ea typeface="Calibri"/>
                <a:cs typeface="Calibri"/>
                <a:sym typeface="Calibri"/>
              </a:defRPr>
            </a:lvl7pPr>
            <a:lvl8pPr marR="0" lvl="7" algn="ctr" rtl="0">
              <a:lnSpc>
                <a:spcPct val="90000"/>
              </a:lnSpc>
              <a:spcBef>
                <a:spcPts val="500"/>
              </a:spcBef>
              <a:spcAft>
                <a:spcPts val="0"/>
              </a:spcAft>
              <a:buClr>
                <a:schemeClr val="dk1"/>
              </a:buClr>
              <a:buSzPts val="1600"/>
              <a:buFont typeface="Arial"/>
              <a:buNone/>
              <a:defRPr sz="1600" b="0" i="0" u="none" strike="noStrike" cap="none">
                <a:solidFill>
                  <a:schemeClr val="dk1"/>
                </a:solidFill>
                <a:latin typeface="Calibri"/>
                <a:ea typeface="Calibri"/>
                <a:cs typeface="Calibri"/>
                <a:sym typeface="Calibri"/>
              </a:defRPr>
            </a:lvl8pPr>
            <a:lvl9pPr marR="0" lvl="8" algn="ctr" rtl="0">
              <a:lnSpc>
                <a:spcPct val="90000"/>
              </a:lnSpc>
              <a:spcBef>
                <a:spcPts val="500"/>
              </a:spcBef>
              <a:spcAft>
                <a:spcPts val="0"/>
              </a:spcAft>
              <a:buClr>
                <a:schemeClr val="dk1"/>
              </a:buClr>
              <a:buSzPts val="1600"/>
              <a:buFont typeface="Arial"/>
              <a:buNone/>
              <a:defRPr sz="1600" b="0" i="0" u="none" strike="noStrike" cap="none">
                <a:solidFill>
                  <a:schemeClr val="dk1"/>
                </a:solidFill>
                <a:latin typeface="Calibri"/>
                <a:ea typeface="Calibri"/>
                <a:cs typeface="Calibri"/>
                <a:sym typeface="Calibri"/>
              </a:defRPr>
            </a:lvl9pPr>
          </a:lstStyle>
          <a:p>
            <a:endParaRPr/>
          </a:p>
        </p:txBody>
      </p:sp>
    </p:spTree>
    <p:extLst>
      <p:ext uri="{BB962C8B-B14F-4D97-AF65-F5344CB8AC3E}">
        <p14:creationId xmlns:p14="http://schemas.microsoft.com/office/powerpoint/2010/main" val="4039108407"/>
      </p:ext>
    </p:extLst>
  </p:cSld>
  <p:clrMapOvr>
    <a:masterClrMapping/>
  </p:clrMapOvr>
</p:sldLayout>
</file>

<file path=ppt/slideLayouts/slideLayout152.xml><?xml version="1.0" encoding="utf-8"?>
<p:sldLayout xmlns:a="http://schemas.openxmlformats.org/drawingml/2006/main" xmlns:r="http://schemas.openxmlformats.org/officeDocument/2006/relationships" xmlns:p="http://schemas.openxmlformats.org/presentationml/2006/main" matchingName="Large Image and Text">
  <p:cSld name="Large Image and Text">
    <p:bg>
      <p:bgPr>
        <a:solidFill>
          <a:schemeClr val="lt1"/>
        </a:solidFill>
        <a:effectLst/>
      </p:bgPr>
    </p:bg>
    <p:spTree>
      <p:nvGrpSpPr>
        <p:cNvPr id="1" name="Shape 27"/>
        <p:cNvGrpSpPr/>
        <p:nvPr/>
      </p:nvGrpSpPr>
      <p:grpSpPr>
        <a:xfrm>
          <a:off x="0" y="0"/>
          <a:ext cx="0" cy="0"/>
          <a:chOff x="0" y="0"/>
          <a:chExt cx="0" cy="0"/>
        </a:xfrm>
      </p:grpSpPr>
      <p:sp>
        <p:nvSpPr>
          <p:cNvPr id="28" name="Google Shape;28;p3"/>
          <p:cNvSpPr txBox="1">
            <a:spLocks noGrp="1"/>
          </p:cNvSpPr>
          <p:nvPr>
            <p:ph type="ctrTitle"/>
          </p:nvPr>
        </p:nvSpPr>
        <p:spPr>
          <a:xfrm>
            <a:off x="84000" y="3517901"/>
            <a:ext cx="6012000" cy="1409700"/>
          </a:xfrm>
          <a:prstGeom prst="rect">
            <a:avLst/>
          </a:prstGeom>
          <a:solidFill>
            <a:schemeClr val="dk1"/>
          </a:solidFill>
          <a:ln>
            <a:noFill/>
          </a:ln>
        </p:spPr>
        <p:txBody>
          <a:bodyPr spcFirstLastPara="1" wrap="square" lIns="288000" tIns="0" rIns="432000" bIns="144000" anchor="b" anchorCtr="0"/>
          <a:lstStyle>
            <a:lvl1pPr marR="0" lvl="0" algn="r" rtl="0">
              <a:lnSpc>
                <a:spcPct val="90000"/>
              </a:lnSpc>
              <a:spcBef>
                <a:spcPts val="0"/>
              </a:spcBef>
              <a:spcAft>
                <a:spcPts val="0"/>
              </a:spcAft>
              <a:buClr>
                <a:schemeClr val="lt1"/>
              </a:buClr>
              <a:buSzPts val="4200"/>
              <a:buFont typeface="Economica"/>
              <a:buNone/>
              <a:defRPr sz="4200" b="0" i="0" u="none" strike="noStrike" cap="none">
                <a:solidFill>
                  <a:schemeClr val="lt1"/>
                </a:solidFill>
                <a:latin typeface="Economica"/>
                <a:ea typeface="Economica"/>
                <a:cs typeface="Economica"/>
                <a:sym typeface="Economica"/>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endParaRPr/>
          </a:p>
        </p:txBody>
      </p:sp>
      <p:sp>
        <p:nvSpPr>
          <p:cNvPr id="29" name="Google Shape;29;p3"/>
          <p:cNvSpPr txBox="1">
            <a:spLocks noGrp="1"/>
          </p:cNvSpPr>
          <p:nvPr>
            <p:ph type="subTitle" idx="1"/>
          </p:nvPr>
        </p:nvSpPr>
        <p:spPr>
          <a:xfrm>
            <a:off x="84000" y="4927600"/>
            <a:ext cx="6012000" cy="1845743"/>
          </a:xfrm>
          <a:prstGeom prst="rect">
            <a:avLst/>
          </a:prstGeom>
          <a:solidFill>
            <a:srgbClr val="262626"/>
          </a:solidFill>
          <a:ln>
            <a:noFill/>
          </a:ln>
        </p:spPr>
        <p:txBody>
          <a:bodyPr spcFirstLastPara="1" wrap="square" lIns="288000" tIns="144000" rIns="432000" bIns="0" anchor="t" anchorCtr="0"/>
          <a:lstStyle>
            <a:lvl1pPr marR="0" lvl="0" algn="r" rtl="0">
              <a:lnSpc>
                <a:spcPct val="90000"/>
              </a:lnSpc>
              <a:spcBef>
                <a:spcPts val="1000"/>
              </a:spcBef>
              <a:spcAft>
                <a:spcPts val="0"/>
              </a:spcAft>
              <a:buClr>
                <a:schemeClr val="lt1"/>
              </a:buClr>
              <a:buSzPts val="2100"/>
              <a:buFont typeface="Arial"/>
              <a:buNone/>
              <a:defRPr sz="2100" b="0" i="0" u="none" strike="noStrike" cap="none">
                <a:solidFill>
                  <a:schemeClr val="lt1"/>
                </a:solidFill>
                <a:latin typeface="Calibri"/>
                <a:ea typeface="Calibri"/>
                <a:cs typeface="Calibri"/>
                <a:sym typeface="Calibri"/>
              </a:defRPr>
            </a:lvl1pPr>
            <a:lvl2pPr marR="0" lvl="1" algn="ctr" rtl="0">
              <a:lnSpc>
                <a:spcPct val="90000"/>
              </a:lnSpc>
              <a:spcBef>
                <a:spcPts val="500"/>
              </a:spcBef>
              <a:spcAft>
                <a:spcPts val="0"/>
              </a:spcAft>
              <a:buClr>
                <a:srgbClr val="3F3F3F"/>
              </a:buClr>
              <a:buSzPts val="2000"/>
              <a:buFont typeface="Arial"/>
              <a:buNone/>
              <a:defRPr sz="2000" b="0" i="0" u="none" strike="noStrike" cap="none">
                <a:solidFill>
                  <a:srgbClr val="3F3F3F"/>
                </a:solidFill>
                <a:latin typeface="Calibri"/>
                <a:ea typeface="Calibri"/>
                <a:cs typeface="Calibri"/>
                <a:sym typeface="Calibri"/>
              </a:defRPr>
            </a:lvl2pPr>
            <a:lvl3pPr marR="0" lvl="2" algn="ctr" rtl="0">
              <a:lnSpc>
                <a:spcPct val="90000"/>
              </a:lnSpc>
              <a:spcBef>
                <a:spcPts val="500"/>
              </a:spcBef>
              <a:spcAft>
                <a:spcPts val="0"/>
              </a:spcAft>
              <a:buClr>
                <a:srgbClr val="3F3F3F"/>
              </a:buClr>
              <a:buSzPts val="1800"/>
              <a:buFont typeface="Arial"/>
              <a:buNone/>
              <a:defRPr sz="1800" b="0" i="0" u="none" strike="noStrike" cap="none">
                <a:solidFill>
                  <a:srgbClr val="3F3F3F"/>
                </a:solidFill>
                <a:latin typeface="Calibri"/>
                <a:ea typeface="Calibri"/>
                <a:cs typeface="Calibri"/>
                <a:sym typeface="Calibri"/>
              </a:defRPr>
            </a:lvl3pPr>
            <a:lvl4pPr marR="0" lvl="3" algn="ctr" rtl="0">
              <a:lnSpc>
                <a:spcPct val="90000"/>
              </a:lnSpc>
              <a:spcBef>
                <a:spcPts val="500"/>
              </a:spcBef>
              <a:spcAft>
                <a:spcPts val="0"/>
              </a:spcAft>
              <a:buClr>
                <a:srgbClr val="3F3F3F"/>
              </a:buClr>
              <a:buSzPts val="1600"/>
              <a:buFont typeface="Arial"/>
              <a:buNone/>
              <a:defRPr sz="1600" b="0" i="0" u="none" strike="noStrike" cap="none">
                <a:solidFill>
                  <a:srgbClr val="3F3F3F"/>
                </a:solidFill>
                <a:latin typeface="Calibri"/>
                <a:ea typeface="Calibri"/>
                <a:cs typeface="Calibri"/>
                <a:sym typeface="Calibri"/>
              </a:defRPr>
            </a:lvl4pPr>
            <a:lvl5pPr marR="0" lvl="4" algn="ctr" rtl="0">
              <a:lnSpc>
                <a:spcPct val="90000"/>
              </a:lnSpc>
              <a:spcBef>
                <a:spcPts val="500"/>
              </a:spcBef>
              <a:spcAft>
                <a:spcPts val="0"/>
              </a:spcAft>
              <a:buClr>
                <a:srgbClr val="3F3F3F"/>
              </a:buClr>
              <a:buSzPts val="1600"/>
              <a:buFont typeface="Arial"/>
              <a:buNone/>
              <a:defRPr sz="1600" b="0" i="0" u="none" strike="noStrike" cap="none">
                <a:solidFill>
                  <a:srgbClr val="3F3F3F"/>
                </a:solidFill>
                <a:latin typeface="Calibri"/>
                <a:ea typeface="Calibri"/>
                <a:cs typeface="Calibri"/>
                <a:sym typeface="Calibri"/>
              </a:defRPr>
            </a:lvl5pPr>
            <a:lvl6pPr marR="0" lvl="5" algn="ctr" rtl="0">
              <a:lnSpc>
                <a:spcPct val="90000"/>
              </a:lnSpc>
              <a:spcBef>
                <a:spcPts val="500"/>
              </a:spcBef>
              <a:spcAft>
                <a:spcPts val="0"/>
              </a:spcAft>
              <a:buClr>
                <a:schemeClr val="dk1"/>
              </a:buClr>
              <a:buSzPts val="1600"/>
              <a:buFont typeface="Arial"/>
              <a:buNone/>
              <a:defRPr sz="1600" b="0" i="0" u="none" strike="noStrike" cap="none">
                <a:solidFill>
                  <a:schemeClr val="dk1"/>
                </a:solidFill>
                <a:latin typeface="Calibri"/>
                <a:ea typeface="Calibri"/>
                <a:cs typeface="Calibri"/>
                <a:sym typeface="Calibri"/>
              </a:defRPr>
            </a:lvl6pPr>
            <a:lvl7pPr marR="0" lvl="6" algn="ctr" rtl="0">
              <a:lnSpc>
                <a:spcPct val="90000"/>
              </a:lnSpc>
              <a:spcBef>
                <a:spcPts val="500"/>
              </a:spcBef>
              <a:spcAft>
                <a:spcPts val="0"/>
              </a:spcAft>
              <a:buClr>
                <a:schemeClr val="dk1"/>
              </a:buClr>
              <a:buSzPts val="1600"/>
              <a:buFont typeface="Arial"/>
              <a:buNone/>
              <a:defRPr sz="1600" b="0" i="0" u="none" strike="noStrike" cap="none">
                <a:solidFill>
                  <a:schemeClr val="dk1"/>
                </a:solidFill>
                <a:latin typeface="Calibri"/>
                <a:ea typeface="Calibri"/>
                <a:cs typeface="Calibri"/>
                <a:sym typeface="Calibri"/>
              </a:defRPr>
            </a:lvl7pPr>
            <a:lvl8pPr marR="0" lvl="7" algn="ctr" rtl="0">
              <a:lnSpc>
                <a:spcPct val="90000"/>
              </a:lnSpc>
              <a:spcBef>
                <a:spcPts val="500"/>
              </a:spcBef>
              <a:spcAft>
                <a:spcPts val="0"/>
              </a:spcAft>
              <a:buClr>
                <a:schemeClr val="dk1"/>
              </a:buClr>
              <a:buSzPts val="1600"/>
              <a:buFont typeface="Arial"/>
              <a:buNone/>
              <a:defRPr sz="1600" b="0" i="0" u="none" strike="noStrike" cap="none">
                <a:solidFill>
                  <a:schemeClr val="dk1"/>
                </a:solidFill>
                <a:latin typeface="Calibri"/>
                <a:ea typeface="Calibri"/>
                <a:cs typeface="Calibri"/>
                <a:sym typeface="Calibri"/>
              </a:defRPr>
            </a:lvl8pPr>
            <a:lvl9pPr marR="0" lvl="8" algn="ctr" rtl="0">
              <a:lnSpc>
                <a:spcPct val="90000"/>
              </a:lnSpc>
              <a:spcBef>
                <a:spcPts val="500"/>
              </a:spcBef>
              <a:spcAft>
                <a:spcPts val="0"/>
              </a:spcAft>
              <a:buClr>
                <a:schemeClr val="dk1"/>
              </a:buClr>
              <a:buSzPts val="1600"/>
              <a:buFont typeface="Arial"/>
              <a:buNone/>
              <a:defRPr sz="1600" b="0" i="0" u="none" strike="noStrike" cap="none">
                <a:solidFill>
                  <a:schemeClr val="dk1"/>
                </a:solidFill>
                <a:latin typeface="Calibri"/>
                <a:ea typeface="Calibri"/>
                <a:cs typeface="Calibri"/>
                <a:sym typeface="Calibri"/>
              </a:defRPr>
            </a:lvl9pPr>
          </a:lstStyle>
          <a:p>
            <a:endParaRPr/>
          </a:p>
        </p:txBody>
      </p:sp>
      <p:sp>
        <p:nvSpPr>
          <p:cNvPr id="30" name="Google Shape;30;p3"/>
          <p:cNvSpPr>
            <a:spLocks noGrp="1"/>
          </p:cNvSpPr>
          <p:nvPr>
            <p:ph type="sldNum" idx="12"/>
          </p:nvPr>
        </p:nvSpPr>
        <p:spPr>
          <a:xfrm>
            <a:off x="11496369" y="6155190"/>
            <a:ext cx="432000" cy="432000"/>
          </a:xfrm>
          <a:prstGeom prst="ellipse">
            <a:avLst/>
          </a:prstGeom>
          <a:noFill/>
          <a:ln w="9525" cap="flat" cmpd="sng">
            <a:solidFill>
              <a:schemeClr val="accent1"/>
            </a:solidFill>
            <a:prstDash val="solid"/>
            <a:round/>
            <a:headEnd type="none" w="sm" len="sm"/>
            <a:tailEnd type="none" w="sm" len="sm"/>
          </a:ln>
        </p:spPr>
        <p:txBody>
          <a:bodyPr spcFirstLastPara="1" wrap="square" lIns="0" tIns="0" rIns="0" bIns="0" anchor="ctr" anchorCtr="0">
            <a:noAutofit/>
          </a:bodyPr>
          <a:lstStyle>
            <a:lvl1pPr marL="0" marR="0" lvl="0" indent="0" algn="ctr" rtl="0">
              <a:spcBef>
                <a:spcPts val="0"/>
              </a:spcBef>
              <a:buNone/>
              <a:defRPr sz="1200" b="1" i="1" u="none" strike="noStrike" cap="none">
                <a:solidFill>
                  <a:schemeClr val="dk1"/>
                </a:solidFill>
                <a:latin typeface="Rockwell"/>
                <a:ea typeface="Rockwell"/>
                <a:cs typeface="Rockwell"/>
                <a:sym typeface="Rockwell"/>
              </a:defRPr>
            </a:lvl1pPr>
            <a:lvl2pPr marL="0" marR="0" lvl="1" indent="0" algn="ctr" rtl="0">
              <a:spcBef>
                <a:spcPts val="0"/>
              </a:spcBef>
              <a:buNone/>
              <a:defRPr sz="1200" b="1" i="1" u="none" strike="noStrike" cap="none">
                <a:solidFill>
                  <a:schemeClr val="dk1"/>
                </a:solidFill>
                <a:latin typeface="Rockwell"/>
                <a:ea typeface="Rockwell"/>
                <a:cs typeface="Rockwell"/>
                <a:sym typeface="Rockwell"/>
              </a:defRPr>
            </a:lvl2pPr>
            <a:lvl3pPr marL="0" marR="0" lvl="2" indent="0" algn="ctr" rtl="0">
              <a:spcBef>
                <a:spcPts val="0"/>
              </a:spcBef>
              <a:buNone/>
              <a:defRPr sz="1200" b="1" i="1" u="none" strike="noStrike" cap="none">
                <a:solidFill>
                  <a:schemeClr val="dk1"/>
                </a:solidFill>
                <a:latin typeface="Rockwell"/>
                <a:ea typeface="Rockwell"/>
                <a:cs typeface="Rockwell"/>
                <a:sym typeface="Rockwell"/>
              </a:defRPr>
            </a:lvl3pPr>
            <a:lvl4pPr marL="0" marR="0" lvl="3" indent="0" algn="ctr" rtl="0">
              <a:spcBef>
                <a:spcPts val="0"/>
              </a:spcBef>
              <a:buNone/>
              <a:defRPr sz="1200" b="1" i="1" u="none" strike="noStrike" cap="none">
                <a:solidFill>
                  <a:schemeClr val="dk1"/>
                </a:solidFill>
                <a:latin typeface="Rockwell"/>
                <a:ea typeface="Rockwell"/>
                <a:cs typeface="Rockwell"/>
                <a:sym typeface="Rockwell"/>
              </a:defRPr>
            </a:lvl4pPr>
            <a:lvl5pPr marL="0" marR="0" lvl="4" indent="0" algn="ctr" rtl="0">
              <a:spcBef>
                <a:spcPts val="0"/>
              </a:spcBef>
              <a:buNone/>
              <a:defRPr sz="1200" b="1" i="1" u="none" strike="noStrike" cap="none">
                <a:solidFill>
                  <a:schemeClr val="dk1"/>
                </a:solidFill>
                <a:latin typeface="Rockwell"/>
                <a:ea typeface="Rockwell"/>
                <a:cs typeface="Rockwell"/>
                <a:sym typeface="Rockwell"/>
              </a:defRPr>
            </a:lvl5pPr>
            <a:lvl6pPr marL="0" marR="0" lvl="5" indent="0" algn="ctr" rtl="0">
              <a:spcBef>
                <a:spcPts val="0"/>
              </a:spcBef>
              <a:buNone/>
              <a:defRPr sz="1200" b="1" i="1" u="none" strike="noStrike" cap="none">
                <a:solidFill>
                  <a:schemeClr val="dk1"/>
                </a:solidFill>
                <a:latin typeface="Rockwell"/>
                <a:ea typeface="Rockwell"/>
                <a:cs typeface="Rockwell"/>
                <a:sym typeface="Rockwell"/>
              </a:defRPr>
            </a:lvl6pPr>
            <a:lvl7pPr marL="0" marR="0" lvl="6" indent="0" algn="ctr" rtl="0">
              <a:spcBef>
                <a:spcPts val="0"/>
              </a:spcBef>
              <a:buNone/>
              <a:defRPr sz="1200" b="1" i="1" u="none" strike="noStrike" cap="none">
                <a:solidFill>
                  <a:schemeClr val="dk1"/>
                </a:solidFill>
                <a:latin typeface="Rockwell"/>
                <a:ea typeface="Rockwell"/>
                <a:cs typeface="Rockwell"/>
                <a:sym typeface="Rockwell"/>
              </a:defRPr>
            </a:lvl7pPr>
            <a:lvl8pPr marL="0" marR="0" lvl="7" indent="0" algn="ctr" rtl="0">
              <a:spcBef>
                <a:spcPts val="0"/>
              </a:spcBef>
              <a:buNone/>
              <a:defRPr sz="1200" b="1" i="1" u="none" strike="noStrike" cap="none">
                <a:solidFill>
                  <a:schemeClr val="dk1"/>
                </a:solidFill>
                <a:latin typeface="Rockwell"/>
                <a:ea typeface="Rockwell"/>
                <a:cs typeface="Rockwell"/>
                <a:sym typeface="Rockwell"/>
              </a:defRPr>
            </a:lvl8pPr>
            <a:lvl9pPr marL="0" marR="0" lvl="8" indent="0" algn="ctr" rtl="0">
              <a:spcBef>
                <a:spcPts val="0"/>
              </a:spcBef>
              <a:buNone/>
              <a:defRPr sz="1200" b="1" i="1" u="none" strike="noStrike" cap="none">
                <a:solidFill>
                  <a:schemeClr val="dk1"/>
                </a:solidFill>
                <a:latin typeface="Rockwell"/>
                <a:ea typeface="Rockwell"/>
                <a:cs typeface="Rockwell"/>
                <a:sym typeface="Rockwell"/>
              </a:defRPr>
            </a:lvl9p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n-US" sz="1200" b="1" i="1" u="none" strike="noStrike" kern="0" cap="none" spc="0" normalizeH="0" baseline="0" noProof="0">
                <a:ln>
                  <a:noFill/>
                </a:ln>
                <a:solidFill>
                  <a:srgbClr val="000000"/>
                </a:solidFill>
                <a:effectLst/>
                <a:uLnTx/>
                <a:uFillTx/>
                <a:latin typeface="Rockwell"/>
                <a:sym typeface="Rockwell"/>
              </a:rPr>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t>‹#›</a:t>
            </a:fld>
            <a:endParaRPr kumimoji="0" sz="1200" b="1" i="1" u="none" strike="noStrike" kern="0" cap="none" spc="0" normalizeH="0" baseline="0" noProof="0">
              <a:ln>
                <a:noFill/>
              </a:ln>
              <a:solidFill>
                <a:srgbClr val="000000"/>
              </a:solidFill>
              <a:effectLst/>
              <a:uLnTx/>
              <a:uFillTx/>
              <a:latin typeface="Rockwell"/>
              <a:sym typeface="Rockwell"/>
            </a:endParaRPr>
          </a:p>
        </p:txBody>
      </p:sp>
      <p:sp>
        <p:nvSpPr>
          <p:cNvPr id="31" name="Google Shape;31;p3"/>
          <p:cNvSpPr txBox="1"/>
          <p:nvPr/>
        </p:nvSpPr>
        <p:spPr>
          <a:xfrm>
            <a:off x="5861957" y="6613071"/>
            <a:ext cx="0" cy="0"/>
          </a:xfrm>
          <a:prstGeom prst="rect">
            <a:avLst/>
          </a:prstGeom>
          <a:noFill/>
          <a:ln>
            <a:noFill/>
          </a:ln>
        </p:spPr>
        <p:txBody>
          <a:bodyPr spcFirstLastPara="1" wrap="square" lIns="0" tIns="0" rIns="0" bIns="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3F3F3F"/>
              </a:solidFill>
              <a:effectLst/>
              <a:uLnTx/>
              <a:uFillTx/>
              <a:latin typeface="Calibri"/>
              <a:ea typeface="Calibri"/>
              <a:cs typeface="Calibri"/>
              <a:sym typeface="Calibri"/>
            </a:endParaRPr>
          </a:p>
        </p:txBody>
      </p:sp>
      <p:sp>
        <p:nvSpPr>
          <p:cNvPr id="32" name="Google Shape;32;p3"/>
          <p:cNvSpPr>
            <a:spLocks noGrp="1"/>
          </p:cNvSpPr>
          <p:nvPr>
            <p:ph type="pic" idx="2"/>
          </p:nvPr>
        </p:nvSpPr>
        <p:spPr>
          <a:xfrm>
            <a:off x="84000" y="86714"/>
            <a:ext cx="6009285" cy="3431187"/>
          </a:xfrm>
          <a:prstGeom prst="rect">
            <a:avLst/>
          </a:prstGeom>
          <a:solidFill>
            <a:srgbClr val="333333"/>
          </a:solidFill>
          <a:ln>
            <a:noFill/>
          </a:ln>
        </p:spPr>
        <p:txBody>
          <a:bodyPr spcFirstLastPara="1" wrap="square" lIns="0" tIns="0" rIns="0" bIns="0" anchor="ctr" anchorCtr="0"/>
          <a:lstStyle>
            <a:lvl1pPr marR="0" lvl="0" algn="ctr" rtl="0">
              <a:lnSpc>
                <a:spcPct val="90000"/>
              </a:lnSpc>
              <a:spcBef>
                <a:spcPts val="1000"/>
              </a:spcBef>
              <a:spcAft>
                <a:spcPts val="0"/>
              </a:spcAft>
              <a:buClr>
                <a:srgbClr val="D8D8D8"/>
              </a:buClr>
              <a:buSzPts val="1100"/>
              <a:buFont typeface="Arial"/>
              <a:buNone/>
              <a:defRPr sz="1100" b="0" i="1" u="none" strike="noStrike" cap="none">
                <a:solidFill>
                  <a:srgbClr val="D8D8D8"/>
                </a:solidFill>
                <a:latin typeface="Times New Roman"/>
                <a:ea typeface="Times New Roman"/>
                <a:cs typeface="Times New Roman"/>
                <a:sym typeface="Times New Roman"/>
              </a:defRPr>
            </a:lvl1pPr>
            <a:lvl2pPr marR="0" lvl="1"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R="0" lvl="2"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R="0" lvl="3"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R="0" lvl="4"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R="0" lvl="5"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R="0" lvl="6"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R="0" lvl="7"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R="0" lvl="8"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3" name="Google Shape;33;p3"/>
          <p:cNvSpPr txBox="1">
            <a:spLocks noGrp="1"/>
          </p:cNvSpPr>
          <p:nvPr>
            <p:ph type="body" idx="3"/>
          </p:nvPr>
        </p:nvSpPr>
        <p:spPr>
          <a:xfrm>
            <a:off x="6464300" y="1152000"/>
            <a:ext cx="5307700" cy="4680000"/>
          </a:xfrm>
          <a:prstGeom prst="rect">
            <a:avLst/>
          </a:prstGeom>
          <a:noFill/>
          <a:ln>
            <a:noFill/>
          </a:ln>
        </p:spPr>
        <p:txBody>
          <a:bodyPr spcFirstLastPara="1" wrap="square" lIns="0" tIns="0" rIns="0" bIns="0" anchor="b" anchorCtr="0"/>
          <a:lstStyle>
            <a:lvl1pPr marL="457200" marR="0" lvl="0" indent="-342900" algn="l" rtl="0">
              <a:lnSpc>
                <a:spcPct val="90000"/>
              </a:lnSpc>
              <a:spcBef>
                <a:spcPts val="1000"/>
              </a:spcBef>
              <a:spcAft>
                <a:spcPts val="0"/>
              </a:spcAft>
              <a:buClr>
                <a:srgbClr val="3F3F3F"/>
              </a:buClr>
              <a:buSzPts val="1800"/>
              <a:buFont typeface="Arial"/>
              <a:buChar char="•"/>
              <a:defRPr sz="18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Tree>
    <p:extLst>
      <p:ext uri="{BB962C8B-B14F-4D97-AF65-F5344CB8AC3E}">
        <p14:creationId xmlns:p14="http://schemas.microsoft.com/office/powerpoint/2010/main" val="3428598342"/>
      </p:ext>
    </p:extLst>
  </p:cSld>
  <p:clrMapOvr>
    <a:masterClrMapping/>
  </p:clrMapOvr>
</p:sldLayout>
</file>

<file path=ppt/slideLayouts/slideLayout153.xml><?xml version="1.0" encoding="utf-8"?>
<p:sldLayout xmlns:a="http://schemas.openxmlformats.org/drawingml/2006/main" xmlns:r="http://schemas.openxmlformats.org/officeDocument/2006/relationships" xmlns:p="http://schemas.openxmlformats.org/presentationml/2006/main" matchingName="2_3 x Image Bullets Right">
  <p:cSld name="2_3 x Image Bullets Right">
    <p:spTree>
      <p:nvGrpSpPr>
        <p:cNvPr id="1" name="Shape 34"/>
        <p:cNvGrpSpPr/>
        <p:nvPr/>
      </p:nvGrpSpPr>
      <p:grpSpPr>
        <a:xfrm>
          <a:off x="0" y="0"/>
          <a:ext cx="0" cy="0"/>
          <a:chOff x="0" y="0"/>
          <a:chExt cx="0" cy="0"/>
        </a:xfrm>
      </p:grpSpPr>
      <p:sp>
        <p:nvSpPr>
          <p:cNvPr id="35" name="Google Shape;35;p4"/>
          <p:cNvSpPr/>
          <p:nvPr/>
        </p:nvSpPr>
        <p:spPr>
          <a:xfrm>
            <a:off x="105351" y="86714"/>
            <a:ext cx="6208363" cy="6684572"/>
          </a:xfrm>
          <a:prstGeom prst="rect">
            <a:avLst/>
          </a:prstGeom>
          <a:gradFill>
            <a:gsLst>
              <a:gs pos="0">
                <a:srgbClr val="000000">
                  <a:alpha val="0"/>
                </a:srgbClr>
              </a:gs>
              <a:gs pos="100000">
                <a:srgbClr val="000000">
                  <a:alpha val="30980"/>
                </a:srgbClr>
              </a:gs>
            </a:gsLst>
            <a:lin ang="12600000" scaled="0"/>
          </a:gra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36" name="Google Shape;36;p4"/>
          <p:cNvSpPr>
            <a:spLocks noGrp="1"/>
          </p:cNvSpPr>
          <p:nvPr>
            <p:ph type="pic" idx="2"/>
          </p:nvPr>
        </p:nvSpPr>
        <p:spPr>
          <a:xfrm>
            <a:off x="105351" y="496139"/>
            <a:ext cx="6208364" cy="6275148"/>
          </a:xfrm>
          <a:prstGeom prst="rect">
            <a:avLst/>
          </a:prstGeom>
          <a:solidFill>
            <a:srgbClr val="F2F2F2"/>
          </a:solidFill>
          <a:ln>
            <a:noFill/>
          </a:ln>
        </p:spPr>
        <p:txBody>
          <a:bodyPr spcFirstLastPara="1" wrap="square" lIns="0" tIns="0" rIns="0" bIns="0" anchor="ctr" anchorCtr="0"/>
          <a:lstStyle>
            <a:lvl1pPr marR="0" lvl="0" algn="ctr" rtl="0">
              <a:lnSpc>
                <a:spcPct val="90000"/>
              </a:lnSpc>
              <a:spcBef>
                <a:spcPts val="1000"/>
              </a:spcBef>
              <a:spcAft>
                <a:spcPts val="0"/>
              </a:spcAft>
              <a:buClr>
                <a:srgbClr val="3F3F3F"/>
              </a:buClr>
              <a:buSzPts val="1100"/>
              <a:buFont typeface="Arial"/>
              <a:buNone/>
              <a:defRPr sz="1100" b="0" i="1" u="none" strike="noStrike" cap="none">
                <a:solidFill>
                  <a:srgbClr val="3F3F3F"/>
                </a:solidFill>
                <a:latin typeface="Times New Roman"/>
                <a:ea typeface="Times New Roman"/>
                <a:cs typeface="Times New Roman"/>
                <a:sym typeface="Times New Roman"/>
              </a:defRPr>
            </a:lvl1pPr>
            <a:lvl2pPr marR="0" lvl="1"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R="0" lvl="2"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R="0" lvl="3"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R="0" lvl="4"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R="0" lvl="5"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R="0" lvl="6"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R="0" lvl="7"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R="0" lvl="8"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7" name="Google Shape;37;p4"/>
          <p:cNvSpPr txBox="1">
            <a:spLocks noGrp="1"/>
          </p:cNvSpPr>
          <p:nvPr>
            <p:ph type="title"/>
          </p:nvPr>
        </p:nvSpPr>
        <p:spPr>
          <a:xfrm>
            <a:off x="7068457" y="432000"/>
            <a:ext cx="4703542" cy="432000"/>
          </a:xfrm>
          <a:prstGeom prst="rect">
            <a:avLst/>
          </a:prstGeom>
          <a:noFill/>
          <a:ln>
            <a:noFill/>
          </a:ln>
        </p:spPr>
        <p:txBody>
          <a:bodyPr spcFirstLastPara="1" wrap="square" lIns="0" tIns="0" rIns="0" bIns="0" anchor="ctr" anchorCtr="0"/>
          <a:lstStyle>
            <a:lvl1pPr marR="0" lvl="0" algn="l" rtl="0">
              <a:lnSpc>
                <a:spcPct val="90000"/>
              </a:lnSpc>
              <a:spcBef>
                <a:spcPts val="0"/>
              </a:spcBef>
              <a:spcAft>
                <a:spcPts val="0"/>
              </a:spcAft>
              <a:buClr>
                <a:srgbClr val="3F3F3F"/>
              </a:buClr>
              <a:buSzPts val="4800"/>
              <a:buFont typeface="Economica"/>
              <a:buNone/>
              <a:defRPr sz="4800" b="0" i="0" u="none" strike="noStrike" cap="none">
                <a:solidFill>
                  <a:srgbClr val="3F3F3F"/>
                </a:solidFill>
                <a:latin typeface="Economica"/>
                <a:ea typeface="Economica"/>
                <a:cs typeface="Economica"/>
                <a:sym typeface="Economica"/>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endParaRPr/>
          </a:p>
        </p:txBody>
      </p:sp>
      <p:sp>
        <p:nvSpPr>
          <p:cNvPr id="38" name="Google Shape;38;p4"/>
          <p:cNvSpPr txBox="1">
            <a:spLocks noGrp="1"/>
          </p:cNvSpPr>
          <p:nvPr>
            <p:ph type="ftr" idx="11"/>
          </p:nvPr>
        </p:nvSpPr>
        <p:spPr>
          <a:xfrm>
            <a:off x="431999" y="6188628"/>
            <a:ext cx="8784941" cy="365125"/>
          </a:xfrm>
          <a:prstGeom prst="rect">
            <a:avLst/>
          </a:prstGeom>
          <a:noFill/>
          <a:ln>
            <a:noFill/>
          </a:ln>
        </p:spPr>
        <p:txBody>
          <a:bodyPr spcFirstLastPara="1" wrap="square" lIns="0" tIns="0" rIns="0" bIns="0" anchor="ctr" anchorCtr="0"/>
          <a:lstStyle>
            <a:lvl1pPr marR="0" lvl="0" algn="l" rtl="0">
              <a:spcBef>
                <a:spcPts val="0"/>
              </a:spcBef>
              <a:spcAft>
                <a:spcPts val="0"/>
              </a:spcAft>
              <a:buSzPts val="1400"/>
              <a:buNone/>
              <a:defRPr sz="1200" b="0" i="0" u="none" strike="noStrike" cap="none">
                <a:solidFill>
                  <a:srgbClr val="3F3F3F"/>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200" b="0" i="0" u="none" strike="noStrike" kern="0" cap="none" spc="0" normalizeH="0" baseline="0" noProof="0">
              <a:ln>
                <a:noFill/>
              </a:ln>
              <a:solidFill>
                <a:srgbClr val="3F3F3F"/>
              </a:solidFill>
              <a:effectLst/>
              <a:uLnTx/>
              <a:uFillTx/>
              <a:latin typeface="Calibri"/>
              <a:cs typeface="Calibri"/>
              <a:sym typeface="Calibri"/>
            </a:endParaRPr>
          </a:p>
        </p:txBody>
      </p:sp>
      <p:sp>
        <p:nvSpPr>
          <p:cNvPr id="39" name="Google Shape;39;p4"/>
          <p:cNvSpPr txBox="1">
            <a:spLocks noGrp="1"/>
          </p:cNvSpPr>
          <p:nvPr>
            <p:ph type="body" idx="1"/>
          </p:nvPr>
        </p:nvSpPr>
        <p:spPr>
          <a:xfrm>
            <a:off x="8768283" y="3582825"/>
            <a:ext cx="3002400" cy="720000"/>
          </a:xfrm>
          <a:prstGeom prst="rect">
            <a:avLst/>
          </a:prstGeom>
          <a:noFill/>
          <a:ln>
            <a:noFill/>
          </a:ln>
        </p:spPr>
        <p:txBody>
          <a:bodyPr spcFirstLastPara="1" wrap="square" lIns="0" tIns="0" rIns="0" bIns="0" anchor="t" anchorCtr="0"/>
          <a:lstStyle>
            <a:lvl1pPr marL="457200" marR="0" lvl="0" indent="-228600" algn="l" rtl="0">
              <a:lnSpc>
                <a:spcPct val="90000"/>
              </a:lnSpc>
              <a:spcBef>
                <a:spcPts val="1000"/>
              </a:spcBef>
              <a:spcAft>
                <a:spcPts val="0"/>
              </a:spcAft>
              <a:buClr>
                <a:srgbClr val="3F3F3F"/>
              </a:buClr>
              <a:buSzPts val="1600"/>
              <a:buFont typeface="Arial"/>
              <a:buNone/>
              <a:defRPr sz="16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40" name="Google Shape;40;p4"/>
          <p:cNvSpPr txBox="1">
            <a:spLocks noGrp="1"/>
          </p:cNvSpPr>
          <p:nvPr>
            <p:ph type="body" idx="3"/>
          </p:nvPr>
        </p:nvSpPr>
        <p:spPr>
          <a:xfrm>
            <a:off x="8768283" y="5147461"/>
            <a:ext cx="3002400" cy="720000"/>
          </a:xfrm>
          <a:prstGeom prst="rect">
            <a:avLst/>
          </a:prstGeom>
          <a:noFill/>
          <a:ln>
            <a:noFill/>
          </a:ln>
        </p:spPr>
        <p:txBody>
          <a:bodyPr spcFirstLastPara="1" wrap="square" lIns="0" tIns="0" rIns="0" bIns="0" anchor="t" anchorCtr="0"/>
          <a:lstStyle>
            <a:lvl1pPr marL="457200" marR="0" lvl="0" indent="-228600" algn="l" rtl="0">
              <a:lnSpc>
                <a:spcPct val="90000"/>
              </a:lnSpc>
              <a:spcBef>
                <a:spcPts val="1000"/>
              </a:spcBef>
              <a:spcAft>
                <a:spcPts val="0"/>
              </a:spcAft>
              <a:buClr>
                <a:srgbClr val="3F3F3F"/>
              </a:buClr>
              <a:buSzPts val="1600"/>
              <a:buFont typeface="Arial"/>
              <a:buNone/>
              <a:defRPr sz="16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41" name="Google Shape;41;p4"/>
          <p:cNvSpPr txBox="1">
            <a:spLocks noGrp="1"/>
          </p:cNvSpPr>
          <p:nvPr>
            <p:ph type="body" idx="4"/>
          </p:nvPr>
        </p:nvSpPr>
        <p:spPr>
          <a:xfrm>
            <a:off x="8768283" y="1369128"/>
            <a:ext cx="3002400" cy="432000"/>
          </a:xfrm>
          <a:prstGeom prst="rect">
            <a:avLst/>
          </a:prstGeom>
          <a:noFill/>
          <a:ln>
            <a:noFill/>
          </a:ln>
        </p:spPr>
        <p:txBody>
          <a:bodyPr spcFirstLastPara="1" wrap="square" lIns="0" tIns="0" rIns="0" bIns="0" anchor="t" anchorCtr="0"/>
          <a:lstStyle>
            <a:lvl1pPr marL="457200" marR="0" lvl="0" indent="-228600" algn="l" rtl="0">
              <a:lnSpc>
                <a:spcPct val="90000"/>
              </a:lnSpc>
              <a:spcBef>
                <a:spcPts val="1000"/>
              </a:spcBef>
              <a:spcAft>
                <a:spcPts val="0"/>
              </a:spcAft>
              <a:buClr>
                <a:srgbClr val="3F3F3F"/>
              </a:buClr>
              <a:buSzPts val="1800"/>
              <a:buFont typeface="Arial"/>
              <a:buNone/>
              <a:defRPr sz="1800" b="1" i="0" u="none" strike="noStrike" cap="none">
                <a:solidFill>
                  <a:srgbClr val="3F3F3F"/>
                </a:solidFill>
                <a:latin typeface="Rockwell"/>
                <a:ea typeface="Rockwell"/>
                <a:cs typeface="Rockwell"/>
                <a:sym typeface="Rockwell"/>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42" name="Google Shape;42;p4"/>
          <p:cNvSpPr txBox="1">
            <a:spLocks noGrp="1"/>
          </p:cNvSpPr>
          <p:nvPr>
            <p:ph type="body" idx="5"/>
          </p:nvPr>
        </p:nvSpPr>
        <p:spPr>
          <a:xfrm>
            <a:off x="8768283" y="2933764"/>
            <a:ext cx="3002400" cy="432000"/>
          </a:xfrm>
          <a:prstGeom prst="rect">
            <a:avLst/>
          </a:prstGeom>
          <a:noFill/>
          <a:ln>
            <a:noFill/>
          </a:ln>
        </p:spPr>
        <p:txBody>
          <a:bodyPr spcFirstLastPara="1" wrap="square" lIns="0" tIns="0" rIns="0" bIns="0" anchor="t" anchorCtr="0"/>
          <a:lstStyle>
            <a:lvl1pPr marL="457200" marR="0" lvl="0" indent="-228600" algn="l" rtl="0">
              <a:lnSpc>
                <a:spcPct val="90000"/>
              </a:lnSpc>
              <a:spcBef>
                <a:spcPts val="1000"/>
              </a:spcBef>
              <a:spcAft>
                <a:spcPts val="0"/>
              </a:spcAft>
              <a:buClr>
                <a:srgbClr val="3F3F3F"/>
              </a:buClr>
              <a:buSzPts val="1800"/>
              <a:buFont typeface="Arial"/>
              <a:buNone/>
              <a:defRPr sz="1800" b="1" i="0" u="none" strike="noStrike" cap="none">
                <a:solidFill>
                  <a:srgbClr val="3F3F3F"/>
                </a:solidFill>
                <a:latin typeface="Rockwell"/>
                <a:ea typeface="Rockwell"/>
                <a:cs typeface="Rockwell"/>
                <a:sym typeface="Rockwell"/>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43" name="Google Shape;43;p4"/>
          <p:cNvSpPr txBox="1">
            <a:spLocks noGrp="1"/>
          </p:cNvSpPr>
          <p:nvPr>
            <p:ph type="body" idx="6"/>
          </p:nvPr>
        </p:nvSpPr>
        <p:spPr>
          <a:xfrm>
            <a:off x="8768283" y="4498400"/>
            <a:ext cx="3002400" cy="432000"/>
          </a:xfrm>
          <a:prstGeom prst="rect">
            <a:avLst/>
          </a:prstGeom>
          <a:noFill/>
          <a:ln>
            <a:noFill/>
          </a:ln>
        </p:spPr>
        <p:txBody>
          <a:bodyPr spcFirstLastPara="1" wrap="square" lIns="0" tIns="0" rIns="0" bIns="0" anchor="t" anchorCtr="0"/>
          <a:lstStyle>
            <a:lvl1pPr marL="457200" marR="0" lvl="0" indent="-228600" algn="l" rtl="0">
              <a:lnSpc>
                <a:spcPct val="90000"/>
              </a:lnSpc>
              <a:spcBef>
                <a:spcPts val="1000"/>
              </a:spcBef>
              <a:spcAft>
                <a:spcPts val="0"/>
              </a:spcAft>
              <a:buClr>
                <a:srgbClr val="3F3F3F"/>
              </a:buClr>
              <a:buSzPts val="1800"/>
              <a:buFont typeface="Arial"/>
              <a:buNone/>
              <a:defRPr sz="1800" b="1" i="0" u="none" strike="noStrike" cap="none">
                <a:solidFill>
                  <a:srgbClr val="3F3F3F"/>
                </a:solidFill>
                <a:latin typeface="Rockwell"/>
                <a:ea typeface="Rockwell"/>
                <a:cs typeface="Rockwell"/>
                <a:sym typeface="Rockwell"/>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44" name="Google Shape;44;p4"/>
          <p:cNvSpPr txBox="1">
            <a:spLocks noGrp="1"/>
          </p:cNvSpPr>
          <p:nvPr>
            <p:ph type="body" idx="7"/>
          </p:nvPr>
        </p:nvSpPr>
        <p:spPr>
          <a:xfrm>
            <a:off x="8768283" y="1975094"/>
            <a:ext cx="3002400" cy="720000"/>
          </a:xfrm>
          <a:prstGeom prst="rect">
            <a:avLst/>
          </a:prstGeom>
          <a:noFill/>
          <a:ln>
            <a:noFill/>
          </a:ln>
        </p:spPr>
        <p:txBody>
          <a:bodyPr spcFirstLastPara="1" wrap="square" lIns="0" tIns="0" rIns="0" bIns="0" anchor="t" anchorCtr="0"/>
          <a:lstStyle>
            <a:lvl1pPr marL="457200" marR="0" lvl="0" indent="-228600" algn="l" rtl="0">
              <a:lnSpc>
                <a:spcPct val="90000"/>
              </a:lnSpc>
              <a:spcBef>
                <a:spcPts val="1000"/>
              </a:spcBef>
              <a:spcAft>
                <a:spcPts val="0"/>
              </a:spcAft>
              <a:buClr>
                <a:srgbClr val="3F3F3F"/>
              </a:buClr>
              <a:buSzPts val="1600"/>
              <a:buFont typeface="Arial"/>
              <a:buNone/>
              <a:defRPr sz="16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45" name="Google Shape;45;p4"/>
          <p:cNvSpPr/>
          <p:nvPr/>
        </p:nvSpPr>
        <p:spPr>
          <a:xfrm rot="1361022">
            <a:off x="11394972" y="6053793"/>
            <a:ext cx="634795" cy="634795"/>
          </a:xfrm>
          <a:prstGeom prst="octagon">
            <a:avLst>
              <a:gd name="adj" fmla="val 29289"/>
            </a:avLst>
          </a:prstGeom>
          <a:noFill/>
          <a:ln w="9525" cap="flat" cmpd="sng">
            <a:solidFill>
              <a:srgbClr val="D8D8D8"/>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46" name="Google Shape;46;p4"/>
          <p:cNvSpPr/>
          <p:nvPr/>
        </p:nvSpPr>
        <p:spPr>
          <a:xfrm>
            <a:off x="11533871" y="6185902"/>
            <a:ext cx="73515" cy="73515"/>
          </a:xfrm>
          <a:prstGeom prst="ellipse">
            <a:avLst/>
          </a:prstGeom>
          <a:solidFill>
            <a:srgbClr val="C1DF87"/>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9ACB39"/>
              </a:solidFill>
              <a:effectLst/>
              <a:uLnTx/>
              <a:uFillTx/>
              <a:latin typeface="Calibri"/>
              <a:ea typeface="Calibri"/>
              <a:cs typeface="Calibri"/>
              <a:sym typeface="Calibri"/>
            </a:endParaRPr>
          </a:p>
        </p:txBody>
      </p:sp>
      <p:sp>
        <p:nvSpPr>
          <p:cNvPr id="47" name="Google Shape;47;p4"/>
          <p:cNvSpPr/>
          <p:nvPr/>
        </p:nvSpPr>
        <p:spPr>
          <a:xfrm>
            <a:off x="11892084" y="6561525"/>
            <a:ext cx="100439" cy="100439"/>
          </a:xfrm>
          <a:prstGeom prst="ellipse">
            <a:avLst/>
          </a:prstGeom>
          <a:solidFill>
            <a:srgbClr val="749A28"/>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48" name="Google Shape;48;p4"/>
          <p:cNvSpPr/>
          <p:nvPr/>
        </p:nvSpPr>
        <p:spPr>
          <a:xfrm>
            <a:off x="11342875" y="5990144"/>
            <a:ext cx="260512" cy="260512"/>
          </a:xfrm>
          <a:prstGeom prst="ellipse">
            <a:avLst/>
          </a:prstGeom>
          <a:noFill/>
          <a:ln w="9525" cap="flat" cmpd="sng">
            <a:solidFill>
              <a:srgbClr val="D8D8D8"/>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9ACB39"/>
              </a:solidFill>
              <a:effectLst/>
              <a:uLnTx/>
              <a:uFillTx/>
              <a:latin typeface="Calibri"/>
              <a:ea typeface="Calibri"/>
              <a:cs typeface="Calibri"/>
              <a:sym typeface="Calibri"/>
            </a:endParaRPr>
          </a:p>
        </p:txBody>
      </p:sp>
      <p:sp>
        <p:nvSpPr>
          <p:cNvPr id="49" name="Google Shape;49;p4"/>
          <p:cNvSpPr>
            <a:spLocks noGrp="1"/>
          </p:cNvSpPr>
          <p:nvPr>
            <p:ph type="sldNum" idx="12"/>
          </p:nvPr>
        </p:nvSpPr>
        <p:spPr>
          <a:xfrm>
            <a:off x="11496369" y="6155190"/>
            <a:ext cx="432000" cy="432000"/>
          </a:xfrm>
          <a:prstGeom prst="ellipse">
            <a:avLst/>
          </a:prstGeom>
          <a:noFill/>
          <a:ln w="9525" cap="flat" cmpd="sng">
            <a:solidFill>
              <a:schemeClr val="accent1"/>
            </a:solidFill>
            <a:prstDash val="solid"/>
            <a:round/>
            <a:headEnd type="none" w="sm" len="sm"/>
            <a:tailEnd type="none" w="sm" len="sm"/>
          </a:ln>
        </p:spPr>
        <p:txBody>
          <a:bodyPr spcFirstLastPara="1" wrap="square" lIns="0" tIns="0" rIns="0" bIns="0" anchor="ctr" anchorCtr="0">
            <a:noAutofit/>
          </a:bodyPr>
          <a:lstStyle>
            <a:lvl1pPr marL="0" marR="0" lvl="0" indent="0" algn="ctr" rtl="0">
              <a:spcBef>
                <a:spcPts val="0"/>
              </a:spcBef>
              <a:buNone/>
              <a:defRPr sz="1200" b="1" i="1" u="none" strike="noStrike" cap="none">
                <a:solidFill>
                  <a:schemeClr val="dk1"/>
                </a:solidFill>
                <a:latin typeface="Rockwell"/>
                <a:ea typeface="Rockwell"/>
                <a:cs typeface="Rockwell"/>
                <a:sym typeface="Rockwell"/>
              </a:defRPr>
            </a:lvl1pPr>
            <a:lvl2pPr marL="0" marR="0" lvl="1" indent="0" algn="ctr" rtl="0">
              <a:spcBef>
                <a:spcPts val="0"/>
              </a:spcBef>
              <a:buNone/>
              <a:defRPr sz="1200" b="1" i="1" u="none" strike="noStrike" cap="none">
                <a:solidFill>
                  <a:schemeClr val="dk1"/>
                </a:solidFill>
                <a:latin typeface="Rockwell"/>
                <a:ea typeface="Rockwell"/>
                <a:cs typeface="Rockwell"/>
                <a:sym typeface="Rockwell"/>
              </a:defRPr>
            </a:lvl2pPr>
            <a:lvl3pPr marL="0" marR="0" lvl="2" indent="0" algn="ctr" rtl="0">
              <a:spcBef>
                <a:spcPts val="0"/>
              </a:spcBef>
              <a:buNone/>
              <a:defRPr sz="1200" b="1" i="1" u="none" strike="noStrike" cap="none">
                <a:solidFill>
                  <a:schemeClr val="dk1"/>
                </a:solidFill>
                <a:latin typeface="Rockwell"/>
                <a:ea typeface="Rockwell"/>
                <a:cs typeface="Rockwell"/>
                <a:sym typeface="Rockwell"/>
              </a:defRPr>
            </a:lvl3pPr>
            <a:lvl4pPr marL="0" marR="0" lvl="3" indent="0" algn="ctr" rtl="0">
              <a:spcBef>
                <a:spcPts val="0"/>
              </a:spcBef>
              <a:buNone/>
              <a:defRPr sz="1200" b="1" i="1" u="none" strike="noStrike" cap="none">
                <a:solidFill>
                  <a:schemeClr val="dk1"/>
                </a:solidFill>
                <a:latin typeface="Rockwell"/>
                <a:ea typeface="Rockwell"/>
                <a:cs typeface="Rockwell"/>
                <a:sym typeface="Rockwell"/>
              </a:defRPr>
            </a:lvl4pPr>
            <a:lvl5pPr marL="0" marR="0" lvl="4" indent="0" algn="ctr" rtl="0">
              <a:spcBef>
                <a:spcPts val="0"/>
              </a:spcBef>
              <a:buNone/>
              <a:defRPr sz="1200" b="1" i="1" u="none" strike="noStrike" cap="none">
                <a:solidFill>
                  <a:schemeClr val="dk1"/>
                </a:solidFill>
                <a:latin typeface="Rockwell"/>
                <a:ea typeface="Rockwell"/>
                <a:cs typeface="Rockwell"/>
                <a:sym typeface="Rockwell"/>
              </a:defRPr>
            </a:lvl5pPr>
            <a:lvl6pPr marL="0" marR="0" lvl="5" indent="0" algn="ctr" rtl="0">
              <a:spcBef>
                <a:spcPts val="0"/>
              </a:spcBef>
              <a:buNone/>
              <a:defRPr sz="1200" b="1" i="1" u="none" strike="noStrike" cap="none">
                <a:solidFill>
                  <a:schemeClr val="dk1"/>
                </a:solidFill>
                <a:latin typeface="Rockwell"/>
                <a:ea typeface="Rockwell"/>
                <a:cs typeface="Rockwell"/>
                <a:sym typeface="Rockwell"/>
              </a:defRPr>
            </a:lvl6pPr>
            <a:lvl7pPr marL="0" marR="0" lvl="6" indent="0" algn="ctr" rtl="0">
              <a:spcBef>
                <a:spcPts val="0"/>
              </a:spcBef>
              <a:buNone/>
              <a:defRPr sz="1200" b="1" i="1" u="none" strike="noStrike" cap="none">
                <a:solidFill>
                  <a:schemeClr val="dk1"/>
                </a:solidFill>
                <a:latin typeface="Rockwell"/>
                <a:ea typeface="Rockwell"/>
                <a:cs typeface="Rockwell"/>
                <a:sym typeface="Rockwell"/>
              </a:defRPr>
            </a:lvl7pPr>
            <a:lvl8pPr marL="0" marR="0" lvl="7" indent="0" algn="ctr" rtl="0">
              <a:spcBef>
                <a:spcPts val="0"/>
              </a:spcBef>
              <a:buNone/>
              <a:defRPr sz="1200" b="1" i="1" u="none" strike="noStrike" cap="none">
                <a:solidFill>
                  <a:schemeClr val="dk1"/>
                </a:solidFill>
                <a:latin typeface="Rockwell"/>
                <a:ea typeface="Rockwell"/>
                <a:cs typeface="Rockwell"/>
                <a:sym typeface="Rockwell"/>
              </a:defRPr>
            </a:lvl8pPr>
            <a:lvl9pPr marL="0" marR="0" lvl="8" indent="0" algn="ctr" rtl="0">
              <a:spcBef>
                <a:spcPts val="0"/>
              </a:spcBef>
              <a:buNone/>
              <a:defRPr sz="1200" b="1" i="1" u="none" strike="noStrike" cap="none">
                <a:solidFill>
                  <a:schemeClr val="dk1"/>
                </a:solidFill>
                <a:latin typeface="Rockwell"/>
                <a:ea typeface="Rockwell"/>
                <a:cs typeface="Rockwell"/>
                <a:sym typeface="Rockwell"/>
              </a:defRPr>
            </a:lvl9p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n-US" sz="1200" b="1" i="1" u="none" strike="noStrike" kern="0" cap="none" spc="0" normalizeH="0" baseline="0" noProof="0">
                <a:ln>
                  <a:noFill/>
                </a:ln>
                <a:solidFill>
                  <a:srgbClr val="000000"/>
                </a:solidFill>
                <a:effectLst/>
                <a:uLnTx/>
                <a:uFillTx/>
                <a:latin typeface="Rockwell"/>
                <a:sym typeface="Rockwell"/>
              </a:rPr>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t>‹#›</a:t>
            </a:fld>
            <a:endParaRPr kumimoji="0" sz="1200" b="1" i="1" u="none" strike="noStrike" kern="0" cap="none" spc="0" normalizeH="0" baseline="0" noProof="0">
              <a:ln>
                <a:noFill/>
              </a:ln>
              <a:solidFill>
                <a:srgbClr val="000000"/>
              </a:solidFill>
              <a:effectLst/>
              <a:uLnTx/>
              <a:uFillTx/>
              <a:latin typeface="Rockwell"/>
              <a:sym typeface="Rockwell"/>
            </a:endParaRPr>
          </a:p>
        </p:txBody>
      </p:sp>
      <p:grpSp>
        <p:nvGrpSpPr>
          <p:cNvPr id="50" name="Google Shape;50;p4"/>
          <p:cNvGrpSpPr/>
          <p:nvPr/>
        </p:nvGrpSpPr>
        <p:grpSpPr>
          <a:xfrm>
            <a:off x="1736976" y="2054263"/>
            <a:ext cx="3262417" cy="3252920"/>
            <a:chOff x="1736976" y="2054263"/>
            <a:chExt cx="3262417" cy="3252920"/>
          </a:xfrm>
        </p:grpSpPr>
        <p:sp>
          <p:nvSpPr>
            <p:cNvPr id="51" name="Google Shape;51;p4"/>
            <p:cNvSpPr/>
            <p:nvPr/>
          </p:nvSpPr>
          <p:spPr>
            <a:xfrm rot="4308689">
              <a:off x="2464728" y="2678543"/>
              <a:ext cx="1980696" cy="2066510"/>
            </a:xfrm>
            <a:custGeom>
              <a:avLst/>
              <a:gdLst/>
              <a:ahLst/>
              <a:cxnLst/>
              <a:rect l="l" t="t" r="r" b="b"/>
              <a:pathLst>
                <a:path w="1980696" h="2066510" extrusionOk="0">
                  <a:moveTo>
                    <a:pt x="0" y="2066510"/>
                  </a:moveTo>
                  <a:lnTo>
                    <a:pt x="1138078" y="0"/>
                  </a:lnTo>
                  <a:lnTo>
                    <a:pt x="1980696" y="1530016"/>
                  </a:lnTo>
                  <a:lnTo>
                    <a:pt x="1459417" y="2066510"/>
                  </a:lnTo>
                  <a:close/>
                </a:path>
              </a:pathLst>
            </a:custGeom>
            <a:noFill/>
            <a:ln w="12700" cap="flat" cmpd="sng">
              <a:solidFill>
                <a:schemeClr val="lt1"/>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52" name="Google Shape;52;p4"/>
            <p:cNvSpPr/>
            <p:nvPr/>
          </p:nvSpPr>
          <p:spPr>
            <a:xfrm rot="-7769131">
              <a:off x="2730967" y="5004791"/>
              <a:ext cx="346713" cy="206124"/>
            </a:xfrm>
            <a:custGeom>
              <a:avLst/>
              <a:gdLst/>
              <a:ahLst/>
              <a:cxnLst/>
              <a:rect l="l" t="t" r="r" b="b"/>
              <a:pathLst>
                <a:path w="346713" h="206124" extrusionOk="0">
                  <a:moveTo>
                    <a:pt x="346713" y="206124"/>
                  </a:moveTo>
                  <a:lnTo>
                    <a:pt x="0" y="206124"/>
                  </a:lnTo>
                  <a:lnTo>
                    <a:pt x="86666" y="0"/>
                  </a:lnTo>
                  <a:lnTo>
                    <a:pt x="346713" y="206124"/>
                  </a:lnTo>
                  <a:close/>
                </a:path>
              </a:pathLst>
            </a:custGeom>
            <a:noFill/>
            <a:ln w="12700" cap="flat" cmpd="sng">
              <a:solidFill>
                <a:schemeClr val="lt1"/>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53" name="Google Shape;53;p4"/>
            <p:cNvSpPr/>
            <p:nvPr/>
          </p:nvSpPr>
          <p:spPr>
            <a:xfrm rot="-9168920">
              <a:off x="2802151" y="4740752"/>
              <a:ext cx="710669" cy="335543"/>
            </a:xfrm>
            <a:custGeom>
              <a:avLst/>
              <a:gdLst/>
              <a:ahLst/>
              <a:cxnLst/>
              <a:rect l="l" t="t" r="r" b="b"/>
              <a:pathLst>
                <a:path w="710669" h="335543" extrusionOk="0">
                  <a:moveTo>
                    <a:pt x="710669" y="176660"/>
                  </a:moveTo>
                  <a:lnTo>
                    <a:pt x="0" y="335543"/>
                  </a:lnTo>
                  <a:lnTo>
                    <a:pt x="141082" y="0"/>
                  </a:lnTo>
                  <a:lnTo>
                    <a:pt x="487795" y="0"/>
                  </a:lnTo>
                  <a:lnTo>
                    <a:pt x="710669" y="176660"/>
                  </a:lnTo>
                  <a:close/>
                </a:path>
              </a:pathLst>
            </a:custGeom>
            <a:noFill/>
            <a:ln w="12700" cap="flat" cmpd="sng">
              <a:solidFill>
                <a:schemeClr val="lt1"/>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54" name="Google Shape;54;p4"/>
            <p:cNvSpPr/>
            <p:nvPr/>
          </p:nvSpPr>
          <p:spPr>
            <a:xfrm rot="4308689">
              <a:off x="2058980" y="2102772"/>
              <a:ext cx="1246227" cy="1580187"/>
            </a:xfrm>
            <a:custGeom>
              <a:avLst/>
              <a:gdLst/>
              <a:ahLst/>
              <a:cxnLst/>
              <a:rect l="l" t="t" r="r" b="b"/>
              <a:pathLst>
                <a:path w="1246227" h="1580187" extrusionOk="0">
                  <a:moveTo>
                    <a:pt x="0" y="1580187"/>
                  </a:moveTo>
                  <a:lnTo>
                    <a:pt x="1168783" y="0"/>
                  </a:lnTo>
                  <a:lnTo>
                    <a:pt x="1246227" y="105569"/>
                  </a:lnTo>
                  <a:lnTo>
                    <a:pt x="358471" y="1574380"/>
                  </a:lnTo>
                  <a:lnTo>
                    <a:pt x="0" y="1580187"/>
                  </a:lnTo>
                  <a:close/>
                </a:path>
              </a:pathLst>
            </a:custGeom>
            <a:noFill/>
            <a:ln w="12700" cap="flat" cmpd="sng">
              <a:solidFill>
                <a:schemeClr val="lt1"/>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55" name="Google Shape;55;p4"/>
            <p:cNvSpPr/>
            <p:nvPr/>
          </p:nvSpPr>
          <p:spPr>
            <a:xfrm rot="-4406895">
              <a:off x="4648324" y="3873318"/>
              <a:ext cx="243160" cy="406553"/>
            </a:xfrm>
            <a:custGeom>
              <a:avLst/>
              <a:gdLst/>
              <a:ahLst/>
              <a:cxnLst/>
              <a:rect l="l" t="t" r="r" b="b"/>
              <a:pathLst>
                <a:path w="243160" h="406553" extrusionOk="0">
                  <a:moveTo>
                    <a:pt x="243160" y="342071"/>
                  </a:moveTo>
                  <a:lnTo>
                    <a:pt x="156493" y="406553"/>
                  </a:lnTo>
                  <a:lnTo>
                    <a:pt x="0" y="0"/>
                  </a:lnTo>
                  <a:lnTo>
                    <a:pt x="243160" y="342071"/>
                  </a:lnTo>
                  <a:close/>
                </a:path>
              </a:pathLst>
            </a:custGeom>
            <a:noFill/>
            <a:ln w="12700" cap="flat" cmpd="sng">
              <a:solidFill>
                <a:schemeClr val="lt1"/>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56" name="Google Shape;56;p4"/>
            <p:cNvSpPr/>
            <p:nvPr/>
          </p:nvSpPr>
          <p:spPr>
            <a:xfrm rot="-4406895">
              <a:off x="4152588" y="3654247"/>
              <a:ext cx="692798" cy="510610"/>
            </a:xfrm>
            <a:custGeom>
              <a:avLst/>
              <a:gdLst/>
              <a:ahLst/>
              <a:cxnLst/>
              <a:rect l="l" t="t" r="r" b="b"/>
              <a:pathLst>
                <a:path w="692798" h="510610" extrusionOk="0">
                  <a:moveTo>
                    <a:pt x="692798" y="224339"/>
                  </a:moveTo>
                  <a:lnTo>
                    <a:pt x="308036" y="510610"/>
                  </a:lnTo>
                  <a:lnTo>
                    <a:pt x="64876" y="168539"/>
                  </a:lnTo>
                  <a:lnTo>
                    <a:pt x="0" y="0"/>
                  </a:lnTo>
                  <a:lnTo>
                    <a:pt x="692798" y="224339"/>
                  </a:lnTo>
                  <a:close/>
                </a:path>
              </a:pathLst>
            </a:custGeom>
            <a:noFill/>
            <a:ln w="12700" cap="flat" cmpd="sng">
              <a:solidFill>
                <a:schemeClr val="lt1"/>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57" name="Google Shape;57;p4"/>
            <p:cNvSpPr/>
            <p:nvPr/>
          </p:nvSpPr>
          <p:spPr>
            <a:xfrm rot="4308689">
              <a:off x="3831248" y="2441608"/>
              <a:ext cx="648657" cy="777553"/>
            </a:xfrm>
            <a:custGeom>
              <a:avLst/>
              <a:gdLst/>
              <a:ahLst/>
              <a:cxnLst/>
              <a:rect l="l" t="t" r="r" b="b"/>
              <a:pathLst>
                <a:path w="648657" h="777553" extrusionOk="0">
                  <a:moveTo>
                    <a:pt x="0" y="777553"/>
                  </a:moveTo>
                  <a:lnTo>
                    <a:pt x="255474" y="0"/>
                  </a:lnTo>
                  <a:lnTo>
                    <a:pt x="648657" y="713937"/>
                  </a:lnTo>
                  <a:lnTo>
                    <a:pt x="0" y="777553"/>
                  </a:lnTo>
                  <a:close/>
                </a:path>
              </a:pathLst>
            </a:custGeom>
            <a:noFill/>
            <a:ln w="12700" cap="flat" cmpd="sng">
              <a:solidFill>
                <a:schemeClr val="lt1"/>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grpSp>
      <p:sp>
        <p:nvSpPr>
          <p:cNvPr id="58" name="Google Shape;58;p4"/>
          <p:cNvSpPr>
            <a:spLocks noGrp="1"/>
          </p:cNvSpPr>
          <p:nvPr>
            <p:ph type="pic" idx="8"/>
          </p:nvPr>
        </p:nvSpPr>
        <p:spPr>
          <a:xfrm>
            <a:off x="7405874" y="4835817"/>
            <a:ext cx="691688" cy="691688"/>
          </a:xfrm>
          <a:prstGeom prst="rect">
            <a:avLst/>
          </a:prstGeom>
          <a:noFill/>
          <a:ln>
            <a:noFill/>
          </a:ln>
        </p:spPr>
        <p:txBody>
          <a:bodyPr spcFirstLastPara="1" wrap="square" lIns="0" tIns="0" rIns="0" bIns="0" anchor="t" anchorCtr="0"/>
          <a:lstStyle>
            <a:lvl1pPr marR="0" lvl="0" algn="l" rtl="0">
              <a:lnSpc>
                <a:spcPct val="90000"/>
              </a:lnSpc>
              <a:spcBef>
                <a:spcPts val="1000"/>
              </a:spcBef>
              <a:spcAft>
                <a:spcPts val="0"/>
              </a:spcAft>
              <a:buClr>
                <a:srgbClr val="3F3F3F"/>
              </a:buClr>
              <a:buSzPts val="1800"/>
              <a:buFont typeface="Arial"/>
              <a:buNone/>
              <a:defRPr sz="1800" b="0" i="0" u="none" strike="noStrike" cap="none">
                <a:solidFill>
                  <a:srgbClr val="3F3F3F"/>
                </a:solidFill>
                <a:latin typeface="Calibri"/>
                <a:ea typeface="Calibri"/>
                <a:cs typeface="Calibri"/>
                <a:sym typeface="Calibri"/>
              </a:defRPr>
            </a:lvl1pPr>
            <a:lvl2pPr marR="0" lvl="1"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R="0" lvl="2"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R="0" lvl="3"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R="0" lvl="4"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R="0" lvl="5"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R="0" lvl="6"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R="0" lvl="7"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R="0" lvl="8"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59" name="Google Shape;59;p4"/>
          <p:cNvSpPr>
            <a:spLocks noGrp="1"/>
          </p:cNvSpPr>
          <p:nvPr>
            <p:ph type="pic" idx="9"/>
          </p:nvPr>
        </p:nvSpPr>
        <p:spPr>
          <a:xfrm>
            <a:off x="7405874" y="3271181"/>
            <a:ext cx="691688" cy="691688"/>
          </a:xfrm>
          <a:prstGeom prst="rect">
            <a:avLst/>
          </a:prstGeom>
          <a:noFill/>
          <a:ln>
            <a:noFill/>
          </a:ln>
        </p:spPr>
        <p:txBody>
          <a:bodyPr spcFirstLastPara="1" wrap="square" lIns="0" tIns="0" rIns="0" bIns="0" anchor="t" anchorCtr="0"/>
          <a:lstStyle>
            <a:lvl1pPr marR="0" lvl="0" algn="l" rtl="0">
              <a:lnSpc>
                <a:spcPct val="90000"/>
              </a:lnSpc>
              <a:spcBef>
                <a:spcPts val="1000"/>
              </a:spcBef>
              <a:spcAft>
                <a:spcPts val="0"/>
              </a:spcAft>
              <a:buClr>
                <a:srgbClr val="3F3F3F"/>
              </a:buClr>
              <a:buSzPts val="1800"/>
              <a:buFont typeface="Arial"/>
              <a:buNone/>
              <a:defRPr sz="1800" b="0" i="0" u="none" strike="noStrike" cap="none">
                <a:solidFill>
                  <a:srgbClr val="3F3F3F"/>
                </a:solidFill>
                <a:latin typeface="Calibri"/>
                <a:ea typeface="Calibri"/>
                <a:cs typeface="Calibri"/>
                <a:sym typeface="Calibri"/>
              </a:defRPr>
            </a:lvl1pPr>
            <a:lvl2pPr marR="0" lvl="1"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R="0" lvl="2"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R="0" lvl="3"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R="0" lvl="4"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R="0" lvl="5"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R="0" lvl="6"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R="0" lvl="7"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R="0" lvl="8"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60" name="Google Shape;60;p4"/>
          <p:cNvSpPr>
            <a:spLocks noGrp="1"/>
          </p:cNvSpPr>
          <p:nvPr>
            <p:ph type="pic" idx="13"/>
          </p:nvPr>
        </p:nvSpPr>
        <p:spPr>
          <a:xfrm>
            <a:off x="7405874" y="1706545"/>
            <a:ext cx="691688" cy="691688"/>
          </a:xfrm>
          <a:prstGeom prst="rect">
            <a:avLst/>
          </a:prstGeom>
          <a:noFill/>
          <a:ln>
            <a:noFill/>
          </a:ln>
        </p:spPr>
        <p:txBody>
          <a:bodyPr spcFirstLastPara="1" wrap="square" lIns="0" tIns="0" rIns="0" bIns="0" anchor="t" anchorCtr="0"/>
          <a:lstStyle>
            <a:lvl1pPr marR="0" lvl="0" algn="l" rtl="0">
              <a:lnSpc>
                <a:spcPct val="90000"/>
              </a:lnSpc>
              <a:spcBef>
                <a:spcPts val="1000"/>
              </a:spcBef>
              <a:spcAft>
                <a:spcPts val="0"/>
              </a:spcAft>
              <a:buClr>
                <a:srgbClr val="3F3F3F"/>
              </a:buClr>
              <a:buSzPts val="1800"/>
              <a:buFont typeface="Arial"/>
              <a:buNone/>
              <a:defRPr sz="1800" b="0" i="0" u="none" strike="noStrike" cap="none">
                <a:solidFill>
                  <a:srgbClr val="3F3F3F"/>
                </a:solidFill>
                <a:latin typeface="Calibri"/>
                <a:ea typeface="Calibri"/>
                <a:cs typeface="Calibri"/>
                <a:sym typeface="Calibri"/>
              </a:defRPr>
            </a:lvl1pPr>
            <a:lvl2pPr marR="0" lvl="1"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R="0" lvl="2"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R="0" lvl="3"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R="0" lvl="4"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R="0" lvl="5"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R="0" lvl="6"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R="0" lvl="7"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R="0" lvl="8"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Tree>
    <p:extLst>
      <p:ext uri="{BB962C8B-B14F-4D97-AF65-F5344CB8AC3E}">
        <p14:creationId xmlns:p14="http://schemas.microsoft.com/office/powerpoint/2010/main" val="992812598"/>
      </p:ext>
    </p:extLst>
  </p:cSld>
  <p:clrMapOvr>
    <a:masterClrMapping/>
  </p:clrMapOvr>
</p:sldLayout>
</file>

<file path=ppt/slideLayouts/slideLayout154.xml><?xml version="1.0" encoding="utf-8"?>
<p:sldLayout xmlns:a="http://schemas.openxmlformats.org/drawingml/2006/main" xmlns:r="http://schemas.openxmlformats.org/officeDocument/2006/relationships" xmlns:p="http://schemas.openxmlformats.org/presentationml/2006/main" matchingName="Digital Product">
  <p:cSld name="Digital Product">
    <p:spTree>
      <p:nvGrpSpPr>
        <p:cNvPr id="1" name="Shape 61"/>
        <p:cNvGrpSpPr/>
        <p:nvPr/>
      </p:nvGrpSpPr>
      <p:grpSpPr>
        <a:xfrm>
          <a:off x="0" y="0"/>
          <a:ext cx="0" cy="0"/>
          <a:chOff x="0" y="0"/>
          <a:chExt cx="0" cy="0"/>
        </a:xfrm>
      </p:grpSpPr>
      <p:sp>
        <p:nvSpPr>
          <p:cNvPr id="62" name="Google Shape;62;p5"/>
          <p:cNvSpPr/>
          <p:nvPr/>
        </p:nvSpPr>
        <p:spPr>
          <a:xfrm rot="-2339177">
            <a:off x="10216425" y="538864"/>
            <a:ext cx="467362" cy="344458"/>
          </a:xfrm>
          <a:custGeom>
            <a:avLst/>
            <a:gdLst/>
            <a:ahLst/>
            <a:cxnLst/>
            <a:rect l="l" t="t" r="r" b="b"/>
            <a:pathLst>
              <a:path w="692798" h="510610" extrusionOk="0">
                <a:moveTo>
                  <a:pt x="692798" y="224339"/>
                </a:moveTo>
                <a:lnTo>
                  <a:pt x="308036" y="510610"/>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63" name="Google Shape;63;p5"/>
          <p:cNvSpPr/>
          <p:nvPr/>
        </p:nvSpPr>
        <p:spPr>
          <a:xfrm rot="-1222373">
            <a:off x="10678141" y="849218"/>
            <a:ext cx="316887" cy="233554"/>
          </a:xfrm>
          <a:custGeom>
            <a:avLst/>
            <a:gdLst/>
            <a:ahLst/>
            <a:cxnLst/>
            <a:rect l="l" t="t" r="r" b="b"/>
            <a:pathLst>
              <a:path w="692798" h="510610" extrusionOk="0">
                <a:moveTo>
                  <a:pt x="692798" y="224339"/>
                </a:moveTo>
                <a:lnTo>
                  <a:pt x="308036" y="510610"/>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64" name="Google Shape;64;p5"/>
          <p:cNvSpPr/>
          <p:nvPr/>
        </p:nvSpPr>
        <p:spPr>
          <a:xfrm rot="-2339177">
            <a:off x="10717367" y="620572"/>
            <a:ext cx="250689" cy="184764"/>
          </a:xfrm>
          <a:custGeom>
            <a:avLst/>
            <a:gdLst/>
            <a:ahLst/>
            <a:cxnLst/>
            <a:rect l="l" t="t" r="r" b="b"/>
            <a:pathLst>
              <a:path w="692798" h="510610" extrusionOk="0">
                <a:moveTo>
                  <a:pt x="692798" y="224339"/>
                </a:moveTo>
                <a:lnTo>
                  <a:pt x="308036" y="510610"/>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65" name="Google Shape;65;p5"/>
          <p:cNvSpPr/>
          <p:nvPr/>
        </p:nvSpPr>
        <p:spPr>
          <a:xfrm rot="-1789612">
            <a:off x="11064926" y="781602"/>
            <a:ext cx="216995" cy="159931"/>
          </a:xfrm>
          <a:custGeom>
            <a:avLst/>
            <a:gdLst/>
            <a:ahLst/>
            <a:cxnLst/>
            <a:rect l="l" t="t" r="r" b="b"/>
            <a:pathLst>
              <a:path w="692798" h="510610" extrusionOk="0">
                <a:moveTo>
                  <a:pt x="692798" y="224339"/>
                </a:moveTo>
                <a:lnTo>
                  <a:pt x="308036" y="510610"/>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66" name="Google Shape;66;p5"/>
          <p:cNvSpPr/>
          <p:nvPr/>
        </p:nvSpPr>
        <p:spPr>
          <a:xfrm rot="-3322149">
            <a:off x="11152527" y="382052"/>
            <a:ext cx="216995" cy="159931"/>
          </a:xfrm>
          <a:custGeom>
            <a:avLst/>
            <a:gdLst/>
            <a:ahLst/>
            <a:cxnLst/>
            <a:rect l="l" t="t" r="r" b="b"/>
            <a:pathLst>
              <a:path w="692798" h="510610" extrusionOk="0">
                <a:moveTo>
                  <a:pt x="692798" y="224339"/>
                </a:moveTo>
                <a:lnTo>
                  <a:pt x="308036" y="510610"/>
                </a:lnTo>
                <a:lnTo>
                  <a:pt x="64876" y="168539"/>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67" name="Google Shape;67;p5"/>
          <p:cNvSpPr/>
          <p:nvPr/>
        </p:nvSpPr>
        <p:spPr>
          <a:xfrm rot="-838582">
            <a:off x="11545452" y="1030689"/>
            <a:ext cx="162256" cy="119587"/>
          </a:xfrm>
          <a:custGeom>
            <a:avLst/>
            <a:gdLst/>
            <a:ahLst/>
            <a:cxnLst/>
            <a:rect l="l" t="t" r="r" b="b"/>
            <a:pathLst>
              <a:path w="692798" h="510610" extrusionOk="0">
                <a:moveTo>
                  <a:pt x="692798" y="224339"/>
                </a:moveTo>
                <a:lnTo>
                  <a:pt x="308036" y="510610"/>
                </a:lnTo>
                <a:lnTo>
                  <a:pt x="64876" y="168539"/>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68" name="Google Shape;68;p5"/>
          <p:cNvSpPr/>
          <p:nvPr/>
        </p:nvSpPr>
        <p:spPr>
          <a:xfrm rot="-4284707">
            <a:off x="11756248" y="247552"/>
            <a:ext cx="216995" cy="159931"/>
          </a:xfrm>
          <a:custGeom>
            <a:avLst/>
            <a:gdLst/>
            <a:ahLst/>
            <a:cxnLst/>
            <a:rect l="l" t="t" r="r" b="b"/>
            <a:pathLst>
              <a:path w="692798" h="510610" extrusionOk="0">
                <a:moveTo>
                  <a:pt x="692798" y="224339"/>
                </a:moveTo>
                <a:lnTo>
                  <a:pt x="308036" y="510610"/>
                </a:lnTo>
                <a:lnTo>
                  <a:pt x="64876" y="168539"/>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69" name="Google Shape;69;p5"/>
          <p:cNvSpPr/>
          <p:nvPr/>
        </p:nvSpPr>
        <p:spPr>
          <a:xfrm rot="-1517764">
            <a:off x="11448108" y="631127"/>
            <a:ext cx="216995" cy="159931"/>
          </a:xfrm>
          <a:custGeom>
            <a:avLst/>
            <a:gdLst/>
            <a:ahLst/>
            <a:cxnLst/>
            <a:rect l="l" t="t" r="r" b="b"/>
            <a:pathLst>
              <a:path w="692798" h="510610" extrusionOk="0">
                <a:moveTo>
                  <a:pt x="692798" y="224339"/>
                </a:moveTo>
                <a:lnTo>
                  <a:pt x="308036" y="510610"/>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70" name="Google Shape;70;p5"/>
          <p:cNvSpPr/>
          <p:nvPr/>
        </p:nvSpPr>
        <p:spPr>
          <a:xfrm rot="-1720268">
            <a:off x="11668879" y="824433"/>
            <a:ext cx="216995" cy="159931"/>
          </a:xfrm>
          <a:custGeom>
            <a:avLst/>
            <a:gdLst/>
            <a:ahLst/>
            <a:cxnLst/>
            <a:rect l="l" t="t" r="r" b="b"/>
            <a:pathLst>
              <a:path w="692798" h="510610" extrusionOk="0">
                <a:moveTo>
                  <a:pt x="692798" y="224339"/>
                </a:moveTo>
                <a:lnTo>
                  <a:pt x="308036" y="510610"/>
                </a:lnTo>
                <a:lnTo>
                  <a:pt x="64876" y="168539"/>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71" name="Google Shape;71;p5"/>
          <p:cNvSpPr/>
          <p:nvPr/>
        </p:nvSpPr>
        <p:spPr>
          <a:xfrm rot="328041">
            <a:off x="10094502" y="901548"/>
            <a:ext cx="579699" cy="606799"/>
          </a:xfrm>
          <a:custGeom>
            <a:avLst/>
            <a:gdLst/>
            <a:ahLst/>
            <a:cxnLst/>
            <a:rect l="l" t="t" r="r" b="b"/>
            <a:pathLst>
              <a:path w="487806" h="510610" extrusionOk="0">
                <a:moveTo>
                  <a:pt x="487806" y="171848"/>
                </a:moveTo>
                <a:lnTo>
                  <a:pt x="308036" y="510610"/>
                </a:lnTo>
                <a:lnTo>
                  <a:pt x="0" y="0"/>
                </a:lnTo>
                <a:lnTo>
                  <a:pt x="487806" y="171848"/>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72" name="Google Shape;72;p5"/>
          <p:cNvSpPr/>
          <p:nvPr/>
        </p:nvSpPr>
        <p:spPr>
          <a:xfrm>
            <a:off x="10871770" y="1202556"/>
            <a:ext cx="316887" cy="233554"/>
          </a:xfrm>
          <a:custGeom>
            <a:avLst/>
            <a:gdLst/>
            <a:ahLst/>
            <a:cxnLst/>
            <a:rect l="l" t="t" r="r" b="b"/>
            <a:pathLst>
              <a:path w="692798" h="510610" extrusionOk="0">
                <a:moveTo>
                  <a:pt x="692798" y="224339"/>
                </a:moveTo>
                <a:lnTo>
                  <a:pt x="308036" y="510610"/>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73" name="Google Shape;73;p5"/>
          <p:cNvSpPr/>
          <p:nvPr/>
        </p:nvSpPr>
        <p:spPr>
          <a:xfrm rot="-838582">
            <a:off x="11512604" y="1484835"/>
            <a:ext cx="162256" cy="119587"/>
          </a:xfrm>
          <a:custGeom>
            <a:avLst/>
            <a:gdLst/>
            <a:ahLst/>
            <a:cxnLst/>
            <a:rect l="l" t="t" r="r" b="b"/>
            <a:pathLst>
              <a:path w="692798" h="510610" extrusionOk="0">
                <a:moveTo>
                  <a:pt x="692798" y="224339"/>
                </a:moveTo>
                <a:lnTo>
                  <a:pt x="308036" y="510610"/>
                </a:lnTo>
                <a:lnTo>
                  <a:pt x="64876" y="168539"/>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74" name="Google Shape;74;p5"/>
          <p:cNvSpPr/>
          <p:nvPr/>
        </p:nvSpPr>
        <p:spPr>
          <a:xfrm rot="1160487">
            <a:off x="10291662" y="1614015"/>
            <a:ext cx="316887" cy="233554"/>
          </a:xfrm>
          <a:custGeom>
            <a:avLst/>
            <a:gdLst/>
            <a:ahLst/>
            <a:cxnLst/>
            <a:rect l="l" t="t" r="r" b="b"/>
            <a:pathLst>
              <a:path w="692798" h="510610" extrusionOk="0">
                <a:moveTo>
                  <a:pt x="692798" y="224339"/>
                </a:moveTo>
                <a:lnTo>
                  <a:pt x="308036" y="510610"/>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75" name="Google Shape;75;p5"/>
          <p:cNvSpPr/>
          <p:nvPr/>
        </p:nvSpPr>
        <p:spPr>
          <a:xfrm rot="803026">
            <a:off x="11586107" y="2015428"/>
            <a:ext cx="162256" cy="119587"/>
          </a:xfrm>
          <a:custGeom>
            <a:avLst/>
            <a:gdLst/>
            <a:ahLst/>
            <a:cxnLst/>
            <a:rect l="l" t="t" r="r" b="b"/>
            <a:pathLst>
              <a:path w="692798" h="510610" extrusionOk="0">
                <a:moveTo>
                  <a:pt x="692798" y="224339"/>
                </a:moveTo>
                <a:lnTo>
                  <a:pt x="308036" y="510610"/>
                </a:lnTo>
                <a:lnTo>
                  <a:pt x="64876" y="168539"/>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grpSp>
        <p:nvGrpSpPr>
          <p:cNvPr id="76" name="Google Shape;76;p5"/>
          <p:cNvGrpSpPr/>
          <p:nvPr/>
        </p:nvGrpSpPr>
        <p:grpSpPr>
          <a:xfrm>
            <a:off x="3383602" y="1013721"/>
            <a:ext cx="7749965" cy="5100743"/>
            <a:chOff x="510811" y="938373"/>
            <a:chExt cx="8073393" cy="5313612"/>
          </a:xfrm>
        </p:grpSpPr>
        <p:sp>
          <p:nvSpPr>
            <p:cNvPr id="77" name="Google Shape;77;p5"/>
            <p:cNvSpPr/>
            <p:nvPr/>
          </p:nvSpPr>
          <p:spPr>
            <a:xfrm>
              <a:off x="877709" y="938373"/>
              <a:ext cx="7339600" cy="5234482"/>
            </a:xfrm>
            <a:prstGeom prst="round2SameRect">
              <a:avLst>
                <a:gd name="adj1" fmla="val 5601"/>
                <a:gd name="adj2" fmla="val 0"/>
              </a:avLst>
            </a:prstGeom>
            <a:solidFill>
              <a:srgbClr val="D8D8D8"/>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78" name="Google Shape;78;p5"/>
            <p:cNvSpPr/>
            <p:nvPr/>
          </p:nvSpPr>
          <p:spPr>
            <a:xfrm>
              <a:off x="930758" y="995668"/>
              <a:ext cx="7233502" cy="5177187"/>
            </a:xfrm>
            <a:prstGeom prst="round2SameRect">
              <a:avLst>
                <a:gd name="adj1" fmla="val 4499"/>
                <a:gd name="adj2" fmla="val 0"/>
              </a:avLst>
            </a:prstGeom>
            <a:solidFill>
              <a:schemeClr val="lt1"/>
            </a:solidFill>
            <a:ln w="9525" cap="flat" cmpd="sng">
              <a:solidFill>
                <a:schemeClr val="accent1"/>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79" name="Google Shape;79;p5"/>
            <p:cNvSpPr/>
            <p:nvPr/>
          </p:nvSpPr>
          <p:spPr>
            <a:xfrm rot="-5400000">
              <a:off x="2264894" y="295974"/>
              <a:ext cx="4565229" cy="6599909"/>
            </a:xfrm>
            <a:prstGeom prst="roundRect">
              <a:avLst>
                <a:gd name="adj" fmla="val 1476"/>
              </a:avLst>
            </a:prstGeom>
            <a:solidFill>
              <a:schemeClr val="lt1"/>
            </a:solidFill>
            <a:ln w="9525" cap="flat" cmpd="sng">
              <a:solidFill>
                <a:srgbClr val="D2CDB0"/>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80" name="Google Shape;80;p5"/>
            <p:cNvSpPr/>
            <p:nvPr/>
          </p:nvSpPr>
          <p:spPr>
            <a:xfrm rot="10800000">
              <a:off x="510811" y="5998253"/>
              <a:ext cx="8073393" cy="248975"/>
            </a:xfrm>
            <a:prstGeom prst="round2SameRect">
              <a:avLst>
                <a:gd name="adj1" fmla="val 50000"/>
                <a:gd name="adj2" fmla="val 0"/>
              </a:avLst>
            </a:prstGeom>
            <a:solidFill>
              <a:schemeClr val="lt1"/>
            </a:solidFill>
            <a:ln w="9525" cap="flat" cmpd="sng">
              <a:solidFill>
                <a:schemeClr val="accent1"/>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81" name="Google Shape;81;p5"/>
            <p:cNvSpPr/>
            <p:nvPr/>
          </p:nvSpPr>
          <p:spPr>
            <a:xfrm>
              <a:off x="3668019" y="6206338"/>
              <a:ext cx="1758981" cy="45647"/>
            </a:xfrm>
            <a:prstGeom prst="round2SameRect">
              <a:avLst>
                <a:gd name="adj1" fmla="val 50000"/>
                <a:gd name="adj2" fmla="val 0"/>
              </a:avLst>
            </a:prstGeom>
            <a:gradFill>
              <a:gsLst>
                <a:gs pos="0">
                  <a:srgbClr val="000000">
                    <a:alpha val="0"/>
                  </a:srgbClr>
                </a:gs>
                <a:gs pos="100000">
                  <a:srgbClr val="000000">
                    <a:alpha val="30980"/>
                  </a:srgbClr>
                </a:gs>
              </a:gsLst>
              <a:lin ang="16200000" scaled="0"/>
            </a:gra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82" name="Google Shape;82;p5"/>
            <p:cNvSpPr/>
            <p:nvPr/>
          </p:nvSpPr>
          <p:spPr>
            <a:xfrm rot="-5400000">
              <a:off x="4660498" y="1119143"/>
              <a:ext cx="48680" cy="48680"/>
            </a:xfrm>
            <a:prstGeom prst="ellipse">
              <a:avLst/>
            </a:prstGeom>
            <a:solidFill>
              <a:srgbClr val="D8D8D8"/>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83" name="Google Shape;83;p5"/>
            <p:cNvSpPr/>
            <p:nvPr/>
          </p:nvSpPr>
          <p:spPr>
            <a:xfrm rot="-5400000">
              <a:off x="4505961" y="1106017"/>
              <a:ext cx="83096" cy="83096"/>
            </a:xfrm>
            <a:prstGeom prst="ellipse">
              <a:avLst/>
            </a:prstGeom>
            <a:solidFill>
              <a:srgbClr val="D8D8D8"/>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84" name="Google Shape;84;p5"/>
            <p:cNvSpPr/>
            <p:nvPr/>
          </p:nvSpPr>
          <p:spPr>
            <a:xfrm rot="-5400000">
              <a:off x="4524686" y="1124741"/>
              <a:ext cx="45647" cy="45647"/>
            </a:xfrm>
            <a:prstGeom prst="ellipse">
              <a:avLst/>
            </a:prstGeom>
            <a:solidFill>
              <a:srgbClr val="D8D8D8"/>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grpSp>
      <p:sp>
        <p:nvSpPr>
          <p:cNvPr id="85" name="Google Shape;85;p5"/>
          <p:cNvSpPr txBox="1">
            <a:spLocks noGrp="1"/>
          </p:cNvSpPr>
          <p:nvPr>
            <p:ph type="body" idx="1"/>
          </p:nvPr>
        </p:nvSpPr>
        <p:spPr>
          <a:xfrm>
            <a:off x="432000" y="1152000"/>
            <a:ext cx="2951603" cy="2196235"/>
          </a:xfrm>
          <a:prstGeom prst="rect">
            <a:avLst/>
          </a:prstGeom>
          <a:noFill/>
          <a:ln>
            <a:noFill/>
          </a:ln>
        </p:spPr>
        <p:txBody>
          <a:bodyPr spcFirstLastPara="1" wrap="square" lIns="0" tIns="0" rIns="0" bIns="0" anchor="b" anchorCtr="0"/>
          <a:lstStyle>
            <a:lvl1pPr marL="457200" marR="0" lvl="0" indent="-228600" algn="l" rtl="0">
              <a:lnSpc>
                <a:spcPct val="90000"/>
              </a:lnSpc>
              <a:spcBef>
                <a:spcPts val="1000"/>
              </a:spcBef>
              <a:spcAft>
                <a:spcPts val="0"/>
              </a:spcAft>
              <a:buClr>
                <a:srgbClr val="3F3F3F"/>
              </a:buClr>
              <a:buSzPts val="2800"/>
              <a:buFont typeface="Arial"/>
              <a:buNone/>
              <a:defRPr sz="2800" b="0" i="0" u="none" strike="noStrike" cap="none">
                <a:solidFill>
                  <a:srgbClr val="3F3F3F"/>
                </a:solidFill>
                <a:latin typeface="Calibri"/>
                <a:ea typeface="Calibri"/>
                <a:cs typeface="Calibri"/>
                <a:sym typeface="Calibri"/>
              </a:defRPr>
            </a:lvl1pPr>
            <a:lvl2pPr marL="914400" marR="0" lvl="1" indent="-228600" algn="l" rtl="0">
              <a:lnSpc>
                <a:spcPct val="90000"/>
              </a:lnSpc>
              <a:spcBef>
                <a:spcPts val="500"/>
              </a:spcBef>
              <a:spcAft>
                <a:spcPts val="0"/>
              </a:spcAft>
              <a:buClr>
                <a:srgbClr val="3F3F3F"/>
              </a:buClr>
              <a:buSzPts val="2400"/>
              <a:buFont typeface="Arial"/>
              <a:buNone/>
              <a:defRPr sz="2400" b="0" i="0" u="none" strike="noStrike" cap="none">
                <a:solidFill>
                  <a:srgbClr val="3F3F3F"/>
                </a:solidFill>
                <a:latin typeface="Calibri"/>
                <a:ea typeface="Calibri"/>
                <a:cs typeface="Calibri"/>
                <a:sym typeface="Calibri"/>
              </a:defRPr>
            </a:lvl2pPr>
            <a:lvl3pPr marL="1371600" marR="0" lvl="2" indent="-228600" algn="l" rtl="0">
              <a:lnSpc>
                <a:spcPct val="90000"/>
              </a:lnSpc>
              <a:spcBef>
                <a:spcPts val="500"/>
              </a:spcBef>
              <a:spcAft>
                <a:spcPts val="0"/>
              </a:spcAft>
              <a:buClr>
                <a:srgbClr val="3F3F3F"/>
              </a:buClr>
              <a:buSzPts val="2000"/>
              <a:buFont typeface="Arial"/>
              <a:buNone/>
              <a:defRPr sz="2000" b="0" i="0" u="none" strike="noStrike" cap="none">
                <a:solidFill>
                  <a:srgbClr val="3F3F3F"/>
                </a:solidFill>
                <a:latin typeface="Calibri"/>
                <a:ea typeface="Calibri"/>
                <a:cs typeface="Calibri"/>
                <a:sym typeface="Calibri"/>
              </a:defRPr>
            </a:lvl3pPr>
            <a:lvl4pPr marL="1828800" marR="0" lvl="3" indent="-228600" algn="l" rtl="0">
              <a:lnSpc>
                <a:spcPct val="90000"/>
              </a:lnSpc>
              <a:spcBef>
                <a:spcPts val="500"/>
              </a:spcBef>
              <a:spcAft>
                <a:spcPts val="0"/>
              </a:spcAft>
              <a:buClr>
                <a:srgbClr val="3F3F3F"/>
              </a:buClr>
              <a:buSzPts val="2000"/>
              <a:buFont typeface="Arial"/>
              <a:buNone/>
              <a:defRPr sz="2000" b="0" i="0" u="none" strike="noStrike" cap="none">
                <a:solidFill>
                  <a:srgbClr val="3F3F3F"/>
                </a:solidFill>
                <a:latin typeface="Calibri"/>
                <a:ea typeface="Calibri"/>
                <a:cs typeface="Calibri"/>
                <a:sym typeface="Calibri"/>
              </a:defRPr>
            </a:lvl4pPr>
            <a:lvl5pPr marL="2286000" marR="0" lvl="4" indent="-228600" algn="l" rtl="0">
              <a:lnSpc>
                <a:spcPct val="90000"/>
              </a:lnSpc>
              <a:spcBef>
                <a:spcPts val="500"/>
              </a:spcBef>
              <a:spcAft>
                <a:spcPts val="0"/>
              </a:spcAft>
              <a:buClr>
                <a:srgbClr val="3F3F3F"/>
              </a:buClr>
              <a:buSzPts val="2000"/>
              <a:buFont typeface="Arial"/>
              <a:buNone/>
              <a:defRPr sz="20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86" name="Google Shape;86;p5"/>
          <p:cNvSpPr txBox="1">
            <a:spLocks noGrp="1"/>
          </p:cNvSpPr>
          <p:nvPr>
            <p:ph type="title"/>
          </p:nvPr>
        </p:nvSpPr>
        <p:spPr>
          <a:xfrm>
            <a:off x="432000" y="432000"/>
            <a:ext cx="11340000" cy="432000"/>
          </a:xfrm>
          <a:prstGeom prst="rect">
            <a:avLst/>
          </a:prstGeom>
          <a:noFill/>
          <a:ln>
            <a:noFill/>
          </a:ln>
        </p:spPr>
        <p:txBody>
          <a:bodyPr spcFirstLastPara="1" wrap="square" lIns="0" tIns="0" rIns="0" bIns="0" anchor="ctr" anchorCtr="0"/>
          <a:lstStyle>
            <a:lvl1pPr marR="0" lvl="0" algn="l" rtl="0">
              <a:lnSpc>
                <a:spcPct val="90000"/>
              </a:lnSpc>
              <a:spcBef>
                <a:spcPts val="0"/>
              </a:spcBef>
              <a:spcAft>
                <a:spcPts val="0"/>
              </a:spcAft>
              <a:buClr>
                <a:srgbClr val="3F3F3F"/>
              </a:buClr>
              <a:buSzPts val="4800"/>
              <a:buFont typeface="Economica"/>
              <a:buNone/>
              <a:defRPr sz="4800" b="0" i="0" u="none" strike="noStrike" cap="none">
                <a:solidFill>
                  <a:srgbClr val="3F3F3F"/>
                </a:solidFill>
                <a:latin typeface="Economica"/>
                <a:ea typeface="Economica"/>
                <a:cs typeface="Economica"/>
                <a:sym typeface="Economica"/>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endParaRPr/>
          </a:p>
        </p:txBody>
      </p:sp>
      <p:sp>
        <p:nvSpPr>
          <p:cNvPr id="87" name="Google Shape;87;p5"/>
          <p:cNvSpPr txBox="1">
            <a:spLocks noGrp="1"/>
          </p:cNvSpPr>
          <p:nvPr>
            <p:ph type="ftr" idx="11"/>
          </p:nvPr>
        </p:nvSpPr>
        <p:spPr>
          <a:xfrm>
            <a:off x="431999" y="6188628"/>
            <a:ext cx="8784941" cy="365125"/>
          </a:xfrm>
          <a:prstGeom prst="rect">
            <a:avLst/>
          </a:prstGeom>
          <a:noFill/>
          <a:ln>
            <a:noFill/>
          </a:ln>
        </p:spPr>
        <p:txBody>
          <a:bodyPr spcFirstLastPara="1" wrap="square" lIns="0" tIns="0" rIns="0" bIns="0" anchor="ctr" anchorCtr="0"/>
          <a:lstStyle>
            <a:lvl1pPr marR="0" lvl="0" algn="l" rtl="0">
              <a:spcBef>
                <a:spcPts val="0"/>
              </a:spcBef>
              <a:spcAft>
                <a:spcPts val="0"/>
              </a:spcAft>
              <a:buSzPts val="1400"/>
              <a:buNone/>
              <a:defRPr sz="1200" b="0" i="0" u="none" strike="noStrike" cap="none">
                <a:solidFill>
                  <a:srgbClr val="3F3F3F"/>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200" b="0" i="0" u="none" strike="noStrike" kern="0" cap="none" spc="0" normalizeH="0" baseline="0" noProof="0">
              <a:ln>
                <a:noFill/>
              </a:ln>
              <a:solidFill>
                <a:srgbClr val="3F3F3F"/>
              </a:solidFill>
              <a:effectLst/>
              <a:uLnTx/>
              <a:uFillTx/>
              <a:latin typeface="Calibri"/>
              <a:cs typeface="Calibri"/>
              <a:sym typeface="Calibri"/>
            </a:endParaRPr>
          </a:p>
        </p:txBody>
      </p:sp>
      <p:sp>
        <p:nvSpPr>
          <p:cNvPr id="88" name="Google Shape;88;p5"/>
          <p:cNvSpPr>
            <a:spLocks noGrp="1"/>
          </p:cNvSpPr>
          <p:nvPr>
            <p:ph type="sldNum" idx="12"/>
          </p:nvPr>
        </p:nvSpPr>
        <p:spPr>
          <a:xfrm>
            <a:off x="11496369" y="6155190"/>
            <a:ext cx="432000" cy="432000"/>
          </a:xfrm>
          <a:prstGeom prst="ellipse">
            <a:avLst/>
          </a:prstGeom>
          <a:noFill/>
          <a:ln w="9525" cap="flat" cmpd="sng">
            <a:solidFill>
              <a:schemeClr val="accent1"/>
            </a:solidFill>
            <a:prstDash val="solid"/>
            <a:round/>
            <a:headEnd type="none" w="sm" len="sm"/>
            <a:tailEnd type="none" w="sm" len="sm"/>
          </a:ln>
        </p:spPr>
        <p:txBody>
          <a:bodyPr spcFirstLastPara="1" wrap="square" lIns="0" tIns="0" rIns="0" bIns="0" anchor="ctr" anchorCtr="0">
            <a:noAutofit/>
          </a:bodyPr>
          <a:lstStyle>
            <a:lvl1pPr marL="0" marR="0" lvl="0" indent="0" algn="ctr" rtl="0">
              <a:spcBef>
                <a:spcPts val="0"/>
              </a:spcBef>
              <a:buNone/>
              <a:defRPr sz="1200" b="1" i="1" u="none" strike="noStrike" cap="none">
                <a:solidFill>
                  <a:srgbClr val="3F3F3F"/>
                </a:solidFill>
                <a:latin typeface="Rockwell"/>
                <a:ea typeface="Rockwell"/>
                <a:cs typeface="Rockwell"/>
                <a:sym typeface="Rockwell"/>
              </a:defRPr>
            </a:lvl1pPr>
            <a:lvl2pPr marL="0" marR="0" lvl="1" indent="0" algn="ctr" rtl="0">
              <a:spcBef>
                <a:spcPts val="0"/>
              </a:spcBef>
              <a:buNone/>
              <a:defRPr sz="1200" b="1" i="1" u="none" strike="noStrike" cap="none">
                <a:solidFill>
                  <a:srgbClr val="3F3F3F"/>
                </a:solidFill>
                <a:latin typeface="Rockwell"/>
                <a:ea typeface="Rockwell"/>
                <a:cs typeface="Rockwell"/>
                <a:sym typeface="Rockwell"/>
              </a:defRPr>
            </a:lvl2pPr>
            <a:lvl3pPr marL="0" marR="0" lvl="2" indent="0" algn="ctr" rtl="0">
              <a:spcBef>
                <a:spcPts val="0"/>
              </a:spcBef>
              <a:buNone/>
              <a:defRPr sz="1200" b="1" i="1" u="none" strike="noStrike" cap="none">
                <a:solidFill>
                  <a:srgbClr val="3F3F3F"/>
                </a:solidFill>
                <a:latin typeface="Rockwell"/>
                <a:ea typeface="Rockwell"/>
                <a:cs typeface="Rockwell"/>
                <a:sym typeface="Rockwell"/>
              </a:defRPr>
            </a:lvl3pPr>
            <a:lvl4pPr marL="0" marR="0" lvl="3" indent="0" algn="ctr" rtl="0">
              <a:spcBef>
                <a:spcPts val="0"/>
              </a:spcBef>
              <a:buNone/>
              <a:defRPr sz="1200" b="1" i="1" u="none" strike="noStrike" cap="none">
                <a:solidFill>
                  <a:srgbClr val="3F3F3F"/>
                </a:solidFill>
                <a:latin typeface="Rockwell"/>
                <a:ea typeface="Rockwell"/>
                <a:cs typeface="Rockwell"/>
                <a:sym typeface="Rockwell"/>
              </a:defRPr>
            </a:lvl4pPr>
            <a:lvl5pPr marL="0" marR="0" lvl="4" indent="0" algn="ctr" rtl="0">
              <a:spcBef>
                <a:spcPts val="0"/>
              </a:spcBef>
              <a:buNone/>
              <a:defRPr sz="1200" b="1" i="1" u="none" strike="noStrike" cap="none">
                <a:solidFill>
                  <a:srgbClr val="3F3F3F"/>
                </a:solidFill>
                <a:latin typeface="Rockwell"/>
                <a:ea typeface="Rockwell"/>
                <a:cs typeface="Rockwell"/>
                <a:sym typeface="Rockwell"/>
              </a:defRPr>
            </a:lvl5pPr>
            <a:lvl6pPr marL="0" marR="0" lvl="5" indent="0" algn="ctr" rtl="0">
              <a:spcBef>
                <a:spcPts val="0"/>
              </a:spcBef>
              <a:buNone/>
              <a:defRPr sz="1200" b="1" i="1" u="none" strike="noStrike" cap="none">
                <a:solidFill>
                  <a:srgbClr val="3F3F3F"/>
                </a:solidFill>
                <a:latin typeface="Rockwell"/>
                <a:ea typeface="Rockwell"/>
                <a:cs typeface="Rockwell"/>
                <a:sym typeface="Rockwell"/>
              </a:defRPr>
            </a:lvl6pPr>
            <a:lvl7pPr marL="0" marR="0" lvl="6" indent="0" algn="ctr" rtl="0">
              <a:spcBef>
                <a:spcPts val="0"/>
              </a:spcBef>
              <a:buNone/>
              <a:defRPr sz="1200" b="1" i="1" u="none" strike="noStrike" cap="none">
                <a:solidFill>
                  <a:srgbClr val="3F3F3F"/>
                </a:solidFill>
                <a:latin typeface="Rockwell"/>
                <a:ea typeface="Rockwell"/>
                <a:cs typeface="Rockwell"/>
                <a:sym typeface="Rockwell"/>
              </a:defRPr>
            </a:lvl7pPr>
            <a:lvl8pPr marL="0" marR="0" lvl="7" indent="0" algn="ctr" rtl="0">
              <a:spcBef>
                <a:spcPts val="0"/>
              </a:spcBef>
              <a:buNone/>
              <a:defRPr sz="1200" b="1" i="1" u="none" strike="noStrike" cap="none">
                <a:solidFill>
                  <a:srgbClr val="3F3F3F"/>
                </a:solidFill>
                <a:latin typeface="Rockwell"/>
                <a:ea typeface="Rockwell"/>
                <a:cs typeface="Rockwell"/>
                <a:sym typeface="Rockwell"/>
              </a:defRPr>
            </a:lvl8pPr>
            <a:lvl9pPr marL="0" marR="0" lvl="8" indent="0" algn="ctr" rtl="0">
              <a:spcBef>
                <a:spcPts val="0"/>
              </a:spcBef>
              <a:buNone/>
              <a:defRPr sz="1200" b="1" i="1" u="none" strike="noStrike" cap="none">
                <a:solidFill>
                  <a:srgbClr val="3F3F3F"/>
                </a:solidFill>
                <a:latin typeface="Rockwell"/>
                <a:ea typeface="Rockwell"/>
                <a:cs typeface="Rockwell"/>
                <a:sym typeface="Rockwell"/>
              </a:defRPr>
            </a:lvl9p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n-US" sz="1200" b="1" i="1" u="none" strike="noStrike" kern="0" cap="none" spc="0" normalizeH="0" baseline="0" noProof="0">
                <a:ln>
                  <a:noFill/>
                </a:ln>
                <a:solidFill>
                  <a:srgbClr val="3F3F3F"/>
                </a:solidFill>
                <a:effectLst/>
                <a:uLnTx/>
                <a:uFillTx/>
                <a:latin typeface="Rockwell"/>
                <a:sym typeface="Rockwell"/>
              </a:rPr>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t>‹#›</a:t>
            </a:fld>
            <a:endParaRPr kumimoji="0" sz="1200" b="1" i="1" u="none" strike="noStrike" kern="0" cap="none" spc="0" normalizeH="0" baseline="0" noProof="0">
              <a:ln>
                <a:noFill/>
              </a:ln>
              <a:solidFill>
                <a:srgbClr val="3F3F3F"/>
              </a:solidFill>
              <a:effectLst/>
              <a:uLnTx/>
              <a:uFillTx/>
              <a:latin typeface="Rockwell"/>
              <a:sym typeface="Rockwell"/>
            </a:endParaRPr>
          </a:p>
        </p:txBody>
      </p:sp>
      <p:sp>
        <p:nvSpPr>
          <p:cNvPr id="89" name="Google Shape;89;p5"/>
          <p:cNvSpPr>
            <a:spLocks noGrp="1"/>
          </p:cNvSpPr>
          <p:nvPr>
            <p:ph type="pic" idx="2"/>
          </p:nvPr>
        </p:nvSpPr>
        <p:spPr>
          <a:xfrm>
            <a:off x="4092796" y="1376357"/>
            <a:ext cx="6333545" cy="4379625"/>
          </a:xfrm>
          <a:prstGeom prst="roundRect">
            <a:avLst>
              <a:gd name="adj" fmla="val 1356"/>
            </a:avLst>
          </a:prstGeom>
          <a:solidFill>
            <a:srgbClr val="F2F2F2"/>
          </a:solidFill>
          <a:ln>
            <a:noFill/>
          </a:ln>
        </p:spPr>
        <p:txBody>
          <a:bodyPr spcFirstLastPara="1" wrap="square" lIns="0" tIns="0" rIns="0" bIns="0" anchor="ctr" anchorCtr="0"/>
          <a:lstStyle>
            <a:lvl1pPr marR="0" lvl="0" algn="ctr" rtl="0">
              <a:lnSpc>
                <a:spcPct val="90000"/>
              </a:lnSpc>
              <a:spcBef>
                <a:spcPts val="1000"/>
              </a:spcBef>
              <a:spcAft>
                <a:spcPts val="0"/>
              </a:spcAft>
              <a:buClr>
                <a:srgbClr val="3F3F3F"/>
              </a:buClr>
              <a:buSzPts val="1100"/>
              <a:buFont typeface="Arial"/>
              <a:buNone/>
              <a:defRPr sz="1100" b="0" i="1" u="none" strike="noStrike" cap="none">
                <a:solidFill>
                  <a:srgbClr val="3F3F3F"/>
                </a:solidFill>
                <a:latin typeface="Times New Roman"/>
                <a:ea typeface="Times New Roman"/>
                <a:cs typeface="Times New Roman"/>
                <a:sym typeface="Times New Roman"/>
              </a:defRPr>
            </a:lvl1pPr>
            <a:lvl2pPr marR="0" lvl="1"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R="0" lvl="2"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R="0" lvl="3"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R="0" lvl="4"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R="0" lvl="5"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R="0" lvl="6"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R="0" lvl="7"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R="0" lvl="8"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90" name="Google Shape;90;p5"/>
          <p:cNvSpPr txBox="1">
            <a:spLocks noGrp="1"/>
          </p:cNvSpPr>
          <p:nvPr>
            <p:ph type="body" idx="3"/>
          </p:nvPr>
        </p:nvSpPr>
        <p:spPr>
          <a:xfrm>
            <a:off x="431800" y="3509766"/>
            <a:ext cx="2951163" cy="2322709"/>
          </a:xfrm>
          <a:prstGeom prst="rect">
            <a:avLst/>
          </a:prstGeom>
          <a:noFill/>
          <a:ln>
            <a:noFill/>
          </a:ln>
        </p:spPr>
        <p:txBody>
          <a:bodyPr spcFirstLastPara="1" wrap="square" lIns="0" tIns="0" rIns="0" bIns="0" anchor="t" anchorCtr="0"/>
          <a:lstStyle>
            <a:lvl1pPr marL="457200" marR="0" lvl="0" indent="-342900" algn="l" rtl="0">
              <a:lnSpc>
                <a:spcPct val="90000"/>
              </a:lnSpc>
              <a:spcBef>
                <a:spcPts val="1000"/>
              </a:spcBef>
              <a:spcAft>
                <a:spcPts val="0"/>
              </a:spcAft>
              <a:buClr>
                <a:srgbClr val="3F3F3F"/>
              </a:buClr>
              <a:buSzPts val="1800"/>
              <a:buFont typeface="Arial"/>
              <a:buChar char="•"/>
              <a:defRPr sz="18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Tree>
    <p:extLst>
      <p:ext uri="{BB962C8B-B14F-4D97-AF65-F5344CB8AC3E}">
        <p14:creationId xmlns:p14="http://schemas.microsoft.com/office/powerpoint/2010/main" val="1357286317"/>
      </p:ext>
    </p:extLst>
  </p:cSld>
  <p:clrMapOvr>
    <a:masterClrMapping/>
  </p:clrMapOvr>
</p:sldLayout>
</file>

<file path=ppt/slideLayouts/slideLayout155.xml><?xml version="1.0" encoding="utf-8"?>
<p:sldLayout xmlns:a="http://schemas.openxmlformats.org/drawingml/2006/main" xmlns:r="http://schemas.openxmlformats.org/officeDocument/2006/relationships" xmlns:p="http://schemas.openxmlformats.org/presentationml/2006/main" matchingName="Large Numbers Option 1">
  <p:cSld name="Large Numbers Option 1">
    <p:spTree>
      <p:nvGrpSpPr>
        <p:cNvPr id="1" name="Shape 91"/>
        <p:cNvGrpSpPr/>
        <p:nvPr/>
      </p:nvGrpSpPr>
      <p:grpSpPr>
        <a:xfrm>
          <a:off x="0" y="0"/>
          <a:ext cx="0" cy="0"/>
          <a:chOff x="0" y="0"/>
          <a:chExt cx="0" cy="0"/>
        </a:xfrm>
      </p:grpSpPr>
      <p:sp>
        <p:nvSpPr>
          <p:cNvPr id="92" name="Google Shape;92;p6"/>
          <p:cNvSpPr/>
          <p:nvPr/>
        </p:nvSpPr>
        <p:spPr>
          <a:xfrm>
            <a:off x="0" y="2539992"/>
            <a:ext cx="5373076" cy="4318008"/>
          </a:xfrm>
          <a:custGeom>
            <a:avLst/>
            <a:gdLst/>
            <a:ahLst/>
            <a:cxnLst/>
            <a:rect l="l" t="t" r="r" b="b"/>
            <a:pathLst>
              <a:path w="5373076" h="4318008" extrusionOk="0">
                <a:moveTo>
                  <a:pt x="4972877" y="1816430"/>
                </a:moveTo>
                <a:lnTo>
                  <a:pt x="5211912" y="2046590"/>
                </a:lnTo>
                <a:lnTo>
                  <a:pt x="4866804" y="2013272"/>
                </a:lnTo>
                <a:close/>
                <a:moveTo>
                  <a:pt x="3721849" y="1808102"/>
                </a:moveTo>
                <a:lnTo>
                  <a:pt x="3854624" y="2524110"/>
                </a:lnTo>
                <a:lnTo>
                  <a:pt x="3419634" y="2322178"/>
                </a:lnTo>
                <a:lnTo>
                  <a:pt x="3604566" y="1945430"/>
                </a:lnTo>
                <a:close/>
                <a:moveTo>
                  <a:pt x="2301472" y="1771765"/>
                </a:moveTo>
                <a:lnTo>
                  <a:pt x="3237442" y="2134997"/>
                </a:lnTo>
                <a:lnTo>
                  <a:pt x="3266331" y="2949530"/>
                </a:lnTo>
                <a:lnTo>
                  <a:pt x="1897852" y="4318008"/>
                </a:lnTo>
                <a:lnTo>
                  <a:pt x="134565" y="4318008"/>
                </a:lnTo>
                <a:lnTo>
                  <a:pt x="0" y="4183443"/>
                </a:lnTo>
                <a:lnTo>
                  <a:pt x="0" y="2855805"/>
                </a:lnTo>
                <a:close/>
                <a:moveTo>
                  <a:pt x="5243699" y="652159"/>
                </a:moveTo>
                <a:lnTo>
                  <a:pt x="5058767" y="1028908"/>
                </a:lnTo>
                <a:lnTo>
                  <a:pt x="4960786" y="983422"/>
                </a:lnTo>
                <a:close/>
                <a:moveTo>
                  <a:pt x="3473588" y="405712"/>
                </a:moveTo>
                <a:lnTo>
                  <a:pt x="4094196" y="1366894"/>
                </a:lnTo>
                <a:lnTo>
                  <a:pt x="3778134" y="1741309"/>
                </a:lnTo>
                <a:lnTo>
                  <a:pt x="2824519" y="1808100"/>
                </a:lnTo>
                <a:close/>
                <a:moveTo>
                  <a:pt x="4454991" y="0"/>
                </a:moveTo>
                <a:lnTo>
                  <a:pt x="5373076" y="32358"/>
                </a:lnTo>
                <a:lnTo>
                  <a:pt x="4628717" y="1349015"/>
                </a:lnTo>
                <a:lnTo>
                  <a:pt x="4094010" y="779481"/>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93" name="Google Shape;93;p6"/>
          <p:cNvSpPr txBox="1">
            <a:spLocks noGrp="1"/>
          </p:cNvSpPr>
          <p:nvPr>
            <p:ph type="title"/>
          </p:nvPr>
        </p:nvSpPr>
        <p:spPr>
          <a:xfrm>
            <a:off x="432000" y="432000"/>
            <a:ext cx="11340000" cy="432000"/>
          </a:xfrm>
          <a:prstGeom prst="rect">
            <a:avLst/>
          </a:prstGeom>
          <a:noFill/>
          <a:ln>
            <a:noFill/>
          </a:ln>
        </p:spPr>
        <p:txBody>
          <a:bodyPr spcFirstLastPara="1" wrap="square" lIns="0" tIns="0" rIns="0" bIns="0" anchor="ctr" anchorCtr="0"/>
          <a:lstStyle>
            <a:lvl1pPr marR="0" lvl="0" algn="l" rtl="0">
              <a:lnSpc>
                <a:spcPct val="90000"/>
              </a:lnSpc>
              <a:spcBef>
                <a:spcPts val="0"/>
              </a:spcBef>
              <a:spcAft>
                <a:spcPts val="0"/>
              </a:spcAft>
              <a:buClr>
                <a:srgbClr val="3F3F3F"/>
              </a:buClr>
              <a:buSzPts val="4800"/>
              <a:buFont typeface="Economica"/>
              <a:buNone/>
              <a:defRPr sz="4800" b="0" i="0" u="none" strike="noStrike" cap="none">
                <a:solidFill>
                  <a:srgbClr val="3F3F3F"/>
                </a:solidFill>
                <a:latin typeface="Economica"/>
                <a:ea typeface="Economica"/>
                <a:cs typeface="Economica"/>
                <a:sym typeface="Economica"/>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endParaRPr/>
          </a:p>
        </p:txBody>
      </p:sp>
      <p:sp>
        <p:nvSpPr>
          <p:cNvPr id="94" name="Google Shape;94;p6"/>
          <p:cNvSpPr txBox="1">
            <a:spLocks noGrp="1"/>
          </p:cNvSpPr>
          <p:nvPr>
            <p:ph type="body" idx="1"/>
          </p:nvPr>
        </p:nvSpPr>
        <p:spPr>
          <a:xfrm>
            <a:off x="906843" y="3429050"/>
            <a:ext cx="4522314" cy="2762949"/>
          </a:xfrm>
          <a:prstGeom prst="rect">
            <a:avLst/>
          </a:prstGeom>
          <a:noFill/>
          <a:ln>
            <a:noFill/>
          </a:ln>
        </p:spPr>
        <p:txBody>
          <a:bodyPr spcFirstLastPara="1" wrap="square" lIns="0" tIns="0" rIns="0" bIns="0" anchor="t" anchorCtr="0"/>
          <a:lstStyle>
            <a:lvl1pPr marL="457200" marR="0" lvl="0" indent="-342900" algn="l" rtl="0">
              <a:lnSpc>
                <a:spcPct val="90000"/>
              </a:lnSpc>
              <a:spcBef>
                <a:spcPts val="1000"/>
              </a:spcBef>
              <a:spcAft>
                <a:spcPts val="0"/>
              </a:spcAft>
              <a:buClr>
                <a:srgbClr val="3F3F3F"/>
              </a:buClr>
              <a:buSzPts val="1800"/>
              <a:buFont typeface="Arial"/>
              <a:buChar char="•"/>
              <a:defRPr sz="18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95" name="Google Shape;95;p6"/>
          <p:cNvSpPr txBox="1">
            <a:spLocks noGrp="1"/>
          </p:cNvSpPr>
          <p:nvPr>
            <p:ph type="ftr" idx="11"/>
          </p:nvPr>
        </p:nvSpPr>
        <p:spPr>
          <a:xfrm>
            <a:off x="431999" y="6188628"/>
            <a:ext cx="8784941" cy="365125"/>
          </a:xfrm>
          <a:prstGeom prst="rect">
            <a:avLst/>
          </a:prstGeom>
          <a:noFill/>
          <a:ln>
            <a:noFill/>
          </a:ln>
        </p:spPr>
        <p:txBody>
          <a:bodyPr spcFirstLastPara="1" wrap="square" lIns="0" tIns="0" rIns="0" bIns="0" anchor="ctr" anchorCtr="0"/>
          <a:lstStyle>
            <a:lvl1pPr marR="0" lvl="0" algn="l" rtl="0">
              <a:spcBef>
                <a:spcPts val="0"/>
              </a:spcBef>
              <a:spcAft>
                <a:spcPts val="0"/>
              </a:spcAft>
              <a:buSzPts val="1400"/>
              <a:buNone/>
              <a:defRPr sz="1200" b="0" i="0" u="none" strike="noStrike" cap="none">
                <a:solidFill>
                  <a:srgbClr val="3F3F3F"/>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200" b="0" i="0" u="none" strike="noStrike" kern="0" cap="none" spc="0" normalizeH="0" baseline="0" noProof="0">
              <a:ln>
                <a:noFill/>
              </a:ln>
              <a:solidFill>
                <a:srgbClr val="3F3F3F"/>
              </a:solidFill>
              <a:effectLst/>
              <a:uLnTx/>
              <a:uFillTx/>
              <a:latin typeface="Calibri"/>
              <a:cs typeface="Calibri"/>
              <a:sym typeface="Calibri"/>
            </a:endParaRPr>
          </a:p>
        </p:txBody>
      </p:sp>
      <p:sp>
        <p:nvSpPr>
          <p:cNvPr id="96" name="Google Shape;96;p6"/>
          <p:cNvSpPr>
            <a:spLocks noGrp="1"/>
          </p:cNvSpPr>
          <p:nvPr>
            <p:ph type="sldNum" idx="12"/>
          </p:nvPr>
        </p:nvSpPr>
        <p:spPr>
          <a:xfrm>
            <a:off x="11496369" y="6155190"/>
            <a:ext cx="432000" cy="432000"/>
          </a:xfrm>
          <a:prstGeom prst="ellipse">
            <a:avLst/>
          </a:prstGeom>
          <a:noFill/>
          <a:ln w="9525" cap="flat" cmpd="sng">
            <a:solidFill>
              <a:schemeClr val="accent1"/>
            </a:solidFill>
            <a:prstDash val="solid"/>
            <a:round/>
            <a:headEnd type="none" w="sm" len="sm"/>
            <a:tailEnd type="none" w="sm" len="sm"/>
          </a:ln>
        </p:spPr>
        <p:txBody>
          <a:bodyPr spcFirstLastPara="1" wrap="square" lIns="0" tIns="0" rIns="0" bIns="0" anchor="ctr" anchorCtr="0">
            <a:noAutofit/>
          </a:bodyPr>
          <a:lstStyle>
            <a:lvl1pPr marL="0" marR="0" lvl="0" indent="0" algn="ctr" rtl="0">
              <a:spcBef>
                <a:spcPts val="0"/>
              </a:spcBef>
              <a:buNone/>
              <a:defRPr sz="1200" b="1" i="1" u="none" strike="noStrike" cap="none">
                <a:solidFill>
                  <a:srgbClr val="3F3F3F"/>
                </a:solidFill>
                <a:latin typeface="Rockwell"/>
                <a:ea typeface="Rockwell"/>
                <a:cs typeface="Rockwell"/>
                <a:sym typeface="Rockwell"/>
              </a:defRPr>
            </a:lvl1pPr>
            <a:lvl2pPr marL="0" marR="0" lvl="1" indent="0" algn="ctr" rtl="0">
              <a:spcBef>
                <a:spcPts val="0"/>
              </a:spcBef>
              <a:buNone/>
              <a:defRPr sz="1200" b="1" i="1" u="none" strike="noStrike" cap="none">
                <a:solidFill>
                  <a:srgbClr val="3F3F3F"/>
                </a:solidFill>
                <a:latin typeface="Rockwell"/>
                <a:ea typeface="Rockwell"/>
                <a:cs typeface="Rockwell"/>
                <a:sym typeface="Rockwell"/>
              </a:defRPr>
            </a:lvl2pPr>
            <a:lvl3pPr marL="0" marR="0" lvl="2" indent="0" algn="ctr" rtl="0">
              <a:spcBef>
                <a:spcPts val="0"/>
              </a:spcBef>
              <a:buNone/>
              <a:defRPr sz="1200" b="1" i="1" u="none" strike="noStrike" cap="none">
                <a:solidFill>
                  <a:srgbClr val="3F3F3F"/>
                </a:solidFill>
                <a:latin typeface="Rockwell"/>
                <a:ea typeface="Rockwell"/>
                <a:cs typeface="Rockwell"/>
                <a:sym typeface="Rockwell"/>
              </a:defRPr>
            </a:lvl3pPr>
            <a:lvl4pPr marL="0" marR="0" lvl="3" indent="0" algn="ctr" rtl="0">
              <a:spcBef>
                <a:spcPts val="0"/>
              </a:spcBef>
              <a:buNone/>
              <a:defRPr sz="1200" b="1" i="1" u="none" strike="noStrike" cap="none">
                <a:solidFill>
                  <a:srgbClr val="3F3F3F"/>
                </a:solidFill>
                <a:latin typeface="Rockwell"/>
                <a:ea typeface="Rockwell"/>
                <a:cs typeface="Rockwell"/>
                <a:sym typeface="Rockwell"/>
              </a:defRPr>
            </a:lvl4pPr>
            <a:lvl5pPr marL="0" marR="0" lvl="4" indent="0" algn="ctr" rtl="0">
              <a:spcBef>
                <a:spcPts val="0"/>
              </a:spcBef>
              <a:buNone/>
              <a:defRPr sz="1200" b="1" i="1" u="none" strike="noStrike" cap="none">
                <a:solidFill>
                  <a:srgbClr val="3F3F3F"/>
                </a:solidFill>
                <a:latin typeface="Rockwell"/>
                <a:ea typeface="Rockwell"/>
                <a:cs typeface="Rockwell"/>
                <a:sym typeface="Rockwell"/>
              </a:defRPr>
            </a:lvl5pPr>
            <a:lvl6pPr marL="0" marR="0" lvl="5" indent="0" algn="ctr" rtl="0">
              <a:spcBef>
                <a:spcPts val="0"/>
              </a:spcBef>
              <a:buNone/>
              <a:defRPr sz="1200" b="1" i="1" u="none" strike="noStrike" cap="none">
                <a:solidFill>
                  <a:srgbClr val="3F3F3F"/>
                </a:solidFill>
                <a:latin typeface="Rockwell"/>
                <a:ea typeface="Rockwell"/>
                <a:cs typeface="Rockwell"/>
                <a:sym typeface="Rockwell"/>
              </a:defRPr>
            </a:lvl6pPr>
            <a:lvl7pPr marL="0" marR="0" lvl="6" indent="0" algn="ctr" rtl="0">
              <a:spcBef>
                <a:spcPts val="0"/>
              </a:spcBef>
              <a:buNone/>
              <a:defRPr sz="1200" b="1" i="1" u="none" strike="noStrike" cap="none">
                <a:solidFill>
                  <a:srgbClr val="3F3F3F"/>
                </a:solidFill>
                <a:latin typeface="Rockwell"/>
                <a:ea typeface="Rockwell"/>
                <a:cs typeface="Rockwell"/>
                <a:sym typeface="Rockwell"/>
              </a:defRPr>
            </a:lvl7pPr>
            <a:lvl8pPr marL="0" marR="0" lvl="7" indent="0" algn="ctr" rtl="0">
              <a:spcBef>
                <a:spcPts val="0"/>
              </a:spcBef>
              <a:buNone/>
              <a:defRPr sz="1200" b="1" i="1" u="none" strike="noStrike" cap="none">
                <a:solidFill>
                  <a:srgbClr val="3F3F3F"/>
                </a:solidFill>
                <a:latin typeface="Rockwell"/>
                <a:ea typeface="Rockwell"/>
                <a:cs typeface="Rockwell"/>
                <a:sym typeface="Rockwell"/>
              </a:defRPr>
            </a:lvl8pPr>
            <a:lvl9pPr marL="0" marR="0" lvl="8" indent="0" algn="ctr" rtl="0">
              <a:spcBef>
                <a:spcPts val="0"/>
              </a:spcBef>
              <a:buNone/>
              <a:defRPr sz="1200" b="1" i="1" u="none" strike="noStrike" cap="none">
                <a:solidFill>
                  <a:srgbClr val="3F3F3F"/>
                </a:solidFill>
                <a:latin typeface="Rockwell"/>
                <a:ea typeface="Rockwell"/>
                <a:cs typeface="Rockwell"/>
                <a:sym typeface="Rockwell"/>
              </a:defRPr>
            </a:lvl9p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n-US" sz="1200" b="1" i="1" u="none" strike="noStrike" kern="0" cap="none" spc="0" normalizeH="0" baseline="0" noProof="0">
                <a:ln>
                  <a:noFill/>
                </a:ln>
                <a:solidFill>
                  <a:srgbClr val="3F3F3F"/>
                </a:solidFill>
                <a:effectLst/>
                <a:uLnTx/>
                <a:uFillTx/>
                <a:latin typeface="Rockwell"/>
                <a:sym typeface="Rockwell"/>
              </a:rPr>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t>‹#›</a:t>
            </a:fld>
            <a:endParaRPr kumimoji="0" sz="1200" b="1" i="1" u="none" strike="noStrike" kern="0" cap="none" spc="0" normalizeH="0" baseline="0" noProof="0">
              <a:ln>
                <a:noFill/>
              </a:ln>
              <a:solidFill>
                <a:srgbClr val="3F3F3F"/>
              </a:solidFill>
              <a:effectLst/>
              <a:uLnTx/>
              <a:uFillTx/>
              <a:latin typeface="Rockwell"/>
              <a:sym typeface="Rockwell"/>
            </a:endParaRPr>
          </a:p>
        </p:txBody>
      </p:sp>
      <p:sp>
        <p:nvSpPr>
          <p:cNvPr id="97" name="Google Shape;97;p6"/>
          <p:cNvSpPr txBox="1">
            <a:spLocks noGrp="1"/>
          </p:cNvSpPr>
          <p:nvPr>
            <p:ph type="body" idx="2"/>
          </p:nvPr>
        </p:nvSpPr>
        <p:spPr>
          <a:xfrm>
            <a:off x="6774740" y="3429000"/>
            <a:ext cx="4522407" cy="2762250"/>
          </a:xfrm>
          <a:prstGeom prst="rect">
            <a:avLst/>
          </a:prstGeom>
          <a:noFill/>
          <a:ln>
            <a:noFill/>
          </a:ln>
        </p:spPr>
        <p:txBody>
          <a:bodyPr spcFirstLastPara="1" wrap="square" lIns="0" tIns="0" rIns="0" bIns="0" anchor="t" anchorCtr="0"/>
          <a:lstStyle>
            <a:lvl1pPr marL="457200" marR="0" lvl="0" indent="-342900" algn="l" rtl="0">
              <a:lnSpc>
                <a:spcPct val="90000"/>
              </a:lnSpc>
              <a:spcBef>
                <a:spcPts val="1000"/>
              </a:spcBef>
              <a:spcAft>
                <a:spcPts val="0"/>
              </a:spcAft>
              <a:buClr>
                <a:srgbClr val="3F3F3F"/>
              </a:buClr>
              <a:buSzPts val="1800"/>
              <a:buFont typeface="Arial"/>
              <a:buChar char="•"/>
              <a:defRPr sz="18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98" name="Google Shape;98;p6"/>
          <p:cNvSpPr txBox="1">
            <a:spLocks noGrp="1"/>
          </p:cNvSpPr>
          <p:nvPr>
            <p:ph type="body" idx="3"/>
          </p:nvPr>
        </p:nvSpPr>
        <p:spPr>
          <a:xfrm>
            <a:off x="906463" y="2278063"/>
            <a:ext cx="4522787" cy="885825"/>
          </a:xfrm>
          <a:prstGeom prst="rect">
            <a:avLst/>
          </a:prstGeom>
          <a:noFill/>
          <a:ln>
            <a:noFill/>
          </a:ln>
        </p:spPr>
        <p:txBody>
          <a:bodyPr spcFirstLastPara="1" wrap="square" lIns="0" tIns="0" rIns="0" bIns="0" anchor="ctr" anchorCtr="0"/>
          <a:lstStyle>
            <a:lvl1pPr marL="457200" marR="0" lvl="0" indent="-228600" algn="l" rtl="0">
              <a:lnSpc>
                <a:spcPct val="90000"/>
              </a:lnSpc>
              <a:spcBef>
                <a:spcPts val="1000"/>
              </a:spcBef>
              <a:spcAft>
                <a:spcPts val="0"/>
              </a:spcAft>
              <a:buClr>
                <a:srgbClr val="3F3F3F"/>
              </a:buClr>
              <a:buSzPts val="8000"/>
              <a:buFont typeface="Arial"/>
              <a:buNone/>
              <a:defRPr sz="8000" b="1" i="0" u="none" strike="noStrike" cap="none">
                <a:solidFill>
                  <a:srgbClr val="3F3F3F"/>
                </a:solidFill>
                <a:latin typeface="Rockwell"/>
                <a:ea typeface="Rockwell"/>
                <a:cs typeface="Rockwell"/>
                <a:sym typeface="Rockwell"/>
              </a:defRPr>
            </a:lvl1pPr>
            <a:lvl2pPr marL="914400" marR="0" lvl="1" indent="-228600" algn="l" rtl="0">
              <a:lnSpc>
                <a:spcPct val="90000"/>
              </a:lnSpc>
              <a:spcBef>
                <a:spcPts val="500"/>
              </a:spcBef>
              <a:spcAft>
                <a:spcPts val="0"/>
              </a:spcAft>
              <a:buClr>
                <a:srgbClr val="3F3F3F"/>
              </a:buClr>
              <a:buSzPts val="8000"/>
              <a:buFont typeface="Arial"/>
              <a:buNone/>
              <a:defRPr sz="8000" b="0" i="0" u="none" strike="noStrike" cap="none">
                <a:solidFill>
                  <a:srgbClr val="3F3F3F"/>
                </a:solidFill>
                <a:latin typeface="Rockwell"/>
                <a:ea typeface="Rockwell"/>
                <a:cs typeface="Rockwell"/>
                <a:sym typeface="Rockwell"/>
              </a:defRPr>
            </a:lvl2pPr>
            <a:lvl3pPr marL="1371600" marR="0" lvl="2" indent="-228600" algn="l" rtl="0">
              <a:lnSpc>
                <a:spcPct val="90000"/>
              </a:lnSpc>
              <a:spcBef>
                <a:spcPts val="500"/>
              </a:spcBef>
              <a:spcAft>
                <a:spcPts val="0"/>
              </a:spcAft>
              <a:buClr>
                <a:srgbClr val="3F3F3F"/>
              </a:buClr>
              <a:buSzPts val="8000"/>
              <a:buFont typeface="Arial"/>
              <a:buNone/>
              <a:defRPr sz="8000" b="0" i="0" u="none" strike="noStrike" cap="none">
                <a:solidFill>
                  <a:srgbClr val="3F3F3F"/>
                </a:solidFill>
                <a:latin typeface="Rockwell"/>
                <a:ea typeface="Rockwell"/>
                <a:cs typeface="Rockwell"/>
                <a:sym typeface="Rockwell"/>
              </a:defRPr>
            </a:lvl3pPr>
            <a:lvl4pPr marL="1828800" marR="0" lvl="3" indent="-228600" algn="l" rtl="0">
              <a:lnSpc>
                <a:spcPct val="90000"/>
              </a:lnSpc>
              <a:spcBef>
                <a:spcPts val="500"/>
              </a:spcBef>
              <a:spcAft>
                <a:spcPts val="0"/>
              </a:spcAft>
              <a:buClr>
                <a:srgbClr val="3F3F3F"/>
              </a:buClr>
              <a:buSzPts val="8000"/>
              <a:buFont typeface="Arial"/>
              <a:buNone/>
              <a:defRPr sz="8000" b="0" i="0" u="none" strike="noStrike" cap="none">
                <a:solidFill>
                  <a:srgbClr val="3F3F3F"/>
                </a:solidFill>
                <a:latin typeface="Rockwell"/>
                <a:ea typeface="Rockwell"/>
                <a:cs typeface="Rockwell"/>
                <a:sym typeface="Rockwell"/>
              </a:defRPr>
            </a:lvl4pPr>
            <a:lvl5pPr marL="2286000" marR="0" lvl="4" indent="-228600" algn="l" rtl="0">
              <a:lnSpc>
                <a:spcPct val="90000"/>
              </a:lnSpc>
              <a:spcBef>
                <a:spcPts val="500"/>
              </a:spcBef>
              <a:spcAft>
                <a:spcPts val="0"/>
              </a:spcAft>
              <a:buClr>
                <a:srgbClr val="3F3F3F"/>
              </a:buClr>
              <a:buSzPts val="8000"/>
              <a:buFont typeface="Arial"/>
              <a:buNone/>
              <a:defRPr sz="8000" b="0" i="0" u="none" strike="noStrike" cap="none">
                <a:solidFill>
                  <a:srgbClr val="3F3F3F"/>
                </a:solidFill>
                <a:latin typeface="Rockwell"/>
                <a:ea typeface="Rockwell"/>
                <a:cs typeface="Rockwell"/>
                <a:sym typeface="Rockwell"/>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99" name="Google Shape;99;p6"/>
          <p:cNvSpPr txBox="1">
            <a:spLocks noGrp="1"/>
          </p:cNvSpPr>
          <p:nvPr>
            <p:ph type="body" idx="4"/>
          </p:nvPr>
        </p:nvSpPr>
        <p:spPr>
          <a:xfrm>
            <a:off x="6762750" y="2278063"/>
            <a:ext cx="4522787" cy="885825"/>
          </a:xfrm>
          <a:prstGeom prst="rect">
            <a:avLst/>
          </a:prstGeom>
          <a:noFill/>
          <a:ln>
            <a:noFill/>
          </a:ln>
        </p:spPr>
        <p:txBody>
          <a:bodyPr spcFirstLastPara="1" wrap="square" lIns="0" tIns="0" rIns="0" bIns="0" anchor="ctr" anchorCtr="0"/>
          <a:lstStyle>
            <a:lvl1pPr marL="457200" marR="0" lvl="0" indent="-228600" algn="l" rtl="0">
              <a:lnSpc>
                <a:spcPct val="90000"/>
              </a:lnSpc>
              <a:spcBef>
                <a:spcPts val="1000"/>
              </a:spcBef>
              <a:spcAft>
                <a:spcPts val="0"/>
              </a:spcAft>
              <a:buClr>
                <a:srgbClr val="3F3F3F"/>
              </a:buClr>
              <a:buSzPts val="8000"/>
              <a:buFont typeface="Arial"/>
              <a:buNone/>
              <a:defRPr sz="8000" b="1" i="0" u="none" strike="noStrike" cap="none">
                <a:solidFill>
                  <a:srgbClr val="3F3F3F"/>
                </a:solidFill>
                <a:latin typeface="Rockwell"/>
                <a:ea typeface="Rockwell"/>
                <a:cs typeface="Rockwell"/>
                <a:sym typeface="Rockwell"/>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Tree>
    <p:extLst>
      <p:ext uri="{BB962C8B-B14F-4D97-AF65-F5344CB8AC3E}">
        <p14:creationId xmlns:p14="http://schemas.microsoft.com/office/powerpoint/2010/main" val="613590680"/>
      </p:ext>
    </p:extLst>
  </p:cSld>
  <p:clrMapOvr>
    <a:masterClrMapping/>
  </p:clrMapOvr>
</p:sldLayout>
</file>

<file path=ppt/slideLayouts/slideLayout156.xml><?xml version="1.0" encoding="utf-8"?>
<p:sldLayout xmlns:a="http://schemas.openxmlformats.org/drawingml/2006/main" xmlns:r="http://schemas.openxmlformats.org/officeDocument/2006/relationships" xmlns:p="http://schemas.openxmlformats.org/presentationml/2006/main" matchingName="Title Slide with Half Image">
  <p:cSld name="Title Slide with Half Image">
    <p:bg>
      <p:bgPr>
        <a:solidFill>
          <a:schemeClr val="lt1"/>
        </a:solidFill>
        <a:effectLst/>
      </p:bgPr>
    </p:bg>
    <p:spTree>
      <p:nvGrpSpPr>
        <p:cNvPr id="1" name="Shape 100"/>
        <p:cNvGrpSpPr/>
        <p:nvPr/>
      </p:nvGrpSpPr>
      <p:grpSpPr>
        <a:xfrm>
          <a:off x="0" y="0"/>
          <a:ext cx="0" cy="0"/>
          <a:chOff x="0" y="0"/>
          <a:chExt cx="0" cy="0"/>
        </a:xfrm>
      </p:grpSpPr>
      <p:sp>
        <p:nvSpPr>
          <p:cNvPr id="101" name="Google Shape;101;p7"/>
          <p:cNvSpPr/>
          <p:nvPr/>
        </p:nvSpPr>
        <p:spPr>
          <a:xfrm>
            <a:off x="0" y="6771286"/>
            <a:ext cx="12192000" cy="86714"/>
          </a:xfrm>
          <a:prstGeom prst="rect">
            <a:avLst/>
          </a:prstGeom>
          <a:solidFill>
            <a:schemeClr val="lt1"/>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102" name="Google Shape;102;p7"/>
          <p:cNvSpPr/>
          <p:nvPr/>
        </p:nvSpPr>
        <p:spPr>
          <a:xfrm>
            <a:off x="0" y="0"/>
            <a:ext cx="12192000" cy="86714"/>
          </a:xfrm>
          <a:prstGeom prst="rect">
            <a:avLst/>
          </a:prstGeom>
          <a:solidFill>
            <a:schemeClr val="lt1"/>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103" name="Google Shape;103;p7"/>
          <p:cNvSpPr/>
          <p:nvPr/>
        </p:nvSpPr>
        <p:spPr>
          <a:xfrm rot="5400000">
            <a:off x="-3385643" y="3385642"/>
            <a:ext cx="6858001" cy="86714"/>
          </a:xfrm>
          <a:prstGeom prst="rect">
            <a:avLst/>
          </a:prstGeom>
          <a:solidFill>
            <a:schemeClr val="lt1"/>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104" name="Google Shape;104;p7"/>
          <p:cNvSpPr/>
          <p:nvPr/>
        </p:nvSpPr>
        <p:spPr>
          <a:xfrm rot="5400000">
            <a:off x="8719643" y="3385643"/>
            <a:ext cx="6858000" cy="86714"/>
          </a:xfrm>
          <a:prstGeom prst="rect">
            <a:avLst/>
          </a:prstGeom>
          <a:solidFill>
            <a:schemeClr val="lt1"/>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105" name="Google Shape;105;p7"/>
          <p:cNvSpPr>
            <a:spLocks noGrp="1"/>
          </p:cNvSpPr>
          <p:nvPr>
            <p:ph type="pic" idx="2"/>
          </p:nvPr>
        </p:nvSpPr>
        <p:spPr>
          <a:xfrm>
            <a:off x="86714" y="86714"/>
            <a:ext cx="6009285" cy="6684572"/>
          </a:xfrm>
          <a:prstGeom prst="rect">
            <a:avLst/>
          </a:prstGeom>
          <a:solidFill>
            <a:srgbClr val="D8D8D8"/>
          </a:solidFill>
          <a:ln>
            <a:noFill/>
          </a:ln>
        </p:spPr>
        <p:txBody>
          <a:bodyPr spcFirstLastPara="1" wrap="square" lIns="0" tIns="0" rIns="0" bIns="0" anchor="ctr" anchorCtr="0"/>
          <a:lstStyle>
            <a:lvl1pPr marR="0" lvl="0" algn="ctr" rtl="0">
              <a:lnSpc>
                <a:spcPct val="90000"/>
              </a:lnSpc>
              <a:spcBef>
                <a:spcPts val="1000"/>
              </a:spcBef>
              <a:spcAft>
                <a:spcPts val="0"/>
              </a:spcAft>
              <a:buClr>
                <a:srgbClr val="3F3F3F"/>
              </a:buClr>
              <a:buSzPts val="1100"/>
              <a:buFont typeface="Arial"/>
              <a:buNone/>
              <a:defRPr sz="1100" b="0" i="1" u="none" strike="noStrike" cap="none">
                <a:solidFill>
                  <a:srgbClr val="3F3F3F"/>
                </a:solidFill>
                <a:latin typeface="Times New Roman"/>
                <a:ea typeface="Times New Roman"/>
                <a:cs typeface="Times New Roman"/>
                <a:sym typeface="Times New Roman"/>
              </a:defRPr>
            </a:lvl1pPr>
            <a:lvl2pPr marR="0" lvl="1"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R="0" lvl="2"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R="0" lvl="3"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R="0" lvl="4"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R="0" lvl="5"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R="0" lvl="6"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R="0" lvl="7"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R="0" lvl="8"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06" name="Google Shape;106;p7"/>
          <p:cNvSpPr txBox="1">
            <a:spLocks noGrp="1"/>
          </p:cNvSpPr>
          <p:nvPr>
            <p:ph type="ctrTitle"/>
          </p:nvPr>
        </p:nvSpPr>
        <p:spPr>
          <a:xfrm>
            <a:off x="6095999" y="86714"/>
            <a:ext cx="6009287" cy="4068402"/>
          </a:xfrm>
          <a:prstGeom prst="rect">
            <a:avLst/>
          </a:prstGeom>
          <a:solidFill>
            <a:schemeClr val="dk1">
              <a:alpha val="80000"/>
            </a:schemeClr>
          </a:solidFill>
          <a:ln>
            <a:noFill/>
          </a:ln>
        </p:spPr>
        <p:txBody>
          <a:bodyPr spcFirstLastPara="1" wrap="square" lIns="288000" tIns="0" rIns="432000" bIns="144000" anchor="b" anchorCtr="0"/>
          <a:lstStyle>
            <a:lvl1pPr marR="0" lvl="0" algn="r" rtl="0">
              <a:lnSpc>
                <a:spcPct val="90000"/>
              </a:lnSpc>
              <a:spcBef>
                <a:spcPts val="0"/>
              </a:spcBef>
              <a:spcAft>
                <a:spcPts val="0"/>
              </a:spcAft>
              <a:buClr>
                <a:schemeClr val="lt1"/>
              </a:buClr>
              <a:buSzPts val="4200"/>
              <a:buFont typeface="Economica"/>
              <a:buNone/>
              <a:defRPr sz="4200" b="0" i="0" u="none" strike="noStrike" cap="none">
                <a:solidFill>
                  <a:schemeClr val="lt1"/>
                </a:solidFill>
                <a:latin typeface="Economica"/>
                <a:ea typeface="Economica"/>
                <a:cs typeface="Economica"/>
                <a:sym typeface="Economica"/>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endParaRPr/>
          </a:p>
        </p:txBody>
      </p:sp>
      <p:sp>
        <p:nvSpPr>
          <p:cNvPr id="107" name="Google Shape;107;p7"/>
          <p:cNvSpPr txBox="1">
            <a:spLocks noGrp="1"/>
          </p:cNvSpPr>
          <p:nvPr>
            <p:ph type="subTitle" idx="1"/>
          </p:nvPr>
        </p:nvSpPr>
        <p:spPr>
          <a:xfrm>
            <a:off x="6095999" y="4152672"/>
            <a:ext cx="6009287" cy="1818422"/>
          </a:xfrm>
          <a:prstGeom prst="rect">
            <a:avLst/>
          </a:prstGeom>
          <a:solidFill>
            <a:srgbClr val="F2F2F2">
              <a:alpha val="80000"/>
            </a:srgbClr>
          </a:solidFill>
          <a:ln>
            <a:noFill/>
          </a:ln>
        </p:spPr>
        <p:txBody>
          <a:bodyPr spcFirstLastPara="1" wrap="square" lIns="288000" tIns="144000" rIns="432000" bIns="0" anchor="t" anchorCtr="0"/>
          <a:lstStyle>
            <a:lvl1pPr marR="0" lvl="0" algn="r" rtl="0">
              <a:lnSpc>
                <a:spcPct val="90000"/>
              </a:lnSpc>
              <a:spcBef>
                <a:spcPts val="1000"/>
              </a:spcBef>
              <a:spcAft>
                <a:spcPts val="0"/>
              </a:spcAft>
              <a:buClr>
                <a:schemeClr val="dk1"/>
              </a:buClr>
              <a:buSzPts val="2100"/>
              <a:buFont typeface="Arial"/>
              <a:buNone/>
              <a:defRPr sz="2100" b="0" i="0" u="none" strike="noStrike" cap="none">
                <a:solidFill>
                  <a:schemeClr val="dk1"/>
                </a:solidFill>
                <a:latin typeface="Calibri"/>
                <a:ea typeface="Calibri"/>
                <a:cs typeface="Calibri"/>
                <a:sym typeface="Calibri"/>
              </a:defRPr>
            </a:lvl1pPr>
            <a:lvl2pPr marR="0" lvl="1" algn="ctr" rtl="0">
              <a:lnSpc>
                <a:spcPct val="90000"/>
              </a:lnSpc>
              <a:spcBef>
                <a:spcPts val="500"/>
              </a:spcBef>
              <a:spcAft>
                <a:spcPts val="0"/>
              </a:spcAft>
              <a:buClr>
                <a:srgbClr val="3F3F3F"/>
              </a:buClr>
              <a:buSzPts val="2000"/>
              <a:buFont typeface="Arial"/>
              <a:buNone/>
              <a:defRPr sz="2000" b="0" i="0" u="none" strike="noStrike" cap="none">
                <a:solidFill>
                  <a:srgbClr val="3F3F3F"/>
                </a:solidFill>
                <a:latin typeface="Calibri"/>
                <a:ea typeface="Calibri"/>
                <a:cs typeface="Calibri"/>
                <a:sym typeface="Calibri"/>
              </a:defRPr>
            </a:lvl2pPr>
            <a:lvl3pPr marR="0" lvl="2" algn="ctr" rtl="0">
              <a:lnSpc>
                <a:spcPct val="90000"/>
              </a:lnSpc>
              <a:spcBef>
                <a:spcPts val="500"/>
              </a:spcBef>
              <a:spcAft>
                <a:spcPts val="0"/>
              </a:spcAft>
              <a:buClr>
                <a:srgbClr val="3F3F3F"/>
              </a:buClr>
              <a:buSzPts val="1800"/>
              <a:buFont typeface="Arial"/>
              <a:buNone/>
              <a:defRPr sz="1800" b="0" i="0" u="none" strike="noStrike" cap="none">
                <a:solidFill>
                  <a:srgbClr val="3F3F3F"/>
                </a:solidFill>
                <a:latin typeface="Calibri"/>
                <a:ea typeface="Calibri"/>
                <a:cs typeface="Calibri"/>
                <a:sym typeface="Calibri"/>
              </a:defRPr>
            </a:lvl3pPr>
            <a:lvl4pPr marR="0" lvl="3" algn="ctr" rtl="0">
              <a:lnSpc>
                <a:spcPct val="90000"/>
              </a:lnSpc>
              <a:spcBef>
                <a:spcPts val="500"/>
              </a:spcBef>
              <a:spcAft>
                <a:spcPts val="0"/>
              </a:spcAft>
              <a:buClr>
                <a:srgbClr val="3F3F3F"/>
              </a:buClr>
              <a:buSzPts val="1600"/>
              <a:buFont typeface="Arial"/>
              <a:buNone/>
              <a:defRPr sz="1600" b="0" i="0" u="none" strike="noStrike" cap="none">
                <a:solidFill>
                  <a:srgbClr val="3F3F3F"/>
                </a:solidFill>
                <a:latin typeface="Calibri"/>
                <a:ea typeface="Calibri"/>
                <a:cs typeface="Calibri"/>
                <a:sym typeface="Calibri"/>
              </a:defRPr>
            </a:lvl4pPr>
            <a:lvl5pPr marR="0" lvl="4" algn="ctr" rtl="0">
              <a:lnSpc>
                <a:spcPct val="90000"/>
              </a:lnSpc>
              <a:spcBef>
                <a:spcPts val="500"/>
              </a:spcBef>
              <a:spcAft>
                <a:spcPts val="0"/>
              </a:spcAft>
              <a:buClr>
                <a:srgbClr val="3F3F3F"/>
              </a:buClr>
              <a:buSzPts val="1600"/>
              <a:buFont typeface="Arial"/>
              <a:buNone/>
              <a:defRPr sz="1600" b="0" i="0" u="none" strike="noStrike" cap="none">
                <a:solidFill>
                  <a:srgbClr val="3F3F3F"/>
                </a:solidFill>
                <a:latin typeface="Calibri"/>
                <a:ea typeface="Calibri"/>
                <a:cs typeface="Calibri"/>
                <a:sym typeface="Calibri"/>
              </a:defRPr>
            </a:lvl5pPr>
            <a:lvl6pPr marR="0" lvl="5" algn="ctr" rtl="0">
              <a:lnSpc>
                <a:spcPct val="90000"/>
              </a:lnSpc>
              <a:spcBef>
                <a:spcPts val="500"/>
              </a:spcBef>
              <a:spcAft>
                <a:spcPts val="0"/>
              </a:spcAft>
              <a:buClr>
                <a:schemeClr val="dk1"/>
              </a:buClr>
              <a:buSzPts val="1600"/>
              <a:buFont typeface="Arial"/>
              <a:buNone/>
              <a:defRPr sz="1600" b="0" i="0" u="none" strike="noStrike" cap="none">
                <a:solidFill>
                  <a:schemeClr val="dk1"/>
                </a:solidFill>
                <a:latin typeface="Calibri"/>
                <a:ea typeface="Calibri"/>
                <a:cs typeface="Calibri"/>
                <a:sym typeface="Calibri"/>
              </a:defRPr>
            </a:lvl6pPr>
            <a:lvl7pPr marR="0" lvl="6" algn="ctr" rtl="0">
              <a:lnSpc>
                <a:spcPct val="90000"/>
              </a:lnSpc>
              <a:spcBef>
                <a:spcPts val="500"/>
              </a:spcBef>
              <a:spcAft>
                <a:spcPts val="0"/>
              </a:spcAft>
              <a:buClr>
                <a:schemeClr val="dk1"/>
              </a:buClr>
              <a:buSzPts val="1600"/>
              <a:buFont typeface="Arial"/>
              <a:buNone/>
              <a:defRPr sz="1600" b="0" i="0" u="none" strike="noStrike" cap="none">
                <a:solidFill>
                  <a:schemeClr val="dk1"/>
                </a:solidFill>
                <a:latin typeface="Calibri"/>
                <a:ea typeface="Calibri"/>
                <a:cs typeface="Calibri"/>
                <a:sym typeface="Calibri"/>
              </a:defRPr>
            </a:lvl7pPr>
            <a:lvl8pPr marR="0" lvl="7" algn="ctr" rtl="0">
              <a:lnSpc>
                <a:spcPct val="90000"/>
              </a:lnSpc>
              <a:spcBef>
                <a:spcPts val="500"/>
              </a:spcBef>
              <a:spcAft>
                <a:spcPts val="0"/>
              </a:spcAft>
              <a:buClr>
                <a:schemeClr val="dk1"/>
              </a:buClr>
              <a:buSzPts val="1600"/>
              <a:buFont typeface="Arial"/>
              <a:buNone/>
              <a:defRPr sz="1600" b="0" i="0" u="none" strike="noStrike" cap="none">
                <a:solidFill>
                  <a:schemeClr val="dk1"/>
                </a:solidFill>
                <a:latin typeface="Calibri"/>
                <a:ea typeface="Calibri"/>
                <a:cs typeface="Calibri"/>
                <a:sym typeface="Calibri"/>
              </a:defRPr>
            </a:lvl8pPr>
            <a:lvl9pPr marR="0" lvl="8" algn="ctr" rtl="0">
              <a:lnSpc>
                <a:spcPct val="90000"/>
              </a:lnSpc>
              <a:spcBef>
                <a:spcPts val="500"/>
              </a:spcBef>
              <a:spcAft>
                <a:spcPts val="0"/>
              </a:spcAft>
              <a:buClr>
                <a:schemeClr val="dk1"/>
              </a:buClr>
              <a:buSzPts val="1600"/>
              <a:buFont typeface="Arial"/>
              <a:buNone/>
              <a:defRPr sz="1600" b="0" i="0" u="none" strike="noStrike" cap="none">
                <a:solidFill>
                  <a:schemeClr val="dk1"/>
                </a:solidFill>
                <a:latin typeface="Calibri"/>
                <a:ea typeface="Calibri"/>
                <a:cs typeface="Calibri"/>
                <a:sym typeface="Calibri"/>
              </a:defRPr>
            </a:lvl9pPr>
          </a:lstStyle>
          <a:p>
            <a:endParaRPr/>
          </a:p>
        </p:txBody>
      </p:sp>
      <p:sp>
        <p:nvSpPr>
          <p:cNvPr id="108" name="Google Shape;108;p7"/>
          <p:cNvSpPr>
            <a:spLocks noGrp="1"/>
          </p:cNvSpPr>
          <p:nvPr>
            <p:ph type="sldNum" idx="12"/>
          </p:nvPr>
        </p:nvSpPr>
        <p:spPr>
          <a:xfrm>
            <a:off x="11496369" y="6155190"/>
            <a:ext cx="432000" cy="432000"/>
          </a:xfrm>
          <a:prstGeom prst="ellipse">
            <a:avLst/>
          </a:prstGeom>
          <a:noFill/>
          <a:ln w="9525" cap="flat" cmpd="sng">
            <a:solidFill>
              <a:schemeClr val="accent1"/>
            </a:solidFill>
            <a:prstDash val="solid"/>
            <a:round/>
            <a:headEnd type="none" w="sm" len="sm"/>
            <a:tailEnd type="none" w="sm" len="sm"/>
          </a:ln>
        </p:spPr>
        <p:txBody>
          <a:bodyPr spcFirstLastPara="1" wrap="square" lIns="0" tIns="0" rIns="0" bIns="0" anchor="ctr" anchorCtr="0">
            <a:noAutofit/>
          </a:bodyPr>
          <a:lstStyle>
            <a:lvl1pPr marL="0" marR="0" lvl="0" indent="0" algn="ctr" rtl="0">
              <a:spcBef>
                <a:spcPts val="0"/>
              </a:spcBef>
              <a:buNone/>
              <a:defRPr sz="1200" b="1" i="1" u="none" strike="noStrike" cap="none">
                <a:solidFill>
                  <a:schemeClr val="dk1"/>
                </a:solidFill>
                <a:latin typeface="Rockwell"/>
                <a:ea typeface="Rockwell"/>
                <a:cs typeface="Rockwell"/>
                <a:sym typeface="Rockwell"/>
              </a:defRPr>
            </a:lvl1pPr>
            <a:lvl2pPr marL="0" marR="0" lvl="1" indent="0" algn="ctr" rtl="0">
              <a:spcBef>
                <a:spcPts val="0"/>
              </a:spcBef>
              <a:buNone/>
              <a:defRPr sz="1200" b="1" i="1" u="none" strike="noStrike" cap="none">
                <a:solidFill>
                  <a:schemeClr val="dk1"/>
                </a:solidFill>
                <a:latin typeface="Rockwell"/>
                <a:ea typeface="Rockwell"/>
                <a:cs typeface="Rockwell"/>
                <a:sym typeface="Rockwell"/>
              </a:defRPr>
            </a:lvl2pPr>
            <a:lvl3pPr marL="0" marR="0" lvl="2" indent="0" algn="ctr" rtl="0">
              <a:spcBef>
                <a:spcPts val="0"/>
              </a:spcBef>
              <a:buNone/>
              <a:defRPr sz="1200" b="1" i="1" u="none" strike="noStrike" cap="none">
                <a:solidFill>
                  <a:schemeClr val="dk1"/>
                </a:solidFill>
                <a:latin typeface="Rockwell"/>
                <a:ea typeface="Rockwell"/>
                <a:cs typeface="Rockwell"/>
                <a:sym typeface="Rockwell"/>
              </a:defRPr>
            </a:lvl3pPr>
            <a:lvl4pPr marL="0" marR="0" lvl="3" indent="0" algn="ctr" rtl="0">
              <a:spcBef>
                <a:spcPts val="0"/>
              </a:spcBef>
              <a:buNone/>
              <a:defRPr sz="1200" b="1" i="1" u="none" strike="noStrike" cap="none">
                <a:solidFill>
                  <a:schemeClr val="dk1"/>
                </a:solidFill>
                <a:latin typeface="Rockwell"/>
                <a:ea typeface="Rockwell"/>
                <a:cs typeface="Rockwell"/>
                <a:sym typeface="Rockwell"/>
              </a:defRPr>
            </a:lvl4pPr>
            <a:lvl5pPr marL="0" marR="0" lvl="4" indent="0" algn="ctr" rtl="0">
              <a:spcBef>
                <a:spcPts val="0"/>
              </a:spcBef>
              <a:buNone/>
              <a:defRPr sz="1200" b="1" i="1" u="none" strike="noStrike" cap="none">
                <a:solidFill>
                  <a:schemeClr val="dk1"/>
                </a:solidFill>
                <a:latin typeface="Rockwell"/>
                <a:ea typeface="Rockwell"/>
                <a:cs typeface="Rockwell"/>
                <a:sym typeface="Rockwell"/>
              </a:defRPr>
            </a:lvl5pPr>
            <a:lvl6pPr marL="0" marR="0" lvl="5" indent="0" algn="ctr" rtl="0">
              <a:spcBef>
                <a:spcPts val="0"/>
              </a:spcBef>
              <a:buNone/>
              <a:defRPr sz="1200" b="1" i="1" u="none" strike="noStrike" cap="none">
                <a:solidFill>
                  <a:schemeClr val="dk1"/>
                </a:solidFill>
                <a:latin typeface="Rockwell"/>
                <a:ea typeface="Rockwell"/>
                <a:cs typeface="Rockwell"/>
                <a:sym typeface="Rockwell"/>
              </a:defRPr>
            </a:lvl6pPr>
            <a:lvl7pPr marL="0" marR="0" lvl="6" indent="0" algn="ctr" rtl="0">
              <a:spcBef>
                <a:spcPts val="0"/>
              </a:spcBef>
              <a:buNone/>
              <a:defRPr sz="1200" b="1" i="1" u="none" strike="noStrike" cap="none">
                <a:solidFill>
                  <a:schemeClr val="dk1"/>
                </a:solidFill>
                <a:latin typeface="Rockwell"/>
                <a:ea typeface="Rockwell"/>
                <a:cs typeface="Rockwell"/>
                <a:sym typeface="Rockwell"/>
              </a:defRPr>
            </a:lvl7pPr>
            <a:lvl8pPr marL="0" marR="0" lvl="7" indent="0" algn="ctr" rtl="0">
              <a:spcBef>
                <a:spcPts val="0"/>
              </a:spcBef>
              <a:buNone/>
              <a:defRPr sz="1200" b="1" i="1" u="none" strike="noStrike" cap="none">
                <a:solidFill>
                  <a:schemeClr val="dk1"/>
                </a:solidFill>
                <a:latin typeface="Rockwell"/>
                <a:ea typeface="Rockwell"/>
                <a:cs typeface="Rockwell"/>
                <a:sym typeface="Rockwell"/>
              </a:defRPr>
            </a:lvl8pPr>
            <a:lvl9pPr marL="0" marR="0" lvl="8" indent="0" algn="ctr" rtl="0">
              <a:spcBef>
                <a:spcPts val="0"/>
              </a:spcBef>
              <a:buNone/>
              <a:defRPr sz="1200" b="1" i="1" u="none" strike="noStrike" cap="none">
                <a:solidFill>
                  <a:schemeClr val="dk1"/>
                </a:solidFill>
                <a:latin typeface="Rockwell"/>
                <a:ea typeface="Rockwell"/>
                <a:cs typeface="Rockwell"/>
                <a:sym typeface="Rockwell"/>
              </a:defRPr>
            </a:lvl9p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n-US" sz="1200" b="1" i="1" u="none" strike="noStrike" kern="0" cap="none" spc="0" normalizeH="0" baseline="0" noProof="0">
                <a:ln>
                  <a:noFill/>
                </a:ln>
                <a:solidFill>
                  <a:srgbClr val="000000"/>
                </a:solidFill>
                <a:effectLst/>
                <a:uLnTx/>
                <a:uFillTx/>
                <a:latin typeface="Rockwell"/>
                <a:sym typeface="Rockwell"/>
              </a:rPr>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t>‹#›</a:t>
            </a:fld>
            <a:endParaRPr kumimoji="0" sz="1200" b="1" i="1" u="none" strike="noStrike" kern="0" cap="none" spc="0" normalizeH="0" baseline="0" noProof="0">
              <a:ln>
                <a:noFill/>
              </a:ln>
              <a:solidFill>
                <a:srgbClr val="000000"/>
              </a:solidFill>
              <a:effectLst/>
              <a:uLnTx/>
              <a:uFillTx/>
              <a:latin typeface="Rockwell"/>
              <a:sym typeface="Rockwell"/>
            </a:endParaRPr>
          </a:p>
        </p:txBody>
      </p:sp>
      <p:sp>
        <p:nvSpPr>
          <p:cNvPr id="109" name="Google Shape;109;p7"/>
          <p:cNvSpPr txBox="1"/>
          <p:nvPr/>
        </p:nvSpPr>
        <p:spPr>
          <a:xfrm>
            <a:off x="5861957" y="6613071"/>
            <a:ext cx="0" cy="0"/>
          </a:xfrm>
          <a:prstGeom prst="rect">
            <a:avLst/>
          </a:prstGeom>
          <a:noFill/>
          <a:ln>
            <a:noFill/>
          </a:ln>
        </p:spPr>
        <p:txBody>
          <a:bodyPr spcFirstLastPara="1" wrap="square" lIns="0" tIns="0" rIns="0" bIns="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3F3F3F"/>
              </a:solidFill>
              <a:effectLst/>
              <a:uLnTx/>
              <a:uFillTx/>
              <a:latin typeface="Calibri"/>
              <a:ea typeface="Calibri"/>
              <a:cs typeface="Calibri"/>
              <a:sym typeface="Calibri"/>
            </a:endParaRPr>
          </a:p>
        </p:txBody>
      </p:sp>
    </p:spTree>
    <p:extLst>
      <p:ext uri="{BB962C8B-B14F-4D97-AF65-F5344CB8AC3E}">
        <p14:creationId xmlns:p14="http://schemas.microsoft.com/office/powerpoint/2010/main" val="1863884321"/>
      </p:ext>
    </p:extLst>
  </p:cSld>
  <p:clrMapOvr>
    <a:masterClrMapping/>
  </p:clrMapOvr>
</p:sldLayout>
</file>

<file path=ppt/slideLayouts/slideLayout157.xml><?xml version="1.0" encoding="utf-8"?>
<p:sldLayout xmlns:a="http://schemas.openxmlformats.org/drawingml/2006/main" xmlns:r="http://schemas.openxmlformats.org/officeDocument/2006/relationships" xmlns:p="http://schemas.openxmlformats.org/presentationml/2006/main" matchingName="3 Col Boxed">
  <p:cSld name="3 Col Boxed">
    <p:spTree>
      <p:nvGrpSpPr>
        <p:cNvPr id="1" name="Shape 110"/>
        <p:cNvGrpSpPr/>
        <p:nvPr/>
      </p:nvGrpSpPr>
      <p:grpSpPr>
        <a:xfrm>
          <a:off x="0" y="0"/>
          <a:ext cx="0" cy="0"/>
          <a:chOff x="0" y="0"/>
          <a:chExt cx="0" cy="0"/>
        </a:xfrm>
      </p:grpSpPr>
      <p:sp>
        <p:nvSpPr>
          <p:cNvPr id="111" name="Google Shape;111;p8"/>
          <p:cNvSpPr txBox="1">
            <a:spLocks noGrp="1"/>
          </p:cNvSpPr>
          <p:nvPr>
            <p:ph type="title"/>
          </p:nvPr>
        </p:nvSpPr>
        <p:spPr>
          <a:xfrm>
            <a:off x="432000" y="432000"/>
            <a:ext cx="11340000" cy="432000"/>
          </a:xfrm>
          <a:prstGeom prst="rect">
            <a:avLst/>
          </a:prstGeom>
          <a:noFill/>
          <a:ln>
            <a:noFill/>
          </a:ln>
        </p:spPr>
        <p:txBody>
          <a:bodyPr spcFirstLastPara="1" wrap="square" lIns="0" tIns="0" rIns="0" bIns="0" anchor="ctr" anchorCtr="0"/>
          <a:lstStyle>
            <a:lvl1pPr marR="0" lvl="0" algn="l" rtl="0">
              <a:lnSpc>
                <a:spcPct val="90000"/>
              </a:lnSpc>
              <a:spcBef>
                <a:spcPts val="0"/>
              </a:spcBef>
              <a:spcAft>
                <a:spcPts val="0"/>
              </a:spcAft>
              <a:buClr>
                <a:srgbClr val="3F3F3F"/>
              </a:buClr>
              <a:buSzPts val="4800"/>
              <a:buFont typeface="Economica"/>
              <a:buNone/>
              <a:defRPr sz="4800" b="0" i="0" u="none" strike="noStrike" cap="none">
                <a:solidFill>
                  <a:srgbClr val="3F3F3F"/>
                </a:solidFill>
                <a:latin typeface="Economica"/>
                <a:ea typeface="Economica"/>
                <a:cs typeface="Economica"/>
                <a:sym typeface="Economica"/>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endParaRPr/>
          </a:p>
        </p:txBody>
      </p:sp>
      <p:sp>
        <p:nvSpPr>
          <p:cNvPr id="112" name="Google Shape;112;p8"/>
          <p:cNvSpPr>
            <a:spLocks noGrp="1"/>
          </p:cNvSpPr>
          <p:nvPr>
            <p:ph type="body" idx="1"/>
          </p:nvPr>
        </p:nvSpPr>
        <p:spPr>
          <a:xfrm>
            <a:off x="744396" y="2463936"/>
            <a:ext cx="3726003" cy="3314545"/>
          </a:xfrm>
          <a:prstGeom prst="rightArrowCallout">
            <a:avLst>
              <a:gd name="adj1" fmla="val 50000"/>
              <a:gd name="adj2" fmla="val 25000"/>
              <a:gd name="adj3" fmla="val 15421"/>
              <a:gd name="adj4" fmla="val 80487"/>
            </a:avLst>
          </a:prstGeom>
          <a:solidFill>
            <a:srgbClr val="F2F2F2"/>
          </a:solidFill>
          <a:ln>
            <a:noFill/>
          </a:ln>
        </p:spPr>
        <p:txBody>
          <a:bodyPr spcFirstLastPara="1" wrap="square" lIns="180000" tIns="180000" rIns="180000" bIns="0" anchor="t" anchorCtr="0"/>
          <a:lstStyle>
            <a:lvl1pPr marL="457200" marR="0" lvl="0" indent="-342900" algn="l" rtl="0">
              <a:lnSpc>
                <a:spcPct val="90000"/>
              </a:lnSpc>
              <a:spcBef>
                <a:spcPts val="1000"/>
              </a:spcBef>
              <a:spcAft>
                <a:spcPts val="0"/>
              </a:spcAft>
              <a:buClr>
                <a:srgbClr val="3F3F3F"/>
              </a:buClr>
              <a:buSzPts val="1800"/>
              <a:buFont typeface="Arial"/>
              <a:buChar char="•"/>
              <a:defRPr sz="18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13" name="Google Shape;113;p8"/>
          <p:cNvSpPr txBox="1">
            <a:spLocks noGrp="1"/>
          </p:cNvSpPr>
          <p:nvPr>
            <p:ph type="ftr" idx="11"/>
          </p:nvPr>
        </p:nvSpPr>
        <p:spPr>
          <a:xfrm>
            <a:off x="431999" y="6188628"/>
            <a:ext cx="8784941" cy="365125"/>
          </a:xfrm>
          <a:prstGeom prst="rect">
            <a:avLst/>
          </a:prstGeom>
          <a:noFill/>
          <a:ln>
            <a:noFill/>
          </a:ln>
        </p:spPr>
        <p:txBody>
          <a:bodyPr spcFirstLastPara="1" wrap="square" lIns="0" tIns="0" rIns="0" bIns="0" anchor="ctr" anchorCtr="0"/>
          <a:lstStyle>
            <a:lvl1pPr marR="0" lvl="0" algn="l" rtl="0">
              <a:spcBef>
                <a:spcPts val="0"/>
              </a:spcBef>
              <a:spcAft>
                <a:spcPts val="0"/>
              </a:spcAft>
              <a:buSzPts val="1400"/>
              <a:buNone/>
              <a:defRPr sz="1200" b="0" i="0" u="none" strike="noStrike" cap="none">
                <a:solidFill>
                  <a:srgbClr val="3F3F3F"/>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200" b="0" i="0" u="none" strike="noStrike" kern="0" cap="none" spc="0" normalizeH="0" baseline="0" noProof="0">
              <a:ln>
                <a:noFill/>
              </a:ln>
              <a:solidFill>
                <a:srgbClr val="3F3F3F"/>
              </a:solidFill>
              <a:effectLst/>
              <a:uLnTx/>
              <a:uFillTx/>
              <a:latin typeface="Calibri"/>
              <a:cs typeface="Calibri"/>
              <a:sym typeface="Calibri"/>
            </a:endParaRPr>
          </a:p>
        </p:txBody>
      </p:sp>
      <p:sp>
        <p:nvSpPr>
          <p:cNvPr id="114" name="Google Shape;114;p8"/>
          <p:cNvSpPr>
            <a:spLocks noGrp="1"/>
          </p:cNvSpPr>
          <p:nvPr>
            <p:ph type="sldNum" idx="12"/>
          </p:nvPr>
        </p:nvSpPr>
        <p:spPr>
          <a:xfrm>
            <a:off x="11496369" y="6155190"/>
            <a:ext cx="432000" cy="432000"/>
          </a:xfrm>
          <a:prstGeom prst="ellipse">
            <a:avLst/>
          </a:prstGeom>
          <a:noFill/>
          <a:ln w="9525" cap="flat" cmpd="sng">
            <a:solidFill>
              <a:schemeClr val="accent1"/>
            </a:solidFill>
            <a:prstDash val="solid"/>
            <a:round/>
            <a:headEnd type="none" w="sm" len="sm"/>
            <a:tailEnd type="none" w="sm" len="sm"/>
          </a:ln>
        </p:spPr>
        <p:txBody>
          <a:bodyPr spcFirstLastPara="1" wrap="square" lIns="0" tIns="0" rIns="0" bIns="0" anchor="ctr" anchorCtr="0">
            <a:noAutofit/>
          </a:bodyPr>
          <a:lstStyle>
            <a:lvl1pPr marL="0" marR="0" lvl="0" indent="0" algn="ctr" rtl="0">
              <a:spcBef>
                <a:spcPts val="0"/>
              </a:spcBef>
              <a:buNone/>
              <a:defRPr sz="1200" b="1" i="1" u="none" strike="noStrike" cap="none">
                <a:solidFill>
                  <a:srgbClr val="3F3F3F"/>
                </a:solidFill>
                <a:latin typeface="Rockwell"/>
                <a:ea typeface="Rockwell"/>
                <a:cs typeface="Rockwell"/>
                <a:sym typeface="Rockwell"/>
              </a:defRPr>
            </a:lvl1pPr>
            <a:lvl2pPr marL="0" marR="0" lvl="1" indent="0" algn="ctr" rtl="0">
              <a:spcBef>
                <a:spcPts val="0"/>
              </a:spcBef>
              <a:buNone/>
              <a:defRPr sz="1200" b="1" i="1" u="none" strike="noStrike" cap="none">
                <a:solidFill>
                  <a:srgbClr val="3F3F3F"/>
                </a:solidFill>
                <a:latin typeface="Rockwell"/>
                <a:ea typeface="Rockwell"/>
                <a:cs typeface="Rockwell"/>
                <a:sym typeface="Rockwell"/>
              </a:defRPr>
            </a:lvl2pPr>
            <a:lvl3pPr marL="0" marR="0" lvl="2" indent="0" algn="ctr" rtl="0">
              <a:spcBef>
                <a:spcPts val="0"/>
              </a:spcBef>
              <a:buNone/>
              <a:defRPr sz="1200" b="1" i="1" u="none" strike="noStrike" cap="none">
                <a:solidFill>
                  <a:srgbClr val="3F3F3F"/>
                </a:solidFill>
                <a:latin typeface="Rockwell"/>
                <a:ea typeface="Rockwell"/>
                <a:cs typeface="Rockwell"/>
                <a:sym typeface="Rockwell"/>
              </a:defRPr>
            </a:lvl3pPr>
            <a:lvl4pPr marL="0" marR="0" lvl="3" indent="0" algn="ctr" rtl="0">
              <a:spcBef>
                <a:spcPts val="0"/>
              </a:spcBef>
              <a:buNone/>
              <a:defRPr sz="1200" b="1" i="1" u="none" strike="noStrike" cap="none">
                <a:solidFill>
                  <a:srgbClr val="3F3F3F"/>
                </a:solidFill>
                <a:latin typeface="Rockwell"/>
                <a:ea typeface="Rockwell"/>
                <a:cs typeface="Rockwell"/>
                <a:sym typeface="Rockwell"/>
              </a:defRPr>
            </a:lvl4pPr>
            <a:lvl5pPr marL="0" marR="0" lvl="4" indent="0" algn="ctr" rtl="0">
              <a:spcBef>
                <a:spcPts val="0"/>
              </a:spcBef>
              <a:buNone/>
              <a:defRPr sz="1200" b="1" i="1" u="none" strike="noStrike" cap="none">
                <a:solidFill>
                  <a:srgbClr val="3F3F3F"/>
                </a:solidFill>
                <a:latin typeface="Rockwell"/>
                <a:ea typeface="Rockwell"/>
                <a:cs typeface="Rockwell"/>
                <a:sym typeface="Rockwell"/>
              </a:defRPr>
            </a:lvl5pPr>
            <a:lvl6pPr marL="0" marR="0" lvl="5" indent="0" algn="ctr" rtl="0">
              <a:spcBef>
                <a:spcPts val="0"/>
              </a:spcBef>
              <a:buNone/>
              <a:defRPr sz="1200" b="1" i="1" u="none" strike="noStrike" cap="none">
                <a:solidFill>
                  <a:srgbClr val="3F3F3F"/>
                </a:solidFill>
                <a:latin typeface="Rockwell"/>
                <a:ea typeface="Rockwell"/>
                <a:cs typeface="Rockwell"/>
                <a:sym typeface="Rockwell"/>
              </a:defRPr>
            </a:lvl6pPr>
            <a:lvl7pPr marL="0" marR="0" lvl="6" indent="0" algn="ctr" rtl="0">
              <a:spcBef>
                <a:spcPts val="0"/>
              </a:spcBef>
              <a:buNone/>
              <a:defRPr sz="1200" b="1" i="1" u="none" strike="noStrike" cap="none">
                <a:solidFill>
                  <a:srgbClr val="3F3F3F"/>
                </a:solidFill>
                <a:latin typeface="Rockwell"/>
                <a:ea typeface="Rockwell"/>
                <a:cs typeface="Rockwell"/>
                <a:sym typeface="Rockwell"/>
              </a:defRPr>
            </a:lvl7pPr>
            <a:lvl8pPr marL="0" marR="0" lvl="7" indent="0" algn="ctr" rtl="0">
              <a:spcBef>
                <a:spcPts val="0"/>
              </a:spcBef>
              <a:buNone/>
              <a:defRPr sz="1200" b="1" i="1" u="none" strike="noStrike" cap="none">
                <a:solidFill>
                  <a:srgbClr val="3F3F3F"/>
                </a:solidFill>
                <a:latin typeface="Rockwell"/>
                <a:ea typeface="Rockwell"/>
                <a:cs typeface="Rockwell"/>
                <a:sym typeface="Rockwell"/>
              </a:defRPr>
            </a:lvl8pPr>
            <a:lvl9pPr marL="0" marR="0" lvl="8" indent="0" algn="ctr" rtl="0">
              <a:spcBef>
                <a:spcPts val="0"/>
              </a:spcBef>
              <a:buNone/>
              <a:defRPr sz="1200" b="1" i="1" u="none" strike="noStrike" cap="none">
                <a:solidFill>
                  <a:srgbClr val="3F3F3F"/>
                </a:solidFill>
                <a:latin typeface="Rockwell"/>
                <a:ea typeface="Rockwell"/>
                <a:cs typeface="Rockwell"/>
                <a:sym typeface="Rockwell"/>
              </a:defRPr>
            </a:lvl9p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n-US" sz="1200" b="1" i="1" u="none" strike="noStrike" kern="0" cap="none" spc="0" normalizeH="0" baseline="0" noProof="0">
                <a:ln>
                  <a:noFill/>
                </a:ln>
                <a:solidFill>
                  <a:srgbClr val="3F3F3F"/>
                </a:solidFill>
                <a:effectLst/>
                <a:uLnTx/>
                <a:uFillTx/>
                <a:latin typeface="Rockwell"/>
                <a:sym typeface="Rockwell"/>
              </a:rPr>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t>‹#›</a:t>
            </a:fld>
            <a:endParaRPr kumimoji="0" sz="1200" b="1" i="1" u="none" strike="noStrike" kern="0" cap="none" spc="0" normalizeH="0" baseline="0" noProof="0">
              <a:ln>
                <a:noFill/>
              </a:ln>
              <a:solidFill>
                <a:srgbClr val="3F3F3F"/>
              </a:solidFill>
              <a:effectLst/>
              <a:uLnTx/>
              <a:uFillTx/>
              <a:latin typeface="Rockwell"/>
              <a:sym typeface="Rockwell"/>
            </a:endParaRPr>
          </a:p>
        </p:txBody>
      </p:sp>
      <p:sp>
        <p:nvSpPr>
          <p:cNvPr id="115" name="Google Shape;115;p8"/>
          <p:cNvSpPr>
            <a:spLocks noGrp="1"/>
          </p:cNvSpPr>
          <p:nvPr>
            <p:ph type="body" idx="2"/>
          </p:nvPr>
        </p:nvSpPr>
        <p:spPr>
          <a:xfrm>
            <a:off x="4613985" y="2463801"/>
            <a:ext cx="3726469" cy="3314200"/>
          </a:xfrm>
          <a:prstGeom prst="rightArrowCallout">
            <a:avLst>
              <a:gd name="adj1" fmla="val 50000"/>
              <a:gd name="adj2" fmla="val 25000"/>
              <a:gd name="adj3" fmla="val 16186"/>
              <a:gd name="adj4" fmla="val 80493"/>
            </a:avLst>
          </a:prstGeom>
          <a:solidFill>
            <a:srgbClr val="F2F2F2"/>
          </a:solidFill>
          <a:ln>
            <a:noFill/>
          </a:ln>
        </p:spPr>
        <p:txBody>
          <a:bodyPr spcFirstLastPara="1" wrap="square" lIns="180000" tIns="180000" rIns="180000" bIns="0" anchor="t" anchorCtr="0"/>
          <a:lstStyle>
            <a:lvl1pPr marL="457200" marR="0" lvl="0" indent="-342900" algn="l" rtl="0">
              <a:lnSpc>
                <a:spcPct val="90000"/>
              </a:lnSpc>
              <a:spcBef>
                <a:spcPts val="1000"/>
              </a:spcBef>
              <a:spcAft>
                <a:spcPts val="0"/>
              </a:spcAft>
              <a:buClr>
                <a:srgbClr val="3F3F3F"/>
              </a:buClr>
              <a:buSzPts val="1800"/>
              <a:buFont typeface="Arial"/>
              <a:buChar char="•"/>
              <a:defRPr sz="18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16" name="Google Shape;116;p8"/>
          <p:cNvSpPr txBox="1">
            <a:spLocks noGrp="1"/>
          </p:cNvSpPr>
          <p:nvPr>
            <p:ph type="body" idx="3"/>
          </p:nvPr>
        </p:nvSpPr>
        <p:spPr>
          <a:xfrm>
            <a:off x="8483985" y="2463801"/>
            <a:ext cx="2963619" cy="3314200"/>
          </a:xfrm>
          <a:prstGeom prst="rect">
            <a:avLst/>
          </a:prstGeom>
          <a:solidFill>
            <a:srgbClr val="F2F2F2"/>
          </a:solidFill>
          <a:ln>
            <a:noFill/>
          </a:ln>
        </p:spPr>
        <p:txBody>
          <a:bodyPr spcFirstLastPara="1" wrap="square" lIns="180000" tIns="180000" rIns="180000" bIns="0" anchor="t" anchorCtr="0"/>
          <a:lstStyle>
            <a:lvl1pPr marL="457200" marR="0" lvl="0" indent="-342900" algn="l" rtl="0">
              <a:lnSpc>
                <a:spcPct val="90000"/>
              </a:lnSpc>
              <a:spcBef>
                <a:spcPts val="1000"/>
              </a:spcBef>
              <a:spcAft>
                <a:spcPts val="0"/>
              </a:spcAft>
              <a:buClr>
                <a:srgbClr val="3F3F3F"/>
              </a:buClr>
              <a:buSzPts val="1800"/>
              <a:buFont typeface="Arial"/>
              <a:buChar char="•"/>
              <a:defRPr sz="18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17" name="Google Shape;117;p8"/>
          <p:cNvSpPr txBox="1">
            <a:spLocks noGrp="1"/>
          </p:cNvSpPr>
          <p:nvPr>
            <p:ph type="body" idx="4"/>
          </p:nvPr>
        </p:nvSpPr>
        <p:spPr>
          <a:xfrm>
            <a:off x="431800" y="1080000"/>
            <a:ext cx="11339513" cy="276561"/>
          </a:xfrm>
          <a:prstGeom prst="rect">
            <a:avLst/>
          </a:prstGeom>
          <a:noFill/>
          <a:ln>
            <a:noFill/>
          </a:ln>
        </p:spPr>
        <p:txBody>
          <a:bodyPr spcFirstLastPara="1" wrap="square" lIns="0" tIns="0" rIns="0" bIns="0" anchor="t" anchorCtr="0"/>
          <a:lstStyle>
            <a:lvl1pPr marL="457200" marR="0" lvl="0" indent="-228600" algn="l" rtl="0">
              <a:lnSpc>
                <a:spcPct val="90000"/>
              </a:lnSpc>
              <a:spcBef>
                <a:spcPts val="1000"/>
              </a:spcBef>
              <a:spcAft>
                <a:spcPts val="0"/>
              </a:spcAft>
              <a:buClr>
                <a:srgbClr val="3F3F3F"/>
              </a:buClr>
              <a:buSzPts val="1800"/>
              <a:buFont typeface="Arial"/>
              <a:buNone/>
              <a:defRPr sz="1800" b="0" i="0" u="none" strike="noStrike" cap="none">
                <a:solidFill>
                  <a:srgbClr val="3F3F3F"/>
                </a:solidFill>
                <a:latin typeface="Calibri"/>
                <a:ea typeface="Calibri"/>
                <a:cs typeface="Calibri"/>
                <a:sym typeface="Calibri"/>
              </a:defRPr>
            </a:lvl1pPr>
            <a:lvl2pPr marL="914400" marR="0" lvl="1" indent="-228600" algn="l" rtl="0">
              <a:lnSpc>
                <a:spcPct val="90000"/>
              </a:lnSpc>
              <a:spcBef>
                <a:spcPts val="500"/>
              </a:spcBef>
              <a:spcAft>
                <a:spcPts val="0"/>
              </a:spcAft>
              <a:buClr>
                <a:srgbClr val="3F3F3F"/>
              </a:buClr>
              <a:buSzPts val="1600"/>
              <a:buFont typeface="Arial"/>
              <a:buNone/>
              <a:defRPr sz="1600" b="0" i="0" u="none" strike="noStrike" cap="none">
                <a:solidFill>
                  <a:srgbClr val="3F3F3F"/>
                </a:solidFill>
                <a:latin typeface="Calibri"/>
                <a:ea typeface="Calibri"/>
                <a:cs typeface="Calibri"/>
                <a:sym typeface="Calibri"/>
              </a:defRPr>
            </a:lvl2pPr>
            <a:lvl3pPr marL="1371600" marR="0" lvl="2" indent="-228600" algn="l" rtl="0">
              <a:lnSpc>
                <a:spcPct val="90000"/>
              </a:lnSpc>
              <a:spcBef>
                <a:spcPts val="500"/>
              </a:spcBef>
              <a:spcAft>
                <a:spcPts val="0"/>
              </a:spcAft>
              <a:buClr>
                <a:srgbClr val="3F3F3F"/>
              </a:buClr>
              <a:buSzPts val="1400"/>
              <a:buFont typeface="Arial"/>
              <a:buNone/>
              <a:defRPr sz="1400" b="0" i="0" u="none" strike="noStrike" cap="none">
                <a:solidFill>
                  <a:srgbClr val="3F3F3F"/>
                </a:solidFill>
                <a:latin typeface="Calibri"/>
                <a:ea typeface="Calibri"/>
                <a:cs typeface="Calibri"/>
                <a:sym typeface="Calibri"/>
              </a:defRPr>
            </a:lvl3pPr>
            <a:lvl4pPr marL="1828800" marR="0" lvl="3" indent="-228600" algn="l" rtl="0">
              <a:lnSpc>
                <a:spcPct val="90000"/>
              </a:lnSpc>
              <a:spcBef>
                <a:spcPts val="500"/>
              </a:spcBef>
              <a:spcAft>
                <a:spcPts val="0"/>
              </a:spcAft>
              <a:buClr>
                <a:srgbClr val="3F3F3F"/>
              </a:buClr>
              <a:buSzPts val="1400"/>
              <a:buFont typeface="Arial"/>
              <a:buNone/>
              <a:defRPr sz="1400" b="0" i="0" u="none" strike="noStrike" cap="none">
                <a:solidFill>
                  <a:srgbClr val="3F3F3F"/>
                </a:solidFill>
                <a:latin typeface="Calibri"/>
                <a:ea typeface="Calibri"/>
                <a:cs typeface="Calibri"/>
                <a:sym typeface="Calibri"/>
              </a:defRPr>
            </a:lvl4pPr>
            <a:lvl5pPr marL="2286000" marR="0" lvl="4" indent="-228600" algn="l" rtl="0">
              <a:lnSpc>
                <a:spcPct val="90000"/>
              </a:lnSpc>
              <a:spcBef>
                <a:spcPts val="500"/>
              </a:spcBef>
              <a:spcAft>
                <a:spcPts val="0"/>
              </a:spcAft>
              <a:buClr>
                <a:srgbClr val="3F3F3F"/>
              </a:buClr>
              <a:buSzPts val="1400"/>
              <a:buFont typeface="Arial"/>
              <a:buNone/>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18" name="Google Shape;118;p8"/>
          <p:cNvSpPr txBox="1">
            <a:spLocks noGrp="1"/>
          </p:cNvSpPr>
          <p:nvPr>
            <p:ph type="body" idx="5"/>
          </p:nvPr>
        </p:nvSpPr>
        <p:spPr>
          <a:xfrm>
            <a:off x="744236" y="1647240"/>
            <a:ext cx="2975578" cy="648000"/>
          </a:xfrm>
          <a:prstGeom prst="rect">
            <a:avLst/>
          </a:prstGeom>
          <a:noFill/>
          <a:ln w="9525" cap="flat" cmpd="sng">
            <a:solidFill>
              <a:schemeClr val="accent1"/>
            </a:solidFill>
            <a:prstDash val="solid"/>
            <a:round/>
            <a:headEnd type="none" w="sm" len="sm"/>
            <a:tailEnd type="none" w="sm" len="sm"/>
          </a:ln>
        </p:spPr>
        <p:txBody>
          <a:bodyPr spcFirstLastPara="1" wrap="square" lIns="0" tIns="108000" rIns="0" bIns="0" anchor="t" anchorCtr="0"/>
          <a:lstStyle>
            <a:lvl1pPr marL="457200" marR="0" lvl="0" indent="-228600" algn="ctr" rtl="0">
              <a:lnSpc>
                <a:spcPct val="90000"/>
              </a:lnSpc>
              <a:spcBef>
                <a:spcPts val="1000"/>
              </a:spcBef>
              <a:spcAft>
                <a:spcPts val="0"/>
              </a:spcAft>
              <a:buClr>
                <a:srgbClr val="3F3F3F"/>
              </a:buClr>
              <a:buSzPts val="1800"/>
              <a:buFont typeface="Arial"/>
              <a:buNone/>
              <a:defRPr sz="1800" b="0" i="0" u="none" strike="noStrike" cap="none">
                <a:solidFill>
                  <a:srgbClr val="3F3F3F"/>
                </a:solidFill>
                <a:latin typeface="Rockwell"/>
                <a:ea typeface="Rockwell"/>
                <a:cs typeface="Rockwell"/>
                <a:sym typeface="Rockwell"/>
              </a:defRPr>
            </a:lvl1pPr>
            <a:lvl2pPr marL="914400" marR="0" lvl="1" indent="-228600" algn="ctr" rtl="0">
              <a:lnSpc>
                <a:spcPct val="90000"/>
              </a:lnSpc>
              <a:spcBef>
                <a:spcPts val="500"/>
              </a:spcBef>
              <a:spcAft>
                <a:spcPts val="0"/>
              </a:spcAft>
              <a:buClr>
                <a:srgbClr val="3F3F3F"/>
              </a:buClr>
              <a:buSzPts val="1600"/>
              <a:buFont typeface="Arial"/>
              <a:buNone/>
              <a:defRPr sz="1600" b="0" i="0" u="none" strike="noStrike" cap="none">
                <a:solidFill>
                  <a:srgbClr val="3F3F3F"/>
                </a:solidFill>
                <a:latin typeface="Calibri"/>
                <a:ea typeface="Calibri"/>
                <a:cs typeface="Calibri"/>
                <a:sym typeface="Calibri"/>
              </a:defRPr>
            </a:lvl2pPr>
            <a:lvl3pPr marL="1371600" marR="0" lvl="2" indent="-228600" algn="ctr" rtl="0">
              <a:lnSpc>
                <a:spcPct val="90000"/>
              </a:lnSpc>
              <a:spcBef>
                <a:spcPts val="500"/>
              </a:spcBef>
              <a:spcAft>
                <a:spcPts val="0"/>
              </a:spcAft>
              <a:buClr>
                <a:srgbClr val="3F3F3F"/>
              </a:buClr>
              <a:buSzPts val="1400"/>
              <a:buFont typeface="Arial"/>
              <a:buNone/>
              <a:defRPr sz="1400" b="0" i="0" u="none" strike="noStrike" cap="none">
                <a:solidFill>
                  <a:srgbClr val="3F3F3F"/>
                </a:solidFill>
                <a:latin typeface="Calibri"/>
                <a:ea typeface="Calibri"/>
                <a:cs typeface="Calibri"/>
                <a:sym typeface="Calibri"/>
              </a:defRPr>
            </a:lvl3pPr>
            <a:lvl4pPr marL="1828800" marR="0" lvl="3" indent="-228600" algn="ctr" rtl="0">
              <a:lnSpc>
                <a:spcPct val="90000"/>
              </a:lnSpc>
              <a:spcBef>
                <a:spcPts val="500"/>
              </a:spcBef>
              <a:spcAft>
                <a:spcPts val="0"/>
              </a:spcAft>
              <a:buClr>
                <a:srgbClr val="3F3F3F"/>
              </a:buClr>
              <a:buSzPts val="1400"/>
              <a:buFont typeface="Arial"/>
              <a:buNone/>
              <a:defRPr sz="1400" b="0" i="0" u="none" strike="noStrike" cap="none">
                <a:solidFill>
                  <a:srgbClr val="3F3F3F"/>
                </a:solidFill>
                <a:latin typeface="Calibri"/>
                <a:ea typeface="Calibri"/>
                <a:cs typeface="Calibri"/>
                <a:sym typeface="Calibri"/>
              </a:defRPr>
            </a:lvl4pPr>
            <a:lvl5pPr marL="2286000" marR="0" lvl="4" indent="-228600" algn="ctr" rtl="0">
              <a:lnSpc>
                <a:spcPct val="90000"/>
              </a:lnSpc>
              <a:spcBef>
                <a:spcPts val="500"/>
              </a:spcBef>
              <a:spcAft>
                <a:spcPts val="0"/>
              </a:spcAft>
              <a:buClr>
                <a:srgbClr val="3F3F3F"/>
              </a:buClr>
              <a:buSzPts val="1400"/>
              <a:buFont typeface="Arial"/>
              <a:buNone/>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19" name="Google Shape;119;p8"/>
          <p:cNvSpPr txBox="1">
            <a:spLocks noGrp="1"/>
          </p:cNvSpPr>
          <p:nvPr>
            <p:ph type="body" idx="6"/>
          </p:nvPr>
        </p:nvSpPr>
        <p:spPr>
          <a:xfrm>
            <a:off x="4608336" y="1647040"/>
            <a:ext cx="2975578" cy="648000"/>
          </a:xfrm>
          <a:prstGeom prst="rect">
            <a:avLst/>
          </a:prstGeom>
          <a:noFill/>
          <a:ln w="9525" cap="flat" cmpd="sng">
            <a:solidFill>
              <a:schemeClr val="accent2"/>
            </a:solidFill>
            <a:prstDash val="solid"/>
            <a:round/>
            <a:headEnd type="none" w="sm" len="sm"/>
            <a:tailEnd type="none" w="sm" len="sm"/>
          </a:ln>
        </p:spPr>
        <p:txBody>
          <a:bodyPr spcFirstLastPara="1" wrap="square" lIns="0" tIns="108000" rIns="0" bIns="0" anchor="t" anchorCtr="0"/>
          <a:lstStyle>
            <a:lvl1pPr marL="457200" marR="0" lvl="0" indent="-228600" algn="ctr" rtl="0">
              <a:lnSpc>
                <a:spcPct val="90000"/>
              </a:lnSpc>
              <a:spcBef>
                <a:spcPts val="1000"/>
              </a:spcBef>
              <a:spcAft>
                <a:spcPts val="0"/>
              </a:spcAft>
              <a:buClr>
                <a:srgbClr val="3F3F3F"/>
              </a:buClr>
              <a:buSzPts val="1800"/>
              <a:buFont typeface="Arial"/>
              <a:buNone/>
              <a:defRPr sz="1800" b="0" i="0" u="none" strike="noStrike" cap="none">
                <a:solidFill>
                  <a:srgbClr val="3F3F3F"/>
                </a:solidFill>
                <a:latin typeface="Rockwell"/>
                <a:ea typeface="Rockwell"/>
                <a:cs typeface="Rockwell"/>
                <a:sym typeface="Rockwell"/>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20" name="Google Shape;120;p8"/>
          <p:cNvSpPr txBox="1">
            <a:spLocks noGrp="1"/>
          </p:cNvSpPr>
          <p:nvPr>
            <p:ph type="body" idx="7"/>
          </p:nvPr>
        </p:nvSpPr>
        <p:spPr>
          <a:xfrm>
            <a:off x="8483986" y="1647240"/>
            <a:ext cx="2975578" cy="648000"/>
          </a:xfrm>
          <a:prstGeom prst="rect">
            <a:avLst/>
          </a:prstGeom>
          <a:noFill/>
          <a:ln w="9525" cap="flat" cmpd="sng">
            <a:solidFill>
              <a:schemeClr val="accent3"/>
            </a:solidFill>
            <a:prstDash val="solid"/>
            <a:round/>
            <a:headEnd type="none" w="sm" len="sm"/>
            <a:tailEnd type="none" w="sm" len="sm"/>
          </a:ln>
        </p:spPr>
        <p:txBody>
          <a:bodyPr spcFirstLastPara="1" wrap="square" lIns="0" tIns="108000" rIns="0" bIns="0" anchor="t" anchorCtr="0"/>
          <a:lstStyle>
            <a:lvl1pPr marL="457200" marR="0" lvl="0" indent="-228600" algn="ctr" rtl="0">
              <a:lnSpc>
                <a:spcPct val="90000"/>
              </a:lnSpc>
              <a:spcBef>
                <a:spcPts val="1000"/>
              </a:spcBef>
              <a:spcAft>
                <a:spcPts val="0"/>
              </a:spcAft>
              <a:buClr>
                <a:srgbClr val="3F3F3F"/>
              </a:buClr>
              <a:buSzPts val="1800"/>
              <a:buFont typeface="Arial"/>
              <a:buNone/>
              <a:defRPr sz="1800" b="0" i="0" u="none" strike="noStrike" cap="none">
                <a:solidFill>
                  <a:srgbClr val="3F3F3F"/>
                </a:solidFill>
                <a:latin typeface="Rockwell"/>
                <a:ea typeface="Rockwell"/>
                <a:cs typeface="Rockwell"/>
                <a:sym typeface="Rockwell"/>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Tree>
    <p:extLst>
      <p:ext uri="{BB962C8B-B14F-4D97-AF65-F5344CB8AC3E}">
        <p14:creationId xmlns:p14="http://schemas.microsoft.com/office/powerpoint/2010/main" val="13215725"/>
      </p:ext>
    </p:extLst>
  </p:cSld>
  <p:clrMapOvr>
    <a:masterClrMapping/>
  </p:clrMapOvr>
</p:sldLayout>
</file>

<file path=ppt/slideLayouts/slideLayout158.xml><?xml version="1.0" encoding="utf-8"?>
<p:sldLayout xmlns:a="http://schemas.openxmlformats.org/drawingml/2006/main" xmlns:r="http://schemas.openxmlformats.org/officeDocument/2006/relationships" xmlns:p="http://schemas.openxmlformats.org/presentationml/2006/main" matchingName="Picture with Caption">
  <p:cSld name="Picture with Caption">
    <p:spTree>
      <p:nvGrpSpPr>
        <p:cNvPr id="1" name="Shape 121"/>
        <p:cNvGrpSpPr/>
        <p:nvPr/>
      </p:nvGrpSpPr>
      <p:grpSpPr>
        <a:xfrm>
          <a:off x="0" y="0"/>
          <a:ext cx="0" cy="0"/>
          <a:chOff x="0" y="0"/>
          <a:chExt cx="0" cy="0"/>
        </a:xfrm>
      </p:grpSpPr>
      <p:sp>
        <p:nvSpPr>
          <p:cNvPr id="122" name="Google Shape;122;p9"/>
          <p:cNvSpPr txBox="1">
            <a:spLocks noGrp="1"/>
          </p:cNvSpPr>
          <p:nvPr>
            <p:ph type="ftr" idx="11"/>
          </p:nvPr>
        </p:nvSpPr>
        <p:spPr>
          <a:xfrm>
            <a:off x="431999" y="6188628"/>
            <a:ext cx="8784941" cy="365125"/>
          </a:xfrm>
          <a:prstGeom prst="rect">
            <a:avLst/>
          </a:prstGeom>
          <a:noFill/>
          <a:ln>
            <a:noFill/>
          </a:ln>
        </p:spPr>
        <p:txBody>
          <a:bodyPr spcFirstLastPara="1" wrap="square" lIns="0" tIns="0" rIns="0" bIns="0" anchor="ctr" anchorCtr="0"/>
          <a:lstStyle>
            <a:lvl1pPr marR="0" lvl="0" algn="l" rtl="0">
              <a:spcBef>
                <a:spcPts val="0"/>
              </a:spcBef>
              <a:spcAft>
                <a:spcPts val="0"/>
              </a:spcAft>
              <a:buSzPts val="1400"/>
              <a:buNone/>
              <a:defRPr sz="1200" b="0" i="0" u="none" strike="noStrike" cap="none">
                <a:solidFill>
                  <a:srgbClr val="3F3F3F"/>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200" b="0" i="0" u="none" strike="noStrike" kern="0" cap="none" spc="0" normalizeH="0" baseline="0" noProof="0">
              <a:ln>
                <a:noFill/>
              </a:ln>
              <a:solidFill>
                <a:srgbClr val="3F3F3F"/>
              </a:solidFill>
              <a:effectLst/>
              <a:uLnTx/>
              <a:uFillTx/>
              <a:latin typeface="Calibri"/>
              <a:cs typeface="Calibri"/>
              <a:sym typeface="Calibri"/>
            </a:endParaRPr>
          </a:p>
        </p:txBody>
      </p:sp>
      <p:sp>
        <p:nvSpPr>
          <p:cNvPr id="123" name="Google Shape;123;p9"/>
          <p:cNvSpPr>
            <a:spLocks noGrp="1"/>
          </p:cNvSpPr>
          <p:nvPr>
            <p:ph type="sldNum" idx="12"/>
          </p:nvPr>
        </p:nvSpPr>
        <p:spPr>
          <a:xfrm>
            <a:off x="11496369" y="6155190"/>
            <a:ext cx="432000" cy="432000"/>
          </a:xfrm>
          <a:prstGeom prst="ellipse">
            <a:avLst/>
          </a:prstGeom>
          <a:noFill/>
          <a:ln w="9525" cap="flat" cmpd="sng">
            <a:solidFill>
              <a:schemeClr val="accent1"/>
            </a:solidFill>
            <a:prstDash val="solid"/>
            <a:round/>
            <a:headEnd type="none" w="sm" len="sm"/>
            <a:tailEnd type="none" w="sm" len="sm"/>
          </a:ln>
        </p:spPr>
        <p:txBody>
          <a:bodyPr spcFirstLastPara="1" wrap="square" lIns="0" tIns="0" rIns="0" bIns="0" anchor="ctr" anchorCtr="0">
            <a:noAutofit/>
          </a:bodyPr>
          <a:lstStyle>
            <a:lvl1pPr marL="0" marR="0" lvl="0" indent="0" algn="ctr" rtl="0">
              <a:spcBef>
                <a:spcPts val="0"/>
              </a:spcBef>
              <a:buNone/>
              <a:defRPr sz="1200" b="1" i="1" u="none" strike="noStrike" cap="none">
                <a:solidFill>
                  <a:srgbClr val="3F3F3F"/>
                </a:solidFill>
                <a:latin typeface="Rockwell"/>
                <a:ea typeface="Rockwell"/>
                <a:cs typeface="Rockwell"/>
                <a:sym typeface="Rockwell"/>
              </a:defRPr>
            </a:lvl1pPr>
            <a:lvl2pPr marL="0" marR="0" lvl="1" indent="0" algn="ctr" rtl="0">
              <a:spcBef>
                <a:spcPts val="0"/>
              </a:spcBef>
              <a:buNone/>
              <a:defRPr sz="1200" b="1" i="1" u="none" strike="noStrike" cap="none">
                <a:solidFill>
                  <a:srgbClr val="3F3F3F"/>
                </a:solidFill>
                <a:latin typeface="Rockwell"/>
                <a:ea typeface="Rockwell"/>
                <a:cs typeface="Rockwell"/>
                <a:sym typeface="Rockwell"/>
              </a:defRPr>
            </a:lvl2pPr>
            <a:lvl3pPr marL="0" marR="0" lvl="2" indent="0" algn="ctr" rtl="0">
              <a:spcBef>
                <a:spcPts val="0"/>
              </a:spcBef>
              <a:buNone/>
              <a:defRPr sz="1200" b="1" i="1" u="none" strike="noStrike" cap="none">
                <a:solidFill>
                  <a:srgbClr val="3F3F3F"/>
                </a:solidFill>
                <a:latin typeface="Rockwell"/>
                <a:ea typeface="Rockwell"/>
                <a:cs typeface="Rockwell"/>
                <a:sym typeface="Rockwell"/>
              </a:defRPr>
            </a:lvl3pPr>
            <a:lvl4pPr marL="0" marR="0" lvl="3" indent="0" algn="ctr" rtl="0">
              <a:spcBef>
                <a:spcPts val="0"/>
              </a:spcBef>
              <a:buNone/>
              <a:defRPr sz="1200" b="1" i="1" u="none" strike="noStrike" cap="none">
                <a:solidFill>
                  <a:srgbClr val="3F3F3F"/>
                </a:solidFill>
                <a:latin typeface="Rockwell"/>
                <a:ea typeface="Rockwell"/>
                <a:cs typeface="Rockwell"/>
                <a:sym typeface="Rockwell"/>
              </a:defRPr>
            </a:lvl4pPr>
            <a:lvl5pPr marL="0" marR="0" lvl="4" indent="0" algn="ctr" rtl="0">
              <a:spcBef>
                <a:spcPts val="0"/>
              </a:spcBef>
              <a:buNone/>
              <a:defRPr sz="1200" b="1" i="1" u="none" strike="noStrike" cap="none">
                <a:solidFill>
                  <a:srgbClr val="3F3F3F"/>
                </a:solidFill>
                <a:latin typeface="Rockwell"/>
                <a:ea typeface="Rockwell"/>
                <a:cs typeface="Rockwell"/>
                <a:sym typeface="Rockwell"/>
              </a:defRPr>
            </a:lvl5pPr>
            <a:lvl6pPr marL="0" marR="0" lvl="5" indent="0" algn="ctr" rtl="0">
              <a:spcBef>
                <a:spcPts val="0"/>
              </a:spcBef>
              <a:buNone/>
              <a:defRPr sz="1200" b="1" i="1" u="none" strike="noStrike" cap="none">
                <a:solidFill>
                  <a:srgbClr val="3F3F3F"/>
                </a:solidFill>
                <a:latin typeface="Rockwell"/>
                <a:ea typeface="Rockwell"/>
                <a:cs typeface="Rockwell"/>
                <a:sym typeface="Rockwell"/>
              </a:defRPr>
            </a:lvl6pPr>
            <a:lvl7pPr marL="0" marR="0" lvl="6" indent="0" algn="ctr" rtl="0">
              <a:spcBef>
                <a:spcPts val="0"/>
              </a:spcBef>
              <a:buNone/>
              <a:defRPr sz="1200" b="1" i="1" u="none" strike="noStrike" cap="none">
                <a:solidFill>
                  <a:srgbClr val="3F3F3F"/>
                </a:solidFill>
                <a:latin typeface="Rockwell"/>
                <a:ea typeface="Rockwell"/>
                <a:cs typeface="Rockwell"/>
                <a:sym typeface="Rockwell"/>
              </a:defRPr>
            </a:lvl7pPr>
            <a:lvl8pPr marL="0" marR="0" lvl="7" indent="0" algn="ctr" rtl="0">
              <a:spcBef>
                <a:spcPts val="0"/>
              </a:spcBef>
              <a:buNone/>
              <a:defRPr sz="1200" b="1" i="1" u="none" strike="noStrike" cap="none">
                <a:solidFill>
                  <a:srgbClr val="3F3F3F"/>
                </a:solidFill>
                <a:latin typeface="Rockwell"/>
                <a:ea typeface="Rockwell"/>
                <a:cs typeface="Rockwell"/>
                <a:sym typeface="Rockwell"/>
              </a:defRPr>
            </a:lvl8pPr>
            <a:lvl9pPr marL="0" marR="0" lvl="8" indent="0" algn="ctr" rtl="0">
              <a:spcBef>
                <a:spcPts val="0"/>
              </a:spcBef>
              <a:buNone/>
              <a:defRPr sz="1200" b="1" i="1" u="none" strike="noStrike" cap="none">
                <a:solidFill>
                  <a:srgbClr val="3F3F3F"/>
                </a:solidFill>
                <a:latin typeface="Rockwell"/>
                <a:ea typeface="Rockwell"/>
                <a:cs typeface="Rockwell"/>
                <a:sym typeface="Rockwell"/>
              </a:defRPr>
            </a:lvl9p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n-US" sz="1200" b="1" i="1" u="none" strike="noStrike" kern="0" cap="none" spc="0" normalizeH="0" baseline="0" noProof="0">
                <a:ln>
                  <a:noFill/>
                </a:ln>
                <a:solidFill>
                  <a:srgbClr val="3F3F3F"/>
                </a:solidFill>
                <a:effectLst/>
                <a:uLnTx/>
                <a:uFillTx/>
                <a:latin typeface="Rockwell"/>
                <a:sym typeface="Rockwell"/>
              </a:rPr>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t>‹#›</a:t>
            </a:fld>
            <a:endParaRPr kumimoji="0" sz="1200" b="1" i="1" u="none" strike="noStrike" kern="0" cap="none" spc="0" normalizeH="0" baseline="0" noProof="0">
              <a:ln>
                <a:noFill/>
              </a:ln>
              <a:solidFill>
                <a:srgbClr val="3F3F3F"/>
              </a:solidFill>
              <a:effectLst/>
              <a:uLnTx/>
              <a:uFillTx/>
              <a:latin typeface="Rockwell"/>
              <a:sym typeface="Rockwell"/>
            </a:endParaRPr>
          </a:p>
        </p:txBody>
      </p:sp>
      <p:sp>
        <p:nvSpPr>
          <p:cNvPr id="124" name="Google Shape;124;p9"/>
          <p:cNvSpPr txBox="1">
            <a:spLocks noGrp="1"/>
          </p:cNvSpPr>
          <p:nvPr>
            <p:ph type="title"/>
          </p:nvPr>
        </p:nvSpPr>
        <p:spPr>
          <a:xfrm>
            <a:off x="839788" y="457200"/>
            <a:ext cx="3932237" cy="1600200"/>
          </a:xfrm>
          <a:prstGeom prst="rect">
            <a:avLst/>
          </a:prstGeom>
          <a:noFill/>
          <a:ln>
            <a:noFill/>
          </a:ln>
        </p:spPr>
        <p:txBody>
          <a:bodyPr spcFirstLastPara="1" wrap="square" lIns="0" tIns="0" rIns="0" bIns="0" anchor="b" anchorCtr="0"/>
          <a:lstStyle>
            <a:lvl1pPr marR="0" lvl="0" algn="l" rtl="0">
              <a:lnSpc>
                <a:spcPct val="90000"/>
              </a:lnSpc>
              <a:spcBef>
                <a:spcPts val="0"/>
              </a:spcBef>
              <a:spcAft>
                <a:spcPts val="0"/>
              </a:spcAft>
              <a:buClr>
                <a:srgbClr val="0070C0"/>
              </a:buClr>
              <a:buSzPts val="3200"/>
              <a:buFont typeface="Economica"/>
              <a:buNone/>
              <a:defRPr sz="3200" b="0" i="0" u="none" strike="noStrike" cap="none">
                <a:solidFill>
                  <a:srgbClr val="0070C0"/>
                </a:solidFill>
                <a:latin typeface="Economica"/>
                <a:ea typeface="Economica"/>
                <a:cs typeface="Economica"/>
                <a:sym typeface="Economica"/>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endParaRPr/>
          </a:p>
        </p:txBody>
      </p:sp>
      <p:sp>
        <p:nvSpPr>
          <p:cNvPr id="125" name="Google Shape;125;p9"/>
          <p:cNvSpPr txBox="1">
            <a:spLocks noGrp="1"/>
          </p:cNvSpPr>
          <p:nvPr>
            <p:ph type="body" idx="1"/>
          </p:nvPr>
        </p:nvSpPr>
        <p:spPr>
          <a:xfrm>
            <a:off x="839788" y="2057400"/>
            <a:ext cx="3932237" cy="3811588"/>
          </a:xfrm>
          <a:prstGeom prst="rect">
            <a:avLst/>
          </a:prstGeom>
          <a:noFill/>
          <a:ln>
            <a:noFill/>
          </a:ln>
        </p:spPr>
        <p:txBody>
          <a:bodyPr spcFirstLastPara="1" wrap="square" lIns="0" tIns="0" rIns="0" bIns="0" anchor="t" anchorCtr="0"/>
          <a:lstStyle>
            <a:lvl1pPr marL="457200" marR="0" lvl="0" indent="-228600" algn="l" rtl="0">
              <a:lnSpc>
                <a:spcPct val="90000"/>
              </a:lnSpc>
              <a:spcBef>
                <a:spcPts val="1000"/>
              </a:spcBef>
              <a:spcAft>
                <a:spcPts val="0"/>
              </a:spcAft>
              <a:buClr>
                <a:srgbClr val="3F3F3F"/>
              </a:buClr>
              <a:buSzPts val="1600"/>
              <a:buFont typeface="Arial"/>
              <a:buNone/>
              <a:defRPr sz="1600" b="0" i="0" u="none" strike="noStrike" cap="none">
                <a:solidFill>
                  <a:srgbClr val="3F3F3F"/>
                </a:solidFill>
                <a:latin typeface="Calibri"/>
                <a:ea typeface="Calibri"/>
                <a:cs typeface="Calibri"/>
                <a:sym typeface="Calibri"/>
              </a:defRPr>
            </a:lvl1pPr>
            <a:lvl2pPr marL="914400" marR="0" lvl="1" indent="-228600" algn="l" rtl="0">
              <a:lnSpc>
                <a:spcPct val="90000"/>
              </a:lnSpc>
              <a:spcBef>
                <a:spcPts val="500"/>
              </a:spcBef>
              <a:spcAft>
                <a:spcPts val="0"/>
              </a:spcAft>
              <a:buClr>
                <a:srgbClr val="3F3F3F"/>
              </a:buClr>
              <a:buSzPts val="1400"/>
              <a:buFont typeface="Arial"/>
              <a:buNone/>
              <a:defRPr sz="1400" b="0" i="0" u="none" strike="noStrike" cap="none">
                <a:solidFill>
                  <a:srgbClr val="3F3F3F"/>
                </a:solidFill>
                <a:latin typeface="Calibri"/>
                <a:ea typeface="Calibri"/>
                <a:cs typeface="Calibri"/>
                <a:sym typeface="Calibri"/>
              </a:defRPr>
            </a:lvl2pPr>
            <a:lvl3pPr marL="1371600" marR="0" lvl="2" indent="-228600" algn="l" rtl="0">
              <a:lnSpc>
                <a:spcPct val="90000"/>
              </a:lnSpc>
              <a:spcBef>
                <a:spcPts val="500"/>
              </a:spcBef>
              <a:spcAft>
                <a:spcPts val="0"/>
              </a:spcAft>
              <a:buClr>
                <a:srgbClr val="3F3F3F"/>
              </a:buClr>
              <a:buSzPts val="1200"/>
              <a:buFont typeface="Arial"/>
              <a:buNone/>
              <a:defRPr sz="1200" b="0" i="0" u="none" strike="noStrike" cap="none">
                <a:solidFill>
                  <a:srgbClr val="3F3F3F"/>
                </a:solidFill>
                <a:latin typeface="Calibri"/>
                <a:ea typeface="Calibri"/>
                <a:cs typeface="Calibri"/>
                <a:sym typeface="Calibri"/>
              </a:defRPr>
            </a:lvl3pPr>
            <a:lvl4pPr marL="1828800" marR="0" lvl="3" indent="-228600" algn="l" rtl="0">
              <a:lnSpc>
                <a:spcPct val="90000"/>
              </a:lnSpc>
              <a:spcBef>
                <a:spcPts val="500"/>
              </a:spcBef>
              <a:spcAft>
                <a:spcPts val="0"/>
              </a:spcAft>
              <a:buClr>
                <a:srgbClr val="3F3F3F"/>
              </a:buClr>
              <a:buSzPts val="1000"/>
              <a:buFont typeface="Arial"/>
              <a:buNone/>
              <a:defRPr sz="1000" b="0" i="0" u="none" strike="noStrike" cap="none">
                <a:solidFill>
                  <a:srgbClr val="3F3F3F"/>
                </a:solidFill>
                <a:latin typeface="Calibri"/>
                <a:ea typeface="Calibri"/>
                <a:cs typeface="Calibri"/>
                <a:sym typeface="Calibri"/>
              </a:defRPr>
            </a:lvl4pPr>
            <a:lvl5pPr marL="2286000" marR="0" lvl="4" indent="-228600" algn="l" rtl="0">
              <a:lnSpc>
                <a:spcPct val="90000"/>
              </a:lnSpc>
              <a:spcBef>
                <a:spcPts val="500"/>
              </a:spcBef>
              <a:spcAft>
                <a:spcPts val="0"/>
              </a:spcAft>
              <a:buClr>
                <a:srgbClr val="3F3F3F"/>
              </a:buClr>
              <a:buSzPts val="1000"/>
              <a:buFont typeface="Arial"/>
              <a:buNone/>
              <a:defRPr sz="1000" b="0" i="0" u="none" strike="noStrike" cap="none">
                <a:solidFill>
                  <a:srgbClr val="3F3F3F"/>
                </a:solidFill>
                <a:latin typeface="Calibri"/>
                <a:ea typeface="Calibri"/>
                <a:cs typeface="Calibri"/>
                <a:sym typeface="Calibri"/>
              </a:defRPr>
            </a:lvl5pPr>
            <a:lvl6pPr marL="2743200" marR="0" lvl="5" indent="-228600" algn="l" rtl="0">
              <a:lnSpc>
                <a:spcPct val="90000"/>
              </a:lnSpc>
              <a:spcBef>
                <a:spcPts val="500"/>
              </a:spcBef>
              <a:spcAft>
                <a:spcPts val="0"/>
              </a:spcAft>
              <a:buClr>
                <a:schemeClr val="dk1"/>
              </a:buClr>
              <a:buSzPts val="1000"/>
              <a:buFont typeface="Arial"/>
              <a:buNone/>
              <a:defRPr sz="1000" b="0" i="0" u="none" strike="noStrike" cap="none">
                <a:solidFill>
                  <a:schemeClr val="dk1"/>
                </a:solidFill>
                <a:latin typeface="Calibri"/>
                <a:ea typeface="Calibri"/>
                <a:cs typeface="Calibri"/>
                <a:sym typeface="Calibri"/>
              </a:defRPr>
            </a:lvl6pPr>
            <a:lvl7pPr marL="3200400" marR="0" lvl="6" indent="-228600" algn="l" rtl="0">
              <a:lnSpc>
                <a:spcPct val="90000"/>
              </a:lnSpc>
              <a:spcBef>
                <a:spcPts val="500"/>
              </a:spcBef>
              <a:spcAft>
                <a:spcPts val="0"/>
              </a:spcAft>
              <a:buClr>
                <a:schemeClr val="dk1"/>
              </a:buClr>
              <a:buSzPts val="1000"/>
              <a:buFont typeface="Arial"/>
              <a:buNone/>
              <a:defRPr sz="1000" b="0" i="0" u="none" strike="noStrike" cap="none">
                <a:solidFill>
                  <a:schemeClr val="dk1"/>
                </a:solidFill>
                <a:latin typeface="Calibri"/>
                <a:ea typeface="Calibri"/>
                <a:cs typeface="Calibri"/>
                <a:sym typeface="Calibri"/>
              </a:defRPr>
            </a:lvl7pPr>
            <a:lvl8pPr marL="3657600" marR="0" lvl="7" indent="-228600" algn="l" rtl="0">
              <a:lnSpc>
                <a:spcPct val="90000"/>
              </a:lnSpc>
              <a:spcBef>
                <a:spcPts val="500"/>
              </a:spcBef>
              <a:spcAft>
                <a:spcPts val="0"/>
              </a:spcAft>
              <a:buClr>
                <a:schemeClr val="dk1"/>
              </a:buClr>
              <a:buSzPts val="1000"/>
              <a:buFont typeface="Arial"/>
              <a:buNone/>
              <a:defRPr sz="1000" b="0" i="0" u="none" strike="noStrike" cap="none">
                <a:solidFill>
                  <a:schemeClr val="dk1"/>
                </a:solidFill>
                <a:latin typeface="Calibri"/>
                <a:ea typeface="Calibri"/>
                <a:cs typeface="Calibri"/>
                <a:sym typeface="Calibri"/>
              </a:defRPr>
            </a:lvl8pPr>
            <a:lvl9pPr marL="4114800" marR="0" lvl="8" indent="-228600" algn="l" rtl="0">
              <a:lnSpc>
                <a:spcPct val="90000"/>
              </a:lnSpc>
              <a:spcBef>
                <a:spcPts val="500"/>
              </a:spcBef>
              <a:spcAft>
                <a:spcPts val="0"/>
              </a:spcAft>
              <a:buClr>
                <a:schemeClr val="dk1"/>
              </a:buClr>
              <a:buSzPts val="1000"/>
              <a:buFont typeface="Arial"/>
              <a:buNone/>
              <a:defRPr sz="1000" b="0" i="0" u="none" strike="noStrike" cap="none">
                <a:solidFill>
                  <a:schemeClr val="dk1"/>
                </a:solidFill>
                <a:latin typeface="Calibri"/>
                <a:ea typeface="Calibri"/>
                <a:cs typeface="Calibri"/>
                <a:sym typeface="Calibri"/>
              </a:defRPr>
            </a:lvl9pPr>
          </a:lstStyle>
          <a:p>
            <a:endParaRPr/>
          </a:p>
        </p:txBody>
      </p:sp>
      <p:sp>
        <p:nvSpPr>
          <p:cNvPr id="126" name="Google Shape;126;p9"/>
          <p:cNvSpPr>
            <a:spLocks noGrp="1"/>
          </p:cNvSpPr>
          <p:nvPr>
            <p:ph type="pic" idx="2"/>
          </p:nvPr>
        </p:nvSpPr>
        <p:spPr>
          <a:xfrm>
            <a:off x="5183188" y="457201"/>
            <a:ext cx="6172200" cy="5403850"/>
          </a:xfrm>
          <a:prstGeom prst="rect">
            <a:avLst/>
          </a:prstGeom>
          <a:noFill/>
          <a:ln>
            <a:noFill/>
          </a:ln>
        </p:spPr>
        <p:txBody>
          <a:bodyPr spcFirstLastPara="1" wrap="square" lIns="0" tIns="0" rIns="0" bIns="0" anchor="t" anchorCtr="0"/>
          <a:lstStyle>
            <a:lvl1pPr marR="0" lvl="0" algn="l" rtl="0">
              <a:lnSpc>
                <a:spcPct val="90000"/>
              </a:lnSpc>
              <a:spcBef>
                <a:spcPts val="1000"/>
              </a:spcBef>
              <a:spcAft>
                <a:spcPts val="0"/>
              </a:spcAft>
              <a:buClr>
                <a:srgbClr val="3F3F3F"/>
              </a:buClr>
              <a:buSzPts val="3200"/>
              <a:buFont typeface="Arial"/>
              <a:buNone/>
              <a:defRPr sz="3200" b="0" i="0" u="none" strike="noStrike" cap="none">
                <a:solidFill>
                  <a:srgbClr val="3F3F3F"/>
                </a:solidFill>
                <a:latin typeface="Calibri"/>
                <a:ea typeface="Calibri"/>
                <a:cs typeface="Calibri"/>
                <a:sym typeface="Calibri"/>
              </a:defRPr>
            </a:lvl1pPr>
            <a:lvl2pPr marR="0" lvl="1" algn="l" rtl="0">
              <a:lnSpc>
                <a:spcPct val="90000"/>
              </a:lnSpc>
              <a:spcBef>
                <a:spcPts val="500"/>
              </a:spcBef>
              <a:spcAft>
                <a:spcPts val="0"/>
              </a:spcAft>
              <a:buClr>
                <a:srgbClr val="3F3F3F"/>
              </a:buClr>
              <a:buSzPts val="2800"/>
              <a:buFont typeface="Arial"/>
              <a:buNone/>
              <a:defRPr sz="2800" b="0" i="0" u="none" strike="noStrike" cap="none">
                <a:solidFill>
                  <a:srgbClr val="3F3F3F"/>
                </a:solidFill>
                <a:latin typeface="Calibri"/>
                <a:ea typeface="Calibri"/>
                <a:cs typeface="Calibri"/>
                <a:sym typeface="Calibri"/>
              </a:defRPr>
            </a:lvl2pPr>
            <a:lvl3pPr marR="0" lvl="2" algn="l" rtl="0">
              <a:lnSpc>
                <a:spcPct val="90000"/>
              </a:lnSpc>
              <a:spcBef>
                <a:spcPts val="500"/>
              </a:spcBef>
              <a:spcAft>
                <a:spcPts val="0"/>
              </a:spcAft>
              <a:buClr>
                <a:srgbClr val="3F3F3F"/>
              </a:buClr>
              <a:buSzPts val="2400"/>
              <a:buFont typeface="Arial"/>
              <a:buNone/>
              <a:defRPr sz="2400" b="0" i="0" u="none" strike="noStrike" cap="none">
                <a:solidFill>
                  <a:srgbClr val="3F3F3F"/>
                </a:solidFill>
                <a:latin typeface="Calibri"/>
                <a:ea typeface="Calibri"/>
                <a:cs typeface="Calibri"/>
                <a:sym typeface="Calibri"/>
              </a:defRPr>
            </a:lvl3pPr>
            <a:lvl4pPr marR="0" lvl="3" algn="l" rtl="0">
              <a:lnSpc>
                <a:spcPct val="90000"/>
              </a:lnSpc>
              <a:spcBef>
                <a:spcPts val="500"/>
              </a:spcBef>
              <a:spcAft>
                <a:spcPts val="0"/>
              </a:spcAft>
              <a:buClr>
                <a:srgbClr val="3F3F3F"/>
              </a:buClr>
              <a:buSzPts val="2000"/>
              <a:buFont typeface="Arial"/>
              <a:buNone/>
              <a:defRPr sz="2000" b="0" i="0" u="none" strike="noStrike" cap="none">
                <a:solidFill>
                  <a:srgbClr val="3F3F3F"/>
                </a:solidFill>
                <a:latin typeface="Calibri"/>
                <a:ea typeface="Calibri"/>
                <a:cs typeface="Calibri"/>
                <a:sym typeface="Calibri"/>
              </a:defRPr>
            </a:lvl4pPr>
            <a:lvl5pPr marR="0" lvl="4" algn="l" rtl="0">
              <a:lnSpc>
                <a:spcPct val="90000"/>
              </a:lnSpc>
              <a:spcBef>
                <a:spcPts val="500"/>
              </a:spcBef>
              <a:spcAft>
                <a:spcPts val="0"/>
              </a:spcAft>
              <a:buClr>
                <a:srgbClr val="3F3F3F"/>
              </a:buClr>
              <a:buSzPts val="2000"/>
              <a:buFont typeface="Arial"/>
              <a:buNone/>
              <a:defRPr sz="2000" b="0" i="0" u="none" strike="noStrike" cap="none">
                <a:solidFill>
                  <a:srgbClr val="3F3F3F"/>
                </a:solidFill>
                <a:latin typeface="Calibri"/>
                <a:ea typeface="Calibri"/>
                <a:cs typeface="Calibri"/>
                <a:sym typeface="Calibri"/>
              </a:defRPr>
            </a:lvl5pPr>
            <a:lvl6pPr marR="0" lvl="5" algn="l" rtl="0">
              <a:lnSpc>
                <a:spcPct val="90000"/>
              </a:lnSpc>
              <a:spcBef>
                <a:spcPts val="500"/>
              </a:spcBef>
              <a:spcAft>
                <a:spcPts val="0"/>
              </a:spcAft>
              <a:buClr>
                <a:schemeClr val="dk1"/>
              </a:buClr>
              <a:buSzPts val="2000"/>
              <a:buFont typeface="Arial"/>
              <a:buNone/>
              <a:defRPr sz="2000" b="0" i="0" u="none" strike="noStrike" cap="none">
                <a:solidFill>
                  <a:schemeClr val="dk1"/>
                </a:solidFill>
                <a:latin typeface="Calibri"/>
                <a:ea typeface="Calibri"/>
                <a:cs typeface="Calibri"/>
                <a:sym typeface="Calibri"/>
              </a:defRPr>
            </a:lvl6pPr>
            <a:lvl7pPr marR="0" lvl="6" algn="l" rtl="0">
              <a:lnSpc>
                <a:spcPct val="90000"/>
              </a:lnSpc>
              <a:spcBef>
                <a:spcPts val="500"/>
              </a:spcBef>
              <a:spcAft>
                <a:spcPts val="0"/>
              </a:spcAft>
              <a:buClr>
                <a:schemeClr val="dk1"/>
              </a:buClr>
              <a:buSzPts val="2000"/>
              <a:buFont typeface="Arial"/>
              <a:buNone/>
              <a:defRPr sz="2000" b="0" i="0" u="none" strike="noStrike" cap="none">
                <a:solidFill>
                  <a:schemeClr val="dk1"/>
                </a:solidFill>
                <a:latin typeface="Calibri"/>
                <a:ea typeface="Calibri"/>
                <a:cs typeface="Calibri"/>
                <a:sym typeface="Calibri"/>
              </a:defRPr>
            </a:lvl7pPr>
            <a:lvl8pPr marR="0" lvl="7" algn="l" rtl="0">
              <a:lnSpc>
                <a:spcPct val="90000"/>
              </a:lnSpc>
              <a:spcBef>
                <a:spcPts val="500"/>
              </a:spcBef>
              <a:spcAft>
                <a:spcPts val="0"/>
              </a:spcAft>
              <a:buClr>
                <a:schemeClr val="dk1"/>
              </a:buClr>
              <a:buSzPts val="2000"/>
              <a:buFont typeface="Arial"/>
              <a:buNone/>
              <a:defRPr sz="2000" b="0" i="0" u="none" strike="noStrike" cap="none">
                <a:solidFill>
                  <a:schemeClr val="dk1"/>
                </a:solidFill>
                <a:latin typeface="Calibri"/>
                <a:ea typeface="Calibri"/>
                <a:cs typeface="Calibri"/>
                <a:sym typeface="Calibri"/>
              </a:defRPr>
            </a:lvl8pPr>
            <a:lvl9pPr marR="0" lvl="8" algn="l" rtl="0">
              <a:lnSpc>
                <a:spcPct val="90000"/>
              </a:lnSpc>
              <a:spcBef>
                <a:spcPts val="500"/>
              </a:spcBef>
              <a:spcAft>
                <a:spcPts val="0"/>
              </a:spcAft>
              <a:buClr>
                <a:schemeClr val="dk1"/>
              </a:buClr>
              <a:buSzPts val="2000"/>
              <a:buFont typeface="Arial"/>
              <a:buNone/>
              <a:defRPr sz="2000" b="0" i="0" u="none" strike="noStrike" cap="none">
                <a:solidFill>
                  <a:schemeClr val="dk1"/>
                </a:solidFill>
                <a:latin typeface="Calibri"/>
                <a:ea typeface="Calibri"/>
                <a:cs typeface="Calibri"/>
                <a:sym typeface="Calibri"/>
              </a:defRPr>
            </a:lvl9pPr>
          </a:lstStyle>
          <a:p>
            <a:endParaRPr/>
          </a:p>
        </p:txBody>
      </p:sp>
    </p:spTree>
    <p:extLst>
      <p:ext uri="{BB962C8B-B14F-4D97-AF65-F5344CB8AC3E}">
        <p14:creationId xmlns:p14="http://schemas.microsoft.com/office/powerpoint/2010/main" val="378587230"/>
      </p:ext>
    </p:extLst>
  </p:cSld>
  <p:clrMapOvr>
    <a:masterClrMapping/>
  </p:clrMapOvr>
</p:sldLayout>
</file>

<file path=ppt/slideLayouts/slideLayout159.xml><?xml version="1.0" encoding="utf-8"?>
<p:sldLayout xmlns:a="http://schemas.openxmlformats.org/drawingml/2006/main" xmlns:r="http://schemas.openxmlformats.org/officeDocument/2006/relationships" xmlns:p="http://schemas.openxmlformats.org/presentationml/2006/main" matchingName="Comparison">
  <p:cSld name="Comparison">
    <p:spTree>
      <p:nvGrpSpPr>
        <p:cNvPr id="1" name="Shape 127"/>
        <p:cNvGrpSpPr/>
        <p:nvPr/>
      </p:nvGrpSpPr>
      <p:grpSpPr>
        <a:xfrm>
          <a:off x="0" y="0"/>
          <a:ext cx="0" cy="0"/>
          <a:chOff x="0" y="0"/>
          <a:chExt cx="0" cy="0"/>
        </a:xfrm>
      </p:grpSpPr>
      <p:sp>
        <p:nvSpPr>
          <p:cNvPr id="128" name="Google Shape;128;p10"/>
          <p:cNvSpPr/>
          <p:nvPr/>
        </p:nvSpPr>
        <p:spPr>
          <a:xfrm rot="-2339177">
            <a:off x="10216425" y="538864"/>
            <a:ext cx="467362" cy="344458"/>
          </a:xfrm>
          <a:custGeom>
            <a:avLst/>
            <a:gdLst/>
            <a:ahLst/>
            <a:cxnLst/>
            <a:rect l="l" t="t" r="r" b="b"/>
            <a:pathLst>
              <a:path w="692798" h="510610" extrusionOk="0">
                <a:moveTo>
                  <a:pt x="692798" y="224339"/>
                </a:moveTo>
                <a:lnTo>
                  <a:pt x="308036" y="510610"/>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129" name="Google Shape;129;p10"/>
          <p:cNvSpPr/>
          <p:nvPr/>
        </p:nvSpPr>
        <p:spPr>
          <a:xfrm rot="-1222373">
            <a:off x="10678141" y="849218"/>
            <a:ext cx="316887" cy="233554"/>
          </a:xfrm>
          <a:custGeom>
            <a:avLst/>
            <a:gdLst/>
            <a:ahLst/>
            <a:cxnLst/>
            <a:rect l="l" t="t" r="r" b="b"/>
            <a:pathLst>
              <a:path w="692798" h="510610" extrusionOk="0">
                <a:moveTo>
                  <a:pt x="692798" y="224339"/>
                </a:moveTo>
                <a:lnTo>
                  <a:pt x="308036" y="510610"/>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130" name="Google Shape;130;p10"/>
          <p:cNvSpPr/>
          <p:nvPr/>
        </p:nvSpPr>
        <p:spPr>
          <a:xfrm rot="-2339177">
            <a:off x="10717367" y="620572"/>
            <a:ext cx="250689" cy="184764"/>
          </a:xfrm>
          <a:custGeom>
            <a:avLst/>
            <a:gdLst/>
            <a:ahLst/>
            <a:cxnLst/>
            <a:rect l="l" t="t" r="r" b="b"/>
            <a:pathLst>
              <a:path w="692798" h="510610" extrusionOk="0">
                <a:moveTo>
                  <a:pt x="692798" y="224339"/>
                </a:moveTo>
                <a:lnTo>
                  <a:pt x="308036" y="510610"/>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131" name="Google Shape;131;p10"/>
          <p:cNvSpPr/>
          <p:nvPr/>
        </p:nvSpPr>
        <p:spPr>
          <a:xfrm rot="-1789612">
            <a:off x="11064926" y="781602"/>
            <a:ext cx="216995" cy="159931"/>
          </a:xfrm>
          <a:custGeom>
            <a:avLst/>
            <a:gdLst/>
            <a:ahLst/>
            <a:cxnLst/>
            <a:rect l="l" t="t" r="r" b="b"/>
            <a:pathLst>
              <a:path w="692798" h="510610" extrusionOk="0">
                <a:moveTo>
                  <a:pt x="692798" y="224339"/>
                </a:moveTo>
                <a:lnTo>
                  <a:pt x="308036" y="510610"/>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132" name="Google Shape;132;p10"/>
          <p:cNvSpPr/>
          <p:nvPr/>
        </p:nvSpPr>
        <p:spPr>
          <a:xfrm rot="-3322149">
            <a:off x="11152527" y="382052"/>
            <a:ext cx="216995" cy="159931"/>
          </a:xfrm>
          <a:custGeom>
            <a:avLst/>
            <a:gdLst/>
            <a:ahLst/>
            <a:cxnLst/>
            <a:rect l="l" t="t" r="r" b="b"/>
            <a:pathLst>
              <a:path w="692798" h="510610" extrusionOk="0">
                <a:moveTo>
                  <a:pt x="692798" y="224339"/>
                </a:moveTo>
                <a:lnTo>
                  <a:pt x="308036" y="510610"/>
                </a:lnTo>
                <a:lnTo>
                  <a:pt x="64876" y="168539"/>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133" name="Google Shape;133;p10"/>
          <p:cNvSpPr/>
          <p:nvPr/>
        </p:nvSpPr>
        <p:spPr>
          <a:xfrm rot="-838582">
            <a:off x="11545452" y="1030689"/>
            <a:ext cx="162256" cy="119587"/>
          </a:xfrm>
          <a:custGeom>
            <a:avLst/>
            <a:gdLst/>
            <a:ahLst/>
            <a:cxnLst/>
            <a:rect l="l" t="t" r="r" b="b"/>
            <a:pathLst>
              <a:path w="692798" h="510610" extrusionOk="0">
                <a:moveTo>
                  <a:pt x="692798" y="224339"/>
                </a:moveTo>
                <a:lnTo>
                  <a:pt x="308036" y="510610"/>
                </a:lnTo>
                <a:lnTo>
                  <a:pt x="64876" y="168539"/>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134" name="Google Shape;134;p10"/>
          <p:cNvSpPr/>
          <p:nvPr/>
        </p:nvSpPr>
        <p:spPr>
          <a:xfrm rot="-4284707">
            <a:off x="11756248" y="247552"/>
            <a:ext cx="216995" cy="159931"/>
          </a:xfrm>
          <a:custGeom>
            <a:avLst/>
            <a:gdLst/>
            <a:ahLst/>
            <a:cxnLst/>
            <a:rect l="l" t="t" r="r" b="b"/>
            <a:pathLst>
              <a:path w="692798" h="510610" extrusionOk="0">
                <a:moveTo>
                  <a:pt x="692798" y="224339"/>
                </a:moveTo>
                <a:lnTo>
                  <a:pt x="308036" y="510610"/>
                </a:lnTo>
                <a:lnTo>
                  <a:pt x="64876" y="168539"/>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135" name="Google Shape;135;p10"/>
          <p:cNvSpPr/>
          <p:nvPr/>
        </p:nvSpPr>
        <p:spPr>
          <a:xfrm rot="-1517764">
            <a:off x="11448108" y="631127"/>
            <a:ext cx="216995" cy="159931"/>
          </a:xfrm>
          <a:custGeom>
            <a:avLst/>
            <a:gdLst/>
            <a:ahLst/>
            <a:cxnLst/>
            <a:rect l="l" t="t" r="r" b="b"/>
            <a:pathLst>
              <a:path w="692798" h="510610" extrusionOk="0">
                <a:moveTo>
                  <a:pt x="692798" y="224339"/>
                </a:moveTo>
                <a:lnTo>
                  <a:pt x="308036" y="510610"/>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136" name="Google Shape;136;p10"/>
          <p:cNvSpPr/>
          <p:nvPr/>
        </p:nvSpPr>
        <p:spPr>
          <a:xfrm rot="-1720268">
            <a:off x="11668879" y="824433"/>
            <a:ext cx="216995" cy="159931"/>
          </a:xfrm>
          <a:custGeom>
            <a:avLst/>
            <a:gdLst/>
            <a:ahLst/>
            <a:cxnLst/>
            <a:rect l="l" t="t" r="r" b="b"/>
            <a:pathLst>
              <a:path w="692798" h="510610" extrusionOk="0">
                <a:moveTo>
                  <a:pt x="692798" y="224339"/>
                </a:moveTo>
                <a:lnTo>
                  <a:pt x="308036" y="510610"/>
                </a:lnTo>
                <a:lnTo>
                  <a:pt x="64876" y="168539"/>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137" name="Google Shape;137;p10"/>
          <p:cNvSpPr/>
          <p:nvPr/>
        </p:nvSpPr>
        <p:spPr>
          <a:xfrm rot="328041">
            <a:off x="10094502" y="901548"/>
            <a:ext cx="579699" cy="606799"/>
          </a:xfrm>
          <a:custGeom>
            <a:avLst/>
            <a:gdLst/>
            <a:ahLst/>
            <a:cxnLst/>
            <a:rect l="l" t="t" r="r" b="b"/>
            <a:pathLst>
              <a:path w="487806" h="510610" extrusionOk="0">
                <a:moveTo>
                  <a:pt x="487806" y="171848"/>
                </a:moveTo>
                <a:lnTo>
                  <a:pt x="308036" y="510610"/>
                </a:lnTo>
                <a:lnTo>
                  <a:pt x="0" y="0"/>
                </a:lnTo>
                <a:lnTo>
                  <a:pt x="487806" y="171848"/>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138" name="Google Shape;138;p10"/>
          <p:cNvSpPr/>
          <p:nvPr/>
        </p:nvSpPr>
        <p:spPr>
          <a:xfrm>
            <a:off x="10871770" y="1202556"/>
            <a:ext cx="316887" cy="233554"/>
          </a:xfrm>
          <a:custGeom>
            <a:avLst/>
            <a:gdLst/>
            <a:ahLst/>
            <a:cxnLst/>
            <a:rect l="l" t="t" r="r" b="b"/>
            <a:pathLst>
              <a:path w="692798" h="510610" extrusionOk="0">
                <a:moveTo>
                  <a:pt x="692798" y="224339"/>
                </a:moveTo>
                <a:lnTo>
                  <a:pt x="308036" y="510610"/>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139" name="Google Shape;139;p10"/>
          <p:cNvSpPr/>
          <p:nvPr/>
        </p:nvSpPr>
        <p:spPr>
          <a:xfrm rot="-838582">
            <a:off x="11512604" y="1484835"/>
            <a:ext cx="162256" cy="119587"/>
          </a:xfrm>
          <a:custGeom>
            <a:avLst/>
            <a:gdLst/>
            <a:ahLst/>
            <a:cxnLst/>
            <a:rect l="l" t="t" r="r" b="b"/>
            <a:pathLst>
              <a:path w="692798" h="510610" extrusionOk="0">
                <a:moveTo>
                  <a:pt x="692798" y="224339"/>
                </a:moveTo>
                <a:lnTo>
                  <a:pt x="308036" y="510610"/>
                </a:lnTo>
                <a:lnTo>
                  <a:pt x="64876" y="168539"/>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140" name="Google Shape;140;p10"/>
          <p:cNvSpPr/>
          <p:nvPr/>
        </p:nvSpPr>
        <p:spPr>
          <a:xfrm rot="1160487">
            <a:off x="10291662" y="1614015"/>
            <a:ext cx="316887" cy="233554"/>
          </a:xfrm>
          <a:custGeom>
            <a:avLst/>
            <a:gdLst/>
            <a:ahLst/>
            <a:cxnLst/>
            <a:rect l="l" t="t" r="r" b="b"/>
            <a:pathLst>
              <a:path w="692798" h="510610" extrusionOk="0">
                <a:moveTo>
                  <a:pt x="692798" y="224339"/>
                </a:moveTo>
                <a:lnTo>
                  <a:pt x="308036" y="510610"/>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141" name="Google Shape;141;p10"/>
          <p:cNvSpPr/>
          <p:nvPr/>
        </p:nvSpPr>
        <p:spPr>
          <a:xfrm rot="803026">
            <a:off x="11586107" y="2015428"/>
            <a:ext cx="162256" cy="119587"/>
          </a:xfrm>
          <a:custGeom>
            <a:avLst/>
            <a:gdLst/>
            <a:ahLst/>
            <a:cxnLst/>
            <a:rect l="l" t="t" r="r" b="b"/>
            <a:pathLst>
              <a:path w="692798" h="510610" extrusionOk="0">
                <a:moveTo>
                  <a:pt x="692798" y="224339"/>
                </a:moveTo>
                <a:lnTo>
                  <a:pt x="308036" y="510610"/>
                </a:lnTo>
                <a:lnTo>
                  <a:pt x="64876" y="168539"/>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142" name="Google Shape;142;p10"/>
          <p:cNvSpPr txBox="1">
            <a:spLocks noGrp="1"/>
          </p:cNvSpPr>
          <p:nvPr>
            <p:ph type="title"/>
          </p:nvPr>
        </p:nvSpPr>
        <p:spPr>
          <a:xfrm>
            <a:off x="432000" y="432000"/>
            <a:ext cx="11340000" cy="432000"/>
          </a:xfrm>
          <a:prstGeom prst="rect">
            <a:avLst/>
          </a:prstGeom>
          <a:noFill/>
          <a:ln>
            <a:noFill/>
          </a:ln>
        </p:spPr>
        <p:txBody>
          <a:bodyPr spcFirstLastPara="1" wrap="square" lIns="0" tIns="0" rIns="0" bIns="0" anchor="ctr" anchorCtr="0"/>
          <a:lstStyle>
            <a:lvl1pPr marR="0" lvl="0" algn="l" rtl="0">
              <a:lnSpc>
                <a:spcPct val="90000"/>
              </a:lnSpc>
              <a:spcBef>
                <a:spcPts val="0"/>
              </a:spcBef>
              <a:spcAft>
                <a:spcPts val="0"/>
              </a:spcAft>
              <a:buClr>
                <a:srgbClr val="3F3F3F"/>
              </a:buClr>
              <a:buSzPts val="4800"/>
              <a:buFont typeface="Economica"/>
              <a:buNone/>
              <a:defRPr sz="4800" b="0" i="0" u="none" strike="noStrike" cap="none">
                <a:solidFill>
                  <a:srgbClr val="3F3F3F"/>
                </a:solidFill>
                <a:latin typeface="Economica"/>
                <a:ea typeface="Economica"/>
                <a:cs typeface="Economica"/>
                <a:sym typeface="Economica"/>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endParaRPr/>
          </a:p>
        </p:txBody>
      </p:sp>
      <p:sp>
        <p:nvSpPr>
          <p:cNvPr id="143" name="Google Shape;143;p10"/>
          <p:cNvSpPr txBox="1">
            <a:spLocks noGrp="1"/>
          </p:cNvSpPr>
          <p:nvPr>
            <p:ph type="body" idx="1"/>
          </p:nvPr>
        </p:nvSpPr>
        <p:spPr>
          <a:xfrm>
            <a:off x="432000" y="1152000"/>
            <a:ext cx="5472000" cy="360000"/>
          </a:xfrm>
          <a:prstGeom prst="rect">
            <a:avLst/>
          </a:prstGeom>
          <a:noFill/>
          <a:ln>
            <a:noFill/>
          </a:ln>
        </p:spPr>
        <p:txBody>
          <a:bodyPr spcFirstLastPara="1" wrap="square" lIns="0" tIns="0" rIns="0" bIns="0" anchor="t" anchorCtr="0"/>
          <a:lstStyle>
            <a:lvl1pPr marL="457200" marR="0" lvl="0" indent="-228600" algn="l" rtl="0">
              <a:lnSpc>
                <a:spcPct val="90000"/>
              </a:lnSpc>
              <a:spcBef>
                <a:spcPts val="1000"/>
              </a:spcBef>
              <a:spcAft>
                <a:spcPts val="0"/>
              </a:spcAft>
              <a:buClr>
                <a:srgbClr val="3F3F3F"/>
              </a:buClr>
              <a:buSzPts val="2400"/>
              <a:buFont typeface="Arial"/>
              <a:buNone/>
              <a:defRPr sz="2400" b="1" i="0" u="none" strike="noStrike" cap="none">
                <a:solidFill>
                  <a:srgbClr val="3F3F3F"/>
                </a:solidFill>
                <a:latin typeface="Calibri"/>
                <a:ea typeface="Calibri"/>
                <a:cs typeface="Calibri"/>
                <a:sym typeface="Calibri"/>
              </a:defRPr>
            </a:lvl1pPr>
            <a:lvl2pPr marL="914400" marR="0" lvl="1" indent="-228600" algn="l" rtl="0">
              <a:lnSpc>
                <a:spcPct val="90000"/>
              </a:lnSpc>
              <a:spcBef>
                <a:spcPts val="500"/>
              </a:spcBef>
              <a:spcAft>
                <a:spcPts val="0"/>
              </a:spcAft>
              <a:buClr>
                <a:srgbClr val="3F3F3F"/>
              </a:buClr>
              <a:buSzPts val="2000"/>
              <a:buFont typeface="Arial"/>
              <a:buNone/>
              <a:defRPr sz="2000" b="1" i="0" u="none" strike="noStrike" cap="none">
                <a:solidFill>
                  <a:srgbClr val="3F3F3F"/>
                </a:solidFill>
                <a:latin typeface="Calibri"/>
                <a:ea typeface="Calibri"/>
                <a:cs typeface="Calibri"/>
                <a:sym typeface="Calibri"/>
              </a:defRPr>
            </a:lvl2pPr>
            <a:lvl3pPr marL="1371600" marR="0" lvl="2" indent="-228600" algn="l" rtl="0">
              <a:lnSpc>
                <a:spcPct val="90000"/>
              </a:lnSpc>
              <a:spcBef>
                <a:spcPts val="500"/>
              </a:spcBef>
              <a:spcAft>
                <a:spcPts val="0"/>
              </a:spcAft>
              <a:buClr>
                <a:srgbClr val="3F3F3F"/>
              </a:buClr>
              <a:buSzPts val="1800"/>
              <a:buFont typeface="Arial"/>
              <a:buNone/>
              <a:defRPr sz="1800" b="1" i="0" u="none" strike="noStrike" cap="none">
                <a:solidFill>
                  <a:srgbClr val="3F3F3F"/>
                </a:solidFill>
                <a:latin typeface="Calibri"/>
                <a:ea typeface="Calibri"/>
                <a:cs typeface="Calibri"/>
                <a:sym typeface="Calibri"/>
              </a:defRPr>
            </a:lvl3pPr>
            <a:lvl4pPr marL="1828800" marR="0" lvl="3" indent="-228600" algn="l" rtl="0">
              <a:lnSpc>
                <a:spcPct val="90000"/>
              </a:lnSpc>
              <a:spcBef>
                <a:spcPts val="500"/>
              </a:spcBef>
              <a:spcAft>
                <a:spcPts val="0"/>
              </a:spcAft>
              <a:buClr>
                <a:srgbClr val="3F3F3F"/>
              </a:buClr>
              <a:buSzPts val="1600"/>
              <a:buFont typeface="Arial"/>
              <a:buNone/>
              <a:defRPr sz="1600" b="1" i="0" u="none" strike="noStrike" cap="none">
                <a:solidFill>
                  <a:srgbClr val="3F3F3F"/>
                </a:solidFill>
                <a:latin typeface="Calibri"/>
                <a:ea typeface="Calibri"/>
                <a:cs typeface="Calibri"/>
                <a:sym typeface="Calibri"/>
              </a:defRPr>
            </a:lvl4pPr>
            <a:lvl5pPr marL="2286000" marR="0" lvl="4" indent="-228600" algn="l" rtl="0">
              <a:lnSpc>
                <a:spcPct val="90000"/>
              </a:lnSpc>
              <a:spcBef>
                <a:spcPts val="500"/>
              </a:spcBef>
              <a:spcAft>
                <a:spcPts val="0"/>
              </a:spcAft>
              <a:buClr>
                <a:srgbClr val="3F3F3F"/>
              </a:buClr>
              <a:buSzPts val="1600"/>
              <a:buFont typeface="Arial"/>
              <a:buNone/>
              <a:defRPr sz="1600" b="1" i="0" u="none" strike="noStrike" cap="none">
                <a:solidFill>
                  <a:srgbClr val="3F3F3F"/>
                </a:solidFill>
                <a:latin typeface="Calibri"/>
                <a:ea typeface="Calibri"/>
                <a:cs typeface="Calibri"/>
                <a:sym typeface="Calibri"/>
              </a:defRPr>
            </a:lvl5pPr>
            <a:lvl6pPr marL="2743200" marR="0" lvl="5" indent="-228600" algn="l" rtl="0">
              <a:lnSpc>
                <a:spcPct val="90000"/>
              </a:lnSpc>
              <a:spcBef>
                <a:spcPts val="500"/>
              </a:spcBef>
              <a:spcAft>
                <a:spcPts val="0"/>
              </a:spcAft>
              <a:buClr>
                <a:schemeClr val="dk1"/>
              </a:buClr>
              <a:buSzPts val="1600"/>
              <a:buFont typeface="Arial"/>
              <a:buNone/>
              <a:defRPr sz="1600" b="1" i="0" u="none" strike="noStrike" cap="none">
                <a:solidFill>
                  <a:schemeClr val="dk1"/>
                </a:solidFill>
                <a:latin typeface="Calibri"/>
                <a:ea typeface="Calibri"/>
                <a:cs typeface="Calibri"/>
                <a:sym typeface="Calibri"/>
              </a:defRPr>
            </a:lvl6pPr>
            <a:lvl7pPr marL="3200400" marR="0" lvl="6" indent="-228600" algn="l" rtl="0">
              <a:lnSpc>
                <a:spcPct val="90000"/>
              </a:lnSpc>
              <a:spcBef>
                <a:spcPts val="500"/>
              </a:spcBef>
              <a:spcAft>
                <a:spcPts val="0"/>
              </a:spcAft>
              <a:buClr>
                <a:schemeClr val="dk1"/>
              </a:buClr>
              <a:buSzPts val="1600"/>
              <a:buFont typeface="Arial"/>
              <a:buNone/>
              <a:defRPr sz="1600" b="1" i="0" u="none" strike="noStrike" cap="none">
                <a:solidFill>
                  <a:schemeClr val="dk1"/>
                </a:solidFill>
                <a:latin typeface="Calibri"/>
                <a:ea typeface="Calibri"/>
                <a:cs typeface="Calibri"/>
                <a:sym typeface="Calibri"/>
              </a:defRPr>
            </a:lvl7pPr>
            <a:lvl8pPr marL="3657600" marR="0" lvl="7" indent="-228600" algn="l" rtl="0">
              <a:lnSpc>
                <a:spcPct val="90000"/>
              </a:lnSpc>
              <a:spcBef>
                <a:spcPts val="500"/>
              </a:spcBef>
              <a:spcAft>
                <a:spcPts val="0"/>
              </a:spcAft>
              <a:buClr>
                <a:schemeClr val="dk1"/>
              </a:buClr>
              <a:buSzPts val="1600"/>
              <a:buFont typeface="Arial"/>
              <a:buNone/>
              <a:defRPr sz="1600" b="1" i="0" u="none" strike="noStrike" cap="none">
                <a:solidFill>
                  <a:schemeClr val="dk1"/>
                </a:solidFill>
                <a:latin typeface="Calibri"/>
                <a:ea typeface="Calibri"/>
                <a:cs typeface="Calibri"/>
                <a:sym typeface="Calibri"/>
              </a:defRPr>
            </a:lvl8pPr>
            <a:lvl9pPr marL="4114800" marR="0" lvl="8" indent="-228600" algn="l" rtl="0">
              <a:lnSpc>
                <a:spcPct val="90000"/>
              </a:lnSpc>
              <a:spcBef>
                <a:spcPts val="500"/>
              </a:spcBef>
              <a:spcAft>
                <a:spcPts val="0"/>
              </a:spcAft>
              <a:buClr>
                <a:schemeClr val="dk1"/>
              </a:buClr>
              <a:buSzPts val="1600"/>
              <a:buFont typeface="Arial"/>
              <a:buNone/>
              <a:defRPr sz="1600" b="1" i="0" u="none" strike="noStrike" cap="none">
                <a:solidFill>
                  <a:schemeClr val="dk1"/>
                </a:solidFill>
                <a:latin typeface="Calibri"/>
                <a:ea typeface="Calibri"/>
                <a:cs typeface="Calibri"/>
                <a:sym typeface="Calibri"/>
              </a:defRPr>
            </a:lvl9pPr>
          </a:lstStyle>
          <a:p>
            <a:endParaRPr/>
          </a:p>
        </p:txBody>
      </p:sp>
      <p:sp>
        <p:nvSpPr>
          <p:cNvPr id="144" name="Google Shape;144;p10"/>
          <p:cNvSpPr txBox="1">
            <a:spLocks noGrp="1"/>
          </p:cNvSpPr>
          <p:nvPr>
            <p:ph type="body" idx="2"/>
          </p:nvPr>
        </p:nvSpPr>
        <p:spPr>
          <a:xfrm>
            <a:off x="432000" y="1584000"/>
            <a:ext cx="5472000" cy="4608000"/>
          </a:xfrm>
          <a:prstGeom prst="rect">
            <a:avLst/>
          </a:prstGeom>
          <a:noFill/>
          <a:ln>
            <a:noFill/>
          </a:ln>
        </p:spPr>
        <p:txBody>
          <a:bodyPr spcFirstLastPara="1" wrap="square" lIns="0" tIns="0" rIns="0" bIns="0" anchor="t" anchorCtr="0"/>
          <a:lstStyle>
            <a:lvl1pPr marL="457200" marR="0" lvl="0" indent="-342900" algn="l" rtl="0">
              <a:lnSpc>
                <a:spcPct val="90000"/>
              </a:lnSpc>
              <a:spcBef>
                <a:spcPts val="1000"/>
              </a:spcBef>
              <a:spcAft>
                <a:spcPts val="0"/>
              </a:spcAft>
              <a:buClr>
                <a:srgbClr val="3F3F3F"/>
              </a:buClr>
              <a:buSzPts val="1800"/>
              <a:buFont typeface="Arial"/>
              <a:buChar char="•"/>
              <a:defRPr sz="18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45" name="Google Shape;145;p10"/>
          <p:cNvSpPr txBox="1">
            <a:spLocks noGrp="1"/>
          </p:cNvSpPr>
          <p:nvPr>
            <p:ph type="ftr" idx="11"/>
          </p:nvPr>
        </p:nvSpPr>
        <p:spPr>
          <a:xfrm>
            <a:off x="431999" y="6188628"/>
            <a:ext cx="8784941" cy="365125"/>
          </a:xfrm>
          <a:prstGeom prst="rect">
            <a:avLst/>
          </a:prstGeom>
          <a:noFill/>
          <a:ln>
            <a:noFill/>
          </a:ln>
        </p:spPr>
        <p:txBody>
          <a:bodyPr spcFirstLastPara="1" wrap="square" lIns="0" tIns="0" rIns="0" bIns="0" anchor="ctr" anchorCtr="0"/>
          <a:lstStyle>
            <a:lvl1pPr marR="0" lvl="0" algn="l" rtl="0">
              <a:spcBef>
                <a:spcPts val="0"/>
              </a:spcBef>
              <a:spcAft>
                <a:spcPts val="0"/>
              </a:spcAft>
              <a:buSzPts val="1400"/>
              <a:buNone/>
              <a:defRPr sz="1200" b="0" i="0" u="none" strike="noStrike" cap="none">
                <a:solidFill>
                  <a:srgbClr val="3F3F3F"/>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200" b="0" i="0" u="none" strike="noStrike" kern="0" cap="none" spc="0" normalizeH="0" baseline="0" noProof="0">
              <a:ln>
                <a:noFill/>
              </a:ln>
              <a:solidFill>
                <a:srgbClr val="3F3F3F"/>
              </a:solidFill>
              <a:effectLst/>
              <a:uLnTx/>
              <a:uFillTx/>
              <a:latin typeface="Calibri"/>
              <a:cs typeface="Calibri"/>
              <a:sym typeface="Calibri"/>
            </a:endParaRPr>
          </a:p>
        </p:txBody>
      </p:sp>
      <p:sp>
        <p:nvSpPr>
          <p:cNvPr id="146" name="Google Shape;146;p10"/>
          <p:cNvSpPr>
            <a:spLocks noGrp="1"/>
          </p:cNvSpPr>
          <p:nvPr>
            <p:ph type="sldNum" idx="12"/>
          </p:nvPr>
        </p:nvSpPr>
        <p:spPr>
          <a:xfrm>
            <a:off x="11496369" y="6155190"/>
            <a:ext cx="432000" cy="432000"/>
          </a:xfrm>
          <a:prstGeom prst="ellipse">
            <a:avLst/>
          </a:prstGeom>
          <a:noFill/>
          <a:ln w="9525" cap="flat" cmpd="sng">
            <a:solidFill>
              <a:schemeClr val="accent1"/>
            </a:solidFill>
            <a:prstDash val="solid"/>
            <a:round/>
            <a:headEnd type="none" w="sm" len="sm"/>
            <a:tailEnd type="none" w="sm" len="sm"/>
          </a:ln>
        </p:spPr>
        <p:txBody>
          <a:bodyPr spcFirstLastPara="1" wrap="square" lIns="0" tIns="0" rIns="0" bIns="0" anchor="ctr" anchorCtr="0">
            <a:noAutofit/>
          </a:bodyPr>
          <a:lstStyle>
            <a:lvl1pPr marL="0" marR="0" lvl="0" indent="0" algn="ctr" rtl="0">
              <a:spcBef>
                <a:spcPts val="0"/>
              </a:spcBef>
              <a:buNone/>
              <a:defRPr sz="1200" b="1" i="1" u="none" strike="noStrike" cap="none">
                <a:solidFill>
                  <a:srgbClr val="3F3F3F"/>
                </a:solidFill>
                <a:latin typeface="Rockwell"/>
                <a:ea typeface="Rockwell"/>
                <a:cs typeface="Rockwell"/>
                <a:sym typeface="Rockwell"/>
              </a:defRPr>
            </a:lvl1pPr>
            <a:lvl2pPr marL="0" marR="0" lvl="1" indent="0" algn="ctr" rtl="0">
              <a:spcBef>
                <a:spcPts val="0"/>
              </a:spcBef>
              <a:buNone/>
              <a:defRPr sz="1200" b="1" i="1" u="none" strike="noStrike" cap="none">
                <a:solidFill>
                  <a:srgbClr val="3F3F3F"/>
                </a:solidFill>
                <a:latin typeface="Rockwell"/>
                <a:ea typeface="Rockwell"/>
                <a:cs typeface="Rockwell"/>
                <a:sym typeface="Rockwell"/>
              </a:defRPr>
            </a:lvl2pPr>
            <a:lvl3pPr marL="0" marR="0" lvl="2" indent="0" algn="ctr" rtl="0">
              <a:spcBef>
                <a:spcPts val="0"/>
              </a:spcBef>
              <a:buNone/>
              <a:defRPr sz="1200" b="1" i="1" u="none" strike="noStrike" cap="none">
                <a:solidFill>
                  <a:srgbClr val="3F3F3F"/>
                </a:solidFill>
                <a:latin typeface="Rockwell"/>
                <a:ea typeface="Rockwell"/>
                <a:cs typeface="Rockwell"/>
                <a:sym typeface="Rockwell"/>
              </a:defRPr>
            </a:lvl3pPr>
            <a:lvl4pPr marL="0" marR="0" lvl="3" indent="0" algn="ctr" rtl="0">
              <a:spcBef>
                <a:spcPts val="0"/>
              </a:spcBef>
              <a:buNone/>
              <a:defRPr sz="1200" b="1" i="1" u="none" strike="noStrike" cap="none">
                <a:solidFill>
                  <a:srgbClr val="3F3F3F"/>
                </a:solidFill>
                <a:latin typeface="Rockwell"/>
                <a:ea typeface="Rockwell"/>
                <a:cs typeface="Rockwell"/>
                <a:sym typeface="Rockwell"/>
              </a:defRPr>
            </a:lvl4pPr>
            <a:lvl5pPr marL="0" marR="0" lvl="4" indent="0" algn="ctr" rtl="0">
              <a:spcBef>
                <a:spcPts val="0"/>
              </a:spcBef>
              <a:buNone/>
              <a:defRPr sz="1200" b="1" i="1" u="none" strike="noStrike" cap="none">
                <a:solidFill>
                  <a:srgbClr val="3F3F3F"/>
                </a:solidFill>
                <a:latin typeface="Rockwell"/>
                <a:ea typeface="Rockwell"/>
                <a:cs typeface="Rockwell"/>
                <a:sym typeface="Rockwell"/>
              </a:defRPr>
            </a:lvl5pPr>
            <a:lvl6pPr marL="0" marR="0" lvl="5" indent="0" algn="ctr" rtl="0">
              <a:spcBef>
                <a:spcPts val="0"/>
              </a:spcBef>
              <a:buNone/>
              <a:defRPr sz="1200" b="1" i="1" u="none" strike="noStrike" cap="none">
                <a:solidFill>
                  <a:srgbClr val="3F3F3F"/>
                </a:solidFill>
                <a:latin typeface="Rockwell"/>
                <a:ea typeface="Rockwell"/>
                <a:cs typeface="Rockwell"/>
                <a:sym typeface="Rockwell"/>
              </a:defRPr>
            </a:lvl6pPr>
            <a:lvl7pPr marL="0" marR="0" lvl="6" indent="0" algn="ctr" rtl="0">
              <a:spcBef>
                <a:spcPts val="0"/>
              </a:spcBef>
              <a:buNone/>
              <a:defRPr sz="1200" b="1" i="1" u="none" strike="noStrike" cap="none">
                <a:solidFill>
                  <a:srgbClr val="3F3F3F"/>
                </a:solidFill>
                <a:latin typeface="Rockwell"/>
                <a:ea typeface="Rockwell"/>
                <a:cs typeface="Rockwell"/>
                <a:sym typeface="Rockwell"/>
              </a:defRPr>
            </a:lvl7pPr>
            <a:lvl8pPr marL="0" marR="0" lvl="7" indent="0" algn="ctr" rtl="0">
              <a:spcBef>
                <a:spcPts val="0"/>
              </a:spcBef>
              <a:buNone/>
              <a:defRPr sz="1200" b="1" i="1" u="none" strike="noStrike" cap="none">
                <a:solidFill>
                  <a:srgbClr val="3F3F3F"/>
                </a:solidFill>
                <a:latin typeface="Rockwell"/>
                <a:ea typeface="Rockwell"/>
                <a:cs typeface="Rockwell"/>
                <a:sym typeface="Rockwell"/>
              </a:defRPr>
            </a:lvl8pPr>
            <a:lvl9pPr marL="0" marR="0" lvl="8" indent="0" algn="ctr" rtl="0">
              <a:spcBef>
                <a:spcPts val="0"/>
              </a:spcBef>
              <a:buNone/>
              <a:defRPr sz="1200" b="1" i="1" u="none" strike="noStrike" cap="none">
                <a:solidFill>
                  <a:srgbClr val="3F3F3F"/>
                </a:solidFill>
                <a:latin typeface="Rockwell"/>
                <a:ea typeface="Rockwell"/>
                <a:cs typeface="Rockwell"/>
                <a:sym typeface="Rockwell"/>
              </a:defRPr>
            </a:lvl9p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n-US" sz="1200" b="1" i="1" u="none" strike="noStrike" kern="0" cap="none" spc="0" normalizeH="0" baseline="0" noProof="0">
                <a:ln>
                  <a:noFill/>
                </a:ln>
                <a:solidFill>
                  <a:srgbClr val="3F3F3F"/>
                </a:solidFill>
                <a:effectLst/>
                <a:uLnTx/>
                <a:uFillTx/>
                <a:latin typeface="Rockwell"/>
                <a:sym typeface="Rockwell"/>
              </a:rPr>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t>‹#›</a:t>
            </a:fld>
            <a:endParaRPr kumimoji="0" sz="1200" b="1" i="1" u="none" strike="noStrike" kern="0" cap="none" spc="0" normalizeH="0" baseline="0" noProof="0">
              <a:ln>
                <a:noFill/>
              </a:ln>
              <a:solidFill>
                <a:srgbClr val="3F3F3F"/>
              </a:solidFill>
              <a:effectLst/>
              <a:uLnTx/>
              <a:uFillTx/>
              <a:latin typeface="Rockwell"/>
              <a:sym typeface="Rockwell"/>
            </a:endParaRPr>
          </a:p>
        </p:txBody>
      </p:sp>
      <p:sp>
        <p:nvSpPr>
          <p:cNvPr id="147" name="Google Shape;147;p10"/>
          <p:cNvSpPr txBox="1">
            <a:spLocks noGrp="1"/>
          </p:cNvSpPr>
          <p:nvPr>
            <p:ph type="body" idx="3"/>
          </p:nvPr>
        </p:nvSpPr>
        <p:spPr>
          <a:xfrm>
            <a:off x="6300000" y="1581663"/>
            <a:ext cx="5472000" cy="4608000"/>
          </a:xfrm>
          <a:prstGeom prst="rect">
            <a:avLst/>
          </a:prstGeom>
          <a:noFill/>
          <a:ln>
            <a:noFill/>
          </a:ln>
        </p:spPr>
        <p:txBody>
          <a:bodyPr spcFirstLastPara="1" wrap="square" lIns="0" tIns="0" rIns="0" bIns="0" anchor="t" anchorCtr="0"/>
          <a:lstStyle>
            <a:lvl1pPr marL="457200" marR="0" lvl="0" indent="-342900" algn="l" rtl="0">
              <a:lnSpc>
                <a:spcPct val="90000"/>
              </a:lnSpc>
              <a:spcBef>
                <a:spcPts val="1000"/>
              </a:spcBef>
              <a:spcAft>
                <a:spcPts val="0"/>
              </a:spcAft>
              <a:buClr>
                <a:srgbClr val="3F3F3F"/>
              </a:buClr>
              <a:buSzPts val="1800"/>
              <a:buFont typeface="Arial"/>
              <a:buChar char="•"/>
              <a:defRPr sz="18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48" name="Google Shape;148;p10"/>
          <p:cNvSpPr txBox="1">
            <a:spLocks noGrp="1"/>
          </p:cNvSpPr>
          <p:nvPr>
            <p:ph type="body" idx="4"/>
          </p:nvPr>
        </p:nvSpPr>
        <p:spPr>
          <a:xfrm>
            <a:off x="6288002" y="1151785"/>
            <a:ext cx="5483998" cy="354868"/>
          </a:xfrm>
          <a:prstGeom prst="rect">
            <a:avLst/>
          </a:prstGeom>
          <a:noFill/>
          <a:ln>
            <a:noFill/>
          </a:ln>
        </p:spPr>
        <p:txBody>
          <a:bodyPr spcFirstLastPara="1" wrap="square" lIns="0" tIns="0" rIns="0" bIns="0" anchor="t" anchorCtr="0"/>
          <a:lstStyle>
            <a:lvl1pPr marL="457200" marR="0" lvl="0" indent="-228600" algn="l" rtl="0">
              <a:lnSpc>
                <a:spcPct val="90000"/>
              </a:lnSpc>
              <a:spcBef>
                <a:spcPts val="1000"/>
              </a:spcBef>
              <a:spcAft>
                <a:spcPts val="0"/>
              </a:spcAft>
              <a:buClr>
                <a:srgbClr val="3F3F3F"/>
              </a:buClr>
              <a:buSzPts val="2400"/>
              <a:buFont typeface="Arial"/>
              <a:buNone/>
              <a:defRPr sz="2400" b="1"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Tree>
    <p:extLst>
      <p:ext uri="{BB962C8B-B14F-4D97-AF65-F5344CB8AC3E}">
        <p14:creationId xmlns:p14="http://schemas.microsoft.com/office/powerpoint/2010/main" val="2425308566"/>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smtClean="0"/>
              <a:t>Click to edit Master title style</a:t>
            </a:r>
            <a:endParaRPr lang="en-US" dirty="0"/>
          </a:p>
        </p:txBody>
      </p:sp>
      <p:sp>
        <p:nvSpPr>
          <p:cNvPr id="3" name="Text Placeholder 2"/>
          <p:cNvSpPr>
            <a:spLocks noGrp="1"/>
          </p:cNvSpPr>
          <p:nvPr>
            <p:ph type="body" idx="1"/>
          </p:nvPr>
        </p:nvSpPr>
        <p:spPr>
          <a:xfrm>
            <a:off x="1154954" y="2603500"/>
            <a:ext cx="4825157" cy="576262"/>
          </a:xfrm>
        </p:spPr>
        <p:txBody>
          <a:bodyPr anchor="b">
            <a:noAutofit/>
          </a:bodyPr>
          <a:lstStyle>
            <a:lvl1pPr marL="0" indent="0">
              <a:buNone/>
              <a:defRPr sz="2400" b="0">
                <a:solidFill>
                  <a:schemeClr val="accent1"/>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1154954" y="3179762"/>
            <a:ext cx="4825158" cy="2840039"/>
          </a:xfrm>
        </p:spPr>
        <p:txBody>
          <a:bodyPr>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Text Placeholder 4"/>
          <p:cNvSpPr>
            <a:spLocks noGrp="1"/>
          </p:cNvSpPr>
          <p:nvPr>
            <p:ph type="body" sz="quarter" idx="3"/>
          </p:nvPr>
        </p:nvSpPr>
        <p:spPr>
          <a:xfrm>
            <a:off x="6208712" y="2603500"/>
            <a:ext cx="4825159" cy="576262"/>
          </a:xfrm>
        </p:spPr>
        <p:txBody>
          <a:bodyPr anchor="b">
            <a:noAutofit/>
          </a:bodyPr>
          <a:lstStyle>
            <a:lvl1pPr marL="0" indent="0">
              <a:buNone/>
              <a:defRPr sz="2400" b="0">
                <a:solidFill>
                  <a:schemeClr val="accent1"/>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6208710" y="3179762"/>
            <a:ext cx="4825159" cy="2840039"/>
          </a:xfrm>
        </p:spPr>
        <p:txBody>
          <a:bodyPr>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7" name="Date Placeholder 6"/>
          <p:cNvSpPr>
            <a:spLocks noGrp="1"/>
          </p:cNvSpPr>
          <p:nvPr>
            <p:ph type="dt" sz="half" idx="10"/>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B61BEF0D-F0BB-DE4B-95CE-6DB70DBA9567}" type="datetimeFigureOut">
              <a:rPr kumimoji="0" lang="en-US" sz="1000" b="1" i="0" u="none" strike="noStrike" kern="1200" cap="none" spc="0" normalizeH="0" baseline="0" noProof="0" smtClean="0">
                <a:ln>
                  <a:noFill/>
                </a:ln>
                <a:solidFill>
                  <a:srgbClr val="AD84C6"/>
                </a:solidFill>
                <a:effectLst/>
                <a:uLnTx/>
                <a:uFillTx/>
                <a:latin typeface="Century Gothic" panose="020B050202020202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2/12/2019</a:t>
            </a:fld>
            <a:endParaRPr kumimoji="0" lang="en-US" sz="1000" b="1" i="0" u="none" strike="noStrike" kern="1200" cap="none" spc="0" normalizeH="0" baseline="0" noProof="0" dirty="0">
              <a:ln>
                <a:noFill/>
              </a:ln>
              <a:solidFill>
                <a:srgbClr val="AD84C6"/>
              </a:solidFill>
              <a:effectLst/>
              <a:uLnTx/>
              <a:uFillTx/>
              <a:latin typeface="Century Gothic" panose="020B0502020202020204"/>
              <a:ea typeface="+mn-ea"/>
              <a:cs typeface="+mn-cs"/>
            </a:endParaRPr>
          </a:p>
        </p:txBody>
      </p:sp>
      <p:sp>
        <p:nvSpPr>
          <p:cNvPr id="8" name="Footer Placeholder 7"/>
          <p:cNvSpPr>
            <a:spLocks noGrp="1"/>
          </p:cNvSpPr>
          <p:nvPr>
            <p:ph type="ftr" sz="quarter" idx="11"/>
          </p:nvPr>
        </p:nvSpPr>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000" b="1" i="0" u="none" strike="noStrike" kern="1200" cap="none" spc="0" normalizeH="0" baseline="0" noProof="0" dirty="0">
              <a:ln>
                <a:noFill/>
              </a:ln>
              <a:solidFill>
                <a:srgbClr val="AD84C6"/>
              </a:solidFill>
              <a:effectLst/>
              <a:uLnTx/>
              <a:uFillTx/>
              <a:latin typeface="Century Gothic" panose="020B0502020202020204"/>
              <a:ea typeface="+mn-ea"/>
              <a:cs typeface="+mn-cs"/>
            </a:endParaRPr>
          </a:p>
        </p:txBody>
      </p:sp>
      <p:sp>
        <p:nvSpPr>
          <p:cNvPr id="9" name="Slide Number Placeholder 8"/>
          <p:cNvSpPr>
            <a:spLocks noGrp="1"/>
          </p:cNvSpPr>
          <p:nvPr>
            <p:ph type="sldNum" sz="quarter" idx="12"/>
          </p:nvPr>
        </p:nvSpPr>
        <p:spPr/>
        <p: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fld id="{D57F1E4F-1CFF-5643-939E-217C01CDF565}" type="slidenum">
              <a:rPr kumimoji="0" lang="en-US" sz="2800" b="0" i="0" u="none" strike="noStrike" kern="1200" cap="none" spc="0" normalizeH="0" baseline="0" noProof="0" smtClean="0">
                <a:ln>
                  <a:noFill/>
                </a:ln>
                <a:solidFill>
                  <a:prstClr val="white"/>
                </a:solidFill>
                <a:effectLst/>
                <a:uLnTx/>
                <a:uFillTx/>
                <a:latin typeface="Century Gothic" panose="020B0502020202020204"/>
                <a:ea typeface="+mn-ea"/>
                <a:cs typeface="+mn-cs"/>
              </a:rPr>
              <a:pPr marL="0" marR="0" lvl="0" indent="0" algn="ctr" defTabSz="457200" rtl="0" eaLnBrk="1" fontAlgn="auto" latinLnBrk="0" hangingPunct="1">
                <a:lnSpc>
                  <a:spcPct val="100000"/>
                </a:lnSpc>
                <a:spcBef>
                  <a:spcPts val="0"/>
                </a:spcBef>
                <a:spcAft>
                  <a:spcPts val="0"/>
                </a:spcAft>
                <a:buClrTx/>
                <a:buSzTx/>
                <a:buFontTx/>
                <a:buNone/>
                <a:tabLst/>
                <a:defRPr/>
              </a:pPr>
              <a:t>‹#›</a:t>
            </a:fld>
            <a:endParaRPr kumimoji="0" lang="en-US" sz="2800" b="0" i="0" u="none" strike="noStrike" kern="1200" cap="none" spc="0" normalizeH="0" baseline="0" noProof="0" dirty="0">
              <a:ln>
                <a:noFill/>
              </a:ln>
              <a:solidFill>
                <a:prstClr val="white"/>
              </a:solidFill>
              <a:effectLst/>
              <a:uLnTx/>
              <a:uFillTx/>
              <a:latin typeface="Century Gothic" panose="020B0502020202020204"/>
              <a:ea typeface="+mn-ea"/>
              <a:cs typeface="+mn-cs"/>
            </a:endParaRPr>
          </a:p>
        </p:txBody>
      </p:sp>
    </p:spTree>
    <p:extLst>
      <p:ext uri="{BB962C8B-B14F-4D97-AF65-F5344CB8AC3E}">
        <p14:creationId xmlns:p14="http://schemas.microsoft.com/office/powerpoint/2010/main" val="1888265763"/>
      </p:ext>
    </p:extLst>
  </p:cSld>
  <p:clrMapOvr>
    <a:masterClrMapping/>
  </p:clrMapOvr>
</p:sldLayout>
</file>

<file path=ppt/slideLayouts/slideLayout160.xml><?xml version="1.0" encoding="utf-8"?>
<p:sldLayout xmlns:a="http://schemas.openxmlformats.org/drawingml/2006/main" xmlns:r="http://schemas.openxmlformats.org/officeDocument/2006/relationships" xmlns:p="http://schemas.openxmlformats.org/presentationml/2006/main" showMasterSp="0" matchingName="Thank You">
  <p:cSld name="Thank You">
    <p:bg>
      <p:bgPr>
        <a:solidFill>
          <a:schemeClr val="lt1"/>
        </a:solidFill>
        <a:effectLst/>
      </p:bgPr>
    </p:bg>
    <p:spTree>
      <p:nvGrpSpPr>
        <p:cNvPr id="1" name="Shape 149"/>
        <p:cNvGrpSpPr/>
        <p:nvPr/>
      </p:nvGrpSpPr>
      <p:grpSpPr>
        <a:xfrm>
          <a:off x="0" y="0"/>
          <a:ext cx="0" cy="0"/>
          <a:chOff x="0" y="0"/>
          <a:chExt cx="0" cy="0"/>
        </a:xfrm>
      </p:grpSpPr>
      <p:sp>
        <p:nvSpPr>
          <p:cNvPr id="150" name="Google Shape;150;p11"/>
          <p:cNvSpPr>
            <a:spLocks noGrp="1"/>
          </p:cNvSpPr>
          <p:nvPr>
            <p:ph type="pic" idx="2"/>
          </p:nvPr>
        </p:nvSpPr>
        <p:spPr>
          <a:xfrm>
            <a:off x="86715" y="86714"/>
            <a:ext cx="12018572" cy="6684572"/>
          </a:xfrm>
          <a:prstGeom prst="rect">
            <a:avLst/>
          </a:prstGeom>
          <a:solidFill>
            <a:srgbClr val="D8D8D8"/>
          </a:solidFill>
          <a:ln>
            <a:noFill/>
          </a:ln>
        </p:spPr>
        <p:txBody>
          <a:bodyPr spcFirstLastPara="1" wrap="square" lIns="360000" tIns="360000" rIns="0" bIns="0" anchor="t" anchorCtr="0"/>
          <a:lstStyle>
            <a:lvl1pPr marR="0" lvl="0" algn="l" rtl="0">
              <a:lnSpc>
                <a:spcPct val="90000"/>
              </a:lnSpc>
              <a:spcBef>
                <a:spcPts val="1000"/>
              </a:spcBef>
              <a:spcAft>
                <a:spcPts val="0"/>
              </a:spcAft>
              <a:buClr>
                <a:srgbClr val="3F3F3F"/>
              </a:buClr>
              <a:buSzPts val="1100"/>
              <a:buFont typeface="Arial"/>
              <a:buNone/>
              <a:defRPr sz="1100" b="0" i="1" u="none" strike="noStrike" cap="none">
                <a:solidFill>
                  <a:srgbClr val="3F3F3F"/>
                </a:solidFill>
                <a:latin typeface="Times New Roman"/>
                <a:ea typeface="Times New Roman"/>
                <a:cs typeface="Times New Roman"/>
                <a:sym typeface="Times New Roman"/>
              </a:defRPr>
            </a:lvl1pPr>
            <a:lvl2pPr marR="0" lvl="1"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R="0" lvl="2"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R="0" lvl="3"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R="0" lvl="4"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R="0" lvl="5"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R="0" lvl="6"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R="0" lvl="7"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R="0" lvl="8"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51" name="Google Shape;151;p11"/>
          <p:cNvSpPr txBox="1">
            <a:spLocks noGrp="1"/>
          </p:cNvSpPr>
          <p:nvPr>
            <p:ph type="ctrTitle"/>
          </p:nvPr>
        </p:nvSpPr>
        <p:spPr>
          <a:xfrm>
            <a:off x="2494607" y="2237328"/>
            <a:ext cx="7202786" cy="1449788"/>
          </a:xfrm>
          <a:prstGeom prst="rect">
            <a:avLst/>
          </a:prstGeom>
          <a:solidFill>
            <a:schemeClr val="dk1">
              <a:alpha val="80000"/>
            </a:schemeClr>
          </a:solidFill>
          <a:ln>
            <a:noFill/>
          </a:ln>
        </p:spPr>
        <p:txBody>
          <a:bodyPr spcFirstLastPara="1" wrap="square" lIns="288000" tIns="0" rIns="2160000" bIns="144000" anchor="b" anchorCtr="0"/>
          <a:lstStyle>
            <a:lvl1pPr marR="0" lvl="0" algn="r" rtl="0">
              <a:lnSpc>
                <a:spcPct val="90000"/>
              </a:lnSpc>
              <a:spcBef>
                <a:spcPts val="0"/>
              </a:spcBef>
              <a:spcAft>
                <a:spcPts val="0"/>
              </a:spcAft>
              <a:buClr>
                <a:schemeClr val="lt1"/>
              </a:buClr>
              <a:buSzPts val="6600"/>
              <a:buFont typeface="Economica"/>
              <a:buNone/>
              <a:defRPr sz="6600" b="0" i="0" u="none" strike="noStrike" cap="none">
                <a:solidFill>
                  <a:schemeClr val="lt1"/>
                </a:solidFill>
                <a:latin typeface="Economica"/>
                <a:ea typeface="Economica"/>
                <a:cs typeface="Economica"/>
                <a:sym typeface="Economica"/>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endParaRPr/>
          </a:p>
        </p:txBody>
      </p:sp>
      <p:sp>
        <p:nvSpPr>
          <p:cNvPr id="152" name="Google Shape;152;p11"/>
          <p:cNvSpPr txBox="1">
            <a:spLocks noGrp="1"/>
          </p:cNvSpPr>
          <p:nvPr>
            <p:ph type="subTitle" idx="1"/>
          </p:nvPr>
        </p:nvSpPr>
        <p:spPr>
          <a:xfrm>
            <a:off x="2494607" y="3684672"/>
            <a:ext cx="5282503" cy="1604172"/>
          </a:xfrm>
          <a:prstGeom prst="rect">
            <a:avLst/>
          </a:prstGeom>
          <a:solidFill>
            <a:schemeClr val="dk1">
              <a:alpha val="89803"/>
            </a:schemeClr>
          </a:solidFill>
          <a:ln>
            <a:noFill/>
          </a:ln>
        </p:spPr>
        <p:txBody>
          <a:bodyPr spcFirstLastPara="1" wrap="square" lIns="216000" tIns="144000" rIns="576000" bIns="0" anchor="t" anchorCtr="0"/>
          <a:lstStyle>
            <a:lvl1pPr marR="0" lvl="0" algn="r" rtl="0">
              <a:lnSpc>
                <a:spcPct val="90000"/>
              </a:lnSpc>
              <a:spcBef>
                <a:spcPts val="1000"/>
              </a:spcBef>
              <a:spcAft>
                <a:spcPts val="0"/>
              </a:spcAft>
              <a:buClr>
                <a:schemeClr val="lt1"/>
              </a:buClr>
              <a:buSzPts val="2100"/>
              <a:buFont typeface="Arial"/>
              <a:buNone/>
              <a:defRPr sz="2100" b="0" i="0" u="none" strike="noStrike" cap="none">
                <a:solidFill>
                  <a:schemeClr val="lt1"/>
                </a:solidFill>
                <a:latin typeface="Rockwell"/>
                <a:ea typeface="Rockwell"/>
                <a:cs typeface="Rockwell"/>
                <a:sym typeface="Rockwell"/>
              </a:defRPr>
            </a:lvl1pPr>
            <a:lvl2pPr marR="0" lvl="1" algn="ctr" rtl="0">
              <a:lnSpc>
                <a:spcPct val="90000"/>
              </a:lnSpc>
              <a:spcBef>
                <a:spcPts val="500"/>
              </a:spcBef>
              <a:spcAft>
                <a:spcPts val="0"/>
              </a:spcAft>
              <a:buClr>
                <a:srgbClr val="3F3F3F"/>
              </a:buClr>
              <a:buSzPts val="2000"/>
              <a:buFont typeface="Arial"/>
              <a:buNone/>
              <a:defRPr sz="2000" b="0" i="0" u="none" strike="noStrike" cap="none">
                <a:solidFill>
                  <a:srgbClr val="3F3F3F"/>
                </a:solidFill>
                <a:latin typeface="Calibri"/>
                <a:ea typeface="Calibri"/>
                <a:cs typeface="Calibri"/>
                <a:sym typeface="Calibri"/>
              </a:defRPr>
            </a:lvl2pPr>
            <a:lvl3pPr marR="0" lvl="2" algn="ctr" rtl="0">
              <a:lnSpc>
                <a:spcPct val="90000"/>
              </a:lnSpc>
              <a:spcBef>
                <a:spcPts val="500"/>
              </a:spcBef>
              <a:spcAft>
                <a:spcPts val="0"/>
              </a:spcAft>
              <a:buClr>
                <a:srgbClr val="3F3F3F"/>
              </a:buClr>
              <a:buSzPts val="1800"/>
              <a:buFont typeface="Arial"/>
              <a:buNone/>
              <a:defRPr sz="1800" b="0" i="0" u="none" strike="noStrike" cap="none">
                <a:solidFill>
                  <a:srgbClr val="3F3F3F"/>
                </a:solidFill>
                <a:latin typeface="Calibri"/>
                <a:ea typeface="Calibri"/>
                <a:cs typeface="Calibri"/>
                <a:sym typeface="Calibri"/>
              </a:defRPr>
            </a:lvl3pPr>
            <a:lvl4pPr marR="0" lvl="3" algn="ctr" rtl="0">
              <a:lnSpc>
                <a:spcPct val="90000"/>
              </a:lnSpc>
              <a:spcBef>
                <a:spcPts val="500"/>
              </a:spcBef>
              <a:spcAft>
                <a:spcPts val="0"/>
              </a:spcAft>
              <a:buClr>
                <a:srgbClr val="3F3F3F"/>
              </a:buClr>
              <a:buSzPts val="1600"/>
              <a:buFont typeface="Arial"/>
              <a:buNone/>
              <a:defRPr sz="1600" b="0" i="0" u="none" strike="noStrike" cap="none">
                <a:solidFill>
                  <a:srgbClr val="3F3F3F"/>
                </a:solidFill>
                <a:latin typeface="Calibri"/>
                <a:ea typeface="Calibri"/>
                <a:cs typeface="Calibri"/>
                <a:sym typeface="Calibri"/>
              </a:defRPr>
            </a:lvl4pPr>
            <a:lvl5pPr marR="0" lvl="4" algn="ctr" rtl="0">
              <a:lnSpc>
                <a:spcPct val="90000"/>
              </a:lnSpc>
              <a:spcBef>
                <a:spcPts val="500"/>
              </a:spcBef>
              <a:spcAft>
                <a:spcPts val="0"/>
              </a:spcAft>
              <a:buClr>
                <a:srgbClr val="3F3F3F"/>
              </a:buClr>
              <a:buSzPts val="1600"/>
              <a:buFont typeface="Arial"/>
              <a:buNone/>
              <a:defRPr sz="1600" b="0" i="0" u="none" strike="noStrike" cap="none">
                <a:solidFill>
                  <a:srgbClr val="3F3F3F"/>
                </a:solidFill>
                <a:latin typeface="Calibri"/>
                <a:ea typeface="Calibri"/>
                <a:cs typeface="Calibri"/>
                <a:sym typeface="Calibri"/>
              </a:defRPr>
            </a:lvl5pPr>
            <a:lvl6pPr marR="0" lvl="5" algn="ctr" rtl="0">
              <a:lnSpc>
                <a:spcPct val="90000"/>
              </a:lnSpc>
              <a:spcBef>
                <a:spcPts val="500"/>
              </a:spcBef>
              <a:spcAft>
                <a:spcPts val="0"/>
              </a:spcAft>
              <a:buClr>
                <a:schemeClr val="dk1"/>
              </a:buClr>
              <a:buSzPts val="1600"/>
              <a:buFont typeface="Arial"/>
              <a:buNone/>
              <a:defRPr sz="1600" b="0" i="0" u="none" strike="noStrike" cap="none">
                <a:solidFill>
                  <a:schemeClr val="dk1"/>
                </a:solidFill>
                <a:latin typeface="Calibri"/>
                <a:ea typeface="Calibri"/>
                <a:cs typeface="Calibri"/>
                <a:sym typeface="Calibri"/>
              </a:defRPr>
            </a:lvl6pPr>
            <a:lvl7pPr marR="0" lvl="6" algn="ctr" rtl="0">
              <a:lnSpc>
                <a:spcPct val="90000"/>
              </a:lnSpc>
              <a:spcBef>
                <a:spcPts val="500"/>
              </a:spcBef>
              <a:spcAft>
                <a:spcPts val="0"/>
              </a:spcAft>
              <a:buClr>
                <a:schemeClr val="dk1"/>
              </a:buClr>
              <a:buSzPts val="1600"/>
              <a:buFont typeface="Arial"/>
              <a:buNone/>
              <a:defRPr sz="1600" b="0" i="0" u="none" strike="noStrike" cap="none">
                <a:solidFill>
                  <a:schemeClr val="dk1"/>
                </a:solidFill>
                <a:latin typeface="Calibri"/>
                <a:ea typeface="Calibri"/>
                <a:cs typeface="Calibri"/>
                <a:sym typeface="Calibri"/>
              </a:defRPr>
            </a:lvl7pPr>
            <a:lvl8pPr marR="0" lvl="7" algn="ctr" rtl="0">
              <a:lnSpc>
                <a:spcPct val="90000"/>
              </a:lnSpc>
              <a:spcBef>
                <a:spcPts val="500"/>
              </a:spcBef>
              <a:spcAft>
                <a:spcPts val="0"/>
              </a:spcAft>
              <a:buClr>
                <a:schemeClr val="dk1"/>
              </a:buClr>
              <a:buSzPts val="1600"/>
              <a:buFont typeface="Arial"/>
              <a:buNone/>
              <a:defRPr sz="1600" b="0" i="0" u="none" strike="noStrike" cap="none">
                <a:solidFill>
                  <a:schemeClr val="dk1"/>
                </a:solidFill>
                <a:latin typeface="Calibri"/>
                <a:ea typeface="Calibri"/>
                <a:cs typeface="Calibri"/>
                <a:sym typeface="Calibri"/>
              </a:defRPr>
            </a:lvl8pPr>
            <a:lvl9pPr marR="0" lvl="8" algn="ctr" rtl="0">
              <a:lnSpc>
                <a:spcPct val="90000"/>
              </a:lnSpc>
              <a:spcBef>
                <a:spcPts val="500"/>
              </a:spcBef>
              <a:spcAft>
                <a:spcPts val="0"/>
              </a:spcAft>
              <a:buClr>
                <a:schemeClr val="dk1"/>
              </a:buClr>
              <a:buSzPts val="1600"/>
              <a:buFont typeface="Arial"/>
              <a:buNone/>
              <a:defRPr sz="1600" b="0" i="0" u="none" strike="noStrike" cap="none">
                <a:solidFill>
                  <a:schemeClr val="dk1"/>
                </a:solidFill>
                <a:latin typeface="Calibri"/>
                <a:ea typeface="Calibri"/>
                <a:cs typeface="Calibri"/>
                <a:sym typeface="Calibri"/>
              </a:defRPr>
            </a:lvl9pPr>
          </a:lstStyle>
          <a:p>
            <a:endParaRPr/>
          </a:p>
        </p:txBody>
      </p:sp>
      <p:cxnSp>
        <p:nvCxnSpPr>
          <p:cNvPr id="153" name="Google Shape;153;p11"/>
          <p:cNvCxnSpPr/>
          <p:nvPr/>
        </p:nvCxnSpPr>
        <p:spPr>
          <a:xfrm>
            <a:off x="7777113" y="2412127"/>
            <a:ext cx="0" cy="1100190"/>
          </a:xfrm>
          <a:prstGeom prst="straightConnector1">
            <a:avLst/>
          </a:prstGeom>
          <a:noFill/>
          <a:ln w="9525" cap="flat" cmpd="sng">
            <a:solidFill>
              <a:schemeClr val="accent1"/>
            </a:solidFill>
            <a:prstDash val="solid"/>
            <a:miter lim="800000"/>
            <a:headEnd type="none" w="sm" len="sm"/>
            <a:tailEnd type="none" w="sm" len="sm"/>
          </a:ln>
        </p:spPr>
      </p:cxnSp>
      <p:sp>
        <p:nvSpPr>
          <p:cNvPr id="154" name="Google Shape;154;p11"/>
          <p:cNvSpPr txBox="1">
            <a:spLocks noGrp="1"/>
          </p:cNvSpPr>
          <p:nvPr>
            <p:ph type="body" idx="3"/>
          </p:nvPr>
        </p:nvSpPr>
        <p:spPr>
          <a:xfrm>
            <a:off x="2667000" y="4142258"/>
            <a:ext cx="4508500" cy="277342"/>
          </a:xfrm>
          <a:prstGeom prst="rect">
            <a:avLst/>
          </a:prstGeom>
          <a:noFill/>
          <a:ln>
            <a:noFill/>
          </a:ln>
        </p:spPr>
        <p:txBody>
          <a:bodyPr spcFirstLastPara="1" wrap="square" lIns="0" tIns="0" rIns="0" bIns="0" anchor="ctr" anchorCtr="0"/>
          <a:lstStyle>
            <a:lvl1pPr marL="457200" marR="0" lvl="0" indent="-228600" algn="r" rtl="0">
              <a:lnSpc>
                <a:spcPct val="100000"/>
              </a:lnSpc>
              <a:spcBef>
                <a:spcPts val="1000"/>
              </a:spcBef>
              <a:spcAft>
                <a:spcPts val="0"/>
              </a:spcAft>
              <a:buClr>
                <a:schemeClr val="lt1"/>
              </a:buClr>
              <a:buSzPts val="1600"/>
              <a:buFont typeface="Arial"/>
              <a:buNone/>
              <a:defRPr sz="1600" b="0" i="0" u="none" strike="noStrike" cap="none">
                <a:solidFill>
                  <a:schemeClr val="lt1"/>
                </a:solidFill>
                <a:latin typeface="Calibri"/>
                <a:ea typeface="Calibri"/>
                <a:cs typeface="Calibri"/>
                <a:sym typeface="Calibri"/>
              </a:defRPr>
            </a:lvl1pPr>
            <a:lvl2pPr marL="914400" marR="0" lvl="1" indent="-228600" algn="r" rtl="0">
              <a:lnSpc>
                <a:spcPct val="90000"/>
              </a:lnSpc>
              <a:spcBef>
                <a:spcPts val="500"/>
              </a:spcBef>
              <a:spcAft>
                <a:spcPts val="0"/>
              </a:spcAft>
              <a:buClr>
                <a:schemeClr val="lt1"/>
              </a:buClr>
              <a:buSzPts val="1600"/>
              <a:buFont typeface="Arial"/>
              <a:buNone/>
              <a:defRPr sz="1600" b="0" i="0" u="none" strike="noStrike" cap="none">
                <a:solidFill>
                  <a:schemeClr val="lt1"/>
                </a:solidFill>
                <a:latin typeface="Calibri"/>
                <a:ea typeface="Calibri"/>
                <a:cs typeface="Calibri"/>
                <a:sym typeface="Calibri"/>
              </a:defRPr>
            </a:lvl2pPr>
            <a:lvl3pPr marL="1371600" marR="0" lvl="2" indent="-228600" algn="r" rtl="0">
              <a:lnSpc>
                <a:spcPct val="90000"/>
              </a:lnSpc>
              <a:spcBef>
                <a:spcPts val="500"/>
              </a:spcBef>
              <a:spcAft>
                <a:spcPts val="0"/>
              </a:spcAft>
              <a:buClr>
                <a:schemeClr val="lt1"/>
              </a:buClr>
              <a:buSzPts val="1400"/>
              <a:buFont typeface="Arial"/>
              <a:buNone/>
              <a:defRPr sz="1400" b="0" i="0" u="none" strike="noStrike" cap="none">
                <a:solidFill>
                  <a:schemeClr val="lt1"/>
                </a:solidFill>
                <a:latin typeface="Calibri"/>
                <a:ea typeface="Calibri"/>
                <a:cs typeface="Calibri"/>
                <a:sym typeface="Calibri"/>
              </a:defRPr>
            </a:lvl3pPr>
            <a:lvl4pPr marL="1828800" marR="0" lvl="3" indent="-228600" algn="r" rtl="0">
              <a:lnSpc>
                <a:spcPct val="90000"/>
              </a:lnSpc>
              <a:spcBef>
                <a:spcPts val="500"/>
              </a:spcBef>
              <a:spcAft>
                <a:spcPts val="0"/>
              </a:spcAft>
              <a:buClr>
                <a:schemeClr val="lt1"/>
              </a:buClr>
              <a:buSzPts val="1400"/>
              <a:buFont typeface="Arial"/>
              <a:buNone/>
              <a:defRPr sz="1400" b="0" i="0" u="none" strike="noStrike" cap="none">
                <a:solidFill>
                  <a:schemeClr val="lt1"/>
                </a:solidFill>
                <a:latin typeface="Calibri"/>
                <a:ea typeface="Calibri"/>
                <a:cs typeface="Calibri"/>
                <a:sym typeface="Calibri"/>
              </a:defRPr>
            </a:lvl4pPr>
            <a:lvl5pPr marL="2286000" marR="0" lvl="4" indent="-228600" algn="r" rtl="0">
              <a:lnSpc>
                <a:spcPct val="90000"/>
              </a:lnSpc>
              <a:spcBef>
                <a:spcPts val="500"/>
              </a:spcBef>
              <a:spcAft>
                <a:spcPts val="0"/>
              </a:spcAft>
              <a:buClr>
                <a:schemeClr val="lt1"/>
              </a:buClr>
              <a:buSzPts val="1400"/>
              <a:buFont typeface="Arial"/>
              <a:buNone/>
              <a:defRPr sz="1400" b="0" i="0" u="none" strike="noStrike" cap="none">
                <a:solidFill>
                  <a:schemeClr val="lt1"/>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55" name="Google Shape;155;p11"/>
          <p:cNvSpPr txBox="1">
            <a:spLocks noGrp="1"/>
          </p:cNvSpPr>
          <p:nvPr>
            <p:ph type="body" idx="4"/>
          </p:nvPr>
        </p:nvSpPr>
        <p:spPr>
          <a:xfrm>
            <a:off x="2667000" y="4448040"/>
            <a:ext cx="4508500" cy="277342"/>
          </a:xfrm>
          <a:prstGeom prst="rect">
            <a:avLst/>
          </a:prstGeom>
          <a:noFill/>
          <a:ln>
            <a:noFill/>
          </a:ln>
        </p:spPr>
        <p:txBody>
          <a:bodyPr spcFirstLastPara="1" wrap="square" lIns="0" tIns="0" rIns="0" bIns="0" anchor="ctr" anchorCtr="0"/>
          <a:lstStyle>
            <a:lvl1pPr marL="457200" marR="0" lvl="0" indent="-228600" algn="r" rtl="0">
              <a:lnSpc>
                <a:spcPct val="100000"/>
              </a:lnSpc>
              <a:spcBef>
                <a:spcPts val="1000"/>
              </a:spcBef>
              <a:spcAft>
                <a:spcPts val="0"/>
              </a:spcAft>
              <a:buClr>
                <a:schemeClr val="lt1"/>
              </a:buClr>
              <a:buSzPts val="1600"/>
              <a:buFont typeface="Arial"/>
              <a:buNone/>
              <a:defRPr sz="1600" b="0" i="0" u="none" strike="noStrike" cap="none">
                <a:solidFill>
                  <a:schemeClr val="lt1"/>
                </a:solidFill>
                <a:latin typeface="Calibri"/>
                <a:ea typeface="Calibri"/>
                <a:cs typeface="Calibri"/>
                <a:sym typeface="Calibri"/>
              </a:defRPr>
            </a:lvl1pPr>
            <a:lvl2pPr marL="914400" marR="0" lvl="1" indent="-228600" algn="r" rtl="0">
              <a:lnSpc>
                <a:spcPct val="90000"/>
              </a:lnSpc>
              <a:spcBef>
                <a:spcPts val="500"/>
              </a:spcBef>
              <a:spcAft>
                <a:spcPts val="0"/>
              </a:spcAft>
              <a:buClr>
                <a:schemeClr val="lt1"/>
              </a:buClr>
              <a:buSzPts val="1600"/>
              <a:buFont typeface="Arial"/>
              <a:buNone/>
              <a:defRPr sz="1600" b="0" i="0" u="none" strike="noStrike" cap="none">
                <a:solidFill>
                  <a:schemeClr val="lt1"/>
                </a:solidFill>
                <a:latin typeface="Calibri"/>
                <a:ea typeface="Calibri"/>
                <a:cs typeface="Calibri"/>
                <a:sym typeface="Calibri"/>
              </a:defRPr>
            </a:lvl2pPr>
            <a:lvl3pPr marL="1371600" marR="0" lvl="2" indent="-228600" algn="r" rtl="0">
              <a:lnSpc>
                <a:spcPct val="90000"/>
              </a:lnSpc>
              <a:spcBef>
                <a:spcPts val="500"/>
              </a:spcBef>
              <a:spcAft>
                <a:spcPts val="0"/>
              </a:spcAft>
              <a:buClr>
                <a:schemeClr val="lt1"/>
              </a:buClr>
              <a:buSzPts val="1400"/>
              <a:buFont typeface="Arial"/>
              <a:buNone/>
              <a:defRPr sz="1400" b="0" i="0" u="none" strike="noStrike" cap="none">
                <a:solidFill>
                  <a:schemeClr val="lt1"/>
                </a:solidFill>
                <a:latin typeface="Calibri"/>
                <a:ea typeface="Calibri"/>
                <a:cs typeface="Calibri"/>
                <a:sym typeface="Calibri"/>
              </a:defRPr>
            </a:lvl3pPr>
            <a:lvl4pPr marL="1828800" marR="0" lvl="3" indent="-228600" algn="r" rtl="0">
              <a:lnSpc>
                <a:spcPct val="90000"/>
              </a:lnSpc>
              <a:spcBef>
                <a:spcPts val="500"/>
              </a:spcBef>
              <a:spcAft>
                <a:spcPts val="0"/>
              </a:spcAft>
              <a:buClr>
                <a:schemeClr val="lt1"/>
              </a:buClr>
              <a:buSzPts val="1400"/>
              <a:buFont typeface="Arial"/>
              <a:buNone/>
              <a:defRPr sz="1400" b="0" i="0" u="none" strike="noStrike" cap="none">
                <a:solidFill>
                  <a:schemeClr val="lt1"/>
                </a:solidFill>
                <a:latin typeface="Calibri"/>
                <a:ea typeface="Calibri"/>
                <a:cs typeface="Calibri"/>
                <a:sym typeface="Calibri"/>
              </a:defRPr>
            </a:lvl4pPr>
            <a:lvl5pPr marL="2286000" marR="0" lvl="4" indent="-228600" algn="r" rtl="0">
              <a:lnSpc>
                <a:spcPct val="90000"/>
              </a:lnSpc>
              <a:spcBef>
                <a:spcPts val="500"/>
              </a:spcBef>
              <a:spcAft>
                <a:spcPts val="0"/>
              </a:spcAft>
              <a:buClr>
                <a:schemeClr val="lt1"/>
              </a:buClr>
              <a:buSzPts val="1400"/>
              <a:buFont typeface="Arial"/>
              <a:buNone/>
              <a:defRPr sz="1400" b="0" i="0" u="none" strike="noStrike" cap="none">
                <a:solidFill>
                  <a:schemeClr val="lt1"/>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56" name="Google Shape;156;p11"/>
          <p:cNvSpPr>
            <a:spLocks noGrp="1"/>
          </p:cNvSpPr>
          <p:nvPr>
            <p:ph type="pic" idx="5"/>
          </p:nvPr>
        </p:nvSpPr>
        <p:spPr>
          <a:xfrm>
            <a:off x="8065008" y="2587752"/>
            <a:ext cx="1344168" cy="704088"/>
          </a:xfrm>
          <a:prstGeom prst="rect">
            <a:avLst/>
          </a:prstGeom>
          <a:noFill/>
          <a:ln>
            <a:noFill/>
          </a:ln>
        </p:spPr>
        <p:txBody>
          <a:bodyPr spcFirstLastPara="1" wrap="square" lIns="0" tIns="0" rIns="0" bIns="0" anchor="t" anchorCtr="0"/>
          <a:lstStyle>
            <a:lvl1pPr marR="0" lvl="0" algn="l" rtl="0">
              <a:lnSpc>
                <a:spcPct val="90000"/>
              </a:lnSpc>
              <a:spcBef>
                <a:spcPts val="1000"/>
              </a:spcBef>
              <a:spcAft>
                <a:spcPts val="0"/>
              </a:spcAft>
              <a:buClr>
                <a:schemeClr val="lt1"/>
              </a:buClr>
              <a:buSzPts val="1800"/>
              <a:buFont typeface="Arial"/>
              <a:buNone/>
              <a:defRPr sz="1800" b="0" i="0" u="none" strike="noStrike" cap="none">
                <a:solidFill>
                  <a:schemeClr val="lt1"/>
                </a:solidFill>
                <a:latin typeface="Calibri"/>
                <a:ea typeface="Calibri"/>
                <a:cs typeface="Calibri"/>
                <a:sym typeface="Calibri"/>
              </a:defRPr>
            </a:lvl1pPr>
            <a:lvl2pPr marR="0" lvl="1"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R="0" lvl="2"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R="0" lvl="3"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R="0" lvl="4"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R="0" lvl="5"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R="0" lvl="6"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R="0" lvl="7"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R="0" lvl="8"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57" name="Google Shape;157;p11"/>
          <p:cNvSpPr txBox="1">
            <a:spLocks noGrp="1"/>
          </p:cNvSpPr>
          <p:nvPr>
            <p:ph type="body" idx="6"/>
          </p:nvPr>
        </p:nvSpPr>
        <p:spPr>
          <a:xfrm>
            <a:off x="2667000" y="4753821"/>
            <a:ext cx="4508500" cy="277342"/>
          </a:xfrm>
          <a:prstGeom prst="rect">
            <a:avLst/>
          </a:prstGeom>
          <a:noFill/>
          <a:ln>
            <a:noFill/>
          </a:ln>
        </p:spPr>
        <p:txBody>
          <a:bodyPr spcFirstLastPara="1" wrap="square" lIns="0" tIns="0" rIns="0" bIns="0" anchor="ctr" anchorCtr="0"/>
          <a:lstStyle>
            <a:lvl1pPr marL="457200" marR="0" lvl="0" indent="-228600" algn="r" rtl="0">
              <a:lnSpc>
                <a:spcPct val="100000"/>
              </a:lnSpc>
              <a:spcBef>
                <a:spcPts val="1000"/>
              </a:spcBef>
              <a:spcAft>
                <a:spcPts val="0"/>
              </a:spcAft>
              <a:buClr>
                <a:schemeClr val="lt1"/>
              </a:buClr>
              <a:buSzPts val="1600"/>
              <a:buFont typeface="Arial"/>
              <a:buNone/>
              <a:defRPr sz="1600" b="0" i="0" u="none" strike="noStrike" cap="none">
                <a:solidFill>
                  <a:schemeClr val="lt1"/>
                </a:solidFill>
                <a:latin typeface="Calibri"/>
                <a:ea typeface="Calibri"/>
                <a:cs typeface="Calibri"/>
                <a:sym typeface="Calibri"/>
              </a:defRPr>
            </a:lvl1pPr>
            <a:lvl2pPr marL="914400" marR="0" lvl="1" indent="-228600" algn="r" rtl="0">
              <a:lnSpc>
                <a:spcPct val="90000"/>
              </a:lnSpc>
              <a:spcBef>
                <a:spcPts val="500"/>
              </a:spcBef>
              <a:spcAft>
                <a:spcPts val="0"/>
              </a:spcAft>
              <a:buClr>
                <a:schemeClr val="lt1"/>
              </a:buClr>
              <a:buSzPts val="1600"/>
              <a:buFont typeface="Arial"/>
              <a:buNone/>
              <a:defRPr sz="1600" b="0" i="0" u="none" strike="noStrike" cap="none">
                <a:solidFill>
                  <a:schemeClr val="lt1"/>
                </a:solidFill>
                <a:latin typeface="Calibri"/>
                <a:ea typeface="Calibri"/>
                <a:cs typeface="Calibri"/>
                <a:sym typeface="Calibri"/>
              </a:defRPr>
            </a:lvl2pPr>
            <a:lvl3pPr marL="1371600" marR="0" lvl="2" indent="-228600" algn="r" rtl="0">
              <a:lnSpc>
                <a:spcPct val="90000"/>
              </a:lnSpc>
              <a:spcBef>
                <a:spcPts val="500"/>
              </a:spcBef>
              <a:spcAft>
                <a:spcPts val="0"/>
              </a:spcAft>
              <a:buClr>
                <a:schemeClr val="lt1"/>
              </a:buClr>
              <a:buSzPts val="1400"/>
              <a:buFont typeface="Arial"/>
              <a:buNone/>
              <a:defRPr sz="1400" b="0" i="0" u="none" strike="noStrike" cap="none">
                <a:solidFill>
                  <a:schemeClr val="lt1"/>
                </a:solidFill>
                <a:latin typeface="Calibri"/>
                <a:ea typeface="Calibri"/>
                <a:cs typeface="Calibri"/>
                <a:sym typeface="Calibri"/>
              </a:defRPr>
            </a:lvl3pPr>
            <a:lvl4pPr marL="1828800" marR="0" lvl="3" indent="-228600" algn="r" rtl="0">
              <a:lnSpc>
                <a:spcPct val="90000"/>
              </a:lnSpc>
              <a:spcBef>
                <a:spcPts val="500"/>
              </a:spcBef>
              <a:spcAft>
                <a:spcPts val="0"/>
              </a:spcAft>
              <a:buClr>
                <a:schemeClr val="lt1"/>
              </a:buClr>
              <a:buSzPts val="1400"/>
              <a:buFont typeface="Arial"/>
              <a:buNone/>
              <a:defRPr sz="1400" b="0" i="0" u="none" strike="noStrike" cap="none">
                <a:solidFill>
                  <a:schemeClr val="lt1"/>
                </a:solidFill>
                <a:latin typeface="Calibri"/>
                <a:ea typeface="Calibri"/>
                <a:cs typeface="Calibri"/>
                <a:sym typeface="Calibri"/>
              </a:defRPr>
            </a:lvl4pPr>
            <a:lvl5pPr marL="2286000" marR="0" lvl="4" indent="-228600" algn="r" rtl="0">
              <a:lnSpc>
                <a:spcPct val="90000"/>
              </a:lnSpc>
              <a:spcBef>
                <a:spcPts val="500"/>
              </a:spcBef>
              <a:spcAft>
                <a:spcPts val="0"/>
              </a:spcAft>
              <a:buClr>
                <a:schemeClr val="lt1"/>
              </a:buClr>
              <a:buSzPts val="1400"/>
              <a:buFont typeface="Arial"/>
              <a:buNone/>
              <a:defRPr sz="1400" b="0" i="0" u="none" strike="noStrike" cap="none">
                <a:solidFill>
                  <a:schemeClr val="lt1"/>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Tree>
    <p:extLst>
      <p:ext uri="{BB962C8B-B14F-4D97-AF65-F5344CB8AC3E}">
        <p14:creationId xmlns:p14="http://schemas.microsoft.com/office/powerpoint/2010/main" val="390878433"/>
      </p:ext>
    </p:extLst>
  </p:cSld>
  <p:clrMapOvr>
    <a:masterClrMapping/>
  </p:clrMapOvr>
</p:sldLayout>
</file>

<file path=ppt/slideLayouts/slideLayout161.xml><?xml version="1.0" encoding="utf-8"?>
<p:sldLayout xmlns:a="http://schemas.openxmlformats.org/drawingml/2006/main" xmlns:r="http://schemas.openxmlformats.org/officeDocument/2006/relationships" xmlns:p="http://schemas.openxmlformats.org/presentationml/2006/main" matchingName="Team 3 Members">
  <p:cSld name="Team 3 Members">
    <p:spTree>
      <p:nvGrpSpPr>
        <p:cNvPr id="1" name="Shape 158"/>
        <p:cNvGrpSpPr/>
        <p:nvPr/>
      </p:nvGrpSpPr>
      <p:grpSpPr>
        <a:xfrm>
          <a:off x="0" y="0"/>
          <a:ext cx="0" cy="0"/>
          <a:chOff x="0" y="0"/>
          <a:chExt cx="0" cy="0"/>
        </a:xfrm>
      </p:grpSpPr>
      <p:sp>
        <p:nvSpPr>
          <p:cNvPr id="159" name="Google Shape;159;p12"/>
          <p:cNvSpPr txBox="1">
            <a:spLocks noGrp="1"/>
          </p:cNvSpPr>
          <p:nvPr>
            <p:ph type="title"/>
          </p:nvPr>
        </p:nvSpPr>
        <p:spPr>
          <a:xfrm>
            <a:off x="432000" y="432000"/>
            <a:ext cx="11340000" cy="432000"/>
          </a:xfrm>
          <a:prstGeom prst="rect">
            <a:avLst/>
          </a:prstGeom>
          <a:noFill/>
          <a:ln>
            <a:noFill/>
          </a:ln>
        </p:spPr>
        <p:txBody>
          <a:bodyPr spcFirstLastPara="1" wrap="square" lIns="0" tIns="0" rIns="0" bIns="0" anchor="ctr" anchorCtr="0"/>
          <a:lstStyle>
            <a:lvl1pPr marR="0" lvl="0" algn="l" rtl="0">
              <a:lnSpc>
                <a:spcPct val="90000"/>
              </a:lnSpc>
              <a:spcBef>
                <a:spcPts val="0"/>
              </a:spcBef>
              <a:spcAft>
                <a:spcPts val="0"/>
              </a:spcAft>
              <a:buClr>
                <a:srgbClr val="3F3F3F"/>
              </a:buClr>
              <a:buSzPts val="4800"/>
              <a:buFont typeface="Economica"/>
              <a:buNone/>
              <a:defRPr sz="4800" b="0" i="0" u="none" strike="noStrike" cap="none">
                <a:solidFill>
                  <a:srgbClr val="3F3F3F"/>
                </a:solidFill>
                <a:latin typeface="Economica"/>
                <a:ea typeface="Economica"/>
                <a:cs typeface="Economica"/>
                <a:sym typeface="Economica"/>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endParaRPr/>
          </a:p>
        </p:txBody>
      </p:sp>
      <p:sp>
        <p:nvSpPr>
          <p:cNvPr id="160" name="Google Shape;160;p12"/>
          <p:cNvSpPr txBox="1">
            <a:spLocks noGrp="1"/>
          </p:cNvSpPr>
          <p:nvPr>
            <p:ph type="ftr" idx="11"/>
          </p:nvPr>
        </p:nvSpPr>
        <p:spPr>
          <a:xfrm>
            <a:off x="431999" y="6188628"/>
            <a:ext cx="8784941" cy="365125"/>
          </a:xfrm>
          <a:prstGeom prst="rect">
            <a:avLst/>
          </a:prstGeom>
          <a:noFill/>
          <a:ln>
            <a:noFill/>
          </a:ln>
        </p:spPr>
        <p:txBody>
          <a:bodyPr spcFirstLastPara="1" wrap="square" lIns="0" tIns="0" rIns="0" bIns="0" anchor="ctr" anchorCtr="0"/>
          <a:lstStyle>
            <a:lvl1pPr marR="0" lvl="0" algn="l" rtl="0">
              <a:spcBef>
                <a:spcPts val="0"/>
              </a:spcBef>
              <a:spcAft>
                <a:spcPts val="0"/>
              </a:spcAft>
              <a:buSzPts val="1400"/>
              <a:buNone/>
              <a:defRPr sz="1200" b="0" i="0" u="none" strike="noStrike" cap="none">
                <a:solidFill>
                  <a:srgbClr val="3F3F3F"/>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200" b="0" i="0" u="none" strike="noStrike" kern="0" cap="none" spc="0" normalizeH="0" baseline="0" noProof="0">
              <a:ln>
                <a:noFill/>
              </a:ln>
              <a:solidFill>
                <a:srgbClr val="3F3F3F"/>
              </a:solidFill>
              <a:effectLst/>
              <a:uLnTx/>
              <a:uFillTx/>
              <a:latin typeface="Calibri"/>
              <a:cs typeface="Calibri"/>
              <a:sym typeface="Calibri"/>
            </a:endParaRPr>
          </a:p>
        </p:txBody>
      </p:sp>
      <p:sp>
        <p:nvSpPr>
          <p:cNvPr id="161" name="Google Shape;161;p12"/>
          <p:cNvSpPr>
            <a:spLocks noGrp="1"/>
          </p:cNvSpPr>
          <p:nvPr>
            <p:ph type="sldNum" idx="12"/>
          </p:nvPr>
        </p:nvSpPr>
        <p:spPr>
          <a:xfrm>
            <a:off x="11496369" y="6155190"/>
            <a:ext cx="432000" cy="432000"/>
          </a:xfrm>
          <a:prstGeom prst="ellipse">
            <a:avLst/>
          </a:prstGeom>
          <a:noFill/>
          <a:ln w="9525" cap="flat" cmpd="sng">
            <a:solidFill>
              <a:schemeClr val="accent1"/>
            </a:solidFill>
            <a:prstDash val="solid"/>
            <a:round/>
            <a:headEnd type="none" w="sm" len="sm"/>
            <a:tailEnd type="none" w="sm" len="sm"/>
          </a:ln>
        </p:spPr>
        <p:txBody>
          <a:bodyPr spcFirstLastPara="1" wrap="square" lIns="0" tIns="0" rIns="0" bIns="0" anchor="ctr" anchorCtr="0">
            <a:noAutofit/>
          </a:bodyPr>
          <a:lstStyle>
            <a:lvl1pPr marL="0" marR="0" lvl="0" indent="0" algn="ctr" rtl="0">
              <a:spcBef>
                <a:spcPts val="0"/>
              </a:spcBef>
              <a:buNone/>
              <a:defRPr sz="1200" b="1" i="1" u="none" strike="noStrike" cap="none">
                <a:solidFill>
                  <a:srgbClr val="3F3F3F"/>
                </a:solidFill>
                <a:latin typeface="Rockwell"/>
                <a:ea typeface="Rockwell"/>
                <a:cs typeface="Rockwell"/>
                <a:sym typeface="Rockwell"/>
              </a:defRPr>
            </a:lvl1pPr>
            <a:lvl2pPr marL="0" marR="0" lvl="1" indent="0" algn="ctr" rtl="0">
              <a:spcBef>
                <a:spcPts val="0"/>
              </a:spcBef>
              <a:buNone/>
              <a:defRPr sz="1200" b="1" i="1" u="none" strike="noStrike" cap="none">
                <a:solidFill>
                  <a:srgbClr val="3F3F3F"/>
                </a:solidFill>
                <a:latin typeface="Rockwell"/>
                <a:ea typeface="Rockwell"/>
                <a:cs typeface="Rockwell"/>
                <a:sym typeface="Rockwell"/>
              </a:defRPr>
            </a:lvl2pPr>
            <a:lvl3pPr marL="0" marR="0" lvl="2" indent="0" algn="ctr" rtl="0">
              <a:spcBef>
                <a:spcPts val="0"/>
              </a:spcBef>
              <a:buNone/>
              <a:defRPr sz="1200" b="1" i="1" u="none" strike="noStrike" cap="none">
                <a:solidFill>
                  <a:srgbClr val="3F3F3F"/>
                </a:solidFill>
                <a:latin typeface="Rockwell"/>
                <a:ea typeface="Rockwell"/>
                <a:cs typeface="Rockwell"/>
                <a:sym typeface="Rockwell"/>
              </a:defRPr>
            </a:lvl3pPr>
            <a:lvl4pPr marL="0" marR="0" lvl="3" indent="0" algn="ctr" rtl="0">
              <a:spcBef>
                <a:spcPts val="0"/>
              </a:spcBef>
              <a:buNone/>
              <a:defRPr sz="1200" b="1" i="1" u="none" strike="noStrike" cap="none">
                <a:solidFill>
                  <a:srgbClr val="3F3F3F"/>
                </a:solidFill>
                <a:latin typeface="Rockwell"/>
                <a:ea typeface="Rockwell"/>
                <a:cs typeface="Rockwell"/>
                <a:sym typeface="Rockwell"/>
              </a:defRPr>
            </a:lvl4pPr>
            <a:lvl5pPr marL="0" marR="0" lvl="4" indent="0" algn="ctr" rtl="0">
              <a:spcBef>
                <a:spcPts val="0"/>
              </a:spcBef>
              <a:buNone/>
              <a:defRPr sz="1200" b="1" i="1" u="none" strike="noStrike" cap="none">
                <a:solidFill>
                  <a:srgbClr val="3F3F3F"/>
                </a:solidFill>
                <a:latin typeface="Rockwell"/>
                <a:ea typeface="Rockwell"/>
                <a:cs typeface="Rockwell"/>
                <a:sym typeface="Rockwell"/>
              </a:defRPr>
            </a:lvl5pPr>
            <a:lvl6pPr marL="0" marR="0" lvl="5" indent="0" algn="ctr" rtl="0">
              <a:spcBef>
                <a:spcPts val="0"/>
              </a:spcBef>
              <a:buNone/>
              <a:defRPr sz="1200" b="1" i="1" u="none" strike="noStrike" cap="none">
                <a:solidFill>
                  <a:srgbClr val="3F3F3F"/>
                </a:solidFill>
                <a:latin typeface="Rockwell"/>
                <a:ea typeface="Rockwell"/>
                <a:cs typeface="Rockwell"/>
                <a:sym typeface="Rockwell"/>
              </a:defRPr>
            </a:lvl6pPr>
            <a:lvl7pPr marL="0" marR="0" lvl="6" indent="0" algn="ctr" rtl="0">
              <a:spcBef>
                <a:spcPts val="0"/>
              </a:spcBef>
              <a:buNone/>
              <a:defRPr sz="1200" b="1" i="1" u="none" strike="noStrike" cap="none">
                <a:solidFill>
                  <a:srgbClr val="3F3F3F"/>
                </a:solidFill>
                <a:latin typeface="Rockwell"/>
                <a:ea typeface="Rockwell"/>
                <a:cs typeface="Rockwell"/>
                <a:sym typeface="Rockwell"/>
              </a:defRPr>
            </a:lvl7pPr>
            <a:lvl8pPr marL="0" marR="0" lvl="7" indent="0" algn="ctr" rtl="0">
              <a:spcBef>
                <a:spcPts val="0"/>
              </a:spcBef>
              <a:buNone/>
              <a:defRPr sz="1200" b="1" i="1" u="none" strike="noStrike" cap="none">
                <a:solidFill>
                  <a:srgbClr val="3F3F3F"/>
                </a:solidFill>
                <a:latin typeface="Rockwell"/>
                <a:ea typeface="Rockwell"/>
                <a:cs typeface="Rockwell"/>
                <a:sym typeface="Rockwell"/>
              </a:defRPr>
            </a:lvl8pPr>
            <a:lvl9pPr marL="0" marR="0" lvl="8" indent="0" algn="ctr" rtl="0">
              <a:spcBef>
                <a:spcPts val="0"/>
              </a:spcBef>
              <a:buNone/>
              <a:defRPr sz="1200" b="1" i="1" u="none" strike="noStrike" cap="none">
                <a:solidFill>
                  <a:srgbClr val="3F3F3F"/>
                </a:solidFill>
                <a:latin typeface="Rockwell"/>
                <a:ea typeface="Rockwell"/>
                <a:cs typeface="Rockwell"/>
                <a:sym typeface="Rockwell"/>
              </a:defRPr>
            </a:lvl9p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n-US" sz="1200" b="1" i="1" u="none" strike="noStrike" kern="0" cap="none" spc="0" normalizeH="0" baseline="0" noProof="0">
                <a:ln>
                  <a:noFill/>
                </a:ln>
                <a:solidFill>
                  <a:srgbClr val="3F3F3F"/>
                </a:solidFill>
                <a:effectLst/>
                <a:uLnTx/>
                <a:uFillTx/>
                <a:latin typeface="Rockwell"/>
                <a:sym typeface="Rockwell"/>
              </a:rPr>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t>‹#›</a:t>
            </a:fld>
            <a:endParaRPr kumimoji="0" sz="1200" b="1" i="1" u="none" strike="noStrike" kern="0" cap="none" spc="0" normalizeH="0" baseline="0" noProof="0">
              <a:ln>
                <a:noFill/>
              </a:ln>
              <a:solidFill>
                <a:srgbClr val="3F3F3F"/>
              </a:solidFill>
              <a:effectLst/>
              <a:uLnTx/>
              <a:uFillTx/>
              <a:latin typeface="Rockwell"/>
              <a:sym typeface="Rockwell"/>
            </a:endParaRPr>
          </a:p>
        </p:txBody>
      </p:sp>
      <p:sp>
        <p:nvSpPr>
          <p:cNvPr id="162" name="Google Shape;162;p12"/>
          <p:cNvSpPr txBox="1">
            <a:spLocks noGrp="1"/>
          </p:cNvSpPr>
          <p:nvPr>
            <p:ph type="body" idx="1"/>
          </p:nvPr>
        </p:nvSpPr>
        <p:spPr>
          <a:xfrm>
            <a:off x="2103945" y="3995705"/>
            <a:ext cx="1964171" cy="216000"/>
          </a:xfrm>
          <a:prstGeom prst="rect">
            <a:avLst/>
          </a:prstGeom>
          <a:noFill/>
          <a:ln>
            <a:noFill/>
          </a:ln>
        </p:spPr>
        <p:txBody>
          <a:bodyPr spcFirstLastPara="1" wrap="square" lIns="0" tIns="0" rIns="0" bIns="0" anchor="t" anchorCtr="0"/>
          <a:lstStyle>
            <a:lvl1pPr marL="457200" marR="0" lvl="0" indent="-228600" algn="l" rtl="0">
              <a:lnSpc>
                <a:spcPct val="90000"/>
              </a:lnSpc>
              <a:spcBef>
                <a:spcPts val="1000"/>
              </a:spcBef>
              <a:spcAft>
                <a:spcPts val="0"/>
              </a:spcAft>
              <a:buClr>
                <a:srgbClr val="3F3F3F"/>
              </a:buClr>
              <a:buSzPts val="1600"/>
              <a:buFont typeface="Arial"/>
              <a:buNone/>
              <a:defRPr sz="16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63" name="Google Shape;163;p12"/>
          <p:cNvSpPr txBox="1">
            <a:spLocks noGrp="1"/>
          </p:cNvSpPr>
          <p:nvPr>
            <p:ph type="body" idx="2"/>
          </p:nvPr>
        </p:nvSpPr>
        <p:spPr>
          <a:xfrm>
            <a:off x="5955887" y="3995705"/>
            <a:ext cx="1964171" cy="216000"/>
          </a:xfrm>
          <a:prstGeom prst="rect">
            <a:avLst/>
          </a:prstGeom>
          <a:noFill/>
          <a:ln>
            <a:noFill/>
          </a:ln>
        </p:spPr>
        <p:txBody>
          <a:bodyPr spcFirstLastPara="1" wrap="square" lIns="0" tIns="0" rIns="0" bIns="0" anchor="t" anchorCtr="0"/>
          <a:lstStyle>
            <a:lvl1pPr marL="457200" marR="0" lvl="0" indent="-228600" algn="l" rtl="0">
              <a:lnSpc>
                <a:spcPct val="90000"/>
              </a:lnSpc>
              <a:spcBef>
                <a:spcPts val="1000"/>
              </a:spcBef>
              <a:spcAft>
                <a:spcPts val="0"/>
              </a:spcAft>
              <a:buClr>
                <a:srgbClr val="3F3F3F"/>
              </a:buClr>
              <a:buSzPts val="1600"/>
              <a:buFont typeface="Arial"/>
              <a:buNone/>
              <a:defRPr sz="16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64" name="Google Shape;164;p12"/>
          <p:cNvSpPr txBox="1">
            <a:spLocks noGrp="1"/>
          </p:cNvSpPr>
          <p:nvPr>
            <p:ph type="body" idx="3"/>
          </p:nvPr>
        </p:nvSpPr>
        <p:spPr>
          <a:xfrm>
            <a:off x="9807829" y="3991240"/>
            <a:ext cx="1964171" cy="216000"/>
          </a:xfrm>
          <a:prstGeom prst="rect">
            <a:avLst/>
          </a:prstGeom>
          <a:noFill/>
          <a:ln>
            <a:noFill/>
          </a:ln>
        </p:spPr>
        <p:txBody>
          <a:bodyPr spcFirstLastPara="1" wrap="square" lIns="0" tIns="0" rIns="0" bIns="0" anchor="t" anchorCtr="0"/>
          <a:lstStyle>
            <a:lvl1pPr marL="457200" marR="0" lvl="0" indent="-228600" algn="l" rtl="0">
              <a:lnSpc>
                <a:spcPct val="90000"/>
              </a:lnSpc>
              <a:spcBef>
                <a:spcPts val="1000"/>
              </a:spcBef>
              <a:spcAft>
                <a:spcPts val="0"/>
              </a:spcAft>
              <a:buClr>
                <a:srgbClr val="3F3F3F"/>
              </a:buClr>
              <a:buSzPts val="1600"/>
              <a:buFont typeface="Arial"/>
              <a:buNone/>
              <a:defRPr sz="16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65" name="Google Shape;165;p12"/>
          <p:cNvSpPr txBox="1">
            <a:spLocks noGrp="1"/>
          </p:cNvSpPr>
          <p:nvPr>
            <p:ph type="body" idx="4"/>
          </p:nvPr>
        </p:nvSpPr>
        <p:spPr>
          <a:xfrm>
            <a:off x="2103945" y="3424428"/>
            <a:ext cx="1964170" cy="504000"/>
          </a:xfrm>
          <a:prstGeom prst="rect">
            <a:avLst/>
          </a:prstGeom>
          <a:noFill/>
          <a:ln>
            <a:noFill/>
          </a:ln>
        </p:spPr>
        <p:txBody>
          <a:bodyPr spcFirstLastPara="1" wrap="square" lIns="0" tIns="0" rIns="0" bIns="0" anchor="t" anchorCtr="0"/>
          <a:lstStyle>
            <a:lvl1pPr marL="457200" marR="0" lvl="0" indent="-228600" algn="l" rtl="0">
              <a:lnSpc>
                <a:spcPct val="90000"/>
              </a:lnSpc>
              <a:spcBef>
                <a:spcPts val="1000"/>
              </a:spcBef>
              <a:spcAft>
                <a:spcPts val="0"/>
              </a:spcAft>
              <a:buClr>
                <a:srgbClr val="3F3F3F"/>
              </a:buClr>
              <a:buSzPts val="1800"/>
              <a:buFont typeface="Arial"/>
              <a:buNone/>
              <a:defRPr sz="1800" b="1" i="0" u="none" strike="noStrike" cap="none">
                <a:solidFill>
                  <a:srgbClr val="3F3F3F"/>
                </a:solidFill>
                <a:latin typeface="Rockwell"/>
                <a:ea typeface="Rockwell"/>
                <a:cs typeface="Rockwell"/>
                <a:sym typeface="Rockwell"/>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66" name="Google Shape;166;p12"/>
          <p:cNvSpPr txBox="1">
            <a:spLocks noGrp="1"/>
          </p:cNvSpPr>
          <p:nvPr>
            <p:ph type="body" idx="5"/>
          </p:nvPr>
        </p:nvSpPr>
        <p:spPr>
          <a:xfrm>
            <a:off x="5955887" y="3424428"/>
            <a:ext cx="1964171" cy="504000"/>
          </a:xfrm>
          <a:prstGeom prst="rect">
            <a:avLst/>
          </a:prstGeom>
          <a:noFill/>
          <a:ln>
            <a:noFill/>
          </a:ln>
        </p:spPr>
        <p:txBody>
          <a:bodyPr spcFirstLastPara="1" wrap="square" lIns="0" tIns="0" rIns="0" bIns="0" anchor="t" anchorCtr="0"/>
          <a:lstStyle>
            <a:lvl1pPr marL="457200" marR="0" lvl="0" indent="-228600" algn="l" rtl="0">
              <a:lnSpc>
                <a:spcPct val="90000"/>
              </a:lnSpc>
              <a:spcBef>
                <a:spcPts val="1000"/>
              </a:spcBef>
              <a:spcAft>
                <a:spcPts val="0"/>
              </a:spcAft>
              <a:buClr>
                <a:srgbClr val="3F3F3F"/>
              </a:buClr>
              <a:buSzPts val="1800"/>
              <a:buFont typeface="Arial"/>
              <a:buNone/>
              <a:defRPr sz="1800" b="1" i="0" u="none" strike="noStrike" cap="none">
                <a:solidFill>
                  <a:srgbClr val="3F3F3F"/>
                </a:solidFill>
                <a:latin typeface="Rockwell"/>
                <a:ea typeface="Rockwell"/>
                <a:cs typeface="Rockwell"/>
                <a:sym typeface="Rockwell"/>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67" name="Google Shape;167;p12"/>
          <p:cNvSpPr txBox="1">
            <a:spLocks noGrp="1"/>
          </p:cNvSpPr>
          <p:nvPr>
            <p:ph type="body" idx="6"/>
          </p:nvPr>
        </p:nvSpPr>
        <p:spPr>
          <a:xfrm>
            <a:off x="9807830" y="3424428"/>
            <a:ext cx="1964170" cy="504000"/>
          </a:xfrm>
          <a:prstGeom prst="rect">
            <a:avLst/>
          </a:prstGeom>
          <a:noFill/>
          <a:ln>
            <a:noFill/>
          </a:ln>
        </p:spPr>
        <p:txBody>
          <a:bodyPr spcFirstLastPara="1" wrap="square" lIns="0" tIns="0" rIns="0" bIns="0" anchor="t" anchorCtr="0"/>
          <a:lstStyle>
            <a:lvl1pPr marL="457200" marR="0" lvl="0" indent="-228600" algn="l" rtl="0">
              <a:lnSpc>
                <a:spcPct val="90000"/>
              </a:lnSpc>
              <a:spcBef>
                <a:spcPts val="1000"/>
              </a:spcBef>
              <a:spcAft>
                <a:spcPts val="0"/>
              </a:spcAft>
              <a:buClr>
                <a:srgbClr val="3F3F3F"/>
              </a:buClr>
              <a:buSzPts val="1800"/>
              <a:buFont typeface="Arial"/>
              <a:buNone/>
              <a:defRPr sz="1800" b="1" i="0" u="none" strike="noStrike" cap="none">
                <a:solidFill>
                  <a:srgbClr val="3F3F3F"/>
                </a:solidFill>
                <a:latin typeface="Rockwell"/>
                <a:ea typeface="Rockwell"/>
                <a:cs typeface="Rockwell"/>
                <a:sym typeface="Rockwell"/>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68" name="Google Shape;168;p12"/>
          <p:cNvSpPr>
            <a:spLocks noGrp="1"/>
          </p:cNvSpPr>
          <p:nvPr>
            <p:ph type="pic" idx="7"/>
          </p:nvPr>
        </p:nvSpPr>
        <p:spPr>
          <a:xfrm>
            <a:off x="431800" y="2808242"/>
            <a:ext cx="1505966" cy="1505966"/>
          </a:xfrm>
          <a:prstGeom prst="ellipse">
            <a:avLst/>
          </a:prstGeom>
          <a:solidFill>
            <a:srgbClr val="F2F2F2"/>
          </a:solidFill>
          <a:ln w="9525" cap="flat" cmpd="sng">
            <a:solidFill>
              <a:srgbClr val="F2F2F2"/>
            </a:solidFill>
            <a:prstDash val="solid"/>
            <a:round/>
            <a:headEnd type="none" w="sm" len="sm"/>
            <a:tailEnd type="none" w="sm" len="sm"/>
          </a:ln>
        </p:spPr>
        <p:txBody>
          <a:bodyPr spcFirstLastPara="1" wrap="square" lIns="0" tIns="0" rIns="0" bIns="0" anchor="ctr" anchorCtr="0"/>
          <a:lstStyle>
            <a:lvl1pPr marR="0" lvl="0" algn="ctr" rtl="0">
              <a:lnSpc>
                <a:spcPct val="90000"/>
              </a:lnSpc>
              <a:spcBef>
                <a:spcPts val="1000"/>
              </a:spcBef>
              <a:spcAft>
                <a:spcPts val="0"/>
              </a:spcAft>
              <a:buClr>
                <a:srgbClr val="3F3F3F"/>
              </a:buClr>
              <a:buSzPts val="1800"/>
              <a:buFont typeface="Arial"/>
              <a:buNone/>
              <a:defRPr sz="1800" b="0" i="0" u="none" strike="noStrike" cap="none">
                <a:solidFill>
                  <a:srgbClr val="3F3F3F"/>
                </a:solidFill>
                <a:latin typeface="Calibri"/>
                <a:ea typeface="Calibri"/>
                <a:cs typeface="Calibri"/>
                <a:sym typeface="Calibri"/>
              </a:defRPr>
            </a:lvl1pPr>
            <a:lvl2pPr marR="0" lvl="1"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R="0" lvl="2"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R="0" lvl="3"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R="0" lvl="4"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R="0" lvl="5"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R="0" lvl="6"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R="0" lvl="7"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R="0" lvl="8"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69" name="Google Shape;169;p12"/>
          <p:cNvSpPr>
            <a:spLocks noGrp="1"/>
          </p:cNvSpPr>
          <p:nvPr>
            <p:ph type="pic" idx="8"/>
          </p:nvPr>
        </p:nvSpPr>
        <p:spPr>
          <a:xfrm>
            <a:off x="4283742" y="2808242"/>
            <a:ext cx="1505966" cy="1505966"/>
          </a:xfrm>
          <a:prstGeom prst="ellipse">
            <a:avLst/>
          </a:prstGeom>
          <a:solidFill>
            <a:srgbClr val="F2F2F2"/>
          </a:solidFill>
          <a:ln w="9525" cap="flat" cmpd="sng">
            <a:solidFill>
              <a:srgbClr val="F2F2F2"/>
            </a:solidFill>
            <a:prstDash val="solid"/>
            <a:round/>
            <a:headEnd type="none" w="sm" len="sm"/>
            <a:tailEnd type="none" w="sm" len="sm"/>
          </a:ln>
        </p:spPr>
        <p:txBody>
          <a:bodyPr spcFirstLastPara="1" wrap="square" lIns="0" tIns="0" rIns="0" bIns="0" anchor="ctr" anchorCtr="0"/>
          <a:lstStyle>
            <a:lvl1pPr marR="0" lvl="0" algn="ctr" rtl="0">
              <a:lnSpc>
                <a:spcPct val="90000"/>
              </a:lnSpc>
              <a:spcBef>
                <a:spcPts val="1000"/>
              </a:spcBef>
              <a:spcAft>
                <a:spcPts val="0"/>
              </a:spcAft>
              <a:buClr>
                <a:srgbClr val="3F3F3F"/>
              </a:buClr>
              <a:buSzPts val="1800"/>
              <a:buFont typeface="Arial"/>
              <a:buNone/>
              <a:defRPr sz="1800" b="0" i="0" u="none" strike="noStrike" cap="none">
                <a:solidFill>
                  <a:srgbClr val="3F3F3F"/>
                </a:solidFill>
                <a:latin typeface="Calibri"/>
                <a:ea typeface="Calibri"/>
                <a:cs typeface="Calibri"/>
                <a:sym typeface="Calibri"/>
              </a:defRPr>
            </a:lvl1pPr>
            <a:lvl2pPr marR="0" lvl="1"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R="0" lvl="2"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R="0" lvl="3"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R="0" lvl="4"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R="0" lvl="5"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R="0" lvl="6"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R="0" lvl="7"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R="0" lvl="8"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70" name="Google Shape;170;p12"/>
          <p:cNvSpPr>
            <a:spLocks noGrp="1"/>
          </p:cNvSpPr>
          <p:nvPr>
            <p:ph type="pic" idx="9"/>
          </p:nvPr>
        </p:nvSpPr>
        <p:spPr>
          <a:xfrm>
            <a:off x="8135683" y="2808242"/>
            <a:ext cx="1505966" cy="1505966"/>
          </a:xfrm>
          <a:prstGeom prst="ellipse">
            <a:avLst/>
          </a:prstGeom>
          <a:solidFill>
            <a:srgbClr val="F2F2F2"/>
          </a:solidFill>
          <a:ln w="9525" cap="flat" cmpd="sng">
            <a:solidFill>
              <a:srgbClr val="F2F2F2"/>
            </a:solidFill>
            <a:prstDash val="solid"/>
            <a:round/>
            <a:headEnd type="none" w="sm" len="sm"/>
            <a:tailEnd type="none" w="sm" len="sm"/>
          </a:ln>
        </p:spPr>
        <p:txBody>
          <a:bodyPr spcFirstLastPara="1" wrap="square" lIns="0" tIns="0" rIns="0" bIns="0" anchor="ctr" anchorCtr="0"/>
          <a:lstStyle>
            <a:lvl1pPr marR="0" lvl="0" algn="ctr" rtl="0">
              <a:lnSpc>
                <a:spcPct val="90000"/>
              </a:lnSpc>
              <a:spcBef>
                <a:spcPts val="1000"/>
              </a:spcBef>
              <a:spcAft>
                <a:spcPts val="0"/>
              </a:spcAft>
              <a:buClr>
                <a:srgbClr val="3F3F3F"/>
              </a:buClr>
              <a:buSzPts val="1800"/>
              <a:buFont typeface="Arial"/>
              <a:buNone/>
              <a:defRPr sz="1800" b="0" i="0" u="none" strike="noStrike" cap="none">
                <a:solidFill>
                  <a:srgbClr val="3F3F3F"/>
                </a:solidFill>
                <a:latin typeface="Calibri"/>
                <a:ea typeface="Calibri"/>
                <a:cs typeface="Calibri"/>
                <a:sym typeface="Calibri"/>
              </a:defRPr>
            </a:lvl1pPr>
            <a:lvl2pPr marR="0" lvl="1"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R="0" lvl="2"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R="0" lvl="3"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R="0" lvl="4"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R="0" lvl="5"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R="0" lvl="6"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R="0" lvl="7"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R="0" lvl="8"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71" name="Google Shape;171;p12"/>
          <p:cNvSpPr txBox="1">
            <a:spLocks noGrp="1"/>
          </p:cNvSpPr>
          <p:nvPr>
            <p:ph type="body" idx="13"/>
          </p:nvPr>
        </p:nvSpPr>
        <p:spPr>
          <a:xfrm>
            <a:off x="431800" y="1080000"/>
            <a:ext cx="11339513" cy="276561"/>
          </a:xfrm>
          <a:prstGeom prst="rect">
            <a:avLst/>
          </a:prstGeom>
          <a:noFill/>
          <a:ln>
            <a:noFill/>
          </a:ln>
        </p:spPr>
        <p:txBody>
          <a:bodyPr spcFirstLastPara="1" wrap="square" lIns="0" tIns="0" rIns="0" bIns="0" anchor="t" anchorCtr="0"/>
          <a:lstStyle>
            <a:lvl1pPr marL="457200" marR="0" lvl="0" indent="-228600" algn="l" rtl="0">
              <a:lnSpc>
                <a:spcPct val="90000"/>
              </a:lnSpc>
              <a:spcBef>
                <a:spcPts val="1000"/>
              </a:spcBef>
              <a:spcAft>
                <a:spcPts val="0"/>
              </a:spcAft>
              <a:buClr>
                <a:srgbClr val="3F3F3F"/>
              </a:buClr>
              <a:buSzPts val="1800"/>
              <a:buFont typeface="Arial"/>
              <a:buNone/>
              <a:defRPr sz="1800" b="0" i="0" u="none" strike="noStrike" cap="none">
                <a:solidFill>
                  <a:srgbClr val="3F3F3F"/>
                </a:solidFill>
                <a:latin typeface="Calibri"/>
                <a:ea typeface="Calibri"/>
                <a:cs typeface="Calibri"/>
                <a:sym typeface="Calibri"/>
              </a:defRPr>
            </a:lvl1pPr>
            <a:lvl2pPr marL="914400" marR="0" lvl="1" indent="-228600" algn="l" rtl="0">
              <a:lnSpc>
                <a:spcPct val="90000"/>
              </a:lnSpc>
              <a:spcBef>
                <a:spcPts val="500"/>
              </a:spcBef>
              <a:spcAft>
                <a:spcPts val="0"/>
              </a:spcAft>
              <a:buClr>
                <a:srgbClr val="3F3F3F"/>
              </a:buClr>
              <a:buSzPts val="1600"/>
              <a:buFont typeface="Arial"/>
              <a:buNone/>
              <a:defRPr sz="1600" b="0" i="0" u="none" strike="noStrike" cap="none">
                <a:solidFill>
                  <a:srgbClr val="3F3F3F"/>
                </a:solidFill>
                <a:latin typeface="Calibri"/>
                <a:ea typeface="Calibri"/>
                <a:cs typeface="Calibri"/>
                <a:sym typeface="Calibri"/>
              </a:defRPr>
            </a:lvl2pPr>
            <a:lvl3pPr marL="1371600" marR="0" lvl="2" indent="-228600" algn="l" rtl="0">
              <a:lnSpc>
                <a:spcPct val="90000"/>
              </a:lnSpc>
              <a:spcBef>
                <a:spcPts val="500"/>
              </a:spcBef>
              <a:spcAft>
                <a:spcPts val="0"/>
              </a:spcAft>
              <a:buClr>
                <a:srgbClr val="3F3F3F"/>
              </a:buClr>
              <a:buSzPts val="1400"/>
              <a:buFont typeface="Arial"/>
              <a:buNone/>
              <a:defRPr sz="1400" b="0" i="0" u="none" strike="noStrike" cap="none">
                <a:solidFill>
                  <a:srgbClr val="3F3F3F"/>
                </a:solidFill>
                <a:latin typeface="Calibri"/>
                <a:ea typeface="Calibri"/>
                <a:cs typeface="Calibri"/>
                <a:sym typeface="Calibri"/>
              </a:defRPr>
            </a:lvl3pPr>
            <a:lvl4pPr marL="1828800" marR="0" lvl="3" indent="-228600" algn="l" rtl="0">
              <a:lnSpc>
                <a:spcPct val="90000"/>
              </a:lnSpc>
              <a:spcBef>
                <a:spcPts val="500"/>
              </a:spcBef>
              <a:spcAft>
                <a:spcPts val="0"/>
              </a:spcAft>
              <a:buClr>
                <a:srgbClr val="3F3F3F"/>
              </a:buClr>
              <a:buSzPts val="1400"/>
              <a:buFont typeface="Arial"/>
              <a:buNone/>
              <a:defRPr sz="1400" b="0" i="0" u="none" strike="noStrike" cap="none">
                <a:solidFill>
                  <a:srgbClr val="3F3F3F"/>
                </a:solidFill>
                <a:latin typeface="Calibri"/>
                <a:ea typeface="Calibri"/>
                <a:cs typeface="Calibri"/>
                <a:sym typeface="Calibri"/>
              </a:defRPr>
            </a:lvl4pPr>
            <a:lvl5pPr marL="2286000" marR="0" lvl="4" indent="-228600" algn="l" rtl="0">
              <a:lnSpc>
                <a:spcPct val="90000"/>
              </a:lnSpc>
              <a:spcBef>
                <a:spcPts val="500"/>
              </a:spcBef>
              <a:spcAft>
                <a:spcPts val="0"/>
              </a:spcAft>
              <a:buClr>
                <a:srgbClr val="3F3F3F"/>
              </a:buClr>
              <a:buSzPts val="1400"/>
              <a:buFont typeface="Arial"/>
              <a:buNone/>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72" name="Google Shape;172;p12"/>
          <p:cNvSpPr txBox="1">
            <a:spLocks noGrp="1"/>
          </p:cNvSpPr>
          <p:nvPr>
            <p:ph type="body" idx="14"/>
          </p:nvPr>
        </p:nvSpPr>
        <p:spPr>
          <a:xfrm>
            <a:off x="2103945" y="4311393"/>
            <a:ext cx="1964172" cy="1130300"/>
          </a:xfrm>
          <a:prstGeom prst="rect">
            <a:avLst/>
          </a:prstGeom>
          <a:noFill/>
          <a:ln>
            <a:noFill/>
          </a:ln>
        </p:spPr>
        <p:txBody>
          <a:bodyPr spcFirstLastPara="1" wrap="square" lIns="0" tIns="0" rIns="0" bIns="0" anchor="t" anchorCtr="0"/>
          <a:lstStyle>
            <a:lvl1pPr marL="457200" marR="0" lvl="0" indent="-228600" algn="l" rtl="0">
              <a:lnSpc>
                <a:spcPct val="90000"/>
              </a:lnSpc>
              <a:spcBef>
                <a:spcPts val="1000"/>
              </a:spcBef>
              <a:spcAft>
                <a:spcPts val="0"/>
              </a:spcAft>
              <a:buClr>
                <a:srgbClr val="3F3F3F"/>
              </a:buClr>
              <a:buSzPts val="1800"/>
              <a:buFont typeface="Arial"/>
              <a:buNone/>
              <a:defRPr sz="1800" b="0" i="0" u="none" strike="noStrike" cap="none">
                <a:solidFill>
                  <a:srgbClr val="3F3F3F"/>
                </a:solidFill>
                <a:latin typeface="Calibri"/>
                <a:ea typeface="Calibri"/>
                <a:cs typeface="Calibri"/>
                <a:sym typeface="Calibri"/>
              </a:defRPr>
            </a:lvl1pPr>
            <a:lvl2pPr marL="914400" marR="0" lvl="1" indent="-228600" algn="l" rtl="0">
              <a:lnSpc>
                <a:spcPct val="90000"/>
              </a:lnSpc>
              <a:spcBef>
                <a:spcPts val="500"/>
              </a:spcBef>
              <a:spcAft>
                <a:spcPts val="0"/>
              </a:spcAft>
              <a:buClr>
                <a:srgbClr val="3F3F3F"/>
              </a:buClr>
              <a:buSzPts val="1600"/>
              <a:buFont typeface="Arial"/>
              <a:buNone/>
              <a:defRPr sz="1600" b="0" i="0" u="none" strike="noStrike" cap="none">
                <a:solidFill>
                  <a:srgbClr val="3F3F3F"/>
                </a:solidFill>
                <a:latin typeface="Calibri"/>
                <a:ea typeface="Calibri"/>
                <a:cs typeface="Calibri"/>
                <a:sym typeface="Calibri"/>
              </a:defRPr>
            </a:lvl2pPr>
            <a:lvl3pPr marL="1371600" marR="0" lvl="2" indent="-228600" algn="l" rtl="0">
              <a:lnSpc>
                <a:spcPct val="90000"/>
              </a:lnSpc>
              <a:spcBef>
                <a:spcPts val="500"/>
              </a:spcBef>
              <a:spcAft>
                <a:spcPts val="0"/>
              </a:spcAft>
              <a:buClr>
                <a:srgbClr val="3F3F3F"/>
              </a:buClr>
              <a:buSzPts val="1400"/>
              <a:buFont typeface="Arial"/>
              <a:buNone/>
              <a:defRPr sz="1400" b="0" i="0" u="none" strike="noStrike" cap="none">
                <a:solidFill>
                  <a:srgbClr val="3F3F3F"/>
                </a:solidFill>
                <a:latin typeface="Calibri"/>
                <a:ea typeface="Calibri"/>
                <a:cs typeface="Calibri"/>
                <a:sym typeface="Calibri"/>
              </a:defRPr>
            </a:lvl3pPr>
            <a:lvl4pPr marL="1828800" marR="0" lvl="3" indent="-228600" algn="l" rtl="0">
              <a:lnSpc>
                <a:spcPct val="90000"/>
              </a:lnSpc>
              <a:spcBef>
                <a:spcPts val="500"/>
              </a:spcBef>
              <a:spcAft>
                <a:spcPts val="0"/>
              </a:spcAft>
              <a:buClr>
                <a:srgbClr val="3F3F3F"/>
              </a:buClr>
              <a:buSzPts val="1400"/>
              <a:buFont typeface="Arial"/>
              <a:buNone/>
              <a:defRPr sz="1400" b="0" i="0" u="none" strike="noStrike" cap="none">
                <a:solidFill>
                  <a:srgbClr val="3F3F3F"/>
                </a:solidFill>
                <a:latin typeface="Calibri"/>
                <a:ea typeface="Calibri"/>
                <a:cs typeface="Calibri"/>
                <a:sym typeface="Calibri"/>
              </a:defRPr>
            </a:lvl4pPr>
            <a:lvl5pPr marL="2286000" marR="0" lvl="4" indent="-228600" algn="l" rtl="0">
              <a:lnSpc>
                <a:spcPct val="90000"/>
              </a:lnSpc>
              <a:spcBef>
                <a:spcPts val="500"/>
              </a:spcBef>
              <a:spcAft>
                <a:spcPts val="0"/>
              </a:spcAft>
              <a:buClr>
                <a:srgbClr val="3F3F3F"/>
              </a:buClr>
              <a:buSzPts val="1400"/>
              <a:buFont typeface="Arial"/>
              <a:buNone/>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73" name="Google Shape;173;p12"/>
          <p:cNvSpPr txBox="1">
            <a:spLocks noGrp="1"/>
          </p:cNvSpPr>
          <p:nvPr>
            <p:ph type="body" idx="15"/>
          </p:nvPr>
        </p:nvSpPr>
        <p:spPr>
          <a:xfrm>
            <a:off x="5955887" y="4311393"/>
            <a:ext cx="1963737" cy="1130300"/>
          </a:xfrm>
          <a:prstGeom prst="rect">
            <a:avLst/>
          </a:prstGeom>
          <a:noFill/>
          <a:ln>
            <a:noFill/>
          </a:ln>
        </p:spPr>
        <p:txBody>
          <a:bodyPr spcFirstLastPara="1" wrap="square" lIns="0" tIns="0" rIns="0" bIns="0" anchor="t" anchorCtr="0"/>
          <a:lstStyle>
            <a:lvl1pPr marL="457200" marR="0" lvl="0" indent="-228600" algn="l" rtl="0">
              <a:lnSpc>
                <a:spcPct val="90000"/>
              </a:lnSpc>
              <a:spcBef>
                <a:spcPts val="1000"/>
              </a:spcBef>
              <a:spcAft>
                <a:spcPts val="0"/>
              </a:spcAft>
              <a:buClr>
                <a:srgbClr val="3F3F3F"/>
              </a:buClr>
              <a:buSzPts val="1800"/>
              <a:buFont typeface="Arial"/>
              <a:buNone/>
              <a:defRPr sz="18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74" name="Google Shape;174;p12"/>
          <p:cNvSpPr txBox="1">
            <a:spLocks noGrp="1"/>
          </p:cNvSpPr>
          <p:nvPr>
            <p:ph type="body" idx="16"/>
          </p:nvPr>
        </p:nvSpPr>
        <p:spPr>
          <a:xfrm>
            <a:off x="9807829" y="4311393"/>
            <a:ext cx="1981200" cy="1138238"/>
          </a:xfrm>
          <a:prstGeom prst="rect">
            <a:avLst/>
          </a:prstGeom>
          <a:noFill/>
          <a:ln>
            <a:noFill/>
          </a:ln>
        </p:spPr>
        <p:txBody>
          <a:bodyPr spcFirstLastPara="1" wrap="square" lIns="0" tIns="0" rIns="0" bIns="0" anchor="t" anchorCtr="0"/>
          <a:lstStyle>
            <a:lvl1pPr marL="457200" marR="0" lvl="0" indent="-228600" algn="l" rtl="0">
              <a:lnSpc>
                <a:spcPct val="90000"/>
              </a:lnSpc>
              <a:spcBef>
                <a:spcPts val="1000"/>
              </a:spcBef>
              <a:spcAft>
                <a:spcPts val="0"/>
              </a:spcAft>
              <a:buClr>
                <a:srgbClr val="3F3F3F"/>
              </a:buClr>
              <a:buSzPts val="1800"/>
              <a:buFont typeface="Arial"/>
              <a:buNone/>
              <a:defRPr sz="18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Tree>
    <p:extLst>
      <p:ext uri="{BB962C8B-B14F-4D97-AF65-F5344CB8AC3E}">
        <p14:creationId xmlns:p14="http://schemas.microsoft.com/office/powerpoint/2010/main" val="2614170685"/>
      </p:ext>
    </p:extLst>
  </p:cSld>
  <p:clrMapOvr>
    <a:masterClrMapping/>
  </p:clrMapOvr>
</p:sldLayout>
</file>

<file path=ppt/slideLayouts/slideLayout162.xml><?xml version="1.0" encoding="utf-8"?>
<p:sldLayout xmlns:a="http://schemas.openxmlformats.org/drawingml/2006/main" xmlns:r="http://schemas.openxmlformats.org/officeDocument/2006/relationships" xmlns:p="http://schemas.openxmlformats.org/presentationml/2006/main" matchingName="1_Image Bullets">
  <p:cSld name="1_Image Bullets">
    <p:spTree>
      <p:nvGrpSpPr>
        <p:cNvPr id="1" name="Shape 175"/>
        <p:cNvGrpSpPr/>
        <p:nvPr/>
      </p:nvGrpSpPr>
      <p:grpSpPr>
        <a:xfrm>
          <a:off x="0" y="0"/>
          <a:ext cx="0" cy="0"/>
          <a:chOff x="0" y="0"/>
          <a:chExt cx="0" cy="0"/>
        </a:xfrm>
      </p:grpSpPr>
      <p:sp>
        <p:nvSpPr>
          <p:cNvPr id="176" name="Google Shape;176;p13"/>
          <p:cNvSpPr/>
          <p:nvPr/>
        </p:nvSpPr>
        <p:spPr>
          <a:xfrm>
            <a:off x="3762852" y="1440875"/>
            <a:ext cx="1508760" cy="1508760"/>
          </a:xfrm>
          <a:prstGeom prst="ellipse">
            <a:avLst/>
          </a:pr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177" name="Google Shape;177;p13"/>
          <p:cNvSpPr/>
          <p:nvPr/>
        </p:nvSpPr>
        <p:spPr>
          <a:xfrm>
            <a:off x="6604501" y="1440875"/>
            <a:ext cx="1508760" cy="1508760"/>
          </a:xfrm>
          <a:prstGeom prst="ellipse">
            <a:avLst/>
          </a:pr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178" name="Google Shape;178;p13"/>
          <p:cNvSpPr/>
          <p:nvPr/>
        </p:nvSpPr>
        <p:spPr>
          <a:xfrm>
            <a:off x="9446150" y="1440578"/>
            <a:ext cx="1508760" cy="1508760"/>
          </a:xfrm>
          <a:prstGeom prst="ellipse">
            <a:avLst/>
          </a:pr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179" name="Google Shape;179;p13"/>
          <p:cNvSpPr/>
          <p:nvPr/>
        </p:nvSpPr>
        <p:spPr>
          <a:xfrm>
            <a:off x="923703" y="1440875"/>
            <a:ext cx="1508760" cy="1508760"/>
          </a:xfrm>
          <a:prstGeom prst="ellipse">
            <a:avLst/>
          </a:pr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180" name="Google Shape;180;p13"/>
          <p:cNvSpPr txBox="1">
            <a:spLocks noGrp="1"/>
          </p:cNvSpPr>
          <p:nvPr>
            <p:ph type="title"/>
          </p:nvPr>
        </p:nvSpPr>
        <p:spPr>
          <a:xfrm>
            <a:off x="432000" y="432000"/>
            <a:ext cx="11340000" cy="432000"/>
          </a:xfrm>
          <a:prstGeom prst="rect">
            <a:avLst/>
          </a:prstGeom>
          <a:noFill/>
          <a:ln>
            <a:noFill/>
          </a:ln>
        </p:spPr>
        <p:txBody>
          <a:bodyPr spcFirstLastPara="1" wrap="square" lIns="0" tIns="0" rIns="0" bIns="0" anchor="ctr" anchorCtr="0"/>
          <a:lstStyle>
            <a:lvl1pPr marR="0" lvl="0" algn="l" rtl="0">
              <a:lnSpc>
                <a:spcPct val="90000"/>
              </a:lnSpc>
              <a:spcBef>
                <a:spcPts val="0"/>
              </a:spcBef>
              <a:spcAft>
                <a:spcPts val="0"/>
              </a:spcAft>
              <a:buClr>
                <a:srgbClr val="0070C0"/>
              </a:buClr>
              <a:buSzPts val="3600"/>
              <a:buFont typeface="Economica"/>
              <a:buNone/>
              <a:defRPr sz="3600" b="0" i="0" u="none" strike="noStrike" cap="none">
                <a:solidFill>
                  <a:srgbClr val="0070C0"/>
                </a:solidFill>
                <a:latin typeface="Economica"/>
                <a:ea typeface="Economica"/>
                <a:cs typeface="Economica"/>
                <a:sym typeface="Economica"/>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endParaRPr/>
          </a:p>
        </p:txBody>
      </p:sp>
      <p:sp>
        <p:nvSpPr>
          <p:cNvPr id="181" name="Google Shape;181;p13"/>
          <p:cNvSpPr txBox="1">
            <a:spLocks noGrp="1"/>
          </p:cNvSpPr>
          <p:nvPr>
            <p:ph type="ftr" idx="11"/>
          </p:nvPr>
        </p:nvSpPr>
        <p:spPr>
          <a:xfrm>
            <a:off x="431999" y="6188628"/>
            <a:ext cx="8784941" cy="365125"/>
          </a:xfrm>
          <a:prstGeom prst="rect">
            <a:avLst/>
          </a:prstGeom>
          <a:noFill/>
          <a:ln>
            <a:noFill/>
          </a:ln>
        </p:spPr>
        <p:txBody>
          <a:bodyPr spcFirstLastPara="1" wrap="square" lIns="0" tIns="0" rIns="0" bIns="0" anchor="ctr" anchorCtr="0"/>
          <a:lstStyle>
            <a:lvl1pPr marR="0" lvl="0" algn="l" rtl="0">
              <a:spcBef>
                <a:spcPts val="0"/>
              </a:spcBef>
              <a:spcAft>
                <a:spcPts val="0"/>
              </a:spcAft>
              <a:buSzPts val="1400"/>
              <a:buNone/>
              <a:defRPr sz="1200" b="0" i="0" u="none" strike="noStrike" cap="none">
                <a:solidFill>
                  <a:srgbClr val="3F3F3F"/>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200" b="0" i="0" u="none" strike="noStrike" kern="0" cap="none" spc="0" normalizeH="0" baseline="0" noProof="0">
              <a:ln>
                <a:noFill/>
              </a:ln>
              <a:solidFill>
                <a:srgbClr val="3F3F3F"/>
              </a:solidFill>
              <a:effectLst/>
              <a:uLnTx/>
              <a:uFillTx/>
              <a:latin typeface="Calibri"/>
              <a:cs typeface="Calibri"/>
              <a:sym typeface="Calibri"/>
            </a:endParaRPr>
          </a:p>
        </p:txBody>
      </p:sp>
      <p:sp>
        <p:nvSpPr>
          <p:cNvPr id="182" name="Google Shape;182;p13"/>
          <p:cNvSpPr>
            <a:spLocks noGrp="1"/>
          </p:cNvSpPr>
          <p:nvPr>
            <p:ph type="sldNum" idx="12"/>
          </p:nvPr>
        </p:nvSpPr>
        <p:spPr>
          <a:xfrm>
            <a:off x="11496369" y="6155190"/>
            <a:ext cx="432000" cy="432000"/>
          </a:xfrm>
          <a:prstGeom prst="ellipse">
            <a:avLst/>
          </a:prstGeom>
          <a:noFill/>
          <a:ln w="9525" cap="flat" cmpd="sng">
            <a:solidFill>
              <a:schemeClr val="accent1"/>
            </a:solidFill>
            <a:prstDash val="solid"/>
            <a:round/>
            <a:headEnd type="none" w="sm" len="sm"/>
            <a:tailEnd type="none" w="sm" len="sm"/>
          </a:ln>
        </p:spPr>
        <p:txBody>
          <a:bodyPr spcFirstLastPara="1" wrap="square" lIns="0" tIns="0" rIns="0" bIns="0" anchor="ctr" anchorCtr="0">
            <a:noAutofit/>
          </a:bodyPr>
          <a:lstStyle>
            <a:lvl1pPr marL="0" marR="0" lvl="0" indent="0" algn="ctr" rtl="0">
              <a:spcBef>
                <a:spcPts val="0"/>
              </a:spcBef>
              <a:buNone/>
              <a:defRPr sz="1200" b="1" i="1" u="none" strike="noStrike" cap="none">
                <a:solidFill>
                  <a:srgbClr val="3F3F3F"/>
                </a:solidFill>
                <a:latin typeface="Rockwell"/>
                <a:ea typeface="Rockwell"/>
                <a:cs typeface="Rockwell"/>
                <a:sym typeface="Rockwell"/>
              </a:defRPr>
            </a:lvl1pPr>
            <a:lvl2pPr marL="0" marR="0" lvl="1" indent="0" algn="ctr" rtl="0">
              <a:spcBef>
                <a:spcPts val="0"/>
              </a:spcBef>
              <a:buNone/>
              <a:defRPr sz="1200" b="1" i="1" u="none" strike="noStrike" cap="none">
                <a:solidFill>
                  <a:srgbClr val="3F3F3F"/>
                </a:solidFill>
                <a:latin typeface="Rockwell"/>
                <a:ea typeface="Rockwell"/>
                <a:cs typeface="Rockwell"/>
                <a:sym typeface="Rockwell"/>
              </a:defRPr>
            </a:lvl2pPr>
            <a:lvl3pPr marL="0" marR="0" lvl="2" indent="0" algn="ctr" rtl="0">
              <a:spcBef>
                <a:spcPts val="0"/>
              </a:spcBef>
              <a:buNone/>
              <a:defRPr sz="1200" b="1" i="1" u="none" strike="noStrike" cap="none">
                <a:solidFill>
                  <a:srgbClr val="3F3F3F"/>
                </a:solidFill>
                <a:latin typeface="Rockwell"/>
                <a:ea typeface="Rockwell"/>
                <a:cs typeface="Rockwell"/>
                <a:sym typeface="Rockwell"/>
              </a:defRPr>
            </a:lvl3pPr>
            <a:lvl4pPr marL="0" marR="0" lvl="3" indent="0" algn="ctr" rtl="0">
              <a:spcBef>
                <a:spcPts val="0"/>
              </a:spcBef>
              <a:buNone/>
              <a:defRPr sz="1200" b="1" i="1" u="none" strike="noStrike" cap="none">
                <a:solidFill>
                  <a:srgbClr val="3F3F3F"/>
                </a:solidFill>
                <a:latin typeface="Rockwell"/>
                <a:ea typeface="Rockwell"/>
                <a:cs typeface="Rockwell"/>
                <a:sym typeface="Rockwell"/>
              </a:defRPr>
            </a:lvl4pPr>
            <a:lvl5pPr marL="0" marR="0" lvl="4" indent="0" algn="ctr" rtl="0">
              <a:spcBef>
                <a:spcPts val="0"/>
              </a:spcBef>
              <a:buNone/>
              <a:defRPr sz="1200" b="1" i="1" u="none" strike="noStrike" cap="none">
                <a:solidFill>
                  <a:srgbClr val="3F3F3F"/>
                </a:solidFill>
                <a:latin typeface="Rockwell"/>
                <a:ea typeface="Rockwell"/>
                <a:cs typeface="Rockwell"/>
                <a:sym typeface="Rockwell"/>
              </a:defRPr>
            </a:lvl5pPr>
            <a:lvl6pPr marL="0" marR="0" lvl="5" indent="0" algn="ctr" rtl="0">
              <a:spcBef>
                <a:spcPts val="0"/>
              </a:spcBef>
              <a:buNone/>
              <a:defRPr sz="1200" b="1" i="1" u="none" strike="noStrike" cap="none">
                <a:solidFill>
                  <a:srgbClr val="3F3F3F"/>
                </a:solidFill>
                <a:latin typeface="Rockwell"/>
                <a:ea typeface="Rockwell"/>
                <a:cs typeface="Rockwell"/>
                <a:sym typeface="Rockwell"/>
              </a:defRPr>
            </a:lvl6pPr>
            <a:lvl7pPr marL="0" marR="0" lvl="6" indent="0" algn="ctr" rtl="0">
              <a:spcBef>
                <a:spcPts val="0"/>
              </a:spcBef>
              <a:buNone/>
              <a:defRPr sz="1200" b="1" i="1" u="none" strike="noStrike" cap="none">
                <a:solidFill>
                  <a:srgbClr val="3F3F3F"/>
                </a:solidFill>
                <a:latin typeface="Rockwell"/>
                <a:ea typeface="Rockwell"/>
                <a:cs typeface="Rockwell"/>
                <a:sym typeface="Rockwell"/>
              </a:defRPr>
            </a:lvl7pPr>
            <a:lvl8pPr marL="0" marR="0" lvl="7" indent="0" algn="ctr" rtl="0">
              <a:spcBef>
                <a:spcPts val="0"/>
              </a:spcBef>
              <a:buNone/>
              <a:defRPr sz="1200" b="1" i="1" u="none" strike="noStrike" cap="none">
                <a:solidFill>
                  <a:srgbClr val="3F3F3F"/>
                </a:solidFill>
                <a:latin typeface="Rockwell"/>
                <a:ea typeface="Rockwell"/>
                <a:cs typeface="Rockwell"/>
                <a:sym typeface="Rockwell"/>
              </a:defRPr>
            </a:lvl8pPr>
            <a:lvl9pPr marL="0" marR="0" lvl="8" indent="0" algn="ctr" rtl="0">
              <a:spcBef>
                <a:spcPts val="0"/>
              </a:spcBef>
              <a:buNone/>
              <a:defRPr sz="1200" b="1" i="1" u="none" strike="noStrike" cap="none">
                <a:solidFill>
                  <a:srgbClr val="3F3F3F"/>
                </a:solidFill>
                <a:latin typeface="Rockwell"/>
                <a:ea typeface="Rockwell"/>
                <a:cs typeface="Rockwell"/>
                <a:sym typeface="Rockwell"/>
              </a:defRPr>
            </a:lvl9p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n-US" sz="1200" b="1" i="1" u="none" strike="noStrike" kern="0" cap="none" spc="0" normalizeH="0" baseline="0" noProof="0">
                <a:ln>
                  <a:noFill/>
                </a:ln>
                <a:solidFill>
                  <a:srgbClr val="3F3F3F"/>
                </a:solidFill>
                <a:effectLst/>
                <a:uLnTx/>
                <a:uFillTx/>
                <a:latin typeface="Rockwell"/>
                <a:sym typeface="Rockwell"/>
              </a:rPr>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t>‹#›</a:t>
            </a:fld>
            <a:endParaRPr kumimoji="0" sz="1200" b="1" i="1" u="none" strike="noStrike" kern="0" cap="none" spc="0" normalizeH="0" baseline="0" noProof="0">
              <a:ln>
                <a:noFill/>
              </a:ln>
              <a:solidFill>
                <a:srgbClr val="3F3F3F"/>
              </a:solidFill>
              <a:effectLst/>
              <a:uLnTx/>
              <a:uFillTx/>
              <a:latin typeface="Rockwell"/>
              <a:sym typeface="Rockwell"/>
            </a:endParaRPr>
          </a:p>
        </p:txBody>
      </p:sp>
      <p:sp>
        <p:nvSpPr>
          <p:cNvPr id="183" name="Google Shape;183;p13"/>
          <p:cNvSpPr txBox="1">
            <a:spLocks noGrp="1"/>
          </p:cNvSpPr>
          <p:nvPr>
            <p:ph type="body" idx="1"/>
          </p:nvPr>
        </p:nvSpPr>
        <p:spPr>
          <a:xfrm>
            <a:off x="3273743" y="4688112"/>
            <a:ext cx="2514600" cy="900000"/>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3F3F3F"/>
              </a:buClr>
              <a:buSzPts val="1600"/>
              <a:buFont typeface="Arial"/>
              <a:buNone/>
              <a:defRPr sz="16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84" name="Google Shape;184;p13"/>
          <p:cNvSpPr txBox="1">
            <a:spLocks noGrp="1"/>
          </p:cNvSpPr>
          <p:nvPr>
            <p:ph type="body" idx="2"/>
          </p:nvPr>
        </p:nvSpPr>
        <p:spPr>
          <a:xfrm>
            <a:off x="6115392" y="4688112"/>
            <a:ext cx="2514600" cy="900000"/>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3F3F3F"/>
              </a:buClr>
              <a:buSzPts val="1600"/>
              <a:buFont typeface="Arial"/>
              <a:buNone/>
              <a:defRPr sz="16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85" name="Google Shape;185;p13"/>
          <p:cNvSpPr txBox="1">
            <a:spLocks noGrp="1"/>
          </p:cNvSpPr>
          <p:nvPr>
            <p:ph type="body" idx="3"/>
          </p:nvPr>
        </p:nvSpPr>
        <p:spPr>
          <a:xfrm>
            <a:off x="8957041" y="4683350"/>
            <a:ext cx="2514600" cy="900000"/>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3F3F3F"/>
              </a:buClr>
              <a:buSzPts val="1600"/>
              <a:buFont typeface="Arial"/>
              <a:buNone/>
              <a:defRPr sz="16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86" name="Google Shape;186;p13"/>
          <p:cNvSpPr txBox="1">
            <a:spLocks noGrp="1"/>
          </p:cNvSpPr>
          <p:nvPr>
            <p:ph type="body" idx="4"/>
          </p:nvPr>
        </p:nvSpPr>
        <p:spPr>
          <a:xfrm>
            <a:off x="431800" y="3926334"/>
            <a:ext cx="2514600" cy="504000"/>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3F3F3F"/>
              </a:buClr>
              <a:buSzPts val="1800"/>
              <a:buFont typeface="Arial"/>
              <a:buNone/>
              <a:defRPr sz="1800" b="1" i="0" u="none" strike="noStrike" cap="none">
                <a:solidFill>
                  <a:srgbClr val="3F3F3F"/>
                </a:solidFill>
                <a:latin typeface="Rockwell"/>
                <a:ea typeface="Rockwell"/>
                <a:cs typeface="Rockwell"/>
                <a:sym typeface="Rockwell"/>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87" name="Google Shape;187;p13"/>
          <p:cNvSpPr txBox="1">
            <a:spLocks noGrp="1"/>
          </p:cNvSpPr>
          <p:nvPr>
            <p:ph type="body" idx="5"/>
          </p:nvPr>
        </p:nvSpPr>
        <p:spPr>
          <a:xfrm>
            <a:off x="3273743" y="3926335"/>
            <a:ext cx="2514600" cy="504000"/>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3F3F3F"/>
              </a:buClr>
              <a:buSzPts val="1800"/>
              <a:buFont typeface="Arial"/>
              <a:buNone/>
              <a:defRPr sz="1800" b="1" i="0" u="none" strike="noStrike" cap="none">
                <a:solidFill>
                  <a:srgbClr val="3F3F3F"/>
                </a:solidFill>
                <a:latin typeface="Rockwell"/>
                <a:ea typeface="Rockwell"/>
                <a:cs typeface="Rockwell"/>
                <a:sym typeface="Rockwell"/>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88" name="Google Shape;188;p13"/>
          <p:cNvSpPr txBox="1">
            <a:spLocks noGrp="1"/>
          </p:cNvSpPr>
          <p:nvPr>
            <p:ph type="body" idx="6"/>
          </p:nvPr>
        </p:nvSpPr>
        <p:spPr>
          <a:xfrm>
            <a:off x="6115392" y="3926335"/>
            <a:ext cx="2514600" cy="504000"/>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3F3F3F"/>
              </a:buClr>
              <a:buSzPts val="1800"/>
              <a:buFont typeface="Arial"/>
              <a:buNone/>
              <a:defRPr sz="1800" b="1" i="0" u="none" strike="noStrike" cap="none">
                <a:solidFill>
                  <a:srgbClr val="3F3F3F"/>
                </a:solidFill>
                <a:latin typeface="Rockwell"/>
                <a:ea typeface="Rockwell"/>
                <a:cs typeface="Rockwell"/>
                <a:sym typeface="Rockwell"/>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89" name="Google Shape;189;p13"/>
          <p:cNvSpPr txBox="1">
            <a:spLocks noGrp="1"/>
          </p:cNvSpPr>
          <p:nvPr>
            <p:ph type="body" idx="7"/>
          </p:nvPr>
        </p:nvSpPr>
        <p:spPr>
          <a:xfrm>
            <a:off x="8957041" y="3926038"/>
            <a:ext cx="2514600" cy="504000"/>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3F3F3F"/>
              </a:buClr>
              <a:buSzPts val="1800"/>
              <a:buFont typeface="Arial"/>
              <a:buNone/>
              <a:defRPr sz="1800" b="1" i="0" u="none" strike="noStrike" cap="none">
                <a:solidFill>
                  <a:srgbClr val="3F3F3F"/>
                </a:solidFill>
                <a:latin typeface="Rockwell"/>
                <a:ea typeface="Rockwell"/>
                <a:cs typeface="Rockwell"/>
                <a:sym typeface="Rockwell"/>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90" name="Google Shape;190;p13"/>
          <p:cNvSpPr txBox="1">
            <a:spLocks noGrp="1"/>
          </p:cNvSpPr>
          <p:nvPr>
            <p:ph type="body" idx="8"/>
          </p:nvPr>
        </p:nvSpPr>
        <p:spPr>
          <a:xfrm>
            <a:off x="432094" y="4683350"/>
            <a:ext cx="2514600" cy="900000"/>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3F3F3F"/>
              </a:buClr>
              <a:buSzPts val="1600"/>
              <a:buFont typeface="Arial"/>
              <a:buNone/>
              <a:defRPr sz="16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91" name="Google Shape;191;p13"/>
          <p:cNvSpPr>
            <a:spLocks noGrp="1"/>
          </p:cNvSpPr>
          <p:nvPr>
            <p:ph type="pic" idx="9"/>
          </p:nvPr>
        </p:nvSpPr>
        <p:spPr>
          <a:xfrm>
            <a:off x="1251046" y="1768218"/>
            <a:ext cx="854075" cy="854075"/>
          </a:xfrm>
          <a:prstGeom prst="rect">
            <a:avLst/>
          </a:prstGeom>
          <a:noFill/>
          <a:ln>
            <a:noFill/>
          </a:ln>
        </p:spPr>
        <p:txBody>
          <a:bodyPr spcFirstLastPara="1" wrap="square" lIns="0" tIns="0" rIns="0" bIns="0" anchor="t" anchorCtr="0"/>
          <a:lstStyle>
            <a:lvl1pPr marR="0" lvl="0" algn="l" rtl="0">
              <a:lnSpc>
                <a:spcPct val="90000"/>
              </a:lnSpc>
              <a:spcBef>
                <a:spcPts val="1000"/>
              </a:spcBef>
              <a:spcAft>
                <a:spcPts val="0"/>
              </a:spcAft>
              <a:buClr>
                <a:srgbClr val="3F3F3F"/>
              </a:buClr>
              <a:buSzPts val="1800"/>
              <a:buFont typeface="Arial"/>
              <a:buNone/>
              <a:defRPr sz="1800" b="0" i="0" u="none" strike="noStrike" cap="none">
                <a:solidFill>
                  <a:srgbClr val="3F3F3F"/>
                </a:solidFill>
                <a:latin typeface="Calibri"/>
                <a:ea typeface="Calibri"/>
                <a:cs typeface="Calibri"/>
                <a:sym typeface="Calibri"/>
              </a:defRPr>
            </a:lvl1pPr>
            <a:lvl2pPr marR="0" lvl="1"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R="0" lvl="2"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R="0" lvl="3"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R="0" lvl="4"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R="0" lvl="5"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R="0" lvl="6"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R="0" lvl="7"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R="0" lvl="8"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92" name="Google Shape;192;p13"/>
          <p:cNvSpPr>
            <a:spLocks noGrp="1"/>
          </p:cNvSpPr>
          <p:nvPr>
            <p:ph type="pic" idx="13"/>
          </p:nvPr>
        </p:nvSpPr>
        <p:spPr>
          <a:xfrm>
            <a:off x="4092436" y="1768218"/>
            <a:ext cx="854075" cy="854075"/>
          </a:xfrm>
          <a:prstGeom prst="rect">
            <a:avLst/>
          </a:prstGeom>
          <a:noFill/>
          <a:ln>
            <a:noFill/>
          </a:ln>
        </p:spPr>
        <p:txBody>
          <a:bodyPr spcFirstLastPara="1" wrap="square" lIns="0" tIns="0" rIns="0" bIns="0" anchor="t" anchorCtr="0"/>
          <a:lstStyle>
            <a:lvl1pPr marR="0" lvl="0" algn="l" rtl="0">
              <a:lnSpc>
                <a:spcPct val="90000"/>
              </a:lnSpc>
              <a:spcBef>
                <a:spcPts val="1000"/>
              </a:spcBef>
              <a:spcAft>
                <a:spcPts val="0"/>
              </a:spcAft>
              <a:buClr>
                <a:srgbClr val="3F3F3F"/>
              </a:buClr>
              <a:buSzPts val="1800"/>
              <a:buFont typeface="Arial"/>
              <a:buNone/>
              <a:defRPr sz="1800" b="0" i="0" u="none" strike="noStrike" cap="none">
                <a:solidFill>
                  <a:srgbClr val="3F3F3F"/>
                </a:solidFill>
                <a:latin typeface="Calibri"/>
                <a:ea typeface="Calibri"/>
                <a:cs typeface="Calibri"/>
                <a:sym typeface="Calibri"/>
              </a:defRPr>
            </a:lvl1pPr>
            <a:lvl2pPr marR="0" lvl="1"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R="0" lvl="2"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R="0" lvl="3"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R="0" lvl="4"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R="0" lvl="5"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R="0" lvl="6"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R="0" lvl="7"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R="0" lvl="8"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93" name="Google Shape;193;p13"/>
          <p:cNvSpPr>
            <a:spLocks noGrp="1"/>
          </p:cNvSpPr>
          <p:nvPr>
            <p:ph type="pic" idx="14"/>
          </p:nvPr>
        </p:nvSpPr>
        <p:spPr>
          <a:xfrm>
            <a:off x="6933339" y="1768218"/>
            <a:ext cx="854075" cy="854075"/>
          </a:xfrm>
          <a:prstGeom prst="rect">
            <a:avLst/>
          </a:prstGeom>
          <a:noFill/>
          <a:ln>
            <a:noFill/>
          </a:ln>
        </p:spPr>
        <p:txBody>
          <a:bodyPr spcFirstLastPara="1" wrap="square" lIns="0" tIns="0" rIns="0" bIns="0" anchor="t" anchorCtr="0"/>
          <a:lstStyle>
            <a:lvl1pPr marR="0" lvl="0" algn="l" rtl="0">
              <a:lnSpc>
                <a:spcPct val="90000"/>
              </a:lnSpc>
              <a:spcBef>
                <a:spcPts val="1000"/>
              </a:spcBef>
              <a:spcAft>
                <a:spcPts val="0"/>
              </a:spcAft>
              <a:buClr>
                <a:srgbClr val="3F3F3F"/>
              </a:buClr>
              <a:buSzPts val="1800"/>
              <a:buFont typeface="Arial"/>
              <a:buNone/>
              <a:defRPr sz="1800" b="0" i="0" u="none" strike="noStrike" cap="none">
                <a:solidFill>
                  <a:srgbClr val="3F3F3F"/>
                </a:solidFill>
                <a:latin typeface="Calibri"/>
                <a:ea typeface="Calibri"/>
                <a:cs typeface="Calibri"/>
                <a:sym typeface="Calibri"/>
              </a:defRPr>
            </a:lvl1pPr>
            <a:lvl2pPr marR="0" lvl="1"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R="0" lvl="2"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R="0" lvl="3"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R="0" lvl="4"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R="0" lvl="5"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R="0" lvl="6"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R="0" lvl="7"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R="0" lvl="8"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94" name="Google Shape;194;p13"/>
          <p:cNvSpPr>
            <a:spLocks noGrp="1"/>
          </p:cNvSpPr>
          <p:nvPr>
            <p:ph type="pic" idx="15"/>
          </p:nvPr>
        </p:nvSpPr>
        <p:spPr>
          <a:xfrm>
            <a:off x="9774241" y="1767921"/>
            <a:ext cx="854075" cy="854075"/>
          </a:xfrm>
          <a:prstGeom prst="rect">
            <a:avLst/>
          </a:prstGeom>
          <a:noFill/>
          <a:ln>
            <a:noFill/>
          </a:ln>
        </p:spPr>
        <p:txBody>
          <a:bodyPr spcFirstLastPara="1" wrap="square" lIns="0" tIns="0" rIns="0" bIns="0" anchor="t" anchorCtr="0"/>
          <a:lstStyle>
            <a:lvl1pPr marR="0" lvl="0" algn="l" rtl="0">
              <a:lnSpc>
                <a:spcPct val="90000"/>
              </a:lnSpc>
              <a:spcBef>
                <a:spcPts val="1000"/>
              </a:spcBef>
              <a:spcAft>
                <a:spcPts val="0"/>
              </a:spcAft>
              <a:buClr>
                <a:srgbClr val="3F3F3F"/>
              </a:buClr>
              <a:buSzPts val="1800"/>
              <a:buFont typeface="Arial"/>
              <a:buNone/>
              <a:defRPr sz="1800" b="0" i="0" u="none" strike="noStrike" cap="none">
                <a:solidFill>
                  <a:srgbClr val="3F3F3F"/>
                </a:solidFill>
                <a:latin typeface="Calibri"/>
                <a:ea typeface="Calibri"/>
                <a:cs typeface="Calibri"/>
                <a:sym typeface="Calibri"/>
              </a:defRPr>
            </a:lvl1pPr>
            <a:lvl2pPr marR="0" lvl="1"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R="0" lvl="2"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R="0" lvl="3"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R="0" lvl="4"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R="0" lvl="5"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R="0" lvl="6"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R="0" lvl="7"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R="0" lvl="8"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Tree>
    <p:extLst>
      <p:ext uri="{BB962C8B-B14F-4D97-AF65-F5344CB8AC3E}">
        <p14:creationId xmlns:p14="http://schemas.microsoft.com/office/powerpoint/2010/main" val="2699793295"/>
      </p:ext>
    </p:extLst>
  </p:cSld>
  <p:clrMapOvr>
    <a:masterClrMapping/>
  </p:clrMapOvr>
</p:sldLayout>
</file>

<file path=ppt/slideLayouts/slideLayout163.xml><?xml version="1.0" encoding="utf-8"?>
<p:sldLayout xmlns:a="http://schemas.openxmlformats.org/drawingml/2006/main" xmlns:r="http://schemas.openxmlformats.org/officeDocument/2006/relationships" xmlns:p="http://schemas.openxmlformats.org/presentationml/2006/main" matchingName="Title and Content">
  <p:cSld name="Title and Content">
    <p:spTree>
      <p:nvGrpSpPr>
        <p:cNvPr id="1" name="Shape 195"/>
        <p:cNvGrpSpPr/>
        <p:nvPr/>
      </p:nvGrpSpPr>
      <p:grpSpPr>
        <a:xfrm>
          <a:off x="0" y="0"/>
          <a:ext cx="0" cy="0"/>
          <a:chOff x="0" y="0"/>
          <a:chExt cx="0" cy="0"/>
        </a:xfrm>
      </p:grpSpPr>
      <p:sp>
        <p:nvSpPr>
          <p:cNvPr id="196" name="Google Shape;196;p14"/>
          <p:cNvSpPr txBox="1">
            <a:spLocks noGrp="1"/>
          </p:cNvSpPr>
          <p:nvPr>
            <p:ph type="body" idx="1"/>
          </p:nvPr>
        </p:nvSpPr>
        <p:spPr>
          <a:xfrm>
            <a:off x="432000" y="1152000"/>
            <a:ext cx="11340000" cy="4680000"/>
          </a:xfrm>
          <a:prstGeom prst="rect">
            <a:avLst/>
          </a:prstGeom>
          <a:noFill/>
          <a:ln>
            <a:noFill/>
          </a:ln>
        </p:spPr>
        <p:txBody>
          <a:bodyPr spcFirstLastPara="1" wrap="square" lIns="0" tIns="0" rIns="0" bIns="0" anchor="t" anchorCtr="0"/>
          <a:lstStyle>
            <a:lvl1pPr marL="457200" marR="0" lvl="0" indent="-342900" algn="l" rtl="0">
              <a:lnSpc>
                <a:spcPct val="90000"/>
              </a:lnSpc>
              <a:spcBef>
                <a:spcPts val="1000"/>
              </a:spcBef>
              <a:spcAft>
                <a:spcPts val="0"/>
              </a:spcAft>
              <a:buClr>
                <a:srgbClr val="3F3F3F"/>
              </a:buClr>
              <a:buSzPts val="1800"/>
              <a:buFont typeface="Arial"/>
              <a:buChar char="•"/>
              <a:defRPr sz="18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97" name="Google Shape;197;p14"/>
          <p:cNvSpPr txBox="1">
            <a:spLocks noGrp="1"/>
          </p:cNvSpPr>
          <p:nvPr>
            <p:ph type="title"/>
          </p:nvPr>
        </p:nvSpPr>
        <p:spPr>
          <a:xfrm>
            <a:off x="432000" y="432000"/>
            <a:ext cx="11340000" cy="432000"/>
          </a:xfrm>
          <a:prstGeom prst="rect">
            <a:avLst/>
          </a:prstGeom>
          <a:noFill/>
          <a:ln>
            <a:noFill/>
          </a:ln>
        </p:spPr>
        <p:txBody>
          <a:bodyPr spcFirstLastPara="1" wrap="square" lIns="0" tIns="0" rIns="0" bIns="0" anchor="ctr" anchorCtr="0"/>
          <a:lstStyle>
            <a:lvl1pPr marR="0" lvl="0" algn="l" rtl="0">
              <a:lnSpc>
                <a:spcPct val="90000"/>
              </a:lnSpc>
              <a:spcBef>
                <a:spcPts val="0"/>
              </a:spcBef>
              <a:spcAft>
                <a:spcPts val="0"/>
              </a:spcAft>
              <a:buClr>
                <a:srgbClr val="3F3F3F"/>
              </a:buClr>
              <a:buSzPts val="4800"/>
              <a:buFont typeface="Economica"/>
              <a:buNone/>
              <a:defRPr sz="4800" b="0" i="0" u="none" strike="noStrike" cap="none">
                <a:solidFill>
                  <a:srgbClr val="3F3F3F"/>
                </a:solidFill>
                <a:latin typeface="Economica"/>
                <a:ea typeface="Economica"/>
                <a:cs typeface="Economica"/>
                <a:sym typeface="Economica"/>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endParaRPr/>
          </a:p>
        </p:txBody>
      </p:sp>
      <p:sp>
        <p:nvSpPr>
          <p:cNvPr id="198" name="Google Shape;198;p14"/>
          <p:cNvSpPr txBox="1">
            <a:spLocks noGrp="1"/>
          </p:cNvSpPr>
          <p:nvPr>
            <p:ph type="ftr" idx="11"/>
          </p:nvPr>
        </p:nvSpPr>
        <p:spPr>
          <a:xfrm>
            <a:off x="431999" y="6188628"/>
            <a:ext cx="8784941" cy="365125"/>
          </a:xfrm>
          <a:prstGeom prst="rect">
            <a:avLst/>
          </a:prstGeom>
          <a:noFill/>
          <a:ln>
            <a:noFill/>
          </a:ln>
        </p:spPr>
        <p:txBody>
          <a:bodyPr spcFirstLastPara="1" wrap="square" lIns="0" tIns="0" rIns="0" bIns="0" anchor="ctr" anchorCtr="0"/>
          <a:lstStyle>
            <a:lvl1pPr marR="0" lvl="0" algn="l" rtl="0">
              <a:spcBef>
                <a:spcPts val="0"/>
              </a:spcBef>
              <a:spcAft>
                <a:spcPts val="0"/>
              </a:spcAft>
              <a:buSzPts val="1400"/>
              <a:buNone/>
              <a:defRPr sz="1200" b="0" i="0" u="none" strike="noStrike" cap="none">
                <a:solidFill>
                  <a:srgbClr val="3F3F3F"/>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200" b="0" i="0" u="none" strike="noStrike" kern="0" cap="none" spc="0" normalizeH="0" baseline="0" noProof="0">
              <a:ln>
                <a:noFill/>
              </a:ln>
              <a:solidFill>
                <a:srgbClr val="3F3F3F"/>
              </a:solidFill>
              <a:effectLst/>
              <a:uLnTx/>
              <a:uFillTx/>
              <a:latin typeface="Calibri"/>
              <a:cs typeface="Calibri"/>
              <a:sym typeface="Calibri"/>
            </a:endParaRPr>
          </a:p>
        </p:txBody>
      </p:sp>
      <p:sp>
        <p:nvSpPr>
          <p:cNvPr id="199" name="Google Shape;199;p14"/>
          <p:cNvSpPr>
            <a:spLocks noGrp="1"/>
          </p:cNvSpPr>
          <p:nvPr>
            <p:ph type="sldNum" idx="12"/>
          </p:nvPr>
        </p:nvSpPr>
        <p:spPr>
          <a:xfrm>
            <a:off x="11496369" y="6155190"/>
            <a:ext cx="432000" cy="432000"/>
          </a:xfrm>
          <a:prstGeom prst="ellipse">
            <a:avLst/>
          </a:prstGeom>
          <a:noFill/>
          <a:ln w="9525" cap="flat" cmpd="sng">
            <a:solidFill>
              <a:schemeClr val="accent1"/>
            </a:solidFill>
            <a:prstDash val="solid"/>
            <a:round/>
            <a:headEnd type="none" w="sm" len="sm"/>
            <a:tailEnd type="none" w="sm" len="sm"/>
          </a:ln>
        </p:spPr>
        <p:txBody>
          <a:bodyPr spcFirstLastPara="1" wrap="square" lIns="0" tIns="0" rIns="0" bIns="0" anchor="ctr" anchorCtr="0">
            <a:noAutofit/>
          </a:bodyPr>
          <a:lstStyle>
            <a:lvl1pPr marL="0" marR="0" lvl="0" indent="0" algn="ctr" rtl="0">
              <a:spcBef>
                <a:spcPts val="0"/>
              </a:spcBef>
              <a:buNone/>
              <a:defRPr sz="1200" b="1" i="1" u="none" strike="noStrike" cap="none">
                <a:solidFill>
                  <a:srgbClr val="3F3F3F"/>
                </a:solidFill>
                <a:latin typeface="Rockwell"/>
                <a:ea typeface="Rockwell"/>
                <a:cs typeface="Rockwell"/>
                <a:sym typeface="Rockwell"/>
              </a:defRPr>
            </a:lvl1pPr>
            <a:lvl2pPr marL="0" marR="0" lvl="1" indent="0" algn="ctr" rtl="0">
              <a:spcBef>
                <a:spcPts val="0"/>
              </a:spcBef>
              <a:buNone/>
              <a:defRPr sz="1200" b="1" i="1" u="none" strike="noStrike" cap="none">
                <a:solidFill>
                  <a:srgbClr val="3F3F3F"/>
                </a:solidFill>
                <a:latin typeface="Rockwell"/>
                <a:ea typeface="Rockwell"/>
                <a:cs typeface="Rockwell"/>
                <a:sym typeface="Rockwell"/>
              </a:defRPr>
            </a:lvl2pPr>
            <a:lvl3pPr marL="0" marR="0" lvl="2" indent="0" algn="ctr" rtl="0">
              <a:spcBef>
                <a:spcPts val="0"/>
              </a:spcBef>
              <a:buNone/>
              <a:defRPr sz="1200" b="1" i="1" u="none" strike="noStrike" cap="none">
                <a:solidFill>
                  <a:srgbClr val="3F3F3F"/>
                </a:solidFill>
                <a:latin typeface="Rockwell"/>
                <a:ea typeface="Rockwell"/>
                <a:cs typeface="Rockwell"/>
                <a:sym typeface="Rockwell"/>
              </a:defRPr>
            </a:lvl3pPr>
            <a:lvl4pPr marL="0" marR="0" lvl="3" indent="0" algn="ctr" rtl="0">
              <a:spcBef>
                <a:spcPts val="0"/>
              </a:spcBef>
              <a:buNone/>
              <a:defRPr sz="1200" b="1" i="1" u="none" strike="noStrike" cap="none">
                <a:solidFill>
                  <a:srgbClr val="3F3F3F"/>
                </a:solidFill>
                <a:latin typeface="Rockwell"/>
                <a:ea typeface="Rockwell"/>
                <a:cs typeface="Rockwell"/>
                <a:sym typeface="Rockwell"/>
              </a:defRPr>
            </a:lvl4pPr>
            <a:lvl5pPr marL="0" marR="0" lvl="4" indent="0" algn="ctr" rtl="0">
              <a:spcBef>
                <a:spcPts val="0"/>
              </a:spcBef>
              <a:buNone/>
              <a:defRPr sz="1200" b="1" i="1" u="none" strike="noStrike" cap="none">
                <a:solidFill>
                  <a:srgbClr val="3F3F3F"/>
                </a:solidFill>
                <a:latin typeface="Rockwell"/>
                <a:ea typeface="Rockwell"/>
                <a:cs typeface="Rockwell"/>
                <a:sym typeface="Rockwell"/>
              </a:defRPr>
            </a:lvl5pPr>
            <a:lvl6pPr marL="0" marR="0" lvl="5" indent="0" algn="ctr" rtl="0">
              <a:spcBef>
                <a:spcPts val="0"/>
              </a:spcBef>
              <a:buNone/>
              <a:defRPr sz="1200" b="1" i="1" u="none" strike="noStrike" cap="none">
                <a:solidFill>
                  <a:srgbClr val="3F3F3F"/>
                </a:solidFill>
                <a:latin typeface="Rockwell"/>
                <a:ea typeface="Rockwell"/>
                <a:cs typeface="Rockwell"/>
                <a:sym typeface="Rockwell"/>
              </a:defRPr>
            </a:lvl6pPr>
            <a:lvl7pPr marL="0" marR="0" lvl="6" indent="0" algn="ctr" rtl="0">
              <a:spcBef>
                <a:spcPts val="0"/>
              </a:spcBef>
              <a:buNone/>
              <a:defRPr sz="1200" b="1" i="1" u="none" strike="noStrike" cap="none">
                <a:solidFill>
                  <a:srgbClr val="3F3F3F"/>
                </a:solidFill>
                <a:latin typeface="Rockwell"/>
                <a:ea typeface="Rockwell"/>
                <a:cs typeface="Rockwell"/>
                <a:sym typeface="Rockwell"/>
              </a:defRPr>
            </a:lvl7pPr>
            <a:lvl8pPr marL="0" marR="0" lvl="7" indent="0" algn="ctr" rtl="0">
              <a:spcBef>
                <a:spcPts val="0"/>
              </a:spcBef>
              <a:buNone/>
              <a:defRPr sz="1200" b="1" i="1" u="none" strike="noStrike" cap="none">
                <a:solidFill>
                  <a:srgbClr val="3F3F3F"/>
                </a:solidFill>
                <a:latin typeface="Rockwell"/>
                <a:ea typeface="Rockwell"/>
                <a:cs typeface="Rockwell"/>
                <a:sym typeface="Rockwell"/>
              </a:defRPr>
            </a:lvl8pPr>
            <a:lvl9pPr marL="0" marR="0" lvl="8" indent="0" algn="ctr" rtl="0">
              <a:spcBef>
                <a:spcPts val="0"/>
              </a:spcBef>
              <a:buNone/>
              <a:defRPr sz="1200" b="1" i="1" u="none" strike="noStrike" cap="none">
                <a:solidFill>
                  <a:srgbClr val="3F3F3F"/>
                </a:solidFill>
                <a:latin typeface="Rockwell"/>
                <a:ea typeface="Rockwell"/>
                <a:cs typeface="Rockwell"/>
                <a:sym typeface="Rockwell"/>
              </a:defRPr>
            </a:lvl9p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n-US" sz="1200" b="1" i="1" u="none" strike="noStrike" kern="0" cap="none" spc="0" normalizeH="0" baseline="0" noProof="0">
                <a:ln>
                  <a:noFill/>
                </a:ln>
                <a:solidFill>
                  <a:srgbClr val="3F3F3F"/>
                </a:solidFill>
                <a:effectLst/>
                <a:uLnTx/>
                <a:uFillTx/>
                <a:latin typeface="Rockwell"/>
                <a:sym typeface="Rockwell"/>
              </a:rPr>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t>‹#›</a:t>
            </a:fld>
            <a:endParaRPr kumimoji="0" sz="1200" b="1" i="1" u="none" strike="noStrike" kern="0" cap="none" spc="0" normalizeH="0" baseline="0" noProof="0">
              <a:ln>
                <a:noFill/>
              </a:ln>
              <a:solidFill>
                <a:srgbClr val="3F3F3F"/>
              </a:solidFill>
              <a:effectLst/>
              <a:uLnTx/>
              <a:uFillTx/>
              <a:latin typeface="Rockwell"/>
              <a:sym typeface="Rockwell"/>
            </a:endParaRPr>
          </a:p>
        </p:txBody>
      </p:sp>
      <p:sp>
        <p:nvSpPr>
          <p:cNvPr id="200" name="Google Shape;200;p14"/>
          <p:cNvSpPr/>
          <p:nvPr/>
        </p:nvSpPr>
        <p:spPr>
          <a:xfrm rot="-2339177">
            <a:off x="10216425" y="538864"/>
            <a:ext cx="467362" cy="344458"/>
          </a:xfrm>
          <a:custGeom>
            <a:avLst/>
            <a:gdLst/>
            <a:ahLst/>
            <a:cxnLst/>
            <a:rect l="l" t="t" r="r" b="b"/>
            <a:pathLst>
              <a:path w="692798" h="510610" extrusionOk="0">
                <a:moveTo>
                  <a:pt x="692798" y="224339"/>
                </a:moveTo>
                <a:lnTo>
                  <a:pt x="308036" y="510610"/>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01" name="Google Shape;201;p14"/>
          <p:cNvSpPr/>
          <p:nvPr/>
        </p:nvSpPr>
        <p:spPr>
          <a:xfrm rot="-1222373">
            <a:off x="10678141" y="849218"/>
            <a:ext cx="316887" cy="233554"/>
          </a:xfrm>
          <a:custGeom>
            <a:avLst/>
            <a:gdLst/>
            <a:ahLst/>
            <a:cxnLst/>
            <a:rect l="l" t="t" r="r" b="b"/>
            <a:pathLst>
              <a:path w="692798" h="510610" extrusionOk="0">
                <a:moveTo>
                  <a:pt x="692798" y="224339"/>
                </a:moveTo>
                <a:lnTo>
                  <a:pt x="308036" y="510610"/>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02" name="Google Shape;202;p14"/>
          <p:cNvSpPr/>
          <p:nvPr/>
        </p:nvSpPr>
        <p:spPr>
          <a:xfrm rot="-2339177">
            <a:off x="10717367" y="620572"/>
            <a:ext cx="250689" cy="184764"/>
          </a:xfrm>
          <a:custGeom>
            <a:avLst/>
            <a:gdLst/>
            <a:ahLst/>
            <a:cxnLst/>
            <a:rect l="l" t="t" r="r" b="b"/>
            <a:pathLst>
              <a:path w="692798" h="510610" extrusionOk="0">
                <a:moveTo>
                  <a:pt x="692798" y="224339"/>
                </a:moveTo>
                <a:lnTo>
                  <a:pt x="308036" y="510610"/>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03" name="Google Shape;203;p14"/>
          <p:cNvSpPr/>
          <p:nvPr/>
        </p:nvSpPr>
        <p:spPr>
          <a:xfrm rot="-1789612">
            <a:off x="11064926" y="781602"/>
            <a:ext cx="216995" cy="159931"/>
          </a:xfrm>
          <a:custGeom>
            <a:avLst/>
            <a:gdLst/>
            <a:ahLst/>
            <a:cxnLst/>
            <a:rect l="l" t="t" r="r" b="b"/>
            <a:pathLst>
              <a:path w="692798" h="510610" extrusionOk="0">
                <a:moveTo>
                  <a:pt x="692798" y="224339"/>
                </a:moveTo>
                <a:lnTo>
                  <a:pt x="308036" y="510610"/>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04" name="Google Shape;204;p14"/>
          <p:cNvSpPr/>
          <p:nvPr/>
        </p:nvSpPr>
        <p:spPr>
          <a:xfrm rot="-3322149">
            <a:off x="11152527" y="382052"/>
            <a:ext cx="216995" cy="159931"/>
          </a:xfrm>
          <a:custGeom>
            <a:avLst/>
            <a:gdLst/>
            <a:ahLst/>
            <a:cxnLst/>
            <a:rect l="l" t="t" r="r" b="b"/>
            <a:pathLst>
              <a:path w="692798" h="510610" extrusionOk="0">
                <a:moveTo>
                  <a:pt x="692798" y="224339"/>
                </a:moveTo>
                <a:lnTo>
                  <a:pt x="308036" y="510610"/>
                </a:lnTo>
                <a:lnTo>
                  <a:pt x="64876" y="168539"/>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05" name="Google Shape;205;p14"/>
          <p:cNvSpPr/>
          <p:nvPr/>
        </p:nvSpPr>
        <p:spPr>
          <a:xfrm rot="-838582">
            <a:off x="11545452" y="1030689"/>
            <a:ext cx="162256" cy="119587"/>
          </a:xfrm>
          <a:custGeom>
            <a:avLst/>
            <a:gdLst/>
            <a:ahLst/>
            <a:cxnLst/>
            <a:rect l="l" t="t" r="r" b="b"/>
            <a:pathLst>
              <a:path w="692798" h="510610" extrusionOk="0">
                <a:moveTo>
                  <a:pt x="692798" y="224339"/>
                </a:moveTo>
                <a:lnTo>
                  <a:pt x="308036" y="510610"/>
                </a:lnTo>
                <a:lnTo>
                  <a:pt x="64876" y="168539"/>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06" name="Google Shape;206;p14"/>
          <p:cNvSpPr/>
          <p:nvPr/>
        </p:nvSpPr>
        <p:spPr>
          <a:xfrm rot="-4284707">
            <a:off x="11756248" y="247552"/>
            <a:ext cx="216995" cy="159931"/>
          </a:xfrm>
          <a:custGeom>
            <a:avLst/>
            <a:gdLst/>
            <a:ahLst/>
            <a:cxnLst/>
            <a:rect l="l" t="t" r="r" b="b"/>
            <a:pathLst>
              <a:path w="692798" h="510610" extrusionOk="0">
                <a:moveTo>
                  <a:pt x="692798" y="224339"/>
                </a:moveTo>
                <a:lnTo>
                  <a:pt x="308036" y="510610"/>
                </a:lnTo>
                <a:lnTo>
                  <a:pt x="64876" y="168539"/>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07" name="Google Shape;207;p14"/>
          <p:cNvSpPr/>
          <p:nvPr/>
        </p:nvSpPr>
        <p:spPr>
          <a:xfrm rot="-1517764">
            <a:off x="11448108" y="631127"/>
            <a:ext cx="216995" cy="159931"/>
          </a:xfrm>
          <a:custGeom>
            <a:avLst/>
            <a:gdLst/>
            <a:ahLst/>
            <a:cxnLst/>
            <a:rect l="l" t="t" r="r" b="b"/>
            <a:pathLst>
              <a:path w="692798" h="510610" extrusionOk="0">
                <a:moveTo>
                  <a:pt x="692798" y="224339"/>
                </a:moveTo>
                <a:lnTo>
                  <a:pt x="308036" y="510610"/>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08" name="Google Shape;208;p14"/>
          <p:cNvSpPr/>
          <p:nvPr/>
        </p:nvSpPr>
        <p:spPr>
          <a:xfrm rot="-1720268">
            <a:off x="11668879" y="824433"/>
            <a:ext cx="216995" cy="159931"/>
          </a:xfrm>
          <a:custGeom>
            <a:avLst/>
            <a:gdLst/>
            <a:ahLst/>
            <a:cxnLst/>
            <a:rect l="l" t="t" r="r" b="b"/>
            <a:pathLst>
              <a:path w="692798" h="510610" extrusionOk="0">
                <a:moveTo>
                  <a:pt x="692798" y="224339"/>
                </a:moveTo>
                <a:lnTo>
                  <a:pt x="308036" y="510610"/>
                </a:lnTo>
                <a:lnTo>
                  <a:pt x="64876" y="168539"/>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09" name="Google Shape;209;p14"/>
          <p:cNvSpPr/>
          <p:nvPr/>
        </p:nvSpPr>
        <p:spPr>
          <a:xfrm rot="328041">
            <a:off x="10094502" y="901548"/>
            <a:ext cx="579699" cy="606799"/>
          </a:xfrm>
          <a:custGeom>
            <a:avLst/>
            <a:gdLst/>
            <a:ahLst/>
            <a:cxnLst/>
            <a:rect l="l" t="t" r="r" b="b"/>
            <a:pathLst>
              <a:path w="487806" h="510610" extrusionOk="0">
                <a:moveTo>
                  <a:pt x="487806" y="171848"/>
                </a:moveTo>
                <a:lnTo>
                  <a:pt x="308036" y="510610"/>
                </a:lnTo>
                <a:lnTo>
                  <a:pt x="0" y="0"/>
                </a:lnTo>
                <a:lnTo>
                  <a:pt x="487806" y="171848"/>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10" name="Google Shape;210;p14"/>
          <p:cNvSpPr/>
          <p:nvPr/>
        </p:nvSpPr>
        <p:spPr>
          <a:xfrm>
            <a:off x="10871770" y="1202556"/>
            <a:ext cx="316887" cy="233554"/>
          </a:xfrm>
          <a:custGeom>
            <a:avLst/>
            <a:gdLst/>
            <a:ahLst/>
            <a:cxnLst/>
            <a:rect l="l" t="t" r="r" b="b"/>
            <a:pathLst>
              <a:path w="692798" h="510610" extrusionOk="0">
                <a:moveTo>
                  <a:pt x="692798" y="224339"/>
                </a:moveTo>
                <a:lnTo>
                  <a:pt x="308036" y="510610"/>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11" name="Google Shape;211;p14"/>
          <p:cNvSpPr/>
          <p:nvPr/>
        </p:nvSpPr>
        <p:spPr>
          <a:xfrm rot="-838582">
            <a:off x="11512604" y="1484835"/>
            <a:ext cx="162256" cy="119587"/>
          </a:xfrm>
          <a:custGeom>
            <a:avLst/>
            <a:gdLst/>
            <a:ahLst/>
            <a:cxnLst/>
            <a:rect l="l" t="t" r="r" b="b"/>
            <a:pathLst>
              <a:path w="692798" h="510610" extrusionOk="0">
                <a:moveTo>
                  <a:pt x="692798" y="224339"/>
                </a:moveTo>
                <a:lnTo>
                  <a:pt x="308036" y="510610"/>
                </a:lnTo>
                <a:lnTo>
                  <a:pt x="64876" y="168539"/>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12" name="Google Shape;212;p14"/>
          <p:cNvSpPr/>
          <p:nvPr/>
        </p:nvSpPr>
        <p:spPr>
          <a:xfrm rot="1160487">
            <a:off x="10291662" y="1614015"/>
            <a:ext cx="316887" cy="233554"/>
          </a:xfrm>
          <a:custGeom>
            <a:avLst/>
            <a:gdLst/>
            <a:ahLst/>
            <a:cxnLst/>
            <a:rect l="l" t="t" r="r" b="b"/>
            <a:pathLst>
              <a:path w="692798" h="510610" extrusionOk="0">
                <a:moveTo>
                  <a:pt x="692798" y="224339"/>
                </a:moveTo>
                <a:lnTo>
                  <a:pt x="308036" y="510610"/>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13" name="Google Shape;213;p14"/>
          <p:cNvSpPr/>
          <p:nvPr/>
        </p:nvSpPr>
        <p:spPr>
          <a:xfrm rot="803026">
            <a:off x="11586107" y="2015428"/>
            <a:ext cx="162256" cy="119587"/>
          </a:xfrm>
          <a:custGeom>
            <a:avLst/>
            <a:gdLst/>
            <a:ahLst/>
            <a:cxnLst/>
            <a:rect l="l" t="t" r="r" b="b"/>
            <a:pathLst>
              <a:path w="692798" h="510610" extrusionOk="0">
                <a:moveTo>
                  <a:pt x="692798" y="224339"/>
                </a:moveTo>
                <a:lnTo>
                  <a:pt x="308036" y="510610"/>
                </a:lnTo>
                <a:lnTo>
                  <a:pt x="64876" y="168539"/>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Tree>
    <p:extLst>
      <p:ext uri="{BB962C8B-B14F-4D97-AF65-F5344CB8AC3E}">
        <p14:creationId xmlns:p14="http://schemas.microsoft.com/office/powerpoint/2010/main" val="376005868"/>
      </p:ext>
    </p:extLst>
  </p:cSld>
  <p:clrMapOvr>
    <a:masterClrMapping/>
  </p:clrMapOvr>
</p:sldLayout>
</file>

<file path=ppt/slideLayouts/slideLayout164.xml><?xml version="1.0" encoding="utf-8"?>
<p:sldLayout xmlns:a="http://schemas.openxmlformats.org/drawingml/2006/main" xmlns:r="http://schemas.openxmlformats.org/officeDocument/2006/relationships" xmlns:p="http://schemas.openxmlformats.org/presentationml/2006/main" matchingName="Two Content">
  <p:cSld name="Two Content">
    <p:spTree>
      <p:nvGrpSpPr>
        <p:cNvPr id="1" name="Shape 214"/>
        <p:cNvGrpSpPr/>
        <p:nvPr/>
      </p:nvGrpSpPr>
      <p:grpSpPr>
        <a:xfrm>
          <a:off x="0" y="0"/>
          <a:ext cx="0" cy="0"/>
          <a:chOff x="0" y="0"/>
          <a:chExt cx="0" cy="0"/>
        </a:xfrm>
      </p:grpSpPr>
      <p:sp>
        <p:nvSpPr>
          <p:cNvPr id="215" name="Google Shape;215;p15"/>
          <p:cNvSpPr/>
          <p:nvPr/>
        </p:nvSpPr>
        <p:spPr>
          <a:xfrm rot="-2339177">
            <a:off x="10216425" y="538864"/>
            <a:ext cx="467362" cy="344458"/>
          </a:xfrm>
          <a:custGeom>
            <a:avLst/>
            <a:gdLst/>
            <a:ahLst/>
            <a:cxnLst/>
            <a:rect l="l" t="t" r="r" b="b"/>
            <a:pathLst>
              <a:path w="692798" h="510610" extrusionOk="0">
                <a:moveTo>
                  <a:pt x="692798" y="224339"/>
                </a:moveTo>
                <a:lnTo>
                  <a:pt x="308036" y="510610"/>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16" name="Google Shape;216;p15"/>
          <p:cNvSpPr/>
          <p:nvPr/>
        </p:nvSpPr>
        <p:spPr>
          <a:xfrm rot="-1222373">
            <a:off x="10678141" y="849218"/>
            <a:ext cx="316887" cy="233554"/>
          </a:xfrm>
          <a:custGeom>
            <a:avLst/>
            <a:gdLst/>
            <a:ahLst/>
            <a:cxnLst/>
            <a:rect l="l" t="t" r="r" b="b"/>
            <a:pathLst>
              <a:path w="692798" h="510610" extrusionOk="0">
                <a:moveTo>
                  <a:pt x="692798" y="224339"/>
                </a:moveTo>
                <a:lnTo>
                  <a:pt x="308036" y="510610"/>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17" name="Google Shape;217;p15"/>
          <p:cNvSpPr/>
          <p:nvPr/>
        </p:nvSpPr>
        <p:spPr>
          <a:xfrm rot="-2339177">
            <a:off x="10717367" y="620572"/>
            <a:ext cx="250689" cy="184764"/>
          </a:xfrm>
          <a:custGeom>
            <a:avLst/>
            <a:gdLst/>
            <a:ahLst/>
            <a:cxnLst/>
            <a:rect l="l" t="t" r="r" b="b"/>
            <a:pathLst>
              <a:path w="692798" h="510610" extrusionOk="0">
                <a:moveTo>
                  <a:pt x="692798" y="224339"/>
                </a:moveTo>
                <a:lnTo>
                  <a:pt x="308036" y="510610"/>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18" name="Google Shape;218;p15"/>
          <p:cNvSpPr/>
          <p:nvPr/>
        </p:nvSpPr>
        <p:spPr>
          <a:xfrm rot="-1789612">
            <a:off x="11064926" y="781602"/>
            <a:ext cx="216995" cy="159931"/>
          </a:xfrm>
          <a:custGeom>
            <a:avLst/>
            <a:gdLst/>
            <a:ahLst/>
            <a:cxnLst/>
            <a:rect l="l" t="t" r="r" b="b"/>
            <a:pathLst>
              <a:path w="692798" h="510610" extrusionOk="0">
                <a:moveTo>
                  <a:pt x="692798" y="224339"/>
                </a:moveTo>
                <a:lnTo>
                  <a:pt x="308036" y="510610"/>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19" name="Google Shape;219;p15"/>
          <p:cNvSpPr/>
          <p:nvPr/>
        </p:nvSpPr>
        <p:spPr>
          <a:xfrm rot="-3322149">
            <a:off x="11152527" y="382052"/>
            <a:ext cx="216995" cy="159931"/>
          </a:xfrm>
          <a:custGeom>
            <a:avLst/>
            <a:gdLst/>
            <a:ahLst/>
            <a:cxnLst/>
            <a:rect l="l" t="t" r="r" b="b"/>
            <a:pathLst>
              <a:path w="692798" h="510610" extrusionOk="0">
                <a:moveTo>
                  <a:pt x="692798" y="224339"/>
                </a:moveTo>
                <a:lnTo>
                  <a:pt x="308036" y="510610"/>
                </a:lnTo>
                <a:lnTo>
                  <a:pt x="64876" y="168539"/>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20" name="Google Shape;220;p15"/>
          <p:cNvSpPr/>
          <p:nvPr/>
        </p:nvSpPr>
        <p:spPr>
          <a:xfrm rot="-838582">
            <a:off x="11545452" y="1030689"/>
            <a:ext cx="162256" cy="119587"/>
          </a:xfrm>
          <a:custGeom>
            <a:avLst/>
            <a:gdLst/>
            <a:ahLst/>
            <a:cxnLst/>
            <a:rect l="l" t="t" r="r" b="b"/>
            <a:pathLst>
              <a:path w="692798" h="510610" extrusionOk="0">
                <a:moveTo>
                  <a:pt x="692798" y="224339"/>
                </a:moveTo>
                <a:lnTo>
                  <a:pt x="308036" y="510610"/>
                </a:lnTo>
                <a:lnTo>
                  <a:pt x="64876" y="168539"/>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21" name="Google Shape;221;p15"/>
          <p:cNvSpPr/>
          <p:nvPr/>
        </p:nvSpPr>
        <p:spPr>
          <a:xfrm rot="-4284707">
            <a:off x="11756248" y="247552"/>
            <a:ext cx="216995" cy="159931"/>
          </a:xfrm>
          <a:custGeom>
            <a:avLst/>
            <a:gdLst/>
            <a:ahLst/>
            <a:cxnLst/>
            <a:rect l="l" t="t" r="r" b="b"/>
            <a:pathLst>
              <a:path w="692798" h="510610" extrusionOk="0">
                <a:moveTo>
                  <a:pt x="692798" y="224339"/>
                </a:moveTo>
                <a:lnTo>
                  <a:pt x="308036" y="510610"/>
                </a:lnTo>
                <a:lnTo>
                  <a:pt x="64876" y="168539"/>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22" name="Google Shape;222;p15"/>
          <p:cNvSpPr/>
          <p:nvPr/>
        </p:nvSpPr>
        <p:spPr>
          <a:xfrm rot="-1517764">
            <a:off x="11448108" y="631127"/>
            <a:ext cx="216995" cy="159931"/>
          </a:xfrm>
          <a:custGeom>
            <a:avLst/>
            <a:gdLst/>
            <a:ahLst/>
            <a:cxnLst/>
            <a:rect l="l" t="t" r="r" b="b"/>
            <a:pathLst>
              <a:path w="692798" h="510610" extrusionOk="0">
                <a:moveTo>
                  <a:pt x="692798" y="224339"/>
                </a:moveTo>
                <a:lnTo>
                  <a:pt x="308036" y="510610"/>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23" name="Google Shape;223;p15"/>
          <p:cNvSpPr/>
          <p:nvPr/>
        </p:nvSpPr>
        <p:spPr>
          <a:xfrm rot="-1720268">
            <a:off x="11668879" y="824433"/>
            <a:ext cx="216995" cy="159931"/>
          </a:xfrm>
          <a:custGeom>
            <a:avLst/>
            <a:gdLst/>
            <a:ahLst/>
            <a:cxnLst/>
            <a:rect l="l" t="t" r="r" b="b"/>
            <a:pathLst>
              <a:path w="692798" h="510610" extrusionOk="0">
                <a:moveTo>
                  <a:pt x="692798" y="224339"/>
                </a:moveTo>
                <a:lnTo>
                  <a:pt x="308036" y="510610"/>
                </a:lnTo>
                <a:lnTo>
                  <a:pt x="64876" y="168539"/>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24" name="Google Shape;224;p15"/>
          <p:cNvSpPr/>
          <p:nvPr/>
        </p:nvSpPr>
        <p:spPr>
          <a:xfrm rot="328041">
            <a:off x="10094502" y="901548"/>
            <a:ext cx="579699" cy="606799"/>
          </a:xfrm>
          <a:custGeom>
            <a:avLst/>
            <a:gdLst/>
            <a:ahLst/>
            <a:cxnLst/>
            <a:rect l="l" t="t" r="r" b="b"/>
            <a:pathLst>
              <a:path w="487806" h="510610" extrusionOk="0">
                <a:moveTo>
                  <a:pt x="487806" y="171848"/>
                </a:moveTo>
                <a:lnTo>
                  <a:pt x="308036" y="510610"/>
                </a:lnTo>
                <a:lnTo>
                  <a:pt x="0" y="0"/>
                </a:lnTo>
                <a:lnTo>
                  <a:pt x="487806" y="171848"/>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25" name="Google Shape;225;p15"/>
          <p:cNvSpPr/>
          <p:nvPr/>
        </p:nvSpPr>
        <p:spPr>
          <a:xfrm>
            <a:off x="10871770" y="1202556"/>
            <a:ext cx="316887" cy="233554"/>
          </a:xfrm>
          <a:custGeom>
            <a:avLst/>
            <a:gdLst/>
            <a:ahLst/>
            <a:cxnLst/>
            <a:rect l="l" t="t" r="r" b="b"/>
            <a:pathLst>
              <a:path w="692798" h="510610" extrusionOk="0">
                <a:moveTo>
                  <a:pt x="692798" y="224339"/>
                </a:moveTo>
                <a:lnTo>
                  <a:pt x="308036" y="510610"/>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26" name="Google Shape;226;p15"/>
          <p:cNvSpPr/>
          <p:nvPr/>
        </p:nvSpPr>
        <p:spPr>
          <a:xfrm rot="-838582">
            <a:off x="11512604" y="1484835"/>
            <a:ext cx="162256" cy="119587"/>
          </a:xfrm>
          <a:custGeom>
            <a:avLst/>
            <a:gdLst/>
            <a:ahLst/>
            <a:cxnLst/>
            <a:rect l="l" t="t" r="r" b="b"/>
            <a:pathLst>
              <a:path w="692798" h="510610" extrusionOk="0">
                <a:moveTo>
                  <a:pt x="692798" y="224339"/>
                </a:moveTo>
                <a:lnTo>
                  <a:pt x="308036" y="510610"/>
                </a:lnTo>
                <a:lnTo>
                  <a:pt x="64876" y="168539"/>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27" name="Google Shape;227;p15"/>
          <p:cNvSpPr/>
          <p:nvPr/>
        </p:nvSpPr>
        <p:spPr>
          <a:xfrm rot="1160487">
            <a:off x="10291662" y="1614015"/>
            <a:ext cx="316887" cy="233554"/>
          </a:xfrm>
          <a:custGeom>
            <a:avLst/>
            <a:gdLst/>
            <a:ahLst/>
            <a:cxnLst/>
            <a:rect l="l" t="t" r="r" b="b"/>
            <a:pathLst>
              <a:path w="692798" h="510610" extrusionOk="0">
                <a:moveTo>
                  <a:pt x="692798" y="224339"/>
                </a:moveTo>
                <a:lnTo>
                  <a:pt x="308036" y="510610"/>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28" name="Google Shape;228;p15"/>
          <p:cNvSpPr/>
          <p:nvPr/>
        </p:nvSpPr>
        <p:spPr>
          <a:xfrm rot="803026">
            <a:off x="11586107" y="2015428"/>
            <a:ext cx="162256" cy="119587"/>
          </a:xfrm>
          <a:custGeom>
            <a:avLst/>
            <a:gdLst/>
            <a:ahLst/>
            <a:cxnLst/>
            <a:rect l="l" t="t" r="r" b="b"/>
            <a:pathLst>
              <a:path w="692798" h="510610" extrusionOk="0">
                <a:moveTo>
                  <a:pt x="692798" y="224339"/>
                </a:moveTo>
                <a:lnTo>
                  <a:pt x="308036" y="510610"/>
                </a:lnTo>
                <a:lnTo>
                  <a:pt x="64876" y="168539"/>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29" name="Google Shape;229;p15"/>
          <p:cNvSpPr txBox="1">
            <a:spLocks noGrp="1"/>
          </p:cNvSpPr>
          <p:nvPr>
            <p:ph type="title"/>
          </p:nvPr>
        </p:nvSpPr>
        <p:spPr>
          <a:xfrm>
            <a:off x="432000" y="432000"/>
            <a:ext cx="11340000" cy="432000"/>
          </a:xfrm>
          <a:prstGeom prst="rect">
            <a:avLst/>
          </a:prstGeom>
          <a:noFill/>
          <a:ln>
            <a:noFill/>
          </a:ln>
        </p:spPr>
        <p:txBody>
          <a:bodyPr spcFirstLastPara="1" wrap="square" lIns="0" tIns="0" rIns="0" bIns="0" anchor="ctr" anchorCtr="0"/>
          <a:lstStyle>
            <a:lvl1pPr marR="0" lvl="0" algn="l" rtl="0">
              <a:lnSpc>
                <a:spcPct val="90000"/>
              </a:lnSpc>
              <a:spcBef>
                <a:spcPts val="0"/>
              </a:spcBef>
              <a:spcAft>
                <a:spcPts val="0"/>
              </a:spcAft>
              <a:buClr>
                <a:srgbClr val="3F3F3F"/>
              </a:buClr>
              <a:buSzPts val="4800"/>
              <a:buFont typeface="Economica"/>
              <a:buNone/>
              <a:defRPr sz="4800" b="0" i="0" u="none" strike="noStrike" cap="none">
                <a:solidFill>
                  <a:srgbClr val="3F3F3F"/>
                </a:solidFill>
                <a:latin typeface="Economica"/>
                <a:ea typeface="Economica"/>
                <a:cs typeface="Economica"/>
                <a:sym typeface="Economica"/>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endParaRPr/>
          </a:p>
        </p:txBody>
      </p:sp>
      <p:sp>
        <p:nvSpPr>
          <p:cNvPr id="230" name="Google Shape;230;p15"/>
          <p:cNvSpPr txBox="1">
            <a:spLocks noGrp="1"/>
          </p:cNvSpPr>
          <p:nvPr>
            <p:ph type="body" idx="1"/>
          </p:nvPr>
        </p:nvSpPr>
        <p:spPr>
          <a:xfrm>
            <a:off x="432000" y="1152000"/>
            <a:ext cx="5472000" cy="5040000"/>
          </a:xfrm>
          <a:prstGeom prst="rect">
            <a:avLst/>
          </a:prstGeom>
          <a:noFill/>
          <a:ln>
            <a:noFill/>
          </a:ln>
        </p:spPr>
        <p:txBody>
          <a:bodyPr spcFirstLastPara="1" wrap="square" lIns="0" tIns="0" rIns="0" bIns="0" anchor="t" anchorCtr="0"/>
          <a:lstStyle>
            <a:lvl1pPr marL="457200" marR="0" lvl="0" indent="-342900" algn="l" rtl="0">
              <a:lnSpc>
                <a:spcPct val="90000"/>
              </a:lnSpc>
              <a:spcBef>
                <a:spcPts val="1000"/>
              </a:spcBef>
              <a:spcAft>
                <a:spcPts val="0"/>
              </a:spcAft>
              <a:buClr>
                <a:srgbClr val="3F3F3F"/>
              </a:buClr>
              <a:buSzPts val="1800"/>
              <a:buFont typeface="Arial"/>
              <a:buChar char="•"/>
              <a:defRPr sz="18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231" name="Google Shape;231;p15"/>
          <p:cNvSpPr txBox="1">
            <a:spLocks noGrp="1"/>
          </p:cNvSpPr>
          <p:nvPr>
            <p:ph type="ftr" idx="11"/>
          </p:nvPr>
        </p:nvSpPr>
        <p:spPr>
          <a:xfrm>
            <a:off x="431999" y="6188628"/>
            <a:ext cx="8784941" cy="365125"/>
          </a:xfrm>
          <a:prstGeom prst="rect">
            <a:avLst/>
          </a:prstGeom>
          <a:noFill/>
          <a:ln>
            <a:noFill/>
          </a:ln>
        </p:spPr>
        <p:txBody>
          <a:bodyPr spcFirstLastPara="1" wrap="square" lIns="0" tIns="0" rIns="0" bIns="0" anchor="ctr" anchorCtr="0"/>
          <a:lstStyle>
            <a:lvl1pPr marR="0" lvl="0" algn="l" rtl="0">
              <a:spcBef>
                <a:spcPts val="0"/>
              </a:spcBef>
              <a:spcAft>
                <a:spcPts val="0"/>
              </a:spcAft>
              <a:buSzPts val="1400"/>
              <a:buNone/>
              <a:defRPr sz="1200" b="0" i="0" u="none" strike="noStrike" cap="none">
                <a:solidFill>
                  <a:srgbClr val="3F3F3F"/>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200" b="0" i="0" u="none" strike="noStrike" kern="0" cap="none" spc="0" normalizeH="0" baseline="0" noProof="0">
              <a:ln>
                <a:noFill/>
              </a:ln>
              <a:solidFill>
                <a:srgbClr val="3F3F3F"/>
              </a:solidFill>
              <a:effectLst/>
              <a:uLnTx/>
              <a:uFillTx/>
              <a:latin typeface="Calibri"/>
              <a:cs typeface="Calibri"/>
              <a:sym typeface="Calibri"/>
            </a:endParaRPr>
          </a:p>
        </p:txBody>
      </p:sp>
      <p:sp>
        <p:nvSpPr>
          <p:cNvPr id="232" name="Google Shape;232;p15"/>
          <p:cNvSpPr>
            <a:spLocks noGrp="1"/>
          </p:cNvSpPr>
          <p:nvPr>
            <p:ph type="sldNum" idx="12"/>
          </p:nvPr>
        </p:nvSpPr>
        <p:spPr>
          <a:xfrm>
            <a:off x="11496369" y="6155190"/>
            <a:ext cx="432000" cy="432000"/>
          </a:xfrm>
          <a:prstGeom prst="ellipse">
            <a:avLst/>
          </a:prstGeom>
          <a:noFill/>
          <a:ln w="9525" cap="flat" cmpd="sng">
            <a:solidFill>
              <a:schemeClr val="accent1"/>
            </a:solidFill>
            <a:prstDash val="solid"/>
            <a:round/>
            <a:headEnd type="none" w="sm" len="sm"/>
            <a:tailEnd type="none" w="sm" len="sm"/>
          </a:ln>
        </p:spPr>
        <p:txBody>
          <a:bodyPr spcFirstLastPara="1" wrap="square" lIns="0" tIns="0" rIns="0" bIns="0" anchor="ctr" anchorCtr="0">
            <a:noAutofit/>
          </a:bodyPr>
          <a:lstStyle>
            <a:lvl1pPr marL="0" marR="0" lvl="0" indent="0" algn="ctr" rtl="0">
              <a:spcBef>
                <a:spcPts val="0"/>
              </a:spcBef>
              <a:buNone/>
              <a:defRPr sz="1200" b="1" i="1" u="none" strike="noStrike" cap="none">
                <a:solidFill>
                  <a:srgbClr val="3F3F3F"/>
                </a:solidFill>
                <a:latin typeface="Rockwell"/>
                <a:ea typeface="Rockwell"/>
                <a:cs typeface="Rockwell"/>
                <a:sym typeface="Rockwell"/>
              </a:defRPr>
            </a:lvl1pPr>
            <a:lvl2pPr marL="0" marR="0" lvl="1" indent="0" algn="ctr" rtl="0">
              <a:spcBef>
                <a:spcPts val="0"/>
              </a:spcBef>
              <a:buNone/>
              <a:defRPr sz="1200" b="1" i="1" u="none" strike="noStrike" cap="none">
                <a:solidFill>
                  <a:srgbClr val="3F3F3F"/>
                </a:solidFill>
                <a:latin typeface="Rockwell"/>
                <a:ea typeface="Rockwell"/>
                <a:cs typeface="Rockwell"/>
                <a:sym typeface="Rockwell"/>
              </a:defRPr>
            </a:lvl2pPr>
            <a:lvl3pPr marL="0" marR="0" lvl="2" indent="0" algn="ctr" rtl="0">
              <a:spcBef>
                <a:spcPts val="0"/>
              </a:spcBef>
              <a:buNone/>
              <a:defRPr sz="1200" b="1" i="1" u="none" strike="noStrike" cap="none">
                <a:solidFill>
                  <a:srgbClr val="3F3F3F"/>
                </a:solidFill>
                <a:latin typeface="Rockwell"/>
                <a:ea typeface="Rockwell"/>
                <a:cs typeface="Rockwell"/>
                <a:sym typeface="Rockwell"/>
              </a:defRPr>
            </a:lvl3pPr>
            <a:lvl4pPr marL="0" marR="0" lvl="3" indent="0" algn="ctr" rtl="0">
              <a:spcBef>
                <a:spcPts val="0"/>
              </a:spcBef>
              <a:buNone/>
              <a:defRPr sz="1200" b="1" i="1" u="none" strike="noStrike" cap="none">
                <a:solidFill>
                  <a:srgbClr val="3F3F3F"/>
                </a:solidFill>
                <a:latin typeface="Rockwell"/>
                <a:ea typeface="Rockwell"/>
                <a:cs typeface="Rockwell"/>
                <a:sym typeface="Rockwell"/>
              </a:defRPr>
            </a:lvl4pPr>
            <a:lvl5pPr marL="0" marR="0" lvl="4" indent="0" algn="ctr" rtl="0">
              <a:spcBef>
                <a:spcPts val="0"/>
              </a:spcBef>
              <a:buNone/>
              <a:defRPr sz="1200" b="1" i="1" u="none" strike="noStrike" cap="none">
                <a:solidFill>
                  <a:srgbClr val="3F3F3F"/>
                </a:solidFill>
                <a:latin typeface="Rockwell"/>
                <a:ea typeface="Rockwell"/>
                <a:cs typeface="Rockwell"/>
                <a:sym typeface="Rockwell"/>
              </a:defRPr>
            </a:lvl5pPr>
            <a:lvl6pPr marL="0" marR="0" lvl="5" indent="0" algn="ctr" rtl="0">
              <a:spcBef>
                <a:spcPts val="0"/>
              </a:spcBef>
              <a:buNone/>
              <a:defRPr sz="1200" b="1" i="1" u="none" strike="noStrike" cap="none">
                <a:solidFill>
                  <a:srgbClr val="3F3F3F"/>
                </a:solidFill>
                <a:latin typeface="Rockwell"/>
                <a:ea typeface="Rockwell"/>
                <a:cs typeface="Rockwell"/>
                <a:sym typeface="Rockwell"/>
              </a:defRPr>
            </a:lvl6pPr>
            <a:lvl7pPr marL="0" marR="0" lvl="6" indent="0" algn="ctr" rtl="0">
              <a:spcBef>
                <a:spcPts val="0"/>
              </a:spcBef>
              <a:buNone/>
              <a:defRPr sz="1200" b="1" i="1" u="none" strike="noStrike" cap="none">
                <a:solidFill>
                  <a:srgbClr val="3F3F3F"/>
                </a:solidFill>
                <a:latin typeface="Rockwell"/>
                <a:ea typeface="Rockwell"/>
                <a:cs typeface="Rockwell"/>
                <a:sym typeface="Rockwell"/>
              </a:defRPr>
            </a:lvl7pPr>
            <a:lvl8pPr marL="0" marR="0" lvl="7" indent="0" algn="ctr" rtl="0">
              <a:spcBef>
                <a:spcPts val="0"/>
              </a:spcBef>
              <a:buNone/>
              <a:defRPr sz="1200" b="1" i="1" u="none" strike="noStrike" cap="none">
                <a:solidFill>
                  <a:srgbClr val="3F3F3F"/>
                </a:solidFill>
                <a:latin typeface="Rockwell"/>
                <a:ea typeface="Rockwell"/>
                <a:cs typeface="Rockwell"/>
                <a:sym typeface="Rockwell"/>
              </a:defRPr>
            </a:lvl8pPr>
            <a:lvl9pPr marL="0" marR="0" lvl="8" indent="0" algn="ctr" rtl="0">
              <a:spcBef>
                <a:spcPts val="0"/>
              </a:spcBef>
              <a:buNone/>
              <a:defRPr sz="1200" b="1" i="1" u="none" strike="noStrike" cap="none">
                <a:solidFill>
                  <a:srgbClr val="3F3F3F"/>
                </a:solidFill>
                <a:latin typeface="Rockwell"/>
                <a:ea typeface="Rockwell"/>
                <a:cs typeface="Rockwell"/>
                <a:sym typeface="Rockwell"/>
              </a:defRPr>
            </a:lvl9p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n-US" sz="1200" b="1" i="1" u="none" strike="noStrike" kern="0" cap="none" spc="0" normalizeH="0" baseline="0" noProof="0">
                <a:ln>
                  <a:noFill/>
                </a:ln>
                <a:solidFill>
                  <a:srgbClr val="3F3F3F"/>
                </a:solidFill>
                <a:effectLst/>
                <a:uLnTx/>
                <a:uFillTx/>
                <a:latin typeface="Rockwell"/>
                <a:sym typeface="Rockwell"/>
              </a:rPr>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t>‹#›</a:t>
            </a:fld>
            <a:endParaRPr kumimoji="0" sz="1200" b="1" i="1" u="none" strike="noStrike" kern="0" cap="none" spc="0" normalizeH="0" baseline="0" noProof="0">
              <a:ln>
                <a:noFill/>
              </a:ln>
              <a:solidFill>
                <a:srgbClr val="3F3F3F"/>
              </a:solidFill>
              <a:effectLst/>
              <a:uLnTx/>
              <a:uFillTx/>
              <a:latin typeface="Rockwell"/>
              <a:sym typeface="Rockwell"/>
            </a:endParaRPr>
          </a:p>
        </p:txBody>
      </p:sp>
      <p:sp>
        <p:nvSpPr>
          <p:cNvPr id="233" name="Google Shape;233;p15"/>
          <p:cNvSpPr txBox="1">
            <a:spLocks noGrp="1"/>
          </p:cNvSpPr>
          <p:nvPr>
            <p:ph type="body" idx="2"/>
          </p:nvPr>
        </p:nvSpPr>
        <p:spPr>
          <a:xfrm>
            <a:off x="6300384" y="1140847"/>
            <a:ext cx="5471616" cy="5036116"/>
          </a:xfrm>
          <a:prstGeom prst="rect">
            <a:avLst/>
          </a:prstGeom>
          <a:noFill/>
          <a:ln>
            <a:noFill/>
          </a:ln>
        </p:spPr>
        <p:txBody>
          <a:bodyPr spcFirstLastPara="1" wrap="square" lIns="0" tIns="0" rIns="0" bIns="0" anchor="t" anchorCtr="0"/>
          <a:lstStyle>
            <a:lvl1pPr marL="457200" marR="0" lvl="0" indent="-342900" algn="l" rtl="0">
              <a:lnSpc>
                <a:spcPct val="90000"/>
              </a:lnSpc>
              <a:spcBef>
                <a:spcPts val="1000"/>
              </a:spcBef>
              <a:spcAft>
                <a:spcPts val="0"/>
              </a:spcAft>
              <a:buClr>
                <a:srgbClr val="3F3F3F"/>
              </a:buClr>
              <a:buSzPts val="1800"/>
              <a:buFont typeface="Arial"/>
              <a:buChar char="•"/>
              <a:defRPr sz="18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Tree>
    <p:extLst>
      <p:ext uri="{BB962C8B-B14F-4D97-AF65-F5344CB8AC3E}">
        <p14:creationId xmlns:p14="http://schemas.microsoft.com/office/powerpoint/2010/main" val="2456282047"/>
      </p:ext>
    </p:extLst>
  </p:cSld>
  <p:clrMapOvr>
    <a:masterClrMapping/>
  </p:clrMapOvr>
</p:sldLayout>
</file>

<file path=ppt/slideLayouts/slideLayout165.xml><?xml version="1.0" encoding="utf-8"?>
<p:sldLayout xmlns:a="http://schemas.openxmlformats.org/drawingml/2006/main" xmlns:r="http://schemas.openxmlformats.org/officeDocument/2006/relationships" xmlns:p="http://schemas.openxmlformats.org/presentationml/2006/main" matchingName="3 Column">
  <p:cSld name="3 Column">
    <p:spTree>
      <p:nvGrpSpPr>
        <p:cNvPr id="1" name="Shape 234"/>
        <p:cNvGrpSpPr/>
        <p:nvPr/>
      </p:nvGrpSpPr>
      <p:grpSpPr>
        <a:xfrm>
          <a:off x="0" y="0"/>
          <a:ext cx="0" cy="0"/>
          <a:chOff x="0" y="0"/>
          <a:chExt cx="0" cy="0"/>
        </a:xfrm>
      </p:grpSpPr>
      <p:sp>
        <p:nvSpPr>
          <p:cNvPr id="235" name="Google Shape;235;p16"/>
          <p:cNvSpPr/>
          <p:nvPr/>
        </p:nvSpPr>
        <p:spPr>
          <a:xfrm rot="-2339177">
            <a:off x="10216425" y="538864"/>
            <a:ext cx="467362" cy="344458"/>
          </a:xfrm>
          <a:custGeom>
            <a:avLst/>
            <a:gdLst/>
            <a:ahLst/>
            <a:cxnLst/>
            <a:rect l="l" t="t" r="r" b="b"/>
            <a:pathLst>
              <a:path w="692798" h="510610" extrusionOk="0">
                <a:moveTo>
                  <a:pt x="692798" y="224339"/>
                </a:moveTo>
                <a:lnTo>
                  <a:pt x="308036" y="510610"/>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36" name="Google Shape;236;p16"/>
          <p:cNvSpPr/>
          <p:nvPr/>
        </p:nvSpPr>
        <p:spPr>
          <a:xfrm rot="-1222373">
            <a:off x="10678141" y="849218"/>
            <a:ext cx="316887" cy="233554"/>
          </a:xfrm>
          <a:custGeom>
            <a:avLst/>
            <a:gdLst/>
            <a:ahLst/>
            <a:cxnLst/>
            <a:rect l="l" t="t" r="r" b="b"/>
            <a:pathLst>
              <a:path w="692798" h="510610" extrusionOk="0">
                <a:moveTo>
                  <a:pt x="692798" y="224339"/>
                </a:moveTo>
                <a:lnTo>
                  <a:pt x="308036" y="510610"/>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37" name="Google Shape;237;p16"/>
          <p:cNvSpPr/>
          <p:nvPr/>
        </p:nvSpPr>
        <p:spPr>
          <a:xfrm rot="-2339177">
            <a:off x="10717367" y="620572"/>
            <a:ext cx="250689" cy="184764"/>
          </a:xfrm>
          <a:custGeom>
            <a:avLst/>
            <a:gdLst/>
            <a:ahLst/>
            <a:cxnLst/>
            <a:rect l="l" t="t" r="r" b="b"/>
            <a:pathLst>
              <a:path w="692798" h="510610" extrusionOk="0">
                <a:moveTo>
                  <a:pt x="692798" y="224339"/>
                </a:moveTo>
                <a:lnTo>
                  <a:pt x="308036" y="510610"/>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38" name="Google Shape;238;p16"/>
          <p:cNvSpPr/>
          <p:nvPr/>
        </p:nvSpPr>
        <p:spPr>
          <a:xfrm rot="-1789612">
            <a:off x="11064926" y="781602"/>
            <a:ext cx="216995" cy="159931"/>
          </a:xfrm>
          <a:custGeom>
            <a:avLst/>
            <a:gdLst/>
            <a:ahLst/>
            <a:cxnLst/>
            <a:rect l="l" t="t" r="r" b="b"/>
            <a:pathLst>
              <a:path w="692798" h="510610" extrusionOk="0">
                <a:moveTo>
                  <a:pt x="692798" y="224339"/>
                </a:moveTo>
                <a:lnTo>
                  <a:pt x="308036" y="510610"/>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39" name="Google Shape;239;p16"/>
          <p:cNvSpPr/>
          <p:nvPr/>
        </p:nvSpPr>
        <p:spPr>
          <a:xfrm rot="-3322149">
            <a:off x="11152527" y="382052"/>
            <a:ext cx="216995" cy="159931"/>
          </a:xfrm>
          <a:custGeom>
            <a:avLst/>
            <a:gdLst/>
            <a:ahLst/>
            <a:cxnLst/>
            <a:rect l="l" t="t" r="r" b="b"/>
            <a:pathLst>
              <a:path w="692798" h="510610" extrusionOk="0">
                <a:moveTo>
                  <a:pt x="692798" y="224339"/>
                </a:moveTo>
                <a:lnTo>
                  <a:pt x="308036" y="510610"/>
                </a:lnTo>
                <a:lnTo>
                  <a:pt x="64876" y="168539"/>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40" name="Google Shape;240;p16"/>
          <p:cNvSpPr/>
          <p:nvPr/>
        </p:nvSpPr>
        <p:spPr>
          <a:xfrm rot="-838582">
            <a:off x="11545452" y="1030689"/>
            <a:ext cx="162256" cy="119587"/>
          </a:xfrm>
          <a:custGeom>
            <a:avLst/>
            <a:gdLst/>
            <a:ahLst/>
            <a:cxnLst/>
            <a:rect l="l" t="t" r="r" b="b"/>
            <a:pathLst>
              <a:path w="692798" h="510610" extrusionOk="0">
                <a:moveTo>
                  <a:pt x="692798" y="224339"/>
                </a:moveTo>
                <a:lnTo>
                  <a:pt x="308036" y="510610"/>
                </a:lnTo>
                <a:lnTo>
                  <a:pt x="64876" y="168539"/>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41" name="Google Shape;241;p16"/>
          <p:cNvSpPr/>
          <p:nvPr/>
        </p:nvSpPr>
        <p:spPr>
          <a:xfrm rot="-4284707">
            <a:off x="11756248" y="247552"/>
            <a:ext cx="216995" cy="159931"/>
          </a:xfrm>
          <a:custGeom>
            <a:avLst/>
            <a:gdLst/>
            <a:ahLst/>
            <a:cxnLst/>
            <a:rect l="l" t="t" r="r" b="b"/>
            <a:pathLst>
              <a:path w="692798" h="510610" extrusionOk="0">
                <a:moveTo>
                  <a:pt x="692798" y="224339"/>
                </a:moveTo>
                <a:lnTo>
                  <a:pt x="308036" y="510610"/>
                </a:lnTo>
                <a:lnTo>
                  <a:pt x="64876" y="168539"/>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42" name="Google Shape;242;p16"/>
          <p:cNvSpPr/>
          <p:nvPr/>
        </p:nvSpPr>
        <p:spPr>
          <a:xfrm rot="-1517764">
            <a:off x="11448108" y="631127"/>
            <a:ext cx="216995" cy="159931"/>
          </a:xfrm>
          <a:custGeom>
            <a:avLst/>
            <a:gdLst/>
            <a:ahLst/>
            <a:cxnLst/>
            <a:rect l="l" t="t" r="r" b="b"/>
            <a:pathLst>
              <a:path w="692798" h="510610" extrusionOk="0">
                <a:moveTo>
                  <a:pt x="692798" y="224339"/>
                </a:moveTo>
                <a:lnTo>
                  <a:pt x="308036" y="510610"/>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43" name="Google Shape;243;p16"/>
          <p:cNvSpPr/>
          <p:nvPr/>
        </p:nvSpPr>
        <p:spPr>
          <a:xfrm rot="-1720268">
            <a:off x="11668879" y="824433"/>
            <a:ext cx="216995" cy="159931"/>
          </a:xfrm>
          <a:custGeom>
            <a:avLst/>
            <a:gdLst/>
            <a:ahLst/>
            <a:cxnLst/>
            <a:rect l="l" t="t" r="r" b="b"/>
            <a:pathLst>
              <a:path w="692798" h="510610" extrusionOk="0">
                <a:moveTo>
                  <a:pt x="692798" y="224339"/>
                </a:moveTo>
                <a:lnTo>
                  <a:pt x="308036" y="510610"/>
                </a:lnTo>
                <a:lnTo>
                  <a:pt x="64876" y="168539"/>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44" name="Google Shape;244;p16"/>
          <p:cNvSpPr/>
          <p:nvPr/>
        </p:nvSpPr>
        <p:spPr>
          <a:xfrm rot="328041">
            <a:off x="10094502" y="901548"/>
            <a:ext cx="579699" cy="606799"/>
          </a:xfrm>
          <a:custGeom>
            <a:avLst/>
            <a:gdLst/>
            <a:ahLst/>
            <a:cxnLst/>
            <a:rect l="l" t="t" r="r" b="b"/>
            <a:pathLst>
              <a:path w="487806" h="510610" extrusionOk="0">
                <a:moveTo>
                  <a:pt x="487806" y="171848"/>
                </a:moveTo>
                <a:lnTo>
                  <a:pt x="308036" y="510610"/>
                </a:lnTo>
                <a:lnTo>
                  <a:pt x="0" y="0"/>
                </a:lnTo>
                <a:lnTo>
                  <a:pt x="487806" y="171848"/>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45" name="Google Shape;245;p16"/>
          <p:cNvSpPr/>
          <p:nvPr/>
        </p:nvSpPr>
        <p:spPr>
          <a:xfrm>
            <a:off x="10871770" y="1202556"/>
            <a:ext cx="316887" cy="233554"/>
          </a:xfrm>
          <a:custGeom>
            <a:avLst/>
            <a:gdLst/>
            <a:ahLst/>
            <a:cxnLst/>
            <a:rect l="l" t="t" r="r" b="b"/>
            <a:pathLst>
              <a:path w="692798" h="510610" extrusionOk="0">
                <a:moveTo>
                  <a:pt x="692798" y="224339"/>
                </a:moveTo>
                <a:lnTo>
                  <a:pt x="308036" y="510610"/>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46" name="Google Shape;246;p16"/>
          <p:cNvSpPr/>
          <p:nvPr/>
        </p:nvSpPr>
        <p:spPr>
          <a:xfrm rot="-838582">
            <a:off x="11512604" y="1484835"/>
            <a:ext cx="162256" cy="119587"/>
          </a:xfrm>
          <a:custGeom>
            <a:avLst/>
            <a:gdLst/>
            <a:ahLst/>
            <a:cxnLst/>
            <a:rect l="l" t="t" r="r" b="b"/>
            <a:pathLst>
              <a:path w="692798" h="510610" extrusionOk="0">
                <a:moveTo>
                  <a:pt x="692798" y="224339"/>
                </a:moveTo>
                <a:lnTo>
                  <a:pt x="308036" y="510610"/>
                </a:lnTo>
                <a:lnTo>
                  <a:pt x="64876" y="168539"/>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47" name="Google Shape;247;p16"/>
          <p:cNvSpPr/>
          <p:nvPr/>
        </p:nvSpPr>
        <p:spPr>
          <a:xfrm rot="1160487">
            <a:off x="10291662" y="1614015"/>
            <a:ext cx="316887" cy="233554"/>
          </a:xfrm>
          <a:custGeom>
            <a:avLst/>
            <a:gdLst/>
            <a:ahLst/>
            <a:cxnLst/>
            <a:rect l="l" t="t" r="r" b="b"/>
            <a:pathLst>
              <a:path w="692798" h="510610" extrusionOk="0">
                <a:moveTo>
                  <a:pt x="692798" y="224339"/>
                </a:moveTo>
                <a:lnTo>
                  <a:pt x="308036" y="510610"/>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48" name="Google Shape;248;p16"/>
          <p:cNvSpPr/>
          <p:nvPr/>
        </p:nvSpPr>
        <p:spPr>
          <a:xfrm rot="803026">
            <a:off x="11586107" y="2015428"/>
            <a:ext cx="162256" cy="119587"/>
          </a:xfrm>
          <a:custGeom>
            <a:avLst/>
            <a:gdLst/>
            <a:ahLst/>
            <a:cxnLst/>
            <a:rect l="l" t="t" r="r" b="b"/>
            <a:pathLst>
              <a:path w="692798" h="510610" extrusionOk="0">
                <a:moveTo>
                  <a:pt x="692798" y="224339"/>
                </a:moveTo>
                <a:lnTo>
                  <a:pt x="308036" y="510610"/>
                </a:lnTo>
                <a:lnTo>
                  <a:pt x="64876" y="168539"/>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49" name="Google Shape;249;p16"/>
          <p:cNvSpPr txBox="1">
            <a:spLocks noGrp="1"/>
          </p:cNvSpPr>
          <p:nvPr>
            <p:ph type="title"/>
          </p:nvPr>
        </p:nvSpPr>
        <p:spPr>
          <a:xfrm>
            <a:off x="432000" y="432000"/>
            <a:ext cx="11340000" cy="432000"/>
          </a:xfrm>
          <a:prstGeom prst="rect">
            <a:avLst/>
          </a:prstGeom>
          <a:noFill/>
          <a:ln>
            <a:noFill/>
          </a:ln>
        </p:spPr>
        <p:txBody>
          <a:bodyPr spcFirstLastPara="1" wrap="square" lIns="0" tIns="0" rIns="0" bIns="0" anchor="ctr" anchorCtr="0"/>
          <a:lstStyle>
            <a:lvl1pPr marR="0" lvl="0" algn="l" rtl="0">
              <a:lnSpc>
                <a:spcPct val="90000"/>
              </a:lnSpc>
              <a:spcBef>
                <a:spcPts val="0"/>
              </a:spcBef>
              <a:spcAft>
                <a:spcPts val="0"/>
              </a:spcAft>
              <a:buClr>
                <a:srgbClr val="3F3F3F"/>
              </a:buClr>
              <a:buSzPts val="4800"/>
              <a:buFont typeface="Economica"/>
              <a:buNone/>
              <a:defRPr sz="4800" b="0" i="0" u="none" strike="noStrike" cap="none">
                <a:solidFill>
                  <a:srgbClr val="3F3F3F"/>
                </a:solidFill>
                <a:latin typeface="Economica"/>
                <a:ea typeface="Economica"/>
                <a:cs typeface="Economica"/>
                <a:sym typeface="Economica"/>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endParaRPr/>
          </a:p>
        </p:txBody>
      </p:sp>
      <p:sp>
        <p:nvSpPr>
          <p:cNvPr id="250" name="Google Shape;250;p16"/>
          <p:cNvSpPr txBox="1">
            <a:spLocks noGrp="1"/>
          </p:cNvSpPr>
          <p:nvPr>
            <p:ph type="body" idx="1"/>
          </p:nvPr>
        </p:nvSpPr>
        <p:spPr>
          <a:xfrm>
            <a:off x="432000" y="1152000"/>
            <a:ext cx="3600000" cy="5039250"/>
          </a:xfrm>
          <a:prstGeom prst="rect">
            <a:avLst/>
          </a:prstGeom>
          <a:noFill/>
          <a:ln>
            <a:noFill/>
          </a:ln>
        </p:spPr>
        <p:txBody>
          <a:bodyPr spcFirstLastPara="1" wrap="square" lIns="0" tIns="0" rIns="0" bIns="0" anchor="t" anchorCtr="0"/>
          <a:lstStyle>
            <a:lvl1pPr marL="457200" marR="0" lvl="0" indent="-342900" algn="l" rtl="0">
              <a:lnSpc>
                <a:spcPct val="90000"/>
              </a:lnSpc>
              <a:spcBef>
                <a:spcPts val="1000"/>
              </a:spcBef>
              <a:spcAft>
                <a:spcPts val="0"/>
              </a:spcAft>
              <a:buClr>
                <a:srgbClr val="3F3F3F"/>
              </a:buClr>
              <a:buSzPts val="1800"/>
              <a:buFont typeface="Arial"/>
              <a:buChar char="•"/>
              <a:defRPr sz="18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251" name="Google Shape;251;p16"/>
          <p:cNvSpPr txBox="1">
            <a:spLocks noGrp="1"/>
          </p:cNvSpPr>
          <p:nvPr>
            <p:ph type="ftr" idx="11"/>
          </p:nvPr>
        </p:nvSpPr>
        <p:spPr>
          <a:xfrm>
            <a:off x="431999" y="6188628"/>
            <a:ext cx="8784941" cy="365125"/>
          </a:xfrm>
          <a:prstGeom prst="rect">
            <a:avLst/>
          </a:prstGeom>
          <a:noFill/>
          <a:ln>
            <a:noFill/>
          </a:ln>
        </p:spPr>
        <p:txBody>
          <a:bodyPr spcFirstLastPara="1" wrap="square" lIns="0" tIns="0" rIns="0" bIns="0" anchor="ctr" anchorCtr="0"/>
          <a:lstStyle>
            <a:lvl1pPr marR="0" lvl="0" algn="l" rtl="0">
              <a:spcBef>
                <a:spcPts val="0"/>
              </a:spcBef>
              <a:spcAft>
                <a:spcPts val="0"/>
              </a:spcAft>
              <a:buSzPts val="1400"/>
              <a:buNone/>
              <a:defRPr sz="1200" b="0" i="0" u="none" strike="noStrike" cap="none">
                <a:solidFill>
                  <a:srgbClr val="3F3F3F"/>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200" b="0" i="0" u="none" strike="noStrike" kern="0" cap="none" spc="0" normalizeH="0" baseline="0" noProof="0">
              <a:ln>
                <a:noFill/>
              </a:ln>
              <a:solidFill>
                <a:srgbClr val="3F3F3F"/>
              </a:solidFill>
              <a:effectLst/>
              <a:uLnTx/>
              <a:uFillTx/>
              <a:latin typeface="Calibri"/>
              <a:cs typeface="Calibri"/>
              <a:sym typeface="Calibri"/>
            </a:endParaRPr>
          </a:p>
        </p:txBody>
      </p:sp>
      <p:sp>
        <p:nvSpPr>
          <p:cNvPr id="252" name="Google Shape;252;p16"/>
          <p:cNvSpPr>
            <a:spLocks noGrp="1"/>
          </p:cNvSpPr>
          <p:nvPr>
            <p:ph type="sldNum" idx="12"/>
          </p:nvPr>
        </p:nvSpPr>
        <p:spPr>
          <a:xfrm>
            <a:off x="11496369" y="6155190"/>
            <a:ext cx="432000" cy="432000"/>
          </a:xfrm>
          <a:prstGeom prst="ellipse">
            <a:avLst/>
          </a:prstGeom>
          <a:noFill/>
          <a:ln w="9525" cap="flat" cmpd="sng">
            <a:solidFill>
              <a:schemeClr val="accent1"/>
            </a:solidFill>
            <a:prstDash val="solid"/>
            <a:round/>
            <a:headEnd type="none" w="sm" len="sm"/>
            <a:tailEnd type="none" w="sm" len="sm"/>
          </a:ln>
        </p:spPr>
        <p:txBody>
          <a:bodyPr spcFirstLastPara="1" wrap="square" lIns="0" tIns="0" rIns="0" bIns="0" anchor="ctr" anchorCtr="0">
            <a:noAutofit/>
          </a:bodyPr>
          <a:lstStyle>
            <a:lvl1pPr marL="0" marR="0" lvl="0" indent="0" algn="ctr" rtl="0">
              <a:spcBef>
                <a:spcPts val="0"/>
              </a:spcBef>
              <a:buNone/>
              <a:defRPr sz="1200" b="1" i="1" u="none" strike="noStrike" cap="none">
                <a:solidFill>
                  <a:srgbClr val="3F3F3F"/>
                </a:solidFill>
                <a:latin typeface="Rockwell"/>
                <a:ea typeface="Rockwell"/>
                <a:cs typeface="Rockwell"/>
                <a:sym typeface="Rockwell"/>
              </a:defRPr>
            </a:lvl1pPr>
            <a:lvl2pPr marL="0" marR="0" lvl="1" indent="0" algn="ctr" rtl="0">
              <a:spcBef>
                <a:spcPts val="0"/>
              </a:spcBef>
              <a:buNone/>
              <a:defRPr sz="1200" b="1" i="1" u="none" strike="noStrike" cap="none">
                <a:solidFill>
                  <a:srgbClr val="3F3F3F"/>
                </a:solidFill>
                <a:latin typeface="Rockwell"/>
                <a:ea typeface="Rockwell"/>
                <a:cs typeface="Rockwell"/>
                <a:sym typeface="Rockwell"/>
              </a:defRPr>
            </a:lvl2pPr>
            <a:lvl3pPr marL="0" marR="0" lvl="2" indent="0" algn="ctr" rtl="0">
              <a:spcBef>
                <a:spcPts val="0"/>
              </a:spcBef>
              <a:buNone/>
              <a:defRPr sz="1200" b="1" i="1" u="none" strike="noStrike" cap="none">
                <a:solidFill>
                  <a:srgbClr val="3F3F3F"/>
                </a:solidFill>
                <a:latin typeface="Rockwell"/>
                <a:ea typeface="Rockwell"/>
                <a:cs typeface="Rockwell"/>
                <a:sym typeface="Rockwell"/>
              </a:defRPr>
            </a:lvl3pPr>
            <a:lvl4pPr marL="0" marR="0" lvl="3" indent="0" algn="ctr" rtl="0">
              <a:spcBef>
                <a:spcPts val="0"/>
              </a:spcBef>
              <a:buNone/>
              <a:defRPr sz="1200" b="1" i="1" u="none" strike="noStrike" cap="none">
                <a:solidFill>
                  <a:srgbClr val="3F3F3F"/>
                </a:solidFill>
                <a:latin typeface="Rockwell"/>
                <a:ea typeface="Rockwell"/>
                <a:cs typeface="Rockwell"/>
                <a:sym typeface="Rockwell"/>
              </a:defRPr>
            </a:lvl4pPr>
            <a:lvl5pPr marL="0" marR="0" lvl="4" indent="0" algn="ctr" rtl="0">
              <a:spcBef>
                <a:spcPts val="0"/>
              </a:spcBef>
              <a:buNone/>
              <a:defRPr sz="1200" b="1" i="1" u="none" strike="noStrike" cap="none">
                <a:solidFill>
                  <a:srgbClr val="3F3F3F"/>
                </a:solidFill>
                <a:latin typeface="Rockwell"/>
                <a:ea typeface="Rockwell"/>
                <a:cs typeface="Rockwell"/>
                <a:sym typeface="Rockwell"/>
              </a:defRPr>
            </a:lvl5pPr>
            <a:lvl6pPr marL="0" marR="0" lvl="5" indent="0" algn="ctr" rtl="0">
              <a:spcBef>
                <a:spcPts val="0"/>
              </a:spcBef>
              <a:buNone/>
              <a:defRPr sz="1200" b="1" i="1" u="none" strike="noStrike" cap="none">
                <a:solidFill>
                  <a:srgbClr val="3F3F3F"/>
                </a:solidFill>
                <a:latin typeface="Rockwell"/>
                <a:ea typeface="Rockwell"/>
                <a:cs typeface="Rockwell"/>
                <a:sym typeface="Rockwell"/>
              </a:defRPr>
            </a:lvl6pPr>
            <a:lvl7pPr marL="0" marR="0" lvl="6" indent="0" algn="ctr" rtl="0">
              <a:spcBef>
                <a:spcPts val="0"/>
              </a:spcBef>
              <a:buNone/>
              <a:defRPr sz="1200" b="1" i="1" u="none" strike="noStrike" cap="none">
                <a:solidFill>
                  <a:srgbClr val="3F3F3F"/>
                </a:solidFill>
                <a:latin typeface="Rockwell"/>
                <a:ea typeface="Rockwell"/>
                <a:cs typeface="Rockwell"/>
                <a:sym typeface="Rockwell"/>
              </a:defRPr>
            </a:lvl7pPr>
            <a:lvl8pPr marL="0" marR="0" lvl="7" indent="0" algn="ctr" rtl="0">
              <a:spcBef>
                <a:spcPts val="0"/>
              </a:spcBef>
              <a:buNone/>
              <a:defRPr sz="1200" b="1" i="1" u="none" strike="noStrike" cap="none">
                <a:solidFill>
                  <a:srgbClr val="3F3F3F"/>
                </a:solidFill>
                <a:latin typeface="Rockwell"/>
                <a:ea typeface="Rockwell"/>
                <a:cs typeface="Rockwell"/>
                <a:sym typeface="Rockwell"/>
              </a:defRPr>
            </a:lvl8pPr>
            <a:lvl9pPr marL="0" marR="0" lvl="8" indent="0" algn="ctr" rtl="0">
              <a:spcBef>
                <a:spcPts val="0"/>
              </a:spcBef>
              <a:buNone/>
              <a:defRPr sz="1200" b="1" i="1" u="none" strike="noStrike" cap="none">
                <a:solidFill>
                  <a:srgbClr val="3F3F3F"/>
                </a:solidFill>
                <a:latin typeface="Rockwell"/>
                <a:ea typeface="Rockwell"/>
                <a:cs typeface="Rockwell"/>
                <a:sym typeface="Rockwell"/>
              </a:defRPr>
            </a:lvl9p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n-US" sz="1200" b="1" i="1" u="none" strike="noStrike" kern="0" cap="none" spc="0" normalizeH="0" baseline="0" noProof="0">
                <a:ln>
                  <a:noFill/>
                </a:ln>
                <a:solidFill>
                  <a:srgbClr val="3F3F3F"/>
                </a:solidFill>
                <a:effectLst/>
                <a:uLnTx/>
                <a:uFillTx/>
                <a:latin typeface="Rockwell"/>
                <a:sym typeface="Rockwell"/>
              </a:rPr>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t>‹#›</a:t>
            </a:fld>
            <a:endParaRPr kumimoji="0" sz="1200" b="1" i="1" u="none" strike="noStrike" kern="0" cap="none" spc="0" normalizeH="0" baseline="0" noProof="0">
              <a:ln>
                <a:noFill/>
              </a:ln>
              <a:solidFill>
                <a:srgbClr val="3F3F3F"/>
              </a:solidFill>
              <a:effectLst/>
              <a:uLnTx/>
              <a:uFillTx/>
              <a:latin typeface="Rockwell"/>
              <a:sym typeface="Rockwell"/>
            </a:endParaRPr>
          </a:p>
        </p:txBody>
      </p:sp>
      <p:sp>
        <p:nvSpPr>
          <p:cNvPr id="253" name="Google Shape;253;p16"/>
          <p:cNvSpPr txBox="1">
            <a:spLocks noGrp="1"/>
          </p:cNvSpPr>
          <p:nvPr>
            <p:ph type="body" idx="2"/>
          </p:nvPr>
        </p:nvSpPr>
        <p:spPr>
          <a:xfrm>
            <a:off x="4301550" y="1152000"/>
            <a:ext cx="3600450" cy="5038725"/>
          </a:xfrm>
          <a:prstGeom prst="rect">
            <a:avLst/>
          </a:prstGeom>
          <a:noFill/>
          <a:ln>
            <a:noFill/>
          </a:ln>
        </p:spPr>
        <p:txBody>
          <a:bodyPr spcFirstLastPara="1" wrap="square" lIns="0" tIns="0" rIns="0" bIns="0" anchor="t" anchorCtr="0"/>
          <a:lstStyle>
            <a:lvl1pPr marL="457200" marR="0" lvl="0" indent="-342900" algn="l" rtl="0">
              <a:lnSpc>
                <a:spcPct val="90000"/>
              </a:lnSpc>
              <a:spcBef>
                <a:spcPts val="1000"/>
              </a:spcBef>
              <a:spcAft>
                <a:spcPts val="0"/>
              </a:spcAft>
              <a:buClr>
                <a:srgbClr val="3F3F3F"/>
              </a:buClr>
              <a:buSzPts val="1800"/>
              <a:buFont typeface="Arial"/>
              <a:buChar char="•"/>
              <a:defRPr sz="18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254" name="Google Shape;254;p16"/>
          <p:cNvSpPr txBox="1">
            <a:spLocks noGrp="1"/>
          </p:cNvSpPr>
          <p:nvPr>
            <p:ph type="body" idx="3"/>
          </p:nvPr>
        </p:nvSpPr>
        <p:spPr>
          <a:xfrm>
            <a:off x="8171550" y="1152000"/>
            <a:ext cx="3600450" cy="5038725"/>
          </a:xfrm>
          <a:prstGeom prst="rect">
            <a:avLst/>
          </a:prstGeom>
          <a:noFill/>
          <a:ln>
            <a:noFill/>
          </a:ln>
        </p:spPr>
        <p:txBody>
          <a:bodyPr spcFirstLastPara="1" wrap="square" lIns="0" tIns="0" rIns="0" bIns="0" anchor="t" anchorCtr="0"/>
          <a:lstStyle>
            <a:lvl1pPr marL="457200" marR="0" lvl="0" indent="-342900" algn="l" rtl="0">
              <a:lnSpc>
                <a:spcPct val="90000"/>
              </a:lnSpc>
              <a:spcBef>
                <a:spcPts val="1000"/>
              </a:spcBef>
              <a:spcAft>
                <a:spcPts val="0"/>
              </a:spcAft>
              <a:buClr>
                <a:srgbClr val="3F3F3F"/>
              </a:buClr>
              <a:buSzPts val="1800"/>
              <a:buFont typeface="Arial"/>
              <a:buChar char="•"/>
              <a:defRPr sz="18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Tree>
    <p:extLst>
      <p:ext uri="{BB962C8B-B14F-4D97-AF65-F5344CB8AC3E}">
        <p14:creationId xmlns:p14="http://schemas.microsoft.com/office/powerpoint/2010/main" val="1578471687"/>
      </p:ext>
    </p:extLst>
  </p:cSld>
  <p:clrMapOvr>
    <a:masterClrMapping/>
  </p:clrMapOvr>
</p:sldLayout>
</file>

<file path=ppt/slideLayouts/slideLayout166.xml><?xml version="1.0" encoding="utf-8"?>
<p:sldLayout xmlns:a="http://schemas.openxmlformats.org/drawingml/2006/main" xmlns:r="http://schemas.openxmlformats.org/officeDocument/2006/relationships" xmlns:p="http://schemas.openxmlformats.org/presentationml/2006/main" matchingName="5 Column">
  <p:cSld name="5 Column">
    <p:spTree>
      <p:nvGrpSpPr>
        <p:cNvPr id="1" name="Shape 255"/>
        <p:cNvGrpSpPr/>
        <p:nvPr/>
      </p:nvGrpSpPr>
      <p:grpSpPr>
        <a:xfrm>
          <a:off x="0" y="0"/>
          <a:ext cx="0" cy="0"/>
          <a:chOff x="0" y="0"/>
          <a:chExt cx="0" cy="0"/>
        </a:xfrm>
      </p:grpSpPr>
      <p:sp>
        <p:nvSpPr>
          <p:cNvPr id="256" name="Google Shape;256;p17"/>
          <p:cNvSpPr txBox="1">
            <a:spLocks noGrp="1"/>
          </p:cNvSpPr>
          <p:nvPr>
            <p:ph type="title"/>
          </p:nvPr>
        </p:nvSpPr>
        <p:spPr>
          <a:xfrm>
            <a:off x="432000" y="432000"/>
            <a:ext cx="11340000" cy="432000"/>
          </a:xfrm>
          <a:prstGeom prst="rect">
            <a:avLst/>
          </a:prstGeom>
          <a:noFill/>
          <a:ln>
            <a:noFill/>
          </a:ln>
        </p:spPr>
        <p:txBody>
          <a:bodyPr spcFirstLastPara="1" wrap="square" lIns="0" tIns="0" rIns="0" bIns="0" anchor="ctr" anchorCtr="0"/>
          <a:lstStyle>
            <a:lvl1pPr marR="0" lvl="0" algn="l" rtl="0">
              <a:lnSpc>
                <a:spcPct val="90000"/>
              </a:lnSpc>
              <a:spcBef>
                <a:spcPts val="0"/>
              </a:spcBef>
              <a:spcAft>
                <a:spcPts val="0"/>
              </a:spcAft>
              <a:buClr>
                <a:srgbClr val="3F3F3F"/>
              </a:buClr>
              <a:buSzPts val="4800"/>
              <a:buFont typeface="Economica"/>
              <a:buNone/>
              <a:defRPr sz="4800" b="0" i="0" u="none" strike="noStrike" cap="none">
                <a:solidFill>
                  <a:srgbClr val="3F3F3F"/>
                </a:solidFill>
                <a:latin typeface="Economica"/>
                <a:ea typeface="Economica"/>
                <a:cs typeface="Economica"/>
                <a:sym typeface="Economica"/>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endParaRPr/>
          </a:p>
        </p:txBody>
      </p:sp>
      <p:sp>
        <p:nvSpPr>
          <p:cNvPr id="257" name="Google Shape;257;p17"/>
          <p:cNvSpPr txBox="1">
            <a:spLocks noGrp="1"/>
          </p:cNvSpPr>
          <p:nvPr>
            <p:ph type="body" idx="1"/>
          </p:nvPr>
        </p:nvSpPr>
        <p:spPr>
          <a:xfrm>
            <a:off x="432000" y="1152000"/>
            <a:ext cx="2160000" cy="5039250"/>
          </a:xfrm>
          <a:prstGeom prst="rect">
            <a:avLst/>
          </a:prstGeom>
          <a:noFill/>
          <a:ln>
            <a:noFill/>
          </a:ln>
        </p:spPr>
        <p:txBody>
          <a:bodyPr spcFirstLastPara="1" wrap="square" lIns="0" tIns="0" rIns="0" bIns="0" anchor="t" anchorCtr="0"/>
          <a:lstStyle>
            <a:lvl1pPr marL="457200" marR="0" lvl="0" indent="-342900" algn="l" rtl="0">
              <a:lnSpc>
                <a:spcPct val="90000"/>
              </a:lnSpc>
              <a:spcBef>
                <a:spcPts val="1000"/>
              </a:spcBef>
              <a:spcAft>
                <a:spcPts val="0"/>
              </a:spcAft>
              <a:buClr>
                <a:srgbClr val="3F3F3F"/>
              </a:buClr>
              <a:buSzPts val="1800"/>
              <a:buFont typeface="Arial"/>
              <a:buChar char="•"/>
              <a:defRPr sz="18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258" name="Google Shape;258;p17"/>
          <p:cNvSpPr txBox="1">
            <a:spLocks noGrp="1"/>
          </p:cNvSpPr>
          <p:nvPr>
            <p:ph type="ftr" idx="11"/>
          </p:nvPr>
        </p:nvSpPr>
        <p:spPr>
          <a:xfrm>
            <a:off x="431999" y="6188628"/>
            <a:ext cx="8784941" cy="365125"/>
          </a:xfrm>
          <a:prstGeom prst="rect">
            <a:avLst/>
          </a:prstGeom>
          <a:noFill/>
          <a:ln>
            <a:noFill/>
          </a:ln>
        </p:spPr>
        <p:txBody>
          <a:bodyPr spcFirstLastPara="1" wrap="square" lIns="0" tIns="0" rIns="0" bIns="0" anchor="ctr" anchorCtr="0"/>
          <a:lstStyle>
            <a:lvl1pPr marR="0" lvl="0" algn="l" rtl="0">
              <a:spcBef>
                <a:spcPts val="0"/>
              </a:spcBef>
              <a:spcAft>
                <a:spcPts val="0"/>
              </a:spcAft>
              <a:buSzPts val="1400"/>
              <a:buNone/>
              <a:defRPr sz="1200" b="0" i="0" u="none" strike="noStrike" cap="none">
                <a:solidFill>
                  <a:srgbClr val="3F3F3F"/>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200" b="0" i="0" u="none" strike="noStrike" kern="0" cap="none" spc="0" normalizeH="0" baseline="0" noProof="0">
              <a:ln>
                <a:noFill/>
              </a:ln>
              <a:solidFill>
                <a:srgbClr val="3F3F3F"/>
              </a:solidFill>
              <a:effectLst/>
              <a:uLnTx/>
              <a:uFillTx/>
              <a:latin typeface="Calibri"/>
              <a:cs typeface="Calibri"/>
              <a:sym typeface="Calibri"/>
            </a:endParaRPr>
          </a:p>
        </p:txBody>
      </p:sp>
      <p:sp>
        <p:nvSpPr>
          <p:cNvPr id="259" name="Google Shape;259;p17"/>
          <p:cNvSpPr>
            <a:spLocks noGrp="1"/>
          </p:cNvSpPr>
          <p:nvPr>
            <p:ph type="sldNum" idx="12"/>
          </p:nvPr>
        </p:nvSpPr>
        <p:spPr>
          <a:xfrm>
            <a:off x="11496369" y="6155190"/>
            <a:ext cx="432000" cy="432000"/>
          </a:xfrm>
          <a:prstGeom prst="ellipse">
            <a:avLst/>
          </a:prstGeom>
          <a:noFill/>
          <a:ln w="9525" cap="flat" cmpd="sng">
            <a:solidFill>
              <a:schemeClr val="accent1"/>
            </a:solidFill>
            <a:prstDash val="solid"/>
            <a:round/>
            <a:headEnd type="none" w="sm" len="sm"/>
            <a:tailEnd type="none" w="sm" len="sm"/>
          </a:ln>
        </p:spPr>
        <p:txBody>
          <a:bodyPr spcFirstLastPara="1" wrap="square" lIns="0" tIns="0" rIns="0" bIns="0" anchor="ctr" anchorCtr="0">
            <a:noAutofit/>
          </a:bodyPr>
          <a:lstStyle>
            <a:lvl1pPr marL="0" marR="0" lvl="0" indent="0" algn="ctr" rtl="0">
              <a:spcBef>
                <a:spcPts val="0"/>
              </a:spcBef>
              <a:buNone/>
              <a:defRPr sz="1200" b="1" i="1" u="none" strike="noStrike" cap="none">
                <a:solidFill>
                  <a:srgbClr val="3F3F3F"/>
                </a:solidFill>
                <a:latin typeface="Rockwell"/>
                <a:ea typeface="Rockwell"/>
                <a:cs typeface="Rockwell"/>
                <a:sym typeface="Rockwell"/>
              </a:defRPr>
            </a:lvl1pPr>
            <a:lvl2pPr marL="0" marR="0" lvl="1" indent="0" algn="ctr" rtl="0">
              <a:spcBef>
                <a:spcPts val="0"/>
              </a:spcBef>
              <a:buNone/>
              <a:defRPr sz="1200" b="1" i="1" u="none" strike="noStrike" cap="none">
                <a:solidFill>
                  <a:srgbClr val="3F3F3F"/>
                </a:solidFill>
                <a:latin typeface="Rockwell"/>
                <a:ea typeface="Rockwell"/>
                <a:cs typeface="Rockwell"/>
                <a:sym typeface="Rockwell"/>
              </a:defRPr>
            </a:lvl2pPr>
            <a:lvl3pPr marL="0" marR="0" lvl="2" indent="0" algn="ctr" rtl="0">
              <a:spcBef>
                <a:spcPts val="0"/>
              </a:spcBef>
              <a:buNone/>
              <a:defRPr sz="1200" b="1" i="1" u="none" strike="noStrike" cap="none">
                <a:solidFill>
                  <a:srgbClr val="3F3F3F"/>
                </a:solidFill>
                <a:latin typeface="Rockwell"/>
                <a:ea typeface="Rockwell"/>
                <a:cs typeface="Rockwell"/>
                <a:sym typeface="Rockwell"/>
              </a:defRPr>
            </a:lvl3pPr>
            <a:lvl4pPr marL="0" marR="0" lvl="3" indent="0" algn="ctr" rtl="0">
              <a:spcBef>
                <a:spcPts val="0"/>
              </a:spcBef>
              <a:buNone/>
              <a:defRPr sz="1200" b="1" i="1" u="none" strike="noStrike" cap="none">
                <a:solidFill>
                  <a:srgbClr val="3F3F3F"/>
                </a:solidFill>
                <a:latin typeface="Rockwell"/>
                <a:ea typeface="Rockwell"/>
                <a:cs typeface="Rockwell"/>
                <a:sym typeface="Rockwell"/>
              </a:defRPr>
            </a:lvl4pPr>
            <a:lvl5pPr marL="0" marR="0" lvl="4" indent="0" algn="ctr" rtl="0">
              <a:spcBef>
                <a:spcPts val="0"/>
              </a:spcBef>
              <a:buNone/>
              <a:defRPr sz="1200" b="1" i="1" u="none" strike="noStrike" cap="none">
                <a:solidFill>
                  <a:srgbClr val="3F3F3F"/>
                </a:solidFill>
                <a:latin typeface="Rockwell"/>
                <a:ea typeface="Rockwell"/>
                <a:cs typeface="Rockwell"/>
                <a:sym typeface="Rockwell"/>
              </a:defRPr>
            </a:lvl5pPr>
            <a:lvl6pPr marL="0" marR="0" lvl="5" indent="0" algn="ctr" rtl="0">
              <a:spcBef>
                <a:spcPts val="0"/>
              </a:spcBef>
              <a:buNone/>
              <a:defRPr sz="1200" b="1" i="1" u="none" strike="noStrike" cap="none">
                <a:solidFill>
                  <a:srgbClr val="3F3F3F"/>
                </a:solidFill>
                <a:latin typeface="Rockwell"/>
                <a:ea typeface="Rockwell"/>
                <a:cs typeface="Rockwell"/>
                <a:sym typeface="Rockwell"/>
              </a:defRPr>
            </a:lvl6pPr>
            <a:lvl7pPr marL="0" marR="0" lvl="6" indent="0" algn="ctr" rtl="0">
              <a:spcBef>
                <a:spcPts val="0"/>
              </a:spcBef>
              <a:buNone/>
              <a:defRPr sz="1200" b="1" i="1" u="none" strike="noStrike" cap="none">
                <a:solidFill>
                  <a:srgbClr val="3F3F3F"/>
                </a:solidFill>
                <a:latin typeface="Rockwell"/>
                <a:ea typeface="Rockwell"/>
                <a:cs typeface="Rockwell"/>
                <a:sym typeface="Rockwell"/>
              </a:defRPr>
            </a:lvl7pPr>
            <a:lvl8pPr marL="0" marR="0" lvl="7" indent="0" algn="ctr" rtl="0">
              <a:spcBef>
                <a:spcPts val="0"/>
              </a:spcBef>
              <a:buNone/>
              <a:defRPr sz="1200" b="1" i="1" u="none" strike="noStrike" cap="none">
                <a:solidFill>
                  <a:srgbClr val="3F3F3F"/>
                </a:solidFill>
                <a:latin typeface="Rockwell"/>
                <a:ea typeface="Rockwell"/>
                <a:cs typeface="Rockwell"/>
                <a:sym typeface="Rockwell"/>
              </a:defRPr>
            </a:lvl8pPr>
            <a:lvl9pPr marL="0" marR="0" lvl="8" indent="0" algn="ctr" rtl="0">
              <a:spcBef>
                <a:spcPts val="0"/>
              </a:spcBef>
              <a:buNone/>
              <a:defRPr sz="1200" b="1" i="1" u="none" strike="noStrike" cap="none">
                <a:solidFill>
                  <a:srgbClr val="3F3F3F"/>
                </a:solidFill>
                <a:latin typeface="Rockwell"/>
                <a:ea typeface="Rockwell"/>
                <a:cs typeface="Rockwell"/>
                <a:sym typeface="Rockwell"/>
              </a:defRPr>
            </a:lvl9p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n-US" sz="1200" b="1" i="1" u="none" strike="noStrike" kern="0" cap="none" spc="0" normalizeH="0" baseline="0" noProof="0">
                <a:ln>
                  <a:noFill/>
                </a:ln>
                <a:solidFill>
                  <a:srgbClr val="3F3F3F"/>
                </a:solidFill>
                <a:effectLst/>
                <a:uLnTx/>
                <a:uFillTx/>
                <a:latin typeface="Rockwell"/>
                <a:sym typeface="Rockwell"/>
              </a:rPr>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t>‹#›</a:t>
            </a:fld>
            <a:endParaRPr kumimoji="0" sz="1200" b="1" i="1" u="none" strike="noStrike" kern="0" cap="none" spc="0" normalizeH="0" baseline="0" noProof="0">
              <a:ln>
                <a:noFill/>
              </a:ln>
              <a:solidFill>
                <a:srgbClr val="3F3F3F"/>
              </a:solidFill>
              <a:effectLst/>
              <a:uLnTx/>
              <a:uFillTx/>
              <a:latin typeface="Rockwell"/>
              <a:sym typeface="Rockwell"/>
            </a:endParaRPr>
          </a:p>
        </p:txBody>
      </p:sp>
      <p:sp>
        <p:nvSpPr>
          <p:cNvPr id="260" name="Google Shape;260;p17"/>
          <p:cNvSpPr txBox="1">
            <a:spLocks noGrp="1"/>
          </p:cNvSpPr>
          <p:nvPr>
            <p:ph type="body" idx="2"/>
          </p:nvPr>
        </p:nvSpPr>
        <p:spPr>
          <a:xfrm>
            <a:off x="2726412" y="1152525"/>
            <a:ext cx="2160588" cy="5038725"/>
          </a:xfrm>
          <a:prstGeom prst="rect">
            <a:avLst/>
          </a:prstGeom>
          <a:noFill/>
          <a:ln>
            <a:noFill/>
          </a:ln>
        </p:spPr>
        <p:txBody>
          <a:bodyPr spcFirstLastPara="1" wrap="square" lIns="0" tIns="0" rIns="0" bIns="0" anchor="t" anchorCtr="0"/>
          <a:lstStyle>
            <a:lvl1pPr marL="457200" marR="0" lvl="0" indent="-342900" algn="l" rtl="0">
              <a:lnSpc>
                <a:spcPct val="90000"/>
              </a:lnSpc>
              <a:spcBef>
                <a:spcPts val="1000"/>
              </a:spcBef>
              <a:spcAft>
                <a:spcPts val="0"/>
              </a:spcAft>
              <a:buClr>
                <a:srgbClr val="3F3F3F"/>
              </a:buClr>
              <a:buSzPts val="1800"/>
              <a:buFont typeface="Arial"/>
              <a:buChar char="•"/>
              <a:defRPr sz="18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261" name="Google Shape;261;p17"/>
          <p:cNvSpPr txBox="1">
            <a:spLocks noGrp="1"/>
          </p:cNvSpPr>
          <p:nvPr>
            <p:ph type="body" idx="3"/>
          </p:nvPr>
        </p:nvSpPr>
        <p:spPr>
          <a:xfrm>
            <a:off x="5021412" y="1152525"/>
            <a:ext cx="2160588" cy="5038725"/>
          </a:xfrm>
          <a:prstGeom prst="rect">
            <a:avLst/>
          </a:prstGeom>
          <a:noFill/>
          <a:ln>
            <a:noFill/>
          </a:ln>
        </p:spPr>
        <p:txBody>
          <a:bodyPr spcFirstLastPara="1" wrap="square" lIns="0" tIns="0" rIns="0" bIns="0" anchor="t" anchorCtr="0"/>
          <a:lstStyle>
            <a:lvl1pPr marL="457200" marR="0" lvl="0" indent="-342900" algn="l" rtl="0">
              <a:lnSpc>
                <a:spcPct val="90000"/>
              </a:lnSpc>
              <a:spcBef>
                <a:spcPts val="1000"/>
              </a:spcBef>
              <a:spcAft>
                <a:spcPts val="0"/>
              </a:spcAft>
              <a:buClr>
                <a:srgbClr val="3F3F3F"/>
              </a:buClr>
              <a:buSzPts val="1800"/>
              <a:buFont typeface="Arial"/>
              <a:buChar char="•"/>
              <a:defRPr sz="18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262" name="Google Shape;262;p17"/>
          <p:cNvSpPr txBox="1">
            <a:spLocks noGrp="1"/>
          </p:cNvSpPr>
          <p:nvPr>
            <p:ph type="body" idx="4"/>
          </p:nvPr>
        </p:nvSpPr>
        <p:spPr>
          <a:xfrm>
            <a:off x="7316412" y="1148060"/>
            <a:ext cx="2160588" cy="5038725"/>
          </a:xfrm>
          <a:prstGeom prst="rect">
            <a:avLst/>
          </a:prstGeom>
          <a:noFill/>
          <a:ln>
            <a:noFill/>
          </a:ln>
        </p:spPr>
        <p:txBody>
          <a:bodyPr spcFirstLastPara="1" wrap="square" lIns="0" tIns="0" rIns="0" bIns="0" anchor="t" anchorCtr="0"/>
          <a:lstStyle>
            <a:lvl1pPr marL="457200" marR="0" lvl="0" indent="-342900" algn="l" rtl="0">
              <a:lnSpc>
                <a:spcPct val="90000"/>
              </a:lnSpc>
              <a:spcBef>
                <a:spcPts val="1000"/>
              </a:spcBef>
              <a:spcAft>
                <a:spcPts val="0"/>
              </a:spcAft>
              <a:buClr>
                <a:srgbClr val="3F3F3F"/>
              </a:buClr>
              <a:buSzPts val="1800"/>
              <a:buFont typeface="Arial"/>
              <a:buChar char="•"/>
              <a:defRPr sz="18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263" name="Google Shape;263;p17"/>
          <p:cNvSpPr txBox="1">
            <a:spLocks noGrp="1"/>
          </p:cNvSpPr>
          <p:nvPr>
            <p:ph type="body" idx="5"/>
          </p:nvPr>
        </p:nvSpPr>
        <p:spPr>
          <a:xfrm>
            <a:off x="9611412" y="1152525"/>
            <a:ext cx="2160588" cy="5038725"/>
          </a:xfrm>
          <a:prstGeom prst="rect">
            <a:avLst/>
          </a:prstGeom>
          <a:noFill/>
          <a:ln>
            <a:noFill/>
          </a:ln>
        </p:spPr>
        <p:txBody>
          <a:bodyPr spcFirstLastPara="1" wrap="square" lIns="0" tIns="0" rIns="0" bIns="0" anchor="t" anchorCtr="0"/>
          <a:lstStyle>
            <a:lvl1pPr marL="457200" marR="0" lvl="0" indent="-342900" algn="l" rtl="0">
              <a:lnSpc>
                <a:spcPct val="90000"/>
              </a:lnSpc>
              <a:spcBef>
                <a:spcPts val="1000"/>
              </a:spcBef>
              <a:spcAft>
                <a:spcPts val="0"/>
              </a:spcAft>
              <a:buClr>
                <a:srgbClr val="3F3F3F"/>
              </a:buClr>
              <a:buSzPts val="1800"/>
              <a:buFont typeface="Arial"/>
              <a:buChar char="•"/>
              <a:defRPr sz="18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Tree>
    <p:extLst>
      <p:ext uri="{BB962C8B-B14F-4D97-AF65-F5344CB8AC3E}">
        <p14:creationId xmlns:p14="http://schemas.microsoft.com/office/powerpoint/2010/main" val="3814629488"/>
      </p:ext>
    </p:extLst>
  </p:cSld>
  <p:clrMapOvr>
    <a:masterClrMapping/>
  </p:clrMapOvr>
</p:sldLayout>
</file>

<file path=ppt/slideLayouts/slideLayout167.xml><?xml version="1.0" encoding="utf-8"?>
<p:sldLayout xmlns:a="http://schemas.openxmlformats.org/drawingml/2006/main" xmlns:r="http://schemas.openxmlformats.org/officeDocument/2006/relationships" xmlns:p="http://schemas.openxmlformats.org/presentationml/2006/main" matchingName="3_3 x Image Bullets Right">
  <p:cSld name="3_3 x Image Bullets Right">
    <p:spTree>
      <p:nvGrpSpPr>
        <p:cNvPr id="1" name="Shape 264"/>
        <p:cNvGrpSpPr/>
        <p:nvPr/>
      </p:nvGrpSpPr>
      <p:grpSpPr>
        <a:xfrm>
          <a:off x="0" y="0"/>
          <a:ext cx="0" cy="0"/>
          <a:chOff x="0" y="0"/>
          <a:chExt cx="0" cy="0"/>
        </a:xfrm>
      </p:grpSpPr>
      <p:sp>
        <p:nvSpPr>
          <p:cNvPr id="265" name="Google Shape;265;p18"/>
          <p:cNvSpPr/>
          <p:nvPr/>
        </p:nvSpPr>
        <p:spPr>
          <a:xfrm>
            <a:off x="7065918" y="1366589"/>
            <a:ext cx="1371600" cy="1371600"/>
          </a:xfrm>
          <a:prstGeom prst="ellipse">
            <a:avLst/>
          </a:pr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66" name="Google Shape;266;p18"/>
          <p:cNvSpPr/>
          <p:nvPr/>
        </p:nvSpPr>
        <p:spPr>
          <a:xfrm>
            <a:off x="7065918" y="2931225"/>
            <a:ext cx="1371600" cy="1371600"/>
          </a:xfrm>
          <a:prstGeom prst="ellipse">
            <a:avLst/>
          </a:pr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67" name="Google Shape;267;p18"/>
          <p:cNvSpPr/>
          <p:nvPr/>
        </p:nvSpPr>
        <p:spPr>
          <a:xfrm>
            <a:off x="7065918" y="4495861"/>
            <a:ext cx="1371600" cy="1371600"/>
          </a:xfrm>
          <a:prstGeom prst="ellipse">
            <a:avLst/>
          </a:pr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68" name="Google Shape;268;p18"/>
          <p:cNvSpPr/>
          <p:nvPr/>
        </p:nvSpPr>
        <p:spPr>
          <a:xfrm>
            <a:off x="105351" y="86714"/>
            <a:ext cx="6208363" cy="6684572"/>
          </a:xfrm>
          <a:prstGeom prst="rect">
            <a:avLst/>
          </a:prstGeom>
          <a:gradFill>
            <a:gsLst>
              <a:gs pos="0">
                <a:srgbClr val="000000">
                  <a:alpha val="0"/>
                </a:srgbClr>
              </a:gs>
              <a:gs pos="100000">
                <a:srgbClr val="000000">
                  <a:alpha val="30980"/>
                </a:srgbClr>
              </a:gs>
            </a:gsLst>
            <a:lin ang="12600000" scaled="0"/>
          </a:gra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69" name="Google Shape;269;p18"/>
          <p:cNvSpPr>
            <a:spLocks noGrp="1"/>
          </p:cNvSpPr>
          <p:nvPr>
            <p:ph type="pic" idx="2"/>
          </p:nvPr>
        </p:nvSpPr>
        <p:spPr>
          <a:xfrm>
            <a:off x="105351" y="496139"/>
            <a:ext cx="6208364" cy="6275148"/>
          </a:xfrm>
          <a:prstGeom prst="rect">
            <a:avLst/>
          </a:prstGeom>
          <a:solidFill>
            <a:srgbClr val="F2F2F2"/>
          </a:solidFill>
          <a:ln>
            <a:noFill/>
          </a:ln>
        </p:spPr>
        <p:txBody>
          <a:bodyPr spcFirstLastPara="1" wrap="square" lIns="0" tIns="0" rIns="0" bIns="0" anchor="ctr" anchorCtr="0"/>
          <a:lstStyle>
            <a:lvl1pPr marR="0" lvl="0" algn="ctr" rtl="0">
              <a:lnSpc>
                <a:spcPct val="90000"/>
              </a:lnSpc>
              <a:spcBef>
                <a:spcPts val="1000"/>
              </a:spcBef>
              <a:spcAft>
                <a:spcPts val="0"/>
              </a:spcAft>
              <a:buClr>
                <a:srgbClr val="3F3F3F"/>
              </a:buClr>
              <a:buSzPts val="1100"/>
              <a:buFont typeface="Arial"/>
              <a:buNone/>
              <a:defRPr sz="1100" b="0" i="1" u="none" strike="noStrike" cap="none">
                <a:solidFill>
                  <a:srgbClr val="3F3F3F"/>
                </a:solidFill>
                <a:latin typeface="Times New Roman"/>
                <a:ea typeface="Times New Roman"/>
                <a:cs typeface="Times New Roman"/>
                <a:sym typeface="Times New Roman"/>
              </a:defRPr>
            </a:lvl1pPr>
            <a:lvl2pPr marR="0" lvl="1"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R="0" lvl="2"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R="0" lvl="3"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R="0" lvl="4"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R="0" lvl="5"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R="0" lvl="6"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R="0" lvl="7"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R="0" lvl="8"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270" name="Google Shape;270;p18"/>
          <p:cNvSpPr txBox="1">
            <a:spLocks noGrp="1"/>
          </p:cNvSpPr>
          <p:nvPr>
            <p:ph type="title"/>
          </p:nvPr>
        </p:nvSpPr>
        <p:spPr>
          <a:xfrm>
            <a:off x="7068457" y="432000"/>
            <a:ext cx="4703542" cy="432000"/>
          </a:xfrm>
          <a:prstGeom prst="rect">
            <a:avLst/>
          </a:prstGeom>
          <a:noFill/>
          <a:ln>
            <a:noFill/>
          </a:ln>
        </p:spPr>
        <p:txBody>
          <a:bodyPr spcFirstLastPara="1" wrap="square" lIns="0" tIns="0" rIns="0" bIns="0" anchor="ctr" anchorCtr="0"/>
          <a:lstStyle>
            <a:lvl1pPr marR="0" lvl="0" algn="l" rtl="0">
              <a:lnSpc>
                <a:spcPct val="90000"/>
              </a:lnSpc>
              <a:spcBef>
                <a:spcPts val="0"/>
              </a:spcBef>
              <a:spcAft>
                <a:spcPts val="0"/>
              </a:spcAft>
              <a:buClr>
                <a:srgbClr val="3F3F3F"/>
              </a:buClr>
              <a:buSzPts val="4800"/>
              <a:buFont typeface="Economica"/>
              <a:buNone/>
              <a:defRPr sz="4800" b="0" i="0" u="none" strike="noStrike" cap="none">
                <a:solidFill>
                  <a:srgbClr val="3F3F3F"/>
                </a:solidFill>
                <a:latin typeface="Economica"/>
                <a:ea typeface="Economica"/>
                <a:cs typeface="Economica"/>
                <a:sym typeface="Economica"/>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endParaRPr/>
          </a:p>
        </p:txBody>
      </p:sp>
      <p:sp>
        <p:nvSpPr>
          <p:cNvPr id="271" name="Google Shape;271;p18"/>
          <p:cNvSpPr txBox="1">
            <a:spLocks noGrp="1"/>
          </p:cNvSpPr>
          <p:nvPr>
            <p:ph type="ftr" idx="11"/>
          </p:nvPr>
        </p:nvSpPr>
        <p:spPr>
          <a:xfrm>
            <a:off x="431999" y="6188628"/>
            <a:ext cx="8784941" cy="365125"/>
          </a:xfrm>
          <a:prstGeom prst="rect">
            <a:avLst/>
          </a:prstGeom>
          <a:noFill/>
          <a:ln>
            <a:noFill/>
          </a:ln>
        </p:spPr>
        <p:txBody>
          <a:bodyPr spcFirstLastPara="1" wrap="square" lIns="0" tIns="0" rIns="0" bIns="0" anchor="ctr" anchorCtr="0"/>
          <a:lstStyle>
            <a:lvl1pPr marR="0" lvl="0" algn="l" rtl="0">
              <a:spcBef>
                <a:spcPts val="0"/>
              </a:spcBef>
              <a:spcAft>
                <a:spcPts val="0"/>
              </a:spcAft>
              <a:buSzPts val="1400"/>
              <a:buNone/>
              <a:defRPr sz="1200" b="0" i="0" u="none" strike="noStrike" cap="none">
                <a:solidFill>
                  <a:srgbClr val="3F3F3F"/>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200" b="0" i="0" u="none" strike="noStrike" kern="0" cap="none" spc="0" normalizeH="0" baseline="0" noProof="0">
              <a:ln>
                <a:noFill/>
              </a:ln>
              <a:solidFill>
                <a:srgbClr val="3F3F3F"/>
              </a:solidFill>
              <a:effectLst/>
              <a:uLnTx/>
              <a:uFillTx/>
              <a:latin typeface="Calibri"/>
              <a:cs typeface="Calibri"/>
              <a:sym typeface="Calibri"/>
            </a:endParaRPr>
          </a:p>
        </p:txBody>
      </p:sp>
      <p:sp>
        <p:nvSpPr>
          <p:cNvPr id="272" name="Google Shape;272;p18"/>
          <p:cNvSpPr txBox="1">
            <a:spLocks noGrp="1"/>
          </p:cNvSpPr>
          <p:nvPr>
            <p:ph type="body" idx="1"/>
          </p:nvPr>
        </p:nvSpPr>
        <p:spPr>
          <a:xfrm>
            <a:off x="8768283" y="3582825"/>
            <a:ext cx="3002400" cy="720000"/>
          </a:xfrm>
          <a:prstGeom prst="rect">
            <a:avLst/>
          </a:prstGeom>
          <a:noFill/>
          <a:ln>
            <a:noFill/>
          </a:ln>
        </p:spPr>
        <p:txBody>
          <a:bodyPr spcFirstLastPara="1" wrap="square" lIns="0" tIns="0" rIns="0" bIns="0" anchor="t" anchorCtr="0"/>
          <a:lstStyle>
            <a:lvl1pPr marL="457200" marR="0" lvl="0" indent="-228600" algn="l" rtl="0">
              <a:lnSpc>
                <a:spcPct val="90000"/>
              </a:lnSpc>
              <a:spcBef>
                <a:spcPts val="1000"/>
              </a:spcBef>
              <a:spcAft>
                <a:spcPts val="0"/>
              </a:spcAft>
              <a:buClr>
                <a:srgbClr val="3F3F3F"/>
              </a:buClr>
              <a:buSzPts val="1600"/>
              <a:buFont typeface="Arial"/>
              <a:buNone/>
              <a:defRPr sz="16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273" name="Google Shape;273;p18"/>
          <p:cNvSpPr txBox="1">
            <a:spLocks noGrp="1"/>
          </p:cNvSpPr>
          <p:nvPr>
            <p:ph type="body" idx="3"/>
          </p:nvPr>
        </p:nvSpPr>
        <p:spPr>
          <a:xfrm>
            <a:off x="8768283" y="5147461"/>
            <a:ext cx="3002400" cy="720000"/>
          </a:xfrm>
          <a:prstGeom prst="rect">
            <a:avLst/>
          </a:prstGeom>
          <a:noFill/>
          <a:ln>
            <a:noFill/>
          </a:ln>
        </p:spPr>
        <p:txBody>
          <a:bodyPr spcFirstLastPara="1" wrap="square" lIns="0" tIns="0" rIns="0" bIns="0" anchor="t" anchorCtr="0"/>
          <a:lstStyle>
            <a:lvl1pPr marL="457200" marR="0" lvl="0" indent="-228600" algn="l" rtl="0">
              <a:lnSpc>
                <a:spcPct val="90000"/>
              </a:lnSpc>
              <a:spcBef>
                <a:spcPts val="1000"/>
              </a:spcBef>
              <a:spcAft>
                <a:spcPts val="0"/>
              </a:spcAft>
              <a:buClr>
                <a:srgbClr val="3F3F3F"/>
              </a:buClr>
              <a:buSzPts val="1600"/>
              <a:buFont typeface="Arial"/>
              <a:buNone/>
              <a:defRPr sz="16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274" name="Google Shape;274;p18"/>
          <p:cNvSpPr txBox="1">
            <a:spLocks noGrp="1"/>
          </p:cNvSpPr>
          <p:nvPr>
            <p:ph type="body" idx="4"/>
          </p:nvPr>
        </p:nvSpPr>
        <p:spPr>
          <a:xfrm>
            <a:off x="8768283" y="1369128"/>
            <a:ext cx="3002400" cy="432000"/>
          </a:xfrm>
          <a:prstGeom prst="rect">
            <a:avLst/>
          </a:prstGeom>
          <a:noFill/>
          <a:ln>
            <a:noFill/>
          </a:ln>
        </p:spPr>
        <p:txBody>
          <a:bodyPr spcFirstLastPara="1" wrap="square" lIns="0" tIns="0" rIns="0" bIns="0" anchor="t" anchorCtr="0"/>
          <a:lstStyle>
            <a:lvl1pPr marL="457200" marR="0" lvl="0" indent="-228600" algn="l" rtl="0">
              <a:lnSpc>
                <a:spcPct val="90000"/>
              </a:lnSpc>
              <a:spcBef>
                <a:spcPts val="1000"/>
              </a:spcBef>
              <a:spcAft>
                <a:spcPts val="0"/>
              </a:spcAft>
              <a:buClr>
                <a:srgbClr val="3F3F3F"/>
              </a:buClr>
              <a:buSzPts val="1800"/>
              <a:buFont typeface="Arial"/>
              <a:buNone/>
              <a:defRPr sz="1800" b="1" i="0" u="none" strike="noStrike" cap="none">
                <a:solidFill>
                  <a:srgbClr val="3F3F3F"/>
                </a:solidFill>
                <a:latin typeface="Rockwell"/>
                <a:ea typeface="Rockwell"/>
                <a:cs typeface="Rockwell"/>
                <a:sym typeface="Rockwell"/>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275" name="Google Shape;275;p18"/>
          <p:cNvSpPr txBox="1">
            <a:spLocks noGrp="1"/>
          </p:cNvSpPr>
          <p:nvPr>
            <p:ph type="body" idx="5"/>
          </p:nvPr>
        </p:nvSpPr>
        <p:spPr>
          <a:xfrm>
            <a:off x="8768283" y="2933764"/>
            <a:ext cx="3002400" cy="432000"/>
          </a:xfrm>
          <a:prstGeom prst="rect">
            <a:avLst/>
          </a:prstGeom>
          <a:noFill/>
          <a:ln>
            <a:noFill/>
          </a:ln>
        </p:spPr>
        <p:txBody>
          <a:bodyPr spcFirstLastPara="1" wrap="square" lIns="0" tIns="0" rIns="0" bIns="0" anchor="t" anchorCtr="0"/>
          <a:lstStyle>
            <a:lvl1pPr marL="457200" marR="0" lvl="0" indent="-228600" algn="l" rtl="0">
              <a:lnSpc>
                <a:spcPct val="90000"/>
              </a:lnSpc>
              <a:spcBef>
                <a:spcPts val="1000"/>
              </a:spcBef>
              <a:spcAft>
                <a:spcPts val="0"/>
              </a:spcAft>
              <a:buClr>
                <a:srgbClr val="3F3F3F"/>
              </a:buClr>
              <a:buSzPts val="1800"/>
              <a:buFont typeface="Arial"/>
              <a:buNone/>
              <a:defRPr sz="1800" b="1" i="0" u="none" strike="noStrike" cap="none">
                <a:solidFill>
                  <a:srgbClr val="3F3F3F"/>
                </a:solidFill>
                <a:latin typeface="Rockwell"/>
                <a:ea typeface="Rockwell"/>
                <a:cs typeface="Rockwell"/>
                <a:sym typeface="Rockwell"/>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276" name="Google Shape;276;p18"/>
          <p:cNvSpPr txBox="1">
            <a:spLocks noGrp="1"/>
          </p:cNvSpPr>
          <p:nvPr>
            <p:ph type="body" idx="6"/>
          </p:nvPr>
        </p:nvSpPr>
        <p:spPr>
          <a:xfrm>
            <a:off x="8768283" y="4498400"/>
            <a:ext cx="3002400" cy="432000"/>
          </a:xfrm>
          <a:prstGeom prst="rect">
            <a:avLst/>
          </a:prstGeom>
          <a:noFill/>
          <a:ln>
            <a:noFill/>
          </a:ln>
        </p:spPr>
        <p:txBody>
          <a:bodyPr spcFirstLastPara="1" wrap="square" lIns="0" tIns="0" rIns="0" bIns="0" anchor="t" anchorCtr="0"/>
          <a:lstStyle>
            <a:lvl1pPr marL="457200" marR="0" lvl="0" indent="-228600" algn="l" rtl="0">
              <a:lnSpc>
                <a:spcPct val="90000"/>
              </a:lnSpc>
              <a:spcBef>
                <a:spcPts val="1000"/>
              </a:spcBef>
              <a:spcAft>
                <a:spcPts val="0"/>
              </a:spcAft>
              <a:buClr>
                <a:srgbClr val="3F3F3F"/>
              </a:buClr>
              <a:buSzPts val="1800"/>
              <a:buFont typeface="Arial"/>
              <a:buNone/>
              <a:defRPr sz="1800" b="1" i="0" u="none" strike="noStrike" cap="none">
                <a:solidFill>
                  <a:srgbClr val="3F3F3F"/>
                </a:solidFill>
                <a:latin typeface="Rockwell"/>
                <a:ea typeface="Rockwell"/>
                <a:cs typeface="Rockwell"/>
                <a:sym typeface="Rockwell"/>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277" name="Google Shape;277;p18"/>
          <p:cNvSpPr txBox="1">
            <a:spLocks noGrp="1"/>
          </p:cNvSpPr>
          <p:nvPr>
            <p:ph type="body" idx="7"/>
          </p:nvPr>
        </p:nvSpPr>
        <p:spPr>
          <a:xfrm>
            <a:off x="8768283" y="1975094"/>
            <a:ext cx="3002400" cy="720000"/>
          </a:xfrm>
          <a:prstGeom prst="rect">
            <a:avLst/>
          </a:prstGeom>
          <a:noFill/>
          <a:ln>
            <a:noFill/>
          </a:ln>
        </p:spPr>
        <p:txBody>
          <a:bodyPr spcFirstLastPara="1" wrap="square" lIns="0" tIns="0" rIns="0" bIns="0" anchor="t" anchorCtr="0"/>
          <a:lstStyle>
            <a:lvl1pPr marL="457200" marR="0" lvl="0" indent="-228600" algn="l" rtl="0">
              <a:lnSpc>
                <a:spcPct val="90000"/>
              </a:lnSpc>
              <a:spcBef>
                <a:spcPts val="1000"/>
              </a:spcBef>
              <a:spcAft>
                <a:spcPts val="0"/>
              </a:spcAft>
              <a:buClr>
                <a:srgbClr val="3F3F3F"/>
              </a:buClr>
              <a:buSzPts val="1600"/>
              <a:buFont typeface="Arial"/>
              <a:buNone/>
              <a:defRPr sz="16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278" name="Google Shape;278;p18"/>
          <p:cNvSpPr/>
          <p:nvPr/>
        </p:nvSpPr>
        <p:spPr>
          <a:xfrm rot="1361022">
            <a:off x="11394972" y="6053793"/>
            <a:ext cx="634795" cy="634795"/>
          </a:xfrm>
          <a:prstGeom prst="octagon">
            <a:avLst>
              <a:gd name="adj" fmla="val 29289"/>
            </a:avLst>
          </a:prstGeom>
          <a:noFill/>
          <a:ln w="9525" cap="flat" cmpd="sng">
            <a:solidFill>
              <a:srgbClr val="D8D8D8"/>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79" name="Google Shape;279;p18"/>
          <p:cNvSpPr/>
          <p:nvPr/>
        </p:nvSpPr>
        <p:spPr>
          <a:xfrm>
            <a:off x="11533871" y="6185902"/>
            <a:ext cx="73515" cy="73515"/>
          </a:xfrm>
          <a:prstGeom prst="ellipse">
            <a:avLst/>
          </a:prstGeom>
          <a:solidFill>
            <a:srgbClr val="C1DF87"/>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9ACB39"/>
              </a:solidFill>
              <a:effectLst/>
              <a:uLnTx/>
              <a:uFillTx/>
              <a:latin typeface="Calibri"/>
              <a:ea typeface="Calibri"/>
              <a:cs typeface="Calibri"/>
              <a:sym typeface="Calibri"/>
            </a:endParaRPr>
          </a:p>
        </p:txBody>
      </p:sp>
      <p:sp>
        <p:nvSpPr>
          <p:cNvPr id="280" name="Google Shape;280;p18"/>
          <p:cNvSpPr/>
          <p:nvPr/>
        </p:nvSpPr>
        <p:spPr>
          <a:xfrm>
            <a:off x="11892084" y="6561525"/>
            <a:ext cx="100439" cy="100439"/>
          </a:xfrm>
          <a:prstGeom prst="ellipse">
            <a:avLst/>
          </a:prstGeom>
          <a:solidFill>
            <a:srgbClr val="749A28"/>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81" name="Google Shape;281;p18"/>
          <p:cNvSpPr/>
          <p:nvPr/>
        </p:nvSpPr>
        <p:spPr>
          <a:xfrm>
            <a:off x="11342875" y="5990144"/>
            <a:ext cx="260512" cy="260512"/>
          </a:xfrm>
          <a:prstGeom prst="ellipse">
            <a:avLst/>
          </a:prstGeom>
          <a:noFill/>
          <a:ln w="9525" cap="flat" cmpd="sng">
            <a:solidFill>
              <a:srgbClr val="D8D8D8"/>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9ACB39"/>
              </a:solidFill>
              <a:effectLst/>
              <a:uLnTx/>
              <a:uFillTx/>
              <a:latin typeface="Calibri"/>
              <a:ea typeface="Calibri"/>
              <a:cs typeface="Calibri"/>
              <a:sym typeface="Calibri"/>
            </a:endParaRPr>
          </a:p>
        </p:txBody>
      </p:sp>
      <p:sp>
        <p:nvSpPr>
          <p:cNvPr id="282" name="Google Shape;282;p18"/>
          <p:cNvSpPr>
            <a:spLocks noGrp="1"/>
          </p:cNvSpPr>
          <p:nvPr>
            <p:ph type="sldNum" idx="12"/>
          </p:nvPr>
        </p:nvSpPr>
        <p:spPr>
          <a:xfrm>
            <a:off x="11496369" y="6155190"/>
            <a:ext cx="432000" cy="432000"/>
          </a:xfrm>
          <a:prstGeom prst="ellipse">
            <a:avLst/>
          </a:prstGeom>
          <a:noFill/>
          <a:ln w="9525" cap="flat" cmpd="sng">
            <a:solidFill>
              <a:schemeClr val="accent1"/>
            </a:solidFill>
            <a:prstDash val="solid"/>
            <a:round/>
            <a:headEnd type="none" w="sm" len="sm"/>
            <a:tailEnd type="none" w="sm" len="sm"/>
          </a:ln>
        </p:spPr>
        <p:txBody>
          <a:bodyPr spcFirstLastPara="1" wrap="square" lIns="0" tIns="0" rIns="0" bIns="0" anchor="ctr" anchorCtr="0">
            <a:noAutofit/>
          </a:bodyPr>
          <a:lstStyle>
            <a:lvl1pPr marL="0" marR="0" lvl="0" indent="0" algn="ctr" rtl="0">
              <a:spcBef>
                <a:spcPts val="0"/>
              </a:spcBef>
              <a:buNone/>
              <a:defRPr sz="1200" b="1" i="1" u="none" strike="noStrike" cap="none">
                <a:solidFill>
                  <a:schemeClr val="dk1"/>
                </a:solidFill>
                <a:latin typeface="Rockwell"/>
                <a:ea typeface="Rockwell"/>
                <a:cs typeface="Rockwell"/>
                <a:sym typeface="Rockwell"/>
              </a:defRPr>
            </a:lvl1pPr>
            <a:lvl2pPr marL="0" marR="0" lvl="1" indent="0" algn="ctr" rtl="0">
              <a:spcBef>
                <a:spcPts val="0"/>
              </a:spcBef>
              <a:buNone/>
              <a:defRPr sz="1200" b="1" i="1" u="none" strike="noStrike" cap="none">
                <a:solidFill>
                  <a:schemeClr val="dk1"/>
                </a:solidFill>
                <a:latin typeface="Rockwell"/>
                <a:ea typeface="Rockwell"/>
                <a:cs typeface="Rockwell"/>
                <a:sym typeface="Rockwell"/>
              </a:defRPr>
            </a:lvl2pPr>
            <a:lvl3pPr marL="0" marR="0" lvl="2" indent="0" algn="ctr" rtl="0">
              <a:spcBef>
                <a:spcPts val="0"/>
              </a:spcBef>
              <a:buNone/>
              <a:defRPr sz="1200" b="1" i="1" u="none" strike="noStrike" cap="none">
                <a:solidFill>
                  <a:schemeClr val="dk1"/>
                </a:solidFill>
                <a:latin typeface="Rockwell"/>
                <a:ea typeface="Rockwell"/>
                <a:cs typeface="Rockwell"/>
                <a:sym typeface="Rockwell"/>
              </a:defRPr>
            </a:lvl3pPr>
            <a:lvl4pPr marL="0" marR="0" lvl="3" indent="0" algn="ctr" rtl="0">
              <a:spcBef>
                <a:spcPts val="0"/>
              </a:spcBef>
              <a:buNone/>
              <a:defRPr sz="1200" b="1" i="1" u="none" strike="noStrike" cap="none">
                <a:solidFill>
                  <a:schemeClr val="dk1"/>
                </a:solidFill>
                <a:latin typeface="Rockwell"/>
                <a:ea typeface="Rockwell"/>
                <a:cs typeface="Rockwell"/>
                <a:sym typeface="Rockwell"/>
              </a:defRPr>
            </a:lvl4pPr>
            <a:lvl5pPr marL="0" marR="0" lvl="4" indent="0" algn="ctr" rtl="0">
              <a:spcBef>
                <a:spcPts val="0"/>
              </a:spcBef>
              <a:buNone/>
              <a:defRPr sz="1200" b="1" i="1" u="none" strike="noStrike" cap="none">
                <a:solidFill>
                  <a:schemeClr val="dk1"/>
                </a:solidFill>
                <a:latin typeface="Rockwell"/>
                <a:ea typeface="Rockwell"/>
                <a:cs typeface="Rockwell"/>
                <a:sym typeface="Rockwell"/>
              </a:defRPr>
            </a:lvl5pPr>
            <a:lvl6pPr marL="0" marR="0" lvl="5" indent="0" algn="ctr" rtl="0">
              <a:spcBef>
                <a:spcPts val="0"/>
              </a:spcBef>
              <a:buNone/>
              <a:defRPr sz="1200" b="1" i="1" u="none" strike="noStrike" cap="none">
                <a:solidFill>
                  <a:schemeClr val="dk1"/>
                </a:solidFill>
                <a:latin typeface="Rockwell"/>
                <a:ea typeface="Rockwell"/>
                <a:cs typeface="Rockwell"/>
                <a:sym typeface="Rockwell"/>
              </a:defRPr>
            </a:lvl6pPr>
            <a:lvl7pPr marL="0" marR="0" lvl="6" indent="0" algn="ctr" rtl="0">
              <a:spcBef>
                <a:spcPts val="0"/>
              </a:spcBef>
              <a:buNone/>
              <a:defRPr sz="1200" b="1" i="1" u="none" strike="noStrike" cap="none">
                <a:solidFill>
                  <a:schemeClr val="dk1"/>
                </a:solidFill>
                <a:latin typeface="Rockwell"/>
                <a:ea typeface="Rockwell"/>
                <a:cs typeface="Rockwell"/>
                <a:sym typeface="Rockwell"/>
              </a:defRPr>
            </a:lvl7pPr>
            <a:lvl8pPr marL="0" marR="0" lvl="7" indent="0" algn="ctr" rtl="0">
              <a:spcBef>
                <a:spcPts val="0"/>
              </a:spcBef>
              <a:buNone/>
              <a:defRPr sz="1200" b="1" i="1" u="none" strike="noStrike" cap="none">
                <a:solidFill>
                  <a:schemeClr val="dk1"/>
                </a:solidFill>
                <a:latin typeface="Rockwell"/>
                <a:ea typeface="Rockwell"/>
                <a:cs typeface="Rockwell"/>
                <a:sym typeface="Rockwell"/>
              </a:defRPr>
            </a:lvl8pPr>
            <a:lvl9pPr marL="0" marR="0" lvl="8" indent="0" algn="ctr" rtl="0">
              <a:spcBef>
                <a:spcPts val="0"/>
              </a:spcBef>
              <a:buNone/>
              <a:defRPr sz="1200" b="1" i="1" u="none" strike="noStrike" cap="none">
                <a:solidFill>
                  <a:schemeClr val="dk1"/>
                </a:solidFill>
                <a:latin typeface="Rockwell"/>
                <a:ea typeface="Rockwell"/>
                <a:cs typeface="Rockwell"/>
                <a:sym typeface="Rockwell"/>
              </a:defRPr>
            </a:lvl9p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n-US" sz="1200" b="1" i="1" u="none" strike="noStrike" kern="0" cap="none" spc="0" normalizeH="0" baseline="0" noProof="0">
                <a:ln>
                  <a:noFill/>
                </a:ln>
                <a:solidFill>
                  <a:srgbClr val="000000"/>
                </a:solidFill>
                <a:effectLst/>
                <a:uLnTx/>
                <a:uFillTx/>
                <a:latin typeface="Rockwell"/>
                <a:sym typeface="Rockwell"/>
              </a:rPr>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t>‹#›</a:t>
            </a:fld>
            <a:endParaRPr kumimoji="0" sz="1200" b="1" i="1" u="none" strike="noStrike" kern="0" cap="none" spc="0" normalizeH="0" baseline="0" noProof="0">
              <a:ln>
                <a:noFill/>
              </a:ln>
              <a:solidFill>
                <a:srgbClr val="000000"/>
              </a:solidFill>
              <a:effectLst/>
              <a:uLnTx/>
              <a:uFillTx/>
              <a:latin typeface="Rockwell"/>
              <a:sym typeface="Rockwell"/>
            </a:endParaRPr>
          </a:p>
        </p:txBody>
      </p:sp>
      <p:grpSp>
        <p:nvGrpSpPr>
          <p:cNvPr id="283" name="Google Shape;283;p18"/>
          <p:cNvGrpSpPr/>
          <p:nvPr/>
        </p:nvGrpSpPr>
        <p:grpSpPr>
          <a:xfrm>
            <a:off x="1736976" y="2054263"/>
            <a:ext cx="3262417" cy="3252920"/>
            <a:chOff x="1736976" y="2054263"/>
            <a:chExt cx="3262417" cy="3252920"/>
          </a:xfrm>
        </p:grpSpPr>
        <p:sp>
          <p:nvSpPr>
            <p:cNvPr id="284" name="Google Shape;284;p18"/>
            <p:cNvSpPr/>
            <p:nvPr/>
          </p:nvSpPr>
          <p:spPr>
            <a:xfrm rot="4308689">
              <a:off x="2464728" y="2678543"/>
              <a:ext cx="1980696" cy="2066510"/>
            </a:xfrm>
            <a:custGeom>
              <a:avLst/>
              <a:gdLst/>
              <a:ahLst/>
              <a:cxnLst/>
              <a:rect l="l" t="t" r="r" b="b"/>
              <a:pathLst>
                <a:path w="1980696" h="2066510" extrusionOk="0">
                  <a:moveTo>
                    <a:pt x="0" y="2066510"/>
                  </a:moveTo>
                  <a:lnTo>
                    <a:pt x="1138078" y="0"/>
                  </a:lnTo>
                  <a:lnTo>
                    <a:pt x="1980696" y="1530016"/>
                  </a:lnTo>
                  <a:lnTo>
                    <a:pt x="1459417" y="2066510"/>
                  </a:lnTo>
                  <a:close/>
                </a:path>
              </a:pathLst>
            </a:custGeom>
            <a:noFill/>
            <a:ln w="12700" cap="flat" cmpd="sng">
              <a:solidFill>
                <a:schemeClr val="lt1"/>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85" name="Google Shape;285;p18"/>
            <p:cNvSpPr/>
            <p:nvPr/>
          </p:nvSpPr>
          <p:spPr>
            <a:xfrm rot="-7769131">
              <a:off x="2730967" y="5004791"/>
              <a:ext cx="346713" cy="206124"/>
            </a:xfrm>
            <a:custGeom>
              <a:avLst/>
              <a:gdLst/>
              <a:ahLst/>
              <a:cxnLst/>
              <a:rect l="l" t="t" r="r" b="b"/>
              <a:pathLst>
                <a:path w="346713" h="206124" extrusionOk="0">
                  <a:moveTo>
                    <a:pt x="346713" y="206124"/>
                  </a:moveTo>
                  <a:lnTo>
                    <a:pt x="0" y="206124"/>
                  </a:lnTo>
                  <a:lnTo>
                    <a:pt x="86666" y="0"/>
                  </a:lnTo>
                  <a:lnTo>
                    <a:pt x="346713" y="206124"/>
                  </a:lnTo>
                  <a:close/>
                </a:path>
              </a:pathLst>
            </a:custGeom>
            <a:noFill/>
            <a:ln w="12700" cap="flat" cmpd="sng">
              <a:solidFill>
                <a:schemeClr val="lt1"/>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86" name="Google Shape;286;p18"/>
            <p:cNvSpPr/>
            <p:nvPr/>
          </p:nvSpPr>
          <p:spPr>
            <a:xfrm rot="-9168920">
              <a:off x="2802151" y="4740752"/>
              <a:ext cx="710669" cy="335543"/>
            </a:xfrm>
            <a:custGeom>
              <a:avLst/>
              <a:gdLst/>
              <a:ahLst/>
              <a:cxnLst/>
              <a:rect l="l" t="t" r="r" b="b"/>
              <a:pathLst>
                <a:path w="710669" h="335543" extrusionOk="0">
                  <a:moveTo>
                    <a:pt x="710669" y="176660"/>
                  </a:moveTo>
                  <a:lnTo>
                    <a:pt x="0" y="335543"/>
                  </a:lnTo>
                  <a:lnTo>
                    <a:pt x="141082" y="0"/>
                  </a:lnTo>
                  <a:lnTo>
                    <a:pt x="487795" y="0"/>
                  </a:lnTo>
                  <a:lnTo>
                    <a:pt x="710669" y="176660"/>
                  </a:lnTo>
                  <a:close/>
                </a:path>
              </a:pathLst>
            </a:custGeom>
            <a:noFill/>
            <a:ln w="12700" cap="flat" cmpd="sng">
              <a:solidFill>
                <a:schemeClr val="lt1"/>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87" name="Google Shape;287;p18"/>
            <p:cNvSpPr/>
            <p:nvPr/>
          </p:nvSpPr>
          <p:spPr>
            <a:xfrm rot="4308689">
              <a:off x="2058980" y="2102772"/>
              <a:ext cx="1246227" cy="1580187"/>
            </a:xfrm>
            <a:custGeom>
              <a:avLst/>
              <a:gdLst/>
              <a:ahLst/>
              <a:cxnLst/>
              <a:rect l="l" t="t" r="r" b="b"/>
              <a:pathLst>
                <a:path w="1246227" h="1580187" extrusionOk="0">
                  <a:moveTo>
                    <a:pt x="0" y="1580187"/>
                  </a:moveTo>
                  <a:lnTo>
                    <a:pt x="1168783" y="0"/>
                  </a:lnTo>
                  <a:lnTo>
                    <a:pt x="1246227" y="105569"/>
                  </a:lnTo>
                  <a:lnTo>
                    <a:pt x="358471" y="1574380"/>
                  </a:lnTo>
                  <a:lnTo>
                    <a:pt x="0" y="1580187"/>
                  </a:lnTo>
                  <a:close/>
                </a:path>
              </a:pathLst>
            </a:custGeom>
            <a:noFill/>
            <a:ln w="12700" cap="flat" cmpd="sng">
              <a:solidFill>
                <a:schemeClr val="lt1"/>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88" name="Google Shape;288;p18"/>
            <p:cNvSpPr/>
            <p:nvPr/>
          </p:nvSpPr>
          <p:spPr>
            <a:xfrm rot="-4406895">
              <a:off x="4648324" y="3873318"/>
              <a:ext cx="243160" cy="406553"/>
            </a:xfrm>
            <a:custGeom>
              <a:avLst/>
              <a:gdLst/>
              <a:ahLst/>
              <a:cxnLst/>
              <a:rect l="l" t="t" r="r" b="b"/>
              <a:pathLst>
                <a:path w="243160" h="406553" extrusionOk="0">
                  <a:moveTo>
                    <a:pt x="243160" y="342071"/>
                  </a:moveTo>
                  <a:lnTo>
                    <a:pt x="156493" y="406553"/>
                  </a:lnTo>
                  <a:lnTo>
                    <a:pt x="0" y="0"/>
                  </a:lnTo>
                  <a:lnTo>
                    <a:pt x="243160" y="342071"/>
                  </a:lnTo>
                  <a:close/>
                </a:path>
              </a:pathLst>
            </a:custGeom>
            <a:noFill/>
            <a:ln w="12700" cap="flat" cmpd="sng">
              <a:solidFill>
                <a:schemeClr val="lt1"/>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89" name="Google Shape;289;p18"/>
            <p:cNvSpPr/>
            <p:nvPr/>
          </p:nvSpPr>
          <p:spPr>
            <a:xfrm rot="-4406895">
              <a:off x="4152588" y="3654247"/>
              <a:ext cx="692798" cy="510610"/>
            </a:xfrm>
            <a:custGeom>
              <a:avLst/>
              <a:gdLst/>
              <a:ahLst/>
              <a:cxnLst/>
              <a:rect l="l" t="t" r="r" b="b"/>
              <a:pathLst>
                <a:path w="692798" h="510610" extrusionOk="0">
                  <a:moveTo>
                    <a:pt x="692798" y="224339"/>
                  </a:moveTo>
                  <a:lnTo>
                    <a:pt x="308036" y="510610"/>
                  </a:lnTo>
                  <a:lnTo>
                    <a:pt x="64876" y="168539"/>
                  </a:lnTo>
                  <a:lnTo>
                    <a:pt x="0" y="0"/>
                  </a:lnTo>
                  <a:lnTo>
                    <a:pt x="692798" y="224339"/>
                  </a:lnTo>
                  <a:close/>
                </a:path>
              </a:pathLst>
            </a:custGeom>
            <a:noFill/>
            <a:ln w="12700" cap="flat" cmpd="sng">
              <a:solidFill>
                <a:schemeClr val="lt1"/>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90" name="Google Shape;290;p18"/>
            <p:cNvSpPr/>
            <p:nvPr/>
          </p:nvSpPr>
          <p:spPr>
            <a:xfrm rot="4308689">
              <a:off x="3831248" y="2441608"/>
              <a:ext cx="648657" cy="777553"/>
            </a:xfrm>
            <a:custGeom>
              <a:avLst/>
              <a:gdLst/>
              <a:ahLst/>
              <a:cxnLst/>
              <a:rect l="l" t="t" r="r" b="b"/>
              <a:pathLst>
                <a:path w="648657" h="777553" extrusionOk="0">
                  <a:moveTo>
                    <a:pt x="0" y="777553"/>
                  </a:moveTo>
                  <a:lnTo>
                    <a:pt x="255474" y="0"/>
                  </a:lnTo>
                  <a:lnTo>
                    <a:pt x="648657" y="713937"/>
                  </a:lnTo>
                  <a:lnTo>
                    <a:pt x="0" y="777553"/>
                  </a:lnTo>
                  <a:close/>
                </a:path>
              </a:pathLst>
            </a:custGeom>
            <a:noFill/>
            <a:ln w="12700" cap="flat" cmpd="sng">
              <a:solidFill>
                <a:schemeClr val="lt1"/>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grpSp>
      <p:sp>
        <p:nvSpPr>
          <p:cNvPr id="291" name="Google Shape;291;p18"/>
          <p:cNvSpPr>
            <a:spLocks noGrp="1"/>
          </p:cNvSpPr>
          <p:nvPr>
            <p:ph type="pic" idx="8"/>
          </p:nvPr>
        </p:nvSpPr>
        <p:spPr>
          <a:xfrm>
            <a:off x="7405874" y="4835817"/>
            <a:ext cx="691688" cy="691688"/>
          </a:xfrm>
          <a:prstGeom prst="rect">
            <a:avLst/>
          </a:prstGeom>
          <a:noFill/>
          <a:ln>
            <a:noFill/>
          </a:ln>
        </p:spPr>
        <p:txBody>
          <a:bodyPr spcFirstLastPara="1" wrap="square" lIns="0" tIns="0" rIns="0" bIns="0" anchor="t" anchorCtr="0"/>
          <a:lstStyle>
            <a:lvl1pPr marR="0" lvl="0" algn="l" rtl="0">
              <a:lnSpc>
                <a:spcPct val="90000"/>
              </a:lnSpc>
              <a:spcBef>
                <a:spcPts val="1000"/>
              </a:spcBef>
              <a:spcAft>
                <a:spcPts val="0"/>
              </a:spcAft>
              <a:buClr>
                <a:srgbClr val="3F3F3F"/>
              </a:buClr>
              <a:buSzPts val="1800"/>
              <a:buFont typeface="Arial"/>
              <a:buNone/>
              <a:defRPr sz="1800" b="0" i="0" u="none" strike="noStrike" cap="none">
                <a:solidFill>
                  <a:srgbClr val="3F3F3F"/>
                </a:solidFill>
                <a:latin typeface="Calibri"/>
                <a:ea typeface="Calibri"/>
                <a:cs typeface="Calibri"/>
                <a:sym typeface="Calibri"/>
              </a:defRPr>
            </a:lvl1pPr>
            <a:lvl2pPr marR="0" lvl="1"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R="0" lvl="2"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R="0" lvl="3"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R="0" lvl="4"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R="0" lvl="5"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R="0" lvl="6"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R="0" lvl="7"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R="0" lvl="8"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292" name="Google Shape;292;p18"/>
          <p:cNvSpPr>
            <a:spLocks noGrp="1"/>
          </p:cNvSpPr>
          <p:nvPr>
            <p:ph type="pic" idx="9"/>
          </p:nvPr>
        </p:nvSpPr>
        <p:spPr>
          <a:xfrm>
            <a:off x="7405874" y="3271181"/>
            <a:ext cx="691688" cy="691688"/>
          </a:xfrm>
          <a:prstGeom prst="rect">
            <a:avLst/>
          </a:prstGeom>
          <a:noFill/>
          <a:ln>
            <a:noFill/>
          </a:ln>
        </p:spPr>
        <p:txBody>
          <a:bodyPr spcFirstLastPara="1" wrap="square" lIns="0" tIns="0" rIns="0" bIns="0" anchor="t" anchorCtr="0"/>
          <a:lstStyle>
            <a:lvl1pPr marR="0" lvl="0" algn="l" rtl="0">
              <a:lnSpc>
                <a:spcPct val="90000"/>
              </a:lnSpc>
              <a:spcBef>
                <a:spcPts val="1000"/>
              </a:spcBef>
              <a:spcAft>
                <a:spcPts val="0"/>
              </a:spcAft>
              <a:buClr>
                <a:srgbClr val="3F3F3F"/>
              </a:buClr>
              <a:buSzPts val="1800"/>
              <a:buFont typeface="Arial"/>
              <a:buNone/>
              <a:defRPr sz="1800" b="0" i="0" u="none" strike="noStrike" cap="none">
                <a:solidFill>
                  <a:srgbClr val="3F3F3F"/>
                </a:solidFill>
                <a:latin typeface="Calibri"/>
                <a:ea typeface="Calibri"/>
                <a:cs typeface="Calibri"/>
                <a:sym typeface="Calibri"/>
              </a:defRPr>
            </a:lvl1pPr>
            <a:lvl2pPr marR="0" lvl="1"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R="0" lvl="2"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R="0" lvl="3"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R="0" lvl="4"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R="0" lvl="5"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R="0" lvl="6"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R="0" lvl="7"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R="0" lvl="8"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293" name="Google Shape;293;p18"/>
          <p:cNvSpPr>
            <a:spLocks noGrp="1"/>
          </p:cNvSpPr>
          <p:nvPr>
            <p:ph type="pic" idx="13"/>
          </p:nvPr>
        </p:nvSpPr>
        <p:spPr>
          <a:xfrm>
            <a:off x="7405874" y="1706545"/>
            <a:ext cx="691688" cy="691688"/>
          </a:xfrm>
          <a:prstGeom prst="rect">
            <a:avLst/>
          </a:prstGeom>
          <a:noFill/>
          <a:ln>
            <a:noFill/>
          </a:ln>
        </p:spPr>
        <p:txBody>
          <a:bodyPr spcFirstLastPara="1" wrap="square" lIns="0" tIns="0" rIns="0" bIns="0" anchor="t" anchorCtr="0"/>
          <a:lstStyle>
            <a:lvl1pPr marR="0" lvl="0" algn="l" rtl="0">
              <a:lnSpc>
                <a:spcPct val="90000"/>
              </a:lnSpc>
              <a:spcBef>
                <a:spcPts val="1000"/>
              </a:spcBef>
              <a:spcAft>
                <a:spcPts val="0"/>
              </a:spcAft>
              <a:buClr>
                <a:srgbClr val="3F3F3F"/>
              </a:buClr>
              <a:buSzPts val="1800"/>
              <a:buFont typeface="Arial"/>
              <a:buNone/>
              <a:defRPr sz="1800" b="0" i="0" u="none" strike="noStrike" cap="none">
                <a:solidFill>
                  <a:srgbClr val="3F3F3F"/>
                </a:solidFill>
                <a:latin typeface="Calibri"/>
                <a:ea typeface="Calibri"/>
                <a:cs typeface="Calibri"/>
                <a:sym typeface="Calibri"/>
              </a:defRPr>
            </a:lvl1pPr>
            <a:lvl2pPr marR="0" lvl="1"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R="0" lvl="2"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R="0" lvl="3"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R="0" lvl="4"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R="0" lvl="5"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R="0" lvl="6"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R="0" lvl="7"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R="0" lvl="8"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Tree>
    <p:extLst>
      <p:ext uri="{BB962C8B-B14F-4D97-AF65-F5344CB8AC3E}">
        <p14:creationId xmlns:p14="http://schemas.microsoft.com/office/powerpoint/2010/main" val="2117325989"/>
      </p:ext>
    </p:extLst>
  </p:cSld>
  <p:clrMapOvr>
    <a:masterClrMapping/>
  </p:clrMapOvr>
</p:sldLayout>
</file>

<file path=ppt/slideLayouts/slideLayout168.xml><?xml version="1.0" encoding="utf-8"?>
<p:sldLayout xmlns:a="http://schemas.openxmlformats.org/drawingml/2006/main" xmlns:r="http://schemas.openxmlformats.org/officeDocument/2006/relationships" xmlns:p="http://schemas.openxmlformats.org/presentationml/2006/main" matchingName="Timeline">
  <p:cSld name="Timeline">
    <p:spTree>
      <p:nvGrpSpPr>
        <p:cNvPr id="1" name="Shape 294"/>
        <p:cNvGrpSpPr/>
        <p:nvPr/>
      </p:nvGrpSpPr>
      <p:grpSpPr>
        <a:xfrm>
          <a:off x="0" y="0"/>
          <a:ext cx="0" cy="0"/>
          <a:chOff x="0" y="0"/>
          <a:chExt cx="0" cy="0"/>
        </a:xfrm>
      </p:grpSpPr>
      <p:sp>
        <p:nvSpPr>
          <p:cNvPr id="295" name="Google Shape;295;p19"/>
          <p:cNvSpPr txBox="1">
            <a:spLocks noGrp="1"/>
          </p:cNvSpPr>
          <p:nvPr>
            <p:ph type="title"/>
          </p:nvPr>
        </p:nvSpPr>
        <p:spPr>
          <a:xfrm>
            <a:off x="432000" y="432000"/>
            <a:ext cx="11340000" cy="432000"/>
          </a:xfrm>
          <a:prstGeom prst="rect">
            <a:avLst/>
          </a:prstGeom>
          <a:noFill/>
          <a:ln>
            <a:noFill/>
          </a:ln>
        </p:spPr>
        <p:txBody>
          <a:bodyPr spcFirstLastPara="1" wrap="square" lIns="0" tIns="0" rIns="0" bIns="0" anchor="ctr" anchorCtr="0"/>
          <a:lstStyle>
            <a:lvl1pPr marR="0" lvl="0" algn="l" rtl="0">
              <a:lnSpc>
                <a:spcPct val="90000"/>
              </a:lnSpc>
              <a:spcBef>
                <a:spcPts val="0"/>
              </a:spcBef>
              <a:spcAft>
                <a:spcPts val="0"/>
              </a:spcAft>
              <a:buClr>
                <a:srgbClr val="3F3F3F"/>
              </a:buClr>
              <a:buSzPts val="4800"/>
              <a:buFont typeface="Economica"/>
              <a:buNone/>
              <a:defRPr sz="4800" b="0" i="0" u="none" strike="noStrike" cap="none">
                <a:solidFill>
                  <a:srgbClr val="3F3F3F"/>
                </a:solidFill>
                <a:latin typeface="Economica"/>
                <a:ea typeface="Economica"/>
                <a:cs typeface="Economica"/>
                <a:sym typeface="Economica"/>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endParaRPr/>
          </a:p>
        </p:txBody>
      </p:sp>
      <p:sp>
        <p:nvSpPr>
          <p:cNvPr id="296" name="Google Shape;296;p19"/>
          <p:cNvSpPr txBox="1">
            <a:spLocks noGrp="1"/>
          </p:cNvSpPr>
          <p:nvPr>
            <p:ph type="ftr" idx="11"/>
          </p:nvPr>
        </p:nvSpPr>
        <p:spPr>
          <a:xfrm>
            <a:off x="431999" y="6188628"/>
            <a:ext cx="8784941" cy="365125"/>
          </a:xfrm>
          <a:prstGeom prst="rect">
            <a:avLst/>
          </a:prstGeom>
          <a:noFill/>
          <a:ln>
            <a:noFill/>
          </a:ln>
        </p:spPr>
        <p:txBody>
          <a:bodyPr spcFirstLastPara="1" wrap="square" lIns="0" tIns="0" rIns="0" bIns="0" anchor="ctr" anchorCtr="0"/>
          <a:lstStyle>
            <a:lvl1pPr marR="0" lvl="0" algn="l" rtl="0">
              <a:spcBef>
                <a:spcPts val="0"/>
              </a:spcBef>
              <a:spcAft>
                <a:spcPts val="0"/>
              </a:spcAft>
              <a:buSzPts val="1400"/>
              <a:buNone/>
              <a:defRPr sz="1200" b="0" i="0" u="none" strike="noStrike" cap="none">
                <a:solidFill>
                  <a:srgbClr val="3F3F3F"/>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200" b="0" i="0" u="none" strike="noStrike" kern="0" cap="none" spc="0" normalizeH="0" baseline="0" noProof="0">
              <a:ln>
                <a:noFill/>
              </a:ln>
              <a:solidFill>
                <a:srgbClr val="3F3F3F"/>
              </a:solidFill>
              <a:effectLst/>
              <a:uLnTx/>
              <a:uFillTx/>
              <a:latin typeface="Calibri"/>
              <a:cs typeface="Calibri"/>
              <a:sym typeface="Calibri"/>
            </a:endParaRPr>
          </a:p>
        </p:txBody>
      </p:sp>
      <p:sp>
        <p:nvSpPr>
          <p:cNvPr id="297" name="Google Shape;297;p19"/>
          <p:cNvSpPr>
            <a:spLocks noGrp="1"/>
          </p:cNvSpPr>
          <p:nvPr>
            <p:ph type="sldNum" idx="12"/>
          </p:nvPr>
        </p:nvSpPr>
        <p:spPr>
          <a:xfrm>
            <a:off x="11496369" y="6155190"/>
            <a:ext cx="432000" cy="432000"/>
          </a:xfrm>
          <a:prstGeom prst="ellipse">
            <a:avLst/>
          </a:prstGeom>
          <a:noFill/>
          <a:ln w="9525" cap="flat" cmpd="sng">
            <a:solidFill>
              <a:schemeClr val="accent1"/>
            </a:solidFill>
            <a:prstDash val="solid"/>
            <a:round/>
            <a:headEnd type="none" w="sm" len="sm"/>
            <a:tailEnd type="none" w="sm" len="sm"/>
          </a:ln>
        </p:spPr>
        <p:txBody>
          <a:bodyPr spcFirstLastPara="1" wrap="square" lIns="0" tIns="0" rIns="0" bIns="0" anchor="ctr" anchorCtr="0">
            <a:noAutofit/>
          </a:bodyPr>
          <a:lstStyle>
            <a:lvl1pPr marL="0" marR="0" lvl="0" indent="0" algn="ctr" rtl="0">
              <a:spcBef>
                <a:spcPts val="0"/>
              </a:spcBef>
              <a:buNone/>
              <a:defRPr sz="1200" b="1" i="1" u="none" strike="noStrike" cap="none">
                <a:solidFill>
                  <a:srgbClr val="3F3F3F"/>
                </a:solidFill>
                <a:latin typeface="Rockwell"/>
                <a:ea typeface="Rockwell"/>
                <a:cs typeface="Rockwell"/>
                <a:sym typeface="Rockwell"/>
              </a:defRPr>
            </a:lvl1pPr>
            <a:lvl2pPr marL="0" marR="0" lvl="1" indent="0" algn="ctr" rtl="0">
              <a:spcBef>
                <a:spcPts val="0"/>
              </a:spcBef>
              <a:buNone/>
              <a:defRPr sz="1200" b="1" i="1" u="none" strike="noStrike" cap="none">
                <a:solidFill>
                  <a:srgbClr val="3F3F3F"/>
                </a:solidFill>
                <a:latin typeface="Rockwell"/>
                <a:ea typeface="Rockwell"/>
                <a:cs typeface="Rockwell"/>
                <a:sym typeface="Rockwell"/>
              </a:defRPr>
            </a:lvl2pPr>
            <a:lvl3pPr marL="0" marR="0" lvl="2" indent="0" algn="ctr" rtl="0">
              <a:spcBef>
                <a:spcPts val="0"/>
              </a:spcBef>
              <a:buNone/>
              <a:defRPr sz="1200" b="1" i="1" u="none" strike="noStrike" cap="none">
                <a:solidFill>
                  <a:srgbClr val="3F3F3F"/>
                </a:solidFill>
                <a:latin typeface="Rockwell"/>
                <a:ea typeface="Rockwell"/>
                <a:cs typeface="Rockwell"/>
                <a:sym typeface="Rockwell"/>
              </a:defRPr>
            </a:lvl3pPr>
            <a:lvl4pPr marL="0" marR="0" lvl="3" indent="0" algn="ctr" rtl="0">
              <a:spcBef>
                <a:spcPts val="0"/>
              </a:spcBef>
              <a:buNone/>
              <a:defRPr sz="1200" b="1" i="1" u="none" strike="noStrike" cap="none">
                <a:solidFill>
                  <a:srgbClr val="3F3F3F"/>
                </a:solidFill>
                <a:latin typeface="Rockwell"/>
                <a:ea typeface="Rockwell"/>
                <a:cs typeface="Rockwell"/>
                <a:sym typeface="Rockwell"/>
              </a:defRPr>
            </a:lvl4pPr>
            <a:lvl5pPr marL="0" marR="0" lvl="4" indent="0" algn="ctr" rtl="0">
              <a:spcBef>
                <a:spcPts val="0"/>
              </a:spcBef>
              <a:buNone/>
              <a:defRPr sz="1200" b="1" i="1" u="none" strike="noStrike" cap="none">
                <a:solidFill>
                  <a:srgbClr val="3F3F3F"/>
                </a:solidFill>
                <a:latin typeface="Rockwell"/>
                <a:ea typeface="Rockwell"/>
                <a:cs typeface="Rockwell"/>
                <a:sym typeface="Rockwell"/>
              </a:defRPr>
            </a:lvl5pPr>
            <a:lvl6pPr marL="0" marR="0" lvl="5" indent="0" algn="ctr" rtl="0">
              <a:spcBef>
                <a:spcPts val="0"/>
              </a:spcBef>
              <a:buNone/>
              <a:defRPr sz="1200" b="1" i="1" u="none" strike="noStrike" cap="none">
                <a:solidFill>
                  <a:srgbClr val="3F3F3F"/>
                </a:solidFill>
                <a:latin typeface="Rockwell"/>
                <a:ea typeface="Rockwell"/>
                <a:cs typeface="Rockwell"/>
                <a:sym typeface="Rockwell"/>
              </a:defRPr>
            </a:lvl6pPr>
            <a:lvl7pPr marL="0" marR="0" lvl="6" indent="0" algn="ctr" rtl="0">
              <a:spcBef>
                <a:spcPts val="0"/>
              </a:spcBef>
              <a:buNone/>
              <a:defRPr sz="1200" b="1" i="1" u="none" strike="noStrike" cap="none">
                <a:solidFill>
                  <a:srgbClr val="3F3F3F"/>
                </a:solidFill>
                <a:latin typeface="Rockwell"/>
                <a:ea typeface="Rockwell"/>
                <a:cs typeface="Rockwell"/>
                <a:sym typeface="Rockwell"/>
              </a:defRPr>
            </a:lvl7pPr>
            <a:lvl8pPr marL="0" marR="0" lvl="7" indent="0" algn="ctr" rtl="0">
              <a:spcBef>
                <a:spcPts val="0"/>
              </a:spcBef>
              <a:buNone/>
              <a:defRPr sz="1200" b="1" i="1" u="none" strike="noStrike" cap="none">
                <a:solidFill>
                  <a:srgbClr val="3F3F3F"/>
                </a:solidFill>
                <a:latin typeface="Rockwell"/>
                <a:ea typeface="Rockwell"/>
                <a:cs typeface="Rockwell"/>
                <a:sym typeface="Rockwell"/>
              </a:defRPr>
            </a:lvl8pPr>
            <a:lvl9pPr marL="0" marR="0" lvl="8" indent="0" algn="ctr" rtl="0">
              <a:spcBef>
                <a:spcPts val="0"/>
              </a:spcBef>
              <a:buNone/>
              <a:defRPr sz="1200" b="1" i="1" u="none" strike="noStrike" cap="none">
                <a:solidFill>
                  <a:srgbClr val="3F3F3F"/>
                </a:solidFill>
                <a:latin typeface="Rockwell"/>
                <a:ea typeface="Rockwell"/>
                <a:cs typeface="Rockwell"/>
                <a:sym typeface="Rockwell"/>
              </a:defRPr>
            </a:lvl9p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n-US" sz="1200" b="1" i="1" u="none" strike="noStrike" kern="0" cap="none" spc="0" normalizeH="0" baseline="0" noProof="0">
                <a:ln>
                  <a:noFill/>
                </a:ln>
                <a:solidFill>
                  <a:srgbClr val="3F3F3F"/>
                </a:solidFill>
                <a:effectLst/>
                <a:uLnTx/>
                <a:uFillTx/>
                <a:latin typeface="Rockwell"/>
                <a:sym typeface="Rockwell"/>
              </a:rPr>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t>‹#›</a:t>
            </a:fld>
            <a:endParaRPr kumimoji="0" sz="1200" b="1" i="1" u="none" strike="noStrike" kern="0" cap="none" spc="0" normalizeH="0" baseline="0" noProof="0">
              <a:ln>
                <a:noFill/>
              </a:ln>
              <a:solidFill>
                <a:srgbClr val="3F3F3F"/>
              </a:solidFill>
              <a:effectLst/>
              <a:uLnTx/>
              <a:uFillTx/>
              <a:latin typeface="Rockwell"/>
              <a:sym typeface="Rockwell"/>
            </a:endParaRPr>
          </a:p>
        </p:txBody>
      </p:sp>
      <p:sp>
        <p:nvSpPr>
          <p:cNvPr id="298" name="Google Shape;298;p19"/>
          <p:cNvSpPr txBox="1">
            <a:spLocks noGrp="1"/>
          </p:cNvSpPr>
          <p:nvPr>
            <p:ph type="body" idx="1"/>
          </p:nvPr>
        </p:nvSpPr>
        <p:spPr>
          <a:xfrm>
            <a:off x="431800" y="1080000"/>
            <a:ext cx="11339513" cy="276561"/>
          </a:xfrm>
          <a:prstGeom prst="rect">
            <a:avLst/>
          </a:prstGeom>
          <a:noFill/>
          <a:ln>
            <a:noFill/>
          </a:ln>
        </p:spPr>
        <p:txBody>
          <a:bodyPr spcFirstLastPara="1" wrap="square" lIns="0" tIns="0" rIns="0" bIns="0" anchor="t" anchorCtr="0"/>
          <a:lstStyle>
            <a:lvl1pPr marL="457200" marR="0" lvl="0" indent="-228600" algn="l" rtl="0">
              <a:lnSpc>
                <a:spcPct val="90000"/>
              </a:lnSpc>
              <a:spcBef>
                <a:spcPts val="1000"/>
              </a:spcBef>
              <a:spcAft>
                <a:spcPts val="0"/>
              </a:spcAft>
              <a:buClr>
                <a:srgbClr val="3F3F3F"/>
              </a:buClr>
              <a:buSzPts val="1800"/>
              <a:buFont typeface="Arial"/>
              <a:buNone/>
              <a:defRPr sz="1800" b="0" i="0" u="none" strike="noStrike" cap="none">
                <a:solidFill>
                  <a:srgbClr val="3F3F3F"/>
                </a:solidFill>
                <a:latin typeface="Calibri"/>
                <a:ea typeface="Calibri"/>
                <a:cs typeface="Calibri"/>
                <a:sym typeface="Calibri"/>
              </a:defRPr>
            </a:lvl1pPr>
            <a:lvl2pPr marL="914400" marR="0" lvl="1" indent="-228600" algn="l" rtl="0">
              <a:lnSpc>
                <a:spcPct val="90000"/>
              </a:lnSpc>
              <a:spcBef>
                <a:spcPts val="500"/>
              </a:spcBef>
              <a:spcAft>
                <a:spcPts val="0"/>
              </a:spcAft>
              <a:buClr>
                <a:srgbClr val="3F3F3F"/>
              </a:buClr>
              <a:buSzPts val="1600"/>
              <a:buFont typeface="Arial"/>
              <a:buNone/>
              <a:defRPr sz="1600" b="0" i="0" u="none" strike="noStrike" cap="none">
                <a:solidFill>
                  <a:srgbClr val="3F3F3F"/>
                </a:solidFill>
                <a:latin typeface="Calibri"/>
                <a:ea typeface="Calibri"/>
                <a:cs typeface="Calibri"/>
                <a:sym typeface="Calibri"/>
              </a:defRPr>
            </a:lvl2pPr>
            <a:lvl3pPr marL="1371600" marR="0" lvl="2" indent="-228600" algn="l" rtl="0">
              <a:lnSpc>
                <a:spcPct val="90000"/>
              </a:lnSpc>
              <a:spcBef>
                <a:spcPts val="500"/>
              </a:spcBef>
              <a:spcAft>
                <a:spcPts val="0"/>
              </a:spcAft>
              <a:buClr>
                <a:srgbClr val="3F3F3F"/>
              </a:buClr>
              <a:buSzPts val="1400"/>
              <a:buFont typeface="Arial"/>
              <a:buNone/>
              <a:defRPr sz="1400" b="0" i="0" u="none" strike="noStrike" cap="none">
                <a:solidFill>
                  <a:srgbClr val="3F3F3F"/>
                </a:solidFill>
                <a:latin typeface="Calibri"/>
                <a:ea typeface="Calibri"/>
                <a:cs typeface="Calibri"/>
                <a:sym typeface="Calibri"/>
              </a:defRPr>
            </a:lvl3pPr>
            <a:lvl4pPr marL="1828800" marR="0" lvl="3" indent="-228600" algn="l" rtl="0">
              <a:lnSpc>
                <a:spcPct val="90000"/>
              </a:lnSpc>
              <a:spcBef>
                <a:spcPts val="500"/>
              </a:spcBef>
              <a:spcAft>
                <a:spcPts val="0"/>
              </a:spcAft>
              <a:buClr>
                <a:srgbClr val="3F3F3F"/>
              </a:buClr>
              <a:buSzPts val="1400"/>
              <a:buFont typeface="Arial"/>
              <a:buNone/>
              <a:defRPr sz="1400" b="0" i="0" u="none" strike="noStrike" cap="none">
                <a:solidFill>
                  <a:srgbClr val="3F3F3F"/>
                </a:solidFill>
                <a:latin typeface="Calibri"/>
                <a:ea typeface="Calibri"/>
                <a:cs typeface="Calibri"/>
                <a:sym typeface="Calibri"/>
              </a:defRPr>
            </a:lvl4pPr>
            <a:lvl5pPr marL="2286000" marR="0" lvl="4" indent="-228600" algn="l" rtl="0">
              <a:lnSpc>
                <a:spcPct val="90000"/>
              </a:lnSpc>
              <a:spcBef>
                <a:spcPts val="500"/>
              </a:spcBef>
              <a:spcAft>
                <a:spcPts val="0"/>
              </a:spcAft>
              <a:buClr>
                <a:srgbClr val="3F3F3F"/>
              </a:buClr>
              <a:buSzPts val="1400"/>
              <a:buFont typeface="Arial"/>
              <a:buNone/>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cxnSp>
        <p:nvCxnSpPr>
          <p:cNvPr id="299" name="Google Shape;299;p19"/>
          <p:cNvCxnSpPr/>
          <p:nvPr/>
        </p:nvCxnSpPr>
        <p:spPr>
          <a:xfrm>
            <a:off x="431800" y="3866682"/>
            <a:ext cx="11339513" cy="0"/>
          </a:xfrm>
          <a:prstGeom prst="straightConnector1">
            <a:avLst/>
          </a:prstGeom>
          <a:noFill/>
          <a:ln w="9525" cap="flat" cmpd="sng">
            <a:solidFill>
              <a:srgbClr val="BFBFBF"/>
            </a:solidFill>
            <a:prstDash val="solid"/>
            <a:miter lim="800000"/>
            <a:headEnd type="none" w="sm" len="sm"/>
            <a:tailEnd type="triangle" w="med" len="med"/>
          </a:ln>
        </p:spPr>
      </p:cxnSp>
      <p:sp>
        <p:nvSpPr>
          <p:cNvPr id="300" name="Google Shape;300;p19"/>
          <p:cNvSpPr txBox="1">
            <a:spLocks noGrp="1"/>
          </p:cNvSpPr>
          <p:nvPr>
            <p:ph type="body" idx="2"/>
          </p:nvPr>
        </p:nvSpPr>
        <p:spPr>
          <a:xfrm>
            <a:off x="412908" y="3973125"/>
            <a:ext cx="415608" cy="201776"/>
          </a:xfrm>
          <a:prstGeom prst="rect">
            <a:avLst/>
          </a:prstGeom>
          <a:noFill/>
          <a:ln>
            <a:noFill/>
          </a:ln>
        </p:spPr>
        <p:txBody>
          <a:bodyPr spcFirstLastPara="1" wrap="square" lIns="0" tIns="0" rIns="0" bIns="0" anchor="ctr" anchorCtr="0"/>
          <a:lstStyle>
            <a:lvl1pPr marL="457200" marR="0" lvl="0" indent="-228600" algn="ctr" rtl="0">
              <a:lnSpc>
                <a:spcPct val="90000"/>
              </a:lnSpc>
              <a:spcBef>
                <a:spcPts val="1000"/>
              </a:spcBef>
              <a:spcAft>
                <a:spcPts val="0"/>
              </a:spcAft>
              <a:buClr>
                <a:srgbClr val="7F7F7F"/>
              </a:buClr>
              <a:buSzPts val="1400"/>
              <a:buFont typeface="Arial"/>
              <a:buNone/>
              <a:defRPr sz="1400" b="0" i="0" u="none" strike="noStrike" cap="none">
                <a:solidFill>
                  <a:srgbClr val="7F7F7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01" name="Google Shape;301;p19"/>
          <p:cNvSpPr txBox="1">
            <a:spLocks noGrp="1"/>
          </p:cNvSpPr>
          <p:nvPr>
            <p:ph type="body" idx="3"/>
          </p:nvPr>
        </p:nvSpPr>
        <p:spPr>
          <a:xfrm>
            <a:off x="431799" y="3597398"/>
            <a:ext cx="377825" cy="201776"/>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7F7F7F"/>
              </a:buClr>
              <a:buSzPts val="1200"/>
              <a:buFont typeface="Arial"/>
              <a:buNone/>
              <a:defRPr sz="1200" b="0" i="0" u="none" strike="noStrike" cap="none">
                <a:solidFill>
                  <a:srgbClr val="7F7F7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02" name="Google Shape;302;p19"/>
          <p:cNvSpPr txBox="1">
            <a:spLocks noGrp="1"/>
          </p:cNvSpPr>
          <p:nvPr>
            <p:ph type="body" idx="4"/>
          </p:nvPr>
        </p:nvSpPr>
        <p:spPr>
          <a:xfrm>
            <a:off x="903816" y="3597398"/>
            <a:ext cx="377825" cy="201776"/>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7F7F7F"/>
              </a:buClr>
              <a:buSzPts val="1200"/>
              <a:buFont typeface="Arial"/>
              <a:buNone/>
              <a:defRPr sz="1200" b="0" i="0" u="none" strike="noStrike" cap="none">
                <a:solidFill>
                  <a:srgbClr val="7F7F7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03" name="Google Shape;303;p19"/>
          <p:cNvSpPr txBox="1">
            <a:spLocks noGrp="1"/>
          </p:cNvSpPr>
          <p:nvPr>
            <p:ph type="body" idx="5"/>
          </p:nvPr>
        </p:nvSpPr>
        <p:spPr>
          <a:xfrm>
            <a:off x="1375833" y="3597398"/>
            <a:ext cx="377825" cy="201776"/>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7F7F7F"/>
              </a:buClr>
              <a:buSzPts val="1200"/>
              <a:buFont typeface="Arial"/>
              <a:buNone/>
              <a:defRPr sz="1200" b="0" i="0" u="none" strike="noStrike" cap="none">
                <a:solidFill>
                  <a:srgbClr val="7F7F7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04" name="Google Shape;304;p19"/>
          <p:cNvSpPr txBox="1">
            <a:spLocks noGrp="1"/>
          </p:cNvSpPr>
          <p:nvPr>
            <p:ph type="body" idx="6"/>
          </p:nvPr>
        </p:nvSpPr>
        <p:spPr>
          <a:xfrm>
            <a:off x="1847850" y="3597398"/>
            <a:ext cx="377825" cy="201776"/>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7F7F7F"/>
              </a:buClr>
              <a:buSzPts val="1200"/>
              <a:buFont typeface="Arial"/>
              <a:buNone/>
              <a:defRPr sz="1200" b="0" i="0" u="none" strike="noStrike" cap="none">
                <a:solidFill>
                  <a:srgbClr val="7F7F7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05" name="Google Shape;305;p19"/>
          <p:cNvSpPr txBox="1">
            <a:spLocks noGrp="1"/>
          </p:cNvSpPr>
          <p:nvPr>
            <p:ph type="body" idx="7"/>
          </p:nvPr>
        </p:nvSpPr>
        <p:spPr>
          <a:xfrm>
            <a:off x="6077108" y="3973125"/>
            <a:ext cx="415608" cy="201776"/>
          </a:xfrm>
          <a:prstGeom prst="rect">
            <a:avLst/>
          </a:prstGeom>
          <a:noFill/>
          <a:ln>
            <a:noFill/>
          </a:ln>
        </p:spPr>
        <p:txBody>
          <a:bodyPr spcFirstLastPara="1" wrap="square" lIns="0" tIns="0" rIns="0" bIns="0" anchor="ctr" anchorCtr="0"/>
          <a:lstStyle>
            <a:lvl1pPr marL="457200" marR="0" lvl="0" indent="-228600" algn="ctr" rtl="0">
              <a:lnSpc>
                <a:spcPct val="90000"/>
              </a:lnSpc>
              <a:spcBef>
                <a:spcPts val="1000"/>
              </a:spcBef>
              <a:spcAft>
                <a:spcPts val="0"/>
              </a:spcAft>
              <a:buClr>
                <a:srgbClr val="7F7F7F"/>
              </a:buClr>
              <a:buSzPts val="1400"/>
              <a:buFont typeface="Arial"/>
              <a:buNone/>
              <a:defRPr sz="1400" b="0" i="0" u="none" strike="noStrike" cap="none">
                <a:solidFill>
                  <a:srgbClr val="7F7F7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06" name="Google Shape;306;p19"/>
          <p:cNvSpPr txBox="1">
            <a:spLocks noGrp="1"/>
          </p:cNvSpPr>
          <p:nvPr>
            <p:ph type="body" idx="8"/>
          </p:nvPr>
        </p:nvSpPr>
        <p:spPr>
          <a:xfrm>
            <a:off x="2319867" y="3597398"/>
            <a:ext cx="377825" cy="201776"/>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7F7F7F"/>
              </a:buClr>
              <a:buSzPts val="1200"/>
              <a:buFont typeface="Arial"/>
              <a:buNone/>
              <a:defRPr sz="1200" b="0" i="0" u="none" strike="noStrike" cap="none">
                <a:solidFill>
                  <a:srgbClr val="7F7F7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07" name="Google Shape;307;p19"/>
          <p:cNvSpPr txBox="1">
            <a:spLocks noGrp="1"/>
          </p:cNvSpPr>
          <p:nvPr>
            <p:ph type="body" idx="9"/>
          </p:nvPr>
        </p:nvSpPr>
        <p:spPr>
          <a:xfrm>
            <a:off x="2791884" y="3597398"/>
            <a:ext cx="377825" cy="201776"/>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7F7F7F"/>
              </a:buClr>
              <a:buSzPts val="1200"/>
              <a:buFont typeface="Arial"/>
              <a:buNone/>
              <a:defRPr sz="1200" b="0" i="0" u="none" strike="noStrike" cap="none">
                <a:solidFill>
                  <a:srgbClr val="7F7F7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08" name="Google Shape;308;p19"/>
          <p:cNvSpPr txBox="1">
            <a:spLocks noGrp="1"/>
          </p:cNvSpPr>
          <p:nvPr>
            <p:ph type="body" idx="13"/>
          </p:nvPr>
        </p:nvSpPr>
        <p:spPr>
          <a:xfrm>
            <a:off x="3263901" y="3597398"/>
            <a:ext cx="377825" cy="201776"/>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7F7F7F"/>
              </a:buClr>
              <a:buSzPts val="1200"/>
              <a:buFont typeface="Arial"/>
              <a:buNone/>
              <a:defRPr sz="1200" b="0" i="0" u="none" strike="noStrike" cap="none">
                <a:solidFill>
                  <a:srgbClr val="7F7F7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09" name="Google Shape;309;p19"/>
          <p:cNvSpPr txBox="1">
            <a:spLocks noGrp="1"/>
          </p:cNvSpPr>
          <p:nvPr>
            <p:ph type="body" idx="14"/>
          </p:nvPr>
        </p:nvSpPr>
        <p:spPr>
          <a:xfrm>
            <a:off x="4679952" y="3597398"/>
            <a:ext cx="377825" cy="201776"/>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7F7F7F"/>
              </a:buClr>
              <a:buSzPts val="1200"/>
              <a:buFont typeface="Arial"/>
              <a:buNone/>
              <a:defRPr sz="1200" b="0" i="0" u="none" strike="noStrike" cap="none">
                <a:solidFill>
                  <a:srgbClr val="7F7F7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10" name="Google Shape;310;p19"/>
          <p:cNvSpPr txBox="1">
            <a:spLocks noGrp="1"/>
          </p:cNvSpPr>
          <p:nvPr>
            <p:ph type="body" idx="15"/>
          </p:nvPr>
        </p:nvSpPr>
        <p:spPr>
          <a:xfrm>
            <a:off x="3735918" y="3597398"/>
            <a:ext cx="377825" cy="201776"/>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7F7F7F"/>
              </a:buClr>
              <a:buSzPts val="1200"/>
              <a:buFont typeface="Arial"/>
              <a:buNone/>
              <a:defRPr sz="1200" b="0" i="0" u="none" strike="noStrike" cap="none">
                <a:solidFill>
                  <a:srgbClr val="7F7F7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11" name="Google Shape;311;p19"/>
          <p:cNvSpPr txBox="1">
            <a:spLocks noGrp="1"/>
          </p:cNvSpPr>
          <p:nvPr>
            <p:ph type="body" idx="16"/>
          </p:nvPr>
        </p:nvSpPr>
        <p:spPr>
          <a:xfrm>
            <a:off x="4207935" y="3597398"/>
            <a:ext cx="377825" cy="201776"/>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7F7F7F"/>
              </a:buClr>
              <a:buSzPts val="1200"/>
              <a:buFont typeface="Arial"/>
              <a:buNone/>
              <a:defRPr sz="1200" b="0" i="0" u="none" strike="noStrike" cap="none">
                <a:solidFill>
                  <a:srgbClr val="7F7F7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12" name="Google Shape;312;p19"/>
          <p:cNvSpPr txBox="1">
            <a:spLocks noGrp="1"/>
          </p:cNvSpPr>
          <p:nvPr>
            <p:ph type="body" idx="17"/>
          </p:nvPr>
        </p:nvSpPr>
        <p:spPr>
          <a:xfrm>
            <a:off x="5151969" y="3597398"/>
            <a:ext cx="377825" cy="201776"/>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7F7F7F"/>
              </a:buClr>
              <a:buSzPts val="1200"/>
              <a:buFont typeface="Arial"/>
              <a:buNone/>
              <a:defRPr sz="1200" b="0" i="0" u="none" strike="noStrike" cap="none">
                <a:solidFill>
                  <a:srgbClr val="7F7F7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13" name="Google Shape;313;p19"/>
          <p:cNvSpPr txBox="1">
            <a:spLocks noGrp="1"/>
          </p:cNvSpPr>
          <p:nvPr>
            <p:ph type="body" idx="18"/>
          </p:nvPr>
        </p:nvSpPr>
        <p:spPr>
          <a:xfrm>
            <a:off x="5623986" y="3597398"/>
            <a:ext cx="377825" cy="201776"/>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7F7F7F"/>
              </a:buClr>
              <a:buSzPts val="1200"/>
              <a:buFont typeface="Arial"/>
              <a:buNone/>
              <a:defRPr sz="1200" b="0" i="0" u="none" strike="noStrike" cap="none">
                <a:solidFill>
                  <a:srgbClr val="7F7F7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14" name="Google Shape;314;p19"/>
          <p:cNvSpPr txBox="1">
            <a:spLocks noGrp="1"/>
          </p:cNvSpPr>
          <p:nvPr>
            <p:ph type="body" idx="19"/>
          </p:nvPr>
        </p:nvSpPr>
        <p:spPr>
          <a:xfrm>
            <a:off x="6095999" y="3597398"/>
            <a:ext cx="377825" cy="201776"/>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7F7F7F"/>
              </a:buClr>
              <a:buSzPts val="1200"/>
              <a:buFont typeface="Arial"/>
              <a:buNone/>
              <a:defRPr sz="1200" b="0" i="0" u="none" strike="noStrike" cap="none">
                <a:solidFill>
                  <a:srgbClr val="7F7F7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15" name="Google Shape;315;p19"/>
          <p:cNvSpPr txBox="1">
            <a:spLocks noGrp="1"/>
          </p:cNvSpPr>
          <p:nvPr>
            <p:ph type="body" idx="20"/>
          </p:nvPr>
        </p:nvSpPr>
        <p:spPr>
          <a:xfrm>
            <a:off x="6568012" y="3597398"/>
            <a:ext cx="377825" cy="201776"/>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7F7F7F"/>
              </a:buClr>
              <a:buSzPts val="1200"/>
              <a:buFont typeface="Arial"/>
              <a:buNone/>
              <a:defRPr sz="1200" b="0" i="0" u="none" strike="noStrike" cap="none">
                <a:solidFill>
                  <a:srgbClr val="7F7F7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16" name="Google Shape;316;p19"/>
          <p:cNvSpPr txBox="1">
            <a:spLocks noGrp="1"/>
          </p:cNvSpPr>
          <p:nvPr>
            <p:ph type="body" idx="21"/>
          </p:nvPr>
        </p:nvSpPr>
        <p:spPr>
          <a:xfrm>
            <a:off x="7040029" y="3597398"/>
            <a:ext cx="377825" cy="201776"/>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7F7F7F"/>
              </a:buClr>
              <a:buSzPts val="1200"/>
              <a:buFont typeface="Arial"/>
              <a:buNone/>
              <a:defRPr sz="1200" b="0" i="0" u="none" strike="noStrike" cap="none">
                <a:solidFill>
                  <a:srgbClr val="7F7F7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17" name="Google Shape;317;p19"/>
          <p:cNvSpPr txBox="1">
            <a:spLocks noGrp="1"/>
          </p:cNvSpPr>
          <p:nvPr>
            <p:ph type="body" idx="22"/>
          </p:nvPr>
        </p:nvSpPr>
        <p:spPr>
          <a:xfrm>
            <a:off x="7512046" y="3597398"/>
            <a:ext cx="377825" cy="201776"/>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7F7F7F"/>
              </a:buClr>
              <a:buSzPts val="1200"/>
              <a:buFont typeface="Arial"/>
              <a:buNone/>
              <a:defRPr sz="1200" b="0" i="0" u="none" strike="noStrike" cap="none">
                <a:solidFill>
                  <a:srgbClr val="7F7F7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18" name="Google Shape;318;p19"/>
          <p:cNvSpPr txBox="1">
            <a:spLocks noGrp="1"/>
          </p:cNvSpPr>
          <p:nvPr>
            <p:ph type="body" idx="23"/>
          </p:nvPr>
        </p:nvSpPr>
        <p:spPr>
          <a:xfrm>
            <a:off x="7984063" y="3597398"/>
            <a:ext cx="377825" cy="201776"/>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7F7F7F"/>
              </a:buClr>
              <a:buSzPts val="1200"/>
              <a:buFont typeface="Arial"/>
              <a:buNone/>
              <a:defRPr sz="1200" b="0" i="0" u="none" strike="noStrike" cap="none">
                <a:solidFill>
                  <a:srgbClr val="7F7F7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19" name="Google Shape;319;p19"/>
          <p:cNvSpPr txBox="1">
            <a:spLocks noGrp="1"/>
          </p:cNvSpPr>
          <p:nvPr>
            <p:ph type="body" idx="24"/>
          </p:nvPr>
        </p:nvSpPr>
        <p:spPr>
          <a:xfrm>
            <a:off x="8456080" y="3597398"/>
            <a:ext cx="377825" cy="201776"/>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7F7F7F"/>
              </a:buClr>
              <a:buSzPts val="1200"/>
              <a:buFont typeface="Arial"/>
              <a:buNone/>
              <a:defRPr sz="1200" b="0" i="0" u="none" strike="noStrike" cap="none">
                <a:solidFill>
                  <a:srgbClr val="7F7F7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20" name="Google Shape;320;p19"/>
          <p:cNvSpPr txBox="1">
            <a:spLocks noGrp="1"/>
          </p:cNvSpPr>
          <p:nvPr>
            <p:ph type="body" idx="25"/>
          </p:nvPr>
        </p:nvSpPr>
        <p:spPr>
          <a:xfrm>
            <a:off x="8928097" y="3597398"/>
            <a:ext cx="377825" cy="201776"/>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7F7F7F"/>
              </a:buClr>
              <a:buSzPts val="1200"/>
              <a:buFont typeface="Arial"/>
              <a:buNone/>
              <a:defRPr sz="1200" b="0" i="0" u="none" strike="noStrike" cap="none">
                <a:solidFill>
                  <a:srgbClr val="7F7F7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21" name="Google Shape;321;p19"/>
          <p:cNvSpPr txBox="1">
            <a:spLocks noGrp="1"/>
          </p:cNvSpPr>
          <p:nvPr>
            <p:ph type="body" idx="26"/>
          </p:nvPr>
        </p:nvSpPr>
        <p:spPr>
          <a:xfrm>
            <a:off x="10344148" y="3597398"/>
            <a:ext cx="377825" cy="201776"/>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7F7F7F"/>
              </a:buClr>
              <a:buSzPts val="1200"/>
              <a:buFont typeface="Arial"/>
              <a:buNone/>
              <a:defRPr sz="1200" b="0" i="0" u="none" strike="noStrike" cap="none">
                <a:solidFill>
                  <a:srgbClr val="7F7F7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22" name="Google Shape;322;p19"/>
          <p:cNvSpPr txBox="1">
            <a:spLocks noGrp="1"/>
          </p:cNvSpPr>
          <p:nvPr>
            <p:ph type="body" idx="27"/>
          </p:nvPr>
        </p:nvSpPr>
        <p:spPr>
          <a:xfrm>
            <a:off x="9400114" y="3597398"/>
            <a:ext cx="377825" cy="201776"/>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7F7F7F"/>
              </a:buClr>
              <a:buSzPts val="1200"/>
              <a:buFont typeface="Arial"/>
              <a:buNone/>
              <a:defRPr sz="1200" b="0" i="0" u="none" strike="noStrike" cap="none">
                <a:solidFill>
                  <a:srgbClr val="7F7F7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23" name="Google Shape;323;p19"/>
          <p:cNvSpPr txBox="1">
            <a:spLocks noGrp="1"/>
          </p:cNvSpPr>
          <p:nvPr>
            <p:ph type="body" idx="28"/>
          </p:nvPr>
        </p:nvSpPr>
        <p:spPr>
          <a:xfrm>
            <a:off x="9872131" y="3597398"/>
            <a:ext cx="377825" cy="201776"/>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7F7F7F"/>
              </a:buClr>
              <a:buSzPts val="1200"/>
              <a:buFont typeface="Arial"/>
              <a:buNone/>
              <a:defRPr sz="1200" b="0" i="0" u="none" strike="noStrike" cap="none">
                <a:solidFill>
                  <a:srgbClr val="7F7F7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24" name="Google Shape;324;p19"/>
          <p:cNvSpPr txBox="1">
            <a:spLocks noGrp="1"/>
          </p:cNvSpPr>
          <p:nvPr>
            <p:ph type="body" idx="29"/>
          </p:nvPr>
        </p:nvSpPr>
        <p:spPr>
          <a:xfrm>
            <a:off x="10816165" y="3597398"/>
            <a:ext cx="377825" cy="201776"/>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7F7F7F"/>
              </a:buClr>
              <a:buSzPts val="1200"/>
              <a:buFont typeface="Arial"/>
              <a:buNone/>
              <a:defRPr sz="1200" b="0" i="0" u="none" strike="noStrike" cap="none">
                <a:solidFill>
                  <a:srgbClr val="7F7F7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25" name="Google Shape;325;p19"/>
          <p:cNvSpPr txBox="1">
            <a:spLocks noGrp="1"/>
          </p:cNvSpPr>
          <p:nvPr>
            <p:ph type="body" idx="30"/>
          </p:nvPr>
        </p:nvSpPr>
        <p:spPr>
          <a:xfrm>
            <a:off x="11288182" y="3597398"/>
            <a:ext cx="377825" cy="201776"/>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7F7F7F"/>
              </a:buClr>
              <a:buSzPts val="1200"/>
              <a:buFont typeface="Arial"/>
              <a:buNone/>
              <a:defRPr sz="1200" b="0" i="0" u="none" strike="noStrike" cap="none">
                <a:solidFill>
                  <a:srgbClr val="7F7F7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26" name="Google Shape;326;p19"/>
          <p:cNvSpPr txBox="1">
            <a:spLocks noGrp="1"/>
          </p:cNvSpPr>
          <p:nvPr>
            <p:ph type="body" idx="31"/>
          </p:nvPr>
        </p:nvSpPr>
        <p:spPr>
          <a:xfrm>
            <a:off x="5360988" y="2190750"/>
            <a:ext cx="1793875" cy="561975"/>
          </a:xfrm>
          <a:prstGeom prst="rect">
            <a:avLst/>
          </a:prstGeom>
          <a:noFill/>
          <a:ln>
            <a:noFill/>
          </a:ln>
        </p:spPr>
        <p:txBody>
          <a:bodyPr spcFirstLastPara="1" wrap="square" lIns="0" tIns="36000" rIns="0" bIns="0" anchor="t" anchorCtr="0"/>
          <a:lstStyle>
            <a:lvl1pPr marL="457200" marR="0" lvl="0" indent="-228600" algn="ctr" rtl="0">
              <a:lnSpc>
                <a:spcPct val="90000"/>
              </a:lnSpc>
              <a:spcBef>
                <a:spcPts val="1000"/>
              </a:spcBef>
              <a:spcAft>
                <a:spcPts val="0"/>
              </a:spcAft>
              <a:buClr>
                <a:srgbClr val="3F3F3F"/>
              </a:buClr>
              <a:buSzPts val="1600"/>
              <a:buFont typeface="Arial"/>
              <a:buNone/>
              <a:defRPr sz="1600" b="1"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27" name="Google Shape;327;p19"/>
          <p:cNvSpPr txBox="1">
            <a:spLocks noGrp="1"/>
          </p:cNvSpPr>
          <p:nvPr>
            <p:ph type="body" idx="32"/>
          </p:nvPr>
        </p:nvSpPr>
        <p:spPr>
          <a:xfrm>
            <a:off x="5395728" y="2531196"/>
            <a:ext cx="1724394" cy="185808"/>
          </a:xfrm>
          <a:prstGeom prst="rect">
            <a:avLst/>
          </a:prstGeom>
          <a:solidFill>
            <a:srgbClr val="F2F2F2"/>
          </a:solidFill>
          <a:ln>
            <a:noFill/>
          </a:ln>
        </p:spPr>
        <p:txBody>
          <a:bodyPr spcFirstLastPara="1" wrap="square" lIns="0" tIns="0" rIns="0" bIns="0" anchor="ctr" anchorCtr="0"/>
          <a:lstStyle>
            <a:lvl1pPr marL="457200" marR="0" lvl="0" indent="-228600" algn="ctr" rtl="0">
              <a:lnSpc>
                <a:spcPct val="90000"/>
              </a:lnSpc>
              <a:spcBef>
                <a:spcPts val="1000"/>
              </a:spcBef>
              <a:spcAft>
                <a:spcPts val="0"/>
              </a:spcAft>
              <a:buClr>
                <a:srgbClr val="3F3F3F"/>
              </a:buClr>
              <a:buSzPts val="1200"/>
              <a:buFont typeface="Arial"/>
              <a:buNone/>
              <a:defRPr sz="12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Tree>
    <p:extLst>
      <p:ext uri="{BB962C8B-B14F-4D97-AF65-F5344CB8AC3E}">
        <p14:creationId xmlns:p14="http://schemas.microsoft.com/office/powerpoint/2010/main" val="3893292100"/>
      </p:ext>
    </p:extLst>
  </p:cSld>
  <p:clrMapOvr>
    <a:masterClrMapping/>
  </p:clrMapOvr>
</p:sldLayout>
</file>

<file path=ppt/slideLayouts/slideLayout169.xml><?xml version="1.0" encoding="utf-8"?>
<p:sldLayout xmlns:a="http://schemas.openxmlformats.org/drawingml/2006/main" xmlns:r="http://schemas.openxmlformats.org/officeDocument/2006/relationships" xmlns:p="http://schemas.openxmlformats.org/presentationml/2006/main" matchingName="Team 6 Members">
  <p:cSld name="Team 6 Members">
    <p:spTree>
      <p:nvGrpSpPr>
        <p:cNvPr id="1" name="Shape 328"/>
        <p:cNvGrpSpPr/>
        <p:nvPr/>
      </p:nvGrpSpPr>
      <p:grpSpPr>
        <a:xfrm>
          <a:off x="0" y="0"/>
          <a:ext cx="0" cy="0"/>
          <a:chOff x="0" y="0"/>
          <a:chExt cx="0" cy="0"/>
        </a:xfrm>
      </p:grpSpPr>
      <p:sp>
        <p:nvSpPr>
          <p:cNvPr id="329" name="Google Shape;329;p20"/>
          <p:cNvSpPr txBox="1">
            <a:spLocks noGrp="1"/>
          </p:cNvSpPr>
          <p:nvPr>
            <p:ph type="title"/>
          </p:nvPr>
        </p:nvSpPr>
        <p:spPr>
          <a:xfrm>
            <a:off x="432000" y="432000"/>
            <a:ext cx="11340000" cy="432000"/>
          </a:xfrm>
          <a:prstGeom prst="rect">
            <a:avLst/>
          </a:prstGeom>
          <a:noFill/>
          <a:ln>
            <a:noFill/>
          </a:ln>
        </p:spPr>
        <p:txBody>
          <a:bodyPr spcFirstLastPara="1" wrap="square" lIns="0" tIns="0" rIns="0" bIns="0" anchor="ctr" anchorCtr="0"/>
          <a:lstStyle>
            <a:lvl1pPr marR="0" lvl="0" algn="l" rtl="0">
              <a:lnSpc>
                <a:spcPct val="90000"/>
              </a:lnSpc>
              <a:spcBef>
                <a:spcPts val="0"/>
              </a:spcBef>
              <a:spcAft>
                <a:spcPts val="0"/>
              </a:spcAft>
              <a:buClr>
                <a:srgbClr val="3F3F3F"/>
              </a:buClr>
              <a:buSzPts val="4800"/>
              <a:buFont typeface="Economica"/>
              <a:buNone/>
              <a:defRPr sz="4800" b="0" i="0" u="none" strike="noStrike" cap="none">
                <a:solidFill>
                  <a:srgbClr val="3F3F3F"/>
                </a:solidFill>
                <a:latin typeface="Economica"/>
                <a:ea typeface="Economica"/>
                <a:cs typeface="Economica"/>
                <a:sym typeface="Economica"/>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endParaRPr/>
          </a:p>
        </p:txBody>
      </p:sp>
      <p:sp>
        <p:nvSpPr>
          <p:cNvPr id="330" name="Google Shape;330;p20"/>
          <p:cNvSpPr txBox="1">
            <a:spLocks noGrp="1"/>
          </p:cNvSpPr>
          <p:nvPr>
            <p:ph type="ftr" idx="11"/>
          </p:nvPr>
        </p:nvSpPr>
        <p:spPr>
          <a:xfrm>
            <a:off x="431999" y="6188628"/>
            <a:ext cx="8784941" cy="365125"/>
          </a:xfrm>
          <a:prstGeom prst="rect">
            <a:avLst/>
          </a:prstGeom>
          <a:noFill/>
          <a:ln>
            <a:noFill/>
          </a:ln>
        </p:spPr>
        <p:txBody>
          <a:bodyPr spcFirstLastPara="1" wrap="square" lIns="0" tIns="0" rIns="0" bIns="0" anchor="ctr" anchorCtr="0"/>
          <a:lstStyle>
            <a:lvl1pPr marR="0" lvl="0" algn="l" rtl="0">
              <a:spcBef>
                <a:spcPts val="0"/>
              </a:spcBef>
              <a:spcAft>
                <a:spcPts val="0"/>
              </a:spcAft>
              <a:buSzPts val="1400"/>
              <a:buNone/>
              <a:defRPr sz="1200" b="0" i="0" u="none" strike="noStrike" cap="none">
                <a:solidFill>
                  <a:srgbClr val="3F3F3F"/>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200" b="0" i="0" u="none" strike="noStrike" kern="0" cap="none" spc="0" normalizeH="0" baseline="0" noProof="0">
              <a:ln>
                <a:noFill/>
              </a:ln>
              <a:solidFill>
                <a:srgbClr val="3F3F3F"/>
              </a:solidFill>
              <a:effectLst/>
              <a:uLnTx/>
              <a:uFillTx/>
              <a:latin typeface="Calibri"/>
              <a:cs typeface="Calibri"/>
              <a:sym typeface="Calibri"/>
            </a:endParaRPr>
          </a:p>
        </p:txBody>
      </p:sp>
      <p:sp>
        <p:nvSpPr>
          <p:cNvPr id="331" name="Google Shape;331;p20"/>
          <p:cNvSpPr>
            <a:spLocks noGrp="1"/>
          </p:cNvSpPr>
          <p:nvPr>
            <p:ph type="sldNum" idx="12"/>
          </p:nvPr>
        </p:nvSpPr>
        <p:spPr>
          <a:xfrm>
            <a:off x="11496369" y="6155190"/>
            <a:ext cx="432000" cy="432000"/>
          </a:xfrm>
          <a:prstGeom prst="ellipse">
            <a:avLst/>
          </a:prstGeom>
          <a:noFill/>
          <a:ln w="9525" cap="flat" cmpd="sng">
            <a:solidFill>
              <a:schemeClr val="accent1"/>
            </a:solidFill>
            <a:prstDash val="solid"/>
            <a:round/>
            <a:headEnd type="none" w="sm" len="sm"/>
            <a:tailEnd type="none" w="sm" len="sm"/>
          </a:ln>
        </p:spPr>
        <p:txBody>
          <a:bodyPr spcFirstLastPara="1" wrap="square" lIns="0" tIns="0" rIns="0" bIns="0" anchor="ctr" anchorCtr="0">
            <a:noAutofit/>
          </a:bodyPr>
          <a:lstStyle>
            <a:lvl1pPr marL="0" marR="0" lvl="0" indent="0" algn="ctr" rtl="0">
              <a:spcBef>
                <a:spcPts val="0"/>
              </a:spcBef>
              <a:buNone/>
              <a:defRPr sz="1200" b="1" i="1" u="none" strike="noStrike" cap="none">
                <a:solidFill>
                  <a:srgbClr val="3F3F3F"/>
                </a:solidFill>
                <a:latin typeface="Rockwell"/>
                <a:ea typeface="Rockwell"/>
                <a:cs typeface="Rockwell"/>
                <a:sym typeface="Rockwell"/>
              </a:defRPr>
            </a:lvl1pPr>
            <a:lvl2pPr marL="0" marR="0" lvl="1" indent="0" algn="ctr" rtl="0">
              <a:spcBef>
                <a:spcPts val="0"/>
              </a:spcBef>
              <a:buNone/>
              <a:defRPr sz="1200" b="1" i="1" u="none" strike="noStrike" cap="none">
                <a:solidFill>
                  <a:srgbClr val="3F3F3F"/>
                </a:solidFill>
                <a:latin typeface="Rockwell"/>
                <a:ea typeface="Rockwell"/>
                <a:cs typeface="Rockwell"/>
                <a:sym typeface="Rockwell"/>
              </a:defRPr>
            </a:lvl2pPr>
            <a:lvl3pPr marL="0" marR="0" lvl="2" indent="0" algn="ctr" rtl="0">
              <a:spcBef>
                <a:spcPts val="0"/>
              </a:spcBef>
              <a:buNone/>
              <a:defRPr sz="1200" b="1" i="1" u="none" strike="noStrike" cap="none">
                <a:solidFill>
                  <a:srgbClr val="3F3F3F"/>
                </a:solidFill>
                <a:latin typeface="Rockwell"/>
                <a:ea typeface="Rockwell"/>
                <a:cs typeface="Rockwell"/>
                <a:sym typeface="Rockwell"/>
              </a:defRPr>
            </a:lvl3pPr>
            <a:lvl4pPr marL="0" marR="0" lvl="3" indent="0" algn="ctr" rtl="0">
              <a:spcBef>
                <a:spcPts val="0"/>
              </a:spcBef>
              <a:buNone/>
              <a:defRPr sz="1200" b="1" i="1" u="none" strike="noStrike" cap="none">
                <a:solidFill>
                  <a:srgbClr val="3F3F3F"/>
                </a:solidFill>
                <a:latin typeface="Rockwell"/>
                <a:ea typeface="Rockwell"/>
                <a:cs typeface="Rockwell"/>
                <a:sym typeface="Rockwell"/>
              </a:defRPr>
            </a:lvl4pPr>
            <a:lvl5pPr marL="0" marR="0" lvl="4" indent="0" algn="ctr" rtl="0">
              <a:spcBef>
                <a:spcPts val="0"/>
              </a:spcBef>
              <a:buNone/>
              <a:defRPr sz="1200" b="1" i="1" u="none" strike="noStrike" cap="none">
                <a:solidFill>
                  <a:srgbClr val="3F3F3F"/>
                </a:solidFill>
                <a:latin typeface="Rockwell"/>
                <a:ea typeface="Rockwell"/>
                <a:cs typeface="Rockwell"/>
                <a:sym typeface="Rockwell"/>
              </a:defRPr>
            </a:lvl5pPr>
            <a:lvl6pPr marL="0" marR="0" lvl="5" indent="0" algn="ctr" rtl="0">
              <a:spcBef>
                <a:spcPts val="0"/>
              </a:spcBef>
              <a:buNone/>
              <a:defRPr sz="1200" b="1" i="1" u="none" strike="noStrike" cap="none">
                <a:solidFill>
                  <a:srgbClr val="3F3F3F"/>
                </a:solidFill>
                <a:latin typeface="Rockwell"/>
                <a:ea typeface="Rockwell"/>
                <a:cs typeface="Rockwell"/>
                <a:sym typeface="Rockwell"/>
              </a:defRPr>
            </a:lvl6pPr>
            <a:lvl7pPr marL="0" marR="0" lvl="6" indent="0" algn="ctr" rtl="0">
              <a:spcBef>
                <a:spcPts val="0"/>
              </a:spcBef>
              <a:buNone/>
              <a:defRPr sz="1200" b="1" i="1" u="none" strike="noStrike" cap="none">
                <a:solidFill>
                  <a:srgbClr val="3F3F3F"/>
                </a:solidFill>
                <a:latin typeface="Rockwell"/>
                <a:ea typeface="Rockwell"/>
                <a:cs typeface="Rockwell"/>
                <a:sym typeface="Rockwell"/>
              </a:defRPr>
            </a:lvl7pPr>
            <a:lvl8pPr marL="0" marR="0" lvl="7" indent="0" algn="ctr" rtl="0">
              <a:spcBef>
                <a:spcPts val="0"/>
              </a:spcBef>
              <a:buNone/>
              <a:defRPr sz="1200" b="1" i="1" u="none" strike="noStrike" cap="none">
                <a:solidFill>
                  <a:srgbClr val="3F3F3F"/>
                </a:solidFill>
                <a:latin typeface="Rockwell"/>
                <a:ea typeface="Rockwell"/>
                <a:cs typeface="Rockwell"/>
                <a:sym typeface="Rockwell"/>
              </a:defRPr>
            </a:lvl8pPr>
            <a:lvl9pPr marL="0" marR="0" lvl="8" indent="0" algn="ctr" rtl="0">
              <a:spcBef>
                <a:spcPts val="0"/>
              </a:spcBef>
              <a:buNone/>
              <a:defRPr sz="1200" b="1" i="1" u="none" strike="noStrike" cap="none">
                <a:solidFill>
                  <a:srgbClr val="3F3F3F"/>
                </a:solidFill>
                <a:latin typeface="Rockwell"/>
                <a:ea typeface="Rockwell"/>
                <a:cs typeface="Rockwell"/>
                <a:sym typeface="Rockwell"/>
              </a:defRPr>
            </a:lvl9p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n-US" sz="1200" b="1" i="1" u="none" strike="noStrike" kern="0" cap="none" spc="0" normalizeH="0" baseline="0" noProof="0">
                <a:ln>
                  <a:noFill/>
                </a:ln>
                <a:solidFill>
                  <a:srgbClr val="3F3F3F"/>
                </a:solidFill>
                <a:effectLst/>
                <a:uLnTx/>
                <a:uFillTx/>
                <a:latin typeface="Rockwell"/>
                <a:sym typeface="Rockwell"/>
              </a:rPr>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t>‹#›</a:t>
            </a:fld>
            <a:endParaRPr kumimoji="0" sz="1200" b="1" i="1" u="none" strike="noStrike" kern="0" cap="none" spc="0" normalizeH="0" baseline="0" noProof="0">
              <a:ln>
                <a:noFill/>
              </a:ln>
              <a:solidFill>
                <a:srgbClr val="3F3F3F"/>
              </a:solidFill>
              <a:effectLst/>
              <a:uLnTx/>
              <a:uFillTx/>
              <a:latin typeface="Rockwell"/>
              <a:sym typeface="Rockwell"/>
            </a:endParaRPr>
          </a:p>
        </p:txBody>
      </p:sp>
      <p:sp>
        <p:nvSpPr>
          <p:cNvPr id="332" name="Google Shape;332;p20"/>
          <p:cNvSpPr txBox="1">
            <a:spLocks noGrp="1"/>
          </p:cNvSpPr>
          <p:nvPr>
            <p:ph type="body" idx="1"/>
          </p:nvPr>
        </p:nvSpPr>
        <p:spPr>
          <a:xfrm>
            <a:off x="2340113" y="4505325"/>
            <a:ext cx="1800000" cy="900000"/>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3F3F3F"/>
              </a:buClr>
              <a:buSzPts val="1600"/>
              <a:buFont typeface="Arial"/>
              <a:buNone/>
              <a:defRPr sz="16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33" name="Google Shape;333;p20"/>
          <p:cNvSpPr txBox="1">
            <a:spLocks noGrp="1"/>
          </p:cNvSpPr>
          <p:nvPr>
            <p:ph type="body" idx="2"/>
          </p:nvPr>
        </p:nvSpPr>
        <p:spPr>
          <a:xfrm>
            <a:off x="4248426" y="4505325"/>
            <a:ext cx="1800000" cy="900000"/>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3F3F3F"/>
              </a:buClr>
              <a:buSzPts val="1600"/>
              <a:buFont typeface="Arial"/>
              <a:buNone/>
              <a:defRPr sz="16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34" name="Google Shape;334;p20"/>
          <p:cNvSpPr txBox="1">
            <a:spLocks noGrp="1"/>
          </p:cNvSpPr>
          <p:nvPr>
            <p:ph type="body" idx="3"/>
          </p:nvPr>
        </p:nvSpPr>
        <p:spPr>
          <a:xfrm>
            <a:off x="6156739" y="4505325"/>
            <a:ext cx="1800000" cy="900000"/>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3F3F3F"/>
              </a:buClr>
              <a:buSzPts val="1600"/>
              <a:buFont typeface="Arial"/>
              <a:buNone/>
              <a:defRPr sz="16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35" name="Google Shape;335;p20"/>
          <p:cNvSpPr txBox="1">
            <a:spLocks noGrp="1"/>
          </p:cNvSpPr>
          <p:nvPr>
            <p:ph type="body" idx="4"/>
          </p:nvPr>
        </p:nvSpPr>
        <p:spPr>
          <a:xfrm>
            <a:off x="8065052" y="4505325"/>
            <a:ext cx="1800000" cy="900000"/>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3F3F3F"/>
              </a:buClr>
              <a:buSzPts val="1600"/>
              <a:buFont typeface="Arial"/>
              <a:buNone/>
              <a:defRPr sz="16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36" name="Google Shape;336;p20"/>
          <p:cNvSpPr txBox="1">
            <a:spLocks noGrp="1"/>
          </p:cNvSpPr>
          <p:nvPr>
            <p:ph type="body" idx="5"/>
          </p:nvPr>
        </p:nvSpPr>
        <p:spPr>
          <a:xfrm>
            <a:off x="431800" y="3926334"/>
            <a:ext cx="1800000" cy="504000"/>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3F3F3F"/>
              </a:buClr>
              <a:buSzPts val="1800"/>
              <a:buFont typeface="Arial"/>
              <a:buNone/>
              <a:defRPr sz="1800" b="1" i="0" u="none" strike="noStrike" cap="none">
                <a:solidFill>
                  <a:srgbClr val="3F3F3F"/>
                </a:solidFill>
                <a:latin typeface="Rockwell"/>
                <a:ea typeface="Rockwell"/>
                <a:cs typeface="Rockwell"/>
                <a:sym typeface="Rockwell"/>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37" name="Google Shape;337;p20"/>
          <p:cNvSpPr txBox="1">
            <a:spLocks noGrp="1"/>
          </p:cNvSpPr>
          <p:nvPr>
            <p:ph type="body" idx="6"/>
          </p:nvPr>
        </p:nvSpPr>
        <p:spPr>
          <a:xfrm>
            <a:off x="2340113" y="3926335"/>
            <a:ext cx="1800000" cy="504000"/>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3F3F3F"/>
              </a:buClr>
              <a:buSzPts val="1800"/>
              <a:buFont typeface="Arial"/>
              <a:buNone/>
              <a:defRPr sz="1800" b="1" i="0" u="none" strike="noStrike" cap="none">
                <a:solidFill>
                  <a:srgbClr val="3F3F3F"/>
                </a:solidFill>
                <a:latin typeface="Rockwell"/>
                <a:ea typeface="Rockwell"/>
                <a:cs typeface="Rockwell"/>
                <a:sym typeface="Rockwell"/>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38" name="Google Shape;338;p20"/>
          <p:cNvSpPr txBox="1">
            <a:spLocks noGrp="1"/>
          </p:cNvSpPr>
          <p:nvPr>
            <p:ph type="body" idx="7"/>
          </p:nvPr>
        </p:nvSpPr>
        <p:spPr>
          <a:xfrm>
            <a:off x="4248426" y="3926335"/>
            <a:ext cx="1800000" cy="504000"/>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3F3F3F"/>
              </a:buClr>
              <a:buSzPts val="1800"/>
              <a:buFont typeface="Arial"/>
              <a:buNone/>
              <a:defRPr sz="1800" b="1" i="0" u="none" strike="noStrike" cap="none">
                <a:solidFill>
                  <a:srgbClr val="3F3F3F"/>
                </a:solidFill>
                <a:latin typeface="Rockwell"/>
                <a:ea typeface="Rockwell"/>
                <a:cs typeface="Rockwell"/>
                <a:sym typeface="Rockwell"/>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39" name="Google Shape;339;p20"/>
          <p:cNvSpPr txBox="1">
            <a:spLocks noGrp="1"/>
          </p:cNvSpPr>
          <p:nvPr>
            <p:ph type="body" idx="8"/>
          </p:nvPr>
        </p:nvSpPr>
        <p:spPr>
          <a:xfrm>
            <a:off x="6156739" y="3926335"/>
            <a:ext cx="1800000" cy="504000"/>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3F3F3F"/>
              </a:buClr>
              <a:buSzPts val="1800"/>
              <a:buFont typeface="Arial"/>
              <a:buNone/>
              <a:defRPr sz="1800" b="1" i="0" u="none" strike="noStrike" cap="none">
                <a:solidFill>
                  <a:srgbClr val="3F3F3F"/>
                </a:solidFill>
                <a:latin typeface="Rockwell"/>
                <a:ea typeface="Rockwell"/>
                <a:cs typeface="Rockwell"/>
                <a:sym typeface="Rockwell"/>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40" name="Google Shape;340;p20"/>
          <p:cNvSpPr txBox="1">
            <a:spLocks noGrp="1"/>
          </p:cNvSpPr>
          <p:nvPr>
            <p:ph type="body" idx="9"/>
          </p:nvPr>
        </p:nvSpPr>
        <p:spPr>
          <a:xfrm>
            <a:off x="8065052" y="3926335"/>
            <a:ext cx="1800000" cy="504000"/>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3F3F3F"/>
              </a:buClr>
              <a:buSzPts val="1800"/>
              <a:buFont typeface="Arial"/>
              <a:buNone/>
              <a:defRPr sz="1800" b="1" i="0" u="none" strike="noStrike" cap="none">
                <a:solidFill>
                  <a:srgbClr val="3F3F3F"/>
                </a:solidFill>
                <a:latin typeface="Rockwell"/>
                <a:ea typeface="Rockwell"/>
                <a:cs typeface="Rockwell"/>
                <a:sym typeface="Rockwell"/>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41" name="Google Shape;341;p20"/>
          <p:cNvSpPr txBox="1">
            <a:spLocks noGrp="1"/>
          </p:cNvSpPr>
          <p:nvPr>
            <p:ph type="body" idx="13"/>
          </p:nvPr>
        </p:nvSpPr>
        <p:spPr>
          <a:xfrm>
            <a:off x="431800" y="4505325"/>
            <a:ext cx="1800000" cy="900000"/>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3F3F3F"/>
              </a:buClr>
              <a:buSzPts val="1600"/>
              <a:buFont typeface="Arial"/>
              <a:buNone/>
              <a:defRPr sz="16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42" name="Google Shape;342;p20"/>
          <p:cNvSpPr>
            <a:spLocks noGrp="1"/>
          </p:cNvSpPr>
          <p:nvPr>
            <p:ph type="pic" idx="14"/>
          </p:nvPr>
        </p:nvSpPr>
        <p:spPr>
          <a:xfrm>
            <a:off x="717088" y="2160704"/>
            <a:ext cx="1229425" cy="1229425"/>
          </a:xfrm>
          <a:prstGeom prst="ellipse">
            <a:avLst/>
          </a:prstGeom>
          <a:solidFill>
            <a:srgbClr val="F2F2F2"/>
          </a:solidFill>
          <a:ln w="9525" cap="flat" cmpd="sng">
            <a:solidFill>
              <a:srgbClr val="BFBFBF"/>
            </a:solidFill>
            <a:prstDash val="solid"/>
            <a:round/>
            <a:headEnd type="none" w="sm" len="sm"/>
            <a:tailEnd type="none" w="sm" len="sm"/>
          </a:ln>
        </p:spPr>
        <p:txBody>
          <a:bodyPr spcFirstLastPara="1" wrap="square" lIns="0" tIns="0" rIns="0" bIns="0" anchor="ctr" anchorCtr="0"/>
          <a:lstStyle>
            <a:lvl1pPr marR="0" lvl="0" algn="ctr" rtl="0">
              <a:lnSpc>
                <a:spcPct val="90000"/>
              </a:lnSpc>
              <a:spcBef>
                <a:spcPts val="1000"/>
              </a:spcBef>
              <a:spcAft>
                <a:spcPts val="0"/>
              </a:spcAft>
              <a:buClr>
                <a:srgbClr val="3F3F3F"/>
              </a:buClr>
              <a:buSzPts val="1800"/>
              <a:buFont typeface="Arial"/>
              <a:buNone/>
              <a:defRPr sz="1800" b="0" i="0" u="none" strike="noStrike" cap="none">
                <a:solidFill>
                  <a:srgbClr val="3F3F3F"/>
                </a:solidFill>
                <a:latin typeface="Calibri"/>
                <a:ea typeface="Calibri"/>
                <a:cs typeface="Calibri"/>
                <a:sym typeface="Calibri"/>
              </a:defRPr>
            </a:lvl1pPr>
            <a:lvl2pPr marR="0" lvl="1"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R="0" lvl="2"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R="0" lvl="3"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R="0" lvl="4"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R="0" lvl="5"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R="0" lvl="6"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R="0" lvl="7"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R="0" lvl="8"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43" name="Google Shape;343;p20"/>
          <p:cNvSpPr>
            <a:spLocks noGrp="1"/>
          </p:cNvSpPr>
          <p:nvPr>
            <p:ph type="pic" idx="15"/>
          </p:nvPr>
        </p:nvSpPr>
        <p:spPr>
          <a:xfrm>
            <a:off x="2625401" y="2160704"/>
            <a:ext cx="1229425" cy="1229425"/>
          </a:xfrm>
          <a:prstGeom prst="ellipse">
            <a:avLst/>
          </a:prstGeom>
          <a:solidFill>
            <a:srgbClr val="F2F2F2"/>
          </a:solidFill>
          <a:ln w="9525" cap="flat" cmpd="sng">
            <a:solidFill>
              <a:srgbClr val="BFBFBF"/>
            </a:solidFill>
            <a:prstDash val="solid"/>
            <a:round/>
            <a:headEnd type="none" w="sm" len="sm"/>
            <a:tailEnd type="none" w="sm" len="sm"/>
          </a:ln>
        </p:spPr>
        <p:txBody>
          <a:bodyPr spcFirstLastPara="1" wrap="square" lIns="0" tIns="0" rIns="0" bIns="0" anchor="ctr" anchorCtr="0"/>
          <a:lstStyle>
            <a:lvl1pPr marR="0" lvl="0" algn="ctr" rtl="0">
              <a:lnSpc>
                <a:spcPct val="90000"/>
              </a:lnSpc>
              <a:spcBef>
                <a:spcPts val="1000"/>
              </a:spcBef>
              <a:spcAft>
                <a:spcPts val="0"/>
              </a:spcAft>
              <a:buClr>
                <a:srgbClr val="3F3F3F"/>
              </a:buClr>
              <a:buSzPts val="1800"/>
              <a:buFont typeface="Arial"/>
              <a:buNone/>
              <a:defRPr sz="1800" b="0" i="0" u="none" strike="noStrike" cap="none">
                <a:solidFill>
                  <a:srgbClr val="3F3F3F"/>
                </a:solidFill>
                <a:latin typeface="Calibri"/>
                <a:ea typeface="Calibri"/>
                <a:cs typeface="Calibri"/>
                <a:sym typeface="Calibri"/>
              </a:defRPr>
            </a:lvl1pPr>
            <a:lvl2pPr marR="0" lvl="1"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R="0" lvl="2"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R="0" lvl="3"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R="0" lvl="4"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R="0" lvl="5"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R="0" lvl="6"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R="0" lvl="7"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R="0" lvl="8"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44" name="Google Shape;344;p20"/>
          <p:cNvSpPr>
            <a:spLocks noGrp="1"/>
          </p:cNvSpPr>
          <p:nvPr>
            <p:ph type="pic" idx="16"/>
          </p:nvPr>
        </p:nvSpPr>
        <p:spPr>
          <a:xfrm>
            <a:off x="4533714" y="2160704"/>
            <a:ext cx="1229425" cy="1229425"/>
          </a:xfrm>
          <a:prstGeom prst="ellipse">
            <a:avLst/>
          </a:prstGeom>
          <a:solidFill>
            <a:srgbClr val="F2F2F2"/>
          </a:solidFill>
          <a:ln w="9525" cap="flat" cmpd="sng">
            <a:solidFill>
              <a:srgbClr val="BFBFBF"/>
            </a:solidFill>
            <a:prstDash val="solid"/>
            <a:round/>
            <a:headEnd type="none" w="sm" len="sm"/>
            <a:tailEnd type="none" w="sm" len="sm"/>
          </a:ln>
        </p:spPr>
        <p:txBody>
          <a:bodyPr spcFirstLastPara="1" wrap="square" lIns="0" tIns="0" rIns="0" bIns="0" anchor="ctr" anchorCtr="0"/>
          <a:lstStyle>
            <a:lvl1pPr marR="0" lvl="0" algn="ctr" rtl="0">
              <a:lnSpc>
                <a:spcPct val="90000"/>
              </a:lnSpc>
              <a:spcBef>
                <a:spcPts val="1000"/>
              </a:spcBef>
              <a:spcAft>
                <a:spcPts val="0"/>
              </a:spcAft>
              <a:buClr>
                <a:srgbClr val="3F3F3F"/>
              </a:buClr>
              <a:buSzPts val="1800"/>
              <a:buFont typeface="Arial"/>
              <a:buNone/>
              <a:defRPr sz="1800" b="0" i="0" u="none" strike="noStrike" cap="none">
                <a:solidFill>
                  <a:srgbClr val="3F3F3F"/>
                </a:solidFill>
                <a:latin typeface="Calibri"/>
                <a:ea typeface="Calibri"/>
                <a:cs typeface="Calibri"/>
                <a:sym typeface="Calibri"/>
              </a:defRPr>
            </a:lvl1pPr>
            <a:lvl2pPr marR="0" lvl="1"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R="0" lvl="2"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R="0" lvl="3"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R="0" lvl="4"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R="0" lvl="5"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R="0" lvl="6"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R="0" lvl="7"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R="0" lvl="8"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45" name="Google Shape;345;p20"/>
          <p:cNvSpPr>
            <a:spLocks noGrp="1"/>
          </p:cNvSpPr>
          <p:nvPr>
            <p:ph type="pic" idx="17"/>
          </p:nvPr>
        </p:nvSpPr>
        <p:spPr>
          <a:xfrm>
            <a:off x="6442027" y="2160704"/>
            <a:ext cx="1229425" cy="1229425"/>
          </a:xfrm>
          <a:prstGeom prst="ellipse">
            <a:avLst/>
          </a:prstGeom>
          <a:solidFill>
            <a:srgbClr val="F2F2F2"/>
          </a:solidFill>
          <a:ln w="9525" cap="flat" cmpd="sng">
            <a:solidFill>
              <a:srgbClr val="BFBFBF"/>
            </a:solidFill>
            <a:prstDash val="solid"/>
            <a:round/>
            <a:headEnd type="none" w="sm" len="sm"/>
            <a:tailEnd type="none" w="sm" len="sm"/>
          </a:ln>
        </p:spPr>
        <p:txBody>
          <a:bodyPr spcFirstLastPara="1" wrap="square" lIns="0" tIns="0" rIns="0" bIns="0" anchor="ctr" anchorCtr="0"/>
          <a:lstStyle>
            <a:lvl1pPr marR="0" lvl="0" algn="ctr" rtl="0">
              <a:lnSpc>
                <a:spcPct val="90000"/>
              </a:lnSpc>
              <a:spcBef>
                <a:spcPts val="1000"/>
              </a:spcBef>
              <a:spcAft>
                <a:spcPts val="0"/>
              </a:spcAft>
              <a:buClr>
                <a:srgbClr val="3F3F3F"/>
              </a:buClr>
              <a:buSzPts val="1800"/>
              <a:buFont typeface="Arial"/>
              <a:buNone/>
              <a:defRPr sz="1800" b="0" i="0" u="none" strike="noStrike" cap="none">
                <a:solidFill>
                  <a:srgbClr val="3F3F3F"/>
                </a:solidFill>
                <a:latin typeface="Calibri"/>
                <a:ea typeface="Calibri"/>
                <a:cs typeface="Calibri"/>
                <a:sym typeface="Calibri"/>
              </a:defRPr>
            </a:lvl1pPr>
            <a:lvl2pPr marR="0" lvl="1"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R="0" lvl="2"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R="0" lvl="3"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R="0" lvl="4"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R="0" lvl="5"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R="0" lvl="6"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R="0" lvl="7"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R="0" lvl="8"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46" name="Google Shape;346;p20"/>
          <p:cNvSpPr>
            <a:spLocks noGrp="1"/>
          </p:cNvSpPr>
          <p:nvPr>
            <p:ph type="pic" idx="18"/>
          </p:nvPr>
        </p:nvSpPr>
        <p:spPr>
          <a:xfrm>
            <a:off x="8350340" y="2160704"/>
            <a:ext cx="1229425" cy="1229425"/>
          </a:xfrm>
          <a:prstGeom prst="ellipse">
            <a:avLst/>
          </a:prstGeom>
          <a:solidFill>
            <a:srgbClr val="F2F2F2"/>
          </a:solidFill>
          <a:ln w="9525" cap="flat" cmpd="sng">
            <a:solidFill>
              <a:srgbClr val="BFBFBF"/>
            </a:solidFill>
            <a:prstDash val="solid"/>
            <a:round/>
            <a:headEnd type="none" w="sm" len="sm"/>
            <a:tailEnd type="none" w="sm" len="sm"/>
          </a:ln>
        </p:spPr>
        <p:txBody>
          <a:bodyPr spcFirstLastPara="1" wrap="square" lIns="0" tIns="0" rIns="0" bIns="0" anchor="ctr" anchorCtr="0"/>
          <a:lstStyle>
            <a:lvl1pPr marR="0" lvl="0" algn="ctr" rtl="0">
              <a:lnSpc>
                <a:spcPct val="90000"/>
              </a:lnSpc>
              <a:spcBef>
                <a:spcPts val="1000"/>
              </a:spcBef>
              <a:spcAft>
                <a:spcPts val="0"/>
              </a:spcAft>
              <a:buClr>
                <a:srgbClr val="3F3F3F"/>
              </a:buClr>
              <a:buSzPts val="1800"/>
              <a:buFont typeface="Arial"/>
              <a:buNone/>
              <a:defRPr sz="1800" b="0" i="0" u="none" strike="noStrike" cap="none">
                <a:solidFill>
                  <a:srgbClr val="3F3F3F"/>
                </a:solidFill>
                <a:latin typeface="Calibri"/>
                <a:ea typeface="Calibri"/>
                <a:cs typeface="Calibri"/>
                <a:sym typeface="Calibri"/>
              </a:defRPr>
            </a:lvl1pPr>
            <a:lvl2pPr marR="0" lvl="1"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R="0" lvl="2"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R="0" lvl="3"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R="0" lvl="4"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R="0" lvl="5"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R="0" lvl="6"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R="0" lvl="7"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R="0" lvl="8"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47" name="Google Shape;347;p20"/>
          <p:cNvSpPr>
            <a:spLocks noGrp="1"/>
          </p:cNvSpPr>
          <p:nvPr>
            <p:ph type="pic" idx="19"/>
          </p:nvPr>
        </p:nvSpPr>
        <p:spPr>
          <a:xfrm>
            <a:off x="10258651" y="2160704"/>
            <a:ext cx="1229425" cy="1229425"/>
          </a:xfrm>
          <a:prstGeom prst="ellipse">
            <a:avLst/>
          </a:prstGeom>
          <a:solidFill>
            <a:srgbClr val="F2F2F2"/>
          </a:solidFill>
          <a:ln w="9525" cap="flat" cmpd="sng">
            <a:solidFill>
              <a:srgbClr val="BFBFBF"/>
            </a:solidFill>
            <a:prstDash val="solid"/>
            <a:round/>
            <a:headEnd type="none" w="sm" len="sm"/>
            <a:tailEnd type="none" w="sm" len="sm"/>
          </a:ln>
        </p:spPr>
        <p:txBody>
          <a:bodyPr spcFirstLastPara="1" wrap="square" lIns="0" tIns="0" rIns="0" bIns="0" anchor="ctr" anchorCtr="0"/>
          <a:lstStyle>
            <a:lvl1pPr marR="0" lvl="0" algn="ctr" rtl="0">
              <a:lnSpc>
                <a:spcPct val="90000"/>
              </a:lnSpc>
              <a:spcBef>
                <a:spcPts val="1000"/>
              </a:spcBef>
              <a:spcAft>
                <a:spcPts val="0"/>
              </a:spcAft>
              <a:buClr>
                <a:srgbClr val="3F3F3F"/>
              </a:buClr>
              <a:buSzPts val="1800"/>
              <a:buFont typeface="Arial"/>
              <a:buNone/>
              <a:defRPr sz="1800" b="0" i="0" u="none" strike="noStrike" cap="none">
                <a:solidFill>
                  <a:srgbClr val="3F3F3F"/>
                </a:solidFill>
                <a:latin typeface="Calibri"/>
                <a:ea typeface="Calibri"/>
                <a:cs typeface="Calibri"/>
                <a:sym typeface="Calibri"/>
              </a:defRPr>
            </a:lvl1pPr>
            <a:lvl2pPr marR="0" lvl="1"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R="0" lvl="2"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R="0" lvl="3"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R="0" lvl="4"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R="0" lvl="5"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R="0" lvl="6"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R="0" lvl="7"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R="0" lvl="8"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48" name="Google Shape;348;p20"/>
          <p:cNvSpPr txBox="1">
            <a:spLocks noGrp="1"/>
          </p:cNvSpPr>
          <p:nvPr>
            <p:ph type="body" idx="20"/>
          </p:nvPr>
        </p:nvSpPr>
        <p:spPr>
          <a:xfrm>
            <a:off x="9973363" y="3925888"/>
            <a:ext cx="1800000" cy="504825"/>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3F3F3F"/>
              </a:buClr>
              <a:buSzPts val="1800"/>
              <a:buFont typeface="Arial"/>
              <a:buNone/>
              <a:defRPr sz="1800" b="1" i="0" u="none" strike="noStrike" cap="none">
                <a:solidFill>
                  <a:srgbClr val="3F3F3F"/>
                </a:solidFill>
                <a:latin typeface="Rockwell"/>
                <a:ea typeface="Rockwell"/>
                <a:cs typeface="Rockwell"/>
                <a:sym typeface="Rockwell"/>
              </a:defRPr>
            </a:lvl1pPr>
            <a:lvl2pPr marL="914400" marR="0" lvl="1" indent="-228600" algn="ctr" rtl="0">
              <a:lnSpc>
                <a:spcPct val="90000"/>
              </a:lnSpc>
              <a:spcBef>
                <a:spcPts val="500"/>
              </a:spcBef>
              <a:spcAft>
                <a:spcPts val="0"/>
              </a:spcAft>
              <a:buClr>
                <a:srgbClr val="3F3F3F"/>
              </a:buClr>
              <a:buSzPts val="1600"/>
              <a:buFont typeface="Arial"/>
              <a:buNone/>
              <a:defRPr sz="1600" b="0" i="0" u="none" strike="noStrike" cap="none">
                <a:solidFill>
                  <a:srgbClr val="3F3F3F"/>
                </a:solidFill>
                <a:latin typeface="Calibri"/>
                <a:ea typeface="Calibri"/>
                <a:cs typeface="Calibri"/>
                <a:sym typeface="Calibri"/>
              </a:defRPr>
            </a:lvl2pPr>
            <a:lvl3pPr marL="1371600" marR="0" lvl="2" indent="-228600" algn="ctr" rtl="0">
              <a:lnSpc>
                <a:spcPct val="90000"/>
              </a:lnSpc>
              <a:spcBef>
                <a:spcPts val="500"/>
              </a:spcBef>
              <a:spcAft>
                <a:spcPts val="0"/>
              </a:spcAft>
              <a:buClr>
                <a:srgbClr val="3F3F3F"/>
              </a:buClr>
              <a:buSzPts val="1400"/>
              <a:buFont typeface="Arial"/>
              <a:buNone/>
              <a:defRPr sz="1400" b="0" i="0" u="none" strike="noStrike" cap="none">
                <a:solidFill>
                  <a:srgbClr val="3F3F3F"/>
                </a:solidFill>
                <a:latin typeface="Calibri"/>
                <a:ea typeface="Calibri"/>
                <a:cs typeface="Calibri"/>
                <a:sym typeface="Calibri"/>
              </a:defRPr>
            </a:lvl3pPr>
            <a:lvl4pPr marL="1828800" marR="0" lvl="3" indent="-228600" algn="ctr" rtl="0">
              <a:lnSpc>
                <a:spcPct val="90000"/>
              </a:lnSpc>
              <a:spcBef>
                <a:spcPts val="500"/>
              </a:spcBef>
              <a:spcAft>
                <a:spcPts val="0"/>
              </a:spcAft>
              <a:buClr>
                <a:srgbClr val="3F3F3F"/>
              </a:buClr>
              <a:buSzPts val="1400"/>
              <a:buFont typeface="Arial"/>
              <a:buNone/>
              <a:defRPr sz="1400" b="0" i="0" u="none" strike="noStrike" cap="none">
                <a:solidFill>
                  <a:srgbClr val="3F3F3F"/>
                </a:solidFill>
                <a:latin typeface="Calibri"/>
                <a:ea typeface="Calibri"/>
                <a:cs typeface="Calibri"/>
                <a:sym typeface="Calibri"/>
              </a:defRPr>
            </a:lvl4pPr>
            <a:lvl5pPr marL="2286000" marR="0" lvl="4" indent="-228600" algn="ctr" rtl="0">
              <a:lnSpc>
                <a:spcPct val="90000"/>
              </a:lnSpc>
              <a:spcBef>
                <a:spcPts val="500"/>
              </a:spcBef>
              <a:spcAft>
                <a:spcPts val="0"/>
              </a:spcAft>
              <a:buClr>
                <a:srgbClr val="3F3F3F"/>
              </a:buClr>
              <a:buSzPts val="1400"/>
              <a:buFont typeface="Arial"/>
              <a:buNone/>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49" name="Google Shape;349;p20"/>
          <p:cNvSpPr txBox="1">
            <a:spLocks noGrp="1"/>
          </p:cNvSpPr>
          <p:nvPr>
            <p:ph type="body" idx="21"/>
          </p:nvPr>
        </p:nvSpPr>
        <p:spPr>
          <a:xfrm>
            <a:off x="9973363" y="4505325"/>
            <a:ext cx="1800000" cy="900113"/>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3F3F3F"/>
              </a:buClr>
              <a:buSzPts val="1800"/>
              <a:buFont typeface="Arial"/>
              <a:buNone/>
              <a:defRPr sz="18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Tree>
    <p:extLst>
      <p:ext uri="{BB962C8B-B14F-4D97-AF65-F5344CB8AC3E}">
        <p14:creationId xmlns:p14="http://schemas.microsoft.com/office/powerpoint/2010/main" val="869368156"/>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Date Placeholder 2"/>
          <p:cNvSpPr>
            <a:spLocks noGrp="1"/>
          </p:cNvSpPr>
          <p:nvPr>
            <p:ph type="dt" sz="half" idx="10"/>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B61BEF0D-F0BB-DE4B-95CE-6DB70DBA9567}" type="datetimeFigureOut">
              <a:rPr kumimoji="0" lang="en-US" sz="1000" b="1" i="0" u="none" strike="noStrike" kern="1200" cap="none" spc="0" normalizeH="0" baseline="0" noProof="0" smtClean="0">
                <a:ln>
                  <a:noFill/>
                </a:ln>
                <a:solidFill>
                  <a:srgbClr val="AD84C6"/>
                </a:solidFill>
                <a:effectLst/>
                <a:uLnTx/>
                <a:uFillTx/>
                <a:latin typeface="Century Gothic" panose="020B050202020202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2/12/2019</a:t>
            </a:fld>
            <a:endParaRPr kumimoji="0" lang="en-US" sz="1000" b="1" i="0" u="none" strike="noStrike" kern="1200" cap="none" spc="0" normalizeH="0" baseline="0" noProof="0" dirty="0">
              <a:ln>
                <a:noFill/>
              </a:ln>
              <a:solidFill>
                <a:srgbClr val="AD84C6"/>
              </a:solidFill>
              <a:effectLst/>
              <a:uLnTx/>
              <a:uFillTx/>
              <a:latin typeface="Century Gothic" panose="020B0502020202020204"/>
              <a:ea typeface="+mn-ea"/>
              <a:cs typeface="+mn-cs"/>
            </a:endParaRPr>
          </a:p>
        </p:txBody>
      </p:sp>
      <p:sp>
        <p:nvSpPr>
          <p:cNvPr id="4" name="Footer Placeholder 3"/>
          <p:cNvSpPr>
            <a:spLocks noGrp="1"/>
          </p:cNvSpPr>
          <p:nvPr>
            <p:ph type="ftr" sz="quarter" idx="11"/>
          </p:nvPr>
        </p:nvSpPr>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000" b="1" i="0" u="none" strike="noStrike" kern="1200" cap="none" spc="0" normalizeH="0" baseline="0" noProof="0" dirty="0">
              <a:ln>
                <a:noFill/>
              </a:ln>
              <a:solidFill>
                <a:srgbClr val="AD84C6"/>
              </a:solidFill>
              <a:effectLst/>
              <a:uLnTx/>
              <a:uFillTx/>
              <a:latin typeface="Century Gothic" panose="020B0502020202020204"/>
              <a:ea typeface="+mn-ea"/>
              <a:cs typeface="+mn-cs"/>
            </a:endParaRPr>
          </a:p>
        </p:txBody>
      </p:sp>
      <p:sp>
        <p:nvSpPr>
          <p:cNvPr id="5" name="Slide Number Placeholder 4"/>
          <p:cNvSpPr>
            <a:spLocks noGrp="1"/>
          </p:cNvSpPr>
          <p:nvPr>
            <p:ph type="sldNum" sz="quarter" idx="12"/>
          </p:nvPr>
        </p:nvSpPr>
        <p:spPr/>
        <p: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fld id="{D57F1E4F-1CFF-5643-939E-217C01CDF565}" type="slidenum">
              <a:rPr kumimoji="0" lang="en-US" sz="2800" b="0" i="0" u="none" strike="noStrike" kern="1200" cap="none" spc="0" normalizeH="0" baseline="0" noProof="0" smtClean="0">
                <a:ln>
                  <a:noFill/>
                </a:ln>
                <a:solidFill>
                  <a:prstClr val="white"/>
                </a:solidFill>
                <a:effectLst/>
                <a:uLnTx/>
                <a:uFillTx/>
                <a:latin typeface="Century Gothic" panose="020B0502020202020204"/>
                <a:ea typeface="+mn-ea"/>
                <a:cs typeface="+mn-cs"/>
              </a:rPr>
              <a:pPr marL="0" marR="0" lvl="0" indent="0" algn="ctr" defTabSz="457200" rtl="0" eaLnBrk="1" fontAlgn="auto" latinLnBrk="0" hangingPunct="1">
                <a:lnSpc>
                  <a:spcPct val="100000"/>
                </a:lnSpc>
                <a:spcBef>
                  <a:spcPts val="0"/>
                </a:spcBef>
                <a:spcAft>
                  <a:spcPts val="0"/>
                </a:spcAft>
                <a:buClrTx/>
                <a:buSzTx/>
                <a:buFontTx/>
                <a:buNone/>
                <a:tabLst/>
                <a:defRPr/>
              </a:pPr>
              <a:t>‹#›</a:t>
            </a:fld>
            <a:endParaRPr kumimoji="0" lang="en-US" sz="2800" b="0" i="0" u="none" strike="noStrike" kern="1200" cap="none" spc="0" normalizeH="0" baseline="0" noProof="0" dirty="0">
              <a:ln>
                <a:noFill/>
              </a:ln>
              <a:solidFill>
                <a:prstClr val="white"/>
              </a:solidFill>
              <a:effectLst/>
              <a:uLnTx/>
              <a:uFillTx/>
              <a:latin typeface="Century Gothic" panose="020B0502020202020204"/>
              <a:ea typeface="+mn-ea"/>
              <a:cs typeface="+mn-cs"/>
            </a:endParaRPr>
          </a:p>
        </p:txBody>
      </p:sp>
    </p:spTree>
    <p:extLst>
      <p:ext uri="{BB962C8B-B14F-4D97-AF65-F5344CB8AC3E}">
        <p14:creationId xmlns:p14="http://schemas.microsoft.com/office/powerpoint/2010/main" val="291249978"/>
      </p:ext>
    </p:extLst>
  </p:cSld>
  <p:clrMapOvr>
    <a:masterClrMapping/>
  </p:clrMapOvr>
</p:sldLayout>
</file>

<file path=ppt/slideLayouts/slideLayout170.xml><?xml version="1.0" encoding="utf-8"?>
<p:sldLayout xmlns:a="http://schemas.openxmlformats.org/drawingml/2006/main" xmlns:r="http://schemas.openxmlformats.org/officeDocument/2006/relationships" xmlns:p="http://schemas.openxmlformats.org/presentationml/2006/main" matchingName="Title and Subtitle Only">
  <p:cSld name="Title and Subtitle Only">
    <p:spTree>
      <p:nvGrpSpPr>
        <p:cNvPr id="1" name="Shape 350"/>
        <p:cNvGrpSpPr/>
        <p:nvPr/>
      </p:nvGrpSpPr>
      <p:grpSpPr>
        <a:xfrm>
          <a:off x="0" y="0"/>
          <a:ext cx="0" cy="0"/>
          <a:chOff x="0" y="0"/>
          <a:chExt cx="0" cy="0"/>
        </a:xfrm>
      </p:grpSpPr>
      <p:sp>
        <p:nvSpPr>
          <p:cNvPr id="351" name="Google Shape;351;p21"/>
          <p:cNvSpPr/>
          <p:nvPr/>
        </p:nvSpPr>
        <p:spPr>
          <a:xfrm rot="4308689">
            <a:off x="8139110" y="-52404"/>
            <a:ext cx="648657" cy="777553"/>
          </a:xfrm>
          <a:custGeom>
            <a:avLst/>
            <a:gdLst/>
            <a:ahLst/>
            <a:cxnLst/>
            <a:rect l="l" t="t" r="r" b="b"/>
            <a:pathLst>
              <a:path w="648657" h="777553" extrusionOk="0">
                <a:moveTo>
                  <a:pt x="0" y="777553"/>
                </a:moveTo>
                <a:lnTo>
                  <a:pt x="255474" y="0"/>
                </a:lnTo>
                <a:lnTo>
                  <a:pt x="648657" y="713937"/>
                </a:lnTo>
                <a:lnTo>
                  <a:pt x="0" y="777553"/>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352" name="Google Shape;352;p21"/>
          <p:cNvSpPr/>
          <p:nvPr/>
        </p:nvSpPr>
        <p:spPr>
          <a:xfrm rot="4308689">
            <a:off x="8878526" y="-532562"/>
            <a:ext cx="3571215" cy="3737093"/>
          </a:xfrm>
          <a:custGeom>
            <a:avLst/>
            <a:gdLst/>
            <a:ahLst/>
            <a:cxnLst/>
            <a:rect l="l" t="t" r="r" b="b"/>
            <a:pathLst>
              <a:path w="3571215" h="3737093" extrusionOk="0">
                <a:moveTo>
                  <a:pt x="0" y="3023156"/>
                </a:moveTo>
                <a:lnTo>
                  <a:pt x="993291" y="0"/>
                </a:lnTo>
                <a:lnTo>
                  <a:pt x="3571215" y="847006"/>
                </a:lnTo>
                <a:lnTo>
                  <a:pt x="1392370" y="3639100"/>
                </a:lnTo>
                <a:lnTo>
                  <a:pt x="393183" y="3737093"/>
                </a:lnTo>
                <a:lnTo>
                  <a:pt x="0" y="3023156"/>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353" name="Google Shape;353;p21"/>
          <p:cNvSpPr txBox="1">
            <a:spLocks noGrp="1"/>
          </p:cNvSpPr>
          <p:nvPr>
            <p:ph type="title"/>
          </p:nvPr>
        </p:nvSpPr>
        <p:spPr>
          <a:xfrm>
            <a:off x="432000" y="432000"/>
            <a:ext cx="11340000" cy="432000"/>
          </a:xfrm>
          <a:prstGeom prst="rect">
            <a:avLst/>
          </a:prstGeom>
          <a:noFill/>
          <a:ln>
            <a:noFill/>
          </a:ln>
        </p:spPr>
        <p:txBody>
          <a:bodyPr spcFirstLastPara="1" wrap="square" lIns="0" tIns="0" rIns="0" bIns="0" anchor="ctr" anchorCtr="0"/>
          <a:lstStyle>
            <a:lvl1pPr marR="0" lvl="0" algn="l" rtl="0">
              <a:lnSpc>
                <a:spcPct val="90000"/>
              </a:lnSpc>
              <a:spcBef>
                <a:spcPts val="0"/>
              </a:spcBef>
              <a:spcAft>
                <a:spcPts val="0"/>
              </a:spcAft>
              <a:buClr>
                <a:srgbClr val="3F3F3F"/>
              </a:buClr>
              <a:buSzPts val="4800"/>
              <a:buFont typeface="Economica"/>
              <a:buNone/>
              <a:defRPr sz="4800" b="0" i="0" u="none" strike="noStrike" cap="none">
                <a:solidFill>
                  <a:srgbClr val="3F3F3F"/>
                </a:solidFill>
                <a:latin typeface="Economica"/>
                <a:ea typeface="Economica"/>
                <a:cs typeface="Economica"/>
                <a:sym typeface="Economica"/>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endParaRPr/>
          </a:p>
        </p:txBody>
      </p:sp>
      <p:sp>
        <p:nvSpPr>
          <p:cNvPr id="354" name="Google Shape;354;p21"/>
          <p:cNvSpPr txBox="1">
            <a:spLocks noGrp="1"/>
          </p:cNvSpPr>
          <p:nvPr>
            <p:ph type="ftr" idx="11"/>
          </p:nvPr>
        </p:nvSpPr>
        <p:spPr>
          <a:xfrm>
            <a:off x="431999" y="6188628"/>
            <a:ext cx="8784941" cy="365125"/>
          </a:xfrm>
          <a:prstGeom prst="rect">
            <a:avLst/>
          </a:prstGeom>
          <a:noFill/>
          <a:ln>
            <a:noFill/>
          </a:ln>
        </p:spPr>
        <p:txBody>
          <a:bodyPr spcFirstLastPara="1" wrap="square" lIns="0" tIns="0" rIns="0" bIns="0" anchor="ctr" anchorCtr="0"/>
          <a:lstStyle>
            <a:lvl1pPr marR="0" lvl="0" algn="l" rtl="0">
              <a:spcBef>
                <a:spcPts val="0"/>
              </a:spcBef>
              <a:spcAft>
                <a:spcPts val="0"/>
              </a:spcAft>
              <a:buSzPts val="1400"/>
              <a:buNone/>
              <a:defRPr sz="1200" b="0" i="0" u="none" strike="noStrike" cap="none">
                <a:solidFill>
                  <a:srgbClr val="3F3F3F"/>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200" b="0" i="0" u="none" strike="noStrike" kern="0" cap="none" spc="0" normalizeH="0" baseline="0" noProof="0">
              <a:ln>
                <a:noFill/>
              </a:ln>
              <a:solidFill>
                <a:srgbClr val="3F3F3F"/>
              </a:solidFill>
              <a:effectLst/>
              <a:uLnTx/>
              <a:uFillTx/>
              <a:latin typeface="Calibri"/>
              <a:cs typeface="Calibri"/>
              <a:sym typeface="Calibri"/>
            </a:endParaRPr>
          </a:p>
        </p:txBody>
      </p:sp>
      <p:sp>
        <p:nvSpPr>
          <p:cNvPr id="355" name="Google Shape;355;p21"/>
          <p:cNvSpPr>
            <a:spLocks noGrp="1"/>
          </p:cNvSpPr>
          <p:nvPr>
            <p:ph type="sldNum" idx="12"/>
          </p:nvPr>
        </p:nvSpPr>
        <p:spPr>
          <a:xfrm>
            <a:off x="11496369" y="6155190"/>
            <a:ext cx="432000" cy="432000"/>
          </a:xfrm>
          <a:prstGeom prst="ellipse">
            <a:avLst/>
          </a:prstGeom>
          <a:noFill/>
          <a:ln w="9525" cap="flat" cmpd="sng">
            <a:solidFill>
              <a:schemeClr val="accent1"/>
            </a:solidFill>
            <a:prstDash val="solid"/>
            <a:round/>
            <a:headEnd type="none" w="sm" len="sm"/>
            <a:tailEnd type="none" w="sm" len="sm"/>
          </a:ln>
        </p:spPr>
        <p:txBody>
          <a:bodyPr spcFirstLastPara="1" wrap="square" lIns="0" tIns="0" rIns="0" bIns="0" anchor="ctr" anchorCtr="0">
            <a:noAutofit/>
          </a:bodyPr>
          <a:lstStyle>
            <a:lvl1pPr marL="0" marR="0" lvl="0" indent="0" algn="ctr" rtl="0">
              <a:spcBef>
                <a:spcPts val="0"/>
              </a:spcBef>
              <a:buNone/>
              <a:defRPr sz="1200" b="1" i="1" u="none" strike="noStrike" cap="none">
                <a:solidFill>
                  <a:srgbClr val="3F3F3F"/>
                </a:solidFill>
                <a:latin typeface="Rockwell"/>
                <a:ea typeface="Rockwell"/>
                <a:cs typeface="Rockwell"/>
                <a:sym typeface="Rockwell"/>
              </a:defRPr>
            </a:lvl1pPr>
            <a:lvl2pPr marL="0" marR="0" lvl="1" indent="0" algn="ctr" rtl="0">
              <a:spcBef>
                <a:spcPts val="0"/>
              </a:spcBef>
              <a:buNone/>
              <a:defRPr sz="1200" b="1" i="1" u="none" strike="noStrike" cap="none">
                <a:solidFill>
                  <a:srgbClr val="3F3F3F"/>
                </a:solidFill>
                <a:latin typeface="Rockwell"/>
                <a:ea typeface="Rockwell"/>
                <a:cs typeface="Rockwell"/>
                <a:sym typeface="Rockwell"/>
              </a:defRPr>
            </a:lvl2pPr>
            <a:lvl3pPr marL="0" marR="0" lvl="2" indent="0" algn="ctr" rtl="0">
              <a:spcBef>
                <a:spcPts val="0"/>
              </a:spcBef>
              <a:buNone/>
              <a:defRPr sz="1200" b="1" i="1" u="none" strike="noStrike" cap="none">
                <a:solidFill>
                  <a:srgbClr val="3F3F3F"/>
                </a:solidFill>
                <a:latin typeface="Rockwell"/>
                <a:ea typeface="Rockwell"/>
                <a:cs typeface="Rockwell"/>
                <a:sym typeface="Rockwell"/>
              </a:defRPr>
            </a:lvl3pPr>
            <a:lvl4pPr marL="0" marR="0" lvl="3" indent="0" algn="ctr" rtl="0">
              <a:spcBef>
                <a:spcPts val="0"/>
              </a:spcBef>
              <a:buNone/>
              <a:defRPr sz="1200" b="1" i="1" u="none" strike="noStrike" cap="none">
                <a:solidFill>
                  <a:srgbClr val="3F3F3F"/>
                </a:solidFill>
                <a:latin typeface="Rockwell"/>
                <a:ea typeface="Rockwell"/>
                <a:cs typeface="Rockwell"/>
                <a:sym typeface="Rockwell"/>
              </a:defRPr>
            </a:lvl4pPr>
            <a:lvl5pPr marL="0" marR="0" lvl="4" indent="0" algn="ctr" rtl="0">
              <a:spcBef>
                <a:spcPts val="0"/>
              </a:spcBef>
              <a:buNone/>
              <a:defRPr sz="1200" b="1" i="1" u="none" strike="noStrike" cap="none">
                <a:solidFill>
                  <a:srgbClr val="3F3F3F"/>
                </a:solidFill>
                <a:latin typeface="Rockwell"/>
                <a:ea typeface="Rockwell"/>
                <a:cs typeface="Rockwell"/>
                <a:sym typeface="Rockwell"/>
              </a:defRPr>
            </a:lvl5pPr>
            <a:lvl6pPr marL="0" marR="0" lvl="5" indent="0" algn="ctr" rtl="0">
              <a:spcBef>
                <a:spcPts val="0"/>
              </a:spcBef>
              <a:buNone/>
              <a:defRPr sz="1200" b="1" i="1" u="none" strike="noStrike" cap="none">
                <a:solidFill>
                  <a:srgbClr val="3F3F3F"/>
                </a:solidFill>
                <a:latin typeface="Rockwell"/>
                <a:ea typeface="Rockwell"/>
                <a:cs typeface="Rockwell"/>
                <a:sym typeface="Rockwell"/>
              </a:defRPr>
            </a:lvl6pPr>
            <a:lvl7pPr marL="0" marR="0" lvl="6" indent="0" algn="ctr" rtl="0">
              <a:spcBef>
                <a:spcPts val="0"/>
              </a:spcBef>
              <a:buNone/>
              <a:defRPr sz="1200" b="1" i="1" u="none" strike="noStrike" cap="none">
                <a:solidFill>
                  <a:srgbClr val="3F3F3F"/>
                </a:solidFill>
                <a:latin typeface="Rockwell"/>
                <a:ea typeface="Rockwell"/>
                <a:cs typeface="Rockwell"/>
                <a:sym typeface="Rockwell"/>
              </a:defRPr>
            </a:lvl7pPr>
            <a:lvl8pPr marL="0" marR="0" lvl="7" indent="0" algn="ctr" rtl="0">
              <a:spcBef>
                <a:spcPts val="0"/>
              </a:spcBef>
              <a:buNone/>
              <a:defRPr sz="1200" b="1" i="1" u="none" strike="noStrike" cap="none">
                <a:solidFill>
                  <a:srgbClr val="3F3F3F"/>
                </a:solidFill>
                <a:latin typeface="Rockwell"/>
                <a:ea typeface="Rockwell"/>
                <a:cs typeface="Rockwell"/>
                <a:sym typeface="Rockwell"/>
              </a:defRPr>
            </a:lvl8pPr>
            <a:lvl9pPr marL="0" marR="0" lvl="8" indent="0" algn="ctr" rtl="0">
              <a:spcBef>
                <a:spcPts val="0"/>
              </a:spcBef>
              <a:buNone/>
              <a:defRPr sz="1200" b="1" i="1" u="none" strike="noStrike" cap="none">
                <a:solidFill>
                  <a:srgbClr val="3F3F3F"/>
                </a:solidFill>
                <a:latin typeface="Rockwell"/>
                <a:ea typeface="Rockwell"/>
                <a:cs typeface="Rockwell"/>
                <a:sym typeface="Rockwell"/>
              </a:defRPr>
            </a:lvl9p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n-US" sz="1200" b="1" i="1" u="none" strike="noStrike" kern="0" cap="none" spc="0" normalizeH="0" baseline="0" noProof="0">
                <a:ln>
                  <a:noFill/>
                </a:ln>
                <a:solidFill>
                  <a:srgbClr val="3F3F3F"/>
                </a:solidFill>
                <a:effectLst/>
                <a:uLnTx/>
                <a:uFillTx/>
                <a:latin typeface="Rockwell"/>
                <a:sym typeface="Rockwell"/>
              </a:rPr>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t>‹#›</a:t>
            </a:fld>
            <a:endParaRPr kumimoji="0" sz="1200" b="1" i="1" u="none" strike="noStrike" kern="0" cap="none" spc="0" normalizeH="0" baseline="0" noProof="0">
              <a:ln>
                <a:noFill/>
              </a:ln>
              <a:solidFill>
                <a:srgbClr val="3F3F3F"/>
              </a:solidFill>
              <a:effectLst/>
              <a:uLnTx/>
              <a:uFillTx/>
              <a:latin typeface="Rockwell"/>
              <a:sym typeface="Rockwell"/>
            </a:endParaRPr>
          </a:p>
        </p:txBody>
      </p:sp>
      <p:sp>
        <p:nvSpPr>
          <p:cNvPr id="356" name="Google Shape;356;p21"/>
          <p:cNvSpPr/>
          <p:nvPr/>
        </p:nvSpPr>
        <p:spPr>
          <a:xfrm rot="4308689">
            <a:off x="9191192" y="1651650"/>
            <a:ext cx="1980696" cy="2066510"/>
          </a:xfrm>
          <a:custGeom>
            <a:avLst/>
            <a:gdLst/>
            <a:ahLst/>
            <a:cxnLst/>
            <a:rect l="l" t="t" r="r" b="b"/>
            <a:pathLst>
              <a:path w="1980696" h="2066510" extrusionOk="0">
                <a:moveTo>
                  <a:pt x="0" y="2066510"/>
                </a:moveTo>
                <a:lnTo>
                  <a:pt x="1138078" y="0"/>
                </a:lnTo>
                <a:lnTo>
                  <a:pt x="1980696" y="1530016"/>
                </a:lnTo>
                <a:lnTo>
                  <a:pt x="1459417" y="2066510"/>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357" name="Google Shape;357;p21"/>
          <p:cNvSpPr/>
          <p:nvPr/>
        </p:nvSpPr>
        <p:spPr>
          <a:xfrm rot="-7769131">
            <a:off x="9457431" y="3977898"/>
            <a:ext cx="346713" cy="206124"/>
          </a:xfrm>
          <a:custGeom>
            <a:avLst/>
            <a:gdLst/>
            <a:ahLst/>
            <a:cxnLst/>
            <a:rect l="l" t="t" r="r" b="b"/>
            <a:pathLst>
              <a:path w="346713" h="206124" extrusionOk="0">
                <a:moveTo>
                  <a:pt x="346713" y="206124"/>
                </a:moveTo>
                <a:lnTo>
                  <a:pt x="0" y="206124"/>
                </a:lnTo>
                <a:lnTo>
                  <a:pt x="86666" y="0"/>
                </a:lnTo>
                <a:lnTo>
                  <a:pt x="346713" y="206124"/>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358" name="Google Shape;358;p21"/>
          <p:cNvSpPr/>
          <p:nvPr/>
        </p:nvSpPr>
        <p:spPr>
          <a:xfrm rot="-9168920">
            <a:off x="9528615" y="3713859"/>
            <a:ext cx="710669" cy="335543"/>
          </a:xfrm>
          <a:custGeom>
            <a:avLst/>
            <a:gdLst/>
            <a:ahLst/>
            <a:cxnLst/>
            <a:rect l="l" t="t" r="r" b="b"/>
            <a:pathLst>
              <a:path w="710669" h="335543" extrusionOk="0">
                <a:moveTo>
                  <a:pt x="710669" y="176660"/>
                </a:moveTo>
                <a:lnTo>
                  <a:pt x="0" y="335543"/>
                </a:lnTo>
                <a:lnTo>
                  <a:pt x="141082" y="0"/>
                </a:lnTo>
                <a:lnTo>
                  <a:pt x="487795" y="0"/>
                </a:lnTo>
                <a:lnTo>
                  <a:pt x="710669" y="176660"/>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359" name="Google Shape;359;p21"/>
          <p:cNvSpPr/>
          <p:nvPr/>
        </p:nvSpPr>
        <p:spPr>
          <a:xfrm rot="4308689">
            <a:off x="8785444" y="1075879"/>
            <a:ext cx="1246227" cy="1580187"/>
          </a:xfrm>
          <a:custGeom>
            <a:avLst/>
            <a:gdLst/>
            <a:ahLst/>
            <a:cxnLst/>
            <a:rect l="l" t="t" r="r" b="b"/>
            <a:pathLst>
              <a:path w="1246227" h="1580187" extrusionOk="0">
                <a:moveTo>
                  <a:pt x="0" y="1580187"/>
                </a:moveTo>
                <a:lnTo>
                  <a:pt x="1168783" y="0"/>
                </a:lnTo>
                <a:lnTo>
                  <a:pt x="1246227" y="105569"/>
                </a:lnTo>
                <a:lnTo>
                  <a:pt x="358471" y="1574380"/>
                </a:lnTo>
                <a:lnTo>
                  <a:pt x="0" y="1580187"/>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360" name="Google Shape;360;p21"/>
          <p:cNvSpPr/>
          <p:nvPr/>
        </p:nvSpPr>
        <p:spPr>
          <a:xfrm rot="-4406895">
            <a:off x="11374788" y="2846425"/>
            <a:ext cx="243160" cy="406553"/>
          </a:xfrm>
          <a:custGeom>
            <a:avLst/>
            <a:gdLst/>
            <a:ahLst/>
            <a:cxnLst/>
            <a:rect l="l" t="t" r="r" b="b"/>
            <a:pathLst>
              <a:path w="243160" h="406553" extrusionOk="0">
                <a:moveTo>
                  <a:pt x="243160" y="342071"/>
                </a:moveTo>
                <a:lnTo>
                  <a:pt x="156493" y="406553"/>
                </a:lnTo>
                <a:lnTo>
                  <a:pt x="0" y="0"/>
                </a:lnTo>
                <a:lnTo>
                  <a:pt x="243160" y="342071"/>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361" name="Google Shape;361;p21"/>
          <p:cNvSpPr/>
          <p:nvPr/>
        </p:nvSpPr>
        <p:spPr>
          <a:xfrm rot="-4406895">
            <a:off x="10879052" y="2627354"/>
            <a:ext cx="692798" cy="510610"/>
          </a:xfrm>
          <a:custGeom>
            <a:avLst/>
            <a:gdLst/>
            <a:ahLst/>
            <a:cxnLst/>
            <a:rect l="l" t="t" r="r" b="b"/>
            <a:pathLst>
              <a:path w="692798" h="510610" extrusionOk="0">
                <a:moveTo>
                  <a:pt x="692798" y="224339"/>
                </a:moveTo>
                <a:lnTo>
                  <a:pt x="308036" y="510610"/>
                </a:lnTo>
                <a:lnTo>
                  <a:pt x="64876" y="168539"/>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362" name="Google Shape;362;p21"/>
          <p:cNvSpPr txBox="1">
            <a:spLocks noGrp="1"/>
          </p:cNvSpPr>
          <p:nvPr>
            <p:ph type="body" idx="1"/>
          </p:nvPr>
        </p:nvSpPr>
        <p:spPr>
          <a:xfrm>
            <a:off x="431800" y="1080000"/>
            <a:ext cx="11339513" cy="276561"/>
          </a:xfrm>
          <a:prstGeom prst="rect">
            <a:avLst/>
          </a:prstGeom>
          <a:noFill/>
          <a:ln>
            <a:noFill/>
          </a:ln>
        </p:spPr>
        <p:txBody>
          <a:bodyPr spcFirstLastPara="1" wrap="square" lIns="0" tIns="0" rIns="0" bIns="0" anchor="t" anchorCtr="0"/>
          <a:lstStyle>
            <a:lvl1pPr marL="457200" marR="0" lvl="0" indent="-228600" algn="l" rtl="0">
              <a:lnSpc>
                <a:spcPct val="90000"/>
              </a:lnSpc>
              <a:spcBef>
                <a:spcPts val="1000"/>
              </a:spcBef>
              <a:spcAft>
                <a:spcPts val="0"/>
              </a:spcAft>
              <a:buClr>
                <a:srgbClr val="3F3F3F"/>
              </a:buClr>
              <a:buSzPts val="1800"/>
              <a:buFont typeface="Arial"/>
              <a:buNone/>
              <a:defRPr sz="1800" b="0" i="0" u="none" strike="noStrike" cap="none">
                <a:solidFill>
                  <a:srgbClr val="3F3F3F"/>
                </a:solidFill>
                <a:latin typeface="Calibri"/>
                <a:ea typeface="Calibri"/>
                <a:cs typeface="Calibri"/>
                <a:sym typeface="Calibri"/>
              </a:defRPr>
            </a:lvl1pPr>
            <a:lvl2pPr marL="914400" marR="0" lvl="1" indent="-228600" algn="l" rtl="0">
              <a:lnSpc>
                <a:spcPct val="90000"/>
              </a:lnSpc>
              <a:spcBef>
                <a:spcPts val="500"/>
              </a:spcBef>
              <a:spcAft>
                <a:spcPts val="0"/>
              </a:spcAft>
              <a:buClr>
                <a:srgbClr val="3F3F3F"/>
              </a:buClr>
              <a:buSzPts val="1600"/>
              <a:buFont typeface="Arial"/>
              <a:buNone/>
              <a:defRPr sz="1600" b="0" i="0" u="none" strike="noStrike" cap="none">
                <a:solidFill>
                  <a:srgbClr val="3F3F3F"/>
                </a:solidFill>
                <a:latin typeface="Calibri"/>
                <a:ea typeface="Calibri"/>
                <a:cs typeface="Calibri"/>
                <a:sym typeface="Calibri"/>
              </a:defRPr>
            </a:lvl2pPr>
            <a:lvl3pPr marL="1371600" marR="0" lvl="2" indent="-228600" algn="l" rtl="0">
              <a:lnSpc>
                <a:spcPct val="90000"/>
              </a:lnSpc>
              <a:spcBef>
                <a:spcPts val="500"/>
              </a:spcBef>
              <a:spcAft>
                <a:spcPts val="0"/>
              </a:spcAft>
              <a:buClr>
                <a:srgbClr val="3F3F3F"/>
              </a:buClr>
              <a:buSzPts val="1400"/>
              <a:buFont typeface="Arial"/>
              <a:buNone/>
              <a:defRPr sz="1400" b="0" i="0" u="none" strike="noStrike" cap="none">
                <a:solidFill>
                  <a:srgbClr val="3F3F3F"/>
                </a:solidFill>
                <a:latin typeface="Calibri"/>
                <a:ea typeface="Calibri"/>
                <a:cs typeface="Calibri"/>
                <a:sym typeface="Calibri"/>
              </a:defRPr>
            </a:lvl3pPr>
            <a:lvl4pPr marL="1828800" marR="0" lvl="3" indent="-228600" algn="l" rtl="0">
              <a:lnSpc>
                <a:spcPct val="90000"/>
              </a:lnSpc>
              <a:spcBef>
                <a:spcPts val="500"/>
              </a:spcBef>
              <a:spcAft>
                <a:spcPts val="0"/>
              </a:spcAft>
              <a:buClr>
                <a:srgbClr val="3F3F3F"/>
              </a:buClr>
              <a:buSzPts val="1400"/>
              <a:buFont typeface="Arial"/>
              <a:buNone/>
              <a:defRPr sz="1400" b="0" i="0" u="none" strike="noStrike" cap="none">
                <a:solidFill>
                  <a:srgbClr val="3F3F3F"/>
                </a:solidFill>
                <a:latin typeface="Calibri"/>
                <a:ea typeface="Calibri"/>
                <a:cs typeface="Calibri"/>
                <a:sym typeface="Calibri"/>
              </a:defRPr>
            </a:lvl4pPr>
            <a:lvl5pPr marL="2286000" marR="0" lvl="4" indent="-228600" algn="l" rtl="0">
              <a:lnSpc>
                <a:spcPct val="90000"/>
              </a:lnSpc>
              <a:spcBef>
                <a:spcPts val="500"/>
              </a:spcBef>
              <a:spcAft>
                <a:spcPts val="0"/>
              </a:spcAft>
              <a:buClr>
                <a:srgbClr val="3F3F3F"/>
              </a:buClr>
              <a:buSzPts val="1400"/>
              <a:buFont typeface="Arial"/>
              <a:buNone/>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Tree>
    <p:extLst>
      <p:ext uri="{BB962C8B-B14F-4D97-AF65-F5344CB8AC3E}">
        <p14:creationId xmlns:p14="http://schemas.microsoft.com/office/powerpoint/2010/main" val="1950274259"/>
      </p:ext>
    </p:extLst>
  </p:cSld>
  <p:clrMapOvr>
    <a:masterClrMapping/>
  </p:clrMapOvr>
</p:sldLayout>
</file>

<file path=ppt/slideLayouts/slideLayout171.xml><?xml version="1.0" encoding="utf-8"?>
<p:sldLayout xmlns:a="http://schemas.openxmlformats.org/drawingml/2006/main" xmlns:r="http://schemas.openxmlformats.org/officeDocument/2006/relationships" xmlns:p="http://schemas.openxmlformats.org/presentationml/2006/main" matchingName="Title Only">
  <p:cSld name="Title Only">
    <p:spTree>
      <p:nvGrpSpPr>
        <p:cNvPr id="1" name="Shape 363"/>
        <p:cNvGrpSpPr/>
        <p:nvPr/>
      </p:nvGrpSpPr>
      <p:grpSpPr>
        <a:xfrm>
          <a:off x="0" y="0"/>
          <a:ext cx="0" cy="0"/>
          <a:chOff x="0" y="0"/>
          <a:chExt cx="0" cy="0"/>
        </a:xfrm>
      </p:grpSpPr>
      <p:sp>
        <p:nvSpPr>
          <p:cNvPr id="364" name="Google Shape;364;p22"/>
          <p:cNvSpPr/>
          <p:nvPr/>
        </p:nvSpPr>
        <p:spPr>
          <a:xfrm rot="-7400842">
            <a:off x="10161654" y="-236402"/>
            <a:ext cx="1957093" cy="1399810"/>
          </a:xfrm>
          <a:custGeom>
            <a:avLst/>
            <a:gdLst/>
            <a:ahLst/>
            <a:cxnLst/>
            <a:rect l="l" t="t" r="r" b="b"/>
            <a:pathLst>
              <a:path w="1957093" h="1399810" extrusionOk="0">
                <a:moveTo>
                  <a:pt x="0" y="318772"/>
                </a:moveTo>
                <a:lnTo>
                  <a:pt x="858544" y="36067"/>
                </a:lnTo>
                <a:lnTo>
                  <a:pt x="1957093" y="0"/>
                </a:lnTo>
                <a:lnTo>
                  <a:pt x="1012700" y="1399810"/>
                </a:lnTo>
                <a:lnTo>
                  <a:pt x="172487" y="1221089"/>
                </a:lnTo>
                <a:lnTo>
                  <a:pt x="0" y="318772"/>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365" name="Google Shape;365;p22"/>
          <p:cNvSpPr/>
          <p:nvPr/>
        </p:nvSpPr>
        <p:spPr>
          <a:xfrm rot="6973557">
            <a:off x="9799840" y="198216"/>
            <a:ext cx="748251" cy="780669"/>
          </a:xfrm>
          <a:custGeom>
            <a:avLst/>
            <a:gdLst/>
            <a:ahLst/>
            <a:cxnLst/>
            <a:rect l="l" t="t" r="r" b="b"/>
            <a:pathLst>
              <a:path w="1980696" h="2066510" extrusionOk="0">
                <a:moveTo>
                  <a:pt x="0" y="2066510"/>
                </a:moveTo>
                <a:lnTo>
                  <a:pt x="1138078" y="0"/>
                </a:lnTo>
                <a:lnTo>
                  <a:pt x="1980696" y="1530016"/>
                </a:lnTo>
                <a:lnTo>
                  <a:pt x="1459417" y="2066510"/>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366" name="Google Shape;366;p22"/>
          <p:cNvSpPr txBox="1">
            <a:spLocks noGrp="1"/>
          </p:cNvSpPr>
          <p:nvPr>
            <p:ph type="title"/>
          </p:nvPr>
        </p:nvSpPr>
        <p:spPr>
          <a:xfrm>
            <a:off x="432000" y="432000"/>
            <a:ext cx="11340000" cy="432000"/>
          </a:xfrm>
          <a:prstGeom prst="rect">
            <a:avLst/>
          </a:prstGeom>
          <a:noFill/>
          <a:ln>
            <a:noFill/>
          </a:ln>
        </p:spPr>
        <p:txBody>
          <a:bodyPr spcFirstLastPara="1" wrap="square" lIns="0" tIns="0" rIns="0" bIns="0" anchor="ctr" anchorCtr="0"/>
          <a:lstStyle>
            <a:lvl1pPr marR="0" lvl="0" algn="l" rtl="0">
              <a:lnSpc>
                <a:spcPct val="90000"/>
              </a:lnSpc>
              <a:spcBef>
                <a:spcPts val="0"/>
              </a:spcBef>
              <a:spcAft>
                <a:spcPts val="0"/>
              </a:spcAft>
              <a:buClr>
                <a:srgbClr val="3F3F3F"/>
              </a:buClr>
              <a:buSzPts val="4800"/>
              <a:buFont typeface="Economica"/>
              <a:buNone/>
              <a:defRPr sz="4800" b="0" i="0" u="none" strike="noStrike" cap="none">
                <a:solidFill>
                  <a:srgbClr val="3F3F3F"/>
                </a:solidFill>
                <a:latin typeface="Economica"/>
                <a:ea typeface="Economica"/>
                <a:cs typeface="Economica"/>
                <a:sym typeface="Economica"/>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endParaRPr/>
          </a:p>
        </p:txBody>
      </p:sp>
      <p:sp>
        <p:nvSpPr>
          <p:cNvPr id="367" name="Google Shape;367;p22"/>
          <p:cNvSpPr txBox="1">
            <a:spLocks noGrp="1"/>
          </p:cNvSpPr>
          <p:nvPr>
            <p:ph type="ftr" idx="11"/>
          </p:nvPr>
        </p:nvSpPr>
        <p:spPr>
          <a:xfrm>
            <a:off x="431999" y="6188628"/>
            <a:ext cx="8784941" cy="365125"/>
          </a:xfrm>
          <a:prstGeom prst="rect">
            <a:avLst/>
          </a:prstGeom>
          <a:noFill/>
          <a:ln>
            <a:noFill/>
          </a:ln>
        </p:spPr>
        <p:txBody>
          <a:bodyPr spcFirstLastPara="1" wrap="square" lIns="0" tIns="0" rIns="0" bIns="0" anchor="ctr" anchorCtr="0"/>
          <a:lstStyle>
            <a:lvl1pPr marR="0" lvl="0" algn="l" rtl="0">
              <a:spcBef>
                <a:spcPts val="0"/>
              </a:spcBef>
              <a:spcAft>
                <a:spcPts val="0"/>
              </a:spcAft>
              <a:buSzPts val="1400"/>
              <a:buNone/>
              <a:defRPr sz="1200" b="0" i="0" u="none" strike="noStrike" cap="none">
                <a:solidFill>
                  <a:srgbClr val="3F3F3F"/>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200" b="0" i="0" u="none" strike="noStrike" kern="0" cap="none" spc="0" normalizeH="0" baseline="0" noProof="0">
              <a:ln>
                <a:noFill/>
              </a:ln>
              <a:solidFill>
                <a:srgbClr val="3F3F3F"/>
              </a:solidFill>
              <a:effectLst/>
              <a:uLnTx/>
              <a:uFillTx/>
              <a:latin typeface="Calibri"/>
              <a:cs typeface="Calibri"/>
              <a:sym typeface="Calibri"/>
            </a:endParaRPr>
          </a:p>
        </p:txBody>
      </p:sp>
      <p:sp>
        <p:nvSpPr>
          <p:cNvPr id="368" name="Google Shape;368;p22"/>
          <p:cNvSpPr>
            <a:spLocks noGrp="1"/>
          </p:cNvSpPr>
          <p:nvPr>
            <p:ph type="sldNum" idx="12"/>
          </p:nvPr>
        </p:nvSpPr>
        <p:spPr>
          <a:xfrm>
            <a:off x="11496369" y="6155190"/>
            <a:ext cx="432000" cy="432000"/>
          </a:xfrm>
          <a:prstGeom prst="ellipse">
            <a:avLst/>
          </a:prstGeom>
          <a:noFill/>
          <a:ln w="9525" cap="flat" cmpd="sng">
            <a:solidFill>
              <a:schemeClr val="accent1"/>
            </a:solidFill>
            <a:prstDash val="solid"/>
            <a:round/>
            <a:headEnd type="none" w="sm" len="sm"/>
            <a:tailEnd type="none" w="sm" len="sm"/>
          </a:ln>
        </p:spPr>
        <p:txBody>
          <a:bodyPr spcFirstLastPara="1" wrap="square" lIns="0" tIns="0" rIns="0" bIns="0" anchor="ctr" anchorCtr="0">
            <a:noAutofit/>
          </a:bodyPr>
          <a:lstStyle>
            <a:lvl1pPr marL="0" marR="0" lvl="0" indent="0" algn="ctr" rtl="0">
              <a:spcBef>
                <a:spcPts val="0"/>
              </a:spcBef>
              <a:buNone/>
              <a:defRPr sz="1200" b="1" i="1" u="none" strike="noStrike" cap="none">
                <a:solidFill>
                  <a:srgbClr val="3F3F3F"/>
                </a:solidFill>
                <a:latin typeface="Rockwell"/>
                <a:ea typeface="Rockwell"/>
                <a:cs typeface="Rockwell"/>
                <a:sym typeface="Rockwell"/>
              </a:defRPr>
            </a:lvl1pPr>
            <a:lvl2pPr marL="0" marR="0" lvl="1" indent="0" algn="ctr" rtl="0">
              <a:spcBef>
                <a:spcPts val="0"/>
              </a:spcBef>
              <a:buNone/>
              <a:defRPr sz="1200" b="1" i="1" u="none" strike="noStrike" cap="none">
                <a:solidFill>
                  <a:srgbClr val="3F3F3F"/>
                </a:solidFill>
                <a:latin typeface="Rockwell"/>
                <a:ea typeface="Rockwell"/>
                <a:cs typeface="Rockwell"/>
                <a:sym typeface="Rockwell"/>
              </a:defRPr>
            </a:lvl2pPr>
            <a:lvl3pPr marL="0" marR="0" lvl="2" indent="0" algn="ctr" rtl="0">
              <a:spcBef>
                <a:spcPts val="0"/>
              </a:spcBef>
              <a:buNone/>
              <a:defRPr sz="1200" b="1" i="1" u="none" strike="noStrike" cap="none">
                <a:solidFill>
                  <a:srgbClr val="3F3F3F"/>
                </a:solidFill>
                <a:latin typeface="Rockwell"/>
                <a:ea typeface="Rockwell"/>
                <a:cs typeface="Rockwell"/>
                <a:sym typeface="Rockwell"/>
              </a:defRPr>
            </a:lvl3pPr>
            <a:lvl4pPr marL="0" marR="0" lvl="3" indent="0" algn="ctr" rtl="0">
              <a:spcBef>
                <a:spcPts val="0"/>
              </a:spcBef>
              <a:buNone/>
              <a:defRPr sz="1200" b="1" i="1" u="none" strike="noStrike" cap="none">
                <a:solidFill>
                  <a:srgbClr val="3F3F3F"/>
                </a:solidFill>
                <a:latin typeface="Rockwell"/>
                <a:ea typeface="Rockwell"/>
                <a:cs typeface="Rockwell"/>
                <a:sym typeface="Rockwell"/>
              </a:defRPr>
            </a:lvl4pPr>
            <a:lvl5pPr marL="0" marR="0" lvl="4" indent="0" algn="ctr" rtl="0">
              <a:spcBef>
                <a:spcPts val="0"/>
              </a:spcBef>
              <a:buNone/>
              <a:defRPr sz="1200" b="1" i="1" u="none" strike="noStrike" cap="none">
                <a:solidFill>
                  <a:srgbClr val="3F3F3F"/>
                </a:solidFill>
                <a:latin typeface="Rockwell"/>
                <a:ea typeface="Rockwell"/>
                <a:cs typeface="Rockwell"/>
                <a:sym typeface="Rockwell"/>
              </a:defRPr>
            </a:lvl5pPr>
            <a:lvl6pPr marL="0" marR="0" lvl="5" indent="0" algn="ctr" rtl="0">
              <a:spcBef>
                <a:spcPts val="0"/>
              </a:spcBef>
              <a:buNone/>
              <a:defRPr sz="1200" b="1" i="1" u="none" strike="noStrike" cap="none">
                <a:solidFill>
                  <a:srgbClr val="3F3F3F"/>
                </a:solidFill>
                <a:latin typeface="Rockwell"/>
                <a:ea typeface="Rockwell"/>
                <a:cs typeface="Rockwell"/>
                <a:sym typeface="Rockwell"/>
              </a:defRPr>
            </a:lvl6pPr>
            <a:lvl7pPr marL="0" marR="0" lvl="6" indent="0" algn="ctr" rtl="0">
              <a:spcBef>
                <a:spcPts val="0"/>
              </a:spcBef>
              <a:buNone/>
              <a:defRPr sz="1200" b="1" i="1" u="none" strike="noStrike" cap="none">
                <a:solidFill>
                  <a:srgbClr val="3F3F3F"/>
                </a:solidFill>
                <a:latin typeface="Rockwell"/>
                <a:ea typeface="Rockwell"/>
                <a:cs typeface="Rockwell"/>
                <a:sym typeface="Rockwell"/>
              </a:defRPr>
            </a:lvl7pPr>
            <a:lvl8pPr marL="0" marR="0" lvl="7" indent="0" algn="ctr" rtl="0">
              <a:spcBef>
                <a:spcPts val="0"/>
              </a:spcBef>
              <a:buNone/>
              <a:defRPr sz="1200" b="1" i="1" u="none" strike="noStrike" cap="none">
                <a:solidFill>
                  <a:srgbClr val="3F3F3F"/>
                </a:solidFill>
                <a:latin typeface="Rockwell"/>
                <a:ea typeface="Rockwell"/>
                <a:cs typeface="Rockwell"/>
                <a:sym typeface="Rockwell"/>
              </a:defRPr>
            </a:lvl8pPr>
            <a:lvl9pPr marL="0" marR="0" lvl="8" indent="0" algn="ctr" rtl="0">
              <a:spcBef>
                <a:spcPts val="0"/>
              </a:spcBef>
              <a:buNone/>
              <a:defRPr sz="1200" b="1" i="1" u="none" strike="noStrike" cap="none">
                <a:solidFill>
                  <a:srgbClr val="3F3F3F"/>
                </a:solidFill>
                <a:latin typeface="Rockwell"/>
                <a:ea typeface="Rockwell"/>
                <a:cs typeface="Rockwell"/>
                <a:sym typeface="Rockwell"/>
              </a:defRPr>
            </a:lvl9p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n-US" sz="1200" b="1" i="1" u="none" strike="noStrike" kern="0" cap="none" spc="0" normalizeH="0" baseline="0" noProof="0">
                <a:ln>
                  <a:noFill/>
                </a:ln>
                <a:solidFill>
                  <a:srgbClr val="3F3F3F"/>
                </a:solidFill>
                <a:effectLst/>
                <a:uLnTx/>
                <a:uFillTx/>
                <a:latin typeface="Rockwell"/>
                <a:sym typeface="Rockwell"/>
              </a:rPr>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t>‹#›</a:t>
            </a:fld>
            <a:endParaRPr kumimoji="0" sz="1200" b="1" i="1" u="none" strike="noStrike" kern="0" cap="none" spc="0" normalizeH="0" baseline="0" noProof="0">
              <a:ln>
                <a:noFill/>
              </a:ln>
              <a:solidFill>
                <a:srgbClr val="3F3F3F"/>
              </a:solidFill>
              <a:effectLst/>
              <a:uLnTx/>
              <a:uFillTx/>
              <a:latin typeface="Rockwell"/>
              <a:sym typeface="Rockwell"/>
            </a:endParaRPr>
          </a:p>
        </p:txBody>
      </p:sp>
      <p:sp>
        <p:nvSpPr>
          <p:cNvPr id="369" name="Google Shape;369;p22"/>
          <p:cNvSpPr/>
          <p:nvPr/>
        </p:nvSpPr>
        <p:spPr>
          <a:xfrm rot="5483574">
            <a:off x="9854193" y="808595"/>
            <a:ext cx="243160" cy="406553"/>
          </a:xfrm>
          <a:custGeom>
            <a:avLst/>
            <a:gdLst/>
            <a:ahLst/>
            <a:cxnLst/>
            <a:rect l="l" t="t" r="r" b="b"/>
            <a:pathLst>
              <a:path w="243160" h="406553" extrusionOk="0">
                <a:moveTo>
                  <a:pt x="243160" y="342071"/>
                </a:moveTo>
                <a:lnTo>
                  <a:pt x="156493" y="406553"/>
                </a:lnTo>
                <a:lnTo>
                  <a:pt x="0" y="0"/>
                </a:lnTo>
                <a:lnTo>
                  <a:pt x="243160" y="342071"/>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370" name="Google Shape;370;p22"/>
          <p:cNvSpPr/>
          <p:nvPr/>
        </p:nvSpPr>
        <p:spPr>
          <a:xfrm rot="-7364292">
            <a:off x="11753205" y="112024"/>
            <a:ext cx="332291" cy="247882"/>
          </a:xfrm>
          <a:custGeom>
            <a:avLst/>
            <a:gdLst/>
            <a:ahLst/>
            <a:cxnLst/>
            <a:rect l="l" t="t" r="r" b="b"/>
            <a:pathLst>
              <a:path w="1449157" h="1081038" extrusionOk="0">
                <a:moveTo>
                  <a:pt x="0" y="0"/>
                </a:moveTo>
                <a:lnTo>
                  <a:pt x="1449157" y="433129"/>
                </a:lnTo>
                <a:lnTo>
                  <a:pt x="1012700" y="1081038"/>
                </a:lnTo>
                <a:lnTo>
                  <a:pt x="172487" y="902317"/>
                </a:lnTo>
                <a:lnTo>
                  <a:pt x="0" y="0"/>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371" name="Google Shape;371;p22"/>
          <p:cNvSpPr/>
          <p:nvPr/>
        </p:nvSpPr>
        <p:spPr>
          <a:xfrm rot="-8263484">
            <a:off x="10313236" y="1084299"/>
            <a:ext cx="648657" cy="777553"/>
          </a:xfrm>
          <a:custGeom>
            <a:avLst/>
            <a:gdLst/>
            <a:ahLst/>
            <a:cxnLst/>
            <a:rect l="l" t="t" r="r" b="b"/>
            <a:pathLst>
              <a:path w="648657" h="777553" extrusionOk="0">
                <a:moveTo>
                  <a:pt x="0" y="777553"/>
                </a:moveTo>
                <a:lnTo>
                  <a:pt x="255474" y="0"/>
                </a:lnTo>
                <a:lnTo>
                  <a:pt x="648657" y="713937"/>
                </a:lnTo>
                <a:lnTo>
                  <a:pt x="0" y="777553"/>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372" name="Google Shape;372;p22"/>
          <p:cNvSpPr/>
          <p:nvPr/>
        </p:nvSpPr>
        <p:spPr>
          <a:xfrm rot="5738060">
            <a:off x="9844293" y="1032301"/>
            <a:ext cx="692798" cy="510610"/>
          </a:xfrm>
          <a:custGeom>
            <a:avLst/>
            <a:gdLst/>
            <a:ahLst/>
            <a:cxnLst/>
            <a:rect l="l" t="t" r="r" b="b"/>
            <a:pathLst>
              <a:path w="692798" h="510610" extrusionOk="0">
                <a:moveTo>
                  <a:pt x="692798" y="224339"/>
                </a:moveTo>
                <a:lnTo>
                  <a:pt x="308036" y="510610"/>
                </a:lnTo>
                <a:lnTo>
                  <a:pt x="64876" y="168539"/>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373" name="Google Shape;373;p22"/>
          <p:cNvSpPr/>
          <p:nvPr/>
        </p:nvSpPr>
        <p:spPr>
          <a:xfrm rot="8291645">
            <a:off x="10081798" y="798094"/>
            <a:ext cx="371360" cy="273702"/>
          </a:xfrm>
          <a:custGeom>
            <a:avLst/>
            <a:gdLst/>
            <a:ahLst/>
            <a:cxnLst/>
            <a:rect l="l" t="t" r="r" b="b"/>
            <a:pathLst>
              <a:path w="692798" h="510610" extrusionOk="0">
                <a:moveTo>
                  <a:pt x="692798" y="224339"/>
                </a:moveTo>
                <a:lnTo>
                  <a:pt x="308036" y="510610"/>
                </a:lnTo>
                <a:lnTo>
                  <a:pt x="64876" y="168539"/>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Tree>
    <p:extLst>
      <p:ext uri="{BB962C8B-B14F-4D97-AF65-F5344CB8AC3E}">
        <p14:creationId xmlns:p14="http://schemas.microsoft.com/office/powerpoint/2010/main" val="2092552632"/>
      </p:ext>
    </p:extLst>
  </p:cSld>
  <p:clrMapOvr>
    <a:masterClrMapping/>
  </p:clrMapOvr>
</p:sldLayout>
</file>

<file path=ppt/slideLayouts/slideLayout172.xml><?xml version="1.0" encoding="utf-8"?>
<p:sldLayout xmlns:a="http://schemas.openxmlformats.org/drawingml/2006/main" xmlns:r="http://schemas.openxmlformats.org/officeDocument/2006/relationships" xmlns:p="http://schemas.openxmlformats.org/presentationml/2006/main" matchingName="Title Only No Graphic">
  <p:cSld name="Title Only No Graphic">
    <p:spTree>
      <p:nvGrpSpPr>
        <p:cNvPr id="1" name="Shape 374"/>
        <p:cNvGrpSpPr/>
        <p:nvPr/>
      </p:nvGrpSpPr>
      <p:grpSpPr>
        <a:xfrm>
          <a:off x="0" y="0"/>
          <a:ext cx="0" cy="0"/>
          <a:chOff x="0" y="0"/>
          <a:chExt cx="0" cy="0"/>
        </a:xfrm>
      </p:grpSpPr>
      <p:sp>
        <p:nvSpPr>
          <p:cNvPr id="375" name="Google Shape;375;p23"/>
          <p:cNvSpPr txBox="1">
            <a:spLocks noGrp="1"/>
          </p:cNvSpPr>
          <p:nvPr>
            <p:ph type="title"/>
          </p:nvPr>
        </p:nvSpPr>
        <p:spPr>
          <a:xfrm>
            <a:off x="432000" y="432000"/>
            <a:ext cx="11340000" cy="432000"/>
          </a:xfrm>
          <a:prstGeom prst="rect">
            <a:avLst/>
          </a:prstGeom>
          <a:noFill/>
          <a:ln>
            <a:noFill/>
          </a:ln>
        </p:spPr>
        <p:txBody>
          <a:bodyPr spcFirstLastPara="1" wrap="square" lIns="0" tIns="0" rIns="0" bIns="0" anchor="ctr" anchorCtr="0"/>
          <a:lstStyle>
            <a:lvl1pPr marR="0" lvl="0" algn="l" rtl="0">
              <a:lnSpc>
                <a:spcPct val="90000"/>
              </a:lnSpc>
              <a:spcBef>
                <a:spcPts val="0"/>
              </a:spcBef>
              <a:spcAft>
                <a:spcPts val="0"/>
              </a:spcAft>
              <a:buClr>
                <a:srgbClr val="3F3F3F"/>
              </a:buClr>
              <a:buSzPts val="4800"/>
              <a:buFont typeface="Economica"/>
              <a:buNone/>
              <a:defRPr sz="4800" b="0" i="0" u="none" strike="noStrike" cap="none">
                <a:solidFill>
                  <a:srgbClr val="3F3F3F"/>
                </a:solidFill>
                <a:latin typeface="Economica"/>
                <a:ea typeface="Economica"/>
                <a:cs typeface="Economica"/>
                <a:sym typeface="Economica"/>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endParaRPr/>
          </a:p>
        </p:txBody>
      </p:sp>
      <p:sp>
        <p:nvSpPr>
          <p:cNvPr id="376" name="Google Shape;376;p23"/>
          <p:cNvSpPr txBox="1">
            <a:spLocks noGrp="1"/>
          </p:cNvSpPr>
          <p:nvPr>
            <p:ph type="ftr" idx="11"/>
          </p:nvPr>
        </p:nvSpPr>
        <p:spPr>
          <a:xfrm>
            <a:off x="431999" y="6188628"/>
            <a:ext cx="8784941" cy="365125"/>
          </a:xfrm>
          <a:prstGeom prst="rect">
            <a:avLst/>
          </a:prstGeom>
          <a:noFill/>
          <a:ln>
            <a:noFill/>
          </a:ln>
        </p:spPr>
        <p:txBody>
          <a:bodyPr spcFirstLastPara="1" wrap="square" lIns="0" tIns="0" rIns="0" bIns="0" anchor="ctr" anchorCtr="0"/>
          <a:lstStyle>
            <a:lvl1pPr marR="0" lvl="0" algn="l" rtl="0">
              <a:spcBef>
                <a:spcPts val="0"/>
              </a:spcBef>
              <a:spcAft>
                <a:spcPts val="0"/>
              </a:spcAft>
              <a:buSzPts val="1400"/>
              <a:buNone/>
              <a:defRPr sz="1200" b="0" i="0" u="none" strike="noStrike" cap="none">
                <a:solidFill>
                  <a:srgbClr val="3F3F3F"/>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200" b="0" i="0" u="none" strike="noStrike" kern="0" cap="none" spc="0" normalizeH="0" baseline="0" noProof="0">
              <a:ln>
                <a:noFill/>
              </a:ln>
              <a:solidFill>
                <a:srgbClr val="3F3F3F"/>
              </a:solidFill>
              <a:effectLst/>
              <a:uLnTx/>
              <a:uFillTx/>
              <a:latin typeface="Calibri"/>
              <a:cs typeface="Calibri"/>
              <a:sym typeface="Calibri"/>
            </a:endParaRPr>
          </a:p>
        </p:txBody>
      </p:sp>
      <p:sp>
        <p:nvSpPr>
          <p:cNvPr id="377" name="Google Shape;377;p23"/>
          <p:cNvSpPr>
            <a:spLocks noGrp="1"/>
          </p:cNvSpPr>
          <p:nvPr>
            <p:ph type="sldNum" idx="12"/>
          </p:nvPr>
        </p:nvSpPr>
        <p:spPr>
          <a:xfrm>
            <a:off x="11496369" y="6155190"/>
            <a:ext cx="432000" cy="432000"/>
          </a:xfrm>
          <a:prstGeom prst="ellipse">
            <a:avLst/>
          </a:prstGeom>
          <a:noFill/>
          <a:ln w="9525" cap="flat" cmpd="sng">
            <a:solidFill>
              <a:schemeClr val="accent1"/>
            </a:solidFill>
            <a:prstDash val="solid"/>
            <a:round/>
            <a:headEnd type="none" w="sm" len="sm"/>
            <a:tailEnd type="none" w="sm" len="sm"/>
          </a:ln>
        </p:spPr>
        <p:txBody>
          <a:bodyPr spcFirstLastPara="1" wrap="square" lIns="0" tIns="0" rIns="0" bIns="0" anchor="ctr" anchorCtr="0">
            <a:noAutofit/>
          </a:bodyPr>
          <a:lstStyle>
            <a:lvl1pPr marL="0" marR="0" lvl="0" indent="0" algn="ctr" rtl="0">
              <a:spcBef>
                <a:spcPts val="0"/>
              </a:spcBef>
              <a:buNone/>
              <a:defRPr sz="1200" b="1" i="1" u="none" strike="noStrike" cap="none">
                <a:solidFill>
                  <a:srgbClr val="3F3F3F"/>
                </a:solidFill>
                <a:latin typeface="Rockwell"/>
                <a:ea typeface="Rockwell"/>
                <a:cs typeface="Rockwell"/>
                <a:sym typeface="Rockwell"/>
              </a:defRPr>
            </a:lvl1pPr>
            <a:lvl2pPr marL="0" marR="0" lvl="1" indent="0" algn="ctr" rtl="0">
              <a:spcBef>
                <a:spcPts val="0"/>
              </a:spcBef>
              <a:buNone/>
              <a:defRPr sz="1200" b="1" i="1" u="none" strike="noStrike" cap="none">
                <a:solidFill>
                  <a:srgbClr val="3F3F3F"/>
                </a:solidFill>
                <a:latin typeface="Rockwell"/>
                <a:ea typeface="Rockwell"/>
                <a:cs typeface="Rockwell"/>
                <a:sym typeface="Rockwell"/>
              </a:defRPr>
            </a:lvl2pPr>
            <a:lvl3pPr marL="0" marR="0" lvl="2" indent="0" algn="ctr" rtl="0">
              <a:spcBef>
                <a:spcPts val="0"/>
              </a:spcBef>
              <a:buNone/>
              <a:defRPr sz="1200" b="1" i="1" u="none" strike="noStrike" cap="none">
                <a:solidFill>
                  <a:srgbClr val="3F3F3F"/>
                </a:solidFill>
                <a:latin typeface="Rockwell"/>
                <a:ea typeface="Rockwell"/>
                <a:cs typeface="Rockwell"/>
                <a:sym typeface="Rockwell"/>
              </a:defRPr>
            </a:lvl3pPr>
            <a:lvl4pPr marL="0" marR="0" lvl="3" indent="0" algn="ctr" rtl="0">
              <a:spcBef>
                <a:spcPts val="0"/>
              </a:spcBef>
              <a:buNone/>
              <a:defRPr sz="1200" b="1" i="1" u="none" strike="noStrike" cap="none">
                <a:solidFill>
                  <a:srgbClr val="3F3F3F"/>
                </a:solidFill>
                <a:latin typeface="Rockwell"/>
                <a:ea typeface="Rockwell"/>
                <a:cs typeface="Rockwell"/>
                <a:sym typeface="Rockwell"/>
              </a:defRPr>
            </a:lvl4pPr>
            <a:lvl5pPr marL="0" marR="0" lvl="4" indent="0" algn="ctr" rtl="0">
              <a:spcBef>
                <a:spcPts val="0"/>
              </a:spcBef>
              <a:buNone/>
              <a:defRPr sz="1200" b="1" i="1" u="none" strike="noStrike" cap="none">
                <a:solidFill>
                  <a:srgbClr val="3F3F3F"/>
                </a:solidFill>
                <a:latin typeface="Rockwell"/>
                <a:ea typeface="Rockwell"/>
                <a:cs typeface="Rockwell"/>
                <a:sym typeface="Rockwell"/>
              </a:defRPr>
            </a:lvl5pPr>
            <a:lvl6pPr marL="0" marR="0" lvl="5" indent="0" algn="ctr" rtl="0">
              <a:spcBef>
                <a:spcPts val="0"/>
              </a:spcBef>
              <a:buNone/>
              <a:defRPr sz="1200" b="1" i="1" u="none" strike="noStrike" cap="none">
                <a:solidFill>
                  <a:srgbClr val="3F3F3F"/>
                </a:solidFill>
                <a:latin typeface="Rockwell"/>
                <a:ea typeface="Rockwell"/>
                <a:cs typeface="Rockwell"/>
                <a:sym typeface="Rockwell"/>
              </a:defRPr>
            </a:lvl6pPr>
            <a:lvl7pPr marL="0" marR="0" lvl="6" indent="0" algn="ctr" rtl="0">
              <a:spcBef>
                <a:spcPts val="0"/>
              </a:spcBef>
              <a:buNone/>
              <a:defRPr sz="1200" b="1" i="1" u="none" strike="noStrike" cap="none">
                <a:solidFill>
                  <a:srgbClr val="3F3F3F"/>
                </a:solidFill>
                <a:latin typeface="Rockwell"/>
                <a:ea typeface="Rockwell"/>
                <a:cs typeface="Rockwell"/>
                <a:sym typeface="Rockwell"/>
              </a:defRPr>
            </a:lvl7pPr>
            <a:lvl8pPr marL="0" marR="0" lvl="7" indent="0" algn="ctr" rtl="0">
              <a:spcBef>
                <a:spcPts val="0"/>
              </a:spcBef>
              <a:buNone/>
              <a:defRPr sz="1200" b="1" i="1" u="none" strike="noStrike" cap="none">
                <a:solidFill>
                  <a:srgbClr val="3F3F3F"/>
                </a:solidFill>
                <a:latin typeface="Rockwell"/>
                <a:ea typeface="Rockwell"/>
                <a:cs typeface="Rockwell"/>
                <a:sym typeface="Rockwell"/>
              </a:defRPr>
            </a:lvl8pPr>
            <a:lvl9pPr marL="0" marR="0" lvl="8" indent="0" algn="ctr" rtl="0">
              <a:spcBef>
                <a:spcPts val="0"/>
              </a:spcBef>
              <a:buNone/>
              <a:defRPr sz="1200" b="1" i="1" u="none" strike="noStrike" cap="none">
                <a:solidFill>
                  <a:srgbClr val="3F3F3F"/>
                </a:solidFill>
                <a:latin typeface="Rockwell"/>
                <a:ea typeface="Rockwell"/>
                <a:cs typeface="Rockwell"/>
                <a:sym typeface="Rockwell"/>
              </a:defRPr>
            </a:lvl9p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n-US" sz="1200" b="1" i="1" u="none" strike="noStrike" kern="0" cap="none" spc="0" normalizeH="0" baseline="0" noProof="0">
                <a:ln>
                  <a:noFill/>
                </a:ln>
                <a:solidFill>
                  <a:srgbClr val="3F3F3F"/>
                </a:solidFill>
                <a:effectLst/>
                <a:uLnTx/>
                <a:uFillTx/>
                <a:latin typeface="Rockwell"/>
                <a:sym typeface="Rockwell"/>
              </a:rPr>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t>‹#›</a:t>
            </a:fld>
            <a:endParaRPr kumimoji="0" sz="1200" b="1" i="1" u="none" strike="noStrike" kern="0" cap="none" spc="0" normalizeH="0" baseline="0" noProof="0">
              <a:ln>
                <a:noFill/>
              </a:ln>
              <a:solidFill>
                <a:srgbClr val="3F3F3F"/>
              </a:solidFill>
              <a:effectLst/>
              <a:uLnTx/>
              <a:uFillTx/>
              <a:latin typeface="Rockwell"/>
              <a:sym typeface="Rockwell"/>
            </a:endParaRPr>
          </a:p>
        </p:txBody>
      </p:sp>
    </p:spTree>
    <p:extLst>
      <p:ext uri="{BB962C8B-B14F-4D97-AF65-F5344CB8AC3E}">
        <p14:creationId xmlns:p14="http://schemas.microsoft.com/office/powerpoint/2010/main" val="1184703232"/>
      </p:ext>
    </p:extLst>
  </p:cSld>
  <p:clrMapOvr>
    <a:masterClrMapping/>
  </p:clrMapOvr>
</p:sldLayout>
</file>

<file path=ppt/slideLayouts/slideLayout173.xml><?xml version="1.0" encoding="utf-8"?>
<p:sldLayout xmlns:a="http://schemas.openxmlformats.org/drawingml/2006/main" xmlns:r="http://schemas.openxmlformats.org/officeDocument/2006/relationships" xmlns:p="http://schemas.openxmlformats.org/presentationml/2006/main" showMasterSp="0" matchingName="Title Slide">
  <p:cSld name="Title Slide">
    <p:bg>
      <p:bgPr>
        <a:solidFill>
          <a:schemeClr val="lt1"/>
        </a:solidFill>
        <a:effectLst/>
      </p:bgPr>
    </p:bg>
    <p:spTree>
      <p:nvGrpSpPr>
        <p:cNvPr id="1" name="Shape 378"/>
        <p:cNvGrpSpPr/>
        <p:nvPr/>
      </p:nvGrpSpPr>
      <p:grpSpPr>
        <a:xfrm>
          <a:off x="0" y="0"/>
          <a:ext cx="0" cy="0"/>
          <a:chOff x="0" y="0"/>
          <a:chExt cx="0" cy="0"/>
        </a:xfrm>
      </p:grpSpPr>
      <p:sp>
        <p:nvSpPr>
          <p:cNvPr id="379" name="Google Shape;379;p24"/>
          <p:cNvSpPr txBox="1">
            <a:spLocks noGrp="1"/>
          </p:cNvSpPr>
          <p:nvPr>
            <p:ph type="ctrTitle"/>
          </p:nvPr>
        </p:nvSpPr>
        <p:spPr>
          <a:xfrm>
            <a:off x="0" y="1768422"/>
            <a:ext cx="6840000" cy="2387600"/>
          </a:xfrm>
          <a:prstGeom prst="rect">
            <a:avLst/>
          </a:prstGeom>
          <a:solidFill>
            <a:schemeClr val="dk1">
              <a:alpha val="80000"/>
            </a:schemeClr>
          </a:solidFill>
          <a:ln>
            <a:noFill/>
          </a:ln>
        </p:spPr>
        <p:txBody>
          <a:bodyPr spcFirstLastPara="1" wrap="square" lIns="432000" tIns="0" rIns="432000" bIns="144000" anchor="b" anchorCtr="0"/>
          <a:lstStyle>
            <a:lvl1pPr marR="0" lvl="0" algn="l" rtl="0">
              <a:lnSpc>
                <a:spcPct val="90000"/>
              </a:lnSpc>
              <a:spcBef>
                <a:spcPts val="0"/>
              </a:spcBef>
              <a:spcAft>
                <a:spcPts val="0"/>
              </a:spcAft>
              <a:buClr>
                <a:schemeClr val="lt1"/>
              </a:buClr>
              <a:buSzPts val="4200"/>
              <a:buFont typeface="Economica"/>
              <a:buNone/>
              <a:defRPr sz="4200" b="0" i="0" u="none" strike="noStrike" cap="none">
                <a:solidFill>
                  <a:schemeClr val="lt1"/>
                </a:solidFill>
                <a:latin typeface="Economica"/>
                <a:ea typeface="Economica"/>
                <a:cs typeface="Economica"/>
                <a:sym typeface="Economica"/>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endParaRPr/>
          </a:p>
        </p:txBody>
      </p:sp>
      <p:sp>
        <p:nvSpPr>
          <p:cNvPr id="380" name="Google Shape;380;p24"/>
          <p:cNvSpPr txBox="1">
            <a:spLocks noGrp="1"/>
          </p:cNvSpPr>
          <p:nvPr>
            <p:ph type="subTitle" idx="1"/>
          </p:nvPr>
        </p:nvSpPr>
        <p:spPr>
          <a:xfrm>
            <a:off x="0" y="4153578"/>
            <a:ext cx="6840000" cy="936000"/>
          </a:xfrm>
          <a:prstGeom prst="rect">
            <a:avLst/>
          </a:prstGeom>
          <a:solidFill>
            <a:schemeClr val="dk1">
              <a:alpha val="89803"/>
            </a:schemeClr>
          </a:solidFill>
          <a:ln>
            <a:noFill/>
          </a:ln>
        </p:spPr>
        <p:txBody>
          <a:bodyPr spcFirstLastPara="1" wrap="square" lIns="432000" tIns="144000" rIns="0" bIns="0" anchor="t" anchorCtr="0"/>
          <a:lstStyle>
            <a:lvl1pPr marR="0" lvl="0" algn="l" rtl="0">
              <a:lnSpc>
                <a:spcPct val="90000"/>
              </a:lnSpc>
              <a:spcBef>
                <a:spcPts val="1000"/>
              </a:spcBef>
              <a:spcAft>
                <a:spcPts val="0"/>
              </a:spcAft>
              <a:buClr>
                <a:schemeClr val="lt1"/>
              </a:buClr>
              <a:buSzPts val="2100"/>
              <a:buFont typeface="Arial"/>
              <a:buNone/>
              <a:defRPr sz="2100" b="0" i="0" u="none" strike="noStrike" cap="none">
                <a:solidFill>
                  <a:schemeClr val="lt1"/>
                </a:solidFill>
                <a:latin typeface="Calibri"/>
                <a:ea typeface="Calibri"/>
                <a:cs typeface="Calibri"/>
                <a:sym typeface="Calibri"/>
              </a:defRPr>
            </a:lvl1pPr>
            <a:lvl2pPr marR="0" lvl="1" algn="ctr" rtl="0">
              <a:lnSpc>
                <a:spcPct val="90000"/>
              </a:lnSpc>
              <a:spcBef>
                <a:spcPts val="500"/>
              </a:spcBef>
              <a:spcAft>
                <a:spcPts val="0"/>
              </a:spcAft>
              <a:buClr>
                <a:srgbClr val="3F3F3F"/>
              </a:buClr>
              <a:buSzPts val="2000"/>
              <a:buFont typeface="Arial"/>
              <a:buNone/>
              <a:defRPr sz="2000" b="0" i="0" u="none" strike="noStrike" cap="none">
                <a:solidFill>
                  <a:srgbClr val="3F3F3F"/>
                </a:solidFill>
                <a:latin typeface="Calibri"/>
                <a:ea typeface="Calibri"/>
                <a:cs typeface="Calibri"/>
                <a:sym typeface="Calibri"/>
              </a:defRPr>
            </a:lvl2pPr>
            <a:lvl3pPr marR="0" lvl="2" algn="ctr" rtl="0">
              <a:lnSpc>
                <a:spcPct val="90000"/>
              </a:lnSpc>
              <a:spcBef>
                <a:spcPts val="500"/>
              </a:spcBef>
              <a:spcAft>
                <a:spcPts val="0"/>
              </a:spcAft>
              <a:buClr>
                <a:srgbClr val="3F3F3F"/>
              </a:buClr>
              <a:buSzPts val="1800"/>
              <a:buFont typeface="Arial"/>
              <a:buNone/>
              <a:defRPr sz="1800" b="0" i="0" u="none" strike="noStrike" cap="none">
                <a:solidFill>
                  <a:srgbClr val="3F3F3F"/>
                </a:solidFill>
                <a:latin typeface="Calibri"/>
                <a:ea typeface="Calibri"/>
                <a:cs typeface="Calibri"/>
                <a:sym typeface="Calibri"/>
              </a:defRPr>
            </a:lvl3pPr>
            <a:lvl4pPr marR="0" lvl="3" algn="ctr" rtl="0">
              <a:lnSpc>
                <a:spcPct val="90000"/>
              </a:lnSpc>
              <a:spcBef>
                <a:spcPts val="500"/>
              </a:spcBef>
              <a:spcAft>
                <a:spcPts val="0"/>
              </a:spcAft>
              <a:buClr>
                <a:srgbClr val="3F3F3F"/>
              </a:buClr>
              <a:buSzPts val="1600"/>
              <a:buFont typeface="Arial"/>
              <a:buNone/>
              <a:defRPr sz="1600" b="0" i="0" u="none" strike="noStrike" cap="none">
                <a:solidFill>
                  <a:srgbClr val="3F3F3F"/>
                </a:solidFill>
                <a:latin typeface="Calibri"/>
                <a:ea typeface="Calibri"/>
                <a:cs typeface="Calibri"/>
                <a:sym typeface="Calibri"/>
              </a:defRPr>
            </a:lvl4pPr>
            <a:lvl5pPr marR="0" lvl="4" algn="ctr" rtl="0">
              <a:lnSpc>
                <a:spcPct val="90000"/>
              </a:lnSpc>
              <a:spcBef>
                <a:spcPts val="500"/>
              </a:spcBef>
              <a:spcAft>
                <a:spcPts val="0"/>
              </a:spcAft>
              <a:buClr>
                <a:srgbClr val="3F3F3F"/>
              </a:buClr>
              <a:buSzPts val="1600"/>
              <a:buFont typeface="Arial"/>
              <a:buNone/>
              <a:defRPr sz="1600" b="0" i="0" u="none" strike="noStrike" cap="none">
                <a:solidFill>
                  <a:srgbClr val="3F3F3F"/>
                </a:solidFill>
                <a:latin typeface="Calibri"/>
                <a:ea typeface="Calibri"/>
                <a:cs typeface="Calibri"/>
                <a:sym typeface="Calibri"/>
              </a:defRPr>
            </a:lvl5pPr>
            <a:lvl6pPr marR="0" lvl="5" algn="ctr" rtl="0">
              <a:lnSpc>
                <a:spcPct val="90000"/>
              </a:lnSpc>
              <a:spcBef>
                <a:spcPts val="500"/>
              </a:spcBef>
              <a:spcAft>
                <a:spcPts val="0"/>
              </a:spcAft>
              <a:buClr>
                <a:schemeClr val="dk1"/>
              </a:buClr>
              <a:buSzPts val="1600"/>
              <a:buFont typeface="Arial"/>
              <a:buNone/>
              <a:defRPr sz="1600" b="0" i="0" u="none" strike="noStrike" cap="none">
                <a:solidFill>
                  <a:schemeClr val="dk1"/>
                </a:solidFill>
                <a:latin typeface="Calibri"/>
                <a:ea typeface="Calibri"/>
                <a:cs typeface="Calibri"/>
                <a:sym typeface="Calibri"/>
              </a:defRPr>
            </a:lvl6pPr>
            <a:lvl7pPr marR="0" lvl="6" algn="ctr" rtl="0">
              <a:lnSpc>
                <a:spcPct val="90000"/>
              </a:lnSpc>
              <a:spcBef>
                <a:spcPts val="500"/>
              </a:spcBef>
              <a:spcAft>
                <a:spcPts val="0"/>
              </a:spcAft>
              <a:buClr>
                <a:schemeClr val="dk1"/>
              </a:buClr>
              <a:buSzPts val="1600"/>
              <a:buFont typeface="Arial"/>
              <a:buNone/>
              <a:defRPr sz="1600" b="0" i="0" u="none" strike="noStrike" cap="none">
                <a:solidFill>
                  <a:schemeClr val="dk1"/>
                </a:solidFill>
                <a:latin typeface="Calibri"/>
                <a:ea typeface="Calibri"/>
                <a:cs typeface="Calibri"/>
                <a:sym typeface="Calibri"/>
              </a:defRPr>
            </a:lvl7pPr>
            <a:lvl8pPr marR="0" lvl="7" algn="ctr" rtl="0">
              <a:lnSpc>
                <a:spcPct val="90000"/>
              </a:lnSpc>
              <a:spcBef>
                <a:spcPts val="500"/>
              </a:spcBef>
              <a:spcAft>
                <a:spcPts val="0"/>
              </a:spcAft>
              <a:buClr>
                <a:schemeClr val="dk1"/>
              </a:buClr>
              <a:buSzPts val="1600"/>
              <a:buFont typeface="Arial"/>
              <a:buNone/>
              <a:defRPr sz="1600" b="0" i="0" u="none" strike="noStrike" cap="none">
                <a:solidFill>
                  <a:schemeClr val="dk1"/>
                </a:solidFill>
                <a:latin typeface="Calibri"/>
                <a:ea typeface="Calibri"/>
                <a:cs typeface="Calibri"/>
                <a:sym typeface="Calibri"/>
              </a:defRPr>
            </a:lvl8pPr>
            <a:lvl9pPr marR="0" lvl="8" algn="ctr" rtl="0">
              <a:lnSpc>
                <a:spcPct val="90000"/>
              </a:lnSpc>
              <a:spcBef>
                <a:spcPts val="500"/>
              </a:spcBef>
              <a:spcAft>
                <a:spcPts val="0"/>
              </a:spcAft>
              <a:buClr>
                <a:schemeClr val="dk1"/>
              </a:buClr>
              <a:buSzPts val="1600"/>
              <a:buFont typeface="Arial"/>
              <a:buNone/>
              <a:defRPr sz="1600" b="0" i="0" u="none" strike="noStrike" cap="none">
                <a:solidFill>
                  <a:schemeClr val="dk1"/>
                </a:solidFill>
                <a:latin typeface="Calibri"/>
                <a:ea typeface="Calibri"/>
                <a:cs typeface="Calibri"/>
                <a:sym typeface="Calibri"/>
              </a:defRPr>
            </a:lvl9pPr>
          </a:lstStyle>
          <a:p>
            <a:endParaRPr/>
          </a:p>
        </p:txBody>
      </p:sp>
      <p:sp>
        <p:nvSpPr>
          <p:cNvPr id="381" name="Google Shape;381;p24"/>
          <p:cNvSpPr/>
          <p:nvPr/>
        </p:nvSpPr>
        <p:spPr>
          <a:xfrm rot="4308689">
            <a:off x="8139110" y="-52404"/>
            <a:ext cx="648657" cy="777553"/>
          </a:xfrm>
          <a:custGeom>
            <a:avLst/>
            <a:gdLst/>
            <a:ahLst/>
            <a:cxnLst/>
            <a:rect l="l" t="t" r="r" b="b"/>
            <a:pathLst>
              <a:path w="648657" h="777553" extrusionOk="0">
                <a:moveTo>
                  <a:pt x="0" y="777553"/>
                </a:moveTo>
                <a:lnTo>
                  <a:pt x="255474" y="0"/>
                </a:lnTo>
                <a:lnTo>
                  <a:pt x="648657" y="713937"/>
                </a:lnTo>
                <a:lnTo>
                  <a:pt x="0" y="777553"/>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382" name="Google Shape;382;p24"/>
          <p:cNvSpPr/>
          <p:nvPr/>
        </p:nvSpPr>
        <p:spPr>
          <a:xfrm rot="4308689">
            <a:off x="8878526" y="-532562"/>
            <a:ext cx="3571215" cy="3737093"/>
          </a:xfrm>
          <a:custGeom>
            <a:avLst/>
            <a:gdLst/>
            <a:ahLst/>
            <a:cxnLst/>
            <a:rect l="l" t="t" r="r" b="b"/>
            <a:pathLst>
              <a:path w="3571215" h="3737093" extrusionOk="0">
                <a:moveTo>
                  <a:pt x="0" y="3023156"/>
                </a:moveTo>
                <a:lnTo>
                  <a:pt x="993291" y="0"/>
                </a:lnTo>
                <a:lnTo>
                  <a:pt x="3571215" y="847006"/>
                </a:lnTo>
                <a:lnTo>
                  <a:pt x="1392370" y="3639100"/>
                </a:lnTo>
                <a:lnTo>
                  <a:pt x="393183" y="3737093"/>
                </a:lnTo>
                <a:lnTo>
                  <a:pt x="0" y="3023156"/>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383" name="Google Shape;383;p24"/>
          <p:cNvSpPr/>
          <p:nvPr/>
        </p:nvSpPr>
        <p:spPr>
          <a:xfrm rot="4308689">
            <a:off x="9191192" y="1651650"/>
            <a:ext cx="1980696" cy="2066510"/>
          </a:xfrm>
          <a:custGeom>
            <a:avLst/>
            <a:gdLst/>
            <a:ahLst/>
            <a:cxnLst/>
            <a:rect l="l" t="t" r="r" b="b"/>
            <a:pathLst>
              <a:path w="1980696" h="2066510" extrusionOk="0">
                <a:moveTo>
                  <a:pt x="0" y="2066510"/>
                </a:moveTo>
                <a:lnTo>
                  <a:pt x="1138078" y="0"/>
                </a:lnTo>
                <a:lnTo>
                  <a:pt x="1980696" y="1530016"/>
                </a:lnTo>
                <a:lnTo>
                  <a:pt x="1459417" y="2066510"/>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384" name="Google Shape;384;p24"/>
          <p:cNvSpPr/>
          <p:nvPr/>
        </p:nvSpPr>
        <p:spPr>
          <a:xfrm rot="-7769131">
            <a:off x="9457431" y="3977898"/>
            <a:ext cx="346713" cy="206124"/>
          </a:xfrm>
          <a:custGeom>
            <a:avLst/>
            <a:gdLst/>
            <a:ahLst/>
            <a:cxnLst/>
            <a:rect l="l" t="t" r="r" b="b"/>
            <a:pathLst>
              <a:path w="346713" h="206124" extrusionOk="0">
                <a:moveTo>
                  <a:pt x="346713" y="206124"/>
                </a:moveTo>
                <a:lnTo>
                  <a:pt x="0" y="206124"/>
                </a:lnTo>
                <a:lnTo>
                  <a:pt x="86666" y="0"/>
                </a:lnTo>
                <a:lnTo>
                  <a:pt x="346713" y="206124"/>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385" name="Google Shape;385;p24"/>
          <p:cNvSpPr/>
          <p:nvPr/>
        </p:nvSpPr>
        <p:spPr>
          <a:xfrm rot="-9168920">
            <a:off x="9528615" y="3713859"/>
            <a:ext cx="710669" cy="335543"/>
          </a:xfrm>
          <a:custGeom>
            <a:avLst/>
            <a:gdLst/>
            <a:ahLst/>
            <a:cxnLst/>
            <a:rect l="l" t="t" r="r" b="b"/>
            <a:pathLst>
              <a:path w="710669" h="335543" extrusionOk="0">
                <a:moveTo>
                  <a:pt x="710669" y="176660"/>
                </a:moveTo>
                <a:lnTo>
                  <a:pt x="0" y="335543"/>
                </a:lnTo>
                <a:lnTo>
                  <a:pt x="141082" y="0"/>
                </a:lnTo>
                <a:lnTo>
                  <a:pt x="487795" y="0"/>
                </a:lnTo>
                <a:lnTo>
                  <a:pt x="710669" y="176660"/>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386" name="Google Shape;386;p24"/>
          <p:cNvSpPr/>
          <p:nvPr/>
        </p:nvSpPr>
        <p:spPr>
          <a:xfrm rot="4308689">
            <a:off x="8785444" y="1075879"/>
            <a:ext cx="1246227" cy="1580187"/>
          </a:xfrm>
          <a:custGeom>
            <a:avLst/>
            <a:gdLst/>
            <a:ahLst/>
            <a:cxnLst/>
            <a:rect l="l" t="t" r="r" b="b"/>
            <a:pathLst>
              <a:path w="1246227" h="1580187" extrusionOk="0">
                <a:moveTo>
                  <a:pt x="0" y="1580187"/>
                </a:moveTo>
                <a:lnTo>
                  <a:pt x="1168783" y="0"/>
                </a:lnTo>
                <a:lnTo>
                  <a:pt x="1246227" y="105569"/>
                </a:lnTo>
                <a:lnTo>
                  <a:pt x="358471" y="1574380"/>
                </a:lnTo>
                <a:lnTo>
                  <a:pt x="0" y="1580187"/>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387" name="Google Shape;387;p24"/>
          <p:cNvSpPr/>
          <p:nvPr/>
        </p:nvSpPr>
        <p:spPr>
          <a:xfrm rot="-4406895">
            <a:off x="11374788" y="2846425"/>
            <a:ext cx="243160" cy="406553"/>
          </a:xfrm>
          <a:custGeom>
            <a:avLst/>
            <a:gdLst/>
            <a:ahLst/>
            <a:cxnLst/>
            <a:rect l="l" t="t" r="r" b="b"/>
            <a:pathLst>
              <a:path w="243160" h="406553" extrusionOk="0">
                <a:moveTo>
                  <a:pt x="243160" y="342071"/>
                </a:moveTo>
                <a:lnTo>
                  <a:pt x="156493" y="406553"/>
                </a:lnTo>
                <a:lnTo>
                  <a:pt x="0" y="0"/>
                </a:lnTo>
                <a:lnTo>
                  <a:pt x="243160" y="342071"/>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388" name="Google Shape;388;p24"/>
          <p:cNvSpPr/>
          <p:nvPr/>
        </p:nvSpPr>
        <p:spPr>
          <a:xfrm rot="-4406895">
            <a:off x="10879052" y="2627354"/>
            <a:ext cx="692798" cy="510610"/>
          </a:xfrm>
          <a:custGeom>
            <a:avLst/>
            <a:gdLst/>
            <a:ahLst/>
            <a:cxnLst/>
            <a:rect l="l" t="t" r="r" b="b"/>
            <a:pathLst>
              <a:path w="692798" h="510610" extrusionOk="0">
                <a:moveTo>
                  <a:pt x="692798" y="224339"/>
                </a:moveTo>
                <a:lnTo>
                  <a:pt x="308036" y="510610"/>
                </a:lnTo>
                <a:lnTo>
                  <a:pt x="64876" y="168539"/>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Tree>
    <p:extLst>
      <p:ext uri="{BB962C8B-B14F-4D97-AF65-F5344CB8AC3E}">
        <p14:creationId xmlns:p14="http://schemas.microsoft.com/office/powerpoint/2010/main" val="2107820683"/>
      </p:ext>
    </p:extLst>
  </p:cSld>
  <p:clrMapOvr>
    <a:masterClrMapping/>
  </p:clrMapOvr>
</p:sldLayout>
</file>

<file path=ppt/slideLayouts/slideLayout174.xml><?xml version="1.0" encoding="utf-8"?>
<p:sldLayout xmlns:a="http://schemas.openxmlformats.org/drawingml/2006/main" xmlns:r="http://schemas.openxmlformats.org/officeDocument/2006/relationships" xmlns:p="http://schemas.openxmlformats.org/presentationml/2006/main" matchingName="Section Header">
  <p:cSld name="Section Header">
    <p:bg>
      <p:bgPr>
        <a:solidFill>
          <a:schemeClr val="lt1"/>
        </a:solidFill>
        <a:effectLst/>
      </p:bgPr>
    </p:bg>
    <p:spTree>
      <p:nvGrpSpPr>
        <p:cNvPr id="1" name="Shape 389"/>
        <p:cNvGrpSpPr/>
        <p:nvPr/>
      </p:nvGrpSpPr>
      <p:grpSpPr>
        <a:xfrm>
          <a:off x="0" y="0"/>
          <a:ext cx="0" cy="0"/>
          <a:chOff x="0" y="0"/>
          <a:chExt cx="0" cy="0"/>
        </a:xfrm>
      </p:grpSpPr>
      <p:sp>
        <p:nvSpPr>
          <p:cNvPr id="390" name="Google Shape;390;p25"/>
          <p:cNvSpPr/>
          <p:nvPr/>
        </p:nvSpPr>
        <p:spPr>
          <a:xfrm>
            <a:off x="0" y="6771286"/>
            <a:ext cx="12192000" cy="86714"/>
          </a:xfrm>
          <a:prstGeom prst="rect">
            <a:avLst/>
          </a:prstGeom>
          <a:solidFill>
            <a:schemeClr val="lt1"/>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391" name="Google Shape;391;p25"/>
          <p:cNvSpPr/>
          <p:nvPr/>
        </p:nvSpPr>
        <p:spPr>
          <a:xfrm>
            <a:off x="0" y="0"/>
            <a:ext cx="12192000" cy="86714"/>
          </a:xfrm>
          <a:prstGeom prst="rect">
            <a:avLst/>
          </a:prstGeom>
          <a:solidFill>
            <a:schemeClr val="lt1"/>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392" name="Google Shape;392;p25"/>
          <p:cNvSpPr/>
          <p:nvPr/>
        </p:nvSpPr>
        <p:spPr>
          <a:xfrm rot="5400000">
            <a:off x="-3385643" y="3385642"/>
            <a:ext cx="6858001" cy="86714"/>
          </a:xfrm>
          <a:prstGeom prst="rect">
            <a:avLst/>
          </a:prstGeom>
          <a:solidFill>
            <a:schemeClr val="lt1"/>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393" name="Google Shape;393;p25"/>
          <p:cNvSpPr/>
          <p:nvPr/>
        </p:nvSpPr>
        <p:spPr>
          <a:xfrm rot="5400000">
            <a:off x="8719643" y="3385643"/>
            <a:ext cx="6858000" cy="86714"/>
          </a:xfrm>
          <a:prstGeom prst="rect">
            <a:avLst/>
          </a:prstGeom>
          <a:solidFill>
            <a:schemeClr val="lt1"/>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394" name="Google Shape;394;p25"/>
          <p:cNvSpPr txBox="1">
            <a:spLocks noGrp="1"/>
          </p:cNvSpPr>
          <p:nvPr>
            <p:ph type="ctrTitle"/>
          </p:nvPr>
        </p:nvSpPr>
        <p:spPr>
          <a:xfrm>
            <a:off x="6095999" y="86714"/>
            <a:ext cx="6009287" cy="4068402"/>
          </a:xfrm>
          <a:prstGeom prst="rect">
            <a:avLst/>
          </a:prstGeom>
          <a:solidFill>
            <a:schemeClr val="dk1">
              <a:alpha val="80000"/>
            </a:schemeClr>
          </a:solidFill>
          <a:ln>
            <a:noFill/>
          </a:ln>
        </p:spPr>
        <p:txBody>
          <a:bodyPr spcFirstLastPara="1" wrap="square" lIns="288000" tIns="0" rIns="432000" bIns="144000" anchor="b" anchorCtr="0"/>
          <a:lstStyle>
            <a:lvl1pPr marR="0" lvl="0" algn="r" rtl="0">
              <a:lnSpc>
                <a:spcPct val="90000"/>
              </a:lnSpc>
              <a:spcBef>
                <a:spcPts val="0"/>
              </a:spcBef>
              <a:spcAft>
                <a:spcPts val="0"/>
              </a:spcAft>
              <a:buClr>
                <a:schemeClr val="lt1"/>
              </a:buClr>
              <a:buSzPts val="4200"/>
              <a:buFont typeface="Economica"/>
              <a:buNone/>
              <a:defRPr sz="4200" b="0" i="0" u="none" strike="noStrike" cap="none">
                <a:solidFill>
                  <a:schemeClr val="lt1"/>
                </a:solidFill>
                <a:latin typeface="Economica"/>
                <a:ea typeface="Economica"/>
                <a:cs typeface="Economica"/>
                <a:sym typeface="Economica"/>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endParaRPr/>
          </a:p>
        </p:txBody>
      </p:sp>
      <p:sp>
        <p:nvSpPr>
          <p:cNvPr id="395" name="Google Shape;395;p25"/>
          <p:cNvSpPr txBox="1">
            <a:spLocks noGrp="1"/>
          </p:cNvSpPr>
          <p:nvPr>
            <p:ph type="subTitle" idx="1"/>
          </p:nvPr>
        </p:nvSpPr>
        <p:spPr>
          <a:xfrm>
            <a:off x="6095999" y="4152672"/>
            <a:ext cx="6009287" cy="1818422"/>
          </a:xfrm>
          <a:prstGeom prst="rect">
            <a:avLst/>
          </a:prstGeom>
          <a:solidFill>
            <a:srgbClr val="F2F2F2">
              <a:alpha val="80000"/>
            </a:srgbClr>
          </a:solidFill>
          <a:ln>
            <a:noFill/>
          </a:ln>
        </p:spPr>
        <p:txBody>
          <a:bodyPr spcFirstLastPara="1" wrap="square" lIns="288000" tIns="144000" rIns="432000" bIns="0" anchor="t" anchorCtr="0"/>
          <a:lstStyle>
            <a:lvl1pPr marR="0" lvl="0" algn="r" rtl="0">
              <a:lnSpc>
                <a:spcPct val="90000"/>
              </a:lnSpc>
              <a:spcBef>
                <a:spcPts val="1000"/>
              </a:spcBef>
              <a:spcAft>
                <a:spcPts val="0"/>
              </a:spcAft>
              <a:buClr>
                <a:schemeClr val="dk1"/>
              </a:buClr>
              <a:buSzPts val="2100"/>
              <a:buFont typeface="Arial"/>
              <a:buNone/>
              <a:defRPr sz="2100" b="0" i="0" u="none" strike="noStrike" cap="none">
                <a:solidFill>
                  <a:schemeClr val="dk1"/>
                </a:solidFill>
                <a:latin typeface="Calibri"/>
                <a:ea typeface="Calibri"/>
                <a:cs typeface="Calibri"/>
                <a:sym typeface="Calibri"/>
              </a:defRPr>
            </a:lvl1pPr>
            <a:lvl2pPr marR="0" lvl="1" algn="ctr" rtl="0">
              <a:lnSpc>
                <a:spcPct val="90000"/>
              </a:lnSpc>
              <a:spcBef>
                <a:spcPts val="500"/>
              </a:spcBef>
              <a:spcAft>
                <a:spcPts val="0"/>
              </a:spcAft>
              <a:buClr>
                <a:srgbClr val="3F3F3F"/>
              </a:buClr>
              <a:buSzPts val="2000"/>
              <a:buFont typeface="Arial"/>
              <a:buNone/>
              <a:defRPr sz="2000" b="0" i="0" u="none" strike="noStrike" cap="none">
                <a:solidFill>
                  <a:srgbClr val="3F3F3F"/>
                </a:solidFill>
                <a:latin typeface="Calibri"/>
                <a:ea typeface="Calibri"/>
                <a:cs typeface="Calibri"/>
                <a:sym typeface="Calibri"/>
              </a:defRPr>
            </a:lvl2pPr>
            <a:lvl3pPr marR="0" lvl="2" algn="ctr" rtl="0">
              <a:lnSpc>
                <a:spcPct val="90000"/>
              </a:lnSpc>
              <a:spcBef>
                <a:spcPts val="500"/>
              </a:spcBef>
              <a:spcAft>
                <a:spcPts val="0"/>
              </a:spcAft>
              <a:buClr>
                <a:srgbClr val="3F3F3F"/>
              </a:buClr>
              <a:buSzPts val="1800"/>
              <a:buFont typeface="Arial"/>
              <a:buNone/>
              <a:defRPr sz="1800" b="0" i="0" u="none" strike="noStrike" cap="none">
                <a:solidFill>
                  <a:srgbClr val="3F3F3F"/>
                </a:solidFill>
                <a:latin typeface="Calibri"/>
                <a:ea typeface="Calibri"/>
                <a:cs typeface="Calibri"/>
                <a:sym typeface="Calibri"/>
              </a:defRPr>
            </a:lvl3pPr>
            <a:lvl4pPr marR="0" lvl="3" algn="ctr" rtl="0">
              <a:lnSpc>
                <a:spcPct val="90000"/>
              </a:lnSpc>
              <a:spcBef>
                <a:spcPts val="500"/>
              </a:spcBef>
              <a:spcAft>
                <a:spcPts val="0"/>
              </a:spcAft>
              <a:buClr>
                <a:srgbClr val="3F3F3F"/>
              </a:buClr>
              <a:buSzPts val="1600"/>
              <a:buFont typeface="Arial"/>
              <a:buNone/>
              <a:defRPr sz="1600" b="0" i="0" u="none" strike="noStrike" cap="none">
                <a:solidFill>
                  <a:srgbClr val="3F3F3F"/>
                </a:solidFill>
                <a:latin typeface="Calibri"/>
                <a:ea typeface="Calibri"/>
                <a:cs typeface="Calibri"/>
                <a:sym typeface="Calibri"/>
              </a:defRPr>
            </a:lvl4pPr>
            <a:lvl5pPr marR="0" lvl="4" algn="ctr" rtl="0">
              <a:lnSpc>
                <a:spcPct val="90000"/>
              </a:lnSpc>
              <a:spcBef>
                <a:spcPts val="500"/>
              </a:spcBef>
              <a:spcAft>
                <a:spcPts val="0"/>
              </a:spcAft>
              <a:buClr>
                <a:srgbClr val="3F3F3F"/>
              </a:buClr>
              <a:buSzPts val="1600"/>
              <a:buFont typeface="Arial"/>
              <a:buNone/>
              <a:defRPr sz="1600" b="0" i="0" u="none" strike="noStrike" cap="none">
                <a:solidFill>
                  <a:srgbClr val="3F3F3F"/>
                </a:solidFill>
                <a:latin typeface="Calibri"/>
                <a:ea typeface="Calibri"/>
                <a:cs typeface="Calibri"/>
                <a:sym typeface="Calibri"/>
              </a:defRPr>
            </a:lvl5pPr>
            <a:lvl6pPr marR="0" lvl="5" algn="ctr" rtl="0">
              <a:lnSpc>
                <a:spcPct val="90000"/>
              </a:lnSpc>
              <a:spcBef>
                <a:spcPts val="500"/>
              </a:spcBef>
              <a:spcAft>
                <a:spcPts val="0"/>
              </a:spcAft>
              <a:buClr>
                <a:schemeClr val="dk1"/>
              </a:buClr>
              <a:buSzPts val="1600"/>
              <a:buFont typeface="Arial"/>
              <a:buNone/>
              <a:defRPr sz="1600" b="0" i="0" u="none" strike="noStrike" cap="none">
                <a:solidFill>
                  <a:schemeClr val="dk1"/>
                </a:solidFill>
                <a:latin typeface="Calibri"/>
                <a:ea typeface="Calibri"/>
                <a:cs typeface="Calibri"/>
                <a:sym typeface="Calibri"/>
              </a:defRPr>
            </a:lvl6pPr>
            <a:lvl7pPr marR="0" lvl="6" algn="ctr" rtl="0">
              <a:lnSpc>
                <a:spcPct val="90000"/>
              </a:lnSpc>
              <a:spcBef>
                <a:spcPts val="500"/>
              </a:spcBef>
              <a:spcAft>
                <a:spcPts val="0"/>
              </a:spcAft>
              <a:buClr>
                <a:schemeClr val="dk1"/>
              </a:buClr>
              <a:buSzPts val="1600"/>
              <a:buFont typeface="Arial"/>
              <a:buNone/>
              <a:defRPr sz="1600" b="0" i="0" u="none" strike="noStrike" cap="none">
                <a:solidFill>
                  <a:schemeClr val="dk1"/>
                </a:solidFill>
                <a:latin typeface="Calibri"/>
                <a:ea typeface="Calibri"/>
                <a:cs typeface="Calibri"/>
                <a:sym typeface="Calibri"/>
              </a:defRPr>
            </a:lvl7pPr>
            <a:lvl8pPr marR="0" lvl="7" algn="ctr" rtl="0">
              <a:lnSpc>
                <a:spcPct val="90000"/>
              </a:lnSpc>
              <a:spcBef>
                <a:spcPts val="500"/>
              </a:spcBef>
              <a:spcAft>
                <a:spcPts val="0"/>
              </a:spcAft>
              <a:buClr>
                <a:schemeClr val="dk1"/>
              </a:buClr>
              <a:buSzPts val="1600"/>
              <a:buFont typeface="Arial"/>
              <a:buNone/>
              <a:defRPr sz="1600" b="0" i="0" u="none" strike="noStrike" cap="none">
                <a:solidFill>
                  <a:schemeClr val="dk1"/>
                </a:solidFill>
                <a:latin typeface="Calibri"/>
                <a:ea typeface="Calibri"/>
                <a:cs typeface="Calibri"/>
                <a:sym typeface="Calibri"/>
              </a:defRPr>
            </a:lvl8pPr>
            <a:lvl9pPr marR="0" lvl="8" algn="ctr" rtl="0">
              <a:lnSpc>
                <a:spcPct val="90000"/>
              </a:lnSpc>
              <a:spcBef>
                <a:spcPts val="500"/>
              </a:spcBef>
              <a:spcAft>
                <a:spcPts val="0"/>
              </a:spcAft>
              <a:buClr>
                <a:schemeClr val="dk1"/>
              </a:buClr>
              <a:buSzPts val="1600"/>
              <a:buFont typeface="Arial"/>
              <a:buNone/>
              <a:defRPr sz="1600" b="0" i="0" u="none" strike="noStrike" cap="none">
                <a:solidFill>
                  <a:schemeClr val="dk1"/>
                </a:solidFill>
                <a:latin typeface="Calibri"/>
                <a:ea typeface="Calibri"/>
                <a:cs typeface="Calibri"/>
                <a:sym typeface="Calibri"/>
              </a:defRPr>
            </a:lvl9pPr>
          </a:lstStyle>
          <a:p>
            <a:endParaRPr/>
          </a:p>
        </p:txBody>
      </p:sp>
      <p:sp>
        <p:nvSpPr>
          <p:cNvPr id="396" name="Google Shape;396;p25"/>
          <p:cNvSpPr>
            <a:spLocks noGrp="1"/>
          </p:cNvSpPr>
          <p:nvPr>
            <p:ph type="sldNum" idx="12"/>
          </p:nvPr>
        </p:nvSpPr>
        <p:spPr>
          <a:xfrm>
            <a:off x="11496369" y="6155190"/>
            <a:ext cx="432000" cy="432000"/>
          </a:xfrm>
          <a:prstGeom prst="ellipse">
            <a:avLst/>
          </a:prstGeom>
          <a:noFill/>
          <a:ln w="9525" cap="flat" cmpd="sng">
            <a:solidFill>
              <a:schemeClr val="accent1"/>
            </a:solidFill>
            <a:prstDash val="solid"/>
            <a:round/>
            <a:headEnd type="none" w="sm" len="sm"/>
            <a:tailEnd type="none" w="sm" len="sm"/>
          </a:ln>
        </p:spPr>
        <p:txBody>
          <a:bodyPr spcFirstLastPara="1" wrap="square" lIns="0" tIns="0" rIns="0" bIns="0" anchor="ctr" anchorCtr="0">
            <a:noAutofit/>
          </a:bodyPr>
          <a:lstStyle>
            <a:lvl1pPr marL="0" marR="0" lvl="0" indent="0" algn="ctr" rtl="0">
              <a:spcBef>
                <a:spcPts val="0"/>
              </a:spcBef>
              <a:buNone/>
              <a:defRPr sz="1200" b="1" i="1" u="none" strike="noStrike" cap="none">
                <a:solidFill>
                  <a:schemeClr val="dk1"/>
                </a:solidFill>
                <a:latin typeface="Rockwell"/>
                <a:ea typeface="Rockwell"/>
                <a:cs typeface="Rockwell"/>
                <a:sym typeface="Rockwell"/>
              </a:defRPr>
            </a:lvl1pPr>
            <a:lvl2pPr marL="0" marR="0" lvl="1" indent="0" algn="ctr" rtl="0">
              <a:spcBef>
                <a:spcPts val="0"/>
              </a:spcBef>
              <a:buNone/>
              <a:defRPr sz="1200" b="1" i="1" u="none" strike="noStrike" cap="none">
                <a:solidFill>
                  <a:schemeClr val="dk1"/>
                </a:solidFill>
                <a:latin typeface="Rockwell"/>
                <a:ea typeface="Rockwell"/>
                <a:cs typeface="Rockwell"/>
                <a:sym typeface="Rockwell"/>
              </a:defRPr>
            </a:lvl2pPr>
            <a:lvl3pPr marL="0" marR="0" lvl="2" indent="0" algn="ctr" rtl="0">
              <a:spcBef>
                <a:spcPts val="0"/>
              </a:spcBef>
              <a:buNone/>
              <a:defRPr sz="1200" b="1" i="1" u="none" strike="noStrike" cap="none">
                <a:solidFill>
                  <a:schemeClr val="dk1"/>
                </a:solidFill>
                <a:latin typeface="Rockwell"/>
                <a:ea typeface="Rockwell"/>
                <a:cs typeface="Rockwell"/>
                <a:sym typeface="Rockwell"/>
              </a:defRPr>
            </a:lvl3pPr>
            <a:lvl4pPr marL="0" marR="0" lvl="3" indent="0" algn="ctr" rtl="0">
              <a:spcBef>
                <a:spcPts val="0"/>
              </a:spcBef>
              <a:buNone/>
              <a:defRPr sz="1200" b="1" i="1" u="none" strike="noStrike" cap="none">
                <a:solidFill>
                  <a:schemeClr val="dk1"/>
                </a:solidFill>
                <a:latin typeface="Rockwell"/>
                <a:ea typeface="Rockwell"/>
                <a:cs typeface="Rockwell"/>
                <a:sym typeface="Rockwell"/>
              </a:defRPr>
            </a:lvl4pPr>
            <a:lvl5pPr marL="0" marR="0" lvl="4" indent="0" algn="ctr" rtl="0">
              <a:spcBef>
                <a:spcPts val="0"/>
              </a:spcBef>
              <a:buNone/>
              <a:defRPr sz="1200" b="1" i="1" u="none" strike="noStrike" cap="none">
                <a:solidFill>
                  <a:schemeClr val="dk1"/>
                </a:solidFill>
                <a:latin typeface="Rockwell"/>
                <a:ea typeface="Rockwell"/>
                <a:cs typeface="Rockwell"/>
                <a:sym typeface="Rockwell"/>
              </a:defRPr>
            </a:lvl5pPr>
            <a:lvl6pPr marL="0" marR="0" lvl="5" indent="0" algn="ctr" rtl="0">
              <a:spcBef>
                <a:spcPts val="0"/>
              </a:spcBef>
              <a:buNone/>
              <a:defRPr sz="1200" b="1" i="1" u="none" strike="noStrike" cap="none">
                <a:solidFill>
                  <a:schemeClr val="dk1"/>
                </a:solidFill>
                <a:latin typeface="Rockwell"/>
                <a:ea typeface="Rockwell"/>
                <a:cs typeface="Rockwell"/>
                <a:sym typeface="Rockwell"/>
              </a:defRPr>
            </a:lvl6pPr>
            <a:lvl7pPr marL="0" marR="0" lvl="6" indent="0" algn="ctr" rtl="0">
              <a:spcBef>
                <a:spcPts val="0"/>
              </a:spcBef>
              <a:buNone/>
              <a:defRPr sz="1200" b="1" i="1" u="none" strike="noStrike" cap="none">
                <a:solidFill>
                  <a:schemeClr val="dk1"/>
                </a:solidFill>
                <a:latin typeface="Rockwell"/>
                <a:ea typeface="Rockwell"/>
                <a:cs typeface="Rockwell"/>
                <a:sym typeface="Rockwell"/>
              </a:defRPr>
            </a:lvl7pPr>
            <a:lvl8pPr marL="0" marR="0" lvl="7" indent="0" algn="ctr" rtl="0">
              <a:spcBef>
                <a:spcPts val="0"/>
              </a:spcBef>
              <a:buNone/>
              <a:defRPr sz="1200" b="1" i="1" u="none" strike="noStrike" cap="none">
                <a:solidFill>
                  <a:schemeClr val="dk1"/>
                </a:solidFill>
                <a:latin typeface="Rockwell"/>
                <a:ea typeface="Rockwell"/>
                <a:cs typeface="Rockwell"/>
                <a:sym typeface="Rockwell"/>
              </a:defRPr>
            </a:lvl8pPr>
            <a:lvl9pPr marL="0" marR="0" lvl="8" indent="0" algn="ctr" rtl="0">
              <a:spcBef>
                <a:spcPts val="0"/>
              </a:spcBef>
              <a:buNone/>
              <a:defRPr sz="1200" b="1" i="1" u="none" strike="noStrike" cap="none">
                <a:solidFill>
                  <a:schemeClr val="dk1"/>
                </a:solidFill>
                <a:latin typeface="Rockwell"/>
                <a:ea typeface="Rockwell"/>
                <a:cs typeface="Rockwell"/>
                <a:sym typeface="Rockwell"/>
              </a:defRPr>
            </a:lvl9p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n-US" sz="1200" b="1" i="1" u="none" strike="noStrike" kern="0" cap="none" spc="0" normalizeH="0" baseline="0" noProof="0">
                <a:ln>
                  <a:noFill/>
                </a:ln>
                <a:solidFill>
                  <a:srgbClr val="000000"/>
                </a:solidFill>
                <a:effectLst/>
                <a:uLnTx/>
                <a:uFillTx/>
                <a:latin typeface="Rockwell"/>
                <a:sym typeface="Rockwell"/>
              </a:rPr>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t>‹#›</a:t>
            </a:fld>
            <a:endParaRPr kumimoji="0" sz="1200" b="1" i="1" u="none" strike="noStrike" kern="0" cap="none" spc="0" normalizeH="0" baseline="0" noProof="0">
              <a:ln>
                <a:noFill/>
              </a:ln>
              <a:solidFill>
                <a:srgbClr val="000000"/>
              </a:solidFill>
              <a:effectLst/>
              <a:uLnTx/>
              <a:uFillTx/>
              <a:latin typeface="Rockwell"/>
              <a:sym typeface="Rockwell"/>
            </a:endParaRPr>
          </a:p>
        </p:txBody>
      </p:sp>
      <p:sp>
        <p:nvSpPr>
          <p:cNvPr id="397" name="Google Shape;397;p25"/>
          <p:cNvSpPr txBox="1"/>
          <p:nvPr/>
        </p:nvSpPr>
        <p:spPr>
          <a:xfrm>
            <a:off x="5861957" y="6613071"/>
            <a:ext cx="0" cy="0"/>
          </a:xfrm>
          <a:prstGeom prst="rect">
            <a:avLst/>
          </a:prstGeom>
          <a:noFill/>
          <a:ln>
            <a:noFill/>
          </a:ln>
        </p:spPr>
        <p:txBody>
          <a:bodyPr spcFirstLastPara="1" wrap="square" lIns="0" tIns="0" rIns="0" bIns="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3F3F3F"/>
              </a:solidFill>
              <a:effectLst/>
              <a:uLnTx/>
              <a:uFillTx/>
              <a:latin typeface="Calibri"/>
              <a:ea typeface="Calibri"/>
              <a:cs typeface="Calibri"/>
              <a:sym typeface="Calibri"/>
            </a:endParaRPr>
          </a:p>
        </p:txBody>
      </p:sp>
      <p:sp>
        <p:nvSpPr>
          <p:cNvPr id="398" name="Google Shape;398;p25"/>
          <p:cNvSpPr/>
          <p:nvPr/>
        </p:nvSpPr>
        <p:spPr>
          <a:xfrm>
            <a:off x="0" y="2539992"/>
            <a:ext cx="5373076" cy="4318008"/>
          </a:xfrm>
          <a:custGeom>
            <a:avLst/>
            <a:gdLst/>
            <a:ahLst/>
            <a:cxnLst/>
            <a:rect l="l" t="t" r="r" b="b"/>
            <a:pathLst>
              <a:path w="5373076" h="4318008" extrusionOk="0">
                <a:moveTo>
                  <a:pt x="4972877" y="1816430"/>
                </a:moveTo>
                <a:lnTo>
                  <a:pt x="5211912" y="2046590"/>
                </a:lnTo>
                <a:lnTo>
                  <a:pt x="4866804" y="2013272"/>
                </a:lnTo>
                <a:close/>
                <a:moveTo>
                  <a:pt x="3721849" y="1808102"/>
                </a:moveTo>
                <a:lnTo>
                  <a:pt x="3854624" y="2524110"/>
                </a:lnTo>
                <a:lnTo>
                  <a:pt x="3419634" y="2322178"/>
                </a:lnTo>
                <a:lnTo>
                  <a:pt x="3604566" y="1945430"/>
                </a:lnTo>
                <a:close/>
                <a:moveTo>
                  <a:pt x="2301472" y="1771765"/>
                </a:moveTo>
                <a:lnTo>
                  <a:pt x="3237442" y="2134997"/>
                </a:lnTo>
                <a:lnTo>
                  <a:pt x="3266331" y="2949530"/>
                </a:lnTo>
                <a:lnTo>
                  <a:pt x="1897852" y="4318008"/>
                </a:lnTo>
                <a:lnTo>
                  <a:pt x="134565" y="4318008"/>
                </a:lnTo>
                <a:lnTo>
                  <a:pt x="0" y="4183443"/>
                </a:lnTo>
                <a:lnTo>
                  <a:pt x="0" y="2855805"/>
                </a:lnTo>
                <a:close/>
                <a:moveTo>
                  <a:pt x="5243699" y="652159"/>
                </a:moveTo>
                <a:lnTo>
                  <a:pt x="5058767" y="1028908"/>
                </a:lnTo>
                <a:lnTo>
                  <a:pt x="4960786" y="983422"/>
                </a:lnTo>
                <a:close/>
                <a:moveTo>
                  <a:pt x="3473588" y="405712"/>
                </a:moveTo>
                <a:lnTo>
                  <a:pt x="4094196" y="1366894"/>
                </a:lnTo>
                <a:lnTo>
                  <a:pt x="3778134" y="1741309"/>
                </a:lnTo>
                <a:lnTo>
                  <a:pt x="2824519" y="1808100"/>
                </a:lnTo>
                <a:close/>
                <a:moveTo>
                  <a:pt x="4454991" y="0"/>
                </a:moveTo>
                <a:lnTo>
                  <a:pt x="5373076" y="32358"/>
                </a:lnTo>
                <a:lnTo>
                  <a:pt x="4628717" y="1349015"/>
                </a:lnTo>
                <a:lnTo>
                  <a:pt x="4094010" y="779481"/>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Tree>
    <p:extLst>
      <p:ext uri="{BB962C8B-B14F-4D97-AF65-F5344CB8AC3E}">
        <p14:creationId xmlns:p14="http://schemas.microsoft.com/office/powerpoint/2010/main" val="1768886063"/>
      </p:ext>
    </p:extLst>
  </p:cSld>
  <p:clrMapOvr>
    <a:masterClrMapping/>
  </p:clrMapOvr>
</p:sldLayout>
</file>

<file path=ppt/slideLayouts/slideLayout175.xml><?xml version="1.0" encoding="utf-8"?>
<p:sldLayout xmlns:a="http://schemas.openxmlformats.org/drawingml/2006/main" xmlns:r="http://schemas.openxmlformats.org/officeDocument/2006/relationships" xmlns:p="http://schemas.openxmlformats.org/presentationml/2006/main" matchingName="Content with Caption">
  <p:cSld name="Content with Caption">
    <p:spTree>
      <p:nvGrpSpPr>
        <p:cNvPr id="1" name="Shape 399"/>
        <p:cNvGrpSpPr/>
        <p:nvPr/>
      </p:nvGrpSpPr>
      <p:grpSpPr>
        <a:xfrm>
          <a:off x="0" y="0"/>
          <a:ext cx="0" cy="0"/>
          <a:chOff x="0" y="0"/>
          <a:chExt cx="0" cy="0"/>
        </a:xfrm>
      </p:grpSpPr>
      <p:sp>
        <p:nvSpPr>
          <p:cNvPr id="400" name="Google Shape;400;p26"/>
          <p:cNvSpPr/>
          <p:nvPr/>
        </p:nvSpPr>
        <p:spPr>
          <a:xfrm rot="4308689">
            <a:off x="8139110" y="-52404"/>
            <a:ext cx="648657" cy="777553"/>
          </a:xfrm>
          <a:custGeom>
            <a:avLst/>
            <a:gdLst/>
            <a:ahLst/>
            <a:cxnLst/>
            <a:rect l="l" t="t" r="r" b="b"/>
            <a:pathLst>
              <a:path w="648657" h="777553" extrusionOk="0">
                <a:moveTo>
                  <a:pt x="0" y="777553"/>
                </a:moveTo>
                <a:lnTo>
                  <a:pt x="255474" y="0"/>
                </a:lnTo>
                <a:lnTo>
                  <a:pt x="648657" y="713937"/>
                </a:lnTo>
                <a:lnTo>
                  <a:pt x="0" y="777553"/>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401" name="Google Shape;401;p26"/>
          <p:cNvSpPr/>
          <p:nvPr/>
        </p:nvSpPr>
        <p:spPr>
          <a:xfrm rot="4308689">
            <a:off x="8878526" y="-532562"/>
            <a:ext cx="3571215" cy="3737093"/>
          </a:xfrm>
          <a:custGeom>
            <a:avLst/>
            <a:gdLst/>
            <a:ahLst/>
            <a:cxnLst/>
            <a:rect l="l" t="t" r="r" b="b"/>
            <a:pathLst>
              <a:path w="3571215" h="3737093" extrusionOk="0">
                <a:moveTo>
                  <a:pt x="0" y="3023156"/>
                </a:moveTo>
                <a:lnTo>
                  <a:pt x="993291" y="0"/>
                </a:lnTo>
                <a:lnTo>
                  <a:pt x="3571215" y="847006"/>
                </a:lnTo>
                <a:lnTo>
                  <a:pt x="1392370" y="3639100"/>
                </a:lnTo>
                <a:lnTo>
                  <a:pt x="393183" y="3737093"/>
                </a:lnTo>
                <a:lnTo>
                  <a:pt x="0" y="3023156"/>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402" name="Google Shape;402;p26"/>
          <p:cNvSpPr txBox="1">
            <a:spLocks noGrp="1"/>
          </p:cNvSpPr>
          <p:nvPr>
            <p:ph type="ftr" idx="11"/>
          </p:nvPr>
        </p:nvSpPr>
        <p:spPr>
          <a:xfrm>
            <a:off x="431999" y="6188628"/>
            <a:ext cx="8784941" cy="365125"/>
          </a:xfrm>
          <a:prstGeom prst="rect">
            <a:avLst/>
          </a:prstGeom>
          <a:noFill/>
          <a:ln>
            <a:noFill/>
          </a:ln>
        </p:spPr>
        <p:txBody>
          <a:bodyPr spcFirstLastPara="1" wrap="square" lIns="0" tIns="0" rIns="0" bIns="0" anchor="ctr" anchorCtr="0"/>
          <a:lstStyle>
            <a:lvl1pPr marR="0" lvl="0" algn="l" rtl="0">
              <a:spcBef>
                <a:spcPts val="0"/>
              </a:spcBef>
              <a:spcAft>
                <a:spcPts val="0"/>
              </a:spcAft>
              <a:buSzPts val="1400"/>
              <a:buNone/>
              <a:defRPr sz="1200" b="0" i="0" u="none" strike="noStrike" cap="none">
                <a:solidFill>
                  <a:srgbClr val="3F3F3F"/>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200" b="0" i="0" u="none" strike="noStrike" kern="0" cap="none" spc="0" normalizeH="0" baseline="0" noProof="0">
              <a:ln>
                <a:noFill/>
              </a:ln>
              <a:solidFill>
                <a:srgbClr val="3F3F3F"/>
              </a:solidFill>
              <a:effectLst/>
              <a:uLnTx/>
              <a:uFillTx/>
              <a:latin typeface="Calibri"/>
              <a:cs typeface="Calibri"/>
              <a:sym typeface="Calibri"/>
            </a:endParaRPr>
          </a:p>
        </p:txBody>
      </p:sp>
      <p:sp>
        <p:nvSpPr>
          <p:cNvPr id="403" name="Google Shape;403;p26"/>
          <p:cNvSpPr>
            <a:spLocks noGrp="1"/>
          </p:cNvSpPr>
          <p:nvPr>
            <p:ph type="sldNum" idx="12"/>
          </p:nvPr>
        </p:nvSpPr>
        <p:spPr>
          <a:xfrm>
            <a:off x="11496369" y="6155190"/>
            <a:ext cx="432000" cy="432000"/>
          </a:xfrm>
          <a:prstGeom prst="ellipse">
            <a:avLst/>
          </a:prstGeom>
          <a:noFill/>
          <a:ln w="9525" cap="flat" cmpd="sng">
            <a:solidFill>
              <a:schemeClr val="accent1"/>
            </a:solidFill>
            <a:prstDash val="solid"/>
            <a:round/>
            <a:headEnd type="none" w="sm" len="sm"/>
            <a:tailEnd type="none" w="sm" len="sm"/>
          </a:ln>
        </p:spPr>
        <p:txBody>
          <a:bodyPr spcFirstLastPara="1" wrap="square" lIns="0" tIns="0" rIns="0" bIns="0" anchor="ctr" anchorCtr="0">
            <a:noAutofit/>
          </a:bodyPr>
          <a:lstStyle>
            <a:lvl1pPr marL="0" marR="0" lvl="0" indent="0" algn="ctr" rtl="0">
              <a:spcBef>
                <a:spcPts val="0"/>
              </a:spcBef>
              <a:buNone/>
              <a:defRPr sz="1200" b="1" i="1" u="none" strike="noStrike" cap="none">
                <a:solidFill>
                  <a:srgbClr val="3F3F3F"/>
                </a:solidFill>
                <a:latin typeface="Rockwell"/>
                <a:ea typeface="Rockwell"/>
                <a:cs typeface="Rockwell"/>
                <a:sym typeface="Rockwell"/>
              </a:defRPr>
            </a:lvl1pPr>
            <a:lvl2pPr marL="0" marR="0" lvl="1" indent="0" algn="ctr" rtl="0">
              <a:spcBef>
                <a:spcPts val="0"/>
              </a:spcBef>
              <a:buNone/>
              <a:defRPr sz="1200" b="1" i="1" u="none" strike="noStrike" cap="none">
                <a:solidFill>
                  <a:srgbClr val="3F3F3F"/>
                </a:solidFill>
                <a:latin typeface="Rockwell"/>
                <a:ea typeface="Rockwell"/>
                <a:cs typeface="Rockwell"/>
                <a:sym typeface="Rockwell"/>
              </a:defRPr>
            </a:lvl2pPr>
            <a:lvl3pPr marL="0" marR="0" lvl="2" indent="0" algn="ctr" rtl="0">
              <a:spcBef>
                <a:spcPts val="0"/>
              </a:spcBef>
              <a:buNone/>
              <a:defRPr sz="1200" b="1" i="1" u="none" strike="noStrike" cap="none">
                <a:solidFill>
                  <a:srgbClr val="3F3F3F"/>
                </a:solidFill>
                <a:latin typeface="Rockwell"/>
                <a:ea typeface="Rockwell"/>
                <a:cs typeface="Rockwell"/>
                <a:sym typeface="Rockwell"/>
              </a:defRPr>
            </a:lvl3pPr>
            <a:lvl4pPr marL="0" marR="0" lvl="3" indent="0" algn="ctr" rtl="0">
              <a:spcBef>
                <a:spcPts val="0"/>
              </a:spcBef>
              <a:buNone/>
              <a:defRPr sz="1200" b="1" i="1" u="none" strike="noStrike" cap="none">
                <a:solidFill>
                  <a:srgbClr val="3F3F3F"/>
                </a:solidFill>
                <a:latin typeface="Rockwell"/>
                <a:ea typeface="Rockwell"/>
                <a:cs typeface="Rockwell"/>
                <a:sym typeface="Rockwell"/>
              </a:defRPr>
            </a:lvl4pPr>
            <a:lvl5pPr marL="0" marR="0" lvl="4" indent="0" algn="ctr" rtl="0">
              <a:spcBef>
                <a:spcPts val="0"/>
              </a:spcBef>
              <a:buNone/>
              <a:defRPr sz="1200" b="1" i="1" u="none" strike="noStrike" cap="none">
                <a:solidFill>
                  <a:srgbClr val="3F3F3F"/>
                </a:solidFill>
                <a:latin typeface="Rockwell"/>
                <a:ea typeface="Rockwell"/>
                <a:cs typeface="Rockwell"/>
                <a:sym typeface="Rockwell"/>
              </a:defRPr>
            </a:lvl5pPr>
            <a:lvl6pPr marL="0" marR="0" lvl="5" indent="0" algn="ctr" rtl="0">
              <a:spcBef>
                <a:spcPts val="0"/>
              </a:spcBef>
              <a:buNone/>
              <a:defRPr sz="1200" b="1" i="1" u="none" strike="noStrike" cap="none">
                <a:solidFill>
                  <a:srgbClr val="3F3F3F"/>
                </a:solidFill>
                <a:latin typeface="Rockwell"/>
                <a:ea typeface="Rockwell"/>
                <a:cs typeface="Rockwell"/>
                <a:sym typeface="Rockwell"/>
              </a:defRPr>
            </a:lvl6pPr>
            <a:lvl7pPr marL="0" marR="0" lvl="6" indent="0" algn="ctr" rtl="0">
              <a:spcBef>
                <a:spcPts val="0"/>
              </a:spcBef>
              <a:buNone/>
              <a:defRPr sz="1200" b="1" i="1" u="none" strike="noStrike" cap="none">
                <a:solidFill>
                  <a:srgbClr val="3F3F3F"/>
                </a:solidFill>
                <a:latin typeface="Rockwell"/>
                <a:ea typeface="Rockwell"/>
                <a:cs typeface="Rockwell"/>
                <a:sym typeface="Rockwell"/>
              </a:defRPr>
            </a:lvl7pPr>
            <a:lvl8pPr marL="0" marR="0" lvl="7" indent="0" algn="ctr" rtl="0">
              <a:spcBef>
                <a:spcPts val="0"/>
              </a:spcBef>
              <a:buNone/>
              <a:defRPr sz="1200" b="1" i="1" u="none" strike="noStrike" cap="none">
                <a:solidFill>
                  <a:srgbClr val="3F3F3F"/>
                </a:solidFill>
                <a:latin typeface="Rockwell"/>
                <a:ea typeface="Rockwell"/>
                <a:cs typeface="Rockwell"/>
                <a:sym typeface="Rockwell"/>
              </a:defRPr>
            </a:lvl8pPr>
            <a:lvl9pPr marL="0" marR="0" lvl="8" indent="0" algn="ctr" rtl="0">
              <a:spcBef>
                <a:spcPts val="0"/>
              </a:spcBef>
              <a:buNone/>
              <a:defRPr sz="1200" b="1" i="1" u="none" strike="noStrike" cap="none">
                <a:solidFill>
                  <a:srgbClr val="3F3F3F"/>
                </a:solidFill>
                <a:latin typeface="Rockwell"/>
                <a:ea typeface="Rockwell"/>
                <a:cs typeface="Rockwell"/>
                <a:sym typeface="Rockwell"/>
              </a:defRPr>
            </a:lvl9p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n-US" sz="1200" b="1" i="1" u="none" strike="noStrike" kern="0" cap="none" spc="0" normalizeH="0" baseline="0" noProof="0">
                <a:ln>
                  <a:noFill/>
                </a:ln>
                <a:solidFill>
                  <a:srgbClr val="3F3F3F"/>
                </a:solidFill>
                <a:effectLst/>
                <a:uLnTx/>
                <a:uFillTx/>
                <a:latin typeface="Rockwell"/>
                <a:sym typeface="Rockwell"/>
              </a:rPr>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t>‹#›</a:t>
            </a:fld>
            <a:endParaRPr kumimoji="0" sz="1200" b="1" i="1" u="none" strike="noStrike" kern="0" cap="none" spc="0" normalizeH="0" baseline="0" noProof="0">
              <a:ln>
                <a:noFill/>
              </a:ln>
              <a:solidFill>
                <a:srgbClr val="3F3F3F"/>
              </a:solidFill>
              <a:effectLst/>
              <a:uLnTx/>
              <a:uFillTx/>
              <a:latin typeface="Rockwell"/>
              <a:sym typeface="Rockwell"/>
            </a:endParaRPr>
          </a:p>
        </p:txBody>
      </p:sp>
      <p:sp>
        <p:nvSpPr>
          <p:cNvPr id="404" name="Google Shape;404;p26"/>
          <p:cNvSpPr/>
          <p:nvPr/>
        </p:nvSpPr>
        <p:spPr>
          <a:xfrm rot="4308689">
            <a:off x="9191192" y="1651650"/>
            <a:ext cx="1980696" cy="2066510"/>
          </a:xfrm>
          <a:custGeom>
            <a:avLst/>
            <a:gdLst/>
            <a:ahLst/>
            <a:cxnLst/>
            <a:rect l="l" t="t" r="r" b="b"/>
            <a:pathLst>
              <a:path w="1980696" h="2066510" extrusionOk="0">
                <a:moveTo>
                  <a:pt x="0" y="2066510"/>
                </a:moveTo>
                <a:lnTo>
                  <a:pt x="1138078" y="0"/>
                </a:lnTo>
                <a:lnTo>
                  <a:pt x="1980696" y="1530016"/>
                </a:lnTo>
                <a:lnTo>
                  <a:pt x="1459417" y="2066510"/>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405" name="Google Shape;405;p26"/>
          <p:cNvSpPr/>
          <p:nvPr/>
        </p:nvSpPr>
        <p:spPr>
          <a:xfrm rot="-7769131">
            <a:off x="9457431" y="3977898"/>
            <a:ext cx="346713" cy="206124"/>
          </a:xfrm>
          <a:custGeom>
            <a:avLst/>
            <a:gdLst/>
            <a:ahLst/>
            <a:cxnLst/>
            <a:rect l="l" t="t" r="r" b="b"/>
            <a:pathLst>
              <a:path w="346713" h="206124" extrusionOk="0">
                <a:moveTo>
                  <a:pt x="346713" y="206124"/>
                </a:moveTo>
                <a:lnTo>
                  <a:pt x="0" y="206124"/>
                </a:lnTo>
                <a:lnTo>
                  <a:pt x="86666" y="0"/>
                </a:lnTo>
                <a:lnTo>
                  <a:pt x="346713" y="206124"/>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406" name="Google Shape;406;p26"/>
          <p:cNvSpPr/>
          <p:nvPr/>
        </p:nvSpPr>
        <p:spPr>
          <a:xfrm rot="-9168920">
            <a:off x="9528615" y="3713859"/>
            <a:ext cx="710669" cy="335543"/>
          </a:xfrm>
          <a:custGeom>
            <a:avLst/>
            <a:gdLst/>
            <a:ahLst/>
            <a:cxnLst/>
            <a:rect l="l" t="t" r="r" b="b"/>
            <a:pathLst>
              <a:path w="710669" h="335543" extrusionOk="0">
                <a:moveTo>
                  <a:pt x="710669" y="176660"/>
                </a:moveTo>
                <a:lnTo>
                  <a:pt x="0" y="335543"/>
                </a:lnTo>
                <a:lnTo>
                  <a:pt x="141082" y="0"/>
                </a:lnTo>
                <a:lnTo>
                  <a:pt x="487795" y="0"/>
                </a:lnTo>
                <a:lnTo>
                  <a:pt x="710669" y="176660"/>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407" name="Google Shape;407;p26"/>
          <p:cNvSpPr/>
          <p:nvPr/>
        </p:nvSpPr>
        <p:spPr>
          <a:xfrm rot="4308689">
            <a:off x="8785444" y="1075879"/>
            <a:ext cx="1246227" cy="1580187"/>
          </a:xfrm>
          <a:custGeom>
            <a:avLst/>
            <a:gdLst/>
            <a:ahLst/>
            <a:cxnLst/>
            <a:rect l="l" t="t" r="r" b="b"/>
            <a:pathLst>
              <a:path w="1246227" h="1580187" extrusionOk="0">
                <a:moveTo>
                  <a:pt x="0" y="1580187"/>
                </a:moveTo>
                <a:lnTo>
                  <a:pt x="1168783" y="0"/>
                </a:lnTo>
                <a:lnTo>
                  <a:pt x="1246227" y="105569"/>
                </a:lnTo>
                <a:lnTo>
                  <a:pt x="358471" y="1574380"/>
                </a:lnTo>
                <a:lnTo>
                  <a:pt x="0" y="1580187"/>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408" name="Google Shape;408;p26"/>
          <p:cNvSpPr/>
          <p:nvPr/>
        </p:nvSpPr>
        <p:spPr>
          <a:xfrm rot="-4406895">
            <a:off x="11374788" y="2846425"/>
            <a:ext cx="243160" cy="406553"/>
          </a:xfrm>
          <a:custGeom>
            <a:avLst/>
            <a:gdLst/>
            <a:ahLst/>
            <a:cxnLst/>
            <a:rect l="l" t="t" r="r" b="b"/>
            <a:pathLst>
              <a:path w="243160" h="406553" extrusionOk="0">
                <a:moveTo>
                  <a:pt x="243160" y="342071"/>
                </a:moveTo>
                <a:lnTo>
                  <a:pt x="156493" y="406553"/>
                </a:lnTo>
                <a:lnTo>
                  <a:pt x="0" y="0"/>
                </a:lnTo>
                <a:lnTo>
                  <a:pt x="243160" y="342071"/>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409" name="Google Shape;409;p26"/>
          <p:cNvSpPr/>
          <p:nvPr/>
        </p:nvSpPr>
        <p:spPr>
          <a:xfrm rot="-4406895">
            <a:off x="10879052" y="2627354"/>
            <a:ext cx="692798" cy="510610"/>
          </a:xfrm>
          <a:custGeom>
            <a:avLst/>
            <a:gdLst/>
            <a:ahLst/>
            <a:cxnLst/>
            <a:rect l="l" t="t" r="r" b="b"/>
            <a:pathLst>
              <a:path w="692798" h="510610" extrusionOk="0">
                <a:moveTo>
                  <a:pt x="692798" y="224339"/>
                </a:moveTo>
                <a:lnTo>
                  <a:pt x="308036" y="510610"/>
                </a:lnTo>
                <a:lnTo>
                  <a:pt x="64876" y="168539"/>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410" name="Google Shape;410;p26"/>
          <p:cNvSpPr txBox="1">
            <a:spLocks noGrp="1"/>
          </p:cNvSpPr>
          <p:nvPr>
            <p:ph type="title"/>
          </p:nvPr>
        </p:nvSpPr>
        <p:spPr>
          <a:xfrm>
            <a:off x="839788" y="457200"/>
            <a:ext cx="3932237" cy="1600200"/>
          </a:xfrm>
          <a:prstGeom prst="rect">
            <a:avLst/>
          </a:prstGeom>
          <a:noFill/>
          <a:ln>
            <a:noFill/>
          </a:ln>
        </p:spPr>
        <p:txBody>
          <a:bodyPr spcFirstLastPara="1" wrap="square" lIns="0" tIns="0" rIns="0" bIns="0" anchor="b" anchorCtr="0"/>
          <a:lstStyle>
            <a:lvl1pPr marR="0" lvl="0" algn="l" rtl="0">
              <a:lnSpc>
                <a:spcPct val="90000"/>
              </a:lnSpc>
              <a:spcBef>
                <a:spcPts val="0"/>
              </a:spcBef>
              <a:spcAft>
                <a:spcPts val="0"/>
              </a:spcAft>
              <a:buClr>
                <a:srgbClr val="0070C0"/>
              </a:buClr>
              <a:buSzPts val="3200"/>
              <a:buFont typeface="Economica"/>
              <a:buNone/>
              <a:defRPr sz="3200" b="0" i="0" u="none" strike="noStrike" cap="none">
                <a:solidFill>
                  <a:srgbClr val="0070C0"/>
                </a:solidFill>
                <a:latin typeface="Economica"/>
                <a:ea typeface="Economica"/>
                <a:cs typeface="Economica"/>
                <a:sym typeface="Economica"/>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endParaRPr/>
          </a:p>
        </p:txBody>
      </p:sp>
      <p:sp>
        <p:nvSpPr>
          <p:cNvPr id="411" name="Google Shape;411;p26"/>
          <p:cNvSpPr txBox="1">
            <a:spLocks noGrp="1"/>
          </p:cNvSpPr>
          <p:nvPr>
            <p:ph type="body" idx="1"/>
          </p:nvPr>
        </p:nvSpPr>
        <p:spPr>
          <a:xfrm>
            <a:off x="839788" y="2057400"/>
            <a:ext cx="3932237" cy="3811588"/>
          </a:xfrm>
          <a:prstGeom prst="rect">
            <a:avLst/>
          </a:prstGeom>
          <a:noFill/>
          <a:ln>
            <a:noFill/>
          </a:ln>
        </p:spPr>
        <p:txBody>
          <a:bodyPr spcFirstLastPara="1" wrap="square" lIns="0" tIns="0" rIns="0" bIns="0" anchor="t" anchorCtr="0"/>
          <a:lstStyle>
            <a:lvl1pPr marL="457200" marR="0" lvl="0" indent="-228600" algn="l" rtl="0">
              <a:lnSpc>
                <a:spcPct val="90000"/>
              </a:lnSpc>
              <a:spcBef>
                <a:spcPts val="1000"/>
              </a:spcBef>
              <a:spcAft>
                <a:spcPts val="0"/>
              </a:spcAft>
              <a:buClr>
                <a:srgbClr val="3F3F3F"/>
              </a:buClr>
              <a:buSzPts val="1600"/>
              <a:buFont typeface="Arial"/>
              <a:buNone/>
              <a:defRPr sz="1600" b="0" i="0" u="none" strike="noStrike" cap="none">
                <a:solidFill>
                  <a:srgbClr val="3F3F3F"/>
                </a:solidFill>
                <a:latin typeface="Calibri"/>
                <a:ea typeface="Calibri"/>
                <a:cs typeface="Calibri"/>
                <a:sym typeface="Calibri"/>
              </a:defRPr>
            </a:lvl1pPr>
            <a:lvl2pPr marL="914400" marR="0" lvl="1" indent="-228600" algn="l" rtl="0">
              <a:lnSpc>
                <a:spcPct val="90000"/>
              </a:lnSpc>
              <a:spcBef>
                <a:spcPts val="500"/>
              </a:spcBef>
              <a:spcAft>
                <a:spcPts val="0"/>
              </a:spcAft>
              <a:buClr>
                <a:srgbClr val="3F3F3F"/>
              </a:buClr>
              <a:buSzPts val="1400"/>
              <a:buFont typeface="Arial"/>
              <a:buNone/>
              <a:defRPr sz="1400" b="0" i="0" u="none" strike="noStrike" cap="none">
                <a:solidFill>
                  <a:srgbClr val="3F3F3F"/>
                </a:solidFill>
                <a:latin typeface="Calibri"/>
                <a:ea typeface="Calibri"/>
                <a:cs typeface="Calibri"/>
                <a:sym typeface="Calibri"/>
              </a:defRPr>
            </a:lvl2pPr>
            <a:lvl3pPr marL="1371600" marR="0" lvl="2" indent="-228600" algn="l" rtl="0">
              <a:lnSpc>
                <a:spcPct val="90000"/>
              </a:lnSpc>
              <a:spcBef>
                <a:spcPts val="500"/>
              </a:spcBef>
              <a:spcAft>
                <a:spcPts val="0"/>
              </a:spcAft>
              <a:buClr>
                <a:srgbClr val="3F3F3F"/>
              </a:buClr>
              <a:buSzPts val="1200"/>
              <a:buFont typeface="Arial"/>
              <a:buNone/>
              <a:defRPr sz="1200" b="0" i="0" u="none" strike="noStrike" cap="none">
                <a:solidFill>
                  <a:srgbClr val="3F3F3F"/>
                </a:solidFill>
                <a:latin typeface="Calibri"/>
                <a:ea typeface="Calibri"/>
                <a:cs typeface="Calibri"/>
                <a:sym typeface="Calibri"/>
              </a:defRPr>
            </a:lvl3pPr>
            <a:lvl4pPr marL="1828800" marR="0" lvl="3" indent="-228600" algn="l" rtl="0">
              <a:lnSpc>
                <a:spcPct val="90000"/>
              </a:lnSpc>
              <a:spcBef>
                <a:spcPts val="500"/>
              </a:spcBef>
              <a:spcAft>
                <a:spcPts val="0"/>
              </a:spcAft>
              <a:buClr>
                <a:srgbClr val="3F3F3F"/>
              </a:buClr>
              <a:buSzPts val="1000"/>
              <a:buFont typeface="Arial"/>
              <a:buNone/>
              <a:defRPr sz="1000" b="0" i="0" u="none" strike="noStrike" cap="none">
                <a:solidFill>
                  <a:srgbClr val="3F3F3F"/>
                </a:solidFill>
                <a:latin typeface="Calibri"/>
                <a:ea typeface="Calibri"/>
                <a:cs typeface="Calibri"/>
                <a:sym typeface="Calibri"/>
              </a:defRPr>
            </a:lvl4pPr>
            <a:lvl5pPr marL="2286000" marR="0" lvl="4" indent="-228600" algn="l" rtl="0">
              <a:lnSpc>
                <a:spcPct val="90000"/>
              </a:lnSpc>
              <a:spcBef>
                <a:spcPts val="500"/>
              </a:spcBef>
              <a:spcAft>
                <a:spcPts val="0"/>
              </a:spcAft>
              <a:buClr>
                <a:srgbClr val="3F3F3F"/>
              </a:buClr>
              <a:buSzPts val="1000"/>
              <a:buFont typeface="Arial"/>
              <a:buNone/>
              <a:defRPr sz="1000" b="0" i="0" u="none" strike="noStrike" cap="none">
                <a:solidFill>
                  <a:srgbClr val="3F3F3F"/>
                </a:solidFill>
                <a:latin typeface="Calibri"/>
                <a:ea typeface="Calibri"/>
                <a:cs typeface="Calibri"/>
                <a:sym typeface="Calibri"/>
              </a:defRPr>
            </a:lvl5pPr>
            <a:lvl6pPr marL="2743200" marR="0" lvl="5" indent="-228600" algn="l" rtl="0">
              <a:lnSpc>
                <a:spcPct val="90000"/>
              </a:lnSpc>
              <a:spcBef>
                <a:spcPts val="500"/>
              </a:spcBef>
              <a:spcAft>
                <a:spcPts val="0"/>
              </a:spcAft>
              <a:buClr>
                <a:schemeClr val="dk1"/>
              </a:buClr>
              <a:buSzPts val="1000"/>
              <a:buFont typeface="Arial"/>
              <a:buNone/>
              <a:defRPr sz="1000" b="0" i="0" u="none" strike="noStrike" cap="none">
                <a:solidFill>
                  <a:schemeClr val="dk1"/>
                </a:solidFill>
                <a:latin typeface="Calibri"/>
                <a:ea typeface="Calibri"/>
                <a:cs typeface="Calibri"/>
                <a:sym typeface="Calibri"/>
              </a:defRPr>
            </a:lvl6pPr>
            <a:lvl7pPr marL="3200400" marR="0" lvl="6" indent="-228600" algn="l" rtl="0">
              <a:lnSpc>
                <a:spcPct val="90000"/>
              </a:lnSpc>
              <a:spcBef>
                <a:spcPts val="500"/>
              </a:spcBef>
              <a:spcAft>
                <a:spcPts val="0"/>
              </a:spcAft>
              <a:buClr>
                <a:schemeClr val="dk1"/>
              </a:buClr>
              <a:buSzPts val="1000"/>
              <a:buFont typeface="Arial"/>
              <a:buNone/>
              <a:defRPr sz="1000" b="0" i="0" u="none" strike="noStrike" cap="none">
                <a:solidFill>
                  <a:schemeClr val="dk1"/>
                </a:solidFill>
                <a:latin typeface="Calibri"/>
                <a:ea typeface="Calibri"/>
                <a:cs typeface="Calibri"/>
                <a:sym typeface="Calibri"/>
              </a:defRPr>
            </a:lvl7pPr>
            <a:lvl8pPr marL="3657600" marR="0" lvl="7" indent="-228600" algn="l" rtl="0">
              <a:lnSpc>
                <a:spcPct val="90000"/>
              </a:lnSpc>
              <a:spcBef>
                <a:spcPts val="500"/>
              </a:spcBef>
              <a:spcAft>
                <a:spcPts val="0"/>
              </a:spcAft>
              <a:buClr>
                <a:schemeClr val="dk1"/>
              </a:buClr>
              <a:buSzPts val="1000"/>
              <a:buFont typeface="Arial"/>
              <a:buNone/>
              <a:defRPr sz="1000" b="0" i="0" u="none" strike="noStrike" cap="none">
                <a:solidFill>
                  <a:schemeClr val="dk1"/>
                </a:solidFill>
                <a:latin typeface="Calibri"/>
                <a:ea typeface="Calibri"/>
                <a:cs typeface="Calibri"/>
                <a:sym typeface="Calibri"/>
              </a:defRPr>
            </a:lvl8pPr>
            <a:lvl9pPr marL="4114800" marR="0" lvl="8" indent="-228600" algn="l" rtl="0">
              <a:lnSpc>
                <a:spcPct val="90000"/>
              </a:lnSpc>
              <a:spcBef>
                <a:spcPts val="500"/>
              </a:spcBef>
              <a:spcAft>
                <a:spcPts val="0"/>
              </a:spcAft>
              <a:buClr>
                <a:schemeClr val="dk1"/>
              </a:buClr>
              <a:buSzPts val="1000"/>
              <a:buFont typeface="Arial"/>
              <a:buNone/>
              <a:defRPr sz="1000" b="0" i="0" u="none" strike="noStrike" cap="none">
                <a:solidFill>
                  <a:schemeClr val="dk1"/>
                </a:solidFill>
                <a:latin typeface="Calibri"/>
                <a:ea typeface="Calibri"/>
                <a:cs typeface="Calibri"/>
                <a:sym typeface="Calibri"/>
              </a:defRPr>
            </a:lvl9pPr>
          </a:lstStyle>
          <a:p>
            <a:endParaRPr/>
          </a:p>
        </p:txBody>
      </p:sp>
      <p:sp>
        <p:nvSpPr>
          <p:cNvPr id="412" name="Google Shape;412;p26"/>
          <p:cNvSpPr txBox="1">
            <a:spLocks noGrp="1"/>
          </p:cNvSpPr>
          <p:nvPr>
            <p:ph type="body" idx="2"/>
          </p:nvPr>
        </p:nvSpPr>
        <p:spPr>
          <a:xfrm>
            <a:off x="5183188" y="457201"/>
            <a:ext cx="6172200" cy="5403850"/>
          </a:xfrm>
          <a:prstGeom prst="rect">
            <a:avLst/>
          </a:prstGeom>
          <a:noFill/>
          <a:ln>
            <a:noFill/>
          </a:ln>
        </p:spPr>
        <p:txBody>
          <a:bodyPr spcFirstLastPara="1" wrap="square" lIns="0" tIns="0" rIns="0" bIns="0" anchor="t" anchorCtr="0"/>
          <a:lstStyle>
            <a:lvl1pPr marL="457200" marR="0" lvl="0" indent="-431800" algn="l" rtl="0">
              <a:lnSpc>
                <a:spcPct val="90000"/>
              </a:lnSpc>
              <a:spcBef>
                <a:spcPts val="1000"/>
              </a:spcBef>
              <a:spcAft>
                <a:spcPts val="0"/>
              </a:spcAft>
              <a:buClr>
                <a:srgbClr val="3F3F3F"/>
              </a:buClr>
              <a:buSzPts val="3200"/>
              <a:buFont typeface="Arial"/>
              <a:buChar char="•"/>
              <a:defRPr sz="3200" b="0" i="0" u="none" strike="noStrike" cap="none">
                <a:solidFill>
                  <a:srgbClr val="3F3F3F"/>
                </a:solidFill>
                <a:latin typeface="Calibri"/>
                <a:ea typeface="Calibri"/>
                <a:cs typeface="Calibri"/>
                <a:sym typeface="Calibri"/>
              </a:defRPr>
            </a:lvl1pPr>
            <a:lvl2pPr marL="914400" marR="0" lvl="1" indent="-406400" algn="l" rtl="0">
              <a:lnSpc>
                <a:spcPct val="90000"/>
              </a:lnSpc>
              <a:spcBef>
                <a:spcPts val="500"/>
              </a:spcBef>
              <a:spcAft>
                <a:spcPts val="0"/>
              </a:spcAft>
              <a:buClr>
                <a:srgbClr val="3F3F3F"/>
              </a:buClr>
              <a:buSzPts val="2800"/>
              <a:buFont typeface="Arial"/>
              <a:buChar char="•"/>
              <a:defRPr sz="2800" b="0" i="0" u="none" strike="noStrike" cap="none">
                <a:solidFill>
                  <a:srgbClr val="3F3F3F"/>
                </a:solidFill>
                <a:latin typeface="Calibri"/>
                <a:ea typeface="Calibri"/>
                <a:cs typeface="Calibri"/>
                <a:sym typeface="Calibri"/>
              </a:defRPr>
            </a:lvl2pPr>
            <a:lvl3pPr marL="1371600" marR="0" lvl="2" indent="-381000" algn="l" rtl="0">
              <a:lnSpc>
                <a:spcPct val="90000"/>
              </a:lnSpc>
              <a:spcBef>
                <a:spcPts val="500"/>
              </a:spcBef>
              <a:spcAft>
                <a:spcPts val="0"/>
              </a:spcAft>
              <a:buClr>
                <a:srgbClr val="3F3F3F"/>
              </a:buClr>
              <a:buSzPts val="2400"/>
              <a:buFont typeface="Arial"/>
              <a:buChar char="•"/>
              <a:defRPr sz="2400" b="0" i="0" u="none" strike="noStrike" cap="none">
                <a:solidFill>
                  <a:srgbClr val="3F3F3F"/>
                </a:solidFill>
                <a:latin typeface="Calibri"/>
                <a:ea typeface="Calibri"/>
                <a:cs typeface="Calibri"/>
                <a:sym typeface="Calibri"/>
              </a:defRPr>
            </a:lvl3pPr>
            <a:lvl4pPr marL="1828800" marR="0" lvl="3" indent="-355600" algn="l" rtl="0">
              <a:lnSpc>
                <a:spcPct val="90000"/>
              </a:lnSpc>
              <a:spcBef>
                <a:spcPts val="500"/>
              </a:spcBef>
              <a:spcAft>
                <a:spcPts val="0"/>
              </a:spcAft>
              <a:buClr>
                <a:srgbClr val="3F3F3F"/>
              </a:buClr>
              <a:buSzPts val="2000"/>
              <a:buFont typeface="Arial"/>
              <a:buChar char="•"/>
              <a:defRPr sz="2000" b="0" i="0" u="none" strike="noStrike" cap="none">
                <a:solidFill>
                  <a:srgbClr val="3F3F3F"/>
                </a:solidFill>
                <a:latin typeface="Calibri"/>
                <a:ea typeface="Calibri"/>
                <a:cs typeface="Calibri"/>
                <a:sym typeface="Calibri"/>
              </a:defRPr>
            </a:lvl4pPr>
            <a:lvl5pPr marL="2286000" marR="0" lvl="4" indent="-355600" algn="l" rtl="0">
              <a:lnSpc>
                <a:spcPct val="90000"/>
              </a:lnSpc>
              <a:spcBef>
                <a:spcPts val="500"/>
              </a:spcBef>
              <a:spcAft>
                <a:spcPts val="0"/>
              </a:spcAft>
              <a:buClr>
                <a:srgbClr val="3F3F3F"/>
              </a:buClr>
              <a:buSzPts val="2000"/>
              <a:buFont typeface="Arial"/>
              <a:buChar char="•"/>
              <a:defRPr sz="2000" b="0" i="0" u="none" strike="noStrike" cap="none">
                <a:solidFill>
                  <a:srgbClr val="3F3F3F"/>
                </a:solidFill>
                <a:latin typeface="Calibri"/>
                <a:ea typeface="Calibri"/>
                <a:cs typeface="Calibri"/>
                <a:sym typeface="Calibri"/>
              </a:defRPr>
            </a:lvl5pPr>
            <a:lvl6pPr marL="2743200" marR="0" lvl="5" indent="-355600" algn="l" rtl="0">
              <a:lnSpc>
                <a:spcPct val="90000"/>
              </a:lnSpc>
              <a:spcBef>
                <a:spcPts val="500"/>
              </a:spcBef>
              <a:spcAft>
                <a:spcPts val="0"/>
              </a:spcAft>
              <a:buClr>
                <a:schemeClr val="dk1"/>
              </a:buClr>
              <a:buSzPts val="2000"/>
              <a:buFont typeface="Arial"/>
              <a:buChar char="•"/>
              <a:defRPr sz="2000" b="0" i="0" u="none" strike="noStrike" cap="none">
                <a:solidFill>
                  <a:schemeClr val="dk1"/>
                </a:solidFill>
                <a:latin typeface="Calibri"/>
                <a:ea typeface="Calibri"/>
                <a:cs typeface="Calibri"/>
                <a:sym typeface="Calibri"/>
              </a:defRPr>
            </a:lvl6pPr>
            <a:lvl7pPr marL="3200400" marR="0" lvl="6" indent="-355600" algn="l" rtl="0">
              <a:lnSpc>
                <a:spcPct val="90000"/>
              </a:lnSpc>
              <a:spcBef>
                <a:spcPts val="500"/>
              </a:spcBef>
              <a:spcAft>
                <a:spcPts val="0"/>
              </a:spcAft>
              <a:buClr>
                <a:schemeClr val="dk1"/>
              </a:buClr>
              <a:buSzPts val="2000"/>
              <a:buFont typeface="Arial"/>
              <a:buChar char="•"/>
              <a:defRPr sz="2000" b="0" i="0" u="none" strike="noStrike" cap="none">
                <a:solidFill>
                  <a:schemeClr val="dk1"/>
                </a:solidFill>
                <a:latin typeface="Calibri"/>
                <a:ea typeface="Calibri"/>
                <a:cs typeface="Calibri"/>
                <a:sym typeface="Calibri"/>
              </a:defRPr>
            </a:lvl7pPr>
            <a:lvl8pPr marL="3657600" marR="0" lvl="7" indent="-355600" algn="l" rtl="0">
              <a:lnSpc>
                <a:spcPct val="90000"/>
              </a:lnSpc>
              <a:spcBef>
                <a:spcPts val="500"/>
              </a:spcBef>
              <a:spcAft>
                <a:spcPts val="0"/>
              </a:spcAft>
              <a:buClr>
                <a:schemeClr val="dk1"/>
              </a:buClr>
              <a:buSzPts val="2000"/>
              <a:buFont typeface="Arial"/>
              <a:buChar char="•"/>
              <a:defRPr sz="2000" b="0" i="0" u="none" strike="noStrike" cap="none">
                <a:solidFill>
                  <a:schemeClr val="dk1"/>
                </a:solidFill>
                <a:latin typeface="Calibri"/>
                <a:ea typeface="Calibri"/>
                <a:cs typeface="Calibri"/>
                <a:sym typeface="Calibri"/>
              </a:defRPr>
            </a:lvl8pPr>
            <a:lvl9pPr marL="4114800" marR="0" lvl="8" indent="-355600" algn="l" rtl="0">
              <a:lnSpc>
                <a:spcPct val="90000"/>
              </a:lnSpc>
              <a:spcBef>
                <a:spcPts val="500"/>
              </a:spcBef>
              <a:spcAft>
                <a:spcPts val="0"/>
              </a:spcAft>
              <a:buClr>
                <a:schemeClr val="dk1"/>
              </a:buClr>
              <a:buSzPts val="2000"/>
              <a:buFont typeface="Arial"/>
              <a:buChar char="•"/>
              <a:defRPr sz="2000" b="0" i="0" u="none" strike="noStrike" cap="none">
                <a:solidFill>
                  <a:schemeClr val="dk1"/>
                </a:solidFill>
                <a:latin typeface="Calibri"/>
                <a:ea typeface="Calibri"/>
                <a:cs typeface="Calibri"/>
                <a:sym typeface="Calibri"/>
              </a:defRPr>
            </a:lvl9pPr>
          </a:lstStyle>
          <a:p>
            <a:endParaRPr/>
          </a:p>
        </p:txBody>
      </p:sp>
    </p:spTree>
    <p:extLst>
      <p:ext uri="{BB962C8B-B14F-4D97-AF65-F5344CB8AC3E}">
        <p14:creationId xmlns:p14="http://schemas.microsoft.com/office/powerpoint/2010/main" val="3453226122"/>
      </p:ext>
    </p:extLst>
  </p:cSld>
  <p:clrMapOvr>
    <a:masterClrMapping/>
  </p:clrMapOvr>
</p:sldLayout>
</file>

<file path=ppt/slideLayouts/slideLayout176.xml><?xml version="1.0" encoding="utf-8"?>
<p:sldLayout xmlns:a="http://schemas.openxmlformats.org/drawingml/2006/main" xmlns:r="http://schemas.openxmlformats.org/officeDocument/2006/relationships" xmlns:p="http://schemas.openxmlformats.org/presentationml/2006/main" matchingName="1_Picture with Caption">
  <p:cSld name="1_Picture with Caption">
    <p:spTree>
      <p:nvGrpSpPr>
        <p:cNvPr id="1" name="Shape 413"/>
        <p:cNvGrpSpPr/>
        <p:nvPr/>
      </p:nvGrpSpPr>
      <p:grpSpPr>
        <a:xfrm>
          <a:off x="0" y="0"/>
          <a:ext cx="0" cy="0"/>
          <a:chOff x="0" y="0"/>
          <a:chExt cx="0" cy="0"/>
        </a:xfrm>
      </p:grpSpPr>
      <p:sp>
        <p:nvSpPr>
          <p:cNvPr id="414" name="Google Shape;414;p27"/>
          <p:cNvSpPr/>
          <p:nvPr/>
        </p:nvSpPr>
        <p:spPr>
          <a:xfrm rot="4308689">
            <a:off x="8139110" y="-52404"/>
            <a:ext cx="648657" cy="777553"/>
          </a:xfrm>
          <a:custGeom>
            <a:avLst/>
            <a:gdLst/>
            <a:ahLst/>
            <a:cxnLst/>
            <a:rect l="l" t="t" r="r" b="b"/>
            <a:pathLst>
              <a:path w="648657" h="777553" extrusionOk="0">
                <a:moveTo>
                  <a:pt x="0" y="777553"/>
                </a:moveTo>
                <a:lnTo>
                  <a:pt x="255474" y="0"/>
                </a:lnTo>
                <a:lnTo>
                  <a:pt x="648657" y="713937"/>
                </a:lnTo>
                <a:lnTo>
                  <a:pt x="0" y="777553"/>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415" name="Google Shape;415;p27"/>
          <p:cNvSpPr/>
          <p:nvPr/>
        </p:nvSpPr>
        <p:spPr>
          <a:xfrm rot="4308689">
            <a:off x="8878526" y="-532562"/>
            <a:ext cx="3571215" cy="3737093"/>
          </a:xfrm>
          <a:custGeom>
            <a:avLst/>
            <a:gdLst/>
            <a:ahLst/>
            <a:cxnLst/>
            <a:rect l="l" t="t" r="r" b="b"/>
            <a:pathLst>
              <a:path w="3571215" h="3737093" extrusionOk="0">
                <a:moveTo>
                  <a:pt x="0" y="3023156"/>
                </a:moveTo>
                <a:lnTo>
                  <a:pt x="993291" y="0"/>
                </a:lnTo>
                <a:lnTo>
                  <a:pt x="3571215" y="847006"/>
                </a:lnTo>
                <a:lnTo>
                  <a:pt x="1392370" y="3639100"/>
                </a:lnTo>
                <a:lnTo>
                  <a:pt x="393183" y="3737093"/>
                </a:lnTo>
                <a:lnTo>
                  <a:pt x="0" y="3023156"/>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416" name="Google Shape;416;p27"/>
          <p:cNvSpPr txBox="1">
            <a:spLocks noGrp="1"/>
          </p:cNvSpPr>
          <p:nvPr>
            <p:ph type="ftr" idx="11"/>
          </p:nvPr>
        </p:nvSpPr>
        <p:spPr>
          <a:xfrm>
            <a:off x="431999" y="6188628"/>
            <a:ext cx="8784941" cy="365125"/>
          </a:xfrm>
          <a:prstGeom prst="rect">
            <a:avLst/>
          </a:prstGeom>
          <a:noFill/>
          <a:ln>
            <a:noFill/>
          </a:ln>
        </p:spPr>
        <p:txBody>
          <a:bodyPr spcFirstLastPara="1" wrap="square" lIns="0" tIns="0" rIns="0" bIns="0" anchor="ctr" anchorCtr="0"/>
          <a:lstStyle>
            <a:lvl1pPr marR="0" lvl="0" algn="l" rtl="0">
              <a:spcBef>
                <a:spcPts val="0"/>
              </a:spcBef>
              <a:spcAft>
                <a:spcPts val="0"/>
              </a:spcAft>
              <a:buSzPts val="1400"/>
              <a:buNone/>
              <a:defRPr sz="1200" b="0" i="0" u="none" strike="noStrike" cap="none">
                <a:solidFill>
                  <a:srgbClr val="3F3F3F"/>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200" b="0" i="0" u="none" strike="noStrike" kern="0" cap="none" spc="0" normalizeH="0" baseline="0" noProof="0">
              <a:ln>
                <a:noFill/>
              </a:ln>
              <a:solidFill>
                <a:srgbClr val="3F3F3F"/>
              </a:solidFill>
              <a:effectLst/>
              <a:uLnTx/>
              <a:uFillTx/>
              <a:latin typeface="Calibri"/>
              <a:cs typeface="Calibri"/>
              <a:sym typeface="Calibri"/>
            </a:endParaRPr>
          </a:p>
        </p:txBody>
      </p:sp>
      <p:sp>
        <p:nvSpPr>
          <p:cNvPr id="417" name="Google Shape;417;p27"/>
          <p:cNvSpPr>
            <a:spLocks noGrp="1"/>
          </p:cNvSpPr>
          <p:nvPr>
            <p:ph type="sldNum" idx="12"/>
          </p:nvPr>
        </p:nvSpPr>
        <p:spPr>
          <a:xfrm>
            <a:off x="11496369" y="6155190"/>
            <a:ext cx="432000" cy="432000"/>
          </a:xfrm>
          <a:prstGeom prst="ellipse">
            <a:avLst/>
          </a:prstGeom>
          <a:noFill/>
          <a:ln w="9525" cap="flat" cmpd="sng">
            <a:solidFill>
              <a:schemeClr val="accent1"/>
            </a:solidFill>
            <a:prstDash val="solid"/>
            <a:round/>
            <a:headEnd type="none" w="sm" len="sm"/>
            <a:tailEnd type="none" w="sm" len="sm"/>
          </a:ln>
        </p:spPr>
        <p:txBody>
          <a:bodyPr spcFirstLastPara="1" wrap="square" lIns="0" tIns="0" rIns="0" bIns="0" anchor="ctr" anchorCtr="0">
            <a:noAutofit/>
          </a:bodyPr>
          <a:lstStyle>
            <a:lvl1pPr marL="0" marR="0" lvl="0" indent="0" algn="ctr" rtl="0">
              <a:spcBef>
                <a:spcPts val="0"/>
              </a:spcBef>
              <a:buNone/>
              <a:defRPr sz="1200" b="1" i="1" u="none" strike="noStrike" cap="none">
                <a:solidFill>
                  <a:srgbClr val="3F3F3F"/>
                </a:solidFill>
                <a:latin typeface="Rockwell"/>
                <a:ea typeface="Rockwell"/>
                <a:cs typeface="Rockwell"/>
                <a:sym typeface="Rockwell"/>
              </a:defRPr>
            </a:lvl1pPr>
            <a:lvl2pPr marL="0" marR="0" lvl="1" indent="0" algn="ctr" rtl="0">
              <a:spcBef>
                <a:spcPts val="0"/>
              </a:spcBef>
              <a:buNone/>
              <a:defRPr sz="1200" b="1" i="1" u="none" strike="noStrike" cap="none">
                <a:solidFill>
                  <a:srgbClr val="3F3F3F"/>
                </a:solidFill>
                <a:latin typeface="Rockwell"/>
                <a:ea typeface="Rockwell"/>
                <a:cs typeface="Rockwell"/>
                <a:sym typeface="Rockwell"/>
              </a:defRPr>
            </a:lvl2pPr>
            <a:lvl3pPr marL="0" marR="0" lvl="2" indent="0" algn="ctr" rtl="0">
              <a:spcBef>
                <a:spcPts val="0"/>
              </a:spcBef>
              <a:buNone/>
              <a:defRPr sz="1200" b="1" i="1" u="none" strike="noStrike" cap="none">
                <a:solidFill>
                  <a:srgbClr val="3F3F3F"/>
                </a:solidFill>
                <a:latin typeface="Rockwell"/>
                <a:ea typeface="Rockwell"/>
                <a:cs typeface="Rockwell"/>
                <a:sym typeface="Rockwell"/>
              </a:defRPr>
            </a:lvl3pPr>
            <a:lvl4pPr marL="0" marR="0" lvl="3" indent="0" algn="ctr" rtl="0">
              <a:spcBef>
                <a:spcPts val="0"/>
              </a:spcBef>
              <a:buNone/>
              <a:defRPr sz="1200" b="1" i="1" u="none" strike="noStrike" cap="none">
                <a:solidFill>
                  <a:srgbClr val="3F3F3F"/>
                </a:solidFill>
                <a:latin typeface="Rockwell"/>
                <a:ea typeface="Rockwell"/>
                <a:cs typeface="Rockwell"/>
                <a:sym typeface="Rockwell"/>
              </a:defRPr>
            </a:lvl4pPr>
            <a:lvl5pPr marL="0" marR="0" lvl="4" indent="0" algn="ctr" rtl="0">
              <a:spcBef>
                <a:spcPts val="0"/>
              </a:spcBef>
              <a:buNone/>
              <a:defRPr sz="1200" b="1" i="1" u="none" strike="noStrike" cap="none">
                <a:solidFill>
                  <a:srgbClr val="3F3F3F"/>
                </a:solidFill>
                <a:latin typeface="Rockwell"/>
                <a:ea typeface="Rockwell"/>
                <a:cs typeface="Rockwell"/>
                <a:sym typeface="Rockwell"/>
              </a:defRPr>
            </a:lvl5pPr>
            <a:lvl6pPr marL="0" marR="0" lvl="5" indent="0" algn="ctr" rtl="0">
              <a:spcBef>
                <a:spcPts val="0"/>
              </a:spcBef>
              <a:buNone/>
              <a:defRPr sz="1200" b="1" i="1" u="none" strike="noStrike" cap="none">
                <a:solidFill>
                  <a:srgbClr val="3F3F3F"/>
                </a:solidFill>
                <a:latin typeface="Rockwell"/>
                <a:ea typeface="Rockwell"/>
                <a:cs typeface="Rockwell"/>
                <a:sym typeface="Rockwell"/>
              </a:defRPr>
            </a:lvl6pPr>
            <a:lvl7pPr marL="0" marR="0" lvl="6" indent="0" algn="ctr" rtl="0">
              <a:spcBef>
                <a:spcPts val="0"/>
              </a:spcBef>
              <a:buNone/>
              <a:defRPr sz="1200" b="1" i="1" u="none" strike="noStrike" cap="none">
                <a:solidFill>
                  <a:srgbClr val="3F3F3F"/>
                </a:solidFill>
                <a:latin typeface="Rockwell"/>
                <a:ea typeface="Rockwell"/>
                <a:cs typeface="Rockwell"/>
                <a:sym typeface="Rockwell"/>
              </a:defRPr>
            </a:lvl7pPr>
            <a:lvl8pPr marL="0" marR="0" lvl="7" indent="0" algn="ctr" rtl="0">
              <a:spcBef>
                <a:spcPts val="0"/>
              </a:spcBef>
              <a:buNone/>
              <a:defRPr sz="1200" b="1" i="1" u="none" strike="noStrike" cap="none">
                <a:solidFill>
                  <a:srgbClr val="3F3F3F"/>
                </a:solidFill>
                <a:latin typeface="Rockwell"/>
                <a:ea typeface="Rockwell"/>
                <a:cs typeface="Rockwell"/>
                <a:sym typeface="Rockwell"/>
              </a:defRPr>
            </a:lvl8pPr>
            <a:lvl9pPr marL="0" marR="0" lvl="8" indent="0" algn="ctr" rtl="0">
              <a:spcBef>
                <a:spcPts val="0"/>
              </a:spcBef>
              <a:buNone/>
              <a:defRPr sz="1200" b="1" i="1" u="none" strike="noStrike" cap="none">
                <a:solidFill>
                  <a:srgbClr val="3F3F3F"/>
                </a:solidFill>
                <a:latin typeface="Rockwell"/>
                <a:ea typeface="Rockwell"/>
                <a:cs typeface="Rockwell"/>
                <a:sym typeface="Rockwell"/>
              </a:defRPr>
            </a:lvl9p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n-US" sz="1200" b="1" i="1" u="none" strike="noStrike" kern="0" cap="none" spc="0" normalizeH="0" baseline="0" noProof="0">
                <a:ln>
                  <a:noFill/>
                </a:ln>
                <a:solidFill>
                  <a:srgbClr val="3F3F3F"/>
                </a:solidFill>
                <a:effectLst/>
                <a:uLnTx/>
                <a:uFillTx/>
                <a:latin typeface="Rockwell"/>
                <a:sym typeface="Rockwell"/>
              </a:rPr>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t>‹#›</a:t>
            </a:fld>
            <a:endParaRPr kumimoji="0" sz="1200" b="1" i="1" u="none" strike="noStrike" kern="0" cap="none" spc="0" normalizeH="0" baseline="0" noProof="0">
              <a:ln>
                <a:noFill/>
              </a:ln>
              <a:solidFill>
                <a:srgbClr val="3F3F3F"/>
              </a:solidFill>
              <a:effectLst/>
              <a:uLnTx/>
              <a:uFillTx/>
              <a:latin typeface="Rockwell"/>
              <a:sym typeface="Rockwell"/>
            </a:endParaRPr>
          </a:p>
        </p:txBody>
      </p:sp>
      <p:sp>
        <p:nvSpPr>
          <p:cNvPr id="418" name="Google Shape;418;p27"/>
          <p:cNvSpPr/>
          <p:nvPr/>
        </p:nvSpPr>
        <p:spPr>
          <a:xfrm rot="4308689">
            <a:off x="9191192" y="1651650"/>
            <a:ext cx="1980696" cy="2066510"/>
          </a:xfrm>
          <a:custGeom>
            <a:avLst/>
            <a:gdLst/>
            <a:ahLst/>
            <a:cxnLst/>
            <a:rect l="l" t="t" r="r" b="b"/>
            <a:pathLst>
              <a:path w="1980696" h="2066510" extrusionOk="0">
                <a:moveTo>
                  <a:pt x="0" y="2066510"/>
                </a:moveTo>
                <a:lnTo>
                  <a:pt x="1138078" y="0"/>
                </a:lnTo>
                <a:lnTo>
                  <a:pt x="1980696" y="1530016"/>
                </a:lnTo>
                <a:lnTo>
                  <a:pt x="1459417" y="2066510"/>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419" name="Google Shape;419;p27"/>
          <p:cNvSpPr/>
          <p:nvPr/>
        </p:nvSpPr>
        <p:spPr>
          <a:xfrm rot="-7769131">
            <a:off x="9457431" y="3977898"/>
            <a:ext cx="346713" cy="206124"/>
          </a:xfrm>
          <a:custGeom>
            <a:avLst/>
            <a:gdLst/>
            <a:ahLst/>
            <a:cxnLst/>
            <a:rect l="l" t="t" r="r" b="b"/>
            <a:pathLst>
              <a:path w="346713" h="206124" extrusionOk="0">
                <a:moveTo>
                  <a:pt x="346713" y="206124"/>
                </a:moveTo>
                <a:lnTo>
                  <a:pt x="0" y="206124"/>
                </a:lnTo>
                <a:lnTo>
                  <a:pt x="86666" y="0"/>
                </a:lnTo>
                <a:lnTo>
                  <a:pt x="346713" y="206124"/>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420" name="Google Shape;420;p27"/>
          <p:cNvSpPr/>
          <p:nvPr/>
        </p:nvSpPr>
        <p:spPr>
          <a:xfrm rot="-9168920">
            <a:off x="9528615" y="3713859"/>
            <a:ext cx="710669" cy="335543"/>
          </a:xfrm>
          <a:custGeom>
            <a:avLst/>
            <a:gdLst/>
            <a:ahLst/>
            <a:cxnLst/>
            <a:rect l="l" t="t" r="r" b="b"/>
            <a:pathLst>
              <a:path w="710669" h="335543" extrusionOk="0">
                <a:moveTo>
                  <a:pt x="710669" y="176660"/>
                </a:moveTo>
                <a:lnTo>
                  <a:pt x="0" y="335543"/>
                </a:lnTo>
                <a:lnTo>
                  <a:pt x="141082" y="0"/>
                </a:lnTo>
                <a:lnTo>
                  <a:pt x="487795" y="0"/>
                </a:lnTo>
                <a:lnTo>
                  <a:pt x="710669" y="176660"/>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421" name="Google Shape;421;p27"/>
          <p:cNvSpPr/>
          <p:nvPr/>
        </p:nvSpPr>
        <p:spPr>
          <a:xfrm rot="4308689">
            <a:off x="8785444" y="1075879"/>
            <a:ext cx="1246227" cy="1580187"/>
          </a:xfrm>
          <a:custGeom>
            <a:avLst/>
            <a:gdLst/>
            <a:ahLst/>
            <a:cxnLst/>
            <a:rect l="l" t="t" r="r" b="b"/>
            <a:pathLst>
              <a:path w="1246227" h="1580187" extrusionOk="0">
                <a:moveTo>
                  <a:pt x="0" y="1580187"/>
                </a:moveTo>
                <a:lnTo>
                  <a:pt x="1168783" y="0"/>
                </a:lnTo>
                <a:lnTo>
                  <a:pt x="1246227" y="105569"/>
                </a:lnTo>
                <a:lnTo>
                  <a:pt x="358471" y="1574380"/>
                </a:lnTo>
                <a:lnTo>
                  <a:pt x="0" y="1580187"/>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422" name="Google Shape;422;p27"/>
          <p:cNvSpPr/>
          <p:nvPr/>
        </p:nvSpPr>
        <p:spPr>
          <a:xfrm rot="-4406895">
            <a:off x="11374788" y="2846425"/>
            <a:ext cx="243160" cy="406553"/>
          </a:xfrm>
          <a:custGeom>
            <a:avLst/>
            <a:gdLst/>
            <a:ahLst/>
            <a:cxnLst/>
            <a:rect l="l" t="t" r="r" b="b"/>
            <a:pathLst>
              <a:path w="243160" h="406553" extrusionOk="0">
                <a:moveTo>
                  <a:pt x="243160" y="342071"/>
                </a:moveTo>
                <a:lnTo>
                  <a:pt x="156493" y="406553"/>
                </a:lnTo>
                <a:lnTo>
                  <a:pt x="0" y="0"/>
                </a:lnTo>
                <a:lnTo>
                  <a:pt x="243160" y="342071"/>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423" name="Google Shape;423;p27"/>
          <p:cNvSpPr/>
          <p:nvPr/>
        </p:nvSpPr>
        <p:spPr>
          <a:xfrm rot="-4406895">
            <a:off x="10879052" y="2627354"/>
            <a:ext cx="692798" cy="510610"/>
          </a:xfrm>
          <a:custGeom>
            <a:avLst/>
            <a:gdLst/>
            <a:ahLst/>
            <a:cxnLst/>
            <a:rect l="l" t="t" r="r" b="b"/>
            <a:pathLst>
              <a:path w="692798" h="510610" extrusionOk="0">
                <a:moveTo>
                  <a:pt x="692798" y="224339"/>
                </a:moveTo>
                <a:lnTo>
                  <a:pt x="308036" y="510610"/>
                </a:lnTo>
                <a:lnTo>
                  <a:pt x="64876" y="168539"/>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424" name="Google Shape;424;p27"/>
          <p:cNvSpPr txBox="1">
            <a:spLocks noGrp="1"/>
          </p:cNvSpPr>
          <p:nvPr>
            <p:ph type="title"/>
          </p:nvPr>
        </p:nvSpPr>
        <p:spPr>
          <a:xfrm>
            <a:off x="839788" y="457200"/>
            <a:ext cx="3932237" cy="1600200"/>
          </a:xfrm>
          <a:prstGeom prst="rect">
            <a:avLst/>
          </a:prstGeom>
          <a:noFill/>
          <a:ln>
            <a:noFill/>
          </a:ln>
        </p:spPr>
        <p:txBody>
          <a:bodyPr spcFirstLastPara="1" wrap="square" lIns="0" tIns="0" rIns="0" bIns="0" anchor="b" anchorCtr="0"/>
          <a:lstStyle>
            <a:lvl1pPr marR="0" lvl="0" algn="l" rtl="0">
              <a:lnSpc>
                <a:spcPct val="90000"/>
              </a:lnSpc>
              <a:spcBef>
                <a:spcPts val="0"/>
              </a:spcBef>
              <a:spcAft>
                <a:spcPts val="0"/>
              </a:spcAft>
              <a:buClr>
                <a:srgbClr val="0070C0"/>
              </a:buClr>
              <a:buSzPts val="3200"/>
              <a:buFont typeface="Economica"/>
              <a:buNone/>
              <a:defRPr sz="3200" b="0" i="0" u="none" strike="noStrike" cap="none">
                <a:solidFill>
                  <a:srgbClr val="0070C0"/>
                </a:solidFill>
                <a:latin typeface="Economica"/>
                <a:ea typeface="Economica"/>
                <a:cs typeface="Economica"/>
                <a:sym typeface="Economica"/>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endParaRPr/>
          </a:p>
        </p:txBody>
      </p:sp>
      <p:sp>
        <p:nvSpPr>
          <p:cNvPr id="425" name="Google Shape;425;p27"/>
          <p:cNvSpPr txBox="1">
            <a:spLocks noGrp="1"/>
          </p:cNvSpPr>
          <p:nvPr>
            <p:ph type="body" idx="1"/>
          </p:nvPr>
        </p:nvSpPr>
        <p:spPr>
          <a:xfrm>
            <a:off x="839788" y="2057400"/>
            <a:ext cx="3932237" cy="3811588"/>
          </a:xfrm>
          <a:prstGeom prst="rect">
            <a:avLst/>
          </a:prstGeom>
          <a:noFill/>
          <a:ln>
            <a:noFill/>
          </a:ln>
        </p:spPr>
        <p:txBody>
          <a:bodyPr spcFirstLastPara="1" wrap="square" lIns="0" tIns="0" rIns="0" bIns="0" anchor="t" anchorCtr="0"/>
          <a:lstStyle>
            <a:lvl1pPr marL="457200" marR="0" lvl="0" indent="-228600" algn="l" rtl="0">
              <a:lnSpc>
                <a:spcPct val="90000"/>
              </a:lnSpc>
              <a:spcBef>
                <a:spcPts val="1000"/>
              </a:spcBef>
              <a:spcAft>
                <a:spcPts val="0"/>
              </a:spcAft>
              <a:buClr>
                <a:srgbClr val="3F3F3F"/>
              </a:buClr>
              <a:buSzPts val="1600"/>
              <a:buFont typeface="Arial"/>
              <a:buNone/>
              <a:defRPr sz="1600" b="0" i="0" u="none" strike="noStrike" cap="none">
                <a:solidFill>
                  <a:srgbClr val="3F3F3F"/>
                </a:solidFill>
                <a:latin typeface="Calibri"/>
                <a:ea typeface="Calibri"/>
                <a:cs typeface="Calibri"/>
                <a:sym typeface="Calibri"/>
              </a:defRPr>
            </a:lvl1pPr>
            <a:lvl2pPr marL="914400" marR="0" lvl="1" indent="-228600" algn="l" rtl="0">
              <a:lnSpc>
                <a:spcPct val="90000"/>
              </a:lnSpc>
              <a:spcBef>
                <a:spcPts val="500"/>
              </a:spcBef>
              <a:spcAft>
                <a:spcPts val="0"/>
              </a:spcAft>
              <a:buClr>
                <a:srgbClr val="3F3F3F"/>
              </a:buClr>
              <a:buSzPts val="1400"/>
              <a:buFont typeface="Arial"/>
              <a:buNone/>
              <a:defRPr sz="1400" b="0" i="0" u="none" strike="noStrike" cap="none">
                <a:solidFill>
                  <a:srgbClr val="3F3F3F"/>
                </a:solidFill>
                <a:latin typeface="Calibri"/>
                <a:ea typeface="Calibri"/>
                <a:cs typeface="Calibri"/>
                <a:sym typeface="Calibri"/>
              </a:defRPr>
            </a:lvl2pPr>
            <a:lvl3pPr marL="1371600" marR="0" lvl="2" indent="-228600" algn="l" rtl="0">
              <a:lnSpc>
                <a:spcPct val="90000"/>
              </a:lnSpc>
              <a:spcBef>
                <a:spcPts val="500"/>
              </a:spcBef>
              <a:spcAft>
                <a:spcPts val="0"/>
              </a:spcAft>
              <a:buClr>
                <a:srgbClr val="3F3F3F"/>
              </a:buClr>
              <a:buSzPts val="1200"/>
              <a:buFont typeface="Arial"/>
              <a:buNone/>
              <a:defRPr sz="1200" b="0" i="0" u="none" strike="noStrike" cap="none">
                <a:solidFill>
                  <a:srgbClr val="3F3F3F"/>
                </a:solidFill>
                <a:latin typeface="Calibri"/>
                <a:ea typeface="Calibri"/>
                <a:cs typeface="Calibri"/>
                <a:sym typeface="Calibri"/>
              </a:defRPr>
            </a:lvl3pPr>
            <a:lvl4pPr marL="1828800" marR="0" lvl="3" indent="-228600" algn="l" rtl="0">
              <a:lnSpc>
                <a:spcPct val="90000"/>
              </a:lnSpc>
              <a:spcBef>
                <a:spcPts val="500"/>
              </a:spcBef>
              <a:spcAft>
                <a:spcPts val="0"/>
              </a:spcAft>
              <a:buClr>
                <a:srgbClr val="3F3F3F"/>
              </a:buClr>
              <a:buSzPts val="1000"/>
              <a:buFont typeface="Arial"/>
              <a:buNone/>
              <a:defRPr sz="1000" b="0" i="0" u="none" strike="noStrike" cap="none">
                <a:solidFill>
                  <a:srgbClr val="3F3F3F"/>
                </a:solidFill>
                <a:latin typeface="Calibri"/>
                <a:ea typeface="Calibri"/>
                <a:cs typeface="Calibri"/>
                <a:sym typeface="Calibri"/>
              </a:defRPr>
            </a:lvl4pPr>
            <a:lvl5pPr marL="2286000" marR="0" lvl="4" indent="-228600" algn="l" rtl="0">
              <a:lnSpc>
                <a:spcPct val="90000"/>
              </a:lnSpc>
              <a:spcBef>
                <a:spcPts val="500"/>
              </a:spcBef>
              <a:spcAft>
                <a:spcPts val="0"/>
              </a:spcAft>
              <a:buClr>
                <a:srgbClr val="3F3F3F"/>
              </a:buClr>
              <a:buSzPts val="1000"/>
              <a:buFont typeface="Arial"/>
              <a:buNone/>
              <a:defRPr sz="1000" b="0" i="0" u="none" strike="noStrike" cap="none">
                <a:solidFill>
                  <a:srgbClr val="3F3F3F"/>
                </a:solidFill>
                <a:latin typeface="Calibri"/>
                <a:ea typeface="Calibri"/>
                <a:cs typeface="Calibri"/>
                <a:sym typeface="Calibri"/>
              </a:defRPr>
            </a:lvl5pPr>
            <a:lvl6pPr marL="2743200" marR="0" lvl="5" indent="-228600" algn="l" rtl="0">
              <a:lnSpc>
                <a:spcPct val="90000"/>
              </a:lnSpc>
              <a:spcBef>
                <a:spcPts val="500"/>
              </a:spcBef>
              <a:spcAft>
                <a:spcPts val="0"/>
              </a:spcAft>
              <a:buClr>
                <a:schemeClr val="dk1"/>
              </a:buClr>
              <a:buSzPts val="1000"/>
              <a:buFont typeface="Arial"/>
              <a:buNone/>
              <a:defRPr sz="1000" b="0" i="0" u="none" strike="noStrike" cap="none">
                <a:solidFill>
                  <a:schemeClr val="dk1"/>
                </a:solidFill>
                <a:latin typeface="Calibri"/>
                <a:ea typeface="Calibri"/>
                <a:cs typeface="Calibri"/>
                <a:sym typeface="Calibri"/>
              </a:defRPr>
            </a:lvl6pPr>
            <a:lvl7pPr marL="3200400" marR="0" lvl="6" indent="-228600" algn="l" rtl="0">
              <a:lnSpc>
                <a:spcPct val="90000"/>
              </a:lnSpc>
              <a:spcBef>
                <a:spcPts val="500"/>
              </a:spcBef>
              <a:spcAft>
                <a:spcPts val="0"/>
              </a:spcAft>
              <a:buClr>
                <a:schemeClr val="dk1"/>
              </a:buClr>
              <a:buSzPts val="1000"/>
              <a:buFont typeface="Arial"/>
              <a:buNone/>
              <a:defRPr sz="1000" b="0" i="0" u="none" strike="noStrike" cap="none">
                <a:solidFill>
                  <a:schemeClr val="dk1"/>
                </a:solidFill>
                <a:latin typeface="Calibri"/>
                <a:ea typeface="Calibri"/>
                <a:cs typeface="Calibri"/>
                <a:sym typeface="Calibri"/>
              </a:defRPr>
            </a:lvl7pPr>
            <a:lvl8pPr marL="3657600" marR="0" lvl="7" indent="-228600" algn="l" rtl="0">
              <a:lnSpc>
                <a:spcPct val="90000"/>
              </a:lnSpc>
              <a:spcBef>
                <a:spcPts val="500"/>
              </a:spcBef>
              <a:spcAft>
                <a:spcPts val="0"/>
              </a:spcAft>
              <a:buClr>
                <a:schemeClr val="dk1"/>
              </a:buClr>
              <a:buSzPts val="1000"/>
              <a:buFont typeface="Arial"/>
              <a:buNone/>
              <a:defRPr sz="1000" b="0" i="0" u="none" strike="noStrike" cap="none">
                <a:solidFill>
                  <a:schemeClr val="dk1"/>
                </a:solidFill>
                <a:latin typeface="Calibri"/>
                <a:ea typeface="Calibri"/>
                <a:cs typeface="Calibri"/>
                <a:sym typeface="Calibri"/>
              </a:defRPr>
            </a:lvl8pPr>
            <a:lvl9pPr marL="4114800" marR="0" lvl="8" indent="-228600" algn="l" rtl="0">
              <a:lnSpc>
                <a:spcPct val="90000"/>
              </a:lnSpc>
              <a:spcBef>
                <a:spcPts val="500"/>
              </a:spcBef>
              <a:spcAft>
                <a:spcPts val="0"/>
              </a:spcAft>
              <a:buClr>
                <a:schemeClr val="dk1"/>
              </a:buClr>
              <a:buSzPts val="1000"/>
              <a:buFont typeface="Arial"/>
              <a:buNone/>
              <a:defRPr sz="1000" b="0" i="0" u="none" strike="noStrike" cap="none">
                <a:solidFill>
                  <a:schemeClr val="dk1"/>
                </a:solidFill>
                <a:latin typeface="Calibri"/>
                <a:ea typeface="Calibri"/>
                <a:cs typeface="Calibri"/>
                <a:sym typeface="Calibri"/>
              </a:defRPr>
            </a:lvl9pPr>
          </a:lstStyle>
          <a:p>
            <a:endParaRPr/>
          </a:p>
        </p:txBody>
      </p:sp>
      <p:sp>
        <p:nvSpPr>
          <p:cNvPr id="426" name="Google Shape;426;p27"/>
          <p:cNvSpPr>
            <a:spLocks noGrp="1"/>
          </p:cNvSpPr>
          <p:nvPr>
            <p:ph type="pic" idx="2"/>
          </p:nvPr>
        </p:nvSpPr>
        <p:spPr>
          <a:xfrm>
            <a:off x="5183188" y="457201"/>
            <a:ext cx="6172200" cy="5403850"/>
          </a:xfrm>
          <a:prstGeom prst="rect">
            <a:avLst/>
          </a:prstGeom>
          <a:noFill/>
          <a:ln>
            <a:noFill/>
          </a:ln>
        </p:spPr>
        <p:txBody>
          <a:bodyPr spcFirstLastPara="1" wrap="square" lIns="0" tIns="0" rIns="0" bIns="0" anchor="t" anchorCtr="0"/>
          <a:lstStyle>
            <a:lvl1pPr marR="0" lvl="0" algn="l" rtl="0">
              <a:lnSpc>
                <a:spcPct val="90000"/>
              </a:lnSpc>
              <a:spcBef>
                <a:spcPts val="1000"/>
              </a:spcBef>
              <a:spcAft>
                <a:spcPts val="0"/>
              </a:spcAft>
              <a:buClr>
                <a:srgbClr val="3F3F3F"/>
              </a:buClr>
              <a:buSzPts val="3200"/>
              <a:buFont typeface="Arial"/>
              <a:buNone/>
              <a:defRPr sz="3200" b="0" i="0" u="none" strike="noStrike" cap="none">
                <a:solidFill>
                  <a:srgbClr val="3F3F3F"/>
                </a:solidFill>
                <a:latin typeface="Calibri"/>
                <a:ea typeface="Calibri"/>
                <a:cs typeface="Calibri"/>
                <a:sym typeface="Calibri"/>
              </a:defRPr>
            </a:lvl1pPr>
            <a:lvl2pPr marR="0" lvl="1" algn="l" rtl="0">
              <a:lnSpc>
                <a:spcPct val="90000"/>
              </a:lnSpc>
              <a:spcBef>
                <a:spcPts val="500"/>
              </a:spcBef>
              <a:spcAft>
                <a:spcPts val="0"/>
              </a:spcAft>
              <a:buClr>
                <a:srgbClr val="3F3F3F"/>
              </a:buClr>
              <a:buSzPts val="2800"/>
              <a:buFont typeface="Arial"/>
              <a:buNone/>
              <a:defRPr sz="2800" b="0" i="0" u="none" strike="noStrike" cap="none">
                <a:solidFill>
                  <a:srgbClr val="3F3F3F"/>
                </a:solidFill>
                <a:latin typeface="Calibri"/>
                <a:ea typeface="Calibri"/>
                <a:cs typeface="Calibri"/>
                <a:sym typeface="Calibri"/>
              </a:defRPr>
            </a:lvl2pPr>
            <a:lvl3pPr marR="0" lvl="2" algn="l" rtl="0">
              <a:lnSpc>
                <a:spcPct val="90000"/>
              </a:lnSpc>
              <a:spcBef>
                <a:spcPts val="500"/>
              </a:spcBef>
              <a:spcAft>
                <a:spcPts val="0"/>
              </a:spcAft>
              <a:buClr>
                <a:srgbClr val="3F3F3F"/>
              </a:buClr>
              <a:buSzPts val="2400"/>
              <a:buFont typeface="Arial"/>
              <a:buNone/>
              <a:defRPr sz="2400" b="0" i="0" u="none" strike="noStrike" cap="none">
                <a:solidFill>
                  <a:srgbClr val="3F3F3F"/>
                </a:solidFill>
                <a:latin typeface="Calibri"/>
                <a:ea typeface="Calibri"/>
                <a:cs typeface="Calibri"/>
                <a:sym typeface="Calibri"/>
              </a:defRPr>
            </a:lvl3pPr>
            <a:lvl4pPr marR="0" lvl="3" algn="l" rtl="0">
              <a:lnSpc>
                <a:spcPct val="90000"/>
              </a:lnSpc>
              <a:spcBef>
                <a:spcPts val="500"/>
              </a:spcBef>
              <a:spcAft>
                <a:spcPts val="0"/>
              </a:spcAft>
              <a:buClr>
                <a:srgbClr val="3F3F3F"/>
              </a:buClr>
              <a:buSzPts val="2000"/>
              <a:buFont typeface="Arial"/>
              <a:buNone/>
              <a:defRPr sz="2000" b="0" i="0" u="none" strike="noStrike" cap="none">
                <a:solidFill>
                  <a:srgbClr val="3F3F3F"/>
                </a:solidFill>
                <a:latin typeface="Calibri"/>
                <a:ea typeface="Calibri"/>
                <a:cs typeface="Calibri"/>
                <a:sym typeface="Calibri"/>
              </a:defRPr>
            </a:lvl4pPr>
            <a:lvl5pPr marR="0" lvl="4" algn="l" rtl="0">
              <a:lnSpc>
                <a:spcPct val="90000"/>
              </a:lnSpc>
              <a:spcBef>
                <a:spcPts val="500"/>
              </a:spcBef>
              <a:spcAft>
                <a:spcPts val="0"/>
              </a:spcAft>
              <a:buClr>
                <a:srgbClr val="3F3F3F"/>
              </a:buClr>
              <a:buSzPts val="2000"/>
              <a:buFont typeface="Arial"/>
              <a:buNone/>
              <a:defRPr sz="2000" b="0" i="0" u="none" strike="noStrike" cap="none">
                <a:solidFill>
                  <a:srgbClr val="3F3F3F"/>
                </a:solidFill>
                <a:latin typeface="Calibri"/>
                <a:ea typeface="Calibri"/>
                <a:cs typeface="Calibri"/>
                <a:sym typeface="Calibri"/>
              </a:defRPr>
            </a:lvl5pPr>
            <a:lvl6pPr marR="0" lvl="5" algn="l" rtl="0">
              <a:lnSpc>
                <a:spcPct val="90000"/>
              </a:lnSpc>
              <a:spcBef>
                <a:spcPts val="500"/>
              </a:spcBef>
              <a:spcAft>
                <a:spcPts val="0"/>
              </a:spcAft>
              <a:buClr>
                <a:schemeClr val="dk1"/>
              </a:buClr>
              <a:buSzPts val="2000"/>
              <a:buFont typeface="Arial"/>
              <a:buNone/>
              <a:defRPr sz="2000" b="0" i="0" u="none" strike="noStrike" cap="none">
                <a:solidFill>
                  <a:schemeClr val="dk1"/>
                </a:solidFill>
                <a:latin typeface="Calibri"/>
                <a:ea typeface="Calibri"/>
                <a:cs typeface="Calibri"/>
                <a:sym typeface="Calibri"/>
              </a:defRPr>
            </a:lvl6pPr>
            <a:lvl7pPr marR="0" lvl="6" algn="l" rtl="0">
              <a:lnSpc>
                <a:spcPct val="90000"/>
              </a:lnSpc>
              <a:spcBef>
                <a:spcPts val="500"/>
              </a:spcBef>
              <a:spcAft>
                <a:spcPts val="0"/>
              </a:spcAft>
              <a:buClr>
                <a:schemeClr val="dk1"/>
              </a:buClr>
              <a:buSzPts val="2000"/>
              <a:buFont typeface="Arial"/>
              <a:buNone/>
              <a:defRPr sz="2000" b="0" i="0" u="none" strike="noStrike" cap="none">
                <a:solidFill>
                  <a:schemeClr val="dk1"/>
                </a:solidFill>
                <a:latin typeface="Calibri"/>
                <a:ea typeface="Calibri"/>
                <a:cs typeface="Calibri"/>
                <a:sym typeface="Calibri"/>
              </a:defRPr>
            </a:lvl7pPr>
            <a:lvl8pPr marR="0" lvl="7" algn="l" rtl="0">
              <a:lnSpc>
                <a:spcPct val="90000"/>
              </a:lnSpc>
              <a:spcBef>
                <a:spcPts val="500"/>
              </a:spcBef>
              <a:spcAft>
                <a:spcPts val="0"/>
              </a:spcAft>
              <a:buClr>
                <a:schemeClr val="dk1"/>
              </a:buClr>
              <a:buSzPts val="2000"/>
              <a:buFont typeface="Arial"/>
              <a:buNone/>
              <a:defRPr sz="2000" b="0" i="0" u="none" strike="noStrike" cap="none">
                <a:solidFill>
                  <a:schemeClr val="dk1"/>
                </a:solidFill>
                <a:latin typeface="Calibri"/>
                <a:ea typeface="Calibri"/>
                <a:cs typeface="Calibri"/>
                <a:sym typeface="Calibri"/>
              </a:defRPr>
            </a:lvl8pPr>
            <a:lvl9pPr marR="0" lvl="8" algn="l" rtl="0">
              <a:lnSpc>
                <a:spcPct val="90000"/>
              </a:lnSpc>
              <a:spcBef>
                <a:spcPts val="500"/>
              </a:spcBef>
              <a:spcAft>
                <a:spcPts val="0"/>
              </a:spcAft>
              <a:buClr>
                <a:schemeClr val="dk1"/>
              </a:buClr>
              <a:buSzPts val="2000"/>
              <a:buFont typeface="Arial"/>
              <a:buNone/>
              <a:defRPr sz="2000" b="0" i="0" u="none" strike="noStrike" cap="none">
                <a:solidFill>
                  <a:schemeClr val="dk1"/>
                </a:solidFill>
                <a:latin typeface="Calibri"/>
                <a:ea typeface="Calibri"/>
                <a:cs typeface="Calibri"/>
                <a:sym typeface="Calibri"/>
              </a:defRPr>
            </a:lvl9pPr>
          </a:lstStyle>
          <a:p>
            <a:endParaRPr/>
          </a:p>
        </p:txBody>
      </p:sp>
    </p:spTree>
    <p:extLst>
      <p:ext uri="{BB962C8B-B14F-4D97-AF65-F5344CB8AC3E}">
        <p14:creationId xmlns:p14="http://schemas.microsoft.com/office/powerpoint/2010/main" val="346581192"/>
      </p:ext>
    </p:extLst>
  </p:cSld>
  <p:clrMapOvr>
    <a:masterClrMapping/>
  </p:clrMapOvr>
</p:sldLayout>
</file>

<file path=ppt/slideLayouts/slideLayout177.xml><?xml version="1.0" encoding="utf-8"?>
<p:sldLayout xmlns:a="http://schemas.openxmlformats.org/drawingml/2006/main" xmlns:r="http://schemas.openxmlformats.org/officeDocument/2006/relationships" xmlns:p="http://schemas.openxmlformats.org/presentationml/2006/main" matchingName="Blank">
  <p:cSld name="Blank">
    <p:spTree>
      <p:nvGrpSpPr>
        <p:cNvPr id="1" name="Shape 427"/>
        <p:cNvGrpSpPr/>
        <p:nvPr/>
      </p:nvGrpSpPr>
      <p:grpSpPr>
        <a:xfrm>
          <a:off x="0" y="0"/>
          <a:ext cx="0" cy="0"/>
          <a:chOff x="0" y="0"/>
          <a:chExt cx="0" cy="0"/>
        </a:xfrm>
      </p:grpSpPr>
      <p:sp>
        <p:nvSpPr>
          <p:cNvPr id="428" name="Google Shape;428;p28"/>
          <p:cNvSpPr/>
          <p:nvPr/>
        </p:nvSpPr>
        <p:spPr>
          <a:xfrm rot="4308689">
            <a:off x="8139110" y="-52404"/>
            <a:ext cx="648657" cy="777553"/>
          </a:xfrm>
          <a:custGeom>
            <a:avLst/>
            <a:gdLst/>
            <a:ahLst/>
            <a:cxnLst/>
            <a:rect l="l" t="t" r="r" b="b"/>
            <a:pathLst>
              <a:path w="648657" h="777553" extrusionOk="0">
                <a:moveTo>
                  <a:pt x="0" y="777553"/>
                </a:moveTo>
                <a:lnTo>
                  <a:pt x="255474" y="0"/>
                </a:lnTo>
                <a:lnTo>
                  <a:pt x="648657" y="713937"/>
                </a:lnTo>
                <a:lnTo>
                  <a:pt x="0" y="777553"/>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429" name="Google Shape;429;p28"/>
          <p:cNvSpPr/>
          <p:nvPr/>
        </p:nvSpPr>
        <p:spPr>
          <a:xfrm rot="4308689">
            <a:off x="8878526" y="-532562"/>
            <a:ext cx="3571215" cy="3737093"/>
          </a:xfrm>
          <a:custGeom>
            <a:avLst/>
            <a:gdLst/>
            <a:ahLst/>
            <a:cxnLst/>
            <a:rect l="l" t="t" r="r" b="b"/>
            <a:pathLst>
              <a:path w="3571215" h="3737093" extrusionOk="0">
                <a:moveTo>
                  <a:pt x="0" y="3023156"/>
                </a:moveTo>
                <a:lnTo>
                  <a:pt x="993291" y="0"/>
                </a:lnTo>
                <a:lnTo>
                  <a:pt x="3571215" y="847006"/>
                </a:lnTo>
                <a:lnTo>
                  <a:pt x="1392370" y="3639100"/>
                </a:lnTo>
                <a:lnTo>
                  <a:pt x="393183" y="3737093"/>
                </a:lnTo>
                <a:lnTo>
                  <a:pt x="0" y="3023156"/>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430" name="Google Shape;430;p28"/>
          <p:cNvSpPr txBox="1">
            <a:spLocks noGrp="1"/>
          </p:cNvSpPr>
          <p:nvPr>
            <p:ph type="ftr" idx="11"/>
          </p:nvPr>
        </p:nvSpPr>
        <p:spPr>
          <a:xfrm>
            <a:off x="431999" y="6188628"/>
            <a:ext cx="8784941" cy="365125"/>
          </a:xfrm>
          <a:prstGeom prst="rect">
            <a:avLst/>
          </a:prstGeom>
          <a:noFill/>
          <a:ln>
            <a:noFill/>
          </a:ln>
        </p:spPr>
        <p:txBody>
          <a:bodyPr spcFirstLastPara="1" wrap="square" lIns="0" tIns="0" rIns="0" bIns="0" anchor="ctr" anchorCtr="0"/>
          <a:lstStyle>
            <a:lvl1pPr marR="0" lvl="0" algn="l" rtl="0">
              <a:spcBef>
                <a:spcPts val="0"/>
              </a:spcBef>
              <a:spcAft>
                <a:spcPts val="0"/>
              </a:spcAft>
              <a:buSzPts val="1400"/>
              <a:buNone/>
              <a:defRPr sz="1200" b="0" i="0" u="none" strike="noStrike" cap="none">
                <a:solidFill>
                  <a:srgbClr val="3F3F3F"/>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200" b="0" i="0" u="none" strike="noStrike" kern="0" cap="none" spc="0" normalizeH="0" baseline="0" noProof="0">
              <a:ln>
                <a:noFill/>
              </a:ln>
              <a:solidFill>
                <a:srgbClr val="3F3F3F"/>
              </a:solidFill>
              <a:effectLst/>
              <a:uLnTx/>
              <a:uFillTx/>
              <a:latin typeface="Calibri"/>
              <a:cs typeface="Calibri"/>
              <a:sym typeface="Calibri"/>
            </a:endParaRPr>
          </a:p>
        </p:txBody>
      </p:sp>
      <p:sp>
        <p:nvSpPr>
          <p:cNvPr id="431" name="Google Shape;431;p28"/>
          <p:cNvSpPr>
            <a:spLocks noGrp="1"/>
          </p:cNvSpPr>
          <p:nvPr>
            <p:ph type="sldNum" idx="12"/>
          </p:nvPr>
        </p:nvSpPr>
        <p:spPr>
          <a:xfrm>
            <a:off x="11496369" y="6155190"/>
            <a:ext cx="432000" cy="432000"/>
          </a:xfrm>
          <a:prstGeom prst="ellipse">
            <a:avLst/>
          </a:prstGeom>
          <a:noFill/>
          <a:ln w="9525" cap="flat" cmpd="sng">
            <a:solidFill>
              <a:schemeClr val="accent1"/>
            </a:solidFill>
            <a:prstDash val="solid"/>
            <a:round/>
            <a:headEnd type="none" w="sm" len="sm"/>
            <a:tailEnd type="none" w="sm" len="sm"/>
          </a:ln>
        </p:spPr>
        <p:txBody>
          <a:bodyPr spcFirstLastPara="1" wrap="square" lIns="0" tIns="0" rIns="0" bIns="0" anchor="ctr" anchorCtr="0">
            <a:noAutofit/>
          </a:bodyPr>
          <a:lstStyle>
            <a:lvl1pPr marL="0" marR="0" lvl="0" indent="0" algn="ctr" rtl="0">
              <a:spcBef>
                <a:spcPts val="0"/>
              </a:spcBef>
              <a:buNone/>
              <a:defRPr sz="1200" b="1" i="1" u="none" strike="noStrike" cap="none">
                <a:solidFill>
                  <a:srgbClr val="3F3F3F"/>
                </a:solidFill>
                <a:latin typeface="Rockwell"/>
                <a:ea typeface="Rockwell"/>
                <a:cs typeface="Rockwell"/>
                <a:sym typeface="Rockwell"/>
              </a:defRPr>
            </a:lvl1pPr>
            <a:lvl2pPr marL="0" marR="0" lvl="1" indent="0" algn="ctr" rtl="0">
              <a:spcBef>
                <a:spcPts val="0"/>
              </a:spcBef>
              <a:buNone/>
              <a:defRPr sz="1200" b="1" i="1" u="none" strike="noStrike" cap="none">
                <a:solidFill>
                  <a:srgbClr val="3F3F3F"/>
                </a:solidFill>
                <a:latin typeface="Rockwell"/>
                <a:ea typeface="Rockwell"/>
                <a:cs typeface="Rockwell"/>
                <a:sym typeface="Rockwell"/>
              </a:defRPr>
            </a:lvl2pPr>
            <a:lvl3pPr marL="0" marR="0" lvl="2" indent="0" algn="ctr" rtl="0">
              <a:spcBef>
                <a:spcPts val="0"/>
              </a:spcBef>
              <a:buNone/>
              <a:defRPr sz="1200" b="1" i="1" u="none" strike="noStrike" cap="none">
                <a:solidFill>
                  <a:srgbClr val="3F3F3F"/>
                </a:solidFill>
                <a:latin typeface="Rockwell"/>
                <a:ea typeface="Rockwell"/>
                <a:cs typeface="Rockwell"/>
                <a:sym typeface="Rockwell"/>
              </a:defRPr>
            </a:lvl3pPr>
            <a:lvl4pPr marL="0" marR="0" lvl="3" indent="0" algn="ctr" rtl="0">
              <a:spcBef>
                <a:spcPts val="0"/>
              </a:spcBef>
              <a:buNone/>
              <a:defRPr sz="1200" b="1" i="1" u="none" strike="noStrike" cap="none">
                <a:solidFill>
                  <a:srgbClr val="3F3F3F"/>
                </a:solidFill>
                <a:latin typeface="Rockwell"/>
                <a:ea typeface="Rockwell"/>
                <a:cs typeface="Rockwell"/>
                <a:sym typeface="Rockwell"/>
              </a:defRPr>
            </a:lvl4pPr>
            <a:lvl5pPr marL="0" marR="0" lvl="4" indent="0" algn="ctr" rtl="0">
              <a:spcBef>
                <a:spcPts val="0"/>
              </a:spcBef>
              <a:buNone/>
              <a:defRPr sz="1200" b="1" i="1" u="none" strike="noStrike" cap="none">
                <a:solidFill>
                  <a:srgbClr val="3F3F3F"/>
                </a:solidFill>
                <a:latin typeface="Rockwell"/>
                <a:ea typeface="Rockwell"/>
                <a:cs typeface="Rockwell"/>
                <a:sym typeface="Rockwell"/>
              </a:defRPr>
            </a:lvl5pPr>
            <a:lvl6pPr marL="0" marR="0" lvl="5" indent="0" algn="ctr" rtl="0">
              <a:spcBef>
                <a:spcPts val="0"/>
              </a:spcBef>
              <a:buNone/>
              <a:defRPr sz="1200" b="1" i="1" u="none" strike="noStrike" cap="none">
                <a:solidFill>
                  <a:srgbClr val="3F3F3F"/>
                </a:solidFill>
                <a:latin typeface="Rockwell"/>
                <a:ea typeface="Rockwell"/>
                <a:cs typeface="Rockwell"/>
                <a:sym typeface="Rockwell"/>
              </a:defRPr>
            </a:lvl6pPr>
            <a:lvl7pPr marL="0" marR="0" lvl="6" indent="0" algn="ctr" rtl="0">
              <a:spcBef>
                <a:spcPts val="0"/>
              </a:spcBef>
              <a:buNone/>
              <a:defRPr sz="1200" b="1" i="1" u="none" strike="noStrike" cap="none">
                <a:solidFill>
                  <a:srgbClr val="3F3F3F"/>
                </a:solidFill>
                <a:latin typeface="Rockwell"/>
                <a:ea typeface="Rockwell"/>
                <a:cs typeface="Rockwell"/>
                <a:sym typeface="Rockwell"/>
              </a:defRPr>
            </a:lvl7pPr>
            <a:lvl8pPr marL="0" marR="0" lvl="7" indent="0" algn="ctr" rtl="0">
              <a:spcBef>
                <a:spcPts val="0"/>
              </a:spcBef>
              <a:buNone/>
              <a:defRPr sz="1200" b="1" i="1" u="none" strike="noStrike" cap="none">
                <a:solidFill>
                  <a:srgbClr val="3F3F3F"/>
                </a:solidFill>
                <a:latin typeface="Rockwell"/>
                <a:ea typeface="Rockwell"/>
                <a:cs typeface="Rockwell"/>
                <a:sym typeface="Rockwell"/>
              </a:defRPr>
            </a:lvl8pPr>
            <a:lvl9pPr marL="0" marR="0" lvl="8" indent="0" algn="ctr" rtl="0">
              <a:spcBef>
                <a:spcPts val="0"/>
              </a:spcBef>
              <a:buNone/>
              <a:defRPr sz="1200" b="1" i="1" u="none" strike="noStrike" cap="none">
                <a:solidFill>
                  <a:srgbClr val="3F3F3F"/>
                </a:solidFill>
                <a:latin typeface="Rockwell"/>
                <a:ea typeface="Rockwell"/>
                <a:cs typeface="Rockwell"/>
                <a:sym typeface="Rockwell"/>
              </a:defRPr>
            </a:lvl9p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n-US" sz="1200" b="1" i="1" u="none" strike="noStrike" kern="0" cap="none" spc="0" normalizeH="0" baseline="0" noProof="0">
                <a:ln>
                  <a:noFill/>
                </a:ln>
                <a:solidFill>
                  <a:srgbClr val="3F3F3F"/>
                </a:solidFill>
                <a:effectLst/>
                <a:uLnTx/>
                <a:uFillTx/>
                <a:latin typeface="Rockwell"/>
                <a:sym typeface="Rockwell"/>
              </a:rPr>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t>‹#›</a:t>
            </a:fld>
            <a:endParaRPr kumimoji="0" sz="1200" b="1" i="1" u="none" strike="noStrike" kern="0" cap="none" spc="0" normalizeH="0" baseline="0" noProof="0">
              <a:ln>
                <a:noFill/>
              </a:ln>
              <a:solidFill>
                <a:srgbClr val="3F3F3F"/>
              </a:solidFill>
              <a:effectLst/>
              <a:uLnTx/>
              <a:uFillTx/>
              <a:latin typeface="Rockwell"/>
              <a:sym typeface="Rockwell"/>
            </a:endParaRPr>
          </a:p>
        </p:txBody>
      </p:sp>
      <p:sp>
        <p:nvSpPr>
          <p:cNvPr id="432" name="Google Shape;432;p28"/>
          <p:cNvSpPr/>
          <p:nvPr/>
        </p:nvSpPr>
        <p:spPr>
          <a:xfrm rot="4308689">
            <a:off x="9191192" y="1651650"/>
            <a:ext cx="1980696" cy="2066510"/>
          </a:xfrm>
          <a:custGeom>
            <a:avLst/>
            <a:gdLst/>
            <a:ahLst/>
            <a:cxnLst/>
            <a:rect l="l" t="t" r="r" b="b"/>
            <a:pathLst>
              <a:path w="1980696" h="2066510" extrusionOk="0">
                <a:moveTo>
                  <a:pt x="0" y="2066510"/>
                </a:moveTo>
                <a:lnTo>
                  <a:pt x="1138078" y="0"/>
                </a:lnTo>
                <a:lnTo>
                  <a:pt x="1980696" y="1530016"/>
                </a:lnTo>
                <a:lnTo>
                  <a:pt x="1459417" y="2066510"/>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433" name="Google Shape;433;p28"/>
          <p:cNvSpPr/>
          <p:nvPr/>
        </p:nvSpPr>
        <p:spPr>
          <a:xfrm rot="-7769131">
            <a:off x="9457431" y="3977898"/>
            <a:ext cx="346713" cy="206124"/>
          </a:xfrm>
          <a:custGeom>
            <a:avLst/>
            <a:gdLst/>
            <a:ahLst/>
            <a:cxnLst/>
            <a:rect l="l" t="t" r="r" b="b"/>
            <a:pathLst>
              <a:path w="346713" h="206124" extrusionOk="0">
                <a:moveTo>
                  <a:pt x="346713" y="206124"/>
                </a:moveTo>
                <a:lnTo>
                  <a:pt x="0" y="206124"/>
                </a:lnTo>
                <a:lnTo>
                  <a:pt x="86666" y="0"/>
                </a:lnTo>
                <a:lnTo>
                  <a:pt x="346713" y="206124"/>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434" name="Google Shape;434;p28"/>
          <p:cNvSpPr/>
          <p:nvPr/>
        </p:nvSpPr>
        <p:spPr>
          <a:xfrm rot="-9168920">
            <a:off x="9528615" y="3713859"/>
            <a:ext cx="710669" cy="335543"/>
          </a:xfrm>
          <a:custGeom>
            <a:avLst/>
            <a:gdLst/>
            <a:ahLst/>
            <a:cxnLst/>
            <a:rect l="l" t="t" r="r" b="b"/>
            <a:pathLst>
              <a:path w="710669" h="335543" extrusionOk="0">
                <a:moveTo>
                  <a:pt x="710669" y="176660"/>
                </a:moveTo>
                <a:lnTo>
                  <a:pt x="0" y="335543"/>
                </a:lnTo>
                <a:lnTo>
                  <a:pt x="141082" y="0"/>
                </a:lnTo>
                <a:lnTo>
                  <a:pt x="487795" y="0"/>
                </a:lnTo>
                <a:lnTo>
                  <a:pt x="710669" y="176660"/>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435" name="Google Shape;435;p28"/>
          <p:cNvSpPr/>
          <p:nvPr/>
        </p:nvSpPr>
        <p:spPr>
          <a:xfrm rot="4308689">
            <a:off x="8785444" y="1075879"/>
            <a:ext cx="1246227" cy="1580187"/>
          </a:xfrm>
          <a:custGeom>
            <a:avLst/>
            <a:gdLst/>
            <a:ahLst/>
            <a:cxnLst/>
            <a:rect l="l" t="t" r="r" b="b"/>
            <a:pathLst>
              <a:path w="1246227" h="1580187" extrusionOk="0">
                <a:moveTo>
                  <a:pt x="0" y="1580187"/>
                </a:moveTo>
                <a:lnTo>
                  <a:pt x="1168783" y="0"/>
                </a:lnTo>
                <a:lnTo>
                  <a:pt x="1246227" y="105569"/>
                </a:lnTo>
                <a:lnTo>
                  <a:pt x="358471" y="1574380"/>
                </a:lnTo>
                <a:lnTo>
                  <a:pt x="0" y="1580187"/>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436" name="Google Shape;436;p28"/>
          <p:cNvSpPr/>
          <p:nvPr/>
        </p:nvSpPr>
        <p:spPr>
          <a:xfrm rot="-4406895">
            <a:off x="11374788" y="2846425"/>
            <a:ext cx="243160" cy="406553"/>
          </a:xfrm>
          <a:custGeom>
            <a:avLst/>
            <a:gdLst/>
            <a:ahLst/>
            <a:cxnLst/>
            <a:rect l="l" t="t" r="r" b="b"/>
            <a:pathLst>
              <a:path w="243160" h="406553" extrusionOk="0">
                <a:moveTo>
                  <a:pt x="243160" y="342071"/>
                </a:moveTo>
                <a:lnTo>
                  <a:pt x="156493" y="406553"/>
                </a:lnTo>
                <a:lnTo>
                  <a:pt x="0" y="0"/>
                </a:lnTo>
                <a:lnTo>
                  <a:pt x="243160" y="342071"/>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437" name="Google Shape;437;p28"/>
          <p:cNvSpPr/>
          <p:nvPr/>
        </p:nvSpPr>
        <p:spPr>
          <a:xfrm rot="-4406895">
            <a:off x="10879052" y="2627354"/>
            <a:ext cx="692798" cy="510610"/>
          </a:xfrm>
          <a:custGeom>
            <a:avLst/>
            <a:gdLst/>
            <a:ahLst/>
            <a:cxnLst/>
            <a:rect l="l" t="t" r="r" b="b"/>
            <a:pathLst>
              <a:path w="692798" h="510610" extrusionOk="0">
                <a:moveTo>
                  <a:pt x="692798" y="224339"/>
                </a:moveTo>
                <a:lnTo>
                  <a:pt x="308036" y="510610"/>
                </a:lnTo>
                <a:lnTo>
                  <a:pt x="64876" y="168539"/>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Tree>
    <p:extLst>
      <p:ext uri="{BB962C8B-B14F-4D97-AF65-F5344CB8AC3E}">
        <p14:creationId xmlns:p14="http://schemas.microsoft.com/office/powerpoint/2010/main" val="2956285567"/>
      </p:ext>
    </p:extLst>
  </p:cSld>
  <p:clrMapOvr>
    <a:masterClrMapping/>
  </p:clrMapOvr>
</p:sldLayout>
</file>

<file path=ppt/slideLayouts/slideLayout178.xml><?xml version="1.0" encoding="utf-8"?>
<p:sldLayout xmlns:a="http://schemas.openxmlformats.org/drawingml/2006/main" xmlns:r="http://schemas.openxmlformats.org/officeDocument/2006/relationships" xmlns:p="http://schemas.openxmlformats.org/presentationml/2006/main" showMasterSp="0" matchingName="Title Slide with Image">
  <p:cSld name="Title Slide with Image">
    <p:bg>
      <p:bgPr>
        <a:solidFill>
          <a:schemeClr val="lt1"/>
        </a:solidFill>
        <a:effectLst/>
      </p:bgPr>
    </p:bg>
    <p:spTree>
      <p:nvGrpSpPr>
        <p:cNvPr id="1" name="Shape 23"/>
        <p:cNvGrpSpPr/>
        <p:nvPr/>
      </p:nvGrpSpPr>
      <p:grpSpPr>
        <a:xfrm>
          <a:off x="0" y="0"/>
          <a:ext cx="0" cy="0"/>
          <a:chOff x="0" y="0"/>
          <a:chExt cx="0" cy="0"/>
        </a:xfrm>
      </p:grpSpPr>
      <p:sp>
        <p:nvSpPr>
          <p:cNvPr id="24" name="Google Shape;24;p2"/>
          <p:cNvSpPr>
            <a:spLocks noGrp="1"/>
          </p:cNvSpPr>
          <p:nvPr>
            <p:ph type="pic" idx="2"/>
          </p:nvPr>
        </p:nvSpPr>
        <p:spPr>
          <a:xfrm>
            <a:off x="86715" y="86714"/>
            <a:ext cx="12018572" cy="6684572"/>
          </a:xfrm>
          <a:prstGeom prst="rect">
            <a:avLst/>
          </a:prstGeom>
          <a:solidFill>
            <a:srgbClr val="D8D8D8"/>
          </a:solidFill>
          <a:ln>
            <a:noFill/>
          </a:ln>
        </p:spPr>
        <p:txBody>
          <a:bodyPr spcFirstLastPara="1" wrap="square" lIns="360000" tIns="360000" rIns="0" bIns="0" anchor="t" anchorCtr="0"/>
          <a:lstStyle>
            <a:lvl1pPr marR="0" lvl="0" algn="l" rtl="0">
              <a:lnSpc>
                <a:spcPct val="90000"/>
              </a:lnSpc>
              <a:spcBef>
                <a:spcPts val="1000"/>
              </a:spcBef>
              <a:spcAft>
                <a:spcPts val="0"/>
              </a:spcAft>
              <a:buClr>
                <a:srgbClr val="3F3F3F"/>
              </a:buClr>
              <a:buSzPts val="1100"/>
              <a:buFont typeface="Arial"/>
              <a:buNone/>
              <a:defRPr sz="1100" b="0" i="1" u="none" strike="noStrike" cap="none">
                <a:solidFill>
                  <a:srgbClr val="3F3F3F"/>
                </a:solidFill>
                <a:latin typeface="Times New Roman"/>
                <a:ea typeface="Times New Roman"/>
                <a:cs typeface="Times New Roman"/>
                <a:sym typeface="Times New Roman"/>
              </a:defRPr>
            </a:lvl1pPr>
            <a:lvl2pPr marR="0" lvl="1"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R="0" lvl="2"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R="0" lvl="3"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R="0" lvl="4"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R="0" lvl="5"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R="0" lvl="6"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R="0" lvl="7"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R="0" lvl="8"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25" name="Google Shape;25;p2"/>
          <p:cNvSpPr txBox="1">
            <a:spLocks noGrp="1"/>
          </p:cNvSpPr>
          <p:nvPr>
            <p:ph type="ctrTitle"/>
          </p:nvPr>
        </p:nvSpPr>
        <p:spPr>
          <a:xfrm>
            <a:off x="0" y="1768422"/>
            <a:ext cx="6840000" cy="2387600"/>
          </a:xfrm>
          <a:prstGeom prst="rect">
            <a:avLst/>
          </a:prstGeom>
          <a:solidFill>
            <a:schemeClr val="dk1">
              <a:alpha val="80000"/>
            </a:schemeClr>
          </a:solidFill>
          <a:ln>
            <a:noFill/>
          </a:ln>
        </p:spPr>
        <p:txBody>
          <a:bodyPr spcFirstLastPara="1" wrap="square" lIns="432000" tIns="0" rIns="432000" bIns="144000" anchor="b" anchorCtr="0"/>
          <a:lstStyle>
            <a:lvl1pPr marR="0" lvl="0" algn="l" rtl="0">
              <a:lnSpc>
                <a:spcPct val="90000"/>
              </a:lnSpc>
              <a:spcBef>
                <a:spcPts val="0"/>
              </a:spcBef>
              <a:spcAft>
                <a:spcPts val="0"/>
              </a:spcAft>
              <a:buClr>
                <a:schemeClr val="lt1"/>
              </a:buClr>
              <a:buSzPts val="4200"/>
              <a:buFont typeface="Economica"/>
              <a:buNone/>
              <a:defRPr sz="4200" b="0" i="0" u="none" strike="noStrike" cap="none">
                <a:solidFill>
                  <a:schemeClr val="lt1"/>
                </a:solidFill>
                <a:latin typeface="Economica"/>
                <a:ea typeface="Economica"/>
                <a:cs typeface="Economica"/>
                <a:sym typeface="Economica"/>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endParaRPr/>
          </a:p>
        </p:txBody>
      </p:sp>
      <p:sp>
        <p:nvSpPr>
          <p:cNvPr id="26" name="Google Shape;26;p2"/>
          <p:cNvSpPr txBox="1">
            <a:spLocks noGrp="1"/>
          </p:cNvSpPr>
          <p:nvPr>
            <p:ph type="subTitle" idx="1"/>
          </p:nvPr>
        </p:nvSpPr>
        <p:spPr>
          <a:xfrm>
            <a:off x="0" y="4153578"/>
            <a:ext cx="6840000" cy="936000"/>
          </a:xfrm>
          <a:prstGeom prst="rect">
            <a:avLst/>
          </a:prstGeom>
          <a:solidFill>
            <a:schemeClr val="dk1">
              <a:alpha val="89803"/>
            </a:schemeClr>
          </a:solidFill>
          <a:ln>
            <a:noFill/>
          </a:ln>
        </p:spPr>
        <p:txBody>
          <a:bodyPr spcFirstLastPara="1" wrap="square" lIns="432000" tIns="144000" rIns="0" bIns="0" anchor="t" anchorCtr="0"/>
          <a:lstStyle>
            <a:lvl1pPr marR="0" lvl="0" algn="l" rtl="0">
              <a:lnSpc>
                <a:spcPct val="90000"/>
              </a:lnSpc>
              <a:spcBef>
                <a:spcPts val="1000"/>
              </a:spcBef>
              <a:spcAft>
                <a:spcPts val="0"/>
              </a:spcAft>
              <a:buClr>
                <a:schemeClr val="lt1"/>
              </a:buClr>
              <a:buSzPts val="2100"/>
              <a:buFont typeface="Arial"/>
              <a:buNone/>
              <a:defRPr sz="2100" b="0" i="0" u="none" strike="noStrike" cap="none">
                <a:solidFill>
                  <a:schemeClr val="lt1"/>
                </a:solidFill>
                <a:latin typeface="Calibri"/>
                <a:ea typeface="Calibri"/>
                <a:cs typeface="Calibri"/>
                <a:sym typeface="Calibri"/>
              </a:defRPr>
            </a:lvl1pPr>
            <a:lvl2pPr marR="0" lvl="1" algn="ctr" rtl="0">
              <a:lnSpc>
                <a:spcPct val="90000"/>
              </a:lnSpc>
              <a:spcBef>
                <a:spcPts val="500"/>
              </a:spcBef>
              <a:spcAft>
                <a:spcPts val="0"/>
              </a:spcAft>
              <a:buClr>
                <a:srgbClr val="3F3F3F"/>
              </a:buClr>
              <a:buSzPts val="2000"/>
              <a:buFont typeface="Arial"/>
              <a:buNone/>
              <a:defRPr sz="2000" b="0" i="0" u="none" strike="noStrike" cap="none">
                <a:solidFill>
                  <a:srgbClr val="3F3F3F"/>
                </a:solidFill>
                <a:latin typeface="Calibri"/>
                <a:ea typeface="Calibri"/>
                <a:cs typeface="Calibri"/>
                <a:sym typeface="Calibri"/>
              </a:defRPr>
            </a:lvl2pPr>
            <a:lvl3pPr marR="0" lvl="2" algn="ctr" rtl="0">
              <a:lnSpc>
                <a:spcPct val="90000"/>
              </a:lnSpc>
              <a:spcBef>
                <a:spcPts val="500"/>
              </a:spcBef>
              <a:spcAft>
                <a:spcPts val="0"/>
              </a:spcAft>
              <a:buClr>
                <a:srgbClr val="3F3F3F"/>
              </a:buClr>
              <a:buSzPts val="1800"/>
              <a:buFont typeface="Arial"/>
              <a:buNone/>
              <a:defRPr sz="1800" b="0" i="0" u="none" strike="noStrike" cap="none">
                <a:solidFill>
                  <a:srgbClr val="3F3F3F"/>
                </a:solidFill>
                <a:latin typeface="Calibri"/>
                <a:ea typeface="Calibri"/>
                <a:cs typeface="Calibri"/>
                <a:sym typeface="Calibri"/>
              </a:defRPr>
            </a:lvl3pPr>
            <a:lvl4pPr marR="0" lvl="3" algn="ctr" rtl="0">
              <a:lnSpc>
                <a:spcPct val="90000"/>
              </a:lnSpc>
              <a:spcBef>
                <a:spcPts val="500"/>
              </a:spcBef>
              <a:spcAft>
                <a:spcPts val="0"/>
              </a:spcAft>
              <a:buClr>
                <a:srgbClr val="3F3F3F"/>
              </a:buClr>
              <a:buSzPts val="1600"/>
              <a:buFont typeface="Arial"/>
              <a:buNone/>
              <a:defRPr sz="1600" b="0" i="0" u="none" strike="noStrike" cap="none">
                <a:solidFill>
                  <a:srgbClr val="3F3F3F"/>
                </a:solidFill>
                <a:latin typeface="Calibri"/>
                <a:ea typeface="Calibri"/>
                <a:cs typeface="Calibri"/>
                <a:sym typeface="Calibri"/>
              </a:defRPr>
            </a:lvl4pPr>
            <a:lvl5pPr marR="0" lvl="4" algn="ctr" rtl="0">
              <a:lnSpc>
                <a:spcPct val="90000"/>
              </a:lnSpc>
              <a:spcBef>
                <a:spcPts val="500"/>
              </a:spcBef>
              <a:spcAft>
                <a:spcPts val="0"/>
              </a:spcAft>
              <a:buClr>
                <a:srgbClr val="3F3F3F"/>
              </a:buClr>
              <a:buSzPts val="1600"/>
              <a:buFont typeface="Arial"/>
              <a:buNone/>
              <a:defRPr sz="1600" b="0" i="0" u="none" strike="noStrike" cap="none">
                <a:solidFill>
                  <a:srgbClr val="3F3F3F"/>
                </a:solidFill>
                <a:latin typeface="Calibri"/>
                <a:ea typeface="Calibri"/>
                <a:cs typeface="Calibri"/>
                <a:sym typeface="Calibri"/>
              </a:defRPr>
            </a:lvl5pPr>
            <a:lvl6pPr marR="0" lvl="5" algn="ctr" rtl="0">
              <a:lnSpc>
                <a:spcPct val="90000"/>
              </a:lnSpc>
              <a:spcBef>
                <a:spcPts val="500"/>
              </a:spcBef>
              <a:spcAft>
                <a:spcPts val="0"/>
              </a:spcAft>
              <a:buClr>
                <a:schemeClr val="dk1"/>
              </a:buClr>
              <a:buSzPts val="1600"/>
              <a:buFont typeface="Arial"/>
              <a:buNone/>
              <a:defRPr sz="1600" b="0" i="0" u="none" strike="noStrike" cap="none">
                <a:solidFill>
                  <a:schemeClr val="dk1"/>
                </a:solidFill>
                <a:latin typeface="Calibri"/>
                <a:ea typeface="Calibri"/>
                <a:cs typeface="Calibri"/>
                <a:sym typeface="Calibri"/>
              </a:defRPr>
            </a:lvl6pPr>
            <a:lvl7pPr marR="0" lvl="6" algn="ctr" rtl="0">
              <a:lnSpc>
                <a:spcPct val="90000"/>
              </a:lnSpc>
              <a:spcBef>
                <a:spcPts val="500"/>
              </a:spcBef>
              <a:spcAft>
                <a:spcPts val="0"/>
              </a:spcAft>
              <a:buClr>
                <a:schemeClr val="dk1"/>
              </a:buClr>
              <a:buSzPts val="1600"/>
              <a:buFont typeface="Arial"/>
              <a:buNone/>
              <a:defRPr sz="1600" b="0" i="0" u="none" strike="noStrike" cap="none">
                <a:solidFill>
                  <a:schemeClr val="dk1"/>
                </a:solidFill>
                <a:latin typeface="Calibri"/>
                <a:ea typeface="Calibri"/>
                <a:cs typeface="Calibri"/>
                <a:sym typeface="Calibri"/>
              </a:defRPr>
            </a:lvl7pPr>
            <a:lvl8pPr marR="0" lvl="7" algn="ctr" rtl="0">
              <a:lnSpc>
                <a:spcPct val="90000"/>
              </a:lnSpc>
              <a:spcBef>
                <a:spcPts val="500"/>
              </a:spcBef>
              <a:spcAft>
                <a:spcPts val="0"/>
              </a:spcAft>
              <a:buClr>
                <a:schemeClr val="dk1"/>
              </a:buClr>
              <a:buSzPts val="1600"/>
              <a:buFont typeface="Arial"/>
              <a:buNone/>
              <a:defRPr sz="1600" b="0" i="0" u="none" strike="noStrike" cap="none">
                <a:solidFill>
                  <a:schemeClr val="dk1"/>
                </a:solidFill>
                <a:latin typeface="Calibri"/>
                <a:ea typeface="Calibri"/>
                <a:cs typeface="Calibri"/>
                <a:sym typeface="Calibri"/>
              </a:defRPr>
            </a:lvl8pPr>
            <a:lvl9pPr marR="0" lvl="8" algn="ctr" rtl="0">
              <a:lnSpc>
                <a:spcPct val="90000"/>
              </a:lnSpc>
              <a:spcBef>
                <a:spcPts val="500"/>
              </a:spcBef>
              <a:spcAft>
                <a:spcPts val="0"/>
              </a:spcAft>
              <a:buClr>
                <a:schemeClr val="dk1"/>
              </a:buClr>
              <a:buSzPts val="1600"/>
              <a:buFont typeface="Arial"/>
              <a:buNone/>
              <a:defRPr sz="1600" b="0" i="0" u="none" strike="noStrike" cap="none">
                <a:solidFill>
                  <a:schemeClr val="dk1"/>
                </a:solidFill>
                <a:latin typeface="Calibri"/>
                <a:ea typeface="Calibri"/>
                <a:cs typeface="Calibri"/>
                <a:sym typeface="Calibri"/>
              </a:defRPr>
            </a:lvl9pPr>
          </a:lstStyle>
          <a:p>
            <a:endParaRPr/>
          </a:p>
        </p:txBody>
      </p:sp>
    </p:spTree>
    <p:extLst>
      <p:ext uri="{BB962C8B-B14F-4D97-AF65-F5344CB8AC3E}">
        <p14:creationId xmlns:p14="http://schemas.microsoft.com/office/powerpoint/2010/main" val="1628625332"/>
      </p:ext>
    </p:extLst>
  </p:cSld>
  <p:clrMapOvr>
    <a:masterClrMapping/>
  </p:clrMapOvr>
</p:sldLayout>
</file>

<file path=ppt/slideLayouts/slideLayout179.xml><?xml version="1.0" encoding="utf-8"?>
<p:sldLayout xmlns:a="http://schemas.openxmlformats.org/drawingml/2006/main" xmlns:r="http://schemas.openxmlformats.org/officeDocument/2006/relationships" xmlns:p="http://schemas.openxmlformats.org/presentationml/2006/main" matchingName="Large Image and Text">
  <p:cSld name="Large Image and Text">
    <p:bg>
      <p:bgPr>
        <a:solidFill>
          <a:schemeClr val="lt1"/>
        </a:solidFill>
        <a:effectLst/>
      </p:bgPr>
    </p:bg>
    <p:spTree>
      <p:nvGrpSpPr>
        <p:cNvPr id="1" name="Shape 27"/>
        <p:cNvGrpSpPr/>
        <p:nvPr/>
      </p:nvGrpSpPr>
      <p:grpSpPr>
        <a:xfrm>
          <a:off x="0" y="0"/>
          <a:ext cx="0" cy="0"/>
          <a:chOff x="0" y="0"/>
          <a:chExt cx="0" cy="0"/>
        </a:xfrm>
      </p:grpSpPr>
      <p:sp>
        <p:nvSpPr>
          <p:cNvPr id="28" name="Google Shape;28;p3"/>
          <p:cNvSpPr txBox="1">
            <a:spLocks noGrp="1"/>
          </p:cNvSpPr>
          <p:nvPr>
            <p:ph type="ctrTitle"/>
          </p:nvPr>
        </p:nvSpPr>
        <p:spPr>
          <a:xfrm>
            <a:off x="84000" y="3517901"/>
            <a:ext cx="6012000" cy="1409700"/>
          </a:xfrm>
          <a:prstGeom prst="rect">
            <a:avLst/>
          </a:prstGeom>
          <a:solidFill>
            <a:schemeClr val="dk1"/>
          </a:solidFill>
          <a:ln>
            <a:noFill/>
          </a:ln>
        </p:spPr>
        <p:txBody>
          <a:bodyPr spcFirstLastPara="1" wrap="square" lIns="288000" tIns="0" rIns="432000" bIns="144000" anchor="b" anchorCtr="0"/>
          <a:lstStyle>
            <a:lvl1pPr marR="0" lvl="0" algn="r" rtl="0">
              <a:lnSpc>
                <a:spcPct val="90000"/>
              </a:lnSpc>
              <a:spcBef>
                <a:spcPts val="0"/>
              </a:spcBef>
              <a:spcAft>
                <a:spcPts val="0"/>
              </a:spcAft>
              <a:buClr>
                <a:schemeClr val="lt1"/>
              </a:buClr>
              <a:buSzPts val="4200"/>
              <a:buFont typeface="Economica"/>
              <a:buNone/>
              <a:defRPr sz="4200" b="0" i="0" u="none" strike="noStrike" cap="none">
                <a:solidFill>
                  <a:schemeClr val="lt1"/>
                </a:solidFill>
                <a:latin typeface="Economica"/>
                <a:ea typeface="Economica"/>
                <a:cs typeface="Economica"/>
                <a:sym typeface="Economica"/>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endParaRPr/>
          </a:p>
        </p:txBody>
      </p:sp>
      <p:sp>
        <p:nvSpPr>
          <p:cNvPr id="29" name="Google Shape;29;p3"/>
          <p:cNvSpPr txBox="1">
            <a:spLocks noGrp="1"/>
          </p:cNvSpPr>
          <p:nvPr>
            <p:ph type="subTitle" idx="1"/>
          </p:nvPr>
        </p:nvSpPr>
        <p:spPr>
          <a:xfrm>
            <a:off x="84000" y="4927600"/>
            <a:ext cx="6012000" cy="1845743"/>
          </a:xfrm>
          <a:prstGeom prst="rect">
            <a:avLst/>
          </a:prstGeom>
          <a:solidFill>
            <a:srgbClr val="262626"/>
          </a:solidFill>
          <a:ln>
            <a:noFill/>
          </a:ln>
        </p:spPr>
        <p:txBody>
          <a:bodyPr spcFirstLastPara="1" wrap="square" lIns="288000" tIns="144000" rIns="432000" bIns="0" anchor="t" anchorCtr="0"/>
          <a:lstStyle>
            <a:lvl1pPr marR="0" lvl="0" algn="r" rtl="0">
              <a:lnSpc>
                <a:spcPct val="90000"/>
              </a:lnSpc>
              <a:spcBef>
                <a:spcPts val="1000"/>
              </a:spcBef>
              <a:spcAft>
                <a:spcPts val="0"/>
              </a:spcAft>
              <a:buClr>
                <a:schemeClr val="lt1"/>
              </a:buClr>
              <a:buSzPts val="2100"/>
              <a:buFont typeface="Arial"/>
              <a:buNone/>
              <a:defRPr sz="2100" b="0" i="0" u="none" strike="noStrike" cap="none">
                <a:solidFill>
                  <a:schemeClr val="lt1"/>
                </a:solidFill>
                <a:latin typeface="Calibri"/>
                <a:ea typeface="Calibri"/>
                <a:cs typeface="Calibri"/>
                <a:sym typeface="Calibri"/>
              </a:defRPr>
            </a:lvl1pPr>
            <a:lvl2pPr marR="0" lvl="1" algn="ctr" rtl="0">
              <a:lnSpc>
                <a:spcPct val="90000"/>
              </a:lnSpc>
              <a:spcBef>
                <a:spcPts val="500"/>
              </a:spcBef>
              <a:spcAft>
                <a:spcPts val="0"/>
              </a:spcAft>
              <a:buClr>
                <a:srgbClr val="3F3F3F"/>
              </a:buClr>
              <a:buSzPts val="2000"/>
              <a:buFont typeface="Arial"/>
              <a:buNone/>
              <a:defRPr sz="2000" b="0" i="0" u="none" strike="noStrike" cap="none">
                <a:solidFill>
                  <a:srgbClr val="3F3F3F"/>
                </a:solidFill>
                <a:latin typeface="Calibri"/>
                <a:ea typeface="Calibri"/>
                <a:cs typeface="Calibri"/>
                <a:sym typeface="Calibri"/>
              </a:defRPr>
            </a:lvl2pPr>
            <a:lvl3pPr marR="0" lvl="2" algn="ctr" rtl="0">
              <a:lnSpc>
                <a:spcPct val="90000"/>
              </a:lnSpc>
              <a:spcBef>
                <a:spcPts val="500"/>
              </a:spcBef>
              <a:spcAft>
                <a:spcPts val="0"/>
              </a:spcAft>
              <a:buClr>
                <a:srgbClr val="3F3F3F"/>
              </a:buClr>
              <a:buSzPts val="1800"/>
              <a:buFont typeface="Arial"/>
              <a:buNone/>
              <a:defRPr sz="1800" b="0" i="0" u="none" strike="noStrike" cap="none">
                <a:solidFill>
                  <a:srgbClr val="3F3F3F"/>
                </a:solidFill>
                <a:latin typeface="Calibri"/>
                <a:ea typeface="Calibri"/>
                <a:cs typeface="Calibri"/>
                <a:sym typeface="Calibri"/>
              </a:defRPr>
            </a:lvl3pPr>
            <a:lvl4pPr marR="0" lvl="3" algn="ctr" rtl="0">
              <a:lnSpc>
                <a:spcPct val="90000"/>
              </a:lnSpc>
              <a:spcBef>
                <a:spcPts val="500"/>
              </a:spcBef>
              <a:spcAft>
                <a:spcPts val="0"/>
              </a:spcAft>
              <a:buClr>
                <a:srgbClr val="3F3F3F"/>
              </a:buClr>
              <a:buSzPts val="1600"/>
              <a:buFont typeface="Arial"/>
              <a:buNone/>
              <a:defRPr sz="1600" b="0" i="0" u="none" strike="noStrike" cap="none">
                <a:solidFill>
                  <a:srgbClr val="3F3F3F"/>
                </a:solidFill>
                <a:latin typeface="Calibri"/>
                <a:ea typeface="Calibri"/>
                <a:cs typeface="Calibri"/>
                <a:sym typeface="Calibri"/>
              </a:defRPr>
            </a:lvl4pPr>
            <a:lvl5pPr marR="0" lvl="4" algn="ctr" rtl="0">
              <a:lnSpc>
                <a:spcPct val="90000"/>
              </a:lnSpc>
              <a:spcBef>
                <a:spcPts val="500"/>
              </a:spcBef>
              <a:spcAft>
                <a:spcPts val="0"/>
              </a:spcAft>
              <a:buClr>
                <a:srgbClr val="3F3F3F"/>
              </a:buClr>
              <a:buSzPts val="1600"/>
              <a:buFont typeface="Arial"/>
              <a:buNone/>
              <a:defRPr sz="1600" b="0" i="0" u="none" strike="noStrike" cap="none">
                <a:solidFill>
                  <a:srgbClr val="3F3F3F"/>
                </a:solidFill>
                <a:latin typeface="Calibri"/>
                <a:ea typeface="Calibri"/>
                <a:cs typeface="Calibri"/>
                <a:sym typeface="Calibri"/>
              </a:defRPr>
            </a:lvl5pPr>
            <a:lvl6pPr marR="0" lvl="5" algn="ctr" rtl="0">
              <a:lnSpc>
                <a:spcPct val="90000"/>
              </a:lnSpc>
              <a:spcBef>
                <a:spcPts val="500"/>
              </a:spcBef>
              <a:spcAft>
                <a:spcPts val="0"/>
              </a:spcAft>
              <a:buClr>
                <a:schemeClr val="dk1"/>
              </a:buClr>
              <a:buSzPts val="1600"/>
              <a:buFont typeface="Arial"/>
              <a:buNone/>
              <a:defRPr sz="1600" b="0" i="0" u="none" strike="noStrike" cap="none">
                <a:solidFill>
                  <a:schemeClr val="dk1"/>
                </a:solidFill>
                <a:latin typeface="Calibri"/>
                <a:ea typeface="Calibri"/>
                <a:cs typeface="Calibri"/>
                <a:sym typeface="Calibri"/>
              </a:defRPr>
            </a:lvl6pPr>
            <a:lvl7pPr marR="0" lvl="6" algn="ctr" rtl="0">
              <a:lnSpc>
                <a:spcPct val="90000"/>
              </a:lnSpc>
              <a:spcBef>
                <a:spcPts val="500"/>
              </a:spcBef>
              <a:spcAft>
                <a:spcPts val="0"/>
              </a:spcAft>
              <a:buClr>
                <a:schemeClr val="dk1"/>
              </a:buClr>
              <a:buSzPts val="1600"/>
              <a:buFont typeface="Arial"/>
              <a:buNone/>
              <a:defRPr sz="1600" b="0" i="0" u="none" strike="noStrike" cap="none">
                <a:solidFill>
                  <a:schemeClr val="dk1"/>
                </a:solidFill>
                <a:latin typeface="Calibri"/>
                <a:ea typeface="Calibri"/>
                <a:cs typeface="Calibri"/>
                <a:sym typeface="Calibri"/>
              </a:defRPr>
            </a:lvl7pPr>
            <a:lvl8pPr marR="0" lvl="7" algn="ctr" rtl="0">
              <a:lnSpc>
                <a:spcPct val="90000"/>
              </a:lnSpc>
              <a:spcBef>
                <a:spcPts val="500"/>
              </a:spcBef>
              <a:spcAft>
                <a:spcPts val="0"/>
              </a:spcAft>
              <a:buClr>
                <a:schemeClr val="dk1"/>
              </a:buClr>
              <a:buSzPts val="1600"/>
              <a:buFont typeface="Arial"/>
              <a:buNone/>
              <a:defRPr sz="1600" b="0" i="0" u="none" strike="noStrike" cap="none">
                <a:solidFill>
                  <a:schemeClr val="dk1"/>
                </a:solidFill>
                <a:latin typeface="Calibri"/>
                <a:ea typeface="Calibri"/>
                <a:cs typeface="Calibri"/>
                <a:sym typeface="Calibri"/>
              </a:defRPr>
            </a:lvl8pPr>
            <a:lvl9pPr marR="0" lvl="8" algn="ctr" rtl="0">
              <a:lnSpc>
                <a:spcPct val="90000"/>
              </a:lnSpc>
              <a:spcBef>
                <a:spcPts val="500"/>
              </a:spcBef>
              <a:spcAft>
                <a:spcPts val="0"/>
              </a:spcAft>
              <a:buClr>
                <a:schemeClr val="dk1"/>
              </a:buClr>
              <a:buSzPts val="1600"/>
              <a:buFont typeface="Arial"/>
              <a:buNone/>
              <a:defRPr sz="1600" b="0" i="0" u="none" strike="noStrike" cap="none">
                <a:solidFill>
                  <a:schemeClr val="dk1"/>
                </a:solidFill>
                <a:latin typeface="Calibri"/>
                <a:ea typeface="Calibri"/>
                <a:cs typeface="Calibri"/>
                <a:sym typeface="Calibri"/>
              </a:defRPr>
            </a:lvl9pPr>
          </a:lstStyle>
          <a:p>
            <a:endParaRPr/>
          </a:p>
        </p:txBody>
      </p:sp>
      <p:sp>
        <p:nvSpPr>
          <p:cNvPr id="30" name="Google Shape;30;p3"/>
          <p:cNvSpPr>
            <a:spLocks noGrp="1"/>
          </p:cNvSpPr>
          <p:nvPr>
            <p:ph type="sldNum" idx="12"/>
          </p:nvPr>
        </p:nvSpPr>
        <p:spPr>
          <a:xfrm>
            <a:off x="11496369" y="6155190"/>
            <a:ext cx="432000" cy="432000"/>
          </a:xfrm>
          <a:prstGeom prst="ellipse">
            <a:avLst/>
          </a:prstGeom>
          <a:noFill/>
          <a:ln w="9525" cap="flat" cmpd="sng">
            <a:solidFill>
              <a:schemeClr val="accent1"/>
            </a:solidFill>
            <a:prstDash val="solid"/>
            <a:round/>
            <a:headEnd type="none" w="sm" len="sm"/>
            <a:tailEnd type="none" w="sm" len="sm"/>
          </a:ln>
        </p:spPr>
        <p:txBody>
          <a:bodyPr spcFirstLastPara="1" wrap="square" lIns="0" tIns="0" rIns="0" bIns="0" anchor="ctr" anchorCtr="0">
            <a:noAutofit/>
          </a:bodyPr>
          <a:lstStyle>
            <a:lvl1pPr marL="0" marR="0" lvl="0" indent="0" algn="ctr" rtl="0">
              <a:spcBef>
                <a:spcPts val="0"/>
              </a:spcBef>
              <a:buNone/>
              <a:defRPr sz="1200" b="1" i="1" u="none" strike="noStrike" cap="none">
                <a:solidFill>
                  <a:schemeClr val="dk1"/>
                </a:solidFill>
                <a:latin typeface="Rockwell"/>
                <a:ea typeface="Rockwell"/>
                <a:cs typeface="Rockwell"/>
                <a:sym typeface="Rockwell"/>
              </a:defRPr>
            </a:lvl1pPr>
            <a:lvl2pPr marL="0" marR="0" lvl="1" indent="0" algn="ctr" rtl="0">
              <a:spcBef>
                <a:spcPts val="0"/>
              </a:spcBef>
              <a:buNone/>
              <a:defRPr sz="1200" b="1" i="1" u="none" strike="noStrike" cap="none">
                <a:solidFill>
                  <a:schemeClr val="dk1"/>
                </a:solidFill>
                <a:latin typeface="Rockwell"/>
                <a:ea typeface="Rockwell"/>
                <a:cs typeface="Rockwell"/>
                <a:sym typeface="Rockwell"/>
              </a:defRPr>
            </a:lvl2pPr>
            <a:lvl3pPr marL="0" marR="0" lvl="2" indent="0" algn="ctr" rtl="0">
              <a:spcBef>
                <a:spcPts val="0"/>
              </a:spcBef>
              <a:buNone/>
              <a:defRPr sz="1200" b="1" i="1" u="none" strike="noStrike" cap="none">
                <a:solidFill>
                  <a:schemeClr val="dk1"/>
                </a:solidFill>
                <a:latin typeface="Rockwell"/>
                <a:ea typeface="Rockwell"/>
                <a:cs typeface="Rockwell"/>
                <a:sym typeface="Rockwell"/>
              </a:defRPr>
            </a:lvl3pPr>
            <a:lvl4pPr marL="0" marR="0" lvl="3" indent="0" algn="ctr" rtl="0">
              <a:spcBef>
                <a:spcPts val="0"/>
              </a:spcBef>
              <a:buNone/>
              <a:defRPr sz="1200" b="1" i="1" u="none" strike="noStrike" cap="none">
                <a:solidFill>
                  <a:schemeClr val="dk1"/>
                </a:solidFill>
                <a:latin typeface="Rockwell"/>
                <a:ea typeface="Rockwell"/>
                <a:cs typeface="Rockwell"/>
                <a:sym typeface="Rockwell"/>
              </a:defRPr>
            </a:lvl4pPr>
            <a:lvl5pPr marL="0" marR="0" lvl="4" indent="0" algn="ctr" rtl="0">
              <a:spcBef>
                <a:spcPts val="0"/>
              </a:spcBef>
              <a:buNone/>
              <a:defRPr sz="1200" b="1" i="1" u="none" strike="noStrike" cap="none">
                <a:solidFill>
                  <a:schemeClr val="dk1"/>
                </a:solidFill>
                <a:latin typeface="Rockwell"/>
                <a:ea typeface="Rockwell"/>
                <a:cs typeface="Rockwell"/>
                <a:sym typeface="Rockwell"/>
              </a:defRPr>
            </a:lvl5pPr>
            <a:lvl6pPr marL="0" marR="0" lvl="5" indent="0" algn="ctr" rtl="0">
              <a:spcBef>
                <a:spcPts val="0"/>
              </a:spcBef>
              <a:buNone/>
              <a:defRPr sz="1200" b="1" i="1" u="none" strike="noStrike" cap="none">
                <a:solidFill>
                  <a:schemeClr val="dk1"/>
                </a:solidFill>
                <a:latin typeface="Rockwell"/>
                <a:ea typeface="Rockwell"/>
                <a:cs typeface="Rockwell"/>
                <a:sym typeface="Rockwell"/>
              </a:defRPr>
            </a:lvl6pPr>
            <a:lvl7pPr marL="0" marR="0" lvl="6" indent="0" algn="ctr" rtl="0">
              <a:spcBef>
                <a:spcPts val="0"/>
              </a:spcBef>
              <a:buNone/>
              <a:defRPr sz="1200" b="1" i="1" u="none" strike="noStrike" cap="none">
                <a:solidFill>
                  <a:schemeClr val="dk1"/>
                </a:solidFill>
                <a:latin typeface="Rockwell"/>
                <a:ea typeface="Rockwell"/>
                <a:cs typeface="Rockwell"/>
                <a:sym typeface="Rockwell"/>
              </a:defRPr>
            </a:lvl7pPr>
            <a:lvl8pPr marL="0" marR="0" lvl="7" indent="0" algn="ctr" rtl="0">
              <a:spcBef>
                <a:spcPts val="0"/>
              </a:spcBef>
              <a:buNone/>
              <a:defRPr sz="1200" b="1" i="1" u="none" strike="noStrike" cap="none">
                <a:solidFill>
                  <a:schemeClr val="dk1"/>
                </a:solidFill>
                <a:latin typeface="Rockwell"/>
                <a:ea typeface="Rockwell"/>
                <a:cs typeface="Rockwell"/>
                <a:sym typeface="Rockwell"/>
              </a:defRPr>
            </a:lvl8pPr>
            <a:lvl9pPr marL="0" marR="0" lvl="8" indent="0" algn="ctr" rtl="0">
              <a:spcBef>
                <a:spcPts val="0"/>
              </a:spcBef>
              <a:buNone/>
              <a:defRPr sz="1200" b="1" i="1" u="none" strike="noStrike" cap="none">
                <a:solidFill>
                  <a:schemeClr val="dk1"/>
                </a:solidFill>
                <a:latin typeface="Rockwell"/>
                <a:ea typeface="Rockwell"/>
                <a:cs typeface="Rockwell"/>
                <a:sym typeface="Rockwell"/>
              </a:defRPr>
            </a:lvl9p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n-US" sz="1200" b="1" i="1" u="none" strike="noStrike" kern="0" cap="none" spc="0" normalizeH="0" baseline="0" noProof="0">
                <a:ln>
                  <a:noFill/>
                </a:ln>
                <a:solidFill>
                  <a:srgbClr val="000000"/>
                </a:solidFill>
                <a:effectLst/>
                <a:uLnTx/>
                <a:uFillTx/>
                <a:latin typeface="Rockwell"/>
                <a:sym typeface="Rockwell"/>
              </a:rPr>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t>‹#›</a:t>
            </a:fld>
            <a:endParaRPr kumimoji="0" sz="1200" b="1" i="1" u="none" strike="noStrike" kern="0" cap="none" spc="0" normalizeH="0" baseline="0" noProof="0">
              <a:ln>
                <a:noFill/>
              </a:ln>
              <a:solidFill>
                <a:srgbClr val="000000"/>
              </a:solidFill>
              <a:effectLst/>
              <a:uLnTx/>
              <a:uFillTx/>
              <a:latin typeface="Rockwell"/>
              <a:sym typeface="Rockwell"/>
            </a:endParaRPr>
          </a:p>
        </p:txBody>
      </p:sp>
      <p:sp>
        <p:nvSpPr>
          <p:cNvPr id="31" name="Google Shape;31;p3"/>
          <p:cNvSpPr txBox="1"/>
          <p:nvPr/>
        </p:nvSpPr>
        <p:spPr>
          <a:xfrm>
            <a:off x="5861957" y="6613071"/>
            <a:ext cx="0" cy="0"/>
          </a:xfrm>
          <a:prstGeom prst="rect">
            <a:avLst/>
          </a:prstGeom>
          <a:noFill/>
          <a:ln>
            <a:noFill/>
          </a:ln>
        </p:spPr>
        <p:txBody>
          <a:bodyPr spcFirstLastPara="1" wrap="square" lIns="0" tIns="0" rIns="0" bIns="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3F3F3F"/>
              </a:solidFill>
              <a:effectLst/>
              <a:uLnTx/>
              <a:uFillTx/>
              <a:latin typeface="Calibri"/>
              <a:ea typeface="Calibri"/>
              <a:cs typeface="Calibri"/>
              <a:sym typeface="Calibri"/>
            </a:endParaRPr>
          </a:p>
        </p:txBody>
      </p:sp>
      <p:sp>
        <p:nvSpPr>
          <p:cNvPr id="32" name="Google Shape;32;p3"/>
          <p:cNvSpPr>
            <a:spLocks noGrp="1"/>
          </p:cNvSpPr>
          <p:nvPr>
            <p:ph type="pic" idx="2"/>
          </p:nvPr>
        </p:nvSpPr>
        <p:spPr>
          <a:xfrm>
            <a:off x="84000" y="86714"/>
            <a:ext cx="6009285" cy="3431187"/>
          </a:xfrm>
          <a:prstGeom prst="rect">
            <a:avLst/>
          </a:prstGeom>
          <a:solidFill>
            <a:srgbClr val="333333"/>
          </a:solidFill>
          <a:ln>
            <a:noFill/>
          </a:ln>
        </p:spPr>
        <p:txBody>
          <a:bodyPr spcFirstLastPara="1" wrap="square" lIns="0" tIns="0" rIns="0" bIns="0" anchor="ctr" anchorCtr="0"/>
          <a:lstStyle>
            <a:lvl1pPr marR="0" lvl="0" algn="ctr" rtl="0">
              <a:lnSpc>
                <a:spcPct val="90000"/>
              </a:lnSpc>
              <a:spcBef>
                <a:spcPts val="1000"/>
              </a:spcBef>
              <a:spcAft>
                <a:spcPts val="0"/>
              </a:spcAft>
              <a:buClr>
                <a:srgbClr val="D8D8D8"/>
              </a:buClr>
              <a:buSzPts val="1100"/>
              <a:buFont typeface="Arial"/>
              <a:buNone/>
              <a:defRPr sz="1100" b="0" i="1" u="none" strike="noStrike" cap="none">
                <a:solidFill>
                  <a:srgbClr val="D8D8D8"/>
                </a:solidFill>
                <a:latin typeface="Times New Roman"/>
                <a:ea typeface="Times New Roman"/>
                <a:cs typeface="Times New Roman"/>
                <a:sym typeface="Times New Roman"/>
              </a:defRPr>
            </a:lvl1pPr>
            <a:lvl2pPr marR="0" lvl="1"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R="0" lvl="2"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R="0" lvl="3"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R="0" lvl="4"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R="0" lvl="5"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R="0" lvl="6"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R="0" lvl="7"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R="0" lvl="8"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3" name="Google Shape;33;p3"/>
          <p:cNvSpPr txBox="1">
            <a:spLocks noGrp="1"/>
          </p:cNvSpPr>
          <p:nvPr>
            <p:ph type="body" idx="3"/>
          </p:nvPr>
        </p:nvSpPr>
        <p:spPr>
          <a:xfrm>
            <a:off x="6464300" y="1152000"/>
            <a:ext cx="5307700" cy="4680000"/>
          </a:xfrm>
          <a:prstGeom prst="rect">
            <a:avLst/>
          </a:prstGeom>
          <a:noFill/>
          <a:ln>
            <a:noFill/>
          </a:ln>
        </p:spPr>
        <p:txBody>
          <a:bodyPr spcFirstLastPara="1" wrap="square" lIns="0" tIns="0" rIns="0" bIns="0" anchor="b" anchorCtr="0"/>
          <a:lstStyle>
            <a:lvl1pPr marL="457200" marR="0" lvl="0" indent="-342900" algn="l" rtl="0">
              <a:lnSpc>
                <a:spcPct val="90000"/>
              </a:lnSpc>
              <a:spcBef>
                <a:spcPts val="1000"/>
              </a:spcBef>
              <a:spcAft>
                <a:spcPts val="0"/>
              </a:spcAft>
              <a:buClr>
                <a:srgbClr val="3F3F3F"/>
              </a:buClr>
              <a:buSzPts val="1800"/>
              <a:buFont typeface="Arial"/>
              <a:buChar char="•"/>
              <a:defRPr sz="18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Tree>
    <p:extLst>
      <p:ext uri="{BB962C8B-B14F-4D97-AF65-F5344CB8AC3E}">
        <p14:creationId xmlns:p14="http://schemas.microsoft.com/office/powerpoint/2010/main" val="3533299289"/>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showMasterSp="0"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B61BEF0D-F0BB-DE4B-95CE-6DB70DBA9567}" type="datetimeFigureOut">
              <a:rPr kumimoji="0" lang="en-US" sz="1000" b="1" i="0" u="none" strike="noStrike" kern="1200" cap="none" spc="0" normalizeH="0" baseline="0" noProof="0" smtClean="0">
                <a:ln>
                  <a:noFill/>
                </a:ln>
                <a:solidFill>
                  <a:srgbClr val="AD84C6"/>
                </a:solidFill>
                <a:effectLst/>
                <a:uLnTx/>
                <a:uFillTx/>
                <a:latin typeface="Century Gothic" panose="020B050202020202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2/12/2019</a:t>
            </a:fld>
            <a:endParaRPr kumimoji="0" lang="en-US" sz="1000" b="1" i="0" u="none" strike="noStrike" kern="1200" cap="none" spc="0" normalizeH="0" baseline="0" noProof="0" dirty="0">
              <a:ln>
                <a:noFill/>
              </a:ln>
              <a:solidFill>
                <a:srgbClr val="AD84C6"/>
              </a:solidFill>
              <a:effectLst/>
              <a:uLnTx/>
              <a:uFillTx/>
              <a:latin typeface="Century Gothic" panose="020B0502020202020204"/>
              <a:ea typeface="+mn-ea"/>
              <a:cs typeface="+mn-cs"/>
            </a:endParaRPr>
          </a:p>
        </p:txBody>
      </p:sp>
      <p:sp>
        <p:nvSpPr>
          <p:cNvPr id="3" name="Footer Placeholder 2"/>
          <p:cNvSpPr>
            <a:spLocks noGrp="1"/>
          </p:cNvSpPr>
          <p:nvPr>
            <p:ph type="ftr" sz="quarter" idx="11"/>
          </p:nvPr>
        </p:nvSpPr>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000" b="1" i="0" u="none" strike="noStrike" kern="1200" cap="none" spc="0" normalizeH="0" baseline="0" noProof="0" dirty="0">
              <a:ln>
                <a:noFill/>
              </a:ln>
              <a:solidFill>
                <a:srgbClr val="AD84C6"/>
              </a:solidFill>
              <a:effectLst/>
              <a:uLnTx/>
              <a:uFillTx/>
              <a:latin typeface="Century Gothic" panose="020B0502020202020204"/>
              <a:ea typeface="+mn-ea"/>
              <a:cs typeface="+mn-cs"/>
            </a:endParaRPr>
          </a:p>
        </p:txBody>
      </p:sp>
      <p:sp>
        <p:nvSpPr>
          <p:cNvPr id="7" name="Rectangle 6"/>
          <p:cNvSpPr/>
          <p:nvPr/>
        </p:nvSpPr>
        <p:spPr>
          <a:xfrm>
            <a:off x="10437812" y="0"/>
            <a:ext cx="685800" cy="1143000"/>
          </a:xfrm>
          <a:prstGeom prst="rect">
            <a:avLst/>
          </a:prstGeom>
          <a:solidFill>
            <a:schemeClr val="accent1"/>
          </a:solidFill>
          <a:ln>
            <a:noFill/>
          </a:ln>
        </p:spPr>
        <p:style>
          <a:lnRef idx="1">
            <a:schemeClr val="accent1"/>
          </a:lnRef>
          <a:fillRef idx="3">
            <a:schemeClr val="accent1"/>
          </a:fillRef>
          <a:effectRef idx="2">
            <a:schemeClr val="accent1"/>
          </a:effectRef>
          <a:fontRef idx="minor">
            <a:schemeClr val="lt1"/>
          </a:fontRef>
        </p:style>
      </p:sp>
      <p:sp>
        <p:nvSpPr>
          <p:cNvPr id="4" name="Slide Number Placeholder 3"/>
          <p:cNvSpPr>
            <a:spLocks noGrp="1"/>
          </p:cNvSpPr>
          <p:nvPr>
            <p:ph type="sldNum" sz="quarter" idx="12"/>
          </p:nvPr>
        </p:nvSpPr>
        <p:spPr/>
        <p: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fld id="{D57F1E4F-1CFF-5643-939E-217C01CDF565}" type="slidenum">
              <a:rPr kumimoji="0" lang="en-US" sz="2800" b="0" i="0" u="none" strike="noStrike" kern="1200" cap="none" spc="0" normalizeH="0" baseline="0" noProof="0" smtClean="0">
                <a:ln>
                  <a:noFill/>
                </a:ln>
                <a:solidFill>
                  <a:prstClr val="white"/>
                </a:solidFill>
                <a:effectLst/>
                <a:uLnTx/>
                <a:uFillTx/>
                <a:latin typeface="Century Gothic" panose="020B0502020202020204"/>
                <a:ea typeface="+mn-ea"/>
                <a:cs typeface="+mn-cs"/>
              </a:rPr>
              <a:pPr marL="0" marR="0" lvl="0" indent="0" algn="ctr" defTabSz="457200" rtl="0" eaLnBrk="1" fontAlgn="auto" latinLnBrk="0" hangingPunct="1">
                <a:lnSpc>
                  <a:spcPct val="100000"/>
                </a:lnSpc>
                <a:spcBef>
                  <a:spcPts val="0"/>
                </a:spcBef>
                <a:spcAft>
                  <a:spcPts val="0"/>
                </a:spcAft>
                <a:buClrTx/>
                <a:buSzTx/>
                <a:buFontTx/>
                <a:buNone/>
                <a:tabLst/>
                <a:defRPr/>
              </a:pPr>
              <a:t>‹#›</a:t>
            </a:fld>
            <a:endParaRPr kumimoji="0" lang="en-US" sz="2800" b="0" i="0" u="none" strike="noStrike" kern="1200" cap="none" spc="0" normalizeH="0" baseline="0" noProof="0" dirty="0">
              <a:ln>
                <a:noFill/>
              </a:ln>
              <a:solidFill>
                <a:prstClr val="white"/>
              </a:solidFill>
              <a:effectLst/>
              <a:uLnTx/>
              <a:uFillTx/>
              <a:latin typeface="Century Gothic" panose="020B0502020202020204"/>
              <a:ea typeface="+mn-ea"/>
              <a:cs typeface="+mn-cs"/>
            </a:endParaRPr>
          </a:p>
        </p:txBody>
      </p:sp>
    </p:spTree>
    <p:extLst>
      <p:ext uri="{BB962C8B-B14F-4D97-AF65-F5344CB8AC3E}">
        <p14:creationId xmlns:p14="http://schemas.microsoft.com/office/powerpoint/2010/main" val="1894818195"/>
      </p:ext>
    </p:extLst>
  </p:cSld>
  <p:clrMapOvr>
    <a:masterClrMapping/>
  </p:clrMapOvr>
</p:sldLayout>
</file>

<file path=ppt/slideLayouts/slideLayout180.xml><?xml version="1.0" encoding="utf-8"?>
<p:sldLayout xmlns:a="http://schemas.openxmlformats.org/drawingml/2006/main" xmlns:r="http://schemas.openxmlformats.org/officeDocument/2006/relationships" xmlns:p="http://schemas.openxmlformats.org/presentationml/2006/main" matchingName="2_3 x Image Bullets Right">
  <p:cSld name="2_3 x Image Bullets Right">
    <p:spTree>
      <p:nvGrpSpPr>
        <p:cNvPr id="1" name="Shape 34"/>
        <p:cNvGrpSpPr/>
        <p:nvPr/>
      </p:nvGrpSpPr>
      <p:grpSpPr>
        <a:xfrm>
          <a:off x="0" y="0"/>
          <a:ext cx="0" cy="0"/>
          <a:chOff x="0" y="0"/>
          <a:chExt cx="0" cy="0"/>
        </a:xfrm>
      </p:grpSpPr>
      <p:sp>
        <p:nvSpPr>
          <p:cNvPr id="35" name="Google Shape;35;p4"/>
          <p:cNvSpPr/>
          <p:nvPr/>
        </p:nvSpPr>
        <p:spPr>
          <a:xfrm>
            <a:off x="105351" y="86714"/>
            <a:ext cx="6208363" cy="6684572"/>
          </a:xfrm>
          <a:prstGeom prst="rect">
            <a:avLst/>
          </a:prstGeom>
          <a:gradFill>
            <a:gsLst>
              <a:gs pos="0">
                <a:srgbClr val="000000">
                  <a:alpha val="0"/>
                </a:srgbClr>
              </a:gs>
              <a:gs pos="100000">
                <a:srgbClr val="000000">
                  <a:alpha val="30980"/>
                </a:srgbClr>
              </a:gs>
            </a:gsLst>
            <a:lin ang="12600000" scaled="0"/>
          </a:gra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36" name="Google Shape;36;p4"/>
          <p:cNvSpPr>
            <a:spLocks noGrp="1"/>
          </p:cNvSpPr>
          <p:nvPr>
            <p:ph type="pic" idx="2"/>
          </p:nvPr>
        </p:nvSpPr>
        <p:spPr>
          <a:xfrm>
            <a:off x="105351" y="496139"/>
            <a:ext cx="6208364" cy="6275148"/>
          </a:xfrm>
          <a:prstGeom prst="rect">
            <a:avLst/>
          </a:prstGeom>
          <a:solidFill>
            <a:srgbClr val="F2F2F2"/>
          </a:solidFill>
          <a:ln>
            <a:noFill/>
          </a:ln>
        </p:spPr>
        <p:txBody>
          <a:bodyPr spcFirstLastPara="1" wrap="square" lIns="0" tIns="0" rIns="0" bIns="0" anchor="ctr" anchorCtr="0"/>
          <a:lstStyle>
            <a:lvl1pPr marR="0" lvl="0" algn="ctr" rtl="0">
              <a:lnSpc>
                <a:spcPct val="90000"/>
              </a:lnSpc>
              <a:spcBef>
                <a:spcPts val="1000"/>
              </a:spcBef>
              <a:spcAft>
                <a:spcPts val="0"/>
              </a:spcAft>
              <a:buClr>
                <a:srgbClr val="3F3F3F"/>
              </a:buClr>
              <a:buSzPts val="1100"/>
              <a:buFont typeface="Arial"/>
              <a:buNone/>
              <a:defRPr sz="1100" b="0" i="1" u="none" strike="noStrike" cap="none">
                <a:solidFill>
                  <a:srgbClr val="3F3F3F"/>
                </a:solidFill>
                <a:latin typeface="Times New Roman"/>
                <a:ea typeface="Times New Roman"/>
                <a:cs typeface="Times New Roman"/>
                <a:sym typeface="Times New Roman"/>
              </a:defRPr>
            </a:lvl1pPr>
            <a:lvl2pPr marR="0" lvl="1"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R="0" lvl="2"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R="0" lvl="3"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R="0" lvl="4"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R="0" lvl="5"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R="0" lvl="6"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R="0" lvl="7"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R="0" lvl="8"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7" name="Google Shape;37;p4"/>
          <p:cNvSpPr txBox="1">
            <a:spLocks noGrp="1"/>
          </p:cNvSpPr>
          <p:nvPr>
            <p:ph type="title"/>
          </p:nvPr>
        </p:nvSpPr>
        <p:spPr>
          <a:xfrm>
            <a:off x="7068457" y="432000"/>
            <a:ext cx="4703542" cy="432000"/>
          </a:xfrm>
          <a:prstGeom prst="rect">
            <a:avLst/>
          </a:prstGeom>
          <a:noFill/>
          <a:ln>
            <a:noFill/>
          </a:ln>
        </p:spPr>
        <p:txBody>
          <a:bodyPr spcFirstLastPara="1" wrap="square" lIns="0" tIns="0" rIns="0" bIns="0" anchor="ctr" anchorCtr="0"/>
          <a:lstStyle>
            <a:lvl1pPr marR="0" lvl="0" algn="l" rtl="0">
              <a:lnSpc>
                <a:spcPct val="90000"/>
              </a:lnSpc>
              <a:spcBef>
                <a:spcPts val="0"/>
              </a:spcBef>
              <a:spcAft>
                <a:spcPts val="0"/>
              </a:spcAft>
              <a:buClr>
                <a:srgbClr val="3F3F3F"/>
              </a:buClr>
              <a:buSzPts val="4800"/>
              <a:buFont typeface="Economica"/>
              <a:buNone/>
              <a:defRPr sz="4800" b="0" i="0" u="none" strike="noStrike" cap="none">
                <a:solidFill>
                  <a:srgbClr val="3F3F3F"/>
                </a:solidFill>
                <a:latin typeface="Economica"/>
                <a:ea typeface="Economica"/>
                <a:cs typeface="Economica"/>
                <a:sym typeface="Economica"/>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endParaRPr/>
          </a:p>
        </p:txBody>
      </p:sp>
      <p:sp>
        <p:nvSpPr>
          <p:cNvPr id="38" name="Google Shape;38;p4"/>
          <p:cNvSpPr txBox="1">
            <a:spLocks noGrp="1"/>
          </p:cNvSpPr>
          <p:nvPr>
            <p:ph type="ftr" idx="11"/>
          </p:nvPr>
        </p:nvSpPr>
        <p:spPr>
          <a:xfrm>
            <a:off x="431999" y="6188628"/>
            <a:ext cx="8784941" cy="365125"/>
          </a:xfrm>
          <a:prstGeom prst="rect">
            <a:avLst/>
          </a:prstGeom>
          <a:noFill/>
          <a:ln>
            <a:noFill/>
          </a:ln>
        </p:spPr>
        <p:txBody>
          <a:bodyPr spcFirstLastPara="1" wrap="square" lIns="0" tIns="0" rIns="0" bIns="0" anchor="ctr" anchorCtr="0"/>
          <a:lstStyle>
            <a:lvl1pPr marR="0" lvl="0" algn="l" rtl="0">
              <a:spcBef>
                <a:spcPts val="0"/>
              </a:spcBef>
              <a:spcAft>
                <a:spcPts val="0"/>
              </a:spcAft>
              <a:buSzPts val="1400"/>
              <a:buNone/>
              <a:defRPr sz="1200" b="0" i="0" u="none" strike="noStrike" cap="none">
                <a:solidFill>
                  <a:srgbClr val="3F3F3F"/>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200" b="0" i="0" u="none" strike="noStrike" kern="0" cap="none" spc="0" normalizeH="0" baseline="0" noProof="0">
              <a:ln>
                <a:noFill/>
              </a:ln>
              <a:solidFill>
                <a:srgbClr val="3F3F3F"/>
              </a:solidFill>
              <a:effectLst/>
              <a:uLnTx/>
              <a:uFillTx/>
              <a:latin typeface="Calibri"/>
              <a:cs typeface="Calibri"/>
              <a:sym typeface="Calibri"/>
            </a:endParaRPr>
          </a:p>
        </p:txBody>
      </p:sp>
      <p:sp>
        <p:nvSpPr>
          <p:cNvPr id="39" name="Google Shape;39;p4"/>
          <p:cNvSpPr txBox="1">
            <a:spLocks noGrp="1"/>
          </p:cNvSpPr>
          <p:nvPr>
            <p:ph type="body" idx="1"/>
          </p:nvPr>
        </p:nvSpPr>
        <p:spPr>
          <a:xfrm>
            <a:off x="8768283" y="3582825"/>
            <a:ext cx="3002400" cy="720000"/>
          </a:xfrm>
          <a:prstGeom prst="rect">
            <a:avLst/>
          </a:prstGeom>
          <a:noFill/>
          <a:ln>
            <a:noFill/>
          </a:ln>
        </p:spPr>
        <p:txBody>
          <a:bodyPr spcFirstLastPara="1" wrap="square" lIns="0" tIns="0" rIns="0" bIns="0" anchor="t" anchorCtr="0"/>
          <a:lstStyle>
            <a:lvl1pPr marL="457200" marR="0" lvl="0" indent="-228600" algn="l" rtl="0">
              <a:lnSpc>
                <a:spcPct val="90000"/>
              </a:lnSpc>
              <a:spcBef>
                <a:spcPts val="1000"/>
              </a:spcBef>
              <a:spcAft>
                <a:spcPts val="0"/>
              </a:spcAft>
              <a:buClr>
                <a:srgbClr val="3F3F3F"/>
              </a:buClr>
              <a:buSzPts val="1600"/>
              <a:buFont typeface="Arial"/>
              <a:buNone/>
              <a:defRPr sz="16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40" name="Google Shape;40;p4"/>
          <p:cNvSpPr txBox="1">
            <a:spLocks noGrp="1"/>
          </p:cNvSpPr>
          <p:nvPr>
            <p:ph type="body" idx="3"/>
          </p:nvPr>
        </p:nvSpPr>
        <p:spPr>
          <a:xfrm>
            <a:off x="8768283" y="5147461"/>
            <a:ext cx="3002400" cy="720000"/>
          </a:xfrm>
          <a:prstGeom prst="rect">
            <a:avLst/>
          </a:prstGeom>
          <a:noFill/>
          <a:ln>
            <a:noFill/>
          </a:ln>
        </p:spPr>
        <p:txBody>
          <a:bodyPr spcFirstLastPara="1" wrap="square" lIns="0" tIns="0" rIns="0" bIns="0" anchor="t" anchorCtr="0"/>
          <a:lstStyle>
            <a:lvl1pPr marL="457200" marR="0" lvl="0" indent="-228600" algn="l" rtl="0">
              <a:lnSpc>
                <a:spcPct val="90000"/>
              </a:lnSpc>
              <a:spcBef>
                <a:spcPts val="1000"/>
              </a:spcBef>
              <a:spcAft>
                <a:spcPts val="0"/>
              </a:spcAft>
              <a:buClr>
                <a:srgbClr val="3F3F3F"/>
              </a:buClr>
              <a:buSzPts val="1600"/>
              <a:buFont typeface="Arial"/>
              <a:buNone/>
              <a:defRPr sz="16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41" name="Google Shape;41;p4"/>
          <p:cNvSpPr txBox="1">
            <a:spLocks noGrp="1"/>
          </p:cNvSpPr>
          <p:nvPr>
            <p:ph type="body" idx="4"/>
          </p:nvPr>
        </p:nvSpPr>
        <p:spPr>
          <a:xfrm>
            <a:off x="8768283" y="1369128"/>
            <a:ext cx="3002400" cy="432000"/>
          </a:xfrm>
          <a:prstGeom prst="rect">
            <a:avLst/>
          </a:prstGeom>
          <a:noFill/>
          <a:ln>
            <a:noFill/>
          </a:ln>
        </p:spPr>
        <p:txBody>
          <a:bodyPr spcFirstLastPara="1" wrap="square" lIns="0" tIns="0" rIns="0" bIns="0" anchor="t" anchorCtr="0"/>
          <a:lstStyle>
            <a:lvl1pPr marL="457200" marR="0" lvl="0" indent="-228600" algn="l" rtl="0">
              <a:lnSpc>
                <a:spcPct val="90000"/>
              </a:lnSpc>
              <a:spcBef>
                <a:spcPts val="1000"/>
              </a:spcBef>
              <a:spcAft>
                <a:spcPts val="0"/>
              </a:spcAft>
              <a:buClr>
                <a:srgbClr val="3F3F3F"/>
              </a:buClr>
              <a:buSzPts val="1800"/>
              <a:buFont typeface="Arial"/>
              <a:buNone/>
              <a:defRPr sz="1800" b="1" i="0" u="none" strike="noStrike" cap="none">
                <a:solidFill>
                  <a:srgbClr val="3F3F3F"/>
                </a:solidFill>
                <a:latin typeface="Rockwell"/>
                <a:ea typeface="Rockwell"/>
                <a:cs typeface="Rockwell"/>
                <a:sym typeface="Rockwell"/>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42" name="Google Shape;42;p4"/>
          <p:cNvSpPr txBox="1">
            <a:spLocks noGrp="1"/>
          </p:cNvSpPr>
          <p:nvPr>
            <p:ph type="body" idx="5"/>
          </p:nvPr>
        </p:nvSpPr>
        <p:spPr>
          <a:xfrm>
            <a:off x="8768283" y="2933764"/>
            <a:ext cx="3002400" cy="432000"/>
          </a:xfrm>
          <a:prstGeom prst="rect">
            <a:avLst/>
          </a:prstGeom>
          <a:noFill/>
          <a:ln>
            <a:noFill/>
          </a:ln>
        </p:spPr>
        <p:txBody>
          <a:bodyPr spcFirstLastPara="1" wrap="square" lIns="0" tIns="0" rIns="0" bIns="0" anchor="t" anchorCtr="0"/>
          <a:lstStyle>
            <a:lvl1pPr marL="457200" marR="0" lvl="0" indent="-228600" algn="l" rtl="0">
              <a:lnSpc>
                <a:spcPct val="90000"/>
              </a:lnSpc>
              <a:spcBef>
                <a:spcPts val="1000"/>
              </a:spcBef>
              <a:spcAft>
                <a:spcPts val="0"/>
              </a:spcAft>
              <a:buClr>
                <a:srgbClr val="3F3F3F"/>
              </a:buClr>
              <a:buSzPts val="1800"/>
              <a:buFont typeface="Arial"/>
              <a:buNone/>
              <a:defRPr sz="1800" b="1" i="0" u="none" strike="noStrike" cap="none">
                <a:solidFill>
                  <a:srgbClr val="3F3F3F"/>
                </a:solidFill>
                <a:latin typeface="Rockwell"/>
                <a:ea typeface="Rockwell"/>
                <a:cs typeface="Rockwell"/>
                <a:sym typeface="Rockwell"/>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43" name="Google Shape;43;p4"/>
          <p:cNvSpPr txBox="1">
            <a:spLocks noGrp="1"/>
          </p:cNvSpPr>
          <p:nvPr>
            <p:ph type="body" idx="6"/>
          </p:nvPr>
        </p:nvSpPr>
        <p:spPr>
          <a:xfrm>
            <a:off x="8768283" y="4498400"/>
            <a:ext cx="3002400" cy="432000"/>
          </a:xfrm>
          <a:prstGeom prst="rect">
            <a:avLst/>
          </a:prstGeom>
          <a:noFill/>
          <a:ln>
            <a:noFill/>
          </a:ln>
        </p:spPr>
        <p:txBody>
          <a:bodyPr spcFirstLastPara="1" wrap="square" lIns="0" tIns="0" rIns="0" bIns="0" anchor="t" anchorCtr="0"/>
          <a:lstStyle>
            <a:lvl1pPr marL="457200" marR="0" lvl="0" indent="-228600" algn="l" rtl="0">
              <a:lnSpc>
                <a:spcPct val="90000"/>
              </a:lnSpc>
              <a:spcBef>
                <a:spcPts val="1000"/>
              </a:spcBef>
              <a:spcAft>
                <a:spcPts val="0"/>
              </a:spcAft>
              <a:buClr>
                <a:srgbClr val="3F3F3F"/>
              </a:buClr>
              <a:buSzPts val="1800"/>
              <a:buFont typeface="Arial"/>
              <a:buNone/>
              <a:defRPr sz="1800" b="1" i="0" u="none" strike="noStrike" cap="none">
                <a:solidFill>
                  <a:srgbClr val="3F3F3F"/>
                </a:solidFill>
                <a:latin typeface="Rockwell"/>
                <a:ea typeface="Rockwell"/>
                <a:cs typeface="Rockwell"/>
                <a:sym typeface="Rockwell"/>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44" name="Google Shape;44;p4"/>
          <p:cNvSpPr txBox="1">
            <a:spLocks noGrp="1"/>
          </p:cNvSpPr>
          <p:nvPr>
            <p:ph type="body" idx="7"/>
          </p:nvPr>
        </p:nvSpPr>
        <p:spPr>
          <a:xfrm>
            <a:off x="8768283" y="1975094"/>
            <a:ext cx="3002400" cy="720000"/>
          </a:xfrm>
          <a:prstGeom prst="rect">
            <a:avLst/>
          </a:prstGeom>
          <a:noFill/>
          <a:ln>
            <a:noFill/>
          </a:ln>
        </p:spPr>
        <p:txBody>
          <a:bodyPr spcFirstLastPara="1" wrap="square" lIns="0" tIns="0" rIns="0" bIns="0" anchor="t" anchorCtr="0"/>
          <a:lstStyle>
            <a:lvl1pPr marL="457200" marR="0" lvl="0" indent="-228600" algn="l" rtl="0">
              <a:lnSpc>
                <a:spcPct val="90000"/>
              </a:lnSpc>
              <a:spcBef>
                <a:spcPts val="1000"/>
              </a:spcBef>
              <a:spcAft>
                <a:spcPts val="0"/>
              </a:spcAft>
              <a:buClr>
                <a:srgbClr val="3F3F3F"/>
              </a:buClr>
              <a:buSzPts val="1600"/>
              <a:buFont typeface="Arial"/>
              <a:buNone/>
              <a:defRPr sz="16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45" name="Google Shape;45;p4"/>
          <p:cNvSpPr/>
          <p:nvPr/>
        </p:nvSpPr>
        <p:spPr>
          <a:xfrm rot="1361022">
            <a:off x="11394972" y="6053793"/>
            <a:ext cx="634795" cy="634795"/>
          </a:xfrm>
          <a:prstGeom prst="octagon">
            <a:avLst>
              <a:gd name="adj" fmla="val 29289"/>
            </a:avLst>
          </a:prstGeom>
          <a:noFill/>
          <a:ln w="9525" cap="flat" cmpd="sng">
            <a:solidFill>
              <a:srgbClr val="D8D8D8"/>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46" name="Google Shape;46;p4"/>
          <p:cNvSpPr/>
          <p:nvPr/>
        </p:nvSpPr>
        <p:spPr>
          <a:xfrm>
            <a:off x="11533871" y="6185902"/>
            <a:ext cx="73515" cy="73515"/>
          </a:xfrm>
          <a:prstGeom prst="ellipse">
            <a:avLst/>
          </a:prstGeom>
          <a:solidFill>
            <a:srgbClr val="C1DF87"/>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9ACB39"/>
              </a:solidFill>
              <a:effectLst/>
              <a:uLnTx/>
              <a:uFillTx/>
              <a:latin typeface="Calibri"/>
              <a:ea typeface="Calibri"/>
              <a:cs typeface="Calibri"/>
              <a:sym typeface="Calibri"/>
            </a:endParaRPr>
          </a:p>
        </p:txBody>
      </p:sp>
      <p:sp>
        <p:nvSpPr>
          <p:cNvPr id="47" name="Google Shape;47;p4"/>
          <p:cNvSpPr/>
          <p:nvPr/>
        </p:nvSpPr>
        <p:spPr>
          <a:xfrm>
            <a:off x="11892084" y="6561525"/>
            <a:ext cx="100439" cy="100439"/>
          </a:xfrm>
          <a:prstGeom prst="ellipse">
            <a:avLst/>
          </a:prstGeom>
          <a:solidFill>
            <a:srgbClr val="749A28"/>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48" name="Google Shape;48;p4"/>
          <p:cNvSpPr/>
          <p:nvPr/>
        </p:nvSpPr>
        <p:spPr>
          <a:xfrm>
            <a:off x="11342875" y="5990144"/>
            <a:ext cx="260512" cy="260512"/>
          </a:xfrm>
          <a:prstGeom prst="ellipse">
            <a:avLst/>
          </a:prstGeom>
          <a:noFill/>
          <a:ln w="9525" cap="flat" cmpd="sng">
            <a:solidFill>
              <a:srgbClr val="D8D8D8"/>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9ACB39"/>
              </a:solidFill>
              <a:effectLst/>
              <a:uLnTx/>
              <a:uFillTx/>
              <a:latin typeface="Calibri"/>
              <a:ea typeface="Calibri"/>
              <a:cs typeface="Calibri"/>
              <a:sym typeface="Calibri"/>
            </a:endParaRPr>
          </a:p>
        </p:txBody>
      </p:sp>
      <p:sp>
        <p:nvSpPr>
          <p:cNvPr id="49" name="Google Shape;49;p4"/>
          <p:cNvSpPr>
            <a:spLocks noGrp="1"/>
          </p:cNvSpPr>
          <p:nvPr>
            <p:ph type="sldNum" idx="12"/>
          </p:nvPr>
        </p:nvSpPr>
        <p:spPr>
          <a:xfrm>
            <a:off x="11496369" y="6155190"/>
            <a:ext cx="432000" cy="432000"/>
          </a:xfrm>
          <a:prstGeom prst="ellipse">
            <a:avLst/>
          </a:prstGeom>
          <a:noFill/>
          <a:ln w="9525" cap="flat" cmpd="sng">
            <a:solidFill>
              <a:schemeClr val="accent1"/>
            </a:solidFill>
            <a:prstDash val="solid"/>
            <a:round/>
            <a:headEnd type="none" w="sm" len="sm"/>
            <a:tailEnd type="none" w="sm" len="sm"/>
          </a:ln>
        </p:spPr>
        <p:txBody>
          <a:bodyPr spcFirstLastPara="1" wrap="square" lIns="0" tIns="0" rIns="0" bIns="0" anchor="ctr" anchorCtr="0">
            <a:noAutofit/>
          </a:bodyPr>
          <a:lstStyle>
            <a:lvl1pPr marL="0" marR="0" lvl="0" indent="0" algn="ctr" rtl="0">
              <a:spcBef>
                <a:spcPts val="0"/>
              </a:spcBef>
              <a:buNone/>
              <a:defRPr sz="1200" b="1" i="1" u="none" strike="noStrike" cap="none">
                <a:solidFill>
                  <a:schemeClr val="dk1"/>
                </a:solidFill>
                <a:latin typeface="Rockwell"/>
                <a:ea typeface="Rockwell"/>
                <a:cs typeface="Rockwell"/>
                <a:sym typeface="Rockwell"/>
              </a:defRPr>
            </a:lvl1pPr>
            <a:lvl2pPr marL="0" marR="0" lvl="1" indent="0" algn="ctr" rtl="0">
              <a:spcBef>
                <a:spcPts val="0"/>
              </a:spcBef>
              <a:buNone/>
              <a:defRPr sz="1200" b="1" i="1" u="none" strike="noStrike" cap="none">
                <a:solidFill>
                  <a:schemeClr val="dk1"/>
                </a:solidFill>
                <a:latin typeface="Rockwell"/>
                <a:ea typeface="Rockwell"/>
                <a:cs typeface="Rockwell"/>
                <a:sym typeface="Rockwell"/>
              </a:defRPr>
            </a:lvl2pPr>
            <a:lvl3pPr marL="0" marR="0" lvl="2" indent="0" algn="ctr" rtl="0">
              <a:spcBef>
                <a:spcPts val="0"/>
              </a:spcBef>
              <a:buNone/>
              <a:defRPr sz="1200" b="1" i="1" u="none" strike="noStrike" cap="none">
                <a:solidFill>
                  <a:schemeClr val="dk1"/>
                </a:solidFill>
                <a:latin typeface="Rockwell"/>
                <a:ea typeface="Rockwell"/>
                <a:cs typeface="Rockwell"/>
                <a:sym typeface="Rockwell"/>
              </a:defRPr>
            </a:lvl3pPr>
            <a:lvl4pPr marL="0" marR="0" lvl="3" indent="0" algn="ctr" rtl="0">
              <a:spcBef>
                <a:spcPts val="0"/>
              </a:spcBef>
              <a:buNone/>
              <a:defRPr sz="1200" b="1" i="1" u="none" strike="noStrike" cap="none">
                <a:solidFill>
                  <a:schemeClr val="dk1"/>
                </a:solidFill>
                <a:latin typeface="Rockwell"/>
                <a:ea typeface="Rockwell"/>
                <a:cs typeface="Rockwell"/>
                <a:sym typeface="Rockwell"/>
              </a:defRPr>
            </a:lvl4pPr>
            <a:lvl5pPr marL="0" marR="0" lvl="4" indent="0" algn="ctr" rtl="0">
              <a:spcBef>
                <a:spcPts val="0"/>
              </a:spcBef>
              <a:buNone/>
              <a:defRPr sz="1200" b="1" i="1" u="none" strike="noStrike" cap="none">
                <a:solidFill>
                  <a:schemeClr val="dk1"/>
                </a:solidFill>
                <a:latin typeface="Rockwell"/>
                <a:ea typeface="Rockwell"/>
                <a:cs typeface="Rockwell"/>
                <a:sym typeface="Rockwell"/>
              </a:defRPr>
            </a:lvl5pPr>
            <a:lvl6pPr marL="0" marR="0" lvl="5" indent="0" algn="ctr" rtl="0">
              <a:spcBef>
                <a:spcPts val="0"/>
              </a:spcBef>
              <a:buNone/>
              <a:defRPr sz="1200" b="1" i="1" u="none" strike="noStrike" cap="none">
                <a:solidFill>
                  <a:schemeClr val="dk1"/>
                </a:solidFill>
                <a:latin typeface="Rockwell"/>
                <a:ea typeface="Rockwell"/>
                <a:cs typeface="Rockwell"/>
                <a:sym typeface="Rockwell"/>
              </a:defRPr>
            </a:lvl6pPr>
            <a:lvl7pPr marL="0" marR="0" lvl="6" indent="0" algn="ctr" rtl="0">
              <a:spcBef>
                <a:spcPts val="0"/>
              </a:spcBef>
              <a:buNone/>
              <a:defRPr sz="1200" b="1" i="1" u="none" strike="noStrike" cap="none">
                <a:solidFill>
                  <a:schemeClr val="dk1"/>
                </a:solidFill>
                <a:latin typeface="Rockwell"/>
                <a:ea typeface="Rockwell"/>
                <a:cs typeface="Rockwell"/>
                <a:sym typeface="Rockwell"/>
              </a:defRPr>
            </a:lvl7pPr>
            <a:lvl8pPr marL="0" marR="0" lvl="7" indent="0" algn="ctr" rtl="0">
              <a:spcBef>
                <a:spcPts val="0"/>
              </a:spcBef>
              <a:buNone/>
              <a:defRPr sz="1200" b="1" i="1" u="none" strike="noStrike" cap="none">
                <a:solidFill>
                  <a:schemeClr val="dk1"/>
                </a:solidFill>
                <a:latin typeface="Rockwell"/>
                <a:ea typeface="Rockwell"/>
                <a:cs typeface="Rockwell"/>
                <a:sym typeface="Rockwell"/>
              </a:defRPr>
            </a:lvl8pPr>
            <a:lvl9pPr marL="0" marR="0" lvl="8" indent="0" algn="ctr" rtl="0">
              <a:spcBef>
                <a:spcPts val="0"/>
              </a:spcBef>
              <a:buNone/>
              <a:defRPr sz="1200" b="1" i="1" u="none" strike="noStrike" cap="none">
                <a:solidFill>
                  <a:schemeClr val="dk1"/>
                </a:solidFill>
                <a:latin typeface="Rockwell"/>
                <a:ea typeface="Rockwell"/>
                <a:cs typeface="Rockwell"/>
                <a:sym typeface="Rockwell"/>
              </a:defRPr>
            </a:lvl9p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n-US" sz="1200" b="1" i="1" u="none" strike="noStrike" kern="0" cap="none" spc="0" normalizeH="0" baseline="0" noProof="0">
                <a:ln>
                  <a:noFill/>
                </a:ln>
                <a:solidFill>
                  <a:srgbClr val="000000"/>
                </a:solidFill>
                <a:effectLst/>
                <a:uLnTx/>
                <a:uFillTx/>
                <a:latin typeface="Rockwell"/>
                <a:sym typeface="Rockwell"/>
              </a:rPr>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t>‹#›</a:t>
            </a:fld>
            <a:endParaRPr kumimoji="0" sz="1200" b="1" i="1" u="none" strike="noStrike" kern="0" cap="none" spc="0" normalizeH="0" baseline="0" noProof="0">
              <a:ln>
                <a:noFill/>
              </a:ln>
              <a:solidFill>
                <a:srgbClr val="000000"/>
              </a:solidFill>
              <a:effectLst/>
              <a:uLnTx/>
              <a:uFillTx/>
              <a:latin typeface="Rockwell"/>
              <a:sym typeface="Rockwell"/>
            </a:endParaRPr>
          </a:p>
        </p:txBody>
      </p:sp>
      <p:grpSp>
        <p:nvGrpSpPr>
          <p:cNvPr id="50" name="Google Shape;50;p4"/>
          <p:cNvGrpSpPr/>
          <p:nvPr/>
        </p:nvGrpSpPr>
        <p:grpSpPr>
          <a:xfrm>
            <a:off x="1736976" y="2054263"/>
            <a:ext cx="3262417" cy="3252920"/>
            <a:chOff x="1736976" y="2054263"/>
            <a:chExt cx="3262417" cy="3252920"/>
          </a:xfrm>
        </p:grpSpPr>
        <p:sp>
          <p:nvSpPr>
            <p:cNvPr id="51" name="Google Shape;51;p4"/>
            <p:cNvSpPr/>
            <p:nvPr/>
          </p:nvSpPr>
          <p:spPr>
            <a:xfrm rot="4308689">
              <a:off x="2464728" y="2678543"/>
              <a:ext cx="1980696" cy="2066510"/>
            </a:xfrm>
            <a:custGeom>
              <a:avLst/>
              <a:gdLst/>
              <a:ahLst/>
              <a:cxnLst/>
              <a:rect l="l" t="t" r="r" b="b"/>
              <a:pathLst>
                <a:path w="1980696" h="2066510" extrusionOk="0">
                  <a:moveTo>
                    <a:pt x="0" y="2066510"/>
                  </a:moveTo>
                  <a:lnTo>
                    <a:pt x="1138078" y="0"/>
                  </a:lnTo>
                  <a:lnTo>
                    <a:pt x="1980696" y="1530016"/>
                  </a:lnTo>
                  <a:lnTo>
                    <a:pt x="1459417" y="2066510"/>
                  </a:lnTo>
                  <a:close/>
                </a:path>
              </a:pathLst>
            </a:custGeom>
            <a:noFill/>
            <a:ln w="12700" cap="flat" cmpd="sng">
              <a:solidFill>
                <a:schemeClr val="lt1"/>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52" name="Google Shape;52;p4"/>
            <p:cNvSpPr/>
            <p:nvPr/>
          </p:nvSpPr>
          <p:spPr>
            <a:xfrm rot="-7769131">
              <a:off x="2730967" y="5004791"/>
              <a:ext cx="346713" cy="206124"/>
            </a:xfrm>
            <a:custGeom>
              <a:avLst/>
              <a:gdLst/>
              <a:ahLst/>
              <a:cxnLst/>
              <a:rect l="l" t="t" r="r" b="b"/>
              <a:pathLst>
                <a:path w="346713" h="206124" extrusionOk="0">
                  <a:moveTo>
                    <a:pt x="346713" y="206124"/>
                  </a:moveTo>
                  <a:lnTo>
                    <a:pt x="0" y="206124"/>
                  </a:lnTo>
                  <a:lnTo>
                    <a:pt x="86666" y="0"/>
                  </a:lnTo>
                  <a:lnTo>
                    <a:pt x="346713" y="206124"/>
                  </a:lnTo>
                  <a:close/>
                </a:path>
              </a:pathLst>
            </a:custGeom>
            <a:noFill/>
            <a:ln w="12700" cap="flat" cmpd="sng">
              <a:solidFill>
                <a:schemeClr val="lt1"/>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53" name="Google Shape;53;p4"/>
            <p:cNvSpPr/>
            <p:nvPr/>
          </p:nvSpPr>
          <p:spPr>
            <a:xfrm rot="-9168920">
              <a:off x="2802151" y="4740752"/>
              <a:ext cx="710669" cy="335543"/>
            </a:xfrm>
            <a:custGeom>
              <a:avLst/>
              <a:gdLst/>
              <a:ahLst/>
              <a:cxnLst/>
              <a:rect l="l" t="t" r="r" b="b"/>
              <a:pathLst>
                <a:path w="710669" h="335543" extrusionOk="0">
                  <a:moveTo>
                    <a:pt x="710669" y="176660"/>
                  </a:moveTo>
                  <a:lnTo>
                    <a:pt x="0" y="335543"/>
                  </a:lnTo>
                  <a:lnTo>
                    <a:pt x="141082" y="0"/>
                  </a:lnTo>
                  <a:lnTo>
                    <a:pt x="487795" y="0"/>
                  </a:lnTo>
                  <a:lnTo>
                    <a:pt x="710669" y="176660"/>
                  </a:lnTo>
                  <a:close/>
                </a:path>
              </a:pathLst>
            </a:custGeom>
            <a:noFill/>
            <a:ln w="12700" cap="flat" cmpd="sng">
              <a:solidFill>
                <a:schemeClr val="lt1"/>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54" name="Google Shape;54;p4"/>
            <p:cNvSpPr/>
            <p:nvPr/>
          </p:nvSpPr>
          <p:spPr>
            <a:xfrm rot="4308689">
              <a:off x="2058980" y="2102772"/>
              <a:ext cx="1246227" cy="1580187"/>
            </a:xfrm>
            <a:custGeom>
              <a:avLst/>
              <a:gdLst/>
              <a:ahLst/>
              <a:cxnLst/>
              <a:rect l="l" t="t" r="r" b="b"/>
              <a:pathLst>
                <a:path w="1246227" h="1580187" extrusionOk="0">
                  <a:moveTo>
                    <a:pt x="0" y="1580187"/>
                  </a:moveTo>
                  <a:lnTo>
                    <a:pt x="1168783" y="0"/>
                  </a:lnTo>
                  <a:lnTo>
                    <a:pt x="1246227" y="105569"/>
                  </a:lnTo>
                  <a:lnTo>
                    <a:pt x="358471" y="1574380"/>
                  </a:lnTo>
                  <a:lnTo>
                    <a:pt x="0" y="1580187"/>
                  </a:lnTo>
                  <a:close/>
                </a:path>
              </a:pathLst>
            </a:custGeom>
            <a:noFill/>
            <a:ln w="12700" cap="flat" cmpd="sng">
              <a:solidFill>
                <a:schemeClr val="lt1"/>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55" name="Google Shape;55;p4"/>
            <p:cNvSpPr/>
            <p:nvPr/>
          </p:nvSpPr>
          <p:spPr>
            <a:xfrm rot="-4406895">
              <a:off x="4648324" y="3873318"/>
              <a:ext cx="243160" cy="406553"/>
            </a:xfrm>
            <a:custGeom>
              <a:avLst/>
              <a:gdLst/>
              <a:ahLst/>
              <a:cxnLst/>
              <a:rect l="l" t="t" r="r" b="b"/>
              <a:pathLst>
                <a:path w="243160" h="406553" extrusionOk="0">
                  <a:moveTo>
                    <a:pt x="243160" y="342071"/>
                  </a:moveTo>
                  <a:lnTo>
                    <a:pt x="156493" y="406553"/>
                  </a:lnTo>
                  <a:lnTo>
                    <a:pt x="0" y="0"/>
                  </a:lnTo>
                  <a:lnTo>
                    <a:pt x="243160" y="342071"/>
                  </a:lnTo>
                  <a:close/>
                </a:path>
              </a:pathLst>
            </a:custGeom>
            <a:noFill/>
            <a:ln w="12700" cap="flat" cmpd="sng">
              <a:solidFill>
                <a:schemeClr val="lt1"/>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56" name="Google Shape;56;p4"/>
            <p:cNvSpPr/>
            <p:nvPr/>
          </p:nvSpPr>
          <p:spPr>
            <a:xfrm rot="-4406895">
              <a:off x="4152588" y="3654247"/>
              <a:ext cx="692798" cy="510610"/>
            </a:xfrm>
            <a:custGeom>
              <a:avLst/>
              <a:gdLst/>
              <a:ahLst/>
              <a:cxnLst/>
              <a:rect l="l" t="t" r="r" b="b"/>
              <a:pathLst>
                <a:path w="692798" h="510610" extrusionOk="0">
                  <a:moveTo>
                    <a:pt x="692798" y="224339"/>
                  </a:moveTo>
                  <a:lnTo>
                    <a:pt x="308036" y="510610"/>
                  </a:lnTo>
                  <a:lnTo>
                    <a:pt x="64876" y="168539"/>
                  </a:lnTo>
                  <a:lnTo>
                    <a:pt x="0" y="0"/>
                  </a:lnTo>
                  <a:lnTo>
                    <a:pt x="692798" y="224339"/>
                  </a:lnTo>
                  <a:close/>
                </a:path>
              </a:pathLst>
            </a:custGeom>
            <a:noFill/>
            <a:ln w="12700" cap="flat" cmpd="sng">
              <a:solidFill>
                <a:schemeClr val="lt1"/>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57" name="Google Shape;57;p4"/>
            <p:cNvSpPr/>
            <p:nvPr/>
          </p:nvSpPr>
          <p:spPr>
            <a:xfrm rot="4308689">
              <a:off x="3831248" y="2441608"/>
              <a:ext cx="648657" cy="777553"/>
            </a:xfrm>
            <a:custGeom>
              <a:avLst/>
              <a:gdLst/>
              <a:ahLst/>
              <a:cxnLst/>
              <a:rect l="l" t="t" r="r" b="b"/>
              <a:pathLst>
                <a:path w="648657" h="777553" extrusionOk="0">
                  <a:moveTo>
                    <a:pt x="0" y="777553"/>
                  </a:moveTo>
                  <a:lnTo>
                    <a:pt x="255474" y="0"/>
                  </a:lnTo>
                  <a:lnTo>
                    <a:pt x="648657" y="713937"/>
                  </a:lnTo>
                  <a:lnTo>
                    <a:pt x="0" y="777553"/>
                  </a:lnTo>
                  <a:close/>
                </a:path>
              </a:pathLst>
            </a:custGeom>
            <a:noFill/>
            <a:ln w="12700" cap="flat" cmpd="sng">
              <a:solidFill>
                <a:schemeClr val="lt1"/>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grpSp>
      <p:sp>
        <p:nvSpPr>
          <p:cNvPr id="58" name="Google Shape;58;p4"/>
          <p:cNvSpPr>
            <a:spLocks noGrp="1"/>
          </p:cNvSpPr>
          <p:nvPr>
            <p:ph type="pic" idx="8"/>
          </p:nvPr>
        </p:nvSpPr>
        <p:spPr>
          <a:xfrm>
            <a:off x="7405874" y="4835817"/>
            <a:ext cx="691688" cy="691688"/>
          </a:xfrm>
          <a:prstGeom prst="rect">
            <a:avLst/>
          </a:prstGeom>
          <a:noFill/>
          <a:ln>
            <a:noFill/>
          </a:ln>
        </p:spPr>
        <p:txBody>
          <a:bodyPr spcFirstLastPara="1" wrap="square" lIns="0" tIns="0" rIns="0" bIns="0" anchor="t" anchorCtr="0"/>
          <a:lstStyle>
            <a:lvl1pPr marR="0" lvl="0" algn="l" rtl="0">
              <a:lnSpc>
                <a:spcPct val="90000"/>
              </a:lnSpc>
              <a:spcBef>
                <a:spcPts val="1000"/>
              </a:spcBef>
              <a:spcAft>
                <a:spcPts val="0"/>
              </a:spcAft>
              <a:buClr>
                <a:srgbClr val="3F3F3F"/>
              </a:buClr>
              <a:buSzPts val="1800"/>
              <a:buFont typeface="Arial"/>
              <a:buNone/>
              <a:defRPr sz="1800" b="0" i="0" u="none" strike="noStrike" cap="none">
                <a:solidFill>
                  <a:srgbClr val="3F3F3F"/>
                </a:solidFill>
                <a:latin typeface="Calibri"/>
                <a:ea typeface="Calibri"/>
                <a:cs typeface="Calibri"/>
                <a:sym typeface="Calibri"/>
              </a:defRPr>
            </a:lvl1pPr>
            <a:lvl2pPr marR="0" lvl="1"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R="0" lvl="2"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R="0" lvl="3"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R="0" lvl="4"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R="0" lvl="5"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R="0" lvl="6"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R="0" lvl="7"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R="0" lvl="8"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59" name="Google Shape;59;p4"/>
          <p:cNvSpPr>
            <a:spLocks noGrp="1"/>
          </p:cNvSpPr>
          <p:nvPr>
            <p:ph type="pic" idx="9"/>
          </p:nvPr>
        </p:nvSpPr>
        <p:spPr>
          <a:xfrm>
            <a:off x="7405874" y="3271181"/>
            <a:ext cx="691688" cy="691688"/>
          </a:xfrm>
          <a:prstGeom prst="rect">
            <a:avLst/>
          </a:prstGeom>
          <a:noFill/>
          <a:ln>
            <a:noFill/>
          </a:ln>
        </p:spPr>
        <p:txBody>
          <a:bodyPr spcFirstLastPara="1" wrap="square" lIns="0" tIns="0" rIns="0" bIns="0" anchor="t" anchorCtr="0"/>
          <a:lstStyle>
            <a:lvl1pPr marR="0" lvl="0" algn="l" rtl="0">
              <a:lnSpc>
                <a:spcPct val="90000"/>
              </a:lnSpc>
              <a:spcBef>
                <a:spcPts val="1000"/>
              </a:spcBef>
              <a:spcAft>
                <a:spcPts val="0"/>
              </a:spcAft>
              <a:buClr>
                <a:srgbClr val="3F3F3F"/>
              </a:buClr>
              <a:buSzPts val="1800"/>
              <a:buFont typeface="Arial"/>
              <a:buNone/>
              <a:defRPr sz="1800" b="0" i="0" u="none" strike="noStrike" cap="none">
                <a:solidFill>
                  <a:srgbClr val="3F3F3F"/>
                </a:solidFill>
                <a:latin typeface="Calibri"/>
                <a:ea typeface="Calibri"/>
                <a:cs typeface="Calibri"/>
                <a:sym typeface="Calibri"/>
              </a:defRPr>
            </a:lvl1pPr>
            <a:lvl2pPr marR="0" lvl="1"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R="0" lvl="2"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R="0" lvl="3"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R="0" lvl="4"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R="0" lvl="5"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R="0" lvl="6"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R="0" lvl="7"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R="0" lvl="8"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60" name="Google Shape;60;p4"/>
          <p:cNvSpPr>
            <a:spLocks noGrp="1"/>
          </p:cNvSpPr>
          <p:nvPr>
            <p:ph type="pic" idx="13"/>
          </p:nvPr>
        </p:nvSpPr>
        <p:spPr>
          <a:xfrm>
            <a:off x="7405874" y="1706545"/>
            <a:ext cx="691688" cy="691688"/>
          </a:xfrm>
          <a:prstGeom prst="rect">
            <a:avLst/>
          </a:prstGeom>
          <a:noFill/>
          <a:ln>
            <a:noFill/>
          </a:ln>
        </p:spPr>
        <p:txBody>
          <a:bodyPr spcFirstLastPara="1" wrap="square" lIns="0" tIns="0" rIns="0" bIns="0" anchor="t" anchorCtr="0"/>
          <a:lstStyle>
            <a:lvl1pPr marR="0" lvl="0" algn="l" rtl="0">
              <a:lnSpc>
                <a:spcPct val="90000"/>
              </a:lnSpc>
              <a:spcBef>
                <a:spcPts val="1000"/>
              </a:spcBef>
              <a:spcAft>
                <a:spcPts val="0"/>
              </a:spcAft>
              <a:buClr>
                <a:srgbClr val="3F3F3F"/>
              </a:buClr>
              <a:buSzPts val="1800"/>
              <a:buFont typeface="Arial"/>
              <a:buNone/>
              <a:defRPr sz="1800" b="0" i="0" u="none" strike="noStrike" cap="none">
                <a:solidFill>
                  <a:srgbClr val="3F3F3F"/>
                </a:solidFill>
                <a:latin typeface="Calibri"/>
                <a:ea typeface="Calibri"/>
                <a:cs typeface="Calibri"/>
                <a:sym typeface="Calibri"/>
              </a:defRPr>
            </a:lvl1pPr>
            <a:lvl2pPr marR="0" lvl="1"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R="0" lvl="2"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R="0" lvl="3"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R="0" lvl="4"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R="0" lvl="5"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R="0" lvl="6"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R="0" lvl="7"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R="0" lvl="8"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Tree>
    <p:extLst>
      <p:ext uri="{BB962C8B-B14F-4D97-AF65-F5344CB8AC3E}">
        <p14:creationId xmlns:p14="http://schemas.microsoft.com/office/powerpoint/2010/main" val="3579073"/>
      </p:ext>
    </p:extLst>
  </p:cSld>
  <p:clrMapOvr>
    <a:masterClrMapping/>
  </p:clrMapOvr>
</p:sldLayout>
</file>

<file path=ppt/slideLayouts/slideLayout181.xml><?xml version="1.0" encoding="utf-8"?>
<p:sldLayout xmlns:a="http://schemas.openxmlformats.org/drawingml/2006/main" xmlns:r="http://schemas.openxmlformats.org/officeDocument/2006/relationships" xmlns:p="http://schemas.openxmlformats.org/presentationml/2006/main" matchingName="Digital Product">
  <p:cSld name="Digital Product">
    <p:spTree>
      <p:nvGrpSpPr>
        <p:cNvPr id="1" name="Shape 61"/>
        <p:cNvGrpSpPr/>
        <p:nvPr/>
      </p:nvGrpSpPr>
      <p:grpSpPr>
        <a:xfrm>
          <a:off x="0" y="0"/>
          <a:ext cx="0" cy="0"/>
          <a:chOff x="0" y="0"/>
          <a:chExt cx="0" cy="0"/>
        </a:xfrm>
      </p:grpSpPr>
      <p:sp>
        <p:nvSpPr>
          <p:cNvPr id="62" name="Google Shape;62;p5"/>
          <p:cNvSpPr/>
          <p:nvPr/>
        </p:nvSpPr>
        <p:spPr>
          <a:xfrm rot="-2339177">
            <a:off x="10216425" y="538864"/>
            <a:ext cx="467362" cy="344458"/>
          </a:xfrm>
          <a:custGeom>
            <a:avLst/>
            <a:gdLst/>
            <a:ahLst/>
            <a:cxnLst/>
            <a:rect l="l" t="t" r="r" b="b"/>
            <a:pathLst>
              <a:path w="692798" h="510610" extrusionOk="0">
                <a:moveTo>
                  <a:pt x="692798" y="224339"/>
                </a:moveTo>
                <a:lnTo>
                  <a:pt x="308036" y="510610"/>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63" name="Google Shape;63;p5"/>
          <p:cNvSpPr/>
          <p:nvPr/>
        </p:nvSpPr>
        <p:spPr>
          <a:xfrm rot="-1222373">
            <a:off x="10678141" y="849218"/>
            <a:ext cx="316887" cy="233554"/>
          </a:xfrm>
          <a:custGeom>
            <a:avLst/>
            <a:gdLst/>
            <a:ahLst/>
            <a:cxnLst/>
            <a:rect l="l" t="t" r="r" b="b"/>
            <a:pathLst>
              <a:path w="692798" h="510610" extrusionOk="0">
                <a:moveTo>
                  <a:pt x="692798" y="224339"/>
                </a:moveTo>
                <a:lnTo>
                  <a:pt x="308036" y="510610"/>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64" name="Google Shape;64;p5"/>
          <p:cNvSpPr/>
          <p:nvPr/>
        </p:nvSpPr>
        <p:spPr>
          <a:xfrm rot="-2339177">
            <a:off x="10717367" y="620572"/>
            <a:ext cx="250689" cy="184764"/>
          </a:xfrm>
          <a:custGeom>
            <a:avLst/>
            <a:gdLst/>
            <a:ahLst/>
            <a:cxnLst/>
            <a:rect l="l" t="t" r="r" b="b"/>
            <a:pathLst>
              <a:path w="692798" h="510610" extrusionOk="0">
                <a:moveTo>
                  <a:pt x="692798" y="224339"/>
                </a:moveTo>
                <a:lnTo>
                  <a:pt x="308036" y="510610"/>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65" name="Google Shape;65;p5"/>
          <p:cNvSpPr/>
          <p:nvPr/>
        </p:nvSpPr>
        <p:spPr>
          <a:xfrm rot="-1789612">
            <a:off x="11064926" y="781602"/>
            <a:ext cx="216995" cy="159931"/>
          </a:xfrm>
          <a:custGeom>
            <a:avLst/>
            <a:gdLst/>
            <a:ahLst/>
            <a:cxnLst/>
            <a:rect l="l" t="t" r="r" b="b"/>
            <a:pathLst>
              <a:path w="692798" h="510610" extrusionOk="0">
                <a:moveTo>
                  <a:pt x="692798" y="224339"/>
                </a:moveTo>
                <a:lnTo>
                  <a:pt x="308036" y="510610"/>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66" name="Google Shape;66;p5"/>
          <p:cNvSpPr/>
          <p:nvPr/>
        </p:nvSpPr>
        <p:spPr>
          <a:xfrm rot="-3322149">
            <a:off x="11152527" y="382052"/>
            <a:ext cx="216995" cy="159931"/>
          </a:xfrm>
          <a:custGeom>
            <a:avLst/>
            <a:gdLst/>
            <a:ahLst/>
            <a:cxnLst/>
            <a:rect l="l" t="t" r="r" b="b"/>
            <a:pathLst>
              <a:path w="692798" h="510610" extrusionOk="0">
                <a:moveTo>
                  <a:pt x="692798" y="224339"/>
                </a:moveTo>
                <a:lnTo>
                  <a:pt x="308036" y="510610"/>
                </a:lnTo>
                <a:lnTo>
                  <a:pt x="64876" y="168539"/>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67" name="Google Shape;67;p5"/>
          <p:cNvSpPr/>
          <p:nvPr/>
        </p:nvSpPr>
        <p:spPr>
          <a:xfrm rot="-838582">
            <a:off x="11545452" y="1030689"/>
            <a:ext cx="162256" cy="119587"/>
          </a:xfrm>
          <a:custGeom>
            <a:avLst/>
            <a:gdLst/>
            <a:ahLst/>
            <a:cxnLst/>
            <a:rect l="l" t="t" r="r" b="b"/>
            <a:pathLst>
              <a:path w="692798" h="510610" extrusionOk="0">
                <a:moveTo>
                  <a:pt x="692798" y="224339"/>
                </a:moveTo>
                <a:lnTo>
                  <a:pt x="308036" y="510610"/>
                </a:lnTo>
                <a:lnTo>
                  <a:pt x="64876" y="168539"/>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68" name="Google Shape;68;p5"/>
          <p:cNvSpPr/>
          <p:nvPr/>
        </p:nvSpPr>
        <p:spPr>
          <a:xfrm rot="-4284707">
            <a:off x="11756248" y="247552"/>
            <a:ext cx="216995" cy="159931"/>
          </a:xfrm>
          <a:custGeom>
            <a:avLst/>
            <a:gdLst/>
            <a:ahLst/>
            <a:cxnLst/>
            <a:rect l="l" t="t" r="r" b="b"/>
            <a:pathLst>
              <a:path w="692798" h="510610" extrusionOk="0">
                <a:moveTo>
                  <a:pt x="692798" y="224339"/>
                </a:moveTo>
                <a:lnTo>
                  <a:pt x="308036" y="510610"/>
                </a:lnTo>
                <a:lnTo>
                  <a:pt x="64876" y="168539"/>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69" name="Google Shape;69;p5"/>
          <p:cNvSpPr/>
          <p:nvPr/>
        </p:nvSpPr>
        <p:spPr>
          <a:xfrm rot="-1517764">
            <a:off x="11448108" y="631127"/>
            <a:ext cx="216995" cy="159931"/>
          </a:xfrm>
          <a:custGeom>
            <a:avLst/>
            <a:gdLst/>
            <a:ahLst/>
            <a:cxnLst/>
            <a:rect l="l" t="t" r="r" b="b"/>
            <a:pathLst>
              <a:path w="692798" h="510610" extrusionOk="0">
                <a:moveTo>
                  <a:pt x="692798" y="224339"/>
                </a:moveTo>
                <a:lnTo>
                  <a:pt x="308036" y="510610"/>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70" name="Google Shape;70;p5"/>
          <p:cNvSpPr/>
          <p:nvPr/>
        </p:nvSpPr>
        <p:spPr>
          <a:xfrm rot="-1720268">
            <a:off x="11668879" y="824433"/>
            <a:ext cx="216995" cy="159931"/>
          </a:xfrm>
          <a:custGeom>
            <a:avLst/>
            <a:gdLst/>
            <a:ahLst/>
            <a:cxnLst/>
            <a:rect l="l" t="t" r="r" b="b"/>
            <a:pathLst>
              <a:path w="692798" h="510610" extrusionOk="0">
                <a:moveTo>
                  <a:pt x="692798" y="224339"/>
                </a:moveTo>
                <a:lnTo>
                  <a:pt x="308036" y="510610"/>
                </a:lnTo>
                <a:lnTo>
                  <a:pt x="64876" y="168539"/>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71" name="Google Shape;71;p5"/>
          <p:cNvSpPr/>
          <p:nvPr/>
        </p:nvSpPr>
        <p:spPr>
          <a:xfrm rot="328041">
            <a:off x="10094502" y="901548"/>
            <a:ext cx="579699" cy="606799"/>
          </a:xfrm>
          <a:custGeom>
            <a:avLst/>
            <a:gdLst/>
            <a:ahLst/>
            <a:cxnLst/>
            <a:rect l="l" t="t" r="r" b="b"/>
            <a:pathLst>
              <a:path w="487806" h="510610" extrusionOk="0">
                <a:moveTo>
                  <a:pt x="487806" y="171848"/>
                </a:moveTo>
                <a:lnTo>
                  <a:pt x="308036" y="510610"/>
                </a:lnTo>
                <a:lnTo>
                  <a:pt x="0" y="0"/>
                </a:lnTo>
                <a:lnTo>
                  <a:pt x="487806" y="171848"/>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72" name="Google Shape;72;p5"/>
          <p:cNvSpPr/>
          <p:nvPr/>
        </p:nvSpPr>
        <p:spPr>
          <a:xfrm>
            <a:off x="10871770" y="1202556"/>
            <a:ext cx="316887" cy="233554"/>
          </a:xfrm>
          <a:custGeom>
            <a:avLst/>
            <a:gdLst/>
            <a:ahLst/>
            <a:cxnLst/>
            <a:rect l="l" t="t" r="r" b="b"/>
            <a:pathLst>
              <a:path w="692798" h="510610" extrusionOk="0">
                <a:moveTo>
                  <a:pt x="692798" y="224339"/>
                </a:moveTo>
                <a:lnTo>
                  <a:pt x="308036" y="510610"/>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73" name="Google Shape;73;p5"/>
          <p:cNvSpPr/>
          <p:nvPr/>
        </p:nvSpPr>
        <p:spPr>
          <a:xfrm rot="-838582">
            <a:off x="11512604" y="1484835"/>
            <a:ext cx="162256" cy="119587"/>
          </a:xfrm>
          <a:custGeom>
            <a:avLst/>
            <a:gdLst/>
            <a:ahLst/>
            <a:cxnLst/>
            <a:rect l="l" t="t" r="r" b="b"/>
            <a:pathLst>
              <a:path w="692798" h="510610" extrusionOk="0">
                <a:moveTo>
                  <a:pt x="692798" y="224339"/>
                </a:moveTo>
                <a:lnTo>
                  <a:pt x="308036" y="510610"/>
                </a:lnTo>
                <a:lnTo>
                  <a:pt x="64876" y="168539"/>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74" name="Google Shape;74;p5"/>
          <p:cNvSpPr/>
          <p:nvPr/>
        </p:nvSpPr>
        <p:spPr>
          <a:xfrm rot="1160487">
            <a:off x="10291662" y="1614015"/>
            <a:ext cx="316887" cy="233554"/>
          </a:xfrm>
          <a:custGeom>
            <a:avLst/>
            <a:gdLst/>
            <a:ahLst/>
            <a:cxnLst/>
            <a:rect l="l" t="t" r="r" b="b"/>
            <a:pathLst>
              <a:path w="692798" h="510610" extrusionOk="0">
                <a:moveTo>
                  <a:pt x="692798" y="224339"/>
                </a:moveTo>
                <a:lnTo>
                  <a:pt x="308036" y="510610"/>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75" name="Google Shape;75;p5"/>
          <p:cNvSpPr/>
          <p:nvPr/>
        </p:nvSpPr>
        <p:spPr>
          <a:xfrm rot="803026">
            <a:off x="11586107" y="2015428"/>
            <a:ext cx="162256" cy="119587"/>
          </a:xfrm>
          <a:custGeom>
            <a:avLst/>
            <a:gdLst/>
            <a:ahLst/>
            <a:cxnLst/>
            <a:rect l="l" t="t" r="r" b="b"/>
            <a:pathLst>
              <a:path w="692798" h="510610" extrusionOk="0">
                <a:moveTo>
                  <a:pt x="692798" y="224339"/>
                </a:moveTo>
                <a:lnTo>
                  <a:pt x="308036" y="510610"/>
                </a:lnTo>
                <a:lnTo>
                  <a:pt x="64876" y="168539"/>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grpSp>
        <p:nvGrpSpPr>
          <p:cNvPr id="76" name="Google Shape;76;p5"/>
          <p:cNvGrpSpPr/>
          <p:nvPr/>
        </p:nvGrpSpPr>
        <p:grpSpPr>
          <a:xfrm>
            <a:off x="3383602" y="1013721"/>
            <a:ext cx="7749965" cy="5100743"/>
            <a:chOff x="510811" y="938373"/>
            <a:chExt cx="8073393" cy="5313612"/>
          </a:xfrm>
        </p:grpSpPr>
        <p:sp>
          <p:nvSpPr>
            <p:cNvPr id="77" name="Google Shape;77;p5"/>
            <p:cNvSpPr/>
            <p:nvPr/>
          </p:nvSpPr>
          <p:spPr>
            <a:xfrm>
              <a:off x="877709" y="938373"/>
              <a:ext cx="7339600" cy="5234482"/>
            </a:xfrm>
            <a:prstGeom prst="round2SameRect">
              <a:avLst>
                <a:gd name="adj1" fmla="val 5601"/>
                <a:gd name="adj2" fmla="val 0"/>
              </a:avLst>
            </a:prstGeom>
            <a:solidFill>
              <a:srgbClr val="D8D8D8"/>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78" name="Google Shape;78;p5"/>
            <p:cNvSpPr/>
            <p:nvPr/>
          </p:nvSpPr>
          <p:spPr>
            <a:xfrm>
              <a:off x="930758" y="995668"/>
              <a:ext cx="7233502" cy="5177187"/>
            </a:xfrm>
            <a:prstGeom prst="round2SameRect">
              <a:avLst>
                <a:gd name="adj1" fmla="val 4499"/>
                <a:gd name="adj2" fmla="val 0"/>
              </a:avLst>
            </a:prstGeom>
            <a:solidFill>
              <a:schemeClr val="lt1"/>
            </a:solidFill>
            <a:ln w="9525" cap="flat" cmpd="sng">
              <a:solidFill>
                <a:schemeClr val="accent1"/>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79" name="Google Shape;79;p5"/>
            <p:cNvSpPr/>
            <p:nvPr/>
          </p:nvSpPr>
          <p:spPr>
            <a:xfrm rot="-5400000">
              <a:off x="2264894" y="295974"/>
              <a:ext cx="4565229" cy="6599909"/>
            </a:xfrm>
            <a:prstGeom prst="roundRect">
              <a:avLst>
                <a:gd name="adj" fmla="val 1476"/>
              </a:avLst>
            </a:prstGeom>
            <a:solidFill>
              <a:schemeClr val="lt1"/>
            </a:solidFill>
            <a:ln w="9525" cap="flat" cmpd="sng">
              <a:solidFill>
                <a:srgbClr val="D2CDB0"/>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80" name="Google Shape;80;p5"/>
            <p:cNvSpPr/>
            <p:nvPr/>
          </p:nvSpPr>
          <p:spPr>
            <a:xfrm rot="10800000">
              <a:off x="510811" y="5998253"/>
              <a:ext cx="8073393" cy="248975"/>
            </a:xfrm>
            <a:prstGeom prst="round2SameRect">
              <a:avLst>
                <a:gd name="adj1" fmla="val 50000"/>
                <a:gd name="adj2" fmla="val 0"/>
              </a:avLst>
            </a:prstGeom>
            <a:solidFill>
              <a:schemeClr val="lt1"/>
            </a:solidFill>
            <a:ln w="9525" cap="flat" cmpd="sng">
              <a:solidFill>
                <a:schemeClr val="accent1"/>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81" name="Google Shape;81;p5"/>
            <p:cNvSpPr/>
            <p:nvPr/>
          </p:nvSpPr>
          <p:spPr>
            <a:xfrm>
              <a:off x="3668019" y="6206338"/>
              <a:ext cx="1758981" cy="45647"/>
            </a:xfrm>
            <a:prstGeom prst="round2SameRect">
              <a:avLst>
                <a:gd name="adj1" fmla="val 50000"/>
                <a:gd name="adj2" fmla="val 0"/>
              </a:avLst>
            </a:prstGeom>
            <a:gradFill>
              <a:gsLst>
                <a:gs pos="0">
                  <a:srgbClr val="000000">
                    <a:alpha val="0"/>
                  </a:srgbClr>
                </a:gs>
                <a:gs pos="100000">
                  <a:srgbClr val="000000">
                    <a:alpha val="30980"/>
                  </a:srgbClr>
                </a:gs>
              </a:gsLst>
              <a:lin ang="16200000" scaled="0"/>
            </a:gra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82" name="Google Shape;82;p5"/>
            <p:cNvSpPr/>
            <p:nvPr/>
          </p:nvSpPr>
          <p:spPr>
            <a:xfrm rot="-5400000">
              <a:off x="4660498" y="1119143"/>
              <a:ext cx="48680" cy="48680"/>
            </a:xfrm>
            <a:prstGeom prst="ellipse">
              <a:avLst/>
            </a:prstGeom>
            <a:solidFill>
              <a:srgbClr val="D8D8D8"/>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83" name="Google Shape;83;p5"/>
            <p:cNvSpPr/>
            <p:nvPr/>
          </p:nvSpPr>
          <p:spPr>
            <a:xfrm rot="-5400000">
              <a:off x="4505961" y="1106017"/>
              <a:ext cx="83096" cy="83096"/>
            </a:xfrm>
            <a:prstGeom prst="ellipse">
              <a:avLst/>
            </a:prstGeom>
            <a:solidFill>
              <a:srgbClr val="D8D8D8"/>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84" name="Google Shape;84;p5"/>
            <p:cNvSpPr/>
            <p:nvPr/>
          </p:nvSpPr>
          <p:spPr>
            <a:xfrm rot="-5400000">
              <a:off x="4524686" y="1124741"/>
              <a:ext cx="45647" cy="45647"/>
            </a:xfrm>
            <a:prstGeom prst="ellipse">
              <a:avLst/>
            </a:prstGeom>
            <a:solidFill>
              <a:srgbClr val="D8D8D8"/>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grpSp>
      <p:sp>
        <p:nvSpPr>
          <p:cNvPr id="85" name="Google Shape;85;p5"/>
          <p:cNvSpPr txBox="1">
            <a:spLocks noGrp="1"/>
          </p:cNvSpPr>
          <p:nvPr>
            <p:ph type="body" idx="1"/>
          </p:nvPr>
        </p:nvSpPr>
        <p:spPr>
          <a:xfrm>
            <a:off x="432000" y="1152000"/>
            <a:ext cx="2951603" cy="2196235"/>
          </a:xfrm>
          <a:prstGeom prst="rect">
            <a:avLst/>
          </a:prstGeom>
          <a:noFill/>
          <a:ln>
            <a:noFill/>
          </a:ln>
        </p:spPr>
        <p:txBody>
          <a:bodyPr spcFirstLastPara="1" wrap="square" lIns="0" tIns="0" rIns="0" bIns="0" anchor="b" anchorCtr="0"/>
          <a:lstStyle>
            <a:lvl1pPr marL="457200" marR="0" lvl="0" indent="-228600" algn="l" rtl="0">
              <a:lnSpc>
                <a:spcPct val="90000"/>
              </a:lnSpc>
              <a:spcBef>
                <a:spcPts val="1000"/>
              </a:spcBef>
              <a:spcAft>
                <a:spcPts val="0"/>
              </a:spcAft>
              <a:buClr>
                <a:srgbClr val="3F3F3F"/>
              </a:buClr>
              <a:buSzPts val="2800"/>
              <a:buFont typeface="Arial"/>
              <a:buNone/>
              <a:defRPr sz="2800" b="0" i="0" u="none" strike="noStrike" cap="none">
                <a:solidFill>
                  <a:srgbClr val="3F3F3F"/>
                </a:solidFill>
                <a:latin typeface="Calibri"/>
                <a:ea typeface="Calibri"/>
                <a:cs typeface="Calibri"/>
                <a:sym typeface="Calibri"/>
              </a:defRPr>
            </a:lvl1pPr>
            <a:lvl2pPr marL="914400" marR="0" lvl="1" indent="-228600" algn="l" rtl="0">
              <a:lnSpc>
                <a:spcPct val="90000"/>
              </a:lnSpc>
              <a:spcBef>
                <a:spcPts val="500"/>
              </a:spcBef>
              <a:spcAft>
                <a:spcPts val="0"/>
              </a:spcAft>
              <a:buClr>
                <a:srgbClr val="3F3F3F"/>
              </a:buClr>
              <a:buSzPts val="2400"/>
              <a:buFont typeface="Arial"/>
              <a:buNone/>
              <a:defRPr sz="2400" b="0" i="0" u="none" strike="noStrike" cap="none">
                <a:solidFill>
                  <a:srgbClr val="3F3F3F"/>
                </a:solidFill>
                <a:latin typeface="Calibri"/>
                <a:ea typeface="Calibri"/>
                <a:cs typeface="Calibri"/>
                <a:sym typeface="Calibri"/>
              </a:defRPr>
            </a:lvl2pPr>
            <a:lvl3pPr marL="1371600" marR="0" lvl="2" indent="-228600" algn="l" rtl="0">
              <a:lnSpc>
                <a:spcPct val="90000"/>
              </a:lnSpc>
              <a:spcBef>
                <a:spcPts val="500"/>
              </a:spcBef>
              <a:spcAft>
                <a:spcPts val="0"/>
              </a:spcAft>
              <a:buClr>
                <a:srgbClr val="3F3F3F"/>
              </a:buClr>
              <a:buSzPts val="2000"/>
              <a:buFont typeface="Arial"/>
              <a:buNone/>
              <a:defRPr sz="2000" b="0" i="0" u="none" strike="noStrike" cap="none">
                <a:solidFill>
                  <a:srgbClr val="3F3F3F"/>
                </a:solidFill>
                <a:latin typeface="Calibri"/>
                <a:ea typeface="Calibri"/>
                <a:cs typeface="Calibri"/>
                <a:sym typeface="Calibri"/>
              </a:defRPr>
            </a:lvl3pPr>
            <a:lvl4pPr marL="1828800" marR="0" lvl="3" indent="-228600" algn="l" rtl="0">
              <a:lnSpc>
                <a:spcPct val="90000"/>
              </a:lnSpc>
              <a:spcBef>
                <a:spcPts val="500"/>
              </a:spcBef>
              <a:spcAft>
                <a:spcPts val="0"/>
              </a:spcAft>
              <a:buClr>
                <a:srgbClr val="3F3F3F"/>
              </a:buClr>
              <a:buSzPts val="2000"/>
              <a:buFont typeface="Arial"/>
              <a:buNone/>
              <a:defRPr sz="2000" b="0" i="0" u="none" strike="noStrike" cap="none">
                <a:solidFill>
                  <a:srgbClr val="3F3F3F"/>
                </a:solidFill>
                <a:latin typeface="Calibri"/>
                <a:ea typeface="Calibri"/>
                <a:cs typeface="Calibri"/>
                <a:sym typeface="Calibri"/>
              </a:defRPr>
            </a:lvl4pPr>
            <a:lvl5pPr marL="2286000" marR="0" lvl="4" indent="-228600" algn="l" rtl="0">
              <a:lnSpc>
                <a:spcPct val="90000"/>
              </a:lnSpc>
              <a:spcBef>
                <a:spcPts val="500"/>
              </a:spcBef>
              <a:spcAft>
                <a:spcPts val="0"/>
              </a:spcAft>
              <a:buClr>
                <a:srgbClr val="3F3F3F"/>
              </a:buClr>
              <a:buSzPts val="2000"/>
              <a:buFont typeface="Arial"/>
              <a:buNone/>
              <a:defRPr sz="20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86" name="Google Shape;86;p5"/>
          <p:cNvSpPr txBox="1">
            <a:spLocks noGrp="1"/>
          </p:cNvSpPr>
          <p:nvPr>
            <p:ph type="title"/>
          </p:nvPr>
        </p:nvSpPr>
        <p:spPr>
          <a:xfrm>
            <a:off x="432000" y="432000"/>
            <a:ext cx="11340000" cy="432000"/>
          </a:xfrm>
          <a:prstGeom prst="rect">
            <a:avLst/>
          </a:prstGeom>
          <a:noFill/>
          <a:ln>
            <a:noFill/>
          </a:ln>
        </p:spPr>
        <p:txBody>
          <a:bodyPr spcFirstLastPara="1" wrap="square" lIns="0" tIns="0" rIns="0" bIns="0" anchor="ctr" anchorCtr="0"/>
          <a:lstStyle>
            <a:lvl1pPr marR="0" lvl="0" algn="l" rtl="0">
              <a:lnSpc>
                <a:spcPct val="90000"/>
              </a:lnSpc>
              <a:spcBef>
                <a:spcPts val="0"/>
              </a:spcBef>
              <a:spcAft>
                <a:spcPts val="0"/>
              </a:spcAft>
              <a:buClr>
                <a:srgbClr val="3F3F3F"/>
              </a:buClr>
              <a:buSzPts val="4800"/>
              <a:buFont typeface="Economica"/>
              <a:buNone/>
              <a:defRPr sz="4800" b="0" i="0" u="none" strike="noStrike" cap="none">
                <a:solidFill>
                  <a:srgbClr val="3F3F3F"/>
                </a:solidFill>
                <a:latin typeface="Economica"/>
                <a:ea typeface="Economica"/>
                <a:cs typeface="Economica"/>
                <a:sym typeface="Economica"/>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endParaRPr/>
          </a:p>
        </p:txBody>
      </p:sp>
      <p:sp>
        <p:nvSpPr>
          <p:cNvPr id="87" name="Google Shape;87;p5"/>
          <p:cNvSpPr txBox="1">
            <a:spLocks noGrp="1"/>
          </p:cNvSpPr>
          <p:nvPr>
            <p:ph type="ftr" idx="11"/>
          </p:nvPr>
        </p:nvSpPr>
        <p:spPr>
          <a:xfrm>
            <a:off x="431999" y="6188628"/>
            <a:ext cx="8784941" cy="365125"/>
          </a:xfrm>
          <a:prstGeom prst="rect">
            <a:avLst/>
          </a:prstGeom>
          <a:noFill/>
          <a:ln>
            <a:noFill/>
          </a:ln>
        </p:spPr>
        <p:txBody>
          <a:bodyPr spcFirstLastPara="1" wrap="square" lIns="0" tIns="0" rIns="0" bIns="0" anchor="ctr" anchorCtr="0"/>
          <a:lstStyle>
            <a:lvl1pPr marR="0" lvl="0" algn="l" rtl="0">
              <a:spcBef>
                <a:spcPts val="0"/>
              </a:spcBef>
              <a:spcAft>
                <a:spcPts val="0"/>
              </a:spcAft>
              <a:buSzPts val="1400"/>
              <a:buNone/>
              <a:defRPr sz="1200" b="0" i="0" u="none" strike="noStrike" cap="none">
                <a:solidFill>
                  <a:srgbClr val="3F3F3F"/>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200" b="0" i="0" u="none" strike="noStrike" kern="0" cap="none" spc="0" normalizeH="0" baseline="0" noProof="0">
              <a:ln>
                <a:noFill/>
              </a:ln>
              <a:solidFill>
                <a:srgbClr val="3F3F3F"/>
              </a:solidFill>
              <a:effectLst/>
              <a:uLnTx/>
              <a:uFillTx/>
              <a:latin typeface="Calibri"/>
              <a:cs typeface="Calibri"/>
              <a:sym typeface="Calibri"/>
            </a:endParaRPr>
          </a:p>
        </p:txBody>
      </p:sp>
      <p:sp>
        <p:nvSpPr>
          <p:cNvPr id="88" name="Google Shape;88;p5"/>
          <p:cNvSpPr>
            <a:spLocks noGrp="1"/>
          </p:cNvSpPr>
          <p:nvPr>
            <p:ph type="sldNum" idx="12"/>
          </p:nvPr>
        </p:nvSpPr>
        <p:spPr>
          <a:xfrm>
            <a:off x="11496369" y="6155190"/>
            <a:ext cx="432000" cy="432000"/>
          </a:xfrm>
          <a:prstGeom prst="ellipse">
            <a:avLst/>
          </a:prstGeom>
          <a:noFill/>
          <a:ln w="9525" cap="flat" cmpd="sng">
            <a:solidFill>
              <a:schemeClr val="accent1"/>
            </a:solidFill>
            <a:prstDash val="solid"/>
            <a:round/>
            <a:headEnd type="none" w="sm" len="sm"/>
            <a:tailEnd type="none" w="sm" len="sm"/>
          </a:ln>
        </p:spPr>
        <p:txBody>
          <a:bodyPr spcFirstLastPara="1" wrap="square" lIns="0" tIns="0" rIns="0" bIns="0" anchor="ctr" anchorCtr="0">
            <a:noAutofit/>
          </a:bodyPr>
          <a:lstStyle>
            <a:lvl1pPr marL="0" marR="0" lvl="0" indent="0" algn="ctr" rtl="0">
              <a:spcBef>
                <a:spcPts val="0"/>
              </a:spcBef>
              <a:buNone/>
              <a:defRPr sz="1200" b="1" i="1" u="none" strike="noStrike" cap="none">
                <a:solidFill>
                  <a:srgbClr val="3F3F3F"/>
                </a:solidFill>
                <a:latin typeface="Rockwell"/>
                <a:ea typeface="Rockwell"/>
                <a:cs typeface="Rockwell"/>
                <a:sym typeface="Rockwell"/>
              </a:defRPr>
            </a:lvl1pPr>
            <a:lvl2pPr marL="0" marR="0" lvl="1" indent="0" algn="ctr" rtl="0">
              <a:spcBef>
                <a:spcPts val="0"/>
              </a:spcBef>
              <a:buNone/>
              <a:defRPr sz="1200" b="1" i="1" u="none" strike="noStrike" cap="none">
                <a:solidFill>
                  <a:srgbClr val="3F3F3F"/>
                </a:solidFill>
                <a:latin typeface="Rockwell"/>
                <a:ea typeface="Rockwell"/>
                <a:cs typeface="Rockwell"/>
                <a:sym typeface="Rockwell"/>
              </a:defRPr>
            </a:lvl2pPr>
            <a:lvl3pPr marL="0" marR="0" lvl="2" indent="0" algn="ctr" rtl="0">
              <a:spcBef>
                <a:spcPts val="0"/>
              </a:spcBef>
              <a:buNone/>
              <a:defRPr sz="1200" b="1" i="1" u="none" strike="noStrike" cap="none">
                <a:solidFill>
                  <a:srgbClr val="3F3F3F"/>
                </a:solidFill>
                <a:latin typeface="Rockwell"/>
                <a:ea typeface="Rockwell"/>
                <a:cs typeface="Rockwell"/>
                <a:sym typeface="Rockwell"/>
              </a:defRPr>
            </a:lvl3pPr>
            <a:lvl4pPr marL="0" marR="0" lvl="3" indent="0" algn="ctr" rtl="0">
              <a:spcBef>
                <a:spcPts val="0"/>
              </a:spcBef>
              <a:buNone/>
              <a:defRPr sz="1200" b="1" i="1" u="none" strike="noStrike" cap="none">
                <a:solidFill>
                  <a:srgbClr val="3F3F3F"/>
                </a:solidFill>
                <a:latin typeface="Rockwell"/>
                <a:ea typeface="Rockwell"/>
                <a:cs typeface="Rockwell"/>
                <a:sym typeface="Rockwell"/>
              </a:defRPr>
            </a:lvl4pPr>
            <a:lvl5pPr marL="0" marR="0" lvl="4" indent="0" algn="ctr" rtl="0">
              <a:spcBef>
                <a:spcPts val="0"/>
              </a:spcBef>
              <a:buNone/>
              <a:defRPr sz="1200" b="1" i="1" u="none" strike="noStrike" cap="none">
                <a:solidFill>
                  <a:srgbClr val="3F3F3F"/>
                </a:solidFill>
                <a:latin typeface="Rockwell"/>
                <a:ea typeface="Rockwell"/>
                <a:cs typeface="Rockwell"/>
                <a:sym typeface="Rockwell"/>
              </a:defRPr>
            </a:lvl5pPr>
            <a:lvl6pPr marL="0" marR="0" lvl="5" indent="0" algn="ctr" rtl="0">
              <a:spcBef>
                <a:spcPts val="0"/>
              </a:spcBef>
              <a:buNone/>
              <a:defRPr sz="1200" b="1" i="1" u="none" strike="noStrike" cap="none">
                <a:solidFill>
                  <a:srgbClr val="3F3F3F"/>
                </a:solidFill>
                <a:latin typeface="Rockwell"/>
                <a:ea typeface="Rockwell"/>
                <a:cs typeface="Rockwell"/>
                <a:sym typeface="Rockwell"/>
              </a:defRPr>
            </a:lvl6pPr>
            <a:lvl7pPr marL="0" marR="0" lvl="6" indent="0" algn="ctr" rtl="0">
              <a:spcBef>
                <a:spcPts val="0"/>
              </a:spcBef>
              <a:buNone/>
              <a:defRPr sz="1200" b="1" i="1" u="none" strike="noStrike" cap="none">
                <a:solidFill>
                  <a:srgbClr val="3F3F3F"/>
                </a:solidFill>
                <a:latin typeface="Rockwell"/>
                <a:ea typeface="Rockwell"/>
                <a:cs typeface="Rockwell"/>
                <a:sym typeface="Rockwell"/>
              </a:defRPr>
            </a:lvl7pPr>
            <a:lvl8pPr marL="0" marR="0" lvl="7" indent="0" algn="ctr" rtl="0">
              <a:spcBef>
                <a:spcPts val="0"/>
              </a:spcBef>
              <a:buNone/>
              <a:defRPr sz="1200" b="1" i="1" u="none" strike="noStrike" cap="none">
                <a:solidFill>
                  <a:srgbClr val="3F3F3F"/>
                </a:solidFill>
                <a:latin typeface="Rockwell"/>
                <a:ea typeface="Rockwell"/>
                <a:cs typeface="Rockwell"/>
                <a:sym typeface="Rockwell"/>
              </a:defRPr>
            </a:lvl8pPr>
            <a:lvl9pPr marL="0" marR="0" lvl="8" indent="0" algn="ctr" rtl="0">
              <a:spcBef>
                <a:spcPts val="0"/>
              </a:spcBef>
              <a:buNone/>
              <a:defRPr sz="1200" b="1" i="1" u="none" strike="noStrike" cap="none">
                <a:solidFill>
                  <a:srgbClr val="3F3F3F"/>
                </a:solidFill>
                <a:latin typeface="Rockwell"/>
                <a:ea typeface="Rockwell"/>
                <a:cs typeface="Rockwell"/>
                <a:sym typeface="Rockwell"/>
              </a:defRPr>
            </a:lvl9p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n-US" sz="1200" b="1" i="1" u="none" strike="noStrike" kern="0" cap="none" spc="0" normalizeH="0" baseline="0" noProof="0">
                <a:ln>
                  <a:noFill/>
                </a:ln>
                <a:solidFill>
                  <a:srgbClr val="3F3F3F"/>
                </a:solidFill>
                <a:effectLst/>
                <a:uLnTx/>
                <a:uFillTx/>
                <a:latin typeface="Rockwell"/>
                <a:sym typeface="Rockwell"/>
              </a:rPr>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t>‹#›</a:t>
            </a:fld>
            <a:endParaRPr kumimoji="0" sz="1200" b="1" i="1" u="none" strike="noStrike" kern="0" cap="none" spc="0" normalizeH="0" baseline="0" noProof="0">
              <a:ln>
                <a:noFill/>
              </a:ln>
              <a:solidFill>
                <a:srgbClr val="3F3F3F"/>
              </a:solidFill>
              <a:effectLst/>
              <a:uLnTx/>
              <a:uFillTx/>
              <a:latin typeface="Rockwell"/>
              <a:sym typeface="Rockwell"/>
            </a:endParaRPr>
          </a:p>
        </p:txBody>
      </p:sp>
      <p:sp>
        <p:nvSpPr>
          <p:cNvPr id="89" name="Google Shape;89;p5"/>
          <p:cNvSpPr>
            <a:spLocks noGrp="1"/>
          </p:cNvSpPr>
          <p:nvPr>
            <p:ph type="pic" idx="2"/>
          </p:nvPr>
        </p:nvSpPr>
        <p:spPr>
          <a:xfrm>
            <a:off x="4092796" y="1376357"/>
            <a:ext cx="6333545" cy="4379625"/>
          </a:xfrm>
          <a:prstGeom prst="roundRect">
            <a:avLst>
              <a:gd name="adj" fmla="val 1356"/>
            </a:avLst>
          </a:prstGeom>
          <a:solidFill>
            <a:srgbClr val="F2F2F2"/>
          </a:solidFill>
          <a:ln>
            <a:noFill/>
          </a:ln>
        </p:spPr>
        <p:txBody>
          <a:bodyPr spcFirstLastPara="1" wrap="square" lIns="0" tIns="0" rIns="0" bIns="0" anchor="ctr" anchorCtr="0"/>
          <a:lstStyle>
            <a:lvl1pPr marR="0" lvl="0" algn="ctr" rtl="0">
              <a:lnSpc>
                <a:spcPct val="90000"/>
              </a:lnSpc>
              <a:spcBef>
                <a:spcPts val="1000"/>
              </a:spcBef>
              <a:spcAft>
                <a:spcPts val="0"/>
              </a:spcAft>
              <a:buClr>
                <a:srgbClr val="3F3F3F"/>
              </a:buClr>
              <a:buSzPts val="1100"/>
              <a:buFont typeface="Arial"/>
              <a:buNone/>
              <a:defRPr sz="1100" b="0" i="1" u="none" strike="noStrike" cap="none">
                <a:solidFill>
                  <a:srgbClr val="3F3F3F"/>
                </a:solidFill>
                <a:latin typeface="Times New Roman"/>
                <a:ea typeface="Times New Roman"/>
                <a:cs typeface="Times New Roman"/>
                <a:sym typeface="Times New Roman"/>
              </a:defRPr>
            </a:lvl1pPr>
            <a:lvl2pPr marR="0" lvl="1"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R="0" lvl="2"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R="0" lvl="3"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R="0" lvl="4"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R="0" lvl="5"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R="0" lvl="6"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R="0" lvl="7"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R="0" lvl="8"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90" name="Google Shape;90;p5"/>
          <p:cNvSpPr txBox="1">
            <a:spLocks noGrp="1"/>
          </p:cNvSpPr>
          <p:nvPr>
            <p:ph type="body" idx="3"/>
          </p:nvPr>
        </p:nvSpPr>
        <p:spPr>
          <a:xfrm>
            <a:off x="431800" y="3509766"/>
            <a:ext cx="2951163" cy="2322709"/>
          </a:xfrm>
          <a:prstGeom prst="rect">
            <a:avLst/>
          </a:prstGeom>
          <a:noFill/>
          <a:ln>
            <a:noFill/>
          </a:ln>
        </p:spPr>
        <p:txBody>
          <a:bodyPr spcFirstLastPara="1" wrap="square" lIns="0" tIns="0" rIns="0" bIns="0" anchor="t" anchorCtr="0"/>
          <a:lstStyle>
            <a:lvl1pPr marL="457200" marR="0" lvl="0" indent="-342900" algn="l" rtl="0">
              <a:lnSpc>
                <a:spcPct val="90000"/>
              </a:lnSpc>
              <a:spcBef>
                <a:spcPts val="1000"/>
              </a:spcBef>
              <a:spcAft>
                <a:spcPts val="0"/>
              </a:spcAft>
              <a:buClr>
                <a:srgbClr val="3F3F3F"/>
              </a:buClr>
              <a:buSzPts val="1800"/>
              <a:buFont typeface="Arial"/>
              <a:buChar char="•"/>
              <a:defRPr sz="18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Tree>
    <p:extLst>
      <p:ext uri="{BB962C8B-B14F-4D97-AF65-F5344CB8AC3E}">
        <p14:creationId xmlns:p14="http://schemas.microsoft.com/office/powerpoint/2010/main" val="4008565545"/>
      </p:ext>
    </p:extLst>
  </p:cSld>
  <p:clrMapOvr>
    <a:masterClrMapping/>
  </p:clrMapOvr>
</p:sldLayout>
</file>

<file path=ppt/slideLayouts/slideLayout182.xml><?xml version="1.0" encoding="utf-8"?>
<p:sldLayout xmlns:a="http://schemas.openxmlformats.org/drawingml/2006/main" xmlns:r="http://schemas.openxmlformats.org/officeDocument/2006/relationships" xmlns:p="http://schemas.openxmlformats.org/presentationml/2006/main" matchingName="Large Numbers Option 1">
  <p:cSld name="Large Numbers Option 1">
    <p:spTree>
      <p:nvGrpSpPr>
        <p:cNvPr id="1" name="Shape 91"/>
        <p:cNvGrpSpPr/>
        <p:nvPr/>
      </p:nvGrpSpPr>
      <p:grpSpPr>
        <a:xfrm>
          <a:off x="0" y="0"/>
          <a:ext cx="0" cy="0"/>
          <a:chOff x="0" y="0"/>
          <a:chExt cx="0" cy="0"/>
        </a:xfrm>
      </p:grpSpPr>
      <p:sp>
        <p:nvSpPr>
          <p:cNvPr id="92" name="Google Shape;92;p6"/>
          <p:cNvSpPr/>
          <p:nvPr/>
        </p:nvSpPr>
        <p:spPr>
          <a:xfrm>
            <a:off x="0" y="2539992"/>
            <a:ext cx="5373076" cy="4318008"/>
          </a:xfrm>
          <a:custGeom>
            <a:avLst/>
            <a:gdLst/>
            <a:ahLst/>
            <a:cxnLst/>
            <a:rect l="l" t="t" r="r" b="b"/>
            <a:pathLst>
              <a:path w="5373076" h="4318008" extrusionOk="0">
                <a:moveTo>
                  <a:pt x="4972877" y="1816430"/>
                </a:moveTo>
                <a:lnTo>
                  <a:pt x="5211912" y="2046590"/>
                </a:lnTo>
                <a:lnTo>
                  <a:pt x="4866804" y="2013272"/>
                </a:lnTo>
                <a:close/>
                <a:moveTo>
                  <a:pt x="3721849" y="1808102"/>
                </a:moveTo>
                <a:lnTo>
                  <a:pt x="3854624" y="2524110"/>
                </a:lnTo>
                <a:lnTo>
                  <a:pt x="3419634" y="2322178"/>
                </a:lnTo>
                <a:lnTo>
                  <a:pt x="3604566" y="1945430"/>
                </a:lnTo>
                <a:close/>
                <a:moveTo>
                  <a:pt x="2301472" y="1771765"/>
                </a:moveTo>
                <a:lnTo>
                  <a:pt x="3237442" y="2134997"/>
                </a:lnTo>
                <a:lnTo>
                  <a:pt x="3266331" y="2949530"/>
                </a:lnTo>
                <a:lnTo>
                  <a:pt x="1897852" y="4318008"/>
                </a:lnTo>
                <a:lnTo>
                  <a:pt x="134565" y="4318008"/>
                </a:lnTo>
                <a:lnTo>
                  <a:pt x="0" y="4183443"/>
                </a:lnTo>
                <a:lnTo>
                  <a:pt x="0" y="2855805"/>
                </a:lnTo>
                <a:close/>
                <a:moveTo>
                  <a:pt x="5243699" y="652159"/>
                </a:moveTo>
                <a:lnTo>
                  <a:pt x="5058767" y="1028908"/>
                </a:lnTo>
                <a:lnTo>
                  <a:pt x="4960786" y="983422"/>
                </a:lnTo>
                <a:close/>
                <a:moveTo>
                  <a:pt x="3473588" y="405712"/>
                </a:moveTo>
                <a:lnTo>
                  <a:pt x="4094196" y="1366894"/>
                </a:lnTo>
                <a:lnTo>
                  <a:pt x="3778134" y="1741309"/>
                </a:lnTo>
                <a:lnTo>
                  <a:pt x="2824519" y="1808100"/>
                </a:lnTo>
                <a:close/>
                <a:moveTo>
                  <a:pt x="4454991" y="0"/>
                </a:moveTo>
                <a:lnTo>
                  <a:pt x="5373076" y="32358"/>
                </a:lnTo>
                <a:lnTo>
                  <a:pt x="4628717" y="1349015"/>
                </a:lnTo>
                <a:lnTo>
                  <a:pt x="4094010" y="779481"/>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93" name="Google Shape;93;p6"/>
          <p:cNvSpPr txBox="1">
            <a:spLocks noGrp="1"/>
          </p:cNvSpPr>
          <p:nvPr>
            <p:ph type="title"/>
          </p:nvPr>
        </p:nvSpPr>
        <p:spPr>
          <a:xfrm>
            <a:off x="432000" y="432000"/>
            <a:ext cx="11340000" cy="432000"/>
          </a:xfrm>
          <a:prstGeom prst="rect">
            <a:avLst/>
          </a:prstGeom>
          <a:noFill/>
          <a:ln>
            <a:noFill/>
          </a:ln>
        </p:spPr>
        <p:txBody>
          <a:bodyPr spcFirstLastPara="1" wrap="square" lIns="0" tIns="0" rIns="0" bIns="0" anchor="ctr" anchorCtr="0"/>
          <a:lstStyle>
            <a:lvl1pPr marR="0" lvl="0" algn="l" rtl="0">
              <a:lnSpc>
                <a:spcPct val="90000"/>
              </a:lnSpc>
              <a:spcBef>
                <a:spcPts val="0"/>
              </a:spcBef>
              <a:spcAft>
                <a:spcPts val="0"/>
              </a:spcAft>
              <a:buClr>
                <a:srgbClr val="3F3F3F"/>
              </a:buClr>
              <a:buSzPts val="4800"/>
              <a:buFont typeface="Economica"/>
              <a:buNone/>
              <a:defRPr sz="4800" b="0" i="0" u="none" strike="noStrike" cap="none">
                <a:solidFill>
                  <a:srgbClr val="3F3F3F"/>
                </a:solidFill>
                <a:latin typeface="Economica"/>
                <a:ea typeface="Economica"/>
                <a:cs typeface="Economica"/>
                <a:sym typeface="Economica"/>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endParaRPr/>
          </a:p>
        </p:txBody>
      </p:sp>
      <p:sp>
        <p:nvSpPr>
          <p:cNvPr id="94" name="Google Shape;94;p6"/>
          <p:cNvSpPr txBox="1">
            <a:spLocks noGrp="1"/>
          </p:cNvSpPr>
          <p:nvPr>
            <p:ph type="body" idx="1"/>
          </p:nvPr>
        </p:nvSpPr>
        <p:spPr>
          <a:xfrm>
            <a:off x="906843" y="3429050"/>
            <a:ext cx="4522314" cy="2762949"/>
          </a:xfrm>
          <a:prstGeom prst="rect">
            <a:avLst/>
          </a:prstGeom>
          <a:noFill/>
          <a:ln>
            <a:noFill/>
          </a:ln>
        </p:spPr>
        <p:txBody>
          <a:bodyPr spcFirstLastPara="1" wrap="square" lIns="0" tIns="0" rIns="0" bIns="0" anchor="t" anchorCtr="0"/>
          <a:lstStyle>
            <a:lvl1pPr marL="457200" marR="0" lvl="0" indent="-342900" algn="l" rtl="0">
              <a:lnSpc>
                <a:spcPct val="90000"/>
              </a:lnSpc>
              <a:spcBef>
                <a:spcPts val="1000"/>
              </a:spcBef>
              <a:spcAft>
                <a:spcPts val="0"/>
              </a:spcAft>
              <a:buClr>
                <a:srgbClr val="3F3F3F"/>
              </a:buClr>
              <a:buSzPts val="1800"/>
              <a:buFont typeface="Arial"/>
              <a:buChar char="•"/>
              <a:defRPr sz="18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95" name="Google Shape;95;p6"/>
          <p:cNvSpPr txBox="1">
            <a:spLocks noGrp="1"/>
          </p:cNvSpPr>
          <p:nvPr>
            <p:ph type="ftr" idx="11"/>
          </p:nvPr>
        </p:nvSpPr>
        <p:spPr>
          <a:xfrm>
            <a:off x="431999" y="6188628"/>
            <a:ext cx="8784941" cy="365125"/>
          </a:xfrm>
          <a:prstGeom prst="rect">
            <a:avLst/>
          </a:prstGeom>
          <a:noFill/>
          <a:ln>
            <a:noFill/>
          </a:ln>
        </p:spPr>
        <p:txBody>
          <a:bodyPr spcFirstLastPara="1" wrap="square" lIns="0" tIns="0" rIns="0" bIns="0" anchor="ctr" anchorCtr="0"/>
          <a:lstStyle>
            <a:lvl1pPr marR="0" lvl="0" algn="l" rtl="0">
              <a:spcBef>
                <a:spcPts val="0"/>
              </a:spcBef>
              <a:spcAft>
                <a:spcPts val="0"/>
              </a:spcAft>
              <a:buSzPts val="1400"/>
              <a:buNone/>
              <a:defRPr sz="1200" b="0" i="0" u="none" strike="noStrike" cap="none">
                <a:solidFill>
                  <a:srgbClr val="3F3F3F"/>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200" b="0" i="0" u="none" strike="noStrike" kern="0" cap="none" spc="0" normalizeH="0" baseline="0" noProof="0">
              <a:ln>
                <a:noFill/>
              </a:ln>
              <a:solidFill>
                <a:srgbClr val="3F3F3F"/>
              </a:solidFill>
              <a:effectLst/>
              <a:uLnTx/>
              <a:uFillTx/>
              <a:latin typeface="Calibri"/>
              <a:cs typeface="Calibri"/>
              <a:sym typeface="Calibri"/>
            </a:endParaRPr>
          </a:p>
        </p:txBody>
      </p:sp>
      <p:sp>
        <p:nvSpPr>
          <p:cNvPr id="96" name="Google Shape;96;p6"/>
          <p:cNvSpPr>
            <a:spLocks noGrp="1"/>
          </p:cNvSpPr>
          <p:nvPr>
            <p:ph type="sldNum" idx="12"/>
          </p:nvPr>
        </p:nvSpPr>
        <p:spPr>
          <a:xfrm>
            <a:off x="11496369" y="6155190"/>
            <a:ext cx="432000" cy="432000"/>
          </a:xfrm>
          <a:prstGeom prst="ellipse">
            <a:avLst/>
          </a:prstGeom>
          <a:noFill/>
          <a:ln w="9525" cap="flat" cmpd="sng">
            <a:solidFill>
              <a:schemeClr val="accent1"/>
            </a:solidFill>
            <a:prstDash val="solid"/>
            <a:round/>
            <a:headEnd type="none" w="sm" len="sm"/>
            <a:tailEnd type="none" w="sm" len="sm"/>
          </a:ln>
        </p:spPr>
        <p:txBody>
          <a:bodyPr spcFirstLastPara="1" wrap="square" lIns="0" tIns="0" rIns="0" bIns="0" anchor="ctr" anchorCtr="0">
            <a:noAutofit/>
          </a:bodyPr>
          <a:lstStyle>
            <a:lvl1pPr marL="0" marR="0" lvl="0" indent="0" algn="ctr" rtl="0">
              <a:spcBef>
                <a:spcPts val="0"/>
              </a:spcBef>
              <a:buNone/>
              <a:defRPr sz="1200" b="1" i="1" u="none" strike="noStrike" cap="none">
                <a:solidFill>
                  <a:srgbClr val="3F3F3F"/>
                </a:solidFill>
                <a:latin typeface="Rockwell"/>
                <a:ea typeface="Rockwell"/>
                <a:cs typeface="Rockwell"/>
                <a:sym typeface="Rockwell"/>
              </a:defRPr>
            </a:lvl1pPr>
            <a:lvl2pPr marL="0" marR="0" lvl="1" indent="0" algn="ctr" rtl="0">
              <a:spcBef>
                <a:spcPts val="0"/>
              </a:spcBef>
              <a:buNone/>
              <a:defRPr sz="1200" b="1" i="1" u="none" strike="noStrike" cap="none">
                <a:solidFill>
                  <a:srgbClr val="3F3F3F"/>
                </a:solidFill>
                <a:latin typeface="Rockwell"/>
                <a:ea typeface="Rockwell"/>
                <a:cs typeface="Rockwell"/>
                <a:sym typeface="Rockwell"/>
              </a:defRPr>
            </a:lvl2pPr>
            <a:lvl3pPr marL="0" marR="0" lvl="2" indent="0" algn="ctr" rtl="0">
              <a:spcBef>
                <a:spcPts val="0"/>
              </a:spcBef>
              <a:buNone/>
              <a:defRPr sz="1200" b="1" i="1" u="none" strike="noStrike" cap="none">
                <a:solidFill>
                  <a:srgbClr val="3F3F3F"/>
                </a:solidFill>
                <a:latin typeface="Rockwell"/>
                <a:ea typeface="Rockwell"/>
                <a:cs typeface="Rockwell"/>
                <a:sym typeface="Rockwell"/>
              </a:defRPr>
            </a:lvl3pPr>
            <a:lvl4pPr marL="0" marR="0" lvl="3" indent="0" algn="ctr" rtl="0">
              <a:spcBef>
                <a:spcPts val="0"/>
              </a:spcBef>
              <a:buNone/>
              <a:defRPr sz="1200" b="1" i="1" u="none" strike="noStrike" cap="none">
                <a:solidFill>
                  <a:srgbClr val="3F3F3F"/>
                </a:solidFill>
                <a:latin typeface="Rockwell"/>
                <a:ea typeface="Rockwell"/>
                <a:cs typeface="Rockwell"/>
                <a:sym typeface="Rockwell"/>
              </a:defRPr>
            </a:lvl4pPr>
            <a:lvl5pPr marL="0" marR="0" lvl="4" indent="0" algn="ctr" rtl="0">
              <a:spcBef>
                <a:spcPts val="0"/>
              </a:spcBef>
              <a:buNone/>
              <a:defRPr sz="1200" b="1" i="1" u="none" strike="noStrike" cap="none">
                <a:solidFill>
                  <a:srgbClr val="3F3F3F"/>
                </a:solidFill>
                <a:latin typeface="Rockwell"/>
                <a:ea typeface="Rockwell"/>
                <a:cs typeface="Rockwell"/>
                <a:sym typeface="Rockwell"/>
              </a:defRPr>
            </a:lvl5pPr>
            <a:lvl6pPr marL="0" marR="0" lvl="5" indent="0" algn="ctr" rtl="0">
              <a:spcBef>
                <a:spcPts val="0"/>
              </a:spcBef>
              <a:buNone/>
              <a:defRPr sz="1200" b="1" i="1" u="none" strike="noStrike" cap="none">
                <a:solidFill>
                  <a:srgbClr val="3F3F3F"/>
                </a:solidFill>
                <a:latin typeface="Rockwell"/>
                <a:ea typeface="Rockwell"/>
                <a:cs typeface="Rockwell"/>
                <a:sym typeface="Rockwell"/>
              </a:defRPr>
            </a:lvl6pPr>
            <a:lvl7pPr marL="0" marR="0" lvl="6" indent="0" algn="ctr" rtl="0">
              <a:spcBef>
                <a:spcPts val="0"/>
              </a:spcBef>
              <a:buNone/>
              <a:defRPr sz="1200" b="1" i="1" u="none" strike="noStrike" cap="none">
                <a:solidFill>
                  <a:srgbClr val="3F3F3F"/>
                </a:solidFill>
                <a:latin typeface="Rockwell"/>
                <a:ea typeface="Rockwell"/>
                <a:cs typeface="Rockwell"/>
                <a:sym typeface="Rockwell"/>
              </a:defRPr>
            </a:lvl7pPr>
            <a:lvl8pPr marL="0" marR="0" lvl="7" indent="0" algn="ctr" rtl="0">
              <a:spcBef>
                <a:spcPts val="0"/>
              </a:spcBef>
              <a:buNone/>
              <a:defRPr sz="1200" b="1" i="1" u="none" strike="noStrike" cap="none">
                <a:solidFill>
                  <a:srgbClr val="3F3F3F"/>
                </a:solidFill>
                <a:latin typeface="Rockwell"/>
                <a:ea typeface="Rockwell"/>
                <a:cs typeface="Rockwell"/>
                <a:sym typeface="Rockwell"/>
              </a:defRPr>
            </a:lvl8pPr>
            <a:lvl9pPr marL="0" marR="0" lvl="8" indent="0" algn="ctr" rtl="0">
              <a:spcBef>
                <a:spcPts val="0"/>
              </a:spcBef>
              <a:buNone/>
              <a:defRPr sz="1200" b="1" i="1" u="none" strike="noStrike" cap="none">
                <a:solidFill>
                  <a:srgbClr val="3F3F3F"/>
                </a:solidFill>
                <a:latin typeface="Rockwell"/>
                <a:ea typeface="Rockwell"/>
                <a:cs typeface="Rockwell"/>
                <a:sym typeface="Rockwell"/>
              </a:defRPr>
            </a:lvl9p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n-US" sz="1200" b="1" i="1" u="none" strike="noStrike" kern="0" cap="none" spc="0" normalizeH="0" baseline="0" noProof="0">
                <a:ln>
                  <a:noFill/>
                </a:ln>
                <a:solidFill>
                  <a:srgbClr val="3F3F3F"/>
                </a:solidFill>
                <a:effectLst/>
                <a:uLnTx/>
                <a:uFillTx/>
                <a:latin typeface="Rockwell"/>
                <a:sym typeface="Rockwell"/>
              </a:rPr>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t>‹#›</a:t>
            </a:fld>
            <a:endParaRPr kumimoji="0" sz="1200" b="1" i="1" u="none" strike="noStrike" kern="0" cap="none" spc="0" normalizeH="0" baseline="0" noProof="0">
              <a:ln>
                <a:noFill/>
              </a:ln>
              <a:solidFill>
                <a:srgbClr val="3F3F3F"/>
              </a:solidFill>
              <a:effectLst/>
              <a:uLnTx/>
              <a:uFillTx/>
              <a:latin typeface="Rockwell"/>
              <a:sym typeface="Rockwell"/>
            </a:endParaRPr>
          </a:p>
        </p:txBody>
      </p:sp>
      <p:sp>
        <p:nvSpPr>
          <p:cNvPr id="97" name="Google Shape;97;p6"/>
          <p:cNvSpPr txBox="1">
            <a:spLocks noGrp="1"/>
          </p:cNvSpPr>
          <p:nvPr>
            <p:ph type="body" idx="2"/>
          </p:nvPr>
        </p:nvSpPr>
        <p:spPr>
          <a:xfrm>
            <a:off x="6774740" y="3429000"/>
            <a:ext cx="4522407" cy="2762250"/>
          </a:xfrm>
          <a:prstGeom prst="rect">
            <a:avLst/>
          </a:prstGeom>
          <a:noFill/>
          <a:ln>
            <a:noFill/>
          </a:ln>
        </p:spPr>
        <p:txBody>
          <a:bodyPr spcFirstLastPara="1" wrap="square" lIns="0" tIns="0" rIns="0" bIns="0" anchor="t" anchorCtr="0"/>
          <a:lstStyle>
            <a:lvl1pPr marL="457200" marR="0" lvl="0" indent="-342900" algn="l" rtl="0">
              <a:lnSpc>
                <a:spcPct val="90000"/>
              </a:lnSpc>
              <a:spcBef>
                <a:spcPts val="1000"/>
              </a:spcBef>
              <a:spcAft>
                <a:spcPts val="0"/>
              </a:spcAft>
              <a:buClr>
                <a:srgbClr val="3F3F3F"/>
              </a:buClr>
              <a:buSzPts val="1800"/>
              <a:buFont typeface="Arial"/>
              <a:buChar char="•"/>
              <a:defRPr sz="18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98" name="Google Shape;98;p6"/>
          <p:cNvSpPr txBox="1">
            <a:spLocks noGrp="1"/>
          </p:cNvSpPr>
          <p:nvPr>
            <p:ph type="body" idx="3"/>
          </p:nvPr>
        </p:nvSpPr>
        <p:spPr>
          <a:xfrm>
            <a:off x="906463" y="2278063"/>
            <a:ext cx="4522787" cy="885825"/>
          </a:xfrm>
          <a:prstGeom prst="rect">
            <a:avLst/>
          </a:prstGeom>
          <a:noFill/>
          <a:ln>
            <a:noFill/>
          </a:ln>
        </p:spPr>
        <p:txBody>
          <a:bodyPr spcFirstLastPara="1" wrap="square" lIns="0" tIns="0" rIns="0" bIns="0" anchor="ctr" anchorCtr="0"/>
          <a:lstStyle>
            <a:lvl1pPr marL="457200" marR="0" lvl="0" indent="-228600" algn="l" rtl="0">
              <a:lnSpc>
                <a:spcPct val="90000"/>
              </a:lnSpc>
              <a:spcBef>
                <a:spcPts val="1000"/>
              </a:spcBef>
              <a:spcAft>
                <a:spcPts val="0"/>
              </a:spcAft>
              <a:buClr>
                <a:srgbClr val="3F3F3F"/>
              </a:buClr>
              <a:buSzPts val="8000"/>
              <a:buFont typeface="Arial"/>
              <a:buNone/>
              <a:defRPr sz="8000" b="1" i="0" u="none" strike="noStrike" cap="none">
                <a:solidFill>
                  <a:srgbClr val="3F3F3F"/>
                </a:solidFill>
                <a:latin typeface="Rockwell"/>
                <a:ea typeface="Rockwell"/>
                <a:cs typeface="Rockwell"/>
                <a:sym typeface="Rockwell"/>
              </a:defRPr>
            </a:lvl1pPr>
            <a:lvl2pPr marL="914400" marR="0" lvl="1" indent="-228600" algn="l" rtl="0">
              <a:lnSpc>
                <a:spcPct val="90000"/>
              </a:lnSpc>
              <a:spcBef>
                <a:spcPts val="500"/>
              </a:spcBef>
              <a:spcAft>
                <a:spcPts val="0"/>
              </a:spcAft>
              <a:buClr>
                <a:srgbClr val="3F3F3F"/>
              </a:buClr>
              <a:buSzPts val="8000"/>
              <a:buFont typeface="Arial"/>
              <a:buNone/>
              <a:defRPr sz="8000" b="0" i="0" u="none" strike="noStrike" cap="none">
                <a:solidFill>
                  <a:srgbClr val="3F3F3F"/>
                </a:solidFill>
                <a:latin typeface="Rockwell"/>
                <a:ea typeface="Rockwell"/>
                <a:cs typeface="Rockwell"/>
                <a:sym typeface="Rockwell"/>
              </a:defRPr>
            </a:lvl2pPr>
            <a:lvl3pPr marL="1371600" marR="0" lvl="2" indent="-228600" algn="l" rtl="0">
              <a:lnSpc>
                <a:spcPct val="90000"/>
              </a:lnSpc>
              <a:spcBef>
                <a:spcPts val="500"/>
              </a:spcBef>
              <a:spcAft>
                <a:spcPts val="0"/>
              </a:spcAft>
              <a:buClr>
                <a:srgbClr val="3F3F3F"/>
              </a:buClr>
              <a:buSzPts val="8000"/>
              <a:buFont typeface="Arial"/>
              <a:buNone/>
              <a:defRPr sz="8000" b="0" i="0" u="none" strike="noStrike" cap="none">
                <a:solidFill>
                  <a:srgbClr val="3F3F3F"/>
                </a:solidFill>
                <a:latin typeface="Rockwell"/>
                <a:ea typeface="Rockwell"/>
                <a:cs typeface="Rockwell"/>
                <a:sym typeface="Rockwell"/>
              </a:defRPr>
            </a:lvl3pPr>
            <a:lvl4pPr marL="1828800" marR="0" lvl="3" indent="-228600" algn="l" rtl="0">
              <a:lnSpc>
                <a:spcPct val="90000"/>
              </a:lnSpc>
              <a:spcBef>
                <a:spcPts val="500"/>
              </a:spcBef>
              <a:spcAft>
                <a:spcPts val="0"/>
              </a:spcAft>
              <a:buClr>
                <a:srgbClr val="3F3F3F"/>
              </a:buClr>
              <a:buSzPts val="8000"/>
              <a:buFont typeface="Arial"/>
              <a:buNone/>
              <a:defRPr sz="8000" b="0" i="0" u="none" strike="noStrike" cap="none">
                <a:solidFill>
                  <a:srgbClr val="3F3F3F"/>
                </a:solidFill>
                <a:latin typeface="Rockwell"/>
                <a:ea typeface="Rockwell"/>
                <a:cs typeface="Rockwell"/>
                <a:sym typeface="Rockwell"/>
              </a:defRPr>
            </a:lvl4pPr>
            <a:lvl5pPr marL="2286000" marR="0" lvl="4" indent="-228600" algn="l" rtl="0">
              <a:lnSpc>
                <a:spcPct val="90000"/>
              </a:lnSpc>
              <a:spcBef>
                <a:spcPts val="500"/>
              </a:spcBef>
              <a:spcAft>
                <a:spcPts val="0"/>
              </a:spcAft>
              <a:buClr>
                <a:srgbClr val="3F3F3F"/>
              </a:buClr>
              <a:buSzPts val="8000"/>
              <a:buFont typeface="Arial"/>
              <a:buNone/>
              <a:defRPr sz="8000" b="0" i="0" u="none" strike="noStrike" cap="none">
                <a:solidFill>
                  <a:srgbClr val="3F3F3F"/>
                </a:solidFill>
                <a:latin typeface="Rockwell"/>
                <a:ea typeface="Rockwell"/>
                <a:cs typeface="Rockwell"/>
                <a:sym typeface="Rockwell"/>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99" name="Google Shape;99;p6"/>
          <p:cNvSpPr txBox="1">
            <a:spLocks noGrp="1"/>
          </p:cNvSpPr>
          <p:nvPr>
            <p:ph type="body" idx="4"/>
          </p:nvPr>
        </p:nvSpPr>
        <p:spPr>
          <a:xfrm>
            <a:off x="6762750" y="2278063"/>
            <a:ext cx="4522787" cy="885825"/>
          </a:xfrm>
          <a:prstGeom prst="rect">
            <a:avLst/>
          </a:prstGeom>
          <a:noFill/>
          <a:ln>
            <a:noFill/>
          </a:ln>
        </p:spPr>
        <p:txBody>
          <a:bodyPr spcFirstLastPara="1" wrap="square" lIns="0" tIns="0" rIns="0" bIns="0" anchor="ctr" anchorCtr="0"/>
          <a:lstStyle>
            <a:lvl1pPr marL="457200" marR="0" lvl="0" indent="-228600" algn="l" rtl="0">
              <a:lnSpc>
                <a:spcPct val="90000"/>
              </a:lnSpc>
              <a:spcBef>
                <a:spcPts val="1000"/>
              </a:spcBef>
              <a:spcAft>
                <a:spcPts val="0"/>
              </a:spcAft>
              <a:buClr>
                <a:srgbClr val="3F3F3F"/>
              </a:buClr>
              <a:buSzPts val="8000"/>
              <a:buFont typeface="Arial"/>
              <a:buNone/>
              <a:defRPr sz="8000" b="1" i="0" u="none" strike="noStrike" cap="none">
                <a:solidFill>
                  <a:srgbClr val="3F3F3F"/>
                </a:solidFill>
                <a:latin typeface="Rockwell"/>
                <a:ea typeface="Rockwell"/>
                <a:cs typeface="Rockwell"/>
                <a:sym typeface="Rockwell"/>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Tree>
    <p:extLst>
      <p:ext uri="{BB962C8B-B14F-4D97-AF65-F5344CB8AC3E}">
        <p14:creationId xmlns:p14="http://schemas.microsoft.com/office/powerpoint/2010/main" val="19374179"/>
      </p:ext>
    </p:extLst>
  </p:cSld>
  <p:clrMapOvr>
    <a:masterClrMapping/>
  </p:clrMapOvr>
</p:sldLayout>
</file>

<file path=ppt/slideLayouts/slideLayout183.xml><?xml version="1.0" encoding="utf-8"?>
<p:sldLayout xmlns:a="http://schemas.openxmlformats.org/drawingml/2006/main" xmlns:r="http://schemas.openxmlformats.org/officeDocument/2006/relationships" xmlns:p="http://schemas.openxmlformats.org/presentationml/2006/main" matchingName="Title Slide with Half Image">
  <p:cSld name="Title Slide with Half Image">
    <p:bg>
      <p:bgPr>
        <a:solidFill>
          <a:schemeClr val="lt1"/>
        </a:solidFill>
        <a:effectLst/>
      </p:bgPr>
    </p:bg>
    <p:spTree>
      <p:nvGrpSpPr>
        <p:cNvPr id="1" name="Shape 100"/>
        <p:cNvGrpSpPr/>
        <p:nvPr/>
      </p:nvGrpSpPr>
      <p:grpSpPr>
        <a:xfrm>
          <a:off x="0" y="0"/>
          <a:ext cx="0" cy="0"/>
          <a:chOff x="0" y="0"/>
          <a:chExt cx="0" cy="0"/>
        </a:xfrm>
      </p:grpSpPr>
      <p:sp>
        <p:nvSpPr>
          <p:cNvPr id="101" name="Google Shape;101;p7"/>
          <p:cNvSpPr/>
          <p:nvPr/>
        </p:nvSpPr>
        <p:spPr>
          <a:xfrm>
            <a:off x="0" y="6771286"/>
            <a:ext cx="12192000" cy="86714"/>
          </a:xfrm>
          <a:prstGeom prst="rect">
            <a:avLst/>
          </a:prstGeom>
          <a:solidFill>
            <a:schemeClr val="lt1"/>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102" name="Google Shape;102;p7"/>
          <p:cNvSpPr/>
          <p:nvPr/>
        </p:nvSpPr>
        <p:spPr>
          <a:xfrm>
            <a:off x="0" y="0"/>
            <a:ext cx="12192000" cy="86714"/>
          </a:xfrm>
          <a:prstGeom prst="rect">
            <a:avLst/>
          </a:prstGeom>
          <a:solidFill>
            <a:schemeClr val="lt1"/>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103" name="Google Shape;103;p7"/>
          <p:cNvSpPr/>
          <p:nvPr/>
        </p:nvSpPr>
        <p:spPr>
          <a:xfrm rot="5400000">
            <a:off x="-3385643" y="3385642"/>
            <a:ext cx="6858001" cy="86714"/>
          </a:xfrm>
          <a:prstGeom prst="rect">
            <a:avLst/>
          </a:prstGeom>
          <a:solidFill>
            <a:schemeClr val="lt1"/>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104" name="Google Shape;104;p7"/>
          <p:cNvSpPr/>
          <p:nvPr/>
        </p:nvSpPr>
        <p:spPr>
          <a:xfrm rot="5400000">
            <a:off x="8719643" y="3385643"/>
            <a:ext cx="6858000" cy="86714"/>
          </a:xfrm>
          <a:prstGeom prst="rect">
            <a:avLst/>
          </a:prstGeom>
          <a:solidFill>
            <a:schemeClr val="lt1"/>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105" name="Google Shape;105;p7"/>
          <p:cNvSpPr>
            <a:spLocks noGrp="1"/>
          </p:cNvSpPr>
          <p:nvPr>
            <p:ph type="pic" idx="2"/>
          </p:nvPr>
        </p:nvSpPr>
        <p:spPr>
          <a:xfrm>
            <a:off x="86714" y="86714"/>
            <a:ext cx="6009285" cy="6684572"/>
          </a:xfrm>
          <a:prstGeom prst="rect">
            <a:avLst/>
          </a:prstGeom>
          <a:solidFill>
            <a:srgbClr val="D8D8D8"/>
          </a:solidFill>
          <a:ln>
            <a:noFill/>
          </a:ln>
        </p:spPr>
        <p:txBody>
          <a:bodyPr spcFirstLastPara="1" wrap="square" lIns="0" tIns="0" rIns="0" bIns="0" anchor="ctr" anchorCtr="0"/>
          <a:lstStyle>
            <a:lvl1pPr marR="0" lvl="0" algn="ctr" rtl="0">
              <a:lnSpc>
                <a:spcPct val="90000"/>
              </a:lnSpc>
              <a:spcBef>
                <a:spcPts val="1000"/>
              </a:spcBef>
              <a:spcAft>
                <a:spcPts val="0"/>
              </a:spcAft>
              <a:buClr>
                <a:srgbClr val="3F3F3F"/>
              </a:buClr>
              <a:buSzPts val="1100"/>
              <a:buFont typeface="Arial"/>
              <a:buNone/>
              <a:defRPr sz="1100" b="0" i="1" u="none" strike="noStrike" cap="none">
                <a:solidFill>
                  <a:srgbClr val="3F3F3F"/>
                </a:solidFill>
                <a:latin typeface="Times New Roman"/>
                <a:ea typeface="Times New Roman"/>
                <a:cs typeface="Times New Roman"/>
                <a:sym typeface="Times New Roman"/>
              </a:defRPr>
            </a:lvl1pPr>
            <a:lvl2pPr marR="0" lvl="1"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R="0" lvl="2"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R="0" lvl="3"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R="0" lvl="4"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R="0" lvl="5"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R="0" lvl="6"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R="0" lvl="7"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R="0" lvl="8"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06" name="Google Shape;106;p7"/>
          <p:cNvSpPr txBox="1">
            <a:spLocks noGrp="1"/>
          </p:cNvSpPr>
          <p:nvPr>
            <p:ph type="ctrTitle"/>
          </p:nvPr>
        </p:nvSpPr>
        <p:spPr>
          <a:xfrm>
            <a:off x="6095999" y="86714"/>
            <a:ext cx="6009287" cy="4068402"/>
          </a:xfrm>
          <a:prstGeom prst="rect">
            <a:avLst/>
          </a:prstGeom>
          <a:solidFill>
            <a:schemeClr val="dk1">
              <a:alpha val="80000"/>
            </a:schemeClr>
          </a:solidFill>
          <a:ln>
            <a:noFill/>
          </a:ln>
        </p:spPr>
        <p:txBody>
          <a:bodyPr spcFirstLastPara="1" wrap="square" lIns="288000" tIns="0" rIns="432000" bIns="144000" anchor="b" anchorCtr="0"/>
          <a:lstStyle>
            <a:lvl1pPr marR="0" lvl="0" algn="r" rtl="0">
              <a:lnSpc>
                <a:spcPct val="90000"/>
              </a:lnSpc>
              <a:spcBef>
                <a:spcPts val="0"/>
              </a:spcBef>
              <a:spcAft>
                <a:spcPts val="0"/>
              </a:spcAft>
              <a:buClr>
                <a:schemeClr val="lt1"/>
              </a:buClr>
              <a:buSzPts val="4200"/>
              <a:buFont typeface="Economica"/>
              <a:buNone/>
              <a:defRPr sz="4200" b="0" i="0" u="none" strike="noStrike" cap="none">
                <a:solidFill>
                  <a:schemeClr val="lt1"/>
                </a:solidFill>
                <a:latin typeface="Economica"/>
                <a:ea typeface="Economica"/>
                <a:cs typeface="Economica"/>
                <a:sym typeface="Economica"/>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endParaRPr/>
          </a:p>
        </p:txBody>
      </p:sp>
      <p:sp>
        <p:nvSpPr>
          <p:cNvPr id="107" name="Google Shape;107;p7"/>
          <p:cNvSpPr txBox="1">
            <a:spLocks noGrp="1"/>
          </p:cNvSpPr>
          <p:nvPr>
            <p:ph type="subTitle" idx="1"/>
          </p:nvPr>
        </p:nvSpPr>
        <p:spPr>
          <a:xfrm>
            <a:off x="6095999" y="4152672"/>
            <a:ext cx="6009287" cy="1818422"/>
          </a:xfrm>
          <a:prstGeom prst="rect">
            <a:avLst/>
          </a:prstGeom>
          <a:solidFill>
            <a:srgbClr val="F2F2F2">
              <a:alpha val="80000"/>
            </a:srgbClr>
          </a:solidFill>
          <a:ln>
            <a:noFill/>
          </a:ln>
        </p:spPr>
        <p:txBody>
          <a:bodyPr spcFirstLastPara="1" wrap="square" lIns="288000" tIns="144000" rIns="432000" bIns="0" anchor="t" anchorCtr="0"/>
          <a:lstStyle>
            <a:lvl1pPr marR="0" lvl="0" algn="r" rtl="0">
              <a:lnSpc>
                <a:spcPct val="90000"/>
              </a:lnSpc>
              <a:spcBef>
                <a:spcPts val="1000"/>
              </a:spcBef>
              <a:spcAft>
                <a:spcPts val="0"/>
              </a:spcAft>
              <a:buClr>
                <a:schemeClr val="dk1"/>
              </a:buClr>
              <a:buSzPts val="2100"/>
              <a:buFont typeface="Arial"/>
              <a:buNone/>
              <a:defRPr sz="2100" b="0" i="0" u="none" strike="noStrike" cap="none">
                <a:solidFill>
                  <a:schemeClr val="dk1"/>
                </a:solidFill>
                <a:latin typeface="Calibri"/>
                <a:ea typeface="Calibri"/>
                <a:cs typeface="Calibri"/>
                <a:sym typeface="Calibri"/>
              </a:defRPr>
            </a:lvl1pPr>
            <a:lvl2pPr marR="0" lvl="1" algn="ctr" rtl="0">
              <a:lnSpc>
                <a:spcPct val="90000"/>
              </a:lnSpc>
              <a:spcBef>
                <a:spcPts val="500"/>
              </a:spcBef>
              <a:spcAft>
                <a:spcPts val="0"/>
              </a:spcAft>
              <a:buClr>
                <a:srgbClr val="3F3F3F"/>
              </a:buClr>
              <a:buSzPts val="2000"/>
              <a:buFont typeface="Arial"/>
              <a:buNone/>
              <a:defRPr sz="2000" b="0" i="0" u="none" strike="noStrike" cap="none">
                <a:solidFill>
                  <a:srgbClr val="3F3F3F"/>
                </a:solidFill>
                <a:latin typeface="Calibri"/>
                <a:ea typeface="Calibri"/>
                <a:cs typeface="Calibri"/>
                <a:sym typeface="Calibri"/>
              </a:defRPr>
            </a:lvl2pPr>
            <a:lvl3pPr marR="0" lvl="2" algn="ctr" rtl="0">
              <a:lnSpc>
                <a:spcPct val="90000"/>
              </a:lnSpc>
              <a:spcBef>
                <a:spcPts val="500"/>
              </a:spcBef>
              <a:spcAft>
                <a:spcPts val="0"/>
              </a:spcAft>
              <a:buClr>
                <a:srgbClr val="3F3F3F"/>
              </a:buClr>
              <a:buSzPts val="1800"/>
              <a:buFont typeface="Arial"/>
              <a:buNone/>
              <a:defRPr sz="1800" b="0" i="0" u="none" strike="noStrike" cap="none">
                <a:solidFill>
                  <a:srgbClr val="3F3F3F"/>
                </a:solidFill>
                <a:latin typeface="Calibri"/>
                <a:ea typeface="Calibri"/>
                <a:cs typeface="Calibri"/>
                <a:sym typeface="Calibri"/>
              </a:defRPr>
            </a:lvl3pPr>
            <a:lvl4pPr marR="0" lvl="3" algn="ctr" rtl="0">
              <a:lnSpc>
                <a:spcPct val="90000"/>
              </a:lnSpc>
              <a:spcBef>
                <a:spcPts val="500"/>
              </a:spcBef>
              <a:spcAft>
                <a:spcPts val="0"/>
              </a:spcAft>
              <a:buClr>
                <a:srgbClr val="3F3F3F"/>
              </a:buClr>
              <a:buSzPts val="1600"/>
              <a:buFont typeface="Arial"/>
              <a:buNone/>
              <a:defRPr sz="1600" b="0" i="0" u="none" strike="noStrike" cap="none">
                <a:solidFill>
                  <a:srgbClr val="3F3F3F"/>
                </a:solidFill>
                <a:latin typeface="Calibri"/>
                <a:ea typeface="Calibri"/>
                <a:cs typeface="Calibri"/>
                <a:sym typeface="Calibri"/>
              </a:defRPr>
            </a:lvl4pPr>
            <a:lvl5pPr marR="0" lvl="4" algn="ctr" rtl="0">
              <a:lnSpc>
                <a:spcPct val="90000"/>
              </a:lnSpc>
              <a:spcBef>
                <a:spcPts val="500"/>
              </a:spcBef>
              <a:spcAft>
                <a:spcPts val="0"/>
              </a:spcAft>
              <a:buClr>
                <a:srgbClr val="3F3F3F"/>
              </a:buClr>
              <a:buSzPts val="1600"/>
              <a:buFont typeface="Arial"/>
              <a:buNone/>
              <a:defRPr sz="1600" b="0" i="0" u="none" strike="noStrike" cap="none">
                <a:solidFill>
                  <a:srgbClr val="3F3F3F"/>
                </a:solidFill>
                <a:latin typeface="Calibri"/>
                <a:ea typeface="Calibri"/>
                <a:cs typeface="Calibri"/>
                <a:sym typeface="Calibri"/>
              </a:defRPr>
            </a:lvl5pPr>
            <a:lvl6pPr marR="0" lvl="5" algn="ctr" rtl="0">
              <a:lnSpc>
                <a:spcPct val="90000"/>
              </a:lnSpc>
              <a:spcBef>
                <a:spcPts val="500"/>
              </a:spcBef>
              <a:spcAft>
                <a:spcPts val="0"/>
              </a:spcAft>
              <a:buClr>
                <a:schemeClr val="dk1"/>
              </a:buClr>
              <a:buSzPts val="1600"/>
              <a:buFont typeface="Arial"/>
              <a:buNone/>
              <a:defRPr sz="1600" b="0" i="0" u="none" strike="noStrike" cap="none">
                <a:solidFill>
                  <a:schemeClr val="dk1"/>
                </a:solidFill>
                <a:latin typeface="Calibri"/>
                <a:ea typeface="Calibri"/>
                <a:cs typeface="Calibri"/>
                <a:sym typeface="Calibri"/>
              </a:defRPr>
            </a:lvl6pPr>
            <a:lvl7pPr marR="0" lvl="6" algn="ctr" rtl="0">
              <a:lnSpc>
                <a:spcPct val="90000"/>
              </a:lnSpc>
              <a:spcBef>
                <a:spcPts val="500"/>
              </a:spcBef>
              <a:spcAft>
                <a:spcPts val="0"/>
              </a:spcAft>
              <a:buClr>
                <a:schemeClr val="dk1"/>
              </a:buClr>
              <a:buSzPts val="1600"/>
              <a:buFont typeface="Arial"/>
              <a:buNone/>
              <a:defRPr sz="1600" b="0" i="0" u="none" strike="noStrike" cap="none">
                <a:solidFill>
                  <a:schemeClr val="dk1"/>
                </a:solidFill>
                <a:latin typeface="Calibri"/>
                <a:ea typeface="Calibri"/>
                <a:cs typeface="Calibri"/>
                <a:sym typeface="Calibri"/>
              </a:defRPr>
            </a:lvl7pPr>
            <a:lvl8pPr marR="0" lvl="7" algn="ctr" rtl="0">
              <a:lnSpc>
                <a:spcPct val="90000"/>
              </a:lnSpc>
              <a:spcBef>
                <a:spcPts val="500"/>
              </a:spcBef>
              <a:spcAft>
                <a:spcPts val="0"/>
              </a:spcAft>
              <a:buClr>
                <a:schemeClr val="dk1"/>
              </a:buClr>
              <a:buSzPts val="1600"/>
              <a:buFont typeface="Arial"/>
              <a:buNone/>
              <a:defRPr sz="1600" b="0" i="0" u="none" strike="noStrike" cap="none">
                <a:solidFill>
                  <a:schemeClr val="dk1"/>
                </a:solidFill>
                <a:latin typeface="Calibri"/>
                <a:ea typeface="Calibri"/>
                <a:cs typeface="Calibri"/>
                <a:sym typeface="Calibri"/>
              </a:defRPr>
            </a:lvl8pPr>
            <a:lvl9pPr marR="0" lvl="8" algn="ctr" rtl="0">
              <a:lnSpc>
                <a:spcPct val="90000"/>
              </a:lnSpc>
              <a:spcBef>
                <a:spcPts val="500"/>
              </a:spcBef>
              <a:spcAft>
                <a:spcPts val="0"/>
              </a:spcAft>
              <a:buClr>
                <a:schemeClr val="dk1"/>
              </a:buClr>
              <a:buSzPts val="1600"/>
              <a:buFont typeface="Arial"/>
              <a:buNone/>
              <a:defRPr sz="1600" b="0" i="0" u="none" strike="noStrike" cap="none">
                <a:solidFill>
                  <a:schemeClr val="dk1"/>
                </a:solidFill>
                <a:latin typeface="Calibri"/>
                <a:ea typeface="Calibri"/>
                <a:cs typeface="Calibri"/>
                <a:sym typeface="Calibri"/>
              </a:defRPr>
            </a:lvl9pPr>
          </a:lstStyle>
          <a:p>
            <a:endParaRPr/>
          </a:p>
        </p:txBody>
      </p:sp>
      <p:sp>
        <p:nvSpPr>
          <p:cNvPr id="108" name="Google Shape;108;p7"/>
          <p:cNvSpPr>
            <a:spLocks noGrp="1"/>
          </p:cNvSpPr>
          <p:nvPr>
            <p:ph type="sldNum" idx="12"/>
          </p:nvPr>
        </p:nvSpPr>
        <p:spPr>
          <a:xfrm>
            <a:off x="11496369" y="6155190"/>
            <a:ext cx="432000" cy="432000"/>
          </a:xfrm>
          <a:prstGeom prst="ellipse">
            <a:avLst/>
          </a:prstGeom>
          <a:noFill/>
          <a:ln w="9525" cap="flat" cmpd="sng">
            <a:solidFill>
              <a:schemeClr val="accent1"/>
            </a:solidFill>
            <a:prstDash val="solid"/>
            <a:round/>
            <a:headEnd type="none" w="sm" len="sm"/>
            <a:tailEnd type="none" w="sm" len="sm"/>
          </a:ln>
        </p:spPr>
        <p:txBody>
          <a:bodyPr spcFirstLastPara="1" wrap="square" lIns="0" tIns="0" rIns="0" bIns="0" anchor="ctr" anchorCtr="0">
            <a:noAutofit/>
          </a:bodyPr>
          <a:lstStyle>
            <a:lvl1pPr marL="0" marR="0" lvl="0" indent="0" algn="ctr" rtl="0">
              <a:spcBef>
                <a:spcPts val="0"/>
              </a:spcBef>
              <a:buNone/>
              <a:defRPr sz="1200" b="1" i="1" u="none" strike="noStrike" cap="none">
                <a:solidFill>
                  <a:schemeClr val="dk1"/>
                </a:solidFill>
                <a:latin typeface="Rockwell"/>
                <a:ea typeface="Rockwell"/>
                <a:cs typeface="Rockwell"/>
                <a:sym typeface="Rockwell"/>
              </a:defRPr>
            </a:lvl1pPr>
            <a:lvl2pPr marL="0" marR="0" lvl="1" indent="0" algn="ctr" rtl="0">
              <a:spcBef>
                <a:spcPts val="0"/>
              </a:spcBef>
              <a:buNone/>
              <a:defRPr sz="1200" b="1" i="1" u="none" strike="noStrike" cap="none">
                <a:solidFill>
                  <a:schemeClr val="dk1"/>
                </a:solidFill>
                <a:latin typeface="Rockwell"/>
                <a:ea typeface="Rockwell"/>
                <a:cs typeface="Rockwell"/>
                <a:sym typeface="Rockwell"/>
              </a:defRPr>
            </a:lvl2pPr>
            <a:lvl3pPr marL="0" marR="0" lvl="2" indent="0" algn="ctr" rtl="0">
              <a:spcBef>
                <a:spcPts val="0"/>
              </a:spcBef>
              <a:buNone/>
              <a:defRPr sz="1200" b="1" i="1" u="none" strike="noStrike" cap="none">
                <a:solidFill>
                  <a:schemeClr val="dk1"/>
                </a:solidFill>
                <a:latin typeface="Rockwell"/>
                <a:ea typeface="Rockwell"/>
                <a:cs typeface="Rockwell"/>
                <a:sym typeface="Rockwell"/>
              </a:defRPr>
            </a:lvl3pPr>
            <a:lvl4pPr marL="0" marR="0" lvl="3" indent="0" algn="ctr" rtl="0">
              <a:spcBef>
                <a:spcPts val="0"/>
              </a:spcBef>
              <a:buNone/>
              <a:defRPr sz="1200" b="1" i="1" u="none" strike="noStrike" cap="none">
                <a:solidFill>
                  <a:schemeClr val="dk1"/>
                </a:solidFill>
                <a:latin typeface="Rockwell"/>
                <a:ea typeface="Rockwell"/>
                <a:cs typeface="Rockwell"/>
                <a:sym typeface="Rockwell"/>
              </a:defRPr>
            </a:lvl4pPr>
            <a:lvl5pPr marL="0" marR="0" lvl="4" indent="0" algn="ctr" rtl="0">
              <a:spcBef>
                <a:spcPts val="0"/>
              </a:spcBef>
              <a:buNone/>
              <a:defRPr sz="1200" b="1" i="1" u="none" strike="noStrike" cap="none">
                <a:solidFill>
                  <a:schemeClr val="dk1"/>
                </a:solidFill>
                <a:latin typeface="Rockwell"/>
                <a:ea typeface="Rockwell"/>
                <a:cs typeface="Rockwell"/>
                <a:sym typeface="Rockwell"/>
              </a:defRPr>
            </a:lvl5pPr>
            <a:lvl6pPr marL="0" marR="0" lvl="5" indent="0" algn="ctr" rtl="0">
              <a:spcBef>
                <a:spcPts val="0"/>
              </a:spcBef>
              <a:buNone/>
              <a:defRPr sz="1200" b="1" i="1" u="none" strike="noStrike" cap="none">
                <a:solidFill>
                  <a:schemeClr val="dk1"/>
                </a:solidFill>
                <a:latin typeface="Rockwell"/>
                <a:ea typeface="Rockwell"/>
                <a:cs typeface="Rockwell"/>
                <a:sym typeface="Rockwell"/>
              </a:defRPr>
            </a:lvl6pPr>
            <a:lvl7pPr marL="0" marR="0" lvl="6" indent="0" algn="ctr" rtl="0">
              <a:spcBef>
                <a:spcPts val="0"/>
              </a:spcBef>
              <a:buNone/>
              <a:defRPr sz="1200" b="1" i="1" u="none" strike="noStrike" cap="none">
                <a:solidFill>
                  <a:schemeClr val="dk1"/>
                </a:solidFill>
                <a:latin typeface="Rockwell"/>
                <a:ea typeface="Rockwell"/>
                <a:cs typeface="Rockwell"/>
                <a:sym typeface="Rockwell"/>
              </a:defRPr>
            </a:lvl7pPr>
            <a:lvl8pPr marL="0" marR="0" lvl="7" indent="0" algn="ctr" rtl="0">
              <a:spcBef>
                <a:spcPts val="0"/>
              </a:spcBef>
              <a:buNone/>
              <a:defRPr sz="1200" b="1" i="1" u="none" strike="noStrike" cap="none">
                <a:solidFill>
                  <a:schemeClr val="dk1"/>
                </a:solidFill>
                <a:latin typeface="Rockwell"/>
                <a:ea typeface="Rockwell"/>
                <a:cs typeface="Rockwell"/>
                <a:sym typeface="Rockwell"/>
              </a:defRPr>
            </a:lvl8pPr>
            <a:lvl9pPr marL="0" marR="0" lvl="8" indent="0" algn="ctr" rtl="0">
              <a:spcBef>
                <a:spcPts val="0"/>
              </a:spcBef>
              <a:buNone/>
              <a:defRPr sz="1200" b="1" i="1" u="none" strike="noStrike" cap="none">
                <a:solidFill>
                  <a:schemeClr val="dk1"/>
                </a:solidFill>
                <a:latin typeface="Rockwell"/>
                <a:ea typeface="Rockwell"/>
                <a:cs typeface="Rockwell"/>
                <a:sym typeface="Rockwell"/>
              </a:defRPr>
            </a:lvl9p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n-US" sz="1200" b="1" i="1" u="none" strike="noStrike" kern="0" cap="none" spc="0" normalizeH="0" baseline="0" noProof="0">
                <a:ln>
                  <a:noFill/>
                </a:ln>
                <a:solidFill>
                  <a:srgbClr val="000000"/>
                </a:solidFill>
                <a:effectLst/>
                <a:uLnTx/>
                <a:uFillTx/>
                <a:latin typeface="Rockwell"/>
                <a:sym typeface="Rockwell"/>
              </a:rPr>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t>‹#›</a:t>
            </a:fld>
            <a:endParaRPr kumimoji="0" sz="1200" b="1" i="1" u="none" strike="noStrike" kern="0" cap="none" spc="0" normalizeH="0" baseline="0" noProof="0">
              <a:ln>
                <a:noFill/>
              </a:ln>
              <a:solidFill>
                <a:srgbClr val="000000"/>
              </a:solidFill>
              <a:effectLst/>
              <a:uLnTx/>
              <a:uFillTx/>
              <a:latin typeface="Rockwell"/>
              <a:sym typeface="Rockwell"/>
            </a:endParaRPr>
          </a:p>
        </p:txBody>
      </p:sp>
      <p:sp>
        <p:nvSpPr>
          <p:cNvPr id="109" name="Google Shape;109;p7"/>
          <p:cNvSpPr txBox="1"/>
          <p:nvPr/>
        </p:nvSpPr>
        <p:spPr>
          <a:xfrm>
            <a:off x="5861957" y="6613071"/>
            <a:ext cx="0" cy="0"/>
          </a:xfrm>
          <a:prstGeom prst="rect">
            <a:avLst/>
          </a:prstGeom>
          <a:noFill/>
          <a:ln>
            <a:noFill/>
          </a:ln>
        </p:spPr>
        <p:txBody>
          <a:bodyPr spcFirstLastPara="1" wrap="square" lIns="0" tIns="0" rIns="0" bIns="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3F3F3F"/>
              </a:solidFill>
              <a:effectLst/>
              <a:uLnTx/>
              <a:uFillTx/>
              <a:latin typeface="Calibri"/>
              <a:ea typeface="Calibri"/>
              <a:cs typeface="Calibri"/>
              <a:sym typeface="Calibri"/>
            </a:endParaRPr>
          </a:p>
        </p:txBody>
      </p:sp>
    </p:spTree>
    <p:extLst>
      <p:ext uri="{BB962C8B-B14F-4D97-AF65-F5344CB8AC3E}">
        <p14:creationId xmlns:p14="http://schemas.microsoft.com/office/powerpoint/2010/main" val="1418268844"/>
      </p:ext>
    </p:extLst>
  </p:cSld>
  <p:clrMapOvr>
    <a:masterClrMapping/>
  </p:clrMapOvr>
</p:sldLayout>
</file>

<file path=ppt/slideLayouts/slideLayout184.xml><?xml version="1.0" encoding="utf-8"?>
<p:sldLayout xmlns:a="http://schemas.openxmlformats.org/drawingml/2006/main" xmlns:r="http://schemas.openxmlformats.org/officeDocument/2006/relationships" xmlns:p="http://schemas.openxmlformats.org/presentationml/2006/main" matchingName="3 Col Boxed">
  <p:cSld name="3 Col Boxed">
    <p:spTree>
      <p:nvGrpSpPr>
        <p:cNvPr id="1" name="Shape 110"/>
        <p:cNvGrpSpPr/>
        <p:nvPr/>
      </p:nvGrpSpPr>
      <p:grpSpPr>
        <a:xfrm>
          <a:off x="0" y="0"/>
          <a:ext cx="0" cy="0"/>
          <a:chOff x="0" y="0"/>
          <a:chExt cx="0" cy="0"/>
        </a:xfrm>
      </p:grpSpPr>
      <p:sp>
        <p:nvSpPr>
          <p:cNvPr id="111" name="Google Shape;111;p8"/>
          <p:cNvSpPr txBox="1">
            <a:spLocks noGrp="1"/>
          </p:cNvSpPr>
          <p:nvPr>
            <p:ph type="title"/>
          </p:nvPr>
        </p:nvSpPr>
        <p:spPr>
          <a:xfrm>
            <a:off x="432000" y="432000"/>
            <a:ext cx="11340000" cy="432000"/>
          </a:xfrm>
          <a:prstGeom prst="rect">
            <a:avLst/>
          </a:prstGeom>
          <a:noFill/>
          <a:ln>
            <a:noFill/>
          </a:ln>
        </p:spPr>
        <p:txBody>
          <a:bodyPr spcFirstLastPara="1" wrap="square" lIns="0" tIns="0" rIns="0" bIns="0" anchor="ctr" anchorCtr="0"/>
          <a:lstStyle>
            <a:lvl1pPr marR="0" lvl="0" algn="l" rtl="0">
              <a:lnSpc>
                <a:spcPct val="90000"/>
              </a:lnSpc>
              <a:spcBef>
                <a:spcPts val="0"/>
              </a:spcBef>
              <a:spcAft>
                <a:spcPts val="0"/>
              </a:spcAft>
              <a:buClr>
                <a:srgbClr val="3F3F3F"/>
              </a:buClr>
              <a:buSzPts val="4800"/>
              <a:buFont typeface="Economica"/>
              <a:buNone/>
              <a:defRPr sz="4800" b="0" i="0" u="none" strike="noStrike" cap="none">
                <a:solidFill>
                  <a:srgbClr val="3F3F3F"/>
                </a:solidFill>
                <a:latin typeface="Economica"/>
                <a:ea typeface="Economica"/>
                <a:cs typeface="Economica"/>
                <a:sym typeface="Economica"/>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endParaRPr/>
          </a:p>
        </p:txBody>
      </p:sp>
      <p:sp>
        <p:nvSpPr>
          <p:cNvPr id="112" name="Google Shape;112;p8"/>
          <p:cNvSpPr>
            <a:spLocks noGrp="1"/>
          </p:cNvSpPr>
          <p:nvPr>
            <p:ph type="body" idx="1"/>
          </p:nvPr>
        </p:nvSpPr>
        <p:spPr>
          <a:xfrm>
            <a:off x="744396" y="2463936"/>
            <a:ext cx="3726003" cy="3314545"/>
          </a:xfrm>
          <a:prstGeom prst="rightArrowCallout">
            <a:avLst>
              <a:gd name="adj1" fmla="val 50000"/>
              <a:gd name="adj2" fmla="val 25000"/>
              <a:gd name="adj3" fmla="val 15421"/>
              <a:gd name="adj4" fmla="val 80487"/>
            </a:avLst>
          </a:prstGeom>
          <a:solidFill>
            <a:srgbClr val="F2F2F2"/>
          </a:solidFill>
          <a:ln>
            <a:noFill/>
          </a:ln>
        </p:spPr>
        <p:txBody>
          <a:bodyPr spcFirstLastPara="1" wrap="square" lIns="180000" tIns="180000" rIns="180000" bIns="0" anchor="t" anchorCtr="0"/>
          <a:lstStyle>
            <a:lvl1pPr marL="457200" marR="0" lvl="0" indent="-342900" algn="l" rtl="0">
              <a:lnSpc>
                <a:spcPct val="90000"/>
              </a:lnSpc>
              <a:spcBef>
                <a:spcPts val="1000"/>
              </a:spcBef>
              <a:spcAft>
                <a:spcPts val="0"/>
              </a:spcAft>
              <a:buClr>
                <a:srgbClr val="3F3F3F"/>
              </a:buClr>
              <a:buSzPts val="1800"/>
              <a:buFont typeface="Arial"/>
              <a:buChar char="•"/>
              <a:defRPr sz="18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13" name="Google Shape;113;p8"/>
          <p:cNvSpPr txBox="1">
            <a:spLocks noGrp="1"/>
          </p:cNvSpPr>
          <p:nvPr>
            <p:ph type="ftr" idx="11"/>
          </p:nvPr>
        </p:nvSpPr>
        <p:spPr>
          <a:xfrm>
            <a:off x="431999" y="6188628"/>
            <a:ext cx="8784941" cy="365125"/>
          </a:xfrm>
          <a:prstGeom prst="rect">
            <a:avLst/>
          </a:prstGeom>
          <a:noFill/>
          <a:ln>
            <a:noFill/>
          </a:ln>
        </p:spPr>
        <p:txBody>
          <a:bodyPr spcFirstLastPara="1" wrap="square" lIns="0" tIns="0" rIns="0" bIns="0" anchor="ctr" anchorCtr="0"/>
          <a:lstStyle>
            <a:lvl1pPr marR="0" lvl="0" algn="l" rtl="0">
              <a:spcBef>
                <a:spcPts val="0"/>
              </a:spcBef>
              <a:spcAft>
                <a:spcPts val="0"/>
              </a:spcAft>
              <a:buSzPts val="1400"/>
              <a:buNone/>
              <a:defRPr sz="1200" b="0" i="0" u="none" strike="noStrike" cap="none">
                <a:solidFill>
                  <a:srgbClr val="3F3F3F"/>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200" b="0" i="0" u="none" strike="noStrike" kern="0" cap="none" spc="0" normalizeH="0" baseline="0" noProof="0">
              <a:ln>
                <a:noFill/>
              </a:ln>
              <a:solidFill>
                <a:srgbClr val="3F3F3F"/>
              </a:solidFill>
              <a:effectLst/>
              <a:uLnTx/>
              <a:uFillTx/>
              <a:latin typeface="Calibri"/>
              <a:cs typeface="Calibri"/>
              <a:sym typeface="Calibri"/>
            </a:endParaRPr>
          </a:p>
        </p:txBody>
      </p:sp>
      <p:sp>
        <p:nvSpPr>
          <p:cNvPr id="114" name="Google Shape;114;p8"/>
          <p:cNvSpPr>
            <a:spLocks noGrp="1"/>
          </p:cNvSpPr>
          <p:nvPr>
            <p:ph type="sldNum" idx="12"/>
          </p:nvPr>
        </p:nvSpPr>
        <p:spPr>
          <a:xfrm>
            <a:off x="11496369" y="6155190"/>
            <a:ext cx="432000" cy="432000"/>
          </a:xfrm>
          <a:prstGeom prst="ellipse">
            <a:avLst/>
          </a:prstGeom>
          <a:noFill/>
          <a:ln w="9525" cap="flat" cmpd="sng">
            <a:solidFill>
              <a:schemeClr val="accent1"/>
            </a:solidFill>
            <a:prstDash val="solid"/>
            <a:round/>
            <a:headEnd type="none" w="sm" len="sm"/>
            <a:tailEnd type="none" w="sm" len="sm"/>
          </a:ln>
        </p:spPr>
        <p:txBody>
          <a:bodyPr spcFirstLastPara="1" wrap="square" lIns="0" tIns="0" rIns="0" bIns="0" anchor="ctr" anchorCtr="0">
            <a:noAutofit/>
          </a:bodyPr>
          <a:lstStyle>
            <a:lvl1pPr marL="0" marR="0" lvl="0" indent="0" algn="ctr" rtl="0">
              <a:spcBef>
                <a:spcPts val="0"/>
              </a:spcBef>
              <a:buNone/>
              <a:defRPr sz="1200" b="1" i="1" u="none" strike="noStrike" cap="none">
                <a:solidFill>
                  <a:srgbClr val="3F3F3F"/>
                </a:solidFill>
                <a:latin typeface="Rockwell"/>
                <a:ea typeface="Rockwell"/>
                <a:cs typeface="Rockwell"/>
                <a:sym typeface="Rockwell"/>
              </a:defRPr>
            </a:lvl1pPr>
            <a:lvl2pPr marL="0" marR="0" lvl="1" indent="0" algn="ctr" rtl="0">
              <a:spcBef>
                <a:spcPts val="0"/>
              </a:spcBef>
              <a:buNone/>
              <a:defRPr sz="1200" b="1" i="1" u="none" strike="noStrike" cap="none">
                <a:solidFill>
                  <a:srgbClr val="3F3F3F"/>
                </a:solidFill>
                <a:latin typeface="Rockwell"/>
                <a:ea typeface="Rockwell"/>
                <a:cs typeface="Rockwell"/>
                <a:sym typeface="Rockwell"/>
              </a:defRPr>
            </a:lvl2pPr>
            <a:lvl3pPr marL="0" marR="0" lvl="2" indent="0" algn="ctr" rtl="0">
              <a:spcBef>
                <a:spcPts val="0"/>
              </a:spcBef>
              <a:buNone/>
              <a:defRPr sz="1200" b="1" i="1" u="none" strike="noStrike" cap="none">
                <a:solidFill>
                  <a:srgbClr val="3F3F3F"/>
                </a:solidFill>
                <a:latin typeface="Rockwell"/>
                <a:ea typeface="Rockwell"/>
                <a:cs typeface="Rockwell"/>
                <a:sym typeface="Rockwell"/>
              </a:defRPr>
            </a:lvl3pPr>
            <a:lvl4pPr marL="0" marR="0" lvl="3" indent="0" algn="ctr" rtl="0">
              <a:spcBef>
                <a:spcPts val="0"/>
              </a:spcBef>
              <a:buNone/>
              <a:defRPr sz="1200" b="1" i="1" u="none" strike="noStrike" cap="none">
                <a:solidFill>
                  <a:srgbClr val="3F3F3F"/>
                </a:solidFill>
                <a:latin typeface="Rockwell"/>
                <a:ea typeface="Rockwell"/>
                <a:cs typeface="Rockwell"/>
                <a:sym typeface="Rockwell"/>
              </a:defRPr>
            </a:lvl4pPr>
            <a:lvl5pPr marL="0" marR="0" lvl="4" indent="0" algn="ctr" rtl="0">
              <a:spcBef>
                <a:spcPts val="0"/>
              </a:spcBef>
              <a:buNone/>
              <a:defRPr sz="1200" b="1" i="1" u="none" strike="noStrike" cap="none">
                <a:solidFill>
                  <a:srgbClr val="3F3F3F"/>
                </a:solidFill>
                <a:latin typeface="Rockwell"/>
                <a:ea typeface="Rockwell"/>
                <a:cs typeface="Rockwell"/>
                <a:sym typeface="Rockwell"/>
              </a:defRPr>
            </a:lvl5pPr>
            <a:lvl6pPr marL="0" marR="0" lvl="5" indent="0" algn="ctr" rtl="0">
              <a:spcBef>
                <a:spcPts val="0"/>
              </a:spcBef>
              <a:buNone/>
              <a:defRPr sz="1200" b="1" i="1" u="none" strike="noStrike" cap="none">
                <a:solidFill>
                  <a:srgbClr val="3F3F3F"/>
                </a:solidFill>
                <a:latin typeface="Rockwell"/>
                <a:ea typeface="Rockwell"/>
                <a:cs typeface="Rockwell"/>
                <a:sym typeface="Rockwell"/>
              </a:defRPr>
            </a:lvl6pPr>
            <a:lvl7pPr marL="0" marR="0" lvl="6" indent="0" algn="ctr" rtl="0">
              <a:spcBef>
                <a:spcPts val="0"/>
              </a:spcBef>
              <a:buNone/>
              <a:defRPr sz="1200" b="1" i="1" u="none" strike="noStrike" cap="none">
                <a:solidFill>
                  <a:srgbClr val="3F3F3F"/>
                </a:solidFill>
                <a:latin typeface="Rockwell"/>
                <a:ea typeface="Rockwell"/>
                <a:cs typeface="Rockwell"/>
                <a:sym typeface="Rockwell"/>
              </a:defRPr>
            </a:lvl7pPr>
            <a:lvl8pPr marL="0" marR="0" lvl="7" indent="0" algn="ctr" rtl="0">
              <a:spcBef>
                <a:spcPts val="0"/>
              </a:spcBef>
              <a:buNone/>
              <a:defRPr sz="1200" b="1" i="1" u="none" strike="noStrike" cap="none">
                <a:solidFill>
                  <a:srgbClr val="3F3F3F"/>
                </a:solidFill>
                <a:latin typeface="Rockwell"/>
                <a:ea typeface="Rockwell"/>
                <a:cs typeface="Rockwell"/>
                <a:sym typeface="Rockwell"/>
              </a:defRPr>
            </a:lvl8pPr>
            <a:lvl9pPr marL="0" marR="0" lvl="8" indent="0" algn="ctr" rtl="0">
              <a:spcBef>
                <a:spcPts val="0"/>
              </a:spcBef>
              <a:buNone/>
              <a:defRPr sz="1200" b="1" i="1" u="none" strike="noStrike" cap="none">
                <a:solidFill>
                  <a:srgbClr val="3F3F3F"/>
                </a:solidFill>
                <a:latin typeface="Rockwell"/>
                <a:ea typeface="Rockwell"/>
                <a:cs typeface="Rockwell"/>
                <a:sym typeface="Rockwell"/>
              </a:defRPr>
            </a:lvl9p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n-US" sz="1200" b="1" i="1" u="none" strike="noStrike" kern="0" cap="none" spc="0" normalizeH="0" baseline="0" noProof="0">
                <a:ln>
                  <a:noFill/>
                </a:ln>
                <a:solidFill>
                  <a:srgbClr val="3F3F3F"/>
                </a:solidFill>
                <a:effectLst/>
                <a:uLnTx/>
                <a:uFillTx/>
                <a:latin typeface="Rockwell"/>
                <a:sym typeface="Rockwell"/>
              </a:rPr>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t>‹#›</a:t>
            </a:fld>
            <a:endParaRPr kumimoji="0" sz="1200" b="1" i="1" u="none" strike="noStrike" kern="0" cap="none" spc="0" normalizeH="0" baseline="0" noProof="0">
              <a:ln>
                <a:noFill/>
              </a:ln>
              <a:solidFill>
                <a:srgbClr val="3F3F3F"/>
              </a:solidFill>
              <a:effectLst/>
              <a:uLnTx/>
              <a:uFillTx/>
              <a:latin typeface="Rockwell"/>
              <a:sym typeface="Rockwell"/>
            </a:endParaRPr>
          </a:p>
        </p:txBody>
      </p:sp>
      <p:sp>
        <p:nvSpPr>
          <p:cNvPr id="115" name="Google Shape;115;p8"/>
          <p:cNvSpPr>
            <a:spLocks noGrp="1"/>
          </p:cNvSpPr>
          <p:nvPr>
            <p:ph type="body" idx="2"/>
          </p:nvPr>
        </p:nvSpPr>
        <p:spPr>
          <a:xfrm>
            <a:off x="4613985" y="2463801"/>
            <a:ext cx="3726469" cy="3314200"/>
          </a:xfrm>
          <a:prstGeom prst="rightArrowCallout">
            <a:avLst>
              <a:gd name="adj1" fmla="val 50000"/>
              <a:gd name="adj2" fmla="val 25000"/>
              <a:gd name="adj3" fmla="val 16186"/>
              <a:gd name="adj4" fmla="val 80493"/>
            </a:avLst>
          </a:prstGeom>
          <a:solidFill>
            <a:srgbClr val="F2F2F2"/>
          </a:solidFill>
          <a:ln>
            <a:noFill/>
          </a:ln>
        </p:spPr>
        <p:txBody>
          <a:bodyPr spcFirstLastPara="1" wrap="square" lIns="180000" tIns="180000" rIns="180000" bIns="0" anchor="t" anchorCtr="0"/>
          <a:lstStyle>
            <a:lvl1pPr marL="457200" marR="0" lvl="0" indent="-342900" algn="l" rtl="0">
              <a:lnSpc>
                <a:spcPct val="90000"/>
              </a:lnSpc>
              <a:spcBef>
                <a:spcPts val="1000"/>
              </a:spcBef>
              <a:spcAft>
                <a:spcPts val="0"/>
              </a:spcAft>
              <a:buClr>
                <a:srgbClr val="3F3F3F"/>
              </a:buClr>
              <a:buSzPts val="1800"/>
              <a:buFont typeface="Arial"/>
              <a:buChar char="•"/>
              <a:defRPr sz="18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16" name="Google Shape;116;p8"/>
          <p:cNvSpPr txBox="1">
            <a:spLocks noGrp="1"/>
          </p:cNvSpPr>
          <p:nvPr>
            <p:ph type="body" idx="3"/>
          </p:nvPr>
        </p:nvSpPr>
        <p:spPr>
          <a:xfrm>
            <a:off x="8483985" y="2463801"/>
            <a:ext cx="2963619" cy="3314200"/>
          </a:xfrm>
          <a:prstGeom prst="rect">
            <a:avLst/>
          </a:prstGeom>
          <a:solidFill>
            <a:srgbClr val="F2F2F2"/>
          </a:solidFill>
          <a:ln>
            <a:noFill/>
          </a:ln>
        </p:spPr>
        <p:txBody>
          <a:bodyPr spcFirstLastPara="1" wrap="square" lIns="180000" tIns="180000" rIns="180000" bIns="0" anchor="t" anchorCtr="0"/>
          <a:lstStyle>
            <a:lvl1pPr marL="457200" marR="0" lvl="0" indent="-342900" algn="l" rtl="0">
              <a:lnSpc>
                <a:spcPct val="90000"/>
              </a:lnSpc>
              <a:spcBef>
                <a:spcPts val="1000"/>
              </a:spcBef>
              <a:spcAft>
                <a:spcPts val="0"/>
              </a:spcAft>
              <a:buClr>
                <a:srgbClr val="3F3F3F"/>
              </a:buClr>
              <a:buSzPts val="1800"/>
              <a:buFont typeface="Arial"/>
              <a:buChar char="•"/>
              <a:defRPr sz="18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17" name="Google Shape;117;p8"/>
          <p:cNvSpPr txBox="1">
            <a:spLocks noGrp="1"/>
          </p:cNvSpPr>
          <p:nvPr>
            <p:ph type="body" idx="4"/>
          </p:nvPr>
        </p:nvSpPr>
        <p:spPr>
          <a:xfrm>
            <a:off x="431800" y="1080000"/>
            <a:ext cx="11339513" cy="276561"/>
          </a:xfrm>
          <a:prstGeom prst="rect">
            <a:avLst/>
          </a:prstGeom>
          <a:noFill/>
          <a:ln>
            <a:noFill/>
          </a:ln>
        </p:spPr>
        <p:txBody>
          <a:bodyPr spcFirstLastPara="1" wrap="square" lIns="0" tIns="0" rIns="0" bIns="0" anchor="t" anchorCtr="0"/>
          <a:lstStyle>
            <a:lvl1pPr marL="457200" marR="0" lvl="0" indent="-228600" algn="l" rtl="0">
              <a:lnSpc>
                <a:spcPct val="90000"/>
              </a:lnSpc>
              <a:spcBef>
                <a:spcPts val="1000"/>
              </a:spcBef>
              <a:spcAft>
                <a:spcPts val="0"/>
              </a:spcAft>
              <a:buClr>
                <a:srgbClr val="3F3F3F"/>
              </a:buClr>
              <a:buSzPts val="1800"/>
              <a:buFont typeface="Arial"/>
              <a:buNone/>
              <a:defRPr sz="1800" b="0" i="0" u="none" strike="noStrike" cap="none">
                <a:solidFill>
                  <a:srgbClr val="3F3F3F"/>
                </a:solidFill>
                <a:latin typeface="Calibri"/>
                <a:ea typeface="Calibri"/>
                <a:cs typeface="Calibri"/>
                <a:sym typeface="Calibri"/>
              </a:defRPr>
            </a:lvl1pPr>
            <a:lvl2pPr marL="914400" marR="0" lvl="1" indent="-228600" algn="l" rtl="0">
              <a:lnSpc>
                <a:spcPct val="90000"/>
              </a:lnSpc>
              <a:spcBef>
                <a:spcPts val="500"/>
              </a:spcBef>
              <a:spcAft>
                <a:spcPts val="0"/>
              </a:spcAft>
              <a:buClr>
                <a:srgbClr val="3F3F3F"/>
              </a:buClr>
              <a:buSzPts val="1600"/>
              <a:buFont typeface="Arial"/>
              <a:buNone/>
              <a:defRPr sz="1600" b="0" i="0" u="none" strike="noStrike" cap="none">
                <a:solidFill>
                  <a:srgbClr val="3F3F3F"/>
                </a:solidFill>
                <a:latin typeface="Calibri"/>
                <a:ea typeface="Calibri"/>
                <a:cs typeface="Calibri"/>
                <a:sym typeface="Calibri"/>
              </a:defRPr>
            </a:lvl2pPr>
            <a:lvl3pPr marL="1371600" marR="0" lvl="2" indent="-228600" algn="l" rtl="0">
              <a:lnSpc>
                <a:spcPct val="90000"/>
              </a:lnSpc>
              <a:spcBef>
                <a:spcPts val="500"/>
              </a:spcBef>
              <a:spcAft>
                <a:spcPts val="0"/>
              </a:spcAft>
              <a:buClr>
                <a:srgbClr val="3F3F3F"/>
              </a:buClr>
              <a:buSzPts val="1400"/>
              <a:buFont typeface="Arial"/>
              <a:buNone/>
              <a:defRPr sz="1400" b="0" i="0" u="none" strike="noStrike" cap="none">
                <a:solidFill>
                  <a:srgbClr val="3F3F3F"/>
                </a:solidFill>
                <a:latin typeface="Calibri"/>
                <a:ea typeface="Calibri"/>
                <a:cs typeface="Calibri"/>
                <a:sym typeface="Calibri"/>
              </a:defRPr>
            </a:lvl3pPr>
            <a:lvl4pPr marL="1828800" marR="0" lvl="3" indent="-228600" algn="l" rtl="0">
              <a:lnSpc>
                <a:spcPct val="90000"/>
              </a:lnSpc>
              <a:spcBef>
                <a:spcPts val="500"/>
              </a:spcBef>
              <a:spcAft>
                <a:spcPts val="0"/>
              </a:spcAft>
              <a:buClr>
                <a:srgbClr val="3F3F3F"/>
              </a:buClr>
              <a:buSzPts val="1400"/>
              <a:buFont typeface="Arial"/>
              <a:buNone/>
              <a:defRPr sz="1400" b="0" i="0" u="none" strike="noStrike" cap="none">
                <a:solidFill>
                  <a:srgbClr val="3F3F3F"/>
                </a:solidFill>
                <a:latin typeface="Calibri"/>
                <a:ea typeface="Calibri"/>
                <a:cs typeface="Calibri"/>
                <a:sym typeface="Calibri"/>
              </a:defRPr>
            </a:lvl4pPr>
            <a:lvl5pPr marL="2286000" marR="0" lvl="4" indent="-228600" algn="l" rtl="0">
              <a:lnSpc>
                <a:spcPct val="90000"/>
              </a:lnSpc>
              <a:spcBef>
                <a:spcPts val="500"/>
              </a:spcBef>
              <a:spcAft>
                <a:spcPts val="0"/>
              </a:spcAft>
              <a:buClr>
                <a:srgbClr val="3F3F3F"/>
              </a:buClr>
              <a:buSzPts val="1400"/>
              <a:buFont typeface="Arial"/>
              <a:buNone/>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18" name="Google Shape;118;p8"/>
          <p:cNvSpPr txBox="1">
            <a:spLocks noGrp="1"/>
          </p:cNvSpPr>
          <p:nvPr>
            <p:ph type="body" idx="5"/>
          </p:nvPr>
        </p:nvSpPr>
        <p:spPr>
          <a:xfrm>
            <a:off x="744236" y="1647240"/>
            <a:ext cx="2975578" cy="648000"/>
          </a:xfrm>
          <a:prstGeom prst="rect">
            <a:avLst/>
          </a:prstGeom>
          <a:noFill/>
          <a:ln w="9525" cap="flat" cmpd="sng">
            <a:solidFill>
              <a:schemeClr val="accent1"/>
            </a:solidFill>
            <a:prstDash val="solid"/>
            <a:round/>
            <a:headEnd type="none" w="sm" len="sm"/>
            <a:tailEnd type="none" w="sm" len="sm"/>
          </a:ln>
        </p:spPr>
        <p:txBody>
          <a:bodyPr spcFirstLastPara="1" wrap="square" lIns="0" tIns="108000" rIns="0" bIns="0" anchor="t" anchorCtr="0"/>
          <a:lstStyle>
            <a:lvl1pPr marL="457200" marR="0" lvl="0" indent="-228600" algn="ctr" rtl="0">
              <a:lnSpc>
                <a:spcPct val="90000"/>
              </a:lnSpc>
              <a:spcBef>
                <a:spcPts val="1000"/>
              </a:spcBef>
              <a:spcAft>
                <a:spcPts val="0"/>
              </a:spcAft>
              <a:buClr>
                <a:srgbClr val="3F3F3F"/>
              </a:buClr>
              <a:buSzPts val="1800"/>
              <a:buFont typeface="Arial"/>
              <a:buNone/>
              <a:defRPr sz="1800" b="0" i="0" u="none" strike="noStrike" cap="none">
                <a:solidFill>
                  <a:srgbClr val="3F3F3F"/>
                </a:solidFill>
                <a:latin typeface="Rockwell"/>
                <a:ea typeface="Rockwell"/>
                <a:cs typeface="Rockwell"/>
                <a:sym typeface="Rockwell"/>
              </a:defRPr>
            </a:lvl1pPr>
            <a:lvl2pPr marL="914400" marR="0" lvl="1" indent="-228600" algn="ctr" rtl="0">
              <a:lnSpc>
                <a:spcPct val="90000"/>
              </a:lnSpc>
              <a:spcBef>
                <a:spcPts val="500"/>
              </a:spcBef>
              <a:spcAft>
                <a:spcPts val="0"/>
              </a:spcAft>
              <a:buClr>
                <a:srgbClr val="3F3F3F"/>
              </a:buClr>
              <a:buSzPts val="1600"/>
              <a:buFont typeface="Arial"/>
              <a:buNone/>
              <a:defRPr sz="1600" b="0" i="0" u="none" strike="noStrike" cap="none">
                <a:solidFill>
                  <a:srgbClr val="3F3F3F"/>
                </a:solidFill>
                <a:latin typeface="Calibri"/>
                <a:ea typeface="Calibri"/>
                <a:cs typeface="Calibri"/>
                <a:sym typeface="Calibri"/>
              </a:defRPr>
            </a:lvl2pPr>
            <a:lvl3pPr marL="1371600" marR="0" lvl="2" indent="-228600" algn="ctr" rtl="0">
              <a:lnSpc>
                <a:spcPct val="90000"/>
              </a:lnSpc>
              <a:spcBef>
                <a:spcPts val="500"/>
              </a:spcBef>
              <a:spcAft>
                <a:spcPts val="0"/>
              </a:spcAft>
              <a:buClr>
                <a:srgbClr val="3F3F3F"/>
              </a:buClr>
              <a:buSzPts val="1400"/>
              <a:buFont typeface="Arial"/>
              <a:buNone/>
              <a:defRPr sz="1400" b="0" i="0" u="none" strike="noStrike" cap="none">
                <a:solidFill>
                  <a:srgbClr val="3F3F3F"/>
                </a:solidFill>
                <a:latin typeface="Calibri"/>
                <a:ea typeface="Calibri"/>
                <a:cs typeface="Calibri"/>
                <a:sym typeface="Calibri"/>
              </a:defRPr>
            </a:lvl3pPr>
            <a:lvl4pPr marL="1828800" marR="0" lvl="3" indent="-228600" algn="ctr" rtl="0">
              <a:lnSpc>
                <a:spcPct val="90000"/>
              </a:lnSpc>
              <a:spcBef>
                <a:spcPts val="500"/>
              </a:spcBef>
              <a:spcAft>
                <a:spcPts val="0"/>
              </a:spcAft>
              <a:buClr>
                <a:srgbClr val="3F3F3F"/>
              </a:buClr>
              <a:buSzPts val="1400"/>
              <a:buFont typeface="Arial"/>
              <a:buNone/>
              <a:defRPr sz="1400" b="0" i="0" u="none" strike="noStrike" cap="none">
                <a:solidFill>
                  <a:srgbClr val="3F3F3F"/>
                </a:solidFill>
                <a:latin typeface="Calibri"/>
                <a:ea typeface="Calibri"/>
                <a:cs typeface="Calibri"/>
                <a:sym typeface="Calibri"/>
              </a:defRPr>
            </a:lvl4pPr>
            <a:lvl5pPr marL="2286000" marR="0" lvl="4" indent="-228600" algn="ctr" rtl="0">
              <a:lnSpc>
                <a:spcPct val="90000"/>
              </a:lnSpc>
              <a:spcBef>
                <a:spcPts val="500"/>
              </a:spcBef>
              <a:spcAft>
                <a:spcPts val="0"/>
              </a:spcAft>
              <a:buClr>
                <a:srgbClr val="3F3F3F"/>
              </a:buClr>
              <a:buSzPts val="1400"/>
              <a:buFont typeface="Arial"/>
              <a:buNone/>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19" name="Google Shape;119;p8"/>
          <p:cNvSpPr txBox="1">
            <a:spLocks noGrp="1"/>
          </p:cNvSpPr>
          <p:nvPr>
            <p:ph type="body" idx="6"/>
          </p:nvPr>
        </p:nvSpPr>
        <p:spPr>
          <a:xfrm>
            <a:off x="4608336" y="1647040"/>
            <a:ext cx="2975578" cy="648000"/>
          </a:xfrm>
          <a:prstGeom prst="rect">
            <a:avLst/>
          </a:prstGeom>
          <a:noFill/>
          <a:ln w="9525" cap="flat" cmpd="sng">
            <a:solidFill>
              <a:schemeClr val="accent2"/>
            </a:solidFill>
            <a:prstDash val="solid"/>
            <a:round/>
            <a:headEnd type="none" w="sm" len="sm"/>
            <a:tailEnd type="none" w="sm" len="sm"/>
          </a:ln>
        </p:spPr>
        <p:txBody>
          <a:bodyPr spcFirstLastPara="1" wrap="square" lIns="0" tIns="108000" rIns="0" bIns="0" anchor="t" anchorCtr="0"/>
          <a:lstStyle>
            <a:lvl1pPr marL="457200" marR="0" lvl="0" indent="-228600" algn="ctr" rtl="0">
              <a:lnSpc>
                <a:spcPct val="90000"/>
              </a:lnSpc>
              <a:spcBef>
                <a:spcPts val="1000"/>
              </a:spcBef>
              <a:spcAft>
                <a:spcPts val="0"/>
              </a:spcAft>
              <a:buClr>
                <a:srgbClr val="3F3F3F"/>
              </a:buClr>
              <a:buSzPts val="1800"/>
              <a:buFont typeface="Arial"/>
              <a:buNone/>
              <a:defRPr sz="1800" b="0" i="0" u="none" strike="noStrike" cap="none">
                <a:solidFill>
                  <a:srgbClr val="3F3F3F"/>
                </a:solidFill>
                <a:latin typeface="Rockwell"/>
                <a:ea typeface="Rockwell"/>
                <a:cs typeface="Rockwell"/>
                <a:sym typeface="Rockwell"/>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20" name="Google Shape;120;p8"/>
          <p:cNvSpPr txBox="1">
            <a:spLocks noGrp="1"/>
          </p:cNvSpPr>
          <p:nvPr>
            <p:ph type="body" idx="7"/>
          </p:nvPr>
        </p:nvSpPr>
        <p:spPr>
          <a:xfrm>
            <a:off x="8483986" y="1647240"/>
            <a:ext cx="2975578" cy="648000"/>
          </a:xfrm>
          <a:prstGeom prst="rect">
            <a:avLst/>
          </a:prstGeom>
          <a:noFill/>
          <a:ln w="9525" cap="flat" cmpd="sng">
            <a:solidFill>
              <a:schemeClr val="accent3"/>
            </a:solidFill>
            <a:prstDash val="solid"/>
            <a:round/>
            <a:headEnd type="none" w="sm" len="sm"/>
            <a:tailEnd type="none" w="sm" len="sm"/>
          </a:ln>
        </p:spPr>
        <p:txBody>
          <a:bodyPr spcFirstLastPara="1" wrap="square" lIns="0" tIns="108000" rIns="0" bIns="0" anchor="t" anchorCtr="0"/>
          <a:lstStyle>
            <a:lvl1pPr marL="457200" marR="0" lvl="0" indent="-228600" algn="ctr" rtl="0">
              <a:lnSpc>
                <a:spcPct val="90000"/>
              </a:lnSpc>
              <a:spcBef>
                <a:spcPts val="1000"/>
              </a:spcBef>
              <a:spcAft>
                <a:spcPts val="0"/>
              </a:spcAft>
              <a:buClr>
                <a:srgbClr val="3F3F3F"/>
              </a:buClr>
              <a:buSzPts val="1800"/>
              <a:buFont typeface="Arial"/>
              <a:buNone/>
              <a:defRPr sz="1800" b="0" i="0" u="none" strike="noStrike" cap="none">
                <a:solidFill>
                  <a:srgbClr val="3F3F3F"/>
                </a:solidFill>
                <a:latin typeface="Rockwell"/>
                <a:ea typeface="Rockwell"/>
                <a:cs typeface="Rockwell"/>
                <a:sym typeface="Rockwell"/>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Tree>
    <p:extLst>
      <p:ext uri="{BB962C8B-B14F-4D97-AF65-F5344CB8AC3E}">
        <p14:creationId xmlns:p14="http://schemas.microsoft.com/office/powerpoint/2010/main" val="2211760777"/>
      </p:ext>
    </p:extLst>
  </p:cSld>
  <p:clrMapOvr>
    <a:masterClrMapping/>
  </p:clrMapOvr>
</p:sldLayout>
</file>

<file path=ppt/slideLayouts/slideLayout185.xml><?xml version="1.0" encoding="utf-8"?>
<p:sldLayout xmlns:a="http://schemas.openxmlformats.org/drawingml/2006/main" xmlns:r="http://schemas.openxmlformats.org/officeDocument/2006/relationships" xmlns:p="http://schemas.openxmlformats.org/presentationml/2006/main" matchingName="Picture with Caption">
  <p:cSld name="Picture with Caption">
    <p:spTree>
      <p:nvGrpSpPr>
        <p:cNvPr id="1" name="Shape 121"/>
        <p:cNvGrpSpPr/>
        <p:nvPr/>
      </p:nvGrpSpPr>
      <p:grpSpPr>
        <a:xfrm>
          <a:off x="0" y="0"/>
          <a:ext cx="0" cy="0"/>
          <a:chOff x="0" y="0"/>
          <a:chExt cx="0" cy="0"/>
        </a:xfrm>
      </p:grpSpPr>
      <p:sp>
        <p:nvSpPr>
          <p:cNvPr id="122" name="Google Shape;122;p9"/>
          <p:cNvSpPr txBox="1">
            <a:spLocks noGrp="1"/>
          </p:cNvSpPr>
          <p:nvPr>
            <p:ph type="ftr" idx="11"/>
          </p:nvPr>
        </p:nvSpPr>
        <p:spPr>
          <a:xfrm>
            <a:off x="431999" y="6188628"/>
            <a:ext cx="8784941" cy="365125"/>
          </a:xfrm>
          <a:prstGeom prst="rect">
            <a:avLst/>
          </a:prstGeom>
          <a:noFill/>
          <a:ln>
            <a:noFill/>
          </a:ln>
        </p:spPr>
        <p:txBody>
          <a:bodyPr spcFirstLastPara="1" wrap="square" lIns="0" tIns="0" rIns="0" bIns="0" anchor="ctr" anchorCtr="0"/>
          <a:lstStyle>
            <a:lvl1pPr marR="0" lvl="0" algn="l" rtl="0">
              <a:spcBef>
                <a:spcPts val="0"/>
              </a:spcBef>
              <a:spcAft>
                <a:spcPts val="0"/>
              </a:spcAft>
              <a:buSzPts val="1400"/>
              <a:buNone/>
              <a:defRPr sz="1200" b="0" i="0" u="none" strike="noStrike" cap="none">
                <a:solidFill>
                  <a:srgbClr val="3F3F3F"/>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200" b="0" i="0" u="none" strike="noStrike" kern="0" cap="none" spc="0" normalizeH="0" baseline="0" noProof="0">
              <a:ln>
                <a:noFill/>
              </a:ln>
              <a:solidFill>
                <a:srgbClr val="3F3F3F"/>
              </a:solidFill>
              <a:effectLst/>
              <a:uLnTx/>
              <a:uFillTx/>
              <a:latin typeface="Calibri"/>
              <a:cs typeface="Calibri"/>
              <a:sym typeface="Calibri"/>
            </a:endParaRPr>
          </a:p>
        </p:txBody>
      </p:sp>
      <p:sp>
        <p:nvSpPr>
          <p:cNvPr id="123" name="Google Shape;123;p9"/>
          <p:cNvSpPr>
            <a:spLocks noGrp="1"/>
          </p:cNvSpPr>
          <p:nvPr>
            <p:ph type="sldNum" idx="12"/>
          </p:nvPr>
        </p:nvSpPr>
        <p:spPr>
          <a:xfrm>
            <a:off x="11496369" y="6155190"/>
            <a:ext cx="432000" cy="432000"/>
          </a:xfrm>
          <a:prstGeom prst="ellipse">
            <a:avLst/>
          </a:prstGeom>
          <a:noFill/>
          <a:ln w="9525" cap="flat" cmpd="sng">
            <a:solidFill>
              <a:schemeClr val="accent1"/>
            </a:solidFill>
            <a:prstDash val="solid"/>
            <a:round/>
            <a:headEnd type="none" w="sm" len="sm"/>
            <a:tailEnd type="none" w="sm" len="sm"/>
          </a:ln>
        </p:spPr>
        <p:txBody>
          <a:bodyPr spcFirstLastPara="1" wrap="square" lIns="0" tIns="0" rIns="0" bIns="0" anchor="ctr" anchorCtr="0">
            <a:noAutofit/>
          </a:bodyPr>
          <a:lstStyle>
            <a:lvl1pPr marL="0" marR="0" lvl="0" indent="0" algn="ctr" rtl="0">
              <a:spcBef>
                <a:spcPts val="0"/>
              </a:spcBef>
              <a:buNone/>
              <a:defRPr sz="1200" b="1" i="1" u="none" strike="noStrike" cap="none">
                <a:solidFill>
                  <a:srgbClr val="3F3F3F"/>
                </a:solidFill>
                <a:latin typeface="Rockwell"/>
                <a:ea typeface="Rockwell"/>
                <a:cs typeface="Rockwell"/>
                <a:sym typeface="Rockwell"/>
              </a:defRPr>
            </a:lvl1pPr>
            <a:lvl2pPr marL="0" marR="0" lvl="1" indent="0" algn="ctr" rtl="0">
              <a:spcBef>
                <a:spcPts val="0"/>
              </a:spcBef>
              <a:buNone/>
              <a:defRPr sz="1200" b="1" i="1" u="none" strike="noStrike" cap="none">
                <a:solidFill>
                  <a:srgbClr val="3F3F3F"/>
                </a:solidFill>
                <a:latin typeface="Rockwell"/>
                <a:ea typeface="Rockwell"/>
                <a:cs typeface="Rockwell"/>
                <a:sym typeface="Rockwell"/>
              </a:defRPr>
            </a:lvl2pPr>
            <a:lvl3pPr marL="0" marR="0" lvl="2" indent="0" algn="ctr" rtl="0">
              <a:spcBef>
                <a:spcPts val="0"/>
              </a:spcBef>
              <a:buNone/>
              <a:defRPr sz="1200" b="1" i="1" u="none" strike="noStrike" cap="none">
                <a:solidFill>
                  <a:srgbClr val="3F3F3F"/>
                </a:solidFill>
                <a:latin typeface="Rockwell"/>
                <a:ea typeface="Rockwell"/>
                <a:cs typeface="Rockwell"/>
                <a:sym typeface="Rockwell"/>
              </a:defRPr>
            </a:lvl3pPr>
            <a:lvl4pPr marL="0" marR="0" lvl="3" indent="0" algn="ctr" rtl="0">
              <a:spcBef>
                <a:spcPts val="0"/>
              </a:spcBef>
              <a:buNone/>
              <a:defRPr sz="1200" b="1" i="1" u="none" strike="noStrike" cap="none">
                <a:solidFill>
                  <a:srgbClr val="3F3F3F"/>
                </a:solidFill>
                <a:latin typeface="Rockwell"/>
                <a:ea typeface="Rockwell"/>
                <a:cs typeface="Rockwell"/>
                <a:sym typeface="Rockwell"/>
              </a:defRPr>
            </a:lvl4pPr>
            <a:lvl5pPr marL="0" marR="0" lvl="4" indent="0" algn="ctr" rtl="0">
              <a:spcBef>
                <a:spcPts val="0"/>
              </a:spcBef>
              <a:buNone/>
              <a:defRPr sz="1200" b="1" i="1" u="none" strike="noStrike" cap="none">
                <a:solidFill>
                  <a:srgbClr val="3F3F3F"/>
                </a:solidFill>
                <a:latin typeface="Rockwell"/>
                <a:ea typeface="Rockwell"/>
                <a:cs typeface="Rockwell"/>
                <a:sym typeface="Rockwell"/>
              </a:defRPr>
            </a:lvl5pPr>
            <a:lvl6pPr marL="0" marR="0" lvl="5" indent="0" algn="ctr" rtl="0">
              <a:spcBef>
                <a:spcPts val="0"/>
              </a:spcBef>
              <a:buNone/>
              <a:defRPr sz="1200" b="1" i="1" u="none" strike="noStrike" cap="none">
                <a:solidFill>
                  <a:srgbClr val="3F3F3F"/>
                </a:solidFill>
                <a:latin typeface="Rockwell"/>
                <a:ea typeface="Rockwell"/>
                <a:cs typeface="Rockwell"/>
                <a:sym typeface="Rockwell"/>
              </a:defRPr>
            </a:lvl6pPr>
            <a:lvl7pPr marL="0" marR="0" lvl="6" indent="0" algn="ctr" rtl="0">
              <a:spcBef>
                <a:spcPts val="0"/>
              </a:spcBef>
              <a:buNone/>
              <a:defRPr sz="1200" b="1" i="1" u="none" strike="noStrike" cap="none">
                <a:solidFill>
                  <a:srgbClr val="3F3F3F"/>
                </a:solidFill>
                <a:latin typeface="Rockwell"/>
                <a:ea typeface="Rockwell"/>
                <a:cs typeface="Rockwell"/>
                <a:sym typeface="Rockwell"/>
              </a:defRPr>
            </a:lvl7pPr>
            <a:lvl8pPr marL="0" marR="0" lvl="7" indent="0" algn="ctr" rtl="0">
              <a:spcBef>
                <a:spcPts val="0"/>
              </a:spcBef>
              <a:buNone/>
              <a:defRPr sz="1200" b="1" i="1" u="none" strike="noStrike" cap="none">
                <a:solidFill>
                  <a:srgbClr val="3F3F3F"/>
                </a:solidFill>
                <a:latin typeface="Rockwell"/>
                <a:ea typeface="Rockwell"/>
                <a:cs typeface="Rockwell"/>
                <a:sym typeface="Rockwell"/>
              </a:defRPr>
            </a:lvl8pPr>
            <a:lvl9pPr marL="0" marR="0" lvl="8" indent="0" algn="ctr" rtl="0">
              <a:spcBef>
                <a:spcPts val="0"/>
              </a:spcBef>
              <a:buNone/>
              <a:defRPr sz="1200" b="1" i="1" u="none" strike="noStrike" cap="none">
                <a:solidFill>
                  <a:srgbClr val="3F3F3F"/>
                </a:solidFill>
                <a:latin typeface="Rockwell"/>
                <a:ea typeface="Rockwell"/>
                <a:cs typeface="Rockwell"/>
                <a:sym typeface="Rockwell"/>
              </a:defRPr>
            </a:lvl9p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n-US" sz="1200" b="1" i="1" u="none" strike="noStrike" kern="0" cap="none" spc="0" normalizeH="0" baseline="0" noProof="0">
                <a:ln>
                  <a:noFill/>
                </a:ln>
                <a:solidFill>
                  <a:srgbClr val="3F3F3F"/>
                </a:solidFill>
                <a:effectLst/>
                <a:uLnTx/>
                <a:uFillTx/>
                <a:latin typeface="Rockwell"/>
                <a:sym typeface="Rockwell"/>
              </a:rPr>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t>‹#›</a:t>
            </a:fld>
            <a:endParaRPr kumimoji="0" sz="1200" b="1" i="1" u="none" strike="noStrike" kern="0" cap="none" spc="0" normalizeH="0" baseline="0" noProof="0">
              <a:ln>
                <a:noFill/>
              </a:ln>
              <a:solidFill>
                <a:srgbClr val="3F3F3F"/>
              </a:solidFill>
              <a:effectLst/>
              <a:uLnTx/>
              <a:uFillTx/>
              <a:latin typeface="Rockwell"/>
              <a:sym typeface="Rockwell"/>
            </a:endParaRPr>
          </a:p>
        </p:txBody>
      </p:sp>
      <p:sp>
        <p:nvSpPr>
          <p:cNvPr id="124" name="Google Shape;124;p9"/>
          <p:cNvSpPr txBox="1">
            <a:spLocks noGrp="1"/>
          </p:cNvSpPr>
          <p:nvPr>
            <p:ph type="title"/>
          </p:nvPr>
        </p:nvSpPr>
        <p:spPr>
          <a:xfrm>
            <a:off x="839788" y="457200"/>
            <a:ext cx="3932237" cy="1600200"/>
          </a:xfrm>
          <a:prstGeom prst="rect">
            <a:avLst/>
          </a:prstGeom>
          <a:noFill/>
          <a:ln>
            <a:noFill/>
          </a:ln>
        </p:spPr>
        <p:txBody>
          <a:bodyPr spcFirstLastPara="1" wrap="square" lIns="0" tIns="0" rIns="0" bIns="0" anchor="b" anchorCtr="0"/>
          <a:lstStyle>
            <a:lvl1pPr marR="0" lvl="0" algn="l" rtl="0">
              <a:lnSpc>
                <a:spcPct val="90000"/>
              </a:lnSpc>
              <a:spcBef>
                <a:spcPts val="0"/>
              </a:spcBef>
              <a:spcAft>
                <a:spcPts val="0"/>
              </a:spcAft>
              <a:buClr>
                <a:srgbClr val="0070C0"/>
              </a:buClr>
              <a:buSzPts val="3200"/>
              <a:buFont typeface="Economica"/>
              <a:buNone/>
              <a:defRPr sz="3200" b="0" i="0" u="none" strike="noStrike" cap="none">
                <a:solidFill>
                  <a:srgbClr val="0070C0"/>
                </a:solidFill>
                <a:latin typeface="Economica"/>
                <a:ea typeface="Economica"/>
                <a:cs typeface="Economica"/>
                <a:sym typeface="Economica"/>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endParaRPr/>
          </a:p>
        </p:txBody>
      </p:sp>
      <p:sp>
        <p:nvSpPr>
          <p:cNvPr id="125" name="Google Shape;125;p9"/>
          <p:cNvSpPr txBox="1">
            <a:spLocks noGrp="1"/>
          </p:cNvSpPr>
          <p:nvPr>
            <p:ph type="body" idx="1"/>
          </p:nvPr>
        </p:nvSpPr>
        <p:spPr>
          <a:xfrm>
            <a:off x="839788" y="2057400"/>
            <a:ext cx="3932237" cy="3811588"/>
          </a:xfrm>
          <a:prstGeom prst="rect">
            <a:avLst/>
          </a:prstGeom>
          <a:noFill/>
          <a:ln>
            <a:noFill/>
          </a:ln>
        </p:spPr>
        <p:txBody>
          <a:bodyPr spcFirstLastPara="1" wrap="square" lIns="0" tIns="0" rIns="0" bIns="0" anchor="t" anchorCtr="0"/>
          <a:lstStyle>
            <a:lvl1pPr marL="457200" marR="0" lvl="0" indent="-228600" algn="l" rtl="0">
              <a:lnSpc>
                <a:spcPct val="90000"/>
              </a:lnSpc>
              <a:spcBef>
                <a:spcPts val="1000"/>
              </a:spcBef>
              <a:spcAft>
                <a:spcPts val="0"/>
              </a:spcAft>
              <a:buClr>
                <a:srgbClr val="3F3F3F"/>
              </a:buClr>
              <a:buSzPts val="1600"/>
              <a:buFont typeface="Arial"/>
              <a:buNone/>
              <a:defRPr sz="1600" b="0" i="0" u="none" strike="noStrike" cap="none">
                <a:solidFill>
                  <a:srgbClr val="3F3F3F"/>
                </a:solidFill>
                <a:latin typeface="Calibri"/>
                <a:ea typeface="Calibri"/>
                <a:cs typeface="Calibri"/>
                <a:sym typeface="Calibri"/>
              </a:defRPr>
            </a:lvl1pPr>
            <a:lvl2pPr marL="914400" marR="0" lvl="1" indent="-228600" algn="l" rtl="0">
              <a:lnSpc>
                <a:spcPct val="90000"/>
              </a:lnSpc>
              <a:spcBef>
                <a:spcPts val="500"/>
              </a:spcBef>
              <a:spcAft>
                <a:spcPts val="0"/>
              </a:spcAft>
              <a:buClr>
                <a:srgbClr val="3F3F3F"/>
              </a:buClr>
              <a:buSzPts val="1400"/>
              <a:buFont typeface="Arial"/>
              <a:buNone/>
              <a:defRPr sz="1400" b="0" i="0" u="none" strike="noStrike" cap="none">
                <a:solidFill>
                  <a:srgbClr val="3F3F3F"/>
                </a:solidFill>
                <a:latin typeface="Calibri"/>
                <a:ea typeface="Calibri"/>
                <a:cs typeface="Calibri"/>
                <a:sym typeface="Calibri"/>
              </a:defRPr>
            </a:lvl2pPr>
            <a:lvl3pPr marL="1371600" marR="0" lvl="2" indent="-228600" algn="l" rtl="0">
              <a:lnSpc>
                <a:spcPct val="90000"/>
              </a:lnSpc>
              <a:spcBef>
                <a:spcPts val="500"/>
              </a:spcBef>
              <a:spcAft>
                <a:spcPts val="0"/>
              </a:spcAft>
              <a:buClr>
                <a:srgbClr val="3F3F3F"/>
              </a:buClr>
              <a:buSzPts val="1200"/>
              <a:buFont typeface="Arial"/>
              <a:buNone/>
              <a:defRPr sz="1200" b="0" i="0" u="none" strike="noStrike" cap="none">
                <a:solidFill>
                  <a:srgbClr val="3F3F3F"/>
                </a:solidFill>
                <a:latin typeface="Calibri"/>
                <a:ea typeface="Calibri"/>
                <a:cs typeface="Calibri"/>
                <a:sym typeface="Calibri"/>
              </a:defRPr>
            </a:lvl3pPr>
            <a:lvl4pPr marL="1828800" marR="0" lvl="3" indent="-228600" algn="l" rtl="0">
              <a:lnSpc>
                <a:spcPct val="90000"/>
              </a:lnSpc>
              <a:spcBef>
                <a:spcPts val="500"/>
              </a:spcBef>
              <a:spcAft>
                <a:spcPts val="0"/>
              </a:spcAft>
              <a:buClr>
                <a:srgbClr val="3F3F3F"/>
              </a:buClr>
              <a:buSzPts val="1000"/>
              <a:buFont typeface="Arial"/>
              <a:buNone/>
              <a:defRPr sz="1000" b="0" i="0" u="none" strike="noStrike" cap="none">
                <a:solidFill>
                  <a:srgbClr val="3F3F3F"/>
                </a:solidFill>
                <a:latin typeface="Calibri"/>
                <a:ea typeface="Calibri"/>
                <a:cs typeface="Calibri"/>
                <a:sym typeface="Calibri"/>
              </a:defRPr>
            </a:lvl4pPr>
            <a:lvl5pPr marL="2286000" marR="0" lvl="4" indent="-228600" algn="l" rtl="0">
              <a:lnSpc>
                <a:spcPct val="90000"/>
              </a:lnSpc>
              <a:spcBef>
                <a:spcPts val="500"/>
              </a:spcBef>
              <a:spcAft>
                <a:spcPts val="0"/>
              </a:spcAft>
              <a:buClr>
                <a:srgbClr val="3F3F3F"/>
              </a:buClr>
              <a:buSzPts val="1000"/>
              <a:buFont typeface="Arial"/>
              <a:buNone/>
              <a:defRPr sz="1000" b="0" i="0" u="none" strike="noStrike" cap="none">
                <a:solidFill>
                  <a:srgbClr val="3F3F3F"/>
                </a:solidFill>
                <a:latin typeface="Calibri"/>
                <a:ea typeface="Calibri"/>
                <a:cs typeface="Calibri"/>
                <a:sym typeface="Calibri"/>
              </a:defRPr>
            </a:lvl5pPr>
            <a:lvl6pPr marL="2743200" marR="0" lvl="5" indent="-228600" algn="l" rtl="0">
              <a:lnSpc>
                <a:spcPct val="90000"/>
              </a:lnSpc>
              <a:spcBef>
                <a:spcPts val="500"/>
              </a:spcBef>
              <a:spcAft>
                <a:spcPts val="0"/>
              </a:spcAft>
              <a:buClr>
                <a:schemeClr val="dk1"/>
              </a:buClr>
              <a:buSzPts val="1000"/>
              <a:buFont typeface="Arial"/>
              <a:buNone/>
              <a:defRPr sz="1000" b="0" i="0" u="none" strike="noStrike" cap="none">
                <a:solidFill>
                  <a:schemeClr val="dk1"/>
                </a:solidFill>
                <a:latin typeface="Calibri"/>
                <a:ea typeface="Calibri"/>
                <a:cs typeface="Calibri"/>
                <a:sym typeface="Calibri"/>
              </a:defRPr>
            </a:lvl6pPr>
            <a:lvl7pPr marL="3200400" marR="0" lvl="6" indent="-228600" algn="l" rtl="0">
              <a:lnSpc>
                <a:spcPct val="90000"/>
              </a:lnSpc>
              <a:spcBef>
                <a:spcPts val="500"/>
              </a:spcBef>
              <a:spcAft>
                <a:spcPts val="0"/>
              </a:spcAft>
              <a:buClr>
                <a:schemeClr val="dk1"/>
              </a:buClr>
              <a:buSzPts val="1000"/>
              <a:buFont typeface="Arial"/>
              <a:buNone/>
              <a:defRPr sz="1000" b="0" i="0" u="none" strike="noStrike" cap="none">
                <a:solidFill>
                  <a:schemeClr val="dk1"/>
                </a:solidFill>
                <a:latin typeface="Calibri"/>
                <a:ea typeface="Calibri"/>
                <a:cs typeface="Calibri"/>
                <a:sym typeface="Calibri"/>
              </a:defRPr>
            </a:lvl7pPr>
            <a:lvl8pPr marL="3657600" marR="0" lvl="7" indent="-228600" algn="l" rtl="0">
              <a:lnSpc>
                <a:spcPct val="90000"/>
              </a:lnSpc>
              <a:spcBef>
                <a:spcPts val="500"/>
              </a:spcBef>
              <a:spcAft>
                <a:spcPts val="0"/>
              </a:spcAft>
              <a:buClr>
                <a:schemeClr val="dk1"/>
              </a:buClr>
              <a:buSzPts val="1000"/>
              <a:buFont typeface="Arial"/>
              <a:buNone/>
              <a:defRPr sz="1000" b="0" i="0" u="none" strike="noStrike" cap="none">
                <a:solidFill>
                  <a:schemeClr val="dk1"/>
                </a:solidFill>
                <a:latin typeface="Calibri"/>
                <a:ea typeface="Calibri"/>
                <a:cs typeface="Calibri"/>
                <a:sym typeface="Calibri"/>
              </a:defRPr>
            </a:lvl8pPr>
            <a:lvl9pPr marL="4114800" marR="0" lvl="8" indent="-228600" algn="l" rtl="0">
              <a:lnSpc>
                <a:spcPct val="90000"/>
              </a:lnSpc>
              <a:spcBef>
                <a:spcPts val="500"/>
              </a:spcBef>
              <a:spcAft>
                <a:spcPts val="0"/>
              </a:spcAft>
              <a:buClr>
                <a:schemeClr val="dk1"/>
              </a:buClr>
              <a:buSzPts val="1000"/>
              <a:buFont typeface="Arial"/>
              <a:buNone/>
              <a:defRPr sz="1000" b="0" i="0" u="none" strike="noStrike" cap="none">
                <a:solidFill>
                  <a:schemeClr val="dk1"/>
                </a:solidFill>
                <a:latin typeface="Calibri"/>
                <a:ea typeface="Calibri"/>
                <a:cs typeface="Calibri"/>
                <a:sym typeface="Calibri"/>
              </a:defRPr>
            </a:lvl9pPr>
          </a:lstStyle>
          <a:p>
            <a:endParaRPr/>
          </a:p>
        </p:txBody>
      </p:sp>
      <p:sp>
        <p:nvSpPr>
          <p:cNvPr id="126" name="Google Shape;126;p9"/>
          <p:cNvSpPr>
            <a:spLocks noGrp="1"/>
          </p:cNvSpPr>
          <p:nvPr>
            <p:ph type="pic" idx="2"/>
          </p:nvPr>
        </p:nvSpPr>
        <p:spPr>
          <a:xfrm>
            <a:off x="5183188" y="457201"/>
            <a:ext cx="6172200" cy="5403850"/>
          </a:xfrm>
          <a:prstGeom prst="rect">
            <a:avLst/>
          </a:prstGeom>
          <a:noFill/>
          <a:ln>
            <a:noFill/>
          </a:ln>
        </p:spPr>
        <p:txBody>
          <a:bodyPr spcFirstLastPara="1" wrap="square" lIns="0" tIns="0" rIns="0" bIns="0" anchor="t" anchorCtr="0"/>
          <a:lstStyle>
            <a:lvl1pPr marR="0" lvl="0" algn="l" rtl="0">
              <a:lnSpc>
                <a:spcPct val="90000"/>
              </a:lnSpc>
              <a:spcBef>
                <a:spcPts val="1000"/>
              </a:spcBef>
              <a:spcAft>
                <a:spcPts val="0"/>
              </a:spcAft>
              <a:buClr>
                <a:srgbClr val="3F3F3F"/>
              </a:buClr>
              <a:buSzPts val="3200"/>
              <a:buFont typeface="Arial"/>
              <a:buNone/>
              <a:defRPr sz="3200" b="0" i="0" u="none" strike="noStrike" cap="none">
                <a:solidFill>
                  <a:srgbClr val="3F3F3F"/>
                </a:solidFill>
                <a:latin typeface="Calibri"/>
                <a:ea typeface="Calibri"/>
                <a:cs typeface="Calibri"/>
                <a:sym typeface="Calibri"/>
              </a:defRPr>
            </a:lvl1pPr>
            <a:lvl2pPr marR="0" lvl="1" algn="l" rtl="0">
              <a:lnSpc>
                <a:spcPct val="90000"/>
              </a:lnSpc>
              <a:spcBef>
                <a:spcPts val="500"/>
              </a:spcBef>
              <a:spcAft>
                <a:spcPts val="0"/>
              </a:spcAft>
              <a:buClr>
                <a:srgbClr val="3F3F3F"/>
              </a:buClr>
              <a:buSzPts val="2800"/>
              <a:buFont typeface="Arial"/>
              <a:buNone/>
              <a:defRPr sz="2800" b="0" i="0" u="none" strike="noStrike" cap="none">
                <a:solidFill>
                  <a:srgbClr val="3F3F3F"/>
                </a:solidFill>
                <a:latin typeface="Calibri"/>
                <a:ea typeface="Calibri"/>
                <a:cs typeface="Calibri"/>
                <a:sym typeface="Calibri"/>
              </a:defRPr>
            </a:lvl2pPr>
            <a:lvl3pPr marR="0" lvl="2" algn="l" rtl="0">
              <a:lnSpc>
                <a:spcPct val="90000"/>
              </a:lnSpc>
              <a:spcBef>
                <a:spcPts val="500"/>
              </a:spcBef>
              <a:spcAft>
                <a:spcPts val="0"/>
              </a:spcAft>
              <a:buClr>
                <a:srgbClr val="3F3F3F"/>
              </a:buClr>
              <a:buSzPts val="2400"/>
              <a:buFont typeface="Arial"/>
              <a:buNone/>
              <a:defRPr sz="2400" b="0" i="0" u="none" strike="noStrike" cap="none">
                <a:solidFill>
                  <a:srgbClr val="3F3F3F"/>
                </a:solidFill>
                <a:latin typeface="Calibri"/>
                <a:ea typeface="Calibri"/>
                <a:cs typeface="Calibri"/>
                <a:sym typeface="Calibri"/>
              </a:defRPr>
            </a:lvl3pPr>
            <a:lvl4pPr marR="0" lvl="3" algn="l" rtl="0">
              <a:lnSpc>
                <a:spcPct val="90000"/>
              </a:lnSpc>
              <a:spcBef>
                <a:spcPts val="500"/>
              </a:spcBef>
              <a:spcAft>
                <a:spcPts val="0"/>
              </a:spcAft>
              <a:buClr>
                <a:srgbClr val="3F3F3F"/>
              </a:buClr>
              <a:buSzPts val="2000"/>
              <a:buFont typeface="Arial"/>
              <a:buNone/>
              <a:defRPr sz="2000" b="0" i="0" u="none" strike="noStrike" cap="none">
                <a:solidFill>
                  <a:srgbClr val="3F3F3F"/>
                </a:solidFill>
                <a:latin typeface="Calibri"/>
                <a:ea typeface="Calibri"/>
                <a:cs typeface="Calibri"/>
                <a:sym typeface="Calibri"/>
              </a:defRPr>
            </a:lvl4pPr>
            <a:lvl5pPr marR="0" lvl="4" algn="l" rtl="0">
              <a:lnSpc>
                <a:spcPct val="90000"/>
              </a:lnSpc>
              <a:spcBef>
                <a:spcPts val="500"/>
              </a:spcBef>
              <a:spcAft>
                <a:spcPts val="0"/>
              </a:spcAft>
              <a:buClr>
                <a:srgbClr val="3F3F3F"/>
              </a:buClr>
              <a:buSzPts val="2000"/>
              <a:buFont typeface="Arial"/>
              <a:buNone/>
              <a:defRPr sz="2000" b="0" i="0" u="none" strike="noStrike" cap="none">
                <a:solidFill>
                  <a:srgbClr val="3F3F3F"/>
                </a:solidFill>
                <a:latin typeface="Calibri"/>
                <a:ea typeface="Calibri"/>
                <a:cs typeface="Calibri"/>
                <a:sym typeface="Calibri"/>
              </a:defRPr>
            </a:lvl5pPr>
            <a:lvl6pPr marR="0" lvl="5" algn="l" rtl="0">
              <a:lnSpc>
                <a:spcPct val="90000"/>
              </a:lnSpc>
              <a:spcBef>
                <a:spcPts val="500"/>
              </a:spcBef>
              <a:spcAft>
                <a:spcPts val="0"/>
              </a:spcAft>
              <a:buClr>
                <a:schemeClr val="dk1"/>
              </a:buClr>
              <a:buSzPts val="2000"/>
              <a:buFont typeface="Arial"/>
              <a:buNone/>
              <a:defRPr sz="2000" b="0" i="0" u="none" strike="noStrike" cap="none">
                <a:solidFill>
                  <a:schemeClr val="dk1"/>
                </a:solidFill>
                <a:latin typeface="Calibri"/>
                <a:ea typeface="Calibri"/>
                <a:cs typeface="Calibri"/>
                <a:sym typeface="Calibri"/>
              </a:defRPr>
            </a:lvl6pPr>
            <a:lvl7pPr marR="0" lvl="6" algn="l" rtl="0">
              <a:lnSpc>
                <a:spcPct val="90000"/>
              </a:lnSpc>
              <a:spcBef>
                <a:spcPts val="500"/>
              </a:spcBef>
              <a:spcAft>
                <a:spcPts val="0"/>
              </a:spcAft>
              <a:buClr>
                <a:schemeClr val="dk1"/>
              </a:buClr>
              <a:buSzPts val="2000"/>
              <a:buFont typeface="Arial"/>
              <a:buNone/>
              <a:defRPr sz="2000" b="0" i="0" u="none" strike="noStrike" cap="none">
                <a:solidFill>
                  <a:schemeClr val="dk1"/>
                </a:solidFill>
                <a:latin typeface="Calibri"/>
                <a:ea typeface="Calibri"/>
                <a:cs typeface="Calibri"/>
                <a:sym typeface="Calibri"/>
              </a:defRPr>
            </a:lvl7pPr>
            <a:lvl8pPr marR="0" lvl="7" algn="l" rtl="0">
              <a:lnSpc>
                <a:spcPct val="90000"/>
              </a:lnSpc>
              <a:spcBef>
                <a:spcPts val="500"/>
              </a:spcBef>
              <a:spcAft>
                <a:spcPts val="0"/>
              </a:spcAft>
              <a:buClr>
                <a:schemeClr val="dk1"/>
              </a:buClr>
              <a:buSzPts val="2000"/>
              <a:buFont typeface="Arial"/>
              <a:buNone/>
              <a:defRPr sz="2000" b="0" i="0" u="none" strike="noStrike" cap="none">
                <a:solidFill>
                  <a:schemeClr val="dk1"/>
                </a:solidFill>
                <a:latin typeface="Calibri"/>
                <a:ea typeface="Calibri"/>
                <a:cs typeface="Calibri"/>
                <a:sym typeface="Calibri"/>
              </a:defRPr>
            </a:lvl8pPr>
            <a:lvl9pPr marR="0" lvl="8" algn="l" rtl="0">
              <a:lnSpc>
                <a:spcPct val="90000"/>
              </a:lnSpc>
              <a:spcBef>
                <a:spcPts val="500"/>
              </a:spcBef>
              <a:spcAft>
                <a:spcPts val="0"/>
              </a:spcAft>
              <a:buClr>
                <a:schemeClr val="dk1"/>
              </a:buClr>
              <a:buSzPts val="2000"/>
              <a:buFont typeface="Arial"/>
              <a:buNone/>
              <a:defRPr sz="2000" b="0" i="0" u="none" strike="noStrike" cap="none">
                <a:solidFill>
                  <a:schemeClr val="dk1"/>
                </a:solidFill>
                <a:latin typeface="Calibri"/>
                <a:ea typeface="Calibri"/>
                <a:cs typeface="Calibri"/>
                <a:sym typeface="Calibri"/>
              </a:defRPr>
            </a:lvl9pPr>
          </a:lstStyle>
          <a:p>
            <a:endParaRPr/>
          </a:p>
        </p:txBody>
      </p:sp>
    </p:spTree>
    <p:extLst>
      <p:ext uri="{BB962C8B-B14F-4D97-AF65-F5344CB8AC3E}">
        <p14:creationId xmlns:p14="http://schemas.microsoft.com/office/powerpoint/2010/main" val="3526019037"/>
      </p:ext>
    </p:extLst>
  </p:cSld>
  <p:clrMapOvr>
    <a:masterClrMapping/>
  </p:clrMapOvr>
</p:sldLayout>
</file>

<file path=ppt/slideLayouts/slideLayout186.xml><?xml version="1.0" encoding="utf-8"?>
<p:sldLayout xmlns:a="http://schemas.openxmlformats.org/drawingml/2006/main" xmlns:r="http://schemas.openxmlformats.org/officeDocument/2006/relationships" xmlns:p="http://schemas.openxmlformats.org/presentationml/2006/main" matchingName="Comparison">
  <p:cSld name="Comparison">
    <p:spTree>
      <p:nvGrpSpPr>
        <p:cNvPr id="1" name="Shape 127"/>
        <p:cNvGrpSpPr/>
        <p:nvPr/>
      </p:nvGrpSpPr>
      <p:grpSpPr>
        <a:xfrm>
          <a:off x="0" y="0"/>
          <a:ext cx="0" cy="0"/>
          <a:chOff x="0" y="0"/>
          <a:chExt cx="0" cy="0"/>
        </a:xfrm>
      </p:grpSpPr>
      <p:sp>
        <p:nvSpPr>
          <p:cNvPr id="128" name="Google Shape;128;p10"/>
          <p:cNvSpPr/>
          <p:nvPr/>
        </p:nvSpPr>
        <p:spPr>
          <a:xfrm rot="-2339177">
            <a:off x="10216425" y="538864"/>
            <a:ext cx="467362" cy="344458"/>
          </a:xfrm>
          <a:custGeom>
            <a:avLst/>
            <a:gdLst/>
            <a:ahLst/>
            <a:cxnLst/>
            <a:rect l="l" t="t" r="r" b="b"/>
            <a:pathLst>
              <a:path w="692798" h="510610" extrusionOk="0">
                <a:moveTo>
                  <a:pt x="692798" y="224339"/>
                </a:moveTo>
                <a:lnTo>
                  <a:pt x="308036" y="510610"/>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129" name="Google Shape;129;p10"/>
          <p:cNvSpPr/>
          <p:nvPr/>
        </p:nvSpPr>
        <p:spPr>
          <a:xfrm rot="-1222373">
            <a:off x="10678141" y="849218"/>
            <a:ext cx="316887" cy="233554"/>
          </a:xfrm>
          <a:custGeom>
            <a:avLst/>
            <a:gdLst/>
            <a:ahLst/>
            <a:cxnLst/>
            <a:rect l="l" t="t" r="r" b="b"/>
            <a:pathLst>
              <a:path w="692798" h="510610" extrusionOk="0">
                <a:moveTo>
                  <a:pt x="692798" y="224339"/>
                </a:moveTo>
                <a:lnTo>
                  <a:pt x="308036" y="510610"/>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130" name="Google Shape;130;p10"/>
          <p:cNvSpPr/>
          <p:nvPr/>
        </p:nvSpPr>
        <p:spPr>
          <a:xfrm rot="-2339177">
            <a:off x="10717367" y="620572"/>
            <a:ext cx="250689" cy="184764"/>
          </a:xfrm>
          <a:custGeom>
            <a:avLst/>
            <a:gdLst/>
            <a:ahLst/>
            <a:cxnLst/>
            <a:rect l="l" t="t" r="r" b="b"/>
            <a:pathLst>
              <a:path w="692798" h="510610" extrusionOk="0">
                <a:moveTo>
                  <a:pt x="692798" y="224339"/>
                </a:moveTo>
                <a:lnTo>
                  <a:pt x="308036" y="510610"/>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131" name="Google Shape;131;p10"/>
          <p:cNvSpPr/>
          <p:nvPr/>
        </p:nvSpPr>
        <p:spPr>
          <a:xfrm rot="-1789612">
            <a:off x="11064926" y="781602"/>
            <a:ext cx="216995" cy="159931"/>
          </a:xfrm>
          <a:custGeom>
            <a:avLst/>
            <a:gdLst/>
            <a:ahLst/>
            <a:cxnLst/>
            <a:rect l="l" t="t" r="r" b="b"/>
            <a:pathLst>
              <a:path w="692798" h="510610" extrusionOk="0">
                <a:moveTo>
                  <a:pt x="692798" y="224339"/>
                </a:moveTo>
                <a:lnTo>
                  <a:pt x="308036" y="510610"/>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132" name="Google Shape;132;p10"/>
          <p:cNvSpPr/>
          <p:nvPr/>
        </p:nvSpPr>
        <p:spPr>
          <a:xfrm rot="-3322149">
            <a:off x="11152527" y="382052"/>
            <a:ext cx="216995" cy="159931"/>
          </a:xfrm>
          <a:custGeom>
            <a:avLst/>
            <a:gdLst/>
            <a:ahLst/>
            <a:cxnLst/>
            <a:rect l="l" t="t" r="r" b="b"/>
            <a:pathLst>
              <a:path w="692798" h="510610" extrusionOk="0">
                <a:moveTo>
                  <a:pt x="692798" y="224339"/>
                </a:moveTo>
                <a:lnTo>
                  <a:pt x="308036" y="510610"/>
                </a:lnTo>
                <a:lnTo>
                  <a:pt x="64876" y="168539"/>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133" name="Google Shape;133;p10"/>
          <p:cNvSpPr/>
          <p:nvPr/>
        </p:nvSpPr>
        <p:spPr>
          <a:xfrm rot="-838582">
            <a:off x="11545452" y="1030689"/>
            <a:ext cx="162256" cy="119587"/>
          </a:xfrm>
          <a:custGeom>
            <a:avLst/>
            <a:gdLst/>
            <a:ahLst/>
            <a:cxnLst/>
            <a:rect l="l" t="t" r="r" b="b"/>
            <a:pathLst>
              <a:path w="692798" h="510610" extrusionOk="0">
                <a:moveTo>
                  <a:pt x="692798" y="224339"/>
                </a:moveTo>
                <a:lnTo>
                  <a:pt x="308036" y="510610"/>
                </a:lnTo>
                <a:lnTo>
                  <a:pt x="64876" y="168539"/>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134" name="Google Shape;134;p10"/>
          <p:cNvSpPr/>
          <p:nvPr/>
        </p:nvSpPr>
        <p:spPr>
          <a:xfrm rot="-4284707">
            <a:off x="11756248" y="247552"/>
            <a:ext cx="216995" cy="159931"/>
          </a:xfrm>
          <a:custGeom>
            <a:avLst/>
            <a:gdLst/>
            <a:ahLst/>
            <a:cxnLst/>
            <a:rect l="l" t="t" r="r" b="b"/>
            <a:pathLst>
              <a:path w="692798" h="510610" extrusionOk="0">
                <a:moveTo>
                  <a:pt x="692798" y="224339"/>
                </a:moveTo>
                <a:lnTo>
                  <a:pt x="308036" y="510610"/>
                </a:lnTo>
                <a:lnTo>
                  <a:pt x="64876" y="168539"/>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135" name="Google Shape;135;p10"/>
          <p:cNvSpPr/>
          <p:nvPr/>
        </p:nvSpPr>
        <p:spPr>
          <a:xfrm rot="-1517764">
            <a:off x="11448108" y="631127"/>
            <a:ext cx="216995" cy="159931"/>
          </a:xfrm>
          <a:custGeom>
            <a:avLst/>
            <a:gdLst/>
            <a:ahLst/>
            <a:cxnLst/>
            <a:rect l="l" t="t" r="r" b="b"/>
            <a:pathLst>
              <a:path w="692798" h="510610" extrusionOk="0">
                <a:moveTo>
                  <a:pt x="692798" y="224339"/>
                </a:moveTo>
                <a:lnTo>
                  <a:pt x="308036" y="510610"/>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136" name="Google Shape;136;p10"/>
          <p:cNvSpPr/>
          <p:nvPr/>
        </p:nvSpPr>
        <p:spPr>
          <a:xfrm rot="-1720268">
            <a:off x="11668879" y="824433"/>
            <a:ext cx="216995" cy="159931"/>
          </a:xfrm>
          <a:custGeom>
            <a:avLst/>
            <a:gdLst/>
            <a:ahLst/>
            <a:cxnLst/>
            <a:rect l="l" t="t" r="r" b="b"/>
            <a:pathLst>
              <a:path w="692798" h="510610" extrusionOk="0">
                <a:moveTo>
                  <a:pt x="692798" y="224339"/>
                </a:moveTo>
                <a:lnTo>
                  <a:pt x="308036" y="510610"/>
                </a:lnTo>
                <a:lnTo>
                  <a:pt x="64876" y="168539"/>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137" name="Google Shape;137;p10"/>
          <p:cNvSpPr/>
          <p:nvPr/>
        </p:nvSpPr>
        <p:spPr>
          <a:xfrm rot="328041">
            <a:off x="10094502" y="901548"/>
            <a:ext cx="579699" cy="606799"/>
          </a:xfrm>
          <a:custGeom>
            <a:avLst/>
            <a:gdLst/>
            <a:ahLst/>
            <a:cxnLst/>
            <a:rect l="l" t="t" r="r" b="b"/>
            <a:pathLst>
              <a:path w="487806" h="510610" extrusionOk="0">
                <a:moveTo>
                  <a:pt x="487806" y="171848"/>
                </a:moveTo>
                <a:lnTo>
                  <a:pt x="308036" y="510610"/>
                </a:lnTo>
                <a:lnTo>
                  <a:pt x="0" y="0"/>
                </a:lnTo>
                <a:lnTo>
                  <a:pt x="487806" y="171848"/>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138" name="Google Shape;138;p10"/>
          <p:cNvSpPr/>
          <p:nvPr/>
        </p:nvSpPr>
        <p:spPr>
          <a:xfrm>
            <a:off x="10871770" y="1202556"/>
            <a:ext cx="316887" cy="233554"/>
          </a:xfrm>
          <a:custGeom>
            <a:avLst/>
            <a:gdLst/>
            <a:ahLst/>
            <a:cxnLst/>
            <a:rect l="l" t="t" r="r" b="b"/>
            <a:pathLst>
              <a:path w="692798" h="510610" extrusionOk="0">
                <a:moveTo>
                  <a:pt x="692798" y="224339"/>
                </a:moveTo>
                <a:lnTo>
                  <a:pt x="308036" y="510610"/>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139" name="Google Shape;139;p10"/>
          <p:cNvSpPr/>
          <p:nvPr/>
        </p:nvSpPr>
        <p:spPr>
          <a:xfrm rot="-838582">
            <a:off x="11512604" y="1484835"/>
            <a:ext cx="162256" cy="119587"/>
          </a:xfrm>
          <a:custGeom>
            <a:avLst/>
            <a:gdLst/>
            <a:ahLst/>
            <a:cxnLst/>
            <a:rect l="l" t="t" r="r" b="b"/>
            <a:pathLst>
              <a:path w="692798" h="510610" extrusionOk="0">
                <a:moveTo>
                  <a:pt x="692798" y="224339"/>
                </a:moveTo>
                <a:lnTo>
                  <a:pt x="308036" y="510610"/>
                </a:lnTo>
                <a:lnTo>
                  <a:pt x="64876" y="168539"/>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140" name="Google Shape;140;p10"/>
          <p:cNvSpPr/>
          <p:nvPr/>
        </p:nvSpPr>
        <p:spPr>
          <a:xfrm rot="1160487">
            <a:off x="10291662" y="1614015"/>
            <a:ext cx="316887" cy="233554"/>
          </a:xfrm>
          <a:custGeom>
            <a:avLst/>
            <a:gdLst/>
            <a:ahLst/>
            <a:cxnLst/>
            <a:rect l="l" t="t" r="r" b="b"/>
            <a:pathLst>
              <a:path w="692798" h="510610" extrusionOk="0">
                <a:moveTo>
                  <a:pt x="692798" y="224339"/>
                </a:moveTo>
                <a:lnTo>
                  <a:pt x="308036" y="510610"/>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141" name="Google Shape;141;p10"/>
          <p:cNvSpPr/>
          <p:nvPr/>
        </p:nvSpPr>
        <p:spPr>
          <a:xfrm rot="803026">
            <a:off x="11586107" y="2015428"/>
            <a:ext cx="162256" cy="119587"/>
          </a:xfrm>
          <a:custGeom>
            <a:avLst/>
            <a:gdLst/>
            <a:ahLst/>
            <a:cxnLst/>
            <a:rect l="l" t="t" r="r" b="b"/>
            <a:pathLst>
              <a:path w="692798" h="510610" extrusionOk="0">
                <a:moveTo>
                  <a:pt x="692798" y="224339"/>
                </a:moveTo>
                <a:lnTo>
                  <a:pt x="308036" y="510610"/>
                </a:lnTo>
                <a:lnTo>
                  <a:pt x="64876" y="168539"/>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142" name="Google Shape;142;p10"/>
          <p:cNvSpPr txBox="1">
            <a:spLocks noGrp="1"/>
          </p:cNvSpPr>
          <p:nvPr>
            <p:ph type="title"/>
          </p:nvPr>
        </p:nvSpPr>
        <p:spPr>
          <a:xfrm>
            <a:off x="432000" y="432000"/>
            <a:ext cx="11340000" cy="432000"/>
          </a:xfrm>
          <a:prstGeom prst="rect">
            <a:avLst/>
          </a:prstGeom>
          <a:noFill/>
          <a:ln>
            <a:noFill/>
          </a:ln>
        </p:spPr>
        <p:txBody>
          <a:bodyPr spcFirstLastPara="1" wrap="square" lIns="0" tIns="0" rIns="0" bIns="0" anchor="ctr" anchorCtr="0"/>
          <a:lstStyle>
            <a:lvl1pPr marR="0" lvl="0" algn="l" rtl="0">
              <a:lnSpc>
                <a:spcPct val="90000"/>
              </a:lnSpc>
              <a:spcBef>
                <a:spcPts val="0"/>
              </a:spcBef>
              <a:spcAft>
                <a:spcPts val="0"/>
              </a:spcAft>
              <a:buClr>
                <a:srgbClr val="3F3F3F"/>
              </a:buClr>
              <a:buSzPts val="4800"/>
              <a:buFont typeface="Economica"/>
              <a:buNone/>
              <a:defRPr sz="4800" b="0" i="0" u="none" strike="noStrike" cap="none">
                <a:solidFill>
                  <a:srgbClr val="3F3F3F"/>
                </a:solidFill>
                <a:latin typeface="Economica"/>
                <a:ea typeface="Economica"/>
                <a:cs typeface="Economica"/>
                <a:sym typeface="Economica"/>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endParaRPr/>
          </a:p>
        </p:txBody>
      </p:sp>
      <p:sp>
        <p:nvSpPr>
          <p:cNvPr id="143" name="Google Shape;143;p10"/>
          <p:cNvSpPr txBox="1">
            <a:spLocks noGrp="1"/>
          </p:cNvSpPr>
          <p:nvPr>
            <p:ph type="body" idx="1"/>
          </p:nvPr>
        </p:nvSpPr>
        <p:spPr>
          <a:xfrm>
            <a:off x="432000" y="1152000"/>
            <a:ext cx="5472000" cy="360000"/>
          </a:xfrm>
          <a:prstGeom prst="rect">
            <a:avLst/>
          </a:prstGeom>
          <a:noFill/>
          <a:ln>
            <a:noFill/>
          </a:ln>
        </p:spPr>
        <p:txBody>
          <a:bodyPr spcFirstLastPara="1" wrap="square" lIns="0" tIns="0" rIns="0" bIns="0" anchor="t" anchorCtr="0"/>
          <a:lstStyle>
            <a:lvl1pPr marL="457200" marR="0" lvl="0" indent="-228600" algn="l" rtl="0">
              <a:lnSpc>
                <a:spcPct val="90000"/>
              </a:lnSpc>
              <a:spcBef>
                <a:spcPts val="1000"/>
              </a:spcBef>
              <a:spcAft>
                <a:spcPts val="0"/>
              </a:spcAft>
              <a:buClr>
                <a:srgbClr val="3F3F3F"/>
              </a:buClr>
              <a:buSzPts val="2400"/>
              <a:buFont typeface="Arial"/>
              <a:buNone/>
              <a:defRPr sz="2400" b="1" i="0" u="none" strike="noStrike" cap="none">
                <a:solidFill>
                  <a:srgbClr val="3F3F3F"/>
                </a:solidFill>
                <a:latin typeface="Calibri"/>
                <a:ea typeface="Calibri"/>
                <a:cs typeface="Calibri"/>
                <a:sym typeface="Calibri"/>
              </a:defRPr>
            </a:lvl1pPr>
            <a:lvl2pPr marL="914400" marR="0" lvl="1" indent="-228600" algn="l" rtl="0">
              <a:lnSpc>
                <a:spcPct val="90000"/>
              </a:lnSpc>
              <a:spcBef>
                <a:spcPts val="500"/>
              </a:spcBef>
              <a:spcAft>
                <a:spcPts val="0"/>
              </a:spcAft>
              <a:buClr>
                <a:srgbClr val="3F3F3F"/>
              </a:buClr>
              <a:buSzPts val="2000"/>
              <a:buFont typeface="Arial"/>
              <a:buNone/>
              <a:defRPr sz="2000" b="1" i="0" u="none" strike="noStrike" cap="none">
                <a:solidFill>
                  <a:srgbClr val="3F3F3F"/>
                </a:solidFill>
                <a:latin typeface="Calibri"/>
                <a:ea typeface="Calibri"/>
                <a:cs typeface="Calibri"/>
                <a:sym typeface="Calibri"/>
              </a:defRPr>
            </a:lvl2pPr>
            <a:lvl3pPr marL="1371600" marR="0" lvl="2" indent="-228600" algn="l" rtl="0">
              <a:lnSpc>
                <a:spcPct val="90000"/>
              </a:lnSpc>
              <a:spcBef>
                <a:spcPts val="500"/>
              </a:spcBef>
              <a:spcAft>
                <a:spcPts val="0"/>
              </a:spcAft>
              <a:buClr>
                <a:srgbClr val="3F3F3F"/>
              </a:buClr>
              <a:buSzPts val="1800"/>
              <a:buFont typeface="Arial"/>
              <a:buNone/>
              <a:defRPr sz="1800" b="1" i="0" u="none" strike="noStrike" cap="none">
                <a:solidFill>
                  <a:srgbClr val="3F3F3F"/>
                </a:solidFill>
                <a:latin typeface="Calibri"/>
                <a:ea typeface="Calibri"/>
                <a:cs typeface="Calibri"/>
                <a:sym typeface="Calibri"/>
              </a:defRPr>
            </a:lvl3pPr>
            <a:lvl4pPr marL="1828800" marR="0" lvl="3" indent="-228600" algn="l" rtl="0">
              <a:lnSpc>
                <a:spcPct val="90000"/>
              </a:lnSpc>
              <a:spcBef>
                <a:spcPts val="500"/>
              </a:spcBef>
              <a:spcAft>
                <a:spcPts val="0"/>
              </a:spcAft>
              <a:buClr>
                <a:srgbClr val="3F3F3F"/>
              </a:buClr>
              <a:buSzPts val="1600"/>
              <a:buFont typeface="Arial"/>
              <a:buNone/>
              <a:defRPr sz="1600" b="1" i="0" u="none" strike="noStrike" cap="none">
                <a:solidFill>
                  <a:srgbClr val="3F3F3F"/>
                </a:solidFill>
                <a:latin typeface="Calibri"/>
                <a:ea typeface="Calibri"/>
                <a:cs typeface="Calibri"/>
                <a:sym typeface="Calibri"/>
              </a:defRPr>
            </a:lvl4pPr>
            <a:lvl5pPr marL="2286000" marR="0" lvl="4" indent="-228600" algn="l" rtl="0">
              <a:lnSpc>
                <a:spcPct val="90000"/>
              </a:lnSpc>
              <a:spcBef>
                <a:spcPts val="500"/>
              </a:spcBef>
              <a:spcAft>
                <a:spcPts val="0"/>
              </a:spcAft>
              <a:buClr>
                <a:srgbClr val="3F3F3F"/>
              </a:buClr>
              <a:buSzPts val="1600"/>
              <a:buFont typeface="Arial"/>
              <a:buNone/>
              <a:defRPr sz="1600" b="1" i="0" u="none" strike="noStrike" cap="none">
                <a:solidFill>
                  <a:srgbClr val="3F3F3F"/>
                </a:solidFill>
                <a:latin typeface="Calibri"/>
                <a:ea typeface="Calibri"/>
                <a:cs typeface="Calibri"/>
                <a:sym typeface="Calibri"/>
              </a:defRPr>
            </a:lvl5pPr>
            <a:lvl6pPr marL="2743200" marR="0" lvl="5" indent="-228600" algn="l" rtl="0">
              <a:lnSpc>
                <a:spcPct val="90000"/>
              </a:lnSpc>
              <a:spcBef>
                <a:spcPts val="500"/>
              </a:spcBef>
              <a:spcAft>
                <a:spcPts val="0"/>
              </a:spcAft>
              <a:buClr>
                <a:schemeClr val="dk1"/>
              </a:buClr>
              <a:buSzPts val="1600"/>
              <a:buFont typeface="Arial"/>
              <a:buNone/>
              <a:defRPr sz="1600" b="1" i="0" u="none" strike="noStrike" cap="none">
                <a:solidFill>
                  <a:schemeClr val="dk1"/>
                </a:solidFill>
                <a:latin typeface="Calibri"/>
                <a:ea typeface="Calibri"/>
                <a:cs typeface="Calibri"/>
                <a:sym typeface="Calibri"/>
              </a:defRPr>
            </a:lvl6pPr>
            <a:lvl7pPr marL="3200400" marR="0" lvl="6" indent="-228600" algn="l" rtl="0">
              <a:lnSpc>
                <a:spcPct val="90000"/>
              </a:lnSpc>
              <a:spcBef>
                <a:spcPts val="500"/>
              </a:spcBef>
              <a:spcAft>
                <a:spcPts val="0"/>
              </a:spcAft>
              <a:buClr>
                <a:schemeClr val="dk1"/>
              </a:buClr>
              <a:buSzPts val="1600"/>
              <a:buFont typeface="Arial"/>
              <a:buNone/>
              <a:defRPr sz="1600" b="1" i="0" u="none" strike="noStrike" cap="none">
                <a:solidFill>
                  <a:schemeClr val="dk1"/>
                </a:solidFill>
                <a:latin typeface="Calibri"/>
                <a:ea typeface="Calibri"/>
                <a:cs typeface="Calibri"/>
                <a:sym typeface="Calibri"/>
              </a:defRPr>
            </a:lvl7pPr>
            <a:lvl8pPr marL="3657600" marR="0" lvl="7" indent="-228600" algn="l" rtl="0">
              <a:lnSpc>
                <a:spcPct val="90000"/>
              </a:lnSpc>
              <a:spcBef>
                <a:spcPts val="500"/>
              </a:spcBef>
              <a:spcAft>
                <a:spcPts val="0"/>
              </a:spcAft>
              <a:buClr>
                <a:schemeClr val="dk1"/>
              </a:buClr>
              <a:buSzPts val="1600"/>
              <a:buFont typeface="Arial"/>
              <a:buNone/>
              <a:defRPr sz="1600" b="1" i="0" u="none" strike="noStrike" cap="none">
                <a:solidFill>
                  <a:schemeClr val="dk1"/>
                </a:solidFill>
                <a:latin typeface="Calibri"/>
                <a:ea typeface="Calibri"/>
                <a:cs typeface="Calibri"/>
                <a:sym typeface="Calibri"/>
              </a:defRPr>
            </a:lvl8pPr>
            <a:lvl9pPr marL="4114800" marR="0" lvl="8" indent="-228600" algn="l" rtl="0">
              <a:lnSpc>
                <a:spcPct val="90000"/>
              </a:lnSpc>
              <a:spcBef>
                <a:spcPts val="500"/>
              </a:spcBef>
              <a:spcAft>
                <a:spcPts val="0"/>
              </a:spcAft>
              <a:buClr>
                <a:schemeClr val="dk1"/>
              </a:buClr>
              <a:buSzPts val="1600"/>
              <a:buFont typeface="Arial"/>
              <a:buNone/>
              <a:defRPr sz="1600" b="1" i="0" u="none" strike="noStrike" cap="none">
                <a:solidFill>
                  <a:schemeClr val="dk1"/>
                </a:solidFill>
                <a:latin typeface="Calibri"/>
                <a:ea typeface="Calibri"/>
                <a:cs typeface="Calibri"/>
                <a:sym typeface="Calibri"/>
              </a:defRPr>
            </a:lvl9pPr>
          </a:lstStyle>
          <a:p>
            <a:endParaRPr/>
          </a:p>
        </p:txBody>
      </p:sp>
      <p:sp>
        <p:nvSpPr>
          <p:cNvPr id="144" name="Google Shape;144;p10"/>
          <p:cNvSpPr txBox="1">
            <a:spLocks noGrp="1"/>
          </p:cNvSpPr>
          <p:nvPr>
            <p:ph type="body" idx="2"/>
          </p:nvPr>
        </p:nvSpPr>
        <p:spPr>
          <a:xfrm>
            <a:off x="432000" y="1584000"/>
            <a:ext cx="5472000" cy="4608000"/>
          </a:xfrm>
          <a:prstGeom prst="rect">
            <a:avLst/>
          </a:prstGeom>
          <a:noFill/>
          <a:ln>
            <a:noFill/>
          </a:ln>
        </p:spPr>
        <p:txBody>
          <a:bodyPr spcFirstLastPara="1" wrap="square" lIns="0" tIns="0" rIns="0" bIns="0" anchor="t" anchorCtr="0"/>
          <a:lstStyle>
            <a:lvl1pPr marL="457200" marR="0" lvl="0" indent="-342900" algn="l" rtl="0">
              <a:lnSpc>
                <a:spcPct val="90000"/>
              </a:lnSpc>
              <a:spcBef>
                <a:spcPts val="1000"/>
              </a:spcBef>
              <a:spcAft>
                <a:spcPts val="0"/>
              </a:spcAft>
              <a:buClr>
                <a:srgbClr val="3F3F3F"/>
              </a:buClr>
              <a:buSzPts val="1800"/>
              <a:buFont typeface="Arial"/>
              <a:buChar char="•"/>
              <a:defRPr sz="18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45" name="Google Shape;145;p10"/>
          <p:cNvSpPr txBox="1">
            <a:spLocks noGrp="1"/>
          </p:cNvSpPr>
          <p:nvPr>
            <p:ph type="ftr" idx="11"/>
          </p:nvPr>
        </p:nvSpPr>
        <p:spPr>
          <a:xfrm>
            <a:off x="431999" y="6188628"/>
            <a:ext cx="8784941" cy="365125"/>
          </a:xfrm>
          <a:prstGeom prst="rect">
            <a:avLst/>
          </a:prstGeom>
          <a:noFill/>
          <a:ln>
            <a:noFill/>
          </a:ln>
        </p:spPr>
        <p:txBody>
          <a:bodyPr spcFirstLastPara="1" wrap="square" lIns="0" tIns="0" rIns="0" bIns="0" anchor="ctr" anchorCtr="0"/>
          <a:lstStyle>
            <a:lvl1pPr marR="0" lvl="0" algn="l" rtl="0">
              <a:spcBef>
                <a:spcPts val="0"/>
              </a:spcBef>
              <a:spcAft>
                <a:spcPts val="0"/>
              </a:spcAft>
              <a:buSzPts val="1400"/>
              <a:buNone/>
              <a:defRPr sz="1200" b="0" i="0" u="none" strike="noStrike" cap="none">
                <a:solidFill>
                  <a:srgbClr val="3F3F3F"/>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200" b="0" i="0" u="none" strike="noStrike" kern="0" cap="none" spc="0" normalizeH="0" baseline="0" noProof="0">
              <a:ln>
                <a:noFill/>
              </a:ln>
              <a:solidFill>
                <a:srgbClr val="3F3F3F"/>
              </a:solidFill>
              <a:effectLst/>
              <a:uLnTx/>
              <a:uFillTx/>
              <a:latin typeface="Calibri"/>
              <a:cs typeface="Calibri"/>
              <a:sym typeface="Calibri"/>
            </a:endParaRPr>
          </a:p>
        </p:txBody>
      </p:sp>
      <p:sp>
        <p:nvSpPr>
          <p:cNvPr id="146" name="Google Shape;146;p10"/>
          <p:cNvSpPr>
            <a:spLocks noGrp="1"/>
          </p:cNvSpPr>
          <p:nvPr>
            <p:ph type="sldNum" idx="12"/>
          </p:nvPr>
        </p:nvSpPr>
        <p:spPr>
          <a:xfrm>
            <a:off x="11496369" y="6155190"/>
            <a:ext cx="432000" cy="432000"/>
          </a:xfrm>
          <a:prstGeom prst="ellipse">
            <a:avLst/>
          </a:prstGeom>
          <a:noFill/>
          <a:ln w="9525" cap="flat" cmpd="sng">
            <a:solidFill>
              <a:schemeClr val="accent1"/>
            </a:solidFill>
            <a:prstDash val="solid"/>
            <a:round/>
            <a:headEnd type="none" w="sm" len="sm"/>
            <a:tailEnd type="none" w="sm" len="sm"/>
          </a:ln>
        </p:spPr>
        <p:txBody>
          <a:bodyPr spcFirstLastPara="1" wrap="square" lIns="0" tIns="0" rIns="0" bIns="0" anchor="ctr" anchorCtr="0">
            <a:noAutofit/>
          </a:bodyPr>
          <a:lstStyle>
            <a:lvl1pPr marL="0" marR="0" lvl="0" indent="0" algn="ctr" rtl="0">
              <a:spcBef>
                <a:spcPts val="0"/>
              </a:spcBef>
              <a:buNone/>
              <a:defRPr sz="1200" b="1" i="1" u="none" strike="noStrike" cap="none">
                <a:solidFill>
                  <a:srgbClr val="3F3F3F"/>
                </a:solidFill>
                <a:latin typeface="Rockwell"/>
                <a:ea typeface="Rockwell"/>
                <a:cs typeface="Rockwell"/>
                <a:sym typeface="Rockwell"/>
              </a:defRPr>
            </a:lvl1pPr>
            <a:lvl2pPr marL="0" marR="0" lvl="1" indent="0" algn="ctr" rtl="0">
              <a:spcBef>
                <a:spcPts val="0"/>
              </a:spcBef>
              <a:buNone/>
              <a:defRPr sz="1200" b="1" i="1" u="none" strike="noStrike" cap="none">
                <a:solidFill>
                  <a:srgbClr val="3F3F3F"/>
                </a:solidFill>
                <a:latin typeface="Rockwell"/>
                <a:ea typeface="Rockwell"/>
                <a:cs typeface="Rockwell"/>
                <a:sym typeface="Rockwell"/>
              </a:defRPr>
            </a:lvl2pPr>
            <a:lvl3pPr marL="0" marR="0" lvl="2" indent="0" algn="ctr" rtl="0">
              <a:spcBef>
                <a:spcPts val="0"/>
              </a:spcBef>
              <a:buNone/>
              <a:defRPr sz="1200" b="1" i="1" u="none" strike="noStrike" cap="none">
                <a:solidFill>
                  <a:srgbClr val="3F3F3F"/>
                </a:solidFill>
                <a:latin typeface="Rockwell"/>
                <a:ea typeface="Rockwell"/>
                <a:cs typeface="Rockwell"/>
                <a:sym typeface="Rockwell"/>
              </a:defRPr>
            </a:lvl3pPr>
            <a:lvl4pPr marL="0" marR="0" lvl="3" indent="0" algn="ctr" rtl="0">
              <a:spcBef>
                <a:spcPts val="0"/>
              </a:spcBef>
              <a:buNone/>
              <a:defRPr sz="1200" b="1" i="1" u="none" strike="noStrike" cap="none">
                <a:solidFill>
                  <a:srgbClr val="3F3F3F"/>
                </a:solidFill>
                <a:latin typeface="Rockwell"/>
                <a:ea typeface="Rockwell"/>
                <a:cs typeface="Rockwell"/>
                <a:sym typeface="Rockwell"/>
              </a:defRPr>
            </a:lvl4pPr>
            <a:lvl5pPr marL="0" marR="0" lvl="4" indent="0" algn="ctr" rtl="0">
              <a:spcBef>
                <a:spcPts val="0"/>
              </a:spcBef>
              <a:buNone/>
              <a:defRPr sz="1200" b="1" i="1" u="none" strike="noStrike" cap="none">
                <a:solidFill>
                  <a:srgbClr val="3F3F3F"/>
                </a:solidFill>
                <a:latin typeface="Rockwell"/>
                <a:ea typeface="Rockwell"/>
                <a:cs typeface="Rockwell"/>
                <a:sym typeface="Rockwell"/>
              </a:defRPr>
            </a:lvl5pPr>
            <a:lvl6pPr marL="0" marR="0" lvl="5" indent="0" algn="ctr" rtl="0">
              <a:spcBef>
                <a:spcPts val="0"/>
              </a:spcBef>
              <a:buNone/>
              <a:defRPr sz="1200" b="1" i="1" u="none" strike="noStrike" cap="none">
                <a:solidFill>
                  <a:srgbClr val="3F3F3F"/>
                </a:solidFill>
                <a:latin typeface="Rockwell"/>
                <a:ea typeface="Rockwell"/>
                <a:cs typeface="Rockwell"/>
                <a:sym typeface="Rockwell"/>
              </a:defRPr>
            </a:lvl6pPr>
            <a:lvl7pPr marL="0" marR="0" lvl="6" indent="0" algn="ctr" rtl="0">
              <a:spcBef>
                <a:spcPts val="0"/>
              </a:spcBef>
              <a:buNone/>
              <a:defRPr sz="1200" b="1" i="1" u="none" strike="noStrike" cap="none">
                <a:solidFill>
                  <a:srgbClr val="3F3F3F"/>
                </a:solidFill>
                <a:latin typeface="Rockwell"/>
                <a:ea typeface="Rockwell"/>
                <a:cs typeface="Rockwell"/>
                <a:sym typeface="Rockwell"/>
              </a:defRPr>
            </a:lvl7pPr>
            <a:lvl8pPr marL="0" marR="0" lvl="7" indent="0" algn="ctr" rtl="0">
              <a:spcBef>
                <a:spcPts val="0"/>
              </a:spcBef>
              <a:buNone/>
              <a:defRPr sz="1200" b="1" i="1" u="none" strike="noStrike" cap="none">
                <a:solidFill>
                  <a:srgbClr val="3F3F3F"/>
                </a:solidFill>
                <a:latin typeface="Rockwell"/>
                <a:ea typeface="Rockwell"/>
                <a:cs typeface="Rockwell"/>
                <a:sym typeface="Rockwell"/>
              </a:defRPr>
            </a:lvl8pPr>
            <a:lvl9pPr marL="0" marR="0" lvl="8" indent="0" algn="ctr" rtl="0">
              <a:spcBef>
                <a:spcPts val="0"/>
              </a:spcBef>
              <a:buNone/>
              <a:defRPr sz="1200" b="1" i="1" u="none" strike="noStrike" cap="none">
                <a:solidFill>
                  <a:srgbClr val="3F3F3F"/>
                </a:solidFill>
                <a:latin typeface="Rockwell"/>
                <a:ea typeface="Rockwell"/>
                <a:cs typeface="Rockwell"/>
                <a:sym typeface="Rockwell"/>
              </a:defRPr>
            </a:lvl9p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n-US" sz="1200" b="1" i="1" u="none" strike="noStrike" kern="0" cap="none" spc="0" normalizeH="0" baseline="0" noProof="0">
                <a:ln>
                  <a:noFill/>
                </a:ln>
                <a:solidFill>
                  <a:srgbClr val="3F3F3F"/>
                </a:solidFill>
                <a:effectLst/>
                <a:uLnTx/>
                <a:uFillTx/>
                <a:latin typeface="Rockwell"/>
                <a:sym typeface="Rockwell"/>
              </a:rPr>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t>‹#›</a:t>
            </a:fld>
            <a:endParaRPr kumimoji="0" sz="1200" b="1" i="1" u="none" strike="noStrike" kern="0" cap="none" spc="0" normalizeH="0" baseline="0" noProof="0">
              <a:ln>
                <a:noFill/>
              </a:ln>
              <a:solidFill>
                <a:srgbClr val="3F3F3F"/>
              </a:solidFill>
              <a:effectLst/>
              <a:uLnTx/>
              <a:uFillTx/>
              <a:latin typeface="Rockwell"/>
              <a:sym typeface="Rockwell"/>
            </a:endParaRPr>
          </a:p>
        </p:txBody>
      </p:sp>
      <p:sp>
        <p:nvSpPr>
          <p:cNvPr id="147" name="Google Shape;147;p10"/>
          <p:cNvSpPr txBox="1">
            <a:spLocks noGrp="1"/>
          </p:cNvSpPr>
          <p:nvPr>
            <p:ph type="body" idx="3"/>
          </p:nvPr>
        </p:nvSpPr>
        <p:spPr>
          <a:xfrm>
            <a:off x="6300000" y="1581663"/>
            <a:ext cx="5472000" cy="4608000"/>
          </a:xfrm>
          <a:prstGeom prst="rect">
            <a:avLst/>
          </a:prstGeom>
          <a:noFill/>
          <a:ln>
            <a:noFill/>
          </a:ln>
        </p:spPr>
        <p:txBody>
          <a:bodyPr spcFirstLastPara="1" wrap="square" lIns="0" tIns="0" rIns="0" bIns="0" anchor="t" anchorCtr="0"/>
          <a:lstStyle>
            <a:lvl1pPr marL="457200" marR="0" lvl="0" indent="-342900" algn="l" rtl="0">
              <a:lnSpc>
                <a:spcPct val="90000"/>
              </a:lnSpc>
              <a:spcBef>
                <a:spcPts val="1000"/>
              </a:spcBef>
              <a:spcAft>
                <a:spcPts val="0"/>
              </a:spcAft>
              <a:buClr>
                <a:srgbClr val="3F3F3F"/>
              </a:buClr>
              <a:buSzPts val="1800"/>
              <a:buFont typeface="Arial"/>
              <a:buChar char="•"/>
              <a:defRPr sz="18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48" name="Google Shape;148;p10"/>
          <p:cNvSpPr txBox="1">
            <a:spLocks noGrp="1"/>
          </p:cNvSpPr>
          <p:nvPr>
            <p:ph type="body" idx="4"/>
          </p:nvPr>
        </p:nvSpPr>
        <p:spPr>
          <a:xfrm>
            <a:off x="6288002" y="1151785"/>
            <a:ext cx="5483998" cy="354868"/>
          </a:xfrm>
          <a:prstGeom prst="rect">
            <a:avLst/>
          </a:prstGeom>
          <a:noFill/>
          <a:ln>
            <a:noFill/>
          </a:ln>
        </p:spPr>
        <p:txBody>
          <a:bodyPr spcFirstLastPara="1" wrap="square" lIns="0" tIns="0" rIns="0" bIns="0" anchor="t" anchorCtr="0"/>
          <a:lstStyle>
            <a:lvl1pPr marL="457200" marR="0" lvl="0" indent="-228600" algn="l" rtl="0">
              <a:lnSpc>
                <a:spcPct val="90000"/>
              </a:lnSpc>
              <a:spcBef>
                <a:spcPts val="1000"/>
              </a:spcBef>
              <a:spcAft>
                <a:spcPts val="0"/>
              </a:spcAft>
              <a:buClr>
                <a:srgbClr val="3F3F3F"/>
              </a:buClr>
              <a:buSzPts val="2400"/>
              <a:buFont typeface="Arial"/>
              <a:buNone/>
              <a:defRPr sz="2400" b="1"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Tree>
    <p:extLst>
      <p:ext uri="{BB962C8B-B14F-4D97-AF65-F5344CB8AC3E}">
        <p14:creationId xmlns:p14="http://schemas.microsoft.com/office/powerpoint/2010/main" val="3464260916"/>
      </p:ext>
    </p:extLst>
  </p:cSld>
  <p:clrMapOvr>
    <a:masterClrMapping/>
  </p:clrMapOvr>
</p:sldLayout>
</file>

<file path=ppt/slideLayouts/slideLayout187.xml><?xml version="1.0" encoding="utf-8"?>
<p:sldLayout xmlns:a="http://schemas.openxmlformats.org/drawingml/2006/main" xmlns:r="http://schemas.openxmlformats.org/officeDocument/2006/relationships" xmlns:p="http://schemas.openxmlformats.org/presentationml/2006/main" showMasterSp="0" matchingName="Thank You">
  <p:cSld name="Thank You">
    <p:bg>
      <p:bgPr>
        <a:solidFill>
          <a:schemeClr val="lt1"/>
        </a:solidFill>
        <a:effectLst/>
      </p:bgPr>
    </p:bg>
    <p:spTree>
      <p:nvGrpSpPr>
        <p:cNvPr id="1" name="Shape 149"/>
        <p:cNvGrpSpPr/>
        <p:nvPr/>
      </p:nvGrpSpPr>
      <p:grpSpPr>
        <a:xfrm>
          <a:off x="0" y="0"/>
          <a:ext cx="0" cy="0"/>
          <a:chOff x="0" y="0"/>
          <a:chExt cx="0" cy="0"/>
        </a:xfrm>
      </p:grpSpPr>
      <p:sp>
        <p:nvSpPr>
          <p:cNvPr id="150" name="Google Shape;150;p11"/>
          <p:cNvSpPr>
            <a:spLocks noGrp="1"/>
          </p:cNvSpPr>
          <p:nvPr>
            <p:ph type="pic" idx="2"/>
          </p:nvPr>
        </p:nvSpPr>
        <p:spPr>
          <a:xfrm>
            <a:off x="86715" y="86714"/>
            <a:ext cx="12018572" cy="6684572"/>
          </a:xfrm>
          <a:prstGeom prst="rect">
            <a:avLst/>
          </a:prstGeom>
          <a:solidFill>
            <a:srgbClr val="D8D8D8"/>
          </a:solidFill>
          <a:ln>
            <a:noFill/>
          </a:ln>
        </p:spPr>
        <p:txBody>
          <a:bodyPr spcFirstLastPara="1" wrap="square" lIns="360000" tIns="360000" rIns="0" bIns="0" anchor="t" anchorCtr="0"/>
          <a:lstStyle>
            <a:lvl1pPr marR="0" lvl="0" algn="l" rtl="0">
              <a:lnSpc>
                <a:spcPct val="90000"/>
              </a:lnSpc>
              <a:spcBef>
                <a:spcPts val="1000"/>
              </a:spcBef>
              <a:spcAft>
                <a:spcPts val="0"/>
              </a:spcAft>
              <a:buClr>
                <a:srgbClr val="3F3F3F"/>
              </a:buClr>
              <a:buSzPts val="1100"/>
              <a:buFont typeface="Arial"/>
              <a:buNone/>
              <a:defRPr sz="1100" b="0" i="1" u="none" strike="noStrike" cap="none">
                <a:solidFill>
                  <a:srgbClr val="3F3F3F"/>
                </a:solidFill>
                <a:latin typeface="Times New Roman"/>
                <a:ea typeface="Times New Roman"/>
                <a:cs typeface="Times New Roman"/>
                <a:sym typeface="Times New Roman"/>
              </a:defRPr>
            </a:lvl1pPr>
            <a:lvl2pPr marR="0" lvl="1"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R="0" lvl="2"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R="0" lvl="3"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R="0" lvl="4"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R="0" lvl="5"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R="0" lvl="6"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R="0" lvl="7"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R="0" lvl="8"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51" name="Google Shape;151;p11"/>
          <p:cNvSpPr txBox="1">
            <a:spLocks noGrp="1"/>
          </p:cNvSpPr>
          <p:nvPr>
            <p:ph type="ctrTitle"/>
          </p:nvPr>
        </p:nvSpPr>
        <p:spPr>
          <a:xfrm>
            <a:off x="2494607" y="2237328"/>
            <a:ext cx="7202786" cy="1449788"/>
          </a:xfrm>
          <a:prstGeom prst="rect">
            <a:avLst/>
          </a:prstGeom>
          <a:solidFill>
            <a:schemeClr val="dk1">
              <a:alpha val="80000"/>
            </a:schemeClr>
          </a:solidFill>
          <a:ln>
            <a:noFill/>
          </a:ln>
        </p:spPr>
        <p:txBody>
          <a:bodyPr spcFirstLastPara="1" wrap="square" lIns="288000" tIns="0" rIns="2160000" bIns="144000" anchor="b" anchorCtr="0"/>
          <a:lstStyle>
            <a:lvl1pPr marR="0" lvl="0" algn="r" rtl="0">
              <a:lnSpc>
                <a:spcPct val="90000"/>
              </a:lnSpc>
              <a:spcBef>
                <a:spcPts val="0"/>
              </a:spcBef>
              <a:spcAft>
                <a:spcPts val="0"/>
              </a:spcAft>
              <a:buClr>
                <a:schemeClr val="lt1"/>
              </a:buClr>
              <a:buSzPts val="6600"/>
              <a:buFont typeface="Economica"/>
              <a:buNone/>
              <a:defRPr sz="6600" b="0" i="0" u="none" strike="noStrike" cap="none">
                <a:solidFill>
                  <a:schemeClr val="lt1"/>
                </a:solidFill>
                <a:latin typeface="Economica"/>
                <a:ea typeface="Economica"/>
                <a:cs typeface="Economica"/>
                <a:sym typeface="Economica"/>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endParaRPr/>
          </a:p>
        </p:txBody>
      </p:sp>
      <p:sp>
        <p:nvSpPr>
          <p:cNvPr id="152" name="Google Shape;152;p11"/>
          <p:cNvSpPr txBox="1">
            <a:spLocks noGrp="1"/>
          </p:cNvSpPr>
          <p:nvPr>
            <p:ph type="subTitle" idx="1"/>
          </p:nvPr>
        </p:nvSpPr>
        <p:spPr>
          <a:xfrm>
            <a:off x="2494607" y="3684672"/>
            <a:ext cx="5282503" cy="1604172"/>
          </a:xfrm>
          <a:prstGeom prst="rect">
            <a:avLst/>
          </a:prstGeom>
          <a:solidFill>
            <a:schemeClr val="dk1">
              <a:alpha val="89803"/>
            </a:schemeClr>
          </a:solidFill>
          <a:ln>
            <a:noFill/>
          </a:ln>
        </p:spPr>
        <p:txBody>
          <a:bodyPr spcFirstLastPara="1" wrap="square" lIns="216000" tIns="144000" rIns="576000" bIns="0" anchor="t" anchorCtr="0"/>
          <a:lstStyle>
            <a:lvl1pPr marR="0" lvl="0" algn="r" rtl="0">
              <a:lnSpc>
                <a:spcPct val="90000"/>
              </a:lnSpc>
              <a:spcBef>
                <a:spcPts val="1000"/>
              </a:spcBef>
              <a:spcAft>
                <a:spcPts val="0"/>
              </a:spcAft>
              <a:buClr>
                <a:schemeClr val="lt1"/>
              </a:buClr>
              <a:buSzPts val="2100"/>
              <a:buFont typeface="Arial"/>
              <a:buNone/>
              <a:defRPr sz="2100" b="0" i="0" u="none" strike="noStrike" cap="none">
                <a:solidFill>
                  <a:schemeClr val="lt1"/>
                </a:solidFill>
                <a:latin typeface="Rockwell"/>
                <a:ea typeface="Rockwell"/>
                <a:cs typeface="Rockwell"/>
                <a:sym typeface="Rockwell"/>
              </a:defRPr>
            </a:lvl1pPr>
            <a:lvl2pPr marR="0" lvl="1" algn="ctr" rtl="0">
              <a:lnSpc>
                <a:spcPct val="90000"/>
              </a:lnSpc>
              <a:spcBef>
                <a:spcPts val="500"/>
              </a:spcBef>
              <a:spcAft>
                <a:spcPts val="0"/>
              </a:spcAft>
              <a:buClr>
                <a:srgbClr val="3F3F3F"/>
              </a:buClr>
              <a:buSzPts val="2000"/>
              <a:buFont typeface="Arial"/>
              <a:buNone/>
              <a:defRPr sz="2000" b="0" i="0" u="none" strike="noStrike" cap="none">
                <a:solidFill>
                  <a:srgbClr val="3F3F3F"/>
                </a:solidFill>
                <a:latin typeface="Calibri"/>
                <a:ea typeface="Calibri"/>
                <a:cs typeface="Calibri"/>
                <a:sym typeface="Calibri"/>
              </a:defRPr>
            </a:lvl2pPr>
            <a:lvl3pPr marR="0" lvl="2" algn="ctr" rtl="0">
              <a:lnSpc>
                <a:spcPct val="90000"/>
              </a:lnSpc>
              <a:spcBef>
                <a:spcPts val="500"/>
              </a:spcBef>
              <a:spcAft>
                <a:spcPts val="0"/>
              </a:spcAft>
              <a:buClr>
                <a:srgbClr val="3F3F3F"/>
              </a:buClr>
              <a:buSzPts val="1800"/>
              <a:buFont typeface="Arial"/>
              <a:buNone/>
              <a:defRPr sz="1800" b="0" i="0" u="none" strike="noStrike" cap="none">
                <a:solidFill>
                  <a:srgbClr val="3F3F3F"/>
                </a:solidFill>
                <a:latin typeface="Calibri"/>
                <a:ea typeface="Calibri"/>
                <a:cs typeface="Calibri"/>
                <a:sym typeface="Calibri"/>
              </a:defRPr>
            </a:lvl3pPr>
            <a:lvl4pPr marR="0" lvl="3" algn="ctr" rtl="0">
              <a:lnSpc>
                <a:spcPct val="90000"/>
              </a:lnSpc>
              <a:spcBef>
                <a:spcPts val="500"/>
              </a:spcBef>
              <a:spcAft>
                <a:spcPts val="0"/>
              </a:spcAft>
              <a:buClr>
                <a:srgbClr val="3F3F3F"/>
              </a:buClr>
              <a:buSzPts val="1600"/>
              <a:buFont typeface="Arial"/>
              <a:buNone/>
              <a:defRPr sz="1600" b="0" i="0" u="none" strike="noStrike" cap="none">
                <a:solidFill>
                  <a:srgbClr val="3F3F3F"/>
                </a:solidFill>
                <a:latin typeface="Calibri"/>
                <a:ea typeface="Calibri"/>
                <a:cs typeface="Calibri"/>
                <a:sym typeface="Calibri"/>
              </a:defRPr>
            </a:lvl4pPr>
            <a:lvl5pPr marR="0" lvl="4" algn="ctr" rtl="0">
              <a:lnSpc>
                <a:spcPct val="90000"/>
              </a:lnSpc>
              <a:spcBef>
                <a:spcPts val="500"/>
              </a:spcBef>
              <a:spcAft>
                <a:spcPts val="0"/>
              </a:spcAft>
              <a:buClr>
                <a:srgbClr val="3F3F3F"/>
              </a:buClr>
              <a:buSzPts val="1600"/>
              <a:buFont typeface="Arial"/>
              <a:buNone/>
              <a:defRPr sz="1600" b="0" i="0" u="none" strike="noStrike" cap="none">
                <a:solidFill>
                  <a:srgbClr val="3F3F3F"/>
                </a:solidFill>
                <a:latin typeface="Calibri"/>
                <a:ea typeface="Calibri"/>
                <a:cs typeface="Calibri"/>
                <a:sym typeface="Calibri"/>
              </a:defRPr>
            </a:lvl5pPr>
            <a:lvl6pPr marR="0" lvl="5" algn="ctr" rtl="0">
              <a:lnSpc>
                <a:spcPct val="90000"/>
              </a:lnSpc>
              <a:spcBef>
                <a:spcPts val="500"/>
              </a:spcBef>
              <a:spcAft>
                <a:spcPts val="0"/>
              </a:spcAft>
              <a:buClr>
                <a:schemeClr val="dk1"/>
              </a:buClr>
              <a:buSzPts val="1600"/>
              <a:buFont typeface="Arial"/>
              <a:buNone/>
              <a:defRPr sz="1600" b="0" i="0" u="none" strike="noStrike" cap="none">
                <a:solidFill>
                  <a:schemeClr val="dk1"/>
                </a:solidFill>
                <a:latin typeface="Calibri"/>
                <a:ea typeface="Calibri"/>
                <a:cs typeface="Calibri"/>
                <a:sym typeface="Calibri"/>
              </a:defRPr>
            </a:lvl6pPr>
            <a:lvl7pPr marR="0" lvl="6" algn="ctr" rtl="0">
              <a:lnSpc>
                <a:spcPct val="90000"/>
              </a:lnSpc>
              <a:spcBef>
                <a:spcPts val="500"/>
              </a:spcBef>
              <a:spcAft>
                <a:spcPts val="0"/>
              </a:spcAft>
              <a:buClr>
                <a:schemeClr val="dk1"/>
              </a:buClr>
              <a:buSzPts val="1600"/>
              <a:buFont typeface="Arial"/>
              <a:buNone/>
              <a:defRPr sz="1600" b="0" i="0" u="none" strike="noStrike" cap="none">
                <a:solidFill>
                  <a:schemeClr val="dk1"/>
                </a:solidFill>
                <a:latin typeface="Calibri"/>
                <a:ea typeface="Calibri"/>
                <a:cs typeface="Calibri"/>
                <a:sym typeface="Calibri"/>
              </a:defRPr>
            </a:lvl7pPr>
            <a:lvl8pPr marR="0" lvl="7" algn="ctr" rtl="0">
              <a:lnSpc>
                <a:spcPct val="90000"/>
              </a:lnSpc>
              <a:spcBef>
                <a:spcPts val="500"/>
              </a:spcBef>
              <a:spcAft>
                <a:spcPts val="0"/>
              </a:spcAft>
              <a:buClr>
                <a:schemeClr val="dk1"/>
              </a:buClr>
              <a:buSzPts val="1600"/>
              <a:buFont typeface="Arial"/>
              <a:buNone/>
              <a:defRPr sz="1600" b="0" i="0" u="none" strike="noStrike" cap="none">
                <a:solidFill>
                  <a:schemeClr val="dk1"/>
                </a:solidFill>
                <a:latin typeface="Calibri"/>
                <a:ea typeface="Calibri"/>
                <a:cs typeface="Calibri"/>
                <a:sym typeface="Calibri"/>
              </a:defRPr>
            </a:lvl8pPr>
            <a:lvl9pPr marR="0" lvl="8" algn="ctr" rtl="0">
              <a:lnSpc>
                <a:spcPct val="90000"/>
              </a:lnSpc>
              <a:spcBef>
                <a:spcPts val="500"/>
              </a:spcBef>
              <a:spcAft>
                <a:spcPts val="0"/>
              </a:spcAft>
              <a:buClr>
                <a:schemeClr val="dk1"/>
              </a:buClr>
              <a:buSzPts val="1600"/>
              <a:buFont typeface="Arial"/>
              <a:buNone/>
              <a:defRPr sz="1600" b="0" i="0" u="none" strike="noStrike" cap="none">
                <a:solidFill>
                  <a:schemeClr val="dk1"/>
                </a:solidFill>
                <a:latin typeface="Calibri"/>
                <a:ea typeface="Calibri"/>
                <a:cs typeface="Calibri"/>
                <a:sym typeface="Calibri"/>
              </a:defRPr>
            </a:lvl9pPr>
          </a:lstStyle>
          <a:p>
            <a:endParaRPr/>
          </a:p>
        </p:txBody>
      </p:sp>
      <p:cxnSp>
        <p:nvCxnSpPr>
          <p:cNvPr id="153" name="Google Shape;153;p11"/>
          <p:cNvCxnSpPr/>
          <p:nvPr/>
        </p:nvCxnSpPr>
        <p:spPr>
          <a:xfrm>
            <a:off x="7777113" y="2412127"/>
            <a:ext cx="0" cy="1100190"/>
          </a:xfrm>
          <a:prstGeom prst="straightConnector1">
            <a:avLst/>
          </a:prstGeom>
          <a:noFill/>
          <a:ln w="9525" cap="flat" cmpd="sng">
            <a:solidFill>
              <a:schemeClr val="accent1"/>
            </a:solidFill>
            <a:prstDash val="solid"/>
            <a:miter lim="800000"/>
            <a:headEnd type="none" w="sm" len="sm"/>
            <a:tailEnd type="none" w="sm" len="sm"/>
          </a:ln>
        </p:spPr>
      </p:cxnSp>
      <p:sp>
        <p:nvSpPr>
          <p:cNvPr id="154" name="Google Shape;154;p11"/>
          <p:cNvSpPr txBox="1">
            <a:spLocks noGrp="1"/>
          </p:cNvSpPr>
          <p:nvPr>
            <p:ph type="body" idx="3"/>
          </p:nvPr>
        </p:nvSpPr>
        <p:spPr>
          <a:xfrm>
            <a:off x="2667000" y="4142258"/>
            <a:ext cx="4508500" cy="277342"/>
          </a:xfrm>
          <a:prstGeom prst="rect">
            <a:avLst/>
          </a:prstGeom>
          <a:noFill/>
          <a:ln>
            <a:noFill/>
          </a:ln>
        </p:spPr>
        <p:txBody>
          <a:bodyPr spcFirstLastPara="1" wrap="square" lIns="0" tIns="0" rIns="0" bIns="0" anchor="ctr" anchorCtr="0"/>
          <a:lstStyle>
            <a:lvl1pPr marL="457200" marR="0" lvl="0" indent="-228600" algn="r" rtl="0">
              <a:lnSpc>
                <a:spcPct val="100000"/>
              </a:lnSpc>
              <a:spcBef>
                <a:spcPts val="1000"/>
              </a:spcBef>
              <a:spcAft>
                <a:spcPts val="0"/>
              </a:spcAft>
              <a:buClr>
                <a:schemeClr val="lt1"/>
              </a:buClr>
              <a:buSzPts val="1600"/>
              <a:buFont typeface="Arial"/>
              <a:buNone/>
              <a:defRPr sz="1600" b="0" i="0" u="none" strike="noStrike" cap="none">
                <a:solidFill>
                  <a:schemeClr val="lt1"/>
                </a:solidFill>
                <a:latin typeface="Calibri"/>
                <a:ea typeface="Calibri"/>
                <a:cs typeface="Calibri"/>
                <a:sym typeface="Calibri"/>
              </a:defRPr>
            </a:lvl1pPr>
            <a:lvl2pPr marL="914400" marR="0" lvl="1" indent="-228600" algn="r" rtl="0">
              <a:lnSpc>
                <a:spcPct val="90000"/>
              </a:lnSpc>
              <a:spcBef>
                <a:spcPts val="500"/>
              </a:spcBef>
              <a:spcAft>
                <a:spcPts val="0"/>
              </a:spcAft>
              <a:buClr>
                <a:schemeClr val="lt1"/>
              </a:buClr>
              <a:buSzPts val="1600"/>
              <a:buFont typeface="Arial"/>
              <a:buNone/>
              <a:defRPr sz="1600" b="0" i="0" u="none" strike="noStrike" cap="none">
                <a:solidFill>
                  <a:schemeClr val="lt1"/>
                </a:solidFill>
                <a:latin typeface="Calibri"/>
                <a:ea typeface="Calibri"/>
                <a:cs typeface="Calibri"/>
                <a:sym typeface="Calibri"/>
              </a:defRPr>
            </a:lvl2pPr>
            <a:lvl3pPr marL="1371600" marR="0" lvl="2" indent="-228600" algn="r" rtl="0">
              <a:lnSpc>
                <a:spcPct val="90000"/>
              </a:lnSpc>
              <a:spcBef>
                <a:spcPts val="500"/>
              </a:spcBef>
              <a:spcAft>
                <a:spcPts val="0"/>
              </a:spcAft>
              <a:buClr>
                <a:schemeClr val="lt1"/>
              </a:buClr>
              <a:buSzPts val="1400"/>
              <a:buFont typeface="Arial"/>
              <a:buNone/>
              <a:defRPr sz="1400" b="0" i="0" u="none" strike="noStrike" cap="none">
                <a:solidFill>
                  <a:schemeClr val="lt1"/>
                </a:solidFill>
                <a:latin typeface="Calibri"/>
                <a:ea typeface="Calibri"/>
                <a:cs typeface="Calibri"/>
                <a:sym typeface="Calibri"/>
              </a:defRPr>
            </a:lvl3pPr>
            <a:lvl4pPr marL="1828800" marR="0" lvl="3" indent="-228600" algn="r" rtl="0">
              <a:lnSpc>
                <a:spcPct val="90000"/>
              </a:lnSpc>
              <a:spcBef>
                <a:spcPts val="500"/>
              </a:spcBef>
              <a:spcAft>
                <a:spcPts val="0"/>
              </a:spcAft>
              <a:buClr>
                <a:schemeClr val="lt1"/>
              </a:buClr>
              <a:buSzPts val="1400"/>
              <a:buFont typeface="Arial"/>
              <a:buNone/>
              <a:defRPr sz="1400" b="0" i="0" u="none" strike="noStrike" cap="none">
                <a:solidFill>
                  <a:schemeClr val="lt1"/>
                </a:solidFill>
                <a:latin typeface="Calibri"/>
                <a:ea typeface="Calibri"/>
                <a:cs typeface="Calibri"/>
                <a:sym typeface="Calibri"/>
              </a:defRPr>
            </a:lvl4pPr>
            <a:lvl5pPr marL="2286000" marR="0" lvl="4" indent="-228600" algn="r" rtl="0">
              <a:lnSpc>
                <a:spcPct val="90000"/>
              </a:lnSpc>
              <a:spcBef>
                <a:spcPts val="500"/>
              </a:spcBef>
              <a:spcAft>
                <a:spcPts val="0"/>
              </a:spcAft>
              <a:buClr>
                <a:schemeClr val="lt1"/>
              </a:buClr>
              <a:buSzPts val="1400"/>
              <a:buFont typeface="Arial"/>
              <a:buNone/>
              <a:defRPr sz="1400" b="0" i="0" u="none" strike="noStrike" cap="none">
                <a:solidFill>
                  <a:schemeClr val="lt1"/>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55" name="Google Shape;155;p11"/>
          <p:cNvSpPr txBox="1">
            <a:spLocks noGrp="1"/>
          </p:cNvSpPr>
          <p:nvPr>
            <p:ph type="body" idx="4"/>
          </p:nvPr>
        </p:nvSpPr>
        <p:spPr>
          <a:xfrm>
            <a:off x="2667000" y="4448040"/>
            <a:ext cx="4508500" cy="277342"/>
          </a:xfrm>
          <a:prstGeom prst="rect">
            <a:avLst/>
          </a:prstGeom>
          <a:noFill/>
          <a:ln>
            <a:noFill/>
          </a:ln>
        </p:spPr>
        <p:txBody>
          <a:bodyPr spcFirstLastPara="1" wrap="square" lIns="0" tIns="0" rIns="0" bIns="0" anchor="ctr" anchorCtr="0"/>
          <a:lstStyle>
            <a:lvl1pPr marL="457200" marR="0" lvl="0" indent="-228600" algn="r" rtl="0">
              <a:lnSpc>
                <a:spcPct val="100000"/>
              </a:lnSpc>
              <a:spcBef>
                <a:spcPts val="1000"/>
              </a:spcBef>
              <a:spcAft>
                <a:spcPts val="0"/>
              </a:spcAft>
              <a:buClr>
                <a:schemeClr val="lt1"/>
              </a:buClr>
              <a:buSzPts val="1600"/>
              <a:buFont typeface="Arial"/>
              <a:buNone/>
              <a:defRPr sz="1600" b="0" i="0" u="none" strike="noStrike" cap="none">
                <a:solidFill>
                  <a:schemeClr val="lt1"/>
                </a:solidFill>
                <a:latin typeface="Calibri"/>
                <a:ea typeface="Calibri"/>
                <a:cs typeface="Calibri"/>
                <a:sym typeface="Calibri"/>
              </a:defRPr>
            </a:lvl1pPr>
            <a:lvl2pPr marL="914400" marR="0" lvl="1" indent="-228600" algn="r" rtl="0">
              <a:lnSpc>
                <a:spcPct val="90000"/>
              </a:lnSpc>
              <a:spcBef>
                <a:spcPts val="500"/>
              </a:spcBef>
              <a:spcAft>
                <a:spcPts val="0"/>
              </a:spcAft>
              <a:buClr>
                <a:schemeClr val="lt1"/>
              </a:buClr>
              <a:buSzPts val="1600"/>
              <a:buFont typeface="Arial"/>
              <a:buNone/>
              <a:defRPr sz="1600" b="0" i="0" u="none" strike="noStrike" cap="none">
                <a:solidFill>
                  <a:schemeClr val="lt1"/>
                </a:solidFill>
                <a:latin typeface="Calibri"/>
                <a:ea typeface="Calibri"/>
                <a:cs typeface="Calibri"/>
                <a:sym typeface="Calibri"/>
              </a:defRPr>
            </a:lvl2pPr>
            <a:lvl3pPr marL="1371600" marR="0" lvl="2" indent="-228600" algn="r" rtl="0">
              <a:lnSpc>
                <a:spcPct val="90000"/>
              </a:lnSpc>
              <a:spcBef>
                <a:spcPts val="500"/>
              </a:spcBef>
              <a:spcAft>
                <a:spcPts val="0"/>
              </a:spcAft>
              <a:buClr>
                <a:schemeClr val="lt1"/>
              </a:buClr>
              <a:buSzPts val="1400"/>
              <a:buFont typeface="Arial"/>
              <a:buNone/>
              <a:defRPr sz="1400" b="0" i="0" u="none" strike="noStrike" cap="none">
                <a:solidFill>
                  <a:schemeClr val="lt1"/>
                </a:solidFill>
                <a:latin typeface="Calibri"/>
                <a:ea typeface="Calibri"/>
                <a:cs typeface="Calibri"/>
                <a:sym typeface="Calibri"/>
              </a:defRPr>
            </a:lvl3pPr>
            <a:lvl4pPr marL="1828800" marR="0" lvl="3" indent="-228600" algn="r" rtl="0">
              <a:lnSpc>
                <a:spcPct val="90000"/>
              </a:lnSpc>
              <a:spcBef>
                <a:spcPts val="500"/>
              </a:spcBef>
              <a:spcAft>
                <a:spcPts val="0"/>
              </a:spcAft>
              <a:buClr>
                <a:schemeClr val="lt1"/>
              </a:buClr>
              <a:buSzPts val="1400"/>
              <a:buFont typeface="Arial"/>
              <a:buNone/>
              <a:defRPr sz="1400" b="0" i="0" u="none" strike="noStrike" cap="none">
                <a:solidFill>
                  <a:schemeClr val="lt1"/>
                </a:solidFill>
                <a:latin typeface="Calibri"/>
                <a:ea typeface="Calibri"/>
                <a:cs typeface="Calibri"/>
                <a:sym typeface="Calibri"/>
              </a:defRPr>
            </a:lvl4pPr>
            <a:lvl5pPr marL="2286000" marR="0" lvl="4" indent="-228600" algn="r" rtl="0">
              <a:lnSpc>
                <a:spcPct val="90000"/>
              </a:lnSpc>
              <a:spcBef>
                <a:spcPts val="500"/>
              </a:spcBef>
              <a:spcAft>
                <a:spcPts val="0"/>
              </a:spcAft>
              <a:buClr>
                <a:schemeClr val="lt1"/>
              </a:buClr>
              <a:buSzPts val="1400"/>
              <a:buFont typeface="Arial"/>
              <a:buNone/>
              <a:defRPr sz="1400" b="0" i="0" u="none" strike="noStrike" cap="none">
                <a:solidFill>
                  <a:schemeClr val="lt1"/>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56" name="Google Shape;156;p11"/>
          <p:cNvSpPr>
            <a:spLocks noGrp="1"/>
          </p:cNvSpPr>
          <p:nvPr>
            <p:ph type="pic" idx="5"/>
          </p:nvPr>
        </p:nvSpPr>
        <p:spPr>
          <a:xfrm>
            <a:off x="8065008" y="2587752"/>
            <a:ext cx="1344168" cy="704088"/>
          </a:xfrm>
          <a:prstGeom prst="rect">
            <a:avLst/>
          </a:prstGeom>
          <a:noFill/>
          <a:ln>
            <a:noFill/>
          </a:ln>
        </p:spPr>
        <p:txBody>
          <a:bodyPr spcFirstLastPara="1" wrap="square" lIns="0" tIns="0" rIns="0" bIns="0" anchor="t" anchorCtr="0"/>
          <a:lstStyle>
            <a:lvl1pPr marR="0" lvl="0" algn="l" rtl="0">
              <a:lnSpc>
                <a:spcPct val="90000"/>
              </a:lnSpc>
              <a:spcBef>
                <a:spcPts val="1000"/>
              </a:spcBef>
              <a:spcAft>
                <a:spcPts val="0"/>
              </a:spcAft>
              <a:buClr>
                <a:schemeClr val="lt1"/>
              </a:buClr>
              <a:buSzPts val="1800"/>
              <a:buFont typeface="Arial"/>
              <a:buNone/>
              <a:defRPr sz="1800" b="0" i="0" u="none" strike="noStrike" cap="none">
                <a:solidFill>
                  <a:schemeClr val="lt1"/>
                </a:solidFill>
                <a:latin typeface="Calibri"/>
                <a:ea typeface="Calibri"/>
                <a:cs typeface="Calibri"/>
                <a:sym typeface="Calibri"/>
              </a:defRPr>
            </a:lvl1pPr>
            <a:lvl2pPr marR="0" lvl="1"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R="0" lvl="2"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R="0" lvl="3"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R="0" lvl="4"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R="0" lvl="5"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R="0" lvl="6"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R="0" lvl="7"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R="0" lvl="8"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57" name="Google Shape;157;p11"/>
          <p:cNvSpPr txBox="1">
            <a:spLocks noGrp="1"/>
          </p:cNvSpPr>
          <p:nvPr>
            <p:ph type="body" idx="6"/>
          </p:nvPr>
        </p:nvSpPr>
        <p:spPr>
          <a:xfrm>
            <a:off x="2667000" y="4753821"/>
            <a:ext cx="4508500" cy="277342"/>
          </a:xfrm>
          <a:prstGeom prst="rect">
            <a:avLst/>
          </a:prstGeom>
          <a:noFill/>
          <a:ln>
            <a:noFill/>
          </a:ln>
        </p:spPr>
        <p:txBody>
          <a:bodyPr spcFirstLastPara="1" wrap="square" lIns="0" tIns="0" rIns="0" bIns="0" anchor="ctr" anchorCtr="0"/>
          <a:lstStyle>
            <a:lvl1pPr marL="457200" marR="0" lvl="0" indent="-228600" algn="r" rtl="0">
              <a:lnSpc>
                <a:spcPct val="100000"/>
              </a:lnSpc>
              <a:spcBef>
                <a:spcPts val="1000"/>
              </a:spcBef>
              <a:spcAft>
                <a:spcPts val="0"/>
              </a:spcAft>
              <a:buClr>
                <a:schemeClr val="lt1"/>
              </a:buClr>
              <a:buSzPts val="1600"/>
              <a:buFont typeface="Arial"/>
              <a:buNone/>
              <a:defRPr sz="1600" b="0" i="0" u="none" strike="noStrike" cap="none">
                <a:solidFill>
                  <a:schemeClr val="lt1"/>
                </a:solidFill>
                <a:latin typeface="Calibri"/>
                <a:ea typeface="Calibri"/>
                <a:cs typeface="Calibri"/>
                <a:sym typeface="Calibri"/>
              </a:defRPr>
            </a:lvl1pPr>
            <a:lvl2pPr marL="914400" marR="0" lvl="1" indent="-228600" algn="r" rtl="0">
              <a:lnSpc>
                <a:spcPct val="90000"/>
              </a:lnSpc>
              <a:spcBef>
                <a:spcPts val="500"/>
              </a:spcBef>
              <a:spcAft>
                <a:spcPts val="0"/>
              </a:spcAft>
              <a:buClr>
                <a:schemeClr val="lt1"/>
              </a:buClr>
              <a:buSzPts val="1600"/>
              <a:buFont typeface="Arial"/>
              <a:buNone/>
              <a:defRPr sz="1600" b="0" i="0" u="none" strike="noStrike" cap="none">
                <a:solidFill>
                  <a:schemeClr val="lt1"/>
                </a:solidFill>
                <a:latin typeface="Calibri"/>
                <a:ea typeface="Calibri"/>
                <a:cs typeface="Calibri"/>
                <a:sym typeface="Calibri"/>
              </a:defRPr>
            </a:lvl2pPr>
            <a:lvl3pPr marL="1371600" marR="0" lvl="2" indent="-228600" algn="r" rtl="0">
              <a:lnSpc>
                <a:spcPct val="90000"/>
              </a:lnSpc>
              <a:spcBef>
                <a:spcPts val="500"/>
              </a:spcBef>
              <a:spcAft>
                <a:spcPts val="0"/>
              </a:spcAft>
              <a:buClr>
                <a:schemeClr val="lt1"/>
              </a:buClr>
              <a:buSzPts val="1400"/>
              <a:buFont typeface="Arial"/>
              <a:buNone/>
              <a:defRPr sz="1400" b="0" i="0" u="none" strike="noStrike" cap="none">
                <a:solidFill>
                  <a:schemeClr val="lt1"/>
                </a:solidFill>
                <a:latin typeface="Calibri"/>
                <a:ea typeface="Calibri"/>
                <a:cs typeface="Calibri"/>
                <a:sym typeface="Calibri"/>
              </a:defRPr>
            </a:lvl3pPr>
            <a:lvl4pPr marL="1828800" marR="0" lvl="3" indent="-228600" algn="r" rtl="0">
              <a:lnSpc>
                <a:spcPct val="90000"/>
              </a:lnSpc>
              <a:spcBef>
                <a:spcPts val="500"/>
              </a:spcBef>
              <a:spcAft>
                <a:spcPts val="0"/>
              </a:spcAft>
              <a:buClr>
                <a:schemeClr val="lt1"/>
              </a:buClr>
              <a:buSzPts val="1400"/>
              <a:buFont typeface="Arial"/>
              <a:buNone/>
              <a:defRPr sz="1400" b="0" i="0" u="none" strike="noStrike" cap="none">
                <a:solidFill>
                  <a:schemeClr val="lt1"/>
                </a:solidFill>
                <a:latin typeface="Calibri"/>
                <a:ea typeface="Calibri"/>
                <a:cs typeface="Calibri"/>
                <a:sym typeface="Calibri"/>
              </a:defRPr>
            </a:lvl4pPr>
            <a:lvl5pPr marL="2286000" marR="0" lvl="4" indent="-228600" algn="r" rtl="0">
              <a:lnSpc>
                <a:spcPct val="90000"/>
              </a:lnSpc>
              <a:spcBef>
                <a:spcPts val="500"/>
              </a:spcBef>
              <a:spcAft>
                <a:spcPts val="0"/>
              </a:spcAft>
              <a:buClr>
                <a:schemeClr val="lt1"/>
              </a:buClr>
              <a:buSzPts val="1400"/>
              <a:buFont typeface="Arial"/>
              <a:buNone/>
              <a:defRPr sz="1400" b="0" i="0" u="none" strike="noStrike" cap="none">
                <a:solidFill>
                  <a:schemeClr val="lt1"/>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Tree>
    <p:extLst>
      <p:ext uri="{BB962C8B-B14F-4D97-AF65-F5344CB8AC3E}">
        <p14:creationId xmlns:p14="http://schemas.microsoft.com/office/powerpoint/2010/main" val="3596974310"/>
      </p:ext>
    </p:extLst>
  </p:cSld>
  <p:clrMapOvr>
    <a:masterClrMapping/>
  </p:clrMapOvr>
</p:sldLayout>
</file>

<file path=ppt/slideLayouts/slideLayout188.xml><?xml version="1.0" encoding="utf-8"?>
<p:sldLayout xmlns:a="http://schemas.openxmlformats.org/drawingml/2006/main" xmlns:r="http://schemas.openxmlformats.org/officeDocument/2006/relationships" xmlns:p="http://schemas.openxmlformats.org/presentationml/2006/main" matchingName="Team 3 Members">
  <p:cSld name="Team 3 Members">
    <p:spTree>
      <p:nvGrpSpPr>
        <p:cNvPr id="1" name="Shape 158"/>
        <p:cNvGrpSpPr/>
        <p:nvPr/>
      </p:nvGrpSpPr>
      <p:grpSpPr>
        <a:xfrm>
          <a:off x="0" y="0"/>
          <a:ext cx="0" cy="0"/>
          <a:chOff x="0" y="0"/>
          <a:chExt cx="0" cy="0"/>
        </a:xfrm>
      </p:grpSpPr>
      <p:sp>
        <p:nvSpPr>
          <p:cNvPr id="159" name="Google Shape;159;p12"/>
          <p:cNvSpPr txBox="1">
            <a:spLocks noGrp="1"/>
          </p:cNvSpPr>
          <p:nvPr>
            <p:ph type="title"/>
          </p:nvPr>
        </p:nvSpPr>
        <p:spPr>
          <a:xfrm>
            <a:off x="432000" y="432000"/>
            <a:ext cx="11340000" cy="432000"/>
          </a:xfrm>
          <a:prstGeom prst="rect">
            <a:avLst/>
          </a:prstGeom>
          <a:noFill/>
          <a:ln>
            <a:noFill/>
          </a:ln>
        </p:spPr>
        <p:txBody>
          <a:bodyPr spcFirstLastPara="1" wrap="square" lIns="0" tIns="0" rIns="0" bIns="0" anchor="ctr" anchorCtr="0"/>
          <a:lstStyle>
            <a:lvl1pPr marR="0" lvl="0" algn="l" rtl="0">
              <a:lnSpc>
                <a:spcPct val="90000"/>
              </a:lnSpc>
              <a:spcBef>
                <a:spcPts val="0"/>
              </a:spcBef>
              <a:spcAft>
                <a:spcPts val="0"/>
              </a:spcAft>
              <a:buClr>
                <a:srgbClr val="3F3F3F"/>
              </a:buClr>
              <a:buSzPts val="4800"/>
              <a:buFont typeface="Economica"/>
              <a:buNone/>
              <a:defRPr sz="4800" b="0" i="0" u="none" strike="noStrike" cap="none">
                <a:solidFill>
                  <a:srgbClr val="3F3F3F"/>
                </a:solidFill>
                <a:latin typeface="Economica"/>
                <a:ea typeface="Economica"/>
                <a:cs typeface="Economica"/>
                <a:sym typeface="Economica"/>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endParaRPr/>
          </a:p>
        </p:txBody>
      </p:sp>
      <p:sp>
        <p:nvSpPr>
          <p:cNvPr id="160" name="Google Shape;160;p12"/>
          <p:cNvSpPr txBox="1">
            <a:spLocks noGrp="1"/>
          </p:cNvSpPr>
          <p:nvPr>
            <p:ph type="ftr" idx="11"/>
          </p:nvPr>
        </p:nvSpPr>
        <p:spPr>
          <a:xfrm>
            <a:off x="431999" y="6188628"/>
            <a:ext cx="8784941" cy="365125"/>
          </a:xfrm>
          <a:prstGeom prst="rect">
            <a:avLst/>
          </a:prstGeom>
          <a:noFill/>
          <a:ln>
            <a:noFill/>
          </a:ln>
        </p:spPr>
        <p:txBody>
          <a:bodyPr spcFirstLastPara="1" wrap="square" lIns="0" tIns="0" rIns="0" bIns="0" anchor="ctr" anchorCtr="0"/>
          <a:lstStyle>
            <a:lvl1pPr marR="0" lvl="0" algn="l" rtl="0">
              <a:spcBef>
                <a:spcPts val="0"/>
              </a:spcBef>
              <a:spcAft>
                <a:spcPts val="0"/>
              </a:spcAft>
              <a:buSzPts val="1400"/>
              <a:buNone/>
              <a:defRPr sz="1200" b="0" i="0" u="none" strike="noStrike" cap="none">
                <a:solidFill>
                  <a:srgbClr val="3F3F3F"/>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200" b="0" i="0" u="none" strike="noStrike" kern="0" cap="none" spc="0" normalizeH="0" baseline="0" noProof="0">
              <a:ln>
                <a:noFill/>
              </a:ln>
              <a:solidFill>
                <a:srgbClr val="3F3F3F"/>
              </a:solidFill>
              <a:effectLst/>
              <a:uLnTx/>
              <a:uFillTx/>
              <a:latin typeface="Calibri"/>
              <a:cs typeface="Calibri"/>
              <a:sym typeface="Calibri"/>
            </a:endParaRPr>
          </a:p>
        </p:txBody>
      </p:sp>
      <p:sp>
        <p:nvSpPr>
          <p:cNvPr id="161" name="Google Shape;161;p12"/>
          <p:cNvSpPr>
            <a:spLocks noGrp="1"/>
          </p:cNvSpPr>
          <p:nvPr>
            <p:ph type="sldNum" idx="12"/>
          </p:nvPr>
        </p:nvSpPr>
        <p:spPr>
          <a:xfrm>
            <a:off x="11496369" y="6155190"/>
            <a:ext cx="432000" cy="432000"/>
          </a:xfrm>
          <a:prstGeom prst="ellipse">
            <a:avLst/>
          </a:prstGeom>
          <a:noFill/>
          <a:ln w="9525" cap="flat" cmpd="sng">
            <a:solidFill>
              <a:schemeClr val="accent1"/>
            </a:solidFill>
            <a:prstDash val="solid"/>
            <a:round/>
            <a:headEnd type="none" w="sm" len="sm"/>
            <a:tailEnd type="none" w="sm" len="sm"/>
          </a:ln>
        </p:spPr>
        <p:txBody>
          <a:bodyPr spcFirstLastPara="1" wrap="square" lIns="0" tIns="0" rIns="0" bIns="0" anchor="ctr" anchorCtr="0">
            <a:noAutofit/>
          </a:bodyPr>
          <a:lstStyle>
            <a:lvl1pPr marL="0" marR="0" lvl="0" indent="0" algn="ctr" rtl="0">
              <a:spcBef>
                <a:spcPts val="0"/>
              </a:spcBef>
              <a:buNone/>
              <a:defRPr sz="1200" b="1" i="1" u="none" strike="noStrike" cap="none">
                <a:solidFill>
                  <a:srgbClr val="3F3F3F"/>
                </a:solidFill>
                <a:latin typeface="Rockwell"/>
                <a:ea typeface="Rockwell"/>
                <a:cs typeface="Rockwell"/>
                <a:sym typeface="Rockwell"/>
              </a:defRPr>
            </a:lvl1pPr>
            <a:lvl2pPr marL="0" marR="0" lvl="1" indent="0" algn="ctr" rtl="0">
              <a:spcBef>
                <a:spcPts val="0"/>
              </a:spcBef>
              <a:buNone/>
              <a:defRPr sz="1200" b="1" i="1" u="none" strike="noStrike" cap="none">
                <a:solidFill>
                  <a:srgbClr val="3F3F3F"/>
                </a:solidFill>
                <a:latin typeface="Rockwell"/>
                <a:ea typeface="Rockwell"/>
                <a:cs typeface="Rockwell"/>
                <a:sym typeface="Rockwell"/>
              </a:defRPr>
            </a:lvl2pPr>
            <a:lvl3pPr marL="0" marR="0" lvl="2" indent="0" algn="ctr" rtl="0">
              <a:spcBef>
                <a:spcPts val="0"/>
              </a:spcBef>
              <a:buNone/>
              <a:defRPr sz="1200" b="1" i="1" u="none" strike="noStrike" cap="none">
                <a:solidFill>
                  <a:srgbClr val="3F3F3F"/>
                </a:solidFill>
                <a:latin typeface="Rockwell"/>
                <a:ea typeface="Rockwell"/>
                <a:cs typeface="Rockwell"/>
                <a:sym typeface="Rockwell"/>
              </a:defRPr>
            </a:lvl3pPr>
            <a:lvl4pPr marL="0" marR="0" lvl="3" indent="0" algn="ctr" rtl="0">
              <a:spcBef>
                <a:spcPts val="0"/>
              </a:spcBef>
              <a:buNone/>
              <a:defRPr sz="1200" b="1" i="1" u="none" strike="noStrike" cap="none">
                <a:solidFill>
                  <a:srgbClr val="3F3F3F"/>
                </a:solidFill>
                <a:latin typeface="Rockwell"/>
                <a:ea typeface="Rockwell"/>
                <a:cs typeface="Rockwell"/>
                <a:sym typeface="Rockwell"/>
              </a:defRPr>
            </a:lvl4pPr>
            <a:lvl5pPr marL="0" marR="0" lvl="4" indent="0" algn="ctr" rtl="0">
              <a:spcBef>
                <a:spcPts val="0"/>
              </a:spcBef>
              <a:buNone/>
              <a:defRPr sz="1200" b="1" i="1" u="none" strike="noStrike" cap="none">
                <a:solidFill>
                  <a:srgbClr val="3F3F3F"/>
                </a:solidFill>
                <a:latin typeface="Rockwell"/>
                <a:ea typeface="Rockwell"/>
                <a:cs typeface="Rockwell"/>
                <a:sym typeface="Rockwell"/>
              </a:defRPr>
            </a:lvl5pPr>
            <a:lvl6pPr marL="0" marR="0" lvl="5" indent="0" algn="ctr" rtl="0">
              <a:spcBef>
                <a:spcPts val="0"/>
              </a:spcBef>
              <a:buNone/>
              <a:defRPr sz="1200" b="1" i="1" u="none" strike="noStrike" cap="none">
                <a:solidFill>
                  <a:srgbClr val="3F3F3F"/>
                </a:solidFill>
                <a:latin typeface="Rockwell"/>
                <a:ea typeface="Rockwell"/>
                <a:cs typeface="Rockwell"/>
                <a:sym typeface="Rockwell"/>
              </a:defRPr>
            </a:lvl6pPr>
            <a:lvl7pPr marL="0" marR="0" lvl="6" indent="0" algn="ctr" rtl="0">
              <a:spcBef>
                <a:spcPts val="0"/>
              </a:spcBef>
              <a:buNone/>
              <a:defRPr sz="1200" b="1" i="1" u="none" strike="noStrike" cap="none">
                <a:solidFill>
                  <a:srgbClr val="3F3F3F"/>
                </a:solidFill>
                <a:latin typeface="Rockwell"/>
                <a:ea typeface="Rockwell"/>
                <a:cs typeface="Rockwell"/>
                <a:sym typeface="Rockwell"/>
              </a:defRPr>
            </a:lvl7pPr>
            <a:lvl8pPr marL="0" marR="0" lvl="7" indent="0" algn="ctr" rtl="0">
              <a:spcBef>
                <a:spcPts val="0"/>
              </a:spcBef>
              <a:buNone/>
              <a:defRPr sz="1200" b="1" i="1" u="none" strike="noStrike" cap="none">
                <a:solidFill>
                  <a:srgbClr val="3F3F3F"/>
                </a:solidFill>
                <a:latin typeface="Rockwell"/>
                <a:ea typeface="Rockwell"/>
                <a:cs typeface="Rockwell"/>
                <a:sym typeface="Rockwell"/>
              </a:defRPr>
            </a:lvl8pPr>
            <a:lvl9pPr marL="0" marR="0" lvl="8" indent="0" algn="ctr" rtl="0">
              <a:spcBef>
                <a:spcPts val="0"/>
              </a:spcBef>
              <a:buNone/>
              <a:defRPr sz="1200" b="1" i="1" u="none" strike="noStrike" cap="none">
                <a:solidFill>
                  <a:srgbClr val="3F3F3F"/>
                </a:solidFill>
                <a:latin typeface="Rockwell"/>
                <a:ea typeface="Rockwell"/>
                <a:cs typeface="Rockwell"/>
                <a:sym typeface="Rockwell"/>
              </a:defRPr>
            </a:lvl9p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n-US" sz="1200" b="1" i="1" u="none" strike="noStrike" kern="0" cap="none" spc="0" normalizeH="0" baseline="0" noProof="0">
                <a:ln>
                  <a:noFill/>
                </a:ln>
                <a:solidFill>
                  <a:srgbClr val="3F3F3F"/>
                </a:solidFill>
                <a:effectLst/>
                <a:uLnTx/>
                <a:uFillTx/>
                <a:latin typeface="Rockwell"/>
                <a:sym typeface="Rockwell"/>
              </a:rPr>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t>‹#›</a:t>
            </a:fld>
            <a:endParaRPr kumimoji="0" sz="1200" b="1" i="1" u="none" strike="noStrike" kern="0" cap="none" spc="0" normalizeH="0" baseline="0" noProof="0">
              <a:ln>
                <a:noFill/>
              </a:ln>
              <a:solidFill>
                <a:srgbClr val="3F3F3F"/>
              </a:solidFill>
              <a:effectLst/>
              <a:uLnTx/>
              <a:uFillTx/>
              <a:latin typeface="Rockwell"/>
              <a:sym typeface="Rockwell"/>
            </a:endParaRPr>
          </a:p>
        </p:txBody>
      </p:sp>
      <p:sp>
        <p:nvSpPr>
          <p:cNvPr id="162" name="Google Shape;162;p12"/>
          <p:cNvSpPr txBox="1">
            <a:spLocks noGrp="1"/>
          </p:cNvSpPr>
          <p:nvPr>
            <p:ph type="body" idx="1"/>
          </p:nvPr>
        </p:nvSpPr>
        <p:spPr>
          <a:xfrm>
            <a:off x="2103945" y="3995705"/>
            <a:ext cx="1964171" cy="216000"/>
          </a:xfrm>
          <a:prstGeom prst="rect">
            <a:avLst/>
          </a:prstGeom>
          <a:noFill/>
          <a:ln>
            <a:noFill/>
          </a:ln>
        </p:spPr>
        <p:txBody>
          <a:bodyPr spcFirstLastPara="1" wrap="square" lIns="0" tIns="0" rIns="0" bIns="0" anchor="t" anchorCtr="0"/>
          <a:lstStyle>
            <a:lvl1pPr marL="457200" marR="0" lvl="0" indent="-228600" algn="l" rtl="0">
              <a:lnSpc>
                <a:spcPct val="90000"/>
              </a:lnSpc>
              <a:spcBef>
                <a:spcPts val="1000"/>
              </a:spcBef>
              <a:spcAft>
                <a:spcPts val="0"/>
              </a:spcAft>
              <a:buClr>
                <a:srgbClr val="3F3F3F"/>
              </a:buClr>
              <a:buSzPts val="1600"/>
              <a:buFont typeface="Arial"/>
              <a:buNone/>
              <a:defRPr sz="16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63" name="Google Shape;163;p12"/>
          <p:cNvSpPr txBox="1">
            <a:spLocks noGrp="1"/>
          </p:cNvSpPr>
          <p:nvPr>
            <p:ph type="body" idx="2"/>
          </p:nvPr>
        </p:nvSpPr>
        <p:spPr>
          <a:xfrm>
            <a:off x="5955887" y="3995705"/>
            <a:ext cx="1964171" cy="216000"/>
          </a:xfrm>
          <a:prstGeom prst="rect">
            <a:avLst/>
          </a:prstGeom>
          <a:noFill/>
          <a:ln>
            <a:noFill/>
          </a:ln>
        </p:spPr>
        <p:txBody>
          <a:bodyPr spcFirstLastPara="1" wrap="square" lIns="0" tIns="0" rIns="0" bIns="0" anchor="t" anchorCtr="0"/>
          <a:lstStyle>
            <a:lvl1pPr marL="457200" marR="0" lvl="0" indent="-228600" algn="l" rtl="0">
              <a:lnSpc>
                <a:spcPct val="90000"/>
              </a:lnSpc>
              <a:spcBef>
                <a:spcPts val="1000"/>
              </a:spcBef>
              <a:spcAft>
                <a:spcPts val="0"/>
              </a:spcAft>
              <a:buClr>
                <a:srgbClr val="3F3F3F"/>
              </a:buClr>
              <a:buSzPts val="1600"/>
              <a:buFont typeface="Arial"/>
              <a:buNone/>
              <a:defRPr sz="16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64" name="Google Shape;164;p12"/>
          <p:cNvSpPr txBox="1">
            <a:spLocks noGrp="1"/>
          </p:cNvSpPr>
          <p:nvPr>
            <p:ph type="body" idx="3"/>
          </p:nvPr>
        </p:nvSpPr>
        <p:spPr>
          <a:xfrm>
            <a:off x="9807829" y="3991240"/>
            <a:ext cx="1964171" cy="216000"/>
          </a:xfrm>
          <a:prstGeom prst="rect">
            <a:avLst/>
          </a:prstGeom>
          <a:noFill/>
          <a:ln>
            <a:noFill/>
          </a:ln>
        </p:spPr>
        <p:txBody>
          <a:bodyPr spcFirstLastPara="1" wrap="square" lIns="0" tIns="0" rIns="0" bIns="0" anchor="t" anchorCtr="0"/>
          <a:lstStyle>
            <a:lvl1pPr marL="457200" marR="0" lvl="0" indent="-228600" algn="l" rtl="0">
              <a:lnSpc>
                <a:spcPct val="90000"/>
              </a:lnSpc>
              <a:spcBef>
                <a:spcPts val="1000"/>
              </a:spcBef>
              <a:spcAft>
                <a:spcPts val="0"/>
              </a:spcAft>
              <a:buClr>
                <a:srgbClr val="3F3F3F"/>
              </a:buClr>
              <a:buSzPts val="1600"/>
              <a:buFont typeface="Arial"/>
              <a:buNone/>
              <a:defRPr sz="16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65" name="Google Shape;165;p12"/>
          <p:cNvSpPr txBox="1">
            <a:spLocks noGrp="1"/>
          </p:cNvSpPr>
          <p:nvPr>
            <p:ph type="body" idx="4"/>
          </p:nvPr>
        </p:nvSpPr>
        <p:spPr>
          <a:xfrm>
            <a:off x="2103945" y="3424428"/>
            <a:ext cx="1964170" cy="504000"/>
          </a:xfrm>
          <a:prstGeom prst="rect">
            <a:avLst/>
          </a:prstGeom>
          <a:noFill/>
          <a:ln>
            <a:noFill/>
          </a:ln>
        </p:spPr>
        <p:txBody>
          <a:bodyPr spcFirstLastPara="1" wrap="square" lIns="0" tIns="0" rIns="0" bIns="0" anchor="t" anchorCtr="0"/>
          <a:lstStyle>
            <a:lvl1pPr marL="457200" marR="0" lvl="0" indent="-228600" algn="l" rtl="0">
              <a:lnSpc>
                <a:spcPct val="90000"/>
              </a:lnSpc>
              <a:spcBef>
                <a:spcPts val="1000"/>
              </a:spcBef>
              <a:spcAft>
                <a:spcPts val="0"/>
              </a:spcAft>
              <a:buClr>
                <a:srgbClr val="3F3F3F"/>
              </a:buClr>
              <a:buSzPts val="1800"/>
              <a:buFont typeface="Arial"/>
              <a:buNone/>
              <a:defRPr sz="1800" b="1" i="0" u="none" strike="noStrike" cap="none">
                <a:solidFill>
                  <a:srgbClr val="3F3F3F"/>
                </a:solidFill>
                <a:latin typeface="Rockwell"/>
                <a:ea typeface="Rockwell"/>
                <a:cs typeface="Rockwell"/>
                <a:sym typeface="Rockwell"/>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66" name="Google Shape;166;p12"/>
          <p:cNvSpPr txBox="1">
            <a:spLocks noGrp="1"/>
          </p:cNvSpPr>
          <p:nvPr>
            <p:ph type="body" idx="5"/>
          </p:nvPr>
        </p:nvSpPr>
        <p:spPr>
          <a:xfrm>
            <a:off x="5955887" y="3424428"/>
            <a:ext cx="1964171" cy="504000"/>
          </a:xfrm>
          <a:prstGeom prst="rect">
            <a:avLst/>
          </a:prstGeom>
          <a:noFill/>
          <a:ln>
            <a:noFill/>
          </a:ln>
        </p:spPr>
        <p:txBody>
          <a:bodyPr spcFirstLastPara="1" wrap="square" lIns="0" tIns="0" rIns="0" bIns="0" anchor="t" anchorCtr="0"/>
          <a:lstStyle>
            <a:lvl1pPr marL="457200" marR="0" lvl="0" indent="-228600" algn="l" rtl="0">
              <a:lnSpc>
                <a:spcPct val="90000"/>
              </a:lnSpc>
              <a:spcBef>
                <a:spcPts val="1000"/>
              </a:spcBef>
              <a:spcAft>
                <a:spcPts val="0"/>
              </a:spcAft>
              <a:buClr>
                <a:srgbClr val="3F3F3F"/>
              </a:buClr>
              <a:buSzPts val="1800"/>
              <a:buFont typeface="Arial"/>
              <a:buNone/>
              <a:defRPr sz="1800" b="1" i="0" u="none" strike="noStrike" cap="none">
                <a:solidFill>
                  <a:srgbClr val="3F3F3F"/>
                </a:solidFill>
                <a:latin typeface="Rockwell"/>
                <a:ea typeface="Rockwell"/>
                <a:cs typeface="Rockwell"/>
                <a:sym typeface="Rockwell"/>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67" name="Google Shape;167;p12"/>
          <p:cNvSpPr txBox="1">
            <a:spLocks noGrp="1"/>
          </p:cNvSpPr>
          <p:nvPr>
            <p:ph type="body" idx="6"/>
          </p:nvPr>
        </p:nvSpPr>
        <p:spPr>
          <a:xfrm>
            <a:off x="9807830" y="3424428"/>
            <a:ext cx="1964170" cy="504000"/>
          </a:xfrm>
          <a:prstGeom prst="rect">
            <a:avLst/>
          </a:prstGeom>
          <a:noFill/>
          <a:ln>
            <a:noFill/>
          </a:ln>
        </p:spPr>
        <p:txBody>
          <a:bodyPr spcFirstLastPara="1" wrap="square" lIns="0" tIns="0" rIns="0" bIns="0" anchor="t" anchorCtr="0"/>
          <a:lstStyle>
            <a:lvl1pPr marL="457200" marR="0" lvl="0" indent="-228600" algn="l" rtl="0">
              <a:lnSpc>
                <a:spcPct val="90000"/>
              </a:lnSpc>
              <a:spcBef>
                <a:spcPts val="1000"/>
              </a:spcBef>
              <a:spcAft>
                <a:spcPts val="0"/>
              </a:spcAft>
              <a:buClr>
                <a:srgbClr val="3F3F3F"/>
              </a:buClr>
              <a:buSzPts val="1800"/>
              <a:buFont typeface="Arial"/>
              <a:buNone/>
              <a:defRPr sz="1800" b="1" i="0" u="none" strike="noStrike" cap="none">
                <a:solidFill>
                  <a:srgbClr val="3F3F3F"/>
                </a:solidFill>
                <a:latin typeface="Rockwell"/>
                <a:ea typeface="Rockwell"/>
                <a:cs typeface="Rockwell"/>
                <a:sym typeface="Rockwell"/>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68" name="Google Shape;168;p12"/>
          <p:cNvSpPr>
            <a:spLocks noGrp="1"/>
          </p:cNvSpPr>
          <p:nvPr>
            <p:ph type="pic" idx="7"/>
          </p:nvPr>
        </p:nvSpPr>
        <p:spPr>
          <a:xfrm>
            <a:off x="431800" y="2808242"/>
            <a:ext cx="1505966" cy="1505966"/>
          </a:xfrm>
          <a:prstGeom prst="ellipse">
            <a:avLst/>
          </a:prstGeom>
          <a:solidFill>
            <a:srgbClr val="F2F2F2"/>
          </a:solidFill>
          <a:ln w="9525" cap="flat" cmpd="sng">
            <a:solidFill>
              <a:srgbClr val="F2F2F2"/>
            </a:solidFill>
            <a:prstDash val="solid"/>
            <a:round/>
            <a:headEnd type="none" w="sm" len="sm"/>
            <a:tailEnd type="none" w="sm" len="sm"/>
          </a:ln>
        </p:spPr>
        <p:txBody>
          <a:bodyPr spcFirstLastPara="1" wrap="square" lIns="0" tIns="0" rIns="0" bIns="0" anchor="ctr" anchorCtr="0"/>
          <a:lstStyle>
            <a:lvl1pPr marR="0" lvl="0" algn="ctr" rtl="0">
              <a:lnSpc>
                <a:spcPct val="90000"/>
              </a:lnSpc>
              <a:spcBef>
                <a:spcPts val="1000"/>
              </a:spcBef>
              <a:spcAft>
                <a:spcPts val="0"/>
              </a:spcAft>
              <a:buClr>
                <a:srgbClr val="3F3F3F"/>
              </a:buClr>
              <a:buSzPts val="1800"/>
              <a:buFont typeface="Arial"/>
              <a:buNone/>
              <a:defRPr sz="1800" b="0" i="0" u="none" strike="noStrike" cap="none">
                <a:solidFill>
                  <a:srgbClr val="3F3F3F"/>
                </a:solidFill>
                <a:latin typeface="Calibri"/>
                <a:ea typeface="Calibri"/>
                <a:cs typeface="Calibri"/>
                <a:sym typeface="Calibri"/>
              </a:defRPr>
            </a:lvl1pPr>
            <a:lvl2pPr marR="0" lvl="1"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R="0" lvl="2"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R="0" lvl="3"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R="0" lvl="4"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R="0" lvl="5"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R="0" lvl="6"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R="0" lvl="7"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R="0" lvl="8"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69" name="Google Shape;169;p12"/>
          <p:cNvSpPr>
            <a:spLocks noGrp="1"/>
          </p:cNvSpPr>
          <p:nvPr>
            <p:ph type="pic" idx="8"/>
          </p:nvPr>
        </p:nvSpPr>
        <p:spPr>
          <a:xfrm>
            <a:off x="4283742" y="2808242"/>
            <a:ext cx="1505966" cy="1505966"/>
          </a:xfrm>
          <a:prstGeom prst="ellipse">
            <a:avLst/>
          </a:prstGeom>
          <a:solidFill>
            <a:srgbClr val="F2F2F2"/>
          </a:solidFill>
          <a:ln w="9525" cap="flat" cmpd="sng">
            <a:solidFill>
              <a:srgbClr val="F2F2F2"/>
            </a:solidFill>
            <a:prstDash val="solid"/>
            <a:round/>
            <a:headEnd type="none" w="sm" len="sm"/>
            <a:tailEnd type="none" w="sm" len="sm"/>
          </a:ln>
        </p:spPr>
        <p:txBody>
          <a:bodyPr spcFirstLastPara="1" wrap="square" lIns="0" tIns="0" rIns="0" bIns="0" anchor="ctr" anchorCtr="0"/>
          <a:lstStyle>
            <a:lvl1pPr marR="0" lvl="0" algn="ctr" rtl="0">
              <a:lnSpc>
                <a:spcPct val="90000"/>
              </a:lnSpc>
              <a:spcBef>
                <a:spcPts val="1000"/>
              </a:spcBef>
              <a:spcAft>
                <a:spcPts val="0"/>
              </a:spcAft>
              <a:buClr>
                <a:srgbClr val="3F3F3F"/>
              </a:buClr>
              <a:buSzPts val="1800"/>
              <a:buFont typeface="Arial"/>
              <a:buNone/>
              <a:defRPr sz="1800" b="0" i="0" u="none" strike="noStrike" cap="none">
                <a:solidFill>
                  <a:srgbClr val="3F3F3F"/>
                </a:solidFill>
                <a:latin typeface="Calibri"/>
                <a:ea typeface="Calibri"/>
                <a:cs typeface="Calibri"/>
                <a:sym typeface="Calibri"/>
              </a:defRPr>
            </a:lvl1pPr>
            <a:lvl2pPr marR="0" lvl="1"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R="0" lvl="2"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R="0" lvl="3"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R="0" lvl="4"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R="0" lvl="5"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R="0" lvl="6"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R="0" lvl="7"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R="0" lvl="8"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70" name="Google Shape;170;p12"/>
          <p:cNvSpPr>
            <a:spLocks noGrp="1"/>
          </p:cNvSpPr>
          <p:nvPr>
            <p:ph type="pic" idx="9"/>
          </p:nvPr>
        </p:nvSpPr>
        <p:spPr>
          <a:xfrm>
            <a:off x="8135683" y="2808242"/>
            <a:ext cx="1505966" cy="1505966"/>
          </a:xfrm>
          <a:prstGeom prst="ellipse">
            <a:avLst/>
          </a:prstGeom>
          <a:solidFill>
            <a:srgbClr val="F2F2F2"/>
          </a:solidFill>
          <a:ln w="9525" cap="flat" cmpd="sng">
            <a:solidFill>
              <a:srgbClr val="F2F2F2"/>
            </a:solidFill>
            <a:prstDash val="solid"/>
            <a:round/>
            <a:headEnd type="none" w="sm" len="sm"/>
            <a:tailEnd type="none" w="sm" len="sm"/>
          </a:ln>
        </p:spPr>
        <p:txBody>
          <a:bodyPr spcFirstLastPara="1" wrap="square" lIns="0" tIns="0" rIns="0" bIns="0" anchor="ctr" anchorCtr="0"/>
          <a:lstStyle>
            <a:lvl1pPr marR="0" lvl="0" algn="ctr" rtl="0">
              <a:lnSpc>
                <a:spcPct val="90000"/>
              </a:lnSpc>
              <a:spcBef>
                <a:spcPts val="1000"/>
              </a:spcBef>
              <a:spcAft>
                <a:spcPts val="0"/>
              </a:spcAft>
              <a:buClr>
                <a:srgbClr val="3F3F3F"/>
              </a:buClr>
              <a:buSzPts val="1800"/>
              <a:buFont typeface="Arial"/>
              <a:buNone/>
              <a:defRPr sz="1800" b="0" i="0" u="none" strike="noStrike" cap="none">
                <a:solidFill>
                  <a:srgbClr val="3F3F3F"/>
                </a:solidFill>
                <a:latin typeface="Calibri"/>
                <a:ea typeface="Calibri"/>
                <a:cs typeface="Calibri"/>
                <a:sym typeface="Calibri"/>
              </a:defRPr>
            </a:lvl1pPr>
            <a:lvl2pPr marR="0" lvl="1"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R="0" lvl="2"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R="0" lvl="3"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R="0" lvl="4"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R="0" lvl="5"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R="0" lvl="6"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R="0" lvl="7"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R="0" lvl="8"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71" name="Google Shape;171;p12"/>
          <p:cNvSpPr txBox="1">
            <a:spLocks noGrp="1"/>
          </p:cNvSpPr>
          <p:nvPr>
            <p:ph type="body" idx="13"/>
          </p:nvPr>
        </p:nvSpPr>
        <p:spPr>
          <a:xfrm>
            <a:off x="431800" y="1080000"/>
            <a:ext cx="11339513" cy="276561"/>
          </a:xfrm>
          <a:prstGeom prst="rect">
            <a:avLst/>
          </a:prstGeom>
          <a:noFill/>
          <a:ln>
            <a:noFill/>
          </a:ln>
        </p:spPr>
        <p:txBody>
          <a:bodyPr spcFirstLastPara="1" wrap="square" lIns="0" tIns="0" rIns="0" bIns="0" anchor="t" anchorCtr="0"/>
          <a:lstStyle>
            <a:lvl1pPr marL="457200" marR="0" lvl="0" indent="-228600" algn="l" rtl="0">
              <a:lnSpc>
                <a:spcPct val="90000"/>
              </a:lnSpc>
              <a:spcBef>
                <a:spcPts val="1000"/>
              </a:spcBef>
              <a:spcAft>
                <a:spcPts val="0"/>
              </a:spcAft>
              <a:buClr>
                <a:srgbClr val="3F3F3F"/>
              </a:buClr>
              <a:buSzPts val="1800"/>
              <a:buFont typeface="Arial"/>
              <a:buNone/>
              <a:defRPr sz="1800" b="0" i="0" u="none" strike="noStrike" cap="none">
                <a:solidFill>
                  <a:srgbClr val="3F3F3F"/>
                </a:solidFill>
                <a:latin typeface="Calibri"/>
                <a:ea typeface="Calibri"/>
                <a:cs typeface="Calibri"/>
                <a:sym typeface="Calibri"/>
              </a:defRPr>
            </a:lvl1pPr>
            <a:lvl2pPr marL="914400" marR="0" lvl="1" indent="-228600" algn="l" rtl="0">
              <a:lnSpc>
                <a:spcPct val="90000"/>
              </a:lnSpc>
              <a:spcBef>
                <a:spcPts val="500"/>
              </a:spcBef>
              <a:spcAft>
                <a:spcPts val="0"/>
              </a:spcAft>
              <a:buClr>
                <a:srgbClr val="3F3F3F"/>
              </a:buClr>
              <a:buSzPts val="1600"/>
              <a:buFont typeface="Arial"/>
              <a:buNone/>
              <a:defRPr sz="1600" b="0" i="0" u="none" strike="noStrike" cap="none">
                <a:solidFill>
                  <a:srgbClr val="3F3F3F"/>
                </a:solidFill>
                <a:latin typeface="Calibri"/>
                <a:ea typeface="Calibri"/>
                <a:cs typeface="Calibri"/>
                <a:sym typeface="Calibri"/>
              </a:defRPr>
            </a:lvl2pPr>
            <a:lvl3pPr marL="1371600" marR="0" lvl="2" indent="-228600" algn="l" rtl="0">
              <a:lnSpc>
                <a:spcPct val="90000"/>
              </a:lnSpc>
              <a:spcBef>
                <a:spcPts val="500"/>
              </a:spcBef>
              <a:spcAft>
                <a:spcPts val="0"/>
              </a:spcAft>
              <a:buClr>
                <a:srgbClr val="3F3F3F"/>
              </a:buClr>
              <a:buSzPts val="1400"/>
              <a:buFont typeface="Arial"/>
              <a:buNone/>
              <a:defRPr sz="1400" b="0" i="0" u="none" strike="noStrike" cap="none">
                <a:solidFill>
                  <a:srgbClr val="3F3F3F"/>
                </a:solidFill>
                <a:latin typeface="Calibri"/>
                <a:ea typeface="Calibri"/>
                <a:cs typeface="Calibri"/>
                <a:sym typeface="Calibri"/>
              </a:defRPr>
            </a:lvl3pPr>
            <a:lvl4pPr marL="1828800" marR="0" lvl="3" indent="-228600" algn="l" rtl="0">
              <a:lnSpc>
                <a:spcPct val="90000"/>
              </a:lnSpc>
              <a:spcBef>
                <a:spcPts val="500"/>
              </a:spcBef>
              <a:spcAft>
                <a:spcPts val="0"/>
              </a:spcAft>
              <a:buClr>
                <a:srgbClr val="3F3F3F"/>
              </a:buClr>
              <a:buSzPts val="1400"/>
              <a:buFont typeface="Arial"/>
              <a:buNone/>
              <a:defRPr sz="1400" b="0" i="0" u="none" strike="noStrike" cap="none">
                <a:solidFill>
                  <a:srgbClr val="3F3F3F"/>
                </a:solidFill>
                <a:latin typeface="Calibri"/>
                <a:ea typeface="Calibri"/>
                <a:cs typeface="Calibri"/>
                <a:sym typeface="Calibri"/>
              </a:defRPr>
            </a:lvl4pPr>
            <a:lvl5pPr marL="2286000" marR="0" lvl="4" indent="-228600" algn="l" rtl="0">
              <a:lnSpc>
                <a:spcPct val="90000"/>
              </a:lnSpc>
              <a:spcBef>
                <a:spcPts val="500"/>
              </a:spcBef>
              <a:spcAft>
                <a:spcPts val="0"/>
              </a:spcAft>
              <a:buClr>
                <a:srgbClr val="3F3F3F"/>
              </a:buClr>
              <a:buSzPts val="1400"/>
              <a:buFont typeface="Arial"/>
              <a:buNone/>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72" name="Google Shape;172;p12"/>
          <p:cNvSpPr txBox="1">
            <a:spLocks noGrp="1"/>
          </p:cNvSpPr>
          <p:nvPr>
            <p:ph type="body" idx="14"/>
          </p:nvPr>
        </p:nvSpPr>
        <p:spPr>
          <a:xfrm>
            <a:off x="2103945" y="4311393"/>
            <a:ext cx="1964172" cy="1130300"/>
          </a:xfrm>
          <a:prstGeom prst="rect">
            <a:avLst/>
          </a:prstGeom>
          <a:noFill/>
          <a:ln>
            <a:noFill/>
          </a:ln>
        </p:spPr>
        <p:txBody>
          <a:bodyPr spcFirstLastPara="1" wrap="square" lIns="0" tIns="0" rIns="0" bIns="0" anchor="t" anchorCtr="0"/>
          <a:lstStyle>
            <a:lvl1pPr marL="457200" marR="0" lvl="0" indent="-228600" algn="l" rtl="0">
              <a:lnSpc>
                <a:spcPct val="90000"/>
              </a:lnSpc>
              <a:spcBef>
                <a:spcPts val="1000"/>
              </a:spcBef>
              <a:spcAft>
                <a:spcPts val="0"/>
              </a:spcAft>
              <a:buClr>
                <a:srgbClr val="3F3F3F"/>
              </a:buClr>
              <a:buSzPts val="1800"/>
              <a:buFont typeface="Arial"/>
              <a:buNone/>
              <a:defRPr sz="1800" b="0" i="0" u="none" strike="noStrike" cap="none">
                <a:solidFill>
                  <a:srgbClr val="3F3F3F"/>
                </a:solidFill>
                <a:latin typeface="Calibri"/>
                <a:ea typeface="Calibri"/>
                <a:cs typeface="Calibri"/>
                <a:sym typeface="Calibri"/>
              </a:defRPr>
            </a:lvl1pPr>
            <a:lvl2pPr marL="914400" marR="0" lvl="1" indent="-228600" algn="l" rtl="0">
              <a:lnSpc>
                <a:spcPct val="90000"/>
              </a:lnSpc>
              <a:spcBef>
                <a:spcPts val="500"/>
              </a:spcBef>
              <a:spcAft>
                <a:spcPts val="0"/>
              </a:spcAft>
              <a:buClr>
                <a:srgbClr val="3F3F3F"/>
              </a:buClr>
              <a:buSzPts val="1600"/>
              <a:buFont typeface="Arial"/>
              <a:buNone/>
              <a:defRPr sz="1600" b="0" i="0" u="none" strike="noStrike" cap="none">
                <a:solidFill>
                  <a:srgbClr val="3F3F3F"/>
                </a:solidFill>
                <a:latin typeface="Calibri"/>
                <a:ea typeface="Calibri"/>
                <a:cs typeface="Calibri"/>
                <a:sym typeface="Calibri"/>
              </a:defRPr>
            </a:lvl2pPr>
            <a:lvl3pPr marL="1371600" marR="0" lvl="2" indent="-228600" algn="l" rtl="0">
              <a:lnSpc>
                <a:spcPct val="90000"/>
              </a:lnSpc>
              <a:spcBef>
                <a:spcPts val="500"/>
              </a:spcBef>
              <a:spcAft>
                <a:spcPts val="0"/>
              </a:spcAft>
              <a:buClr>
                <a:srgbClr val="3F3F3F"/>
              </a:buClr>
              <a:buSzPts val="1400"/>
              <a:buFont typeface="Arial"/>
              <a:buNone/>
              <a:defRPr sz="1400" b="0" i="0" u="none" strike="noStrike" cap="none">
                <a:solidFill>
                  <a:srgbClr val="3F3F3F"/>
                </a:solidFill>
                <a:latin typeface="Calibri"/>
                <a:ea typeface="Calibri"/>
                <a:cs typeface="Calibri"/>
                <a:sym typeface="Calibri"/>
              </a:defRPr>
            </a:lvl3pPr>
            <a:lvl4pPr marL="1828800" marR="0" lvl="3" indent="-228600" algn="l" rtl="0">
              <a:lnSpc>
                <a:spcPct val="90000"/>
              </a:lnSpc>
              <a:spcBef>
                <a:spcPts val="500"/>
              </a:spcBef>
              <a:spcAft>
                <a:spcPts val="0"/>
              </a:spcAft>
              <a:buClr>
                <a:srgbClr val="3F3F3F"/>
              </a:buClr>
              <a:buSzPts val="1400"/>
              <a:buFont typeface="Arial"/>
              <a:buNone/>
              <a:defRPr sz="1400" b="0" i="0" u="none" strike="noStrike" cap="none">
                <a:solidFill>
                  <a:srgbClr val="3F3F3F"/>
                </a:solidFill>
                <a:latin typeface="Calibri"/>
                <a:ea typeface="Calibri"/>
                <a:cs typeface="Calibri"/>
                <a:sym typeface="Calibri"/>
              </a:defRPr>
            </a:lvl4pPr>
            <a:lvl5pPr marL="2286000" marR="0" lvl="4" indent="-228600" algn="l" rtl="0">
              <a:lnSpc>
                <a:spcPct val="90000"/>
              </a:lnSpc>
              <a:spcBef>
                <a:spcPts val="500"/>
              </a:spcBef>
              <a:spcAft>
                <a:spcPts val="0"/>
              </a:spcAft>
              <a:buClr>
                <a:srgbClr val="3F3F3F"/>
              </a:buClr>
              <a:buSzPts val="1400"/>
              <a:buFont typeface="Arial"/>
              <a:buNone/>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73" name="Google Shape;173;p12"/>
          <p:cNvSpPr txBox="1">
            <a:spLocks noGrp="1"/>
          </p:cNvSpPr>
          <p:nvPr>
            <p:ph type="body" idx="15"/>
          </p:nvPr>
        </p:nvSpPr>
        <p:spPr>
          <a:xfrm>
            <a:off x="5955887" y="4311393"/>
            <a:ext cx="1963737" cy="1130300"/>
          </a:xfrm>
          <a:prstGeom prst="rect">
            <a:avLst/>
          </a:prstGeom>
          <a:noFill/>
          <a:ln>
            <a:noFill/>
          </a:ln>
        </p:spPr>
        <p:txBody>
          <a:bodyPr spcFirstLastPara="1" wrap="square" lIns="0" tIns="0" rIns="0" bIns="0" anchor="t" anchorCtr="0"/>
          <a:lstStyle>
            <a:lvl1pPr marL="457200" marR="0" lvl="0" indent="-228600" algn="l" rtl="0">
              <a:lnSpc>
                <a:spcPct val="90000"/>
              </a:lnSpc>
              <a:spcBef>
                <a:spcPts val="1000"/>
              </a:spcBef>
              <a:spcAft>
                <a:spcPts val="0"/>
              </a:spcAft>
              <a:buClr>
                <a:srgbClr val="3F3F3F"/>
              </a:buClr>
              <a:buSzPts val="1800"/>
              <a:buFont typeface="Arial"/>
              <a:buNone/>
              <a:defRPr sz="18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74" name="Google Shape;174;p12"/>
          <p:cNvSpPr txBox="1">
            <a:spLocks noGrp="1"/>
          </p:cNvSpPr>
          <p:nvPr>
            <p:ph type="body" idx="16"/>
          </p:nvPr>
        </p:nvSpPr>
        <p:spPr>
          <a:xfrm>
            <a:off x="9807829" y="4311393"/>
            <a:ext cx="1981200" cy="1138238"/>
          </a:xfrm>
          <a:prstGeom prst="rect">
            <a:avLst/>
          </a:prstGeom>
          <a:noFill/>
          <a:ln>
            <a:noFill/>
          </a:ln>
        </p:spPr>
        <p:txBody>
          <a:bodyPr spcFirstLastPara="1" wrap="square" lIns="0" tIns="0" rIns="0" bIns="0" anchor="t" anchorCtr="0"/>
          <a:lstStyle>
            <a:lvl1pPr marL="457200" marR="0" lvl="0" indent="-228600" algn="l" rtl="0">
              <a:lnSpc>
                <a:spcPct val="90000"/>
              </a:lnSpc>
              <a:spcBef>
                <a:spcPts val="1000"/>
              </a:spcBef>
              <a:spcAft>
                <a:spcPts val="0"/>
              </a:spcAft>
              <a:buClr>
                <a:srgbClr val="3F3F3F"/>
              </a:buClr>
              <a:buSzPts val="1800"/>
              <a:buFont typeface="Arial"/>
              <a:buNone/>
              <a:defRPr sz="18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Tree>
    <p:extLst>
      <p:ext uri="{BB962C8B-B14F-4D97-AF65-F5344CB8AC3E}">
        <p14:creationId xmlns:p14="http://schemas.microsoft.com/office/powerpoint/2010/main" val="3990483340"/>
      </p:ext>
    </p:extLst>
  </p:cSld>
  <p:clrMapOvr>
    <a:masterClrMapping/>
  </p:clrMapOvr>
</p:sldLayout>
</file>

<file path=ppt/slideLayouts/slideLayout189.xml><?xml version="1.0" encoding="utf-8"?>
<p:sldLayout xmlns:a="http://schemas.openxmlformats.org/drawingml/2006/main" xmlns:r="http://schemas.openxmlformats.org/officeDocument/2006/relationships" xmlns:p="http://schemas.openxmlformats.org/presentationml/2006/main" matchingName="1_Image Bullets">
  <p:cSld name="1_Image Bullets">
    <p:spTree>
      <p:nvGrpSpPr>
        <p:cNvPr id="1" name="Shape 175"/>
        <p:cNvGrpSpPr/>
        <p:nvPr/>
      </p:nvGrpSpPr>
      <p:grpSpPr>
        <a:xfrm>
          <a:off x="0" y="0"/>
          <a:ext cx="0" cy="0"/>
          <a:chOff x="0" y="0"/>
          <a:chExt cx="0" cy="0"/>
        </a:xfrm>
      </p:grpSpPr>
      <p:sp>
        <p:nvSpPr>
          <p:cNvPr id="176" name="Google Shape;176;p13"/>
          <p:cNvSpPr/>
          <p:nvPr/>
        </p:nvSpPr>
        <p:spPr>
          <a:xfrm>
            <a:off x="3762852" y="1440875"/>
            <a:ext cx="1508760" cy="1508760"/>
          </a:xfrm>
          <a:prstGeom prst="ellipse">
            <a:avLst/>
          </a:pr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177" name="Google Shape;177;p13"/>
          <p:cNvSpPr/>
          <p:nvPr/>
        </p:nvSpPr>
        <p:spPr>
          <a:xfrm>
            <a:off x="6604501" y="1440875"/>
            <a:ext cx="1508760" cy="1508760"/>
          </a:xfrm>
          <a:prstGeom prst="ellipse">
            <a:avLst/>
          </a:pr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178" name="Google Shape;178;p13"/>
          <p:cNvSpPr/>
          <p:nvPr/>
        </p:nvSpPr>
        <p:spPr>
          <a:xfrm>
            <a:off x="9446150" y="1440578"/>
            <a:ext cx="1508760" cy="1508760"/>
          </a:xfrm>
          <a:prstGeom prst="ellipse">
            <a:avLst/>
          </a:pr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179" name="Google Shape;179;p13"/>
          <p:cNvSpPr/>
          <p:nvPr/>
        </p:nvSpPr>
        <p:spPr>
          <a:xfrm>
            <a:off x="923703" y="1440875"/>
            <a:ext cx="1508760" cy="1508760"/>
          </a:xfrm>
          <a:prstGeom prst="ellipse">
            <a:avLst/>
          </a:pr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180" name="Google Shape;180;p13"/>
          <p:cNvSpPr txBox="1">
            <a:spLocks noGrp="1"/>
          </p:cNvSpPr>
          <p:nvPr>
            <p:ph type="title"/>
          </p:nvPr>
        </p:nvSpPr>
        <p:spPr>
          <a:xfrm>
            <a:off x="432000" y="432000"/>
            <a:ext cx="11340000" cy="432000"/>
          </a:xfrm>
          <a:prstGeom prst="rect">
            <a:avLst/>
          </a:prstGeom>
          <a:noFill/>
          <a:ln>
            <a:noFill/>
          </a:ln>
        </p:spPr>
        <p:txBody>
          <a:bodyPr spcFirstLastPara="1" wrap="square" lIns="0" tIns="0" rIns="0" bIns="0" anchor="ctr" anchorCtr="0"/>
          <a:lstStyle>
            <a:lvl1pPr marR="0" lvl="0" algn="l" rtl="0">
              <a:lnSpc>
                <a:spcPct val="90000"/>
              </a:lnSpc>
              <a:spcBef>
                <a:spcPts val="0"/>
              </a:spcBef>
              <a:spcAft>
                <a:spcPts val="0"/>
              </a:spcAft>
              <a:buClr>
                <a:srgbClr val="0070C0"/>
              </a:buClr>
              <a:buSzPts val="3600"/>
              <a:buFont typeface="Economica"/>
              <a:buNone/>
              <a:defRPr sz="3600" b="0" i="0" u="none" strike="noStrike" cap="none">
                <a:solidFill>
                  <a:srgbClr val="0070C0"/>
                </a:solidFill>
                <a:latin typeface="Economica"/>
                <a:ea typeface="Economica"/>
                <a:cs typeface="Economica"/>
                <a:sym typeface="Economica"/>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endParaRPr/>
          </a:p>
        </p:txBody>
      </p:sp>
      <p:sp>
        <p:nvSpPr>
          <p:cNvPr id="181" name="Google Shape;181;p13"/>
          <p:cNvSpPr txBox="1">
            <a:spLocks noGrp="1"/>
          </p:cNvSpPr>
          <p:nvPr>
            <p:ph type="ftr" idx="11"/>
          </p:nvPr>
        </p:nvSpPr>
        <p:spPr>
          <a:xfrm>
            <a:off x="431999" y="6188628"/>
            <a:ext cx="8784941" cy="365125"/>
          </a:xfrm>
          <a:prstGeom prst="rect">
            <a:avLst/>
          </a:prstGeom>
          <a:noFill/>
          <a:ln>
            <a:noFill/>
          </a:ln>
        </p:spPr>
        <p:txBody>
          <a:bodyPr spcFirstLastPara="1" wrap="square" lIns="0" tIns="0" rIns="0" bIns="0" anchor="ctr" anchorCtr="0"/>
          <a:lstStyle>
            <a:lvl1pPr marR="0" lvl="0" algn="l" rtl="0">
              <a:spcBef>
                <a:spcPts val="0"/>
              </a:spcBef>
              <a:spcAft>
                <a:spcPts val="0"/>
              </a:spcAft>
              <a:buSzPts val="1400"/>
              <a:buNone/>
              <a:defRPr sz="1200" b="0" i="0" u="none" strike="noStrike" cap="none">
                <a:solidFill>
                  <a:srgbClr val="3F3F3F"/>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200" b="0" i="0" u="none" strike="noStrike" kern="0" cap="none" spc="0" normalizeH="0" baseline="0" noProof="0">
              <a:ln>
                <a:noFill/>
              </a:ln>
              <a:solidFill>
                <a:srgbClr val="3F3F3F"/>
              </a:solidFill>
              <a:effectLst/>
              <a:uLnTx/>
              <a:uFillTx/>
              <a:latin typeface="Calibri"/>
              <a:cs typeface="Calibri"/>
              <a:sym typeface="Calibri"/>
            </a:endParaRPr>
          </a:p>
        </p:txBody>
      </p:sp>
      <p:sp>
        <p:nvSpPr>
          <p:cNvPr id="182" name="Google Shape;182;p13"/>
          <p:cNvSpPr>
            <a:spLocks noGrp="1"/>
          </p:cNvSpPr>
          <p:nvPr>
            <p:ph type="sldNum" idx="12"/>
          </p:nvPr>
        </p:nvSpPr>
        <p:spPr>
          <a:xfrm>
            <a:off x="11496369" y="6155190"/>
            <a:ext cx="432000" cy="432000"/>
          </a:xfrm>
          <a:prstGeom prst="ellipse">
            <a:avLst/>
          </a:prstGeom>
          <a:noFill/>
          <a:ln w="9525" cap="flat" cmpd="sng">
            <a:solidFill>
              <a:schemeClr val="accent1"/>
            </a:solidFill>
            <a:prstDash val="solid"/>
            <a:round/>
            <a:headEnd type="none" w="sm" len="sm"/>
            <a:tailEnd type="none" w="sm" len="sm"/>
          </a:ln>
        </p:spPr>
        <p:txBody>
          <a:bodyPr spcFirstLastPara="1" wrap="square" lIns="0" tIns="0" rIns="0" bIns="0" anchor="ctr" anchorCtr="0">
            <a:noAutofit/>
          </a:bodyPr>
          <a:lstStyle>
            <a:lvl1pPr marL="0" marR="0" lvl="0" indent="0" algn="ctr" rtl="0">
              <a:spcBef>
                <a:spcPts val="0"/>
              </a:spcBef>
              <a:buNone/>
              <a:defRPr sz="1200" b="1" i="1" u="none" strike="noStrike" cap="none">
                <a:solidFill>
                  <a:srgbClr val="3F3F3F"/>
                </a:solidFill>
                <a:latin typeface="Rockwell"/>
                <a:ea typeface="Rockwell"/>
                <a:cs typeface="Rockwell"/>
                <a:sym typeface="Rockwell"/>
              </a:defRPr>
            </a:lvl1pPr>
            <a:lvl2pPr marL="0" marR="0" lvl="1" indent="0" algn="ctr" rtl="0">
              <a:spcBef>
                <a:spcPts val="0"/>
              </a:spcBef>
              <a:buNone/>
              <a:defRPr sz="1200" b="1" i="1" u="none" strike="noStrike" cap="none">
                <a:solidFill>
                  <a:srgbClr val="3F3F3F"/>
                </a:solidFill>
                <a:latin typeface="Rockwell"/>
                <a:ea typeface="Rockwell"/>
                <a:cs typeface="Rockwell"/>
                <a:sym typeface="Rockwell"/>
              </a:defRPr>
            </a:lvl2pPr>
            <a:lvl3pPr marL="0" marR="0" lvl="2" indent="0" algn="ctr" rtl="0">
              <a:spcBef>
                <a:spcPts val="0"/>
              </a:spcBef>
              <a:buNone/>
              <a:defRPr sz="1200" b="1" i="1" u="none" strike="noStrike" cap="none">
                <a:solidFill>
                  <a:srgbClr val="3F3F3F"/>
                </a:solidFill>
                <a:latin typeface="Rockwell"/>
                <a:ea typeface="Rockwell"/>
                <a:cs typeface="Rockwell"/>
                <a:sym typeface="Rockwell"/>
              </a:defRPr>
            </a:lvl3pPr>
            <a:lvl4pPr marL="0" marR="0" lvl="3" indent="0" algn="ctr" rtl="0">
              <a:spcBef>
                <a:spcPts val="0"/>
              </a:spcBef>
              <a:buNone/>
              <a:defRPr sz="1200" b="1" i="1" u="none" strike="noStrike" cap="none">
                <a:solidFill>
                  <a:srgbClr val="3F3F3F"/>
                </a:solidFill>
                <a:latin typeface="Rockwell"/>
                <a:ea typeface="Rockwell"/>
                <a:cs typeface="Rockwell"/>
                <a:sym typeface="Rockwell"/>
              </a:defRPr>
            </a:lvl4pPr>
            <a:lvl5pPr marL="0" marR="0" lvl="4" indent="0" algn="ctr" rtl="0">
              <a:spcBef>
                <a:spcPts val="0"/>
              </a:spcBef>
              <a:buNone/>
              <a:defRPr sz="1200" b="1" i="1" u="none" strike="noStrike" cap="none">
                <a:solidFill>
                  <a:srgbClr val="3F3F3F"/>
                </a:solidFill>
                <a:latin typeface="Rockwell"/>
                <a:ea typeface="Rockwell"/>
                <a:cs typeface="Rockwell"/>
                <a:sym typeface="Rockwell"/>
              </a:defRPr>
            </a:lvl5pPr>
            <a:lvl6pPr marL="0" marR="0" lvl="5" indent="0" algn="ctr" rtl="0">
              <a:spcBef>
                <a:spcPts val="0"/>
              </a:spcBef>
              <a:buNone/>
              <a:defRPr sz="1200" b="1" i="1" u="none" strike="noStrike" cap="none">
                <a:solidFill>
                  <a:srgbClr val="3F3F3F"/>
                </a:solidFill>
                <a:latin typeface="Rockwell"/>
                <a:ea typeface="Rockwell"/>
                <a:cs typeface="Rockwell"/>
                <a:sym typeface="Rockwell"/>
              </a:defRPr>
            </a:lvl6pPr>
            <a:lvl7pPr marL="0" marR="0" lvl="6" indent="0" algn="ctr" rtl="0">
              <a:spcBef>
                <a:spcPts val="0"/>
              </a:spcBef>
              <a:buNone/>
              <a:defRPr sz="1200" b="1" i="1" u="none" strike="noStrike" cap="none">
                <a:solidFill>
                  <a:srgbClr val="3F3F3F"/>
                </a:solidFill>
                <a:latin typeface="Rockwell"/>
                <a:ea typeface="Rockwell"/>
                <a:cs typeface="Rockwell"/>
                <a:sym typeface="Rockwell"/>
              </a:defRPr>
            </a:lvl7pPr>
            <a:lvl8pPr marL="0" marR="0" lvl="7" indent="0" algn="ctr" rtl="0">
              <a:spcBef>
                <a:spcPts val="0"/>
              </a:spcBef>
              <a:buNone/>
              <a:defRPr sz="1200" b="1" i="1" u="none" strike="noStrike" cap="none">
                <a:solidFill>
                  <a:srgbClr val="3F3F3F"/>
                </a:solidFill>
                <a:latin typeface="Rockwell"/>
                <a:ea typeface="Rockwell"/>
                <a:cs typeface="Rockwell"/>
                <a:sym typeface="Rockwell"/>
              </a:defRPr>
            </a:lvl8pPr>
            <a:lvl9pPr marL="0" marR="0" lvl="8" indent="0" algn="ctr" rtl="0">
              <a:spcBef>
                <a:spcPts val="0"/>
              </a:spcBef>
              <a:buNone/>
              <a:defRPr sz="1200" b="1" i="1" u="none" strike="noStrike" cap="none">
                <a:solidFill>
                  <a:srgbClr val="3F3F3F"/>
                </a:solidFill>
                <a:latin typeface="Rockwell"/>
                <a:ea typeface="Rockwell"/>
                <a:cs typeface="Rockwell"/>
                <a:sym typeface="Rockwell"/>
              </a:defRPr>
            </a:lvl9p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n-US" sz="1200" b="1" i="1" u="none" strike="noStrike" kern="0" cap="none" spc="0" normalizeH="0" baseline="0" noProof="0">
                <a:ln>
                  <a:noFill/>
                </a:ln>
                <a:solidFill>
                  <a:srgbClr val="3F3F3F"/>
                </a:solidFill>
                <a:effectLst/>
                <a:uLnTx/>
                <a:uFillTx/>
                <a:latin typeface="Rockwell"/>
                <a:sym typeface="Rockwell"/>
              </a:rPr>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t>‹#›</a:t>
            </a:fld>
            <a:endParaRPr kumimoji="0" sz="1200" b="1" i="1" u="none" strike="noStrike" kern="0" cap="none" spc="0" normalizeH="0" baseline="0" noProof="0">
              <a:ln>
                <a:noFill/>
              </a:ln>
              <a:solidFill>
                <a:srgbClr val="3F3F3F"/>
              </a:solidFill>
              <a:effectLst/>
              <a:uLnTx/>
              <a:uFillTx/>
              <a:latin typeface="Rockwell"/>
              <a:sym typeface="Rockwell"/>
            </a:endParaRPr>
          </a:p>
        </p:txBody>
      </p:sp>
      <p:sp>
        <p:nvSpPr>
          <p:cNvPr id="183" name="Google Shape;183;p13"/>
          <p:cNvSpPr txBox="1">
            <a:spLocks noGrp="1"/>
          </p:cNvSpPr>
          <p:nvPr>
            <p:ph type="body" idx="1"/>
          </p:nvPr>
        </p:nvSpPr>
        <p:spPr>
          <a:xfrm>
            <a:off x="3273743" y="4688112"/>
            <a:ext cx="2514600" cy="900000"/>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3F3F3F"/>
              </a:buClr>
              <a:buSzPts val="1600"/>
              <a:buFont typeface="Arial"/>
              <a:buNone/>
              <a:defRPr sz="16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84" name="Google Shape;184;p13"/>
          <p:cNvSpPr txBox="1">
            <a:spLocks noGrp="1"/>
          </p:cNvSpPr>
          <p:nvPr>
            <p:ph type="body" idx="2"/>
          </p:nvPr>
        </p:nvSpPr>
        <p:spPr>
          <a:xfrm>
            <a:off x="6115392" y="4688112"/>
            <a:ext cx="2514600" cy="900000"/>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3F3F3F"/>
              </a:buClr>
              <a:buSzPts val="1600"/>
              <a:buFont typeface="Arial"/>
              <a:buNone/>
              <a:defRPr sz="16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85" name="Google Shape;185;p13"/>
          <p:cNvSpPr txBox="1">
            <a:spLocks noGrp="1"/>
          </p:cNvSpPr>
          <p:nvPr>
            <p:ph type="body" idx="3"/>
          </p:nvPr>
        </p:nvSpPr>
        <p:spPr>
          <a:xfrm>
            <a:off x="8957041" y="4683350"/>
            <a:ext cx="2514600" cy="900000"/>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3F3F3F"/>
              </a:buClr>
              <a:buSzPts val="1600"/>
              <a:buFont typeface="Arial"/>
              <a:buNone/>
              <a:defRPr sz="16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86" name="Google Shape;186;p13"/>
          <p:cNvSpPr txBox="1">
            <a:spLocks noGrp="1"/>
          </p:cNvSpPr>
          <p:nvPr>
            <p:ph type="body" idx="4"/>
          </p:nvPr>
        </p:nvSpPr>
        <p:spPr>
          <a:xfrm>
            <a:off x="431800" y="3926334"/>
            <a:ext cx="2514600" cy="504000"/>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3F3F3F"/>
              </a:buClr>
              <a:buSzPts val="1800"/>
              <a:buFont typeface="Arial"/>
              <a:buNone/>
              <a:defRPr sz="1800" b="1" i="0" u="none" strike="noStrike" cap="none">
                <a:solidFill>
                  <a:srgbClr val="3F3F3F"/>
                </a:solidFill>
                <a:latin typeface="Rockwell"/>
                <a:ea typeface="Rockwell"/>
                <a:cs typeface="Rockwell"/>
                <a:sym typeface="Rockwell"/>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87" name="Google Shape;187;p13"/>
          <p:cNvSpPr txBox="1">
            <a:spLocks noGrp="1"/>
          </p:cNvSpPr>
          <p:nvPr>
            <p:ph type="body" idx="5"/>
          </p:nvPr>
        </p:nvSpPr>
        <p:spPr>
          <a:xfrm>
            <a:off x="3273743" y="3926335"/>
            <a:ext cx="2514600" cy="504000"/>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3F3F3F"/>
              </a:buClr>
              <a:buSzPts val="1800"/>
              <a:buFont typeface="Arial"/>
              <a:buNone/>
              <a:defRPr sz="1800" b="1" i="0" u="none" strike="noStrike" cap="none">
                <a:solidFill>
                  <a:srgbClr val="3F3F3F"/>
                </a:solidFill>
                <a:latin typeface="Rockwell"/>
                <a:ea typeface="Rockwell"/>
                <a:cs typeface="Rockwell"/>
                <a:sym typeface="Rockwell"/>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88" name="Google Shape;188;p13"/>
          <p:cNvSpPr txBox="1">
            <a:spLocks noGrp="1"/>
          </p:cNvSpPr>
          <p:nvPr>
            <p:ph type="body" idx="6"/>
          </p:nvPr>
        </p:nvSpPr>
        <p:spPr>
          <a:xfrm>
            <a:off x="6115392" y="3926335"/>
            <a:ext cx="2514600" cy="504000"/>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3F3F3F"/>
              </a:buClr>
              <a:buSzPts val="1800"/>
              <a:buFont typeface="Arial"/>
              <a:buNone/>
              <a:defRPr sz="1800" b="1" i="0" u="none" strike="noStrike" cap="none">
                <a:solidFill>
                  <a:srgbClr val="3F3F3F"/>
                </a:solidFill>
                <a:latin typeface="Rockwell"/>
                <a:ea typeface="Rockwell"/>
                <a:cs typeface="Rockwell"/>
                <a:sym typeface="Rockwell"/>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89" name="Google Shape;189;p13"/>
          <p:cNvSpPr txBox="1">
            <a:spLocks noGrp="1"/>
          </p:cNvSpPr>
          <p:nvPr>
            <p:ph type="body" idx="7"/>
          </p:nvPr>
        </p:nvSpPr>
        <p:spPr>
          <a:xfrm>
            <a:off x="8957041" y="3926038"/>
            <a:ext cx="2514600" cy="504000"/>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3F3F3F"/>
              </a:buClr>
              <a:buSzPts val="1800"/>
              <a:buFont typeface="Arial"/>
              <a:buNone/>
              <a:defRPr sz="1800" b="1" i="0" u="none" strike="noStrike" cap="none">
                <a:solidFill>
                  <a:srgbClr val="3F3F3F"/>
                </a:solidFill>
                <a:latin typeface="Rockwell"/>
                <a:ea typeface="Rockwell"/>
                <a:cs typeface="Rockwell"/>
                <a:sym typeface="Rockwell"/>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90" name="Google Shape;190;p13"/>
          <p:cNvSpPr txBox="1">
            <a:spLocks noGrp="1"/>
          </p:cNvSpPr>
          <p:nvPr>
            <p:ph type="body" idx="8"/>
          </p:nvPr>
        </p:nvSpPr>
        <p:spPr>
          <a:xfrm>
            <a:off x="432094" y="4683350"/>
            <a:ext cx="2514600" cy="900000"/>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3F3F3F"/>
              </a:buClr>
              <a:buSzPts val="1600"/>
              <a:buFont typeface="Arial"/>
              <a:buNone/>
              <a:defRPr sz="16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91" name="Google Shape;191;p13"/>
          <p:cNvSpPr>
            <a:spLocks noGrp="1"/>
          </p:cNvSpPr>
          <p:nvPr>
            <p:ph type="pic" idx="9"/>
          </p:nvPr>
        </p:nvSpPr>
        <p:spPr>
          <a:xfrm>
            <a:off x="1251046" y="1768218"/>
            <a:ext cx="854075" cy="854075"/>
          </a:xfrm>
          <a:prstGeom prst="rect">
            <a:avLst/>
          </a:prstGeom>
          <a:noFill/>
          <a:ln>
            <a:noFill/>
          </a:ln>
        </p:spPr>
        <p:txBody>
          <a:bodyPr spcFirstLastPara="1" wrap="square" lIns="0" tIns="0" rIns="0" bIns="0" anchor="t" anchorCtr="0"/>
          <a:lstStyle>
            <a:lvl1pPr marR="0" lvl="0" algn="l" rtl="0">
              <a:lnSpc>
                <a:spcPct val="90000"/>
              </a:lnSpc>
              <a:spcBef>
                <a:spcPts val="1000"/>
              </a:spcBef>
              <a:spcAft>
                <a:spcPts val="0"/>
              </a:spcAft>
              <a:buClr>
                <a:srgbClr val="3F3F3F"/>
              </a:buClr>
              <a:buSzPts val="1800"/>
              <a:buFont typeface="Arial"/>
              <a:buNone/>
              <a:defRPr sz="1800" b="0" i="0" u="none" strike="noStrike" cap="none">
                <a:solidFill>
                  <a:srgbClr val="3F3F3F"/>
                </a:solidFill>
                <a:latin typeface="Calibri"/>
                <a:ea typeface="Calibri"/>
                <a:cs typeface="Calibri"/>
                <a:sym typeface="Calibri"/>
              </a:defRPr>
            </a:lvl1pPr>
            <a:lvl2pPr marR="0" lvl="1"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R="0" lvl="2"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R="0" lvl="3"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R="0" lvl="4"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R="0" lvl="5"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R="0" lvl="6"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R="0" lvl="7"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R="0" lvl="8"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92" name="Google Shape;192;p13"/>
          <p:cNvSpPr>
            <a:spLocks noGrp="1"/>
          </p:cNvSpPr>
          <p:nvPr>
            <p:ph type="pic" idx="13"/>
          </p:nvPr>
        </p:nvSpPr>
        <p:spPr>
          <a:xfrm>
            <a:off x="4092436" y="1768218"/>
            <a:ext cx="854075" cy="854075"/>
          </a:xfrm>
          <a:prstGeom prst="rect">
            <a:avLst/>
          </a:prstGeom>
          <a:noFill/>
          <a:ln>
            <a:noFill/>
          </a:ln>
        </p:spPr>
        <p:txBody>
          <a:bodyPr spcFirstLastPara="1" wrap="square" lIns="0" tIns="0" rIns="0" bIns="0" anchor="t" anchorCtr="0"/>
          <a:lstStyle>
            <a:lvl1pPr marR="0" lvl="0" algn="l" rtl="0">
              <a:lnSpc>
                <a:spcPct val="90000"/>
              </a:lnSpc>
              <a:spcBef>
                <a:spcPts val="1000"/>
              </a:spcBef>
              <a:spcAft>
                <a:spcPts val="0"/>
              </a:spcAft>
              <a:buClr>
                <a:srgbClr val="3F3F3F"/>
              </a:buClr>
              <a:buSzPts val="1800"/>
              <a:buFont typeface="Arial"/>
              <a:buNone/>
              <a:defRPr sz="1800" b="0" i="0" u="none" strike="noStrike" cap="none">
                <a:solidFill>
                  <a:srgbClr val="3F3F3F"/>
                </a:solidFill>
                <a:latin typeface="Calibri"/>
                <a:ea typeface="Calibri"/>
                <a:cs typeface="Calibri"/>
                <a:sym typeface="Calibri"/>
              </a:defRPr>
            </a:lvl1pPr>
            <a:lvl2pPr marR="0" lvl="1"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R="0" lvl="2"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R="0" lvl="3"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R="0" lvl="4"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R="0" lvl="5"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R="0" lvl="6"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R="0" lvl="7"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R="0" lvl="8"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93" name="Google Shape;193;p13"/>
          <p:cNvSpPr>
            <a:spLocks noGrp="1"/>
          </p:cNvSpPr>
          <p:nvPr>
            <p:ph type="pic" idx="14"/>
          </p:nvPr>
        </p:nvSpPr>
        <p:spPr>
          <a:xfrm>
            <a:off x="6933339" y="1768218"/>
            <a:ext cx="854075" cy="854075"/>
          </a:xfrm>
          <a:prstGeom prst="rect">
            <a:avLst/>
          </a:prstGeom>
          <a:noFill/>
          <a:ln>
            <a:noFill/>
          </a:ln>
        </p:spPr>
        <p:txBody>
          <a:bodyPr spcFirstLastPara="1" wrap="square" lIns="0" tIns="0" rIns="0" bIns="0" anchor="t" anchorCtr="0"/>
          <a:lstStyle>
            <a:lvl1pPr marR="0" lvl="0" algn="l" rtl="0">
              <a:lnSpc>
                <a:spcPct val="90000"/>
              </a:lnSpc>
              <a:spcBef>
                <a:spcPts val="1000"/>
              </a:spcBef>
              <a:spcAft>
                <a:spcPts val="0"/>
              </a:spcAft>
              <a:buClr>
                <a:srgbClr val="3F3F3F"/>
              </a:buClr>
              <a:buSzPts val="1800"/>
              <a:buFont typeface="Arial"/>
              <a:buNone/>
              <a:defRPr sz="1800" b="0" i="0" u="none" strike="noStrike" cap="none">
                <a:solidFill>
                  <a:srgbClr val="3F3F3F"/>
                </a:solidFill>
                <a:latin typeface="Calibri"/>
                <a:ea typeface="Calibri"/>
                <a:cs typeface="Calibri"/>
                <a:sym typeface="Calibri"/>
              </a:defRPr>
            </a:lvl1pPr>
            <a:lvl2pPr marR="0" lvl="1"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R="0" lvl="2"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R="0" lvl="3"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R="0" lvl="4"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R="0" lvl="5"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R="0" lvl="6"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R="0" lvl="7"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R="0" lvl="8"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94" name="Google Shape;194;p13"/>
          <p:cNvSpPr>
            <a:spLocks noGrp="1"/>
          </p:cNvSpPr>
          <p:nvPr>
            <p:ph type="pic" idx="15"/>
          </p:nvPr>
        </p:nvSpPr>
        <p:spPr>
          <a:xfrm>
            <a:off x="9774241" y="1767921"/>
            <a:ext cx="854075" cy="854075"/>
          </a:xfrm>
          <a:prstGeom prst="rect">
            <a:avLst/>
          </a:prstGeom>
          <a:noFill/>
          <a:ln>
            <a:noFill/>
          </a:ln>
        </p:spPr>
        <p:txBody>
          <a:bodyPr spcFirstLastPara="1" wrap="square" lIns="0" tIns="0" rIns="0" bIns="0" anchor="t" anchorCtr="0"/>
          <a:lstStyle>
            <a:lvl1pPr marR="0" lvl="0" algn="l" rtl="0">
              <a:lnSpc>
                <a:spcPct val="90000"/>
              </a:lnSpc>
              <a:spcBef>
                <a:spcPts val="1000"/>
              </a:spcBef>
              <a:spcAft>
                <a:spcPts val="0"/>
              </a:spcAft>
              <a:buClr>
                <a:srgbClr val="3F3F3F"/>
              </a:buClr>
              <a:buSzPts val="1800"/>
              <a:buFont typeface="Arial"/>
              <a:buNone/>
              <a:defRPr sz="1800" b="0" i="0" u="none" strike="noStrike" cap="none">
                <a:solidFill>
                  <a:srgbClr val="3F3F3F"/>
                </a:solidFill>
                <a:latin typeface="Calibri"/>
                <a:ea typeface="Calibri"/>
                <a:cs typeface="Calibri"/>
                <a:sym typeface="Calibri"/>
              </a:defRPr>
            </a:lvl1pPr>
            <a:lvl2pPr marR="0" lvl="1"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R="0" lvl="2"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R="0" lvl="3"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R="0" lvl="4"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R="0" lvl="5"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R="0" lvl="6"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R="0" lvl="7"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R="0" lvl="8"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Tree>
    <p:extLst>
      <p:ext uri="{BB962C8B-B14F-4D97-AF65-F5344CB8AC3E}">
        <p14:creationId xmlns:p14="http://schemas.microsoft.com/office/powerpoint/2010/main" val="1717862891"/>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showMasterSp="0" type="objTx" preserve="1">
  <p:cSld name="Content with Caption">
    <p:spTree>
      <p:nvGrpSpPr>
        <p:cNvPr id="1" name=""/>
        <p:cNvGrpSpPr/>
        <p:nvPr/>
      </p:nvGrpSpPr>
      <p:grpSpPr>
        <a:xfrm>
          <a:off x="0" y="0"/>
          <a:ext cx="0" cy="0"/>
          <a:chOff x="0" y="0"/>
          <a:chExt cx="0" cy="0"/>
        </a:xfrm>
      </p:grpSpPr>
      <p:grpSp>
        <p:nvGrpSpPr>
          <p:cNvPr id="14" name="Group 13"/>
          <p:cNvGrpSpPr/>
          <p:nvPr/>
        </p:nvGrpSpPr>
        <p:grpSpPr>
          <a:xfrm>
            <a:off x="0" y="-2373"/>
            <a:ext cx="12192000" cy="6867027"/>
            <a:chOff x="0" y="-2373"/>
            <a:chExt cx="12192000" cy="6867027"/>
          </a:xfrm>
        </p:grpSpPr>
        <p:sp>
          <p:nvSpPr>
            <p:cNvPr id="12" name="Rectangle 11"/>
            <p:cNvSpPr/>
            <p:nvPr/>
          </p:nvSpPr>
          <p:spPr>
            <a:xfrm>
              <a:off x="0" y="0"/>
              <a:ext cx="12192000" cy="6858000"/>
            </a:xfrm>
            <a:prstGeom prst="rect">
              <a:avLst/>
            </a:prstGeom>
            <a:blipFill>
              <a:blip r:embed="rId2">
                <a:duotone>
                  <a:schemeClr val="dk2">
                    <a:shade val="62000"/>
                    <a:hueMod val="108000"/>
                    <a:satMod val="164000"/>
                    <a:lumMod val="69000"/>
                  </a:schemeClr>
                  <a:schemeClr val="dk2">
                    <a:tint val="96000"/>
                    <a:hueMod val="90000"/>
                    <a:satMod val="130000"/>
                    <a:lumMod val="134000"/>
                  </a:schemeClr>
                </a:duotone>
              </a:blip>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sp>
        <p:sp>
          <p:nvSpPr>
            <p:cNvPr id="16" name="Oval 15"/>
            <p:cNvSpPr/>
            <p:nvPr/>
          </p:nvSpPr>
          <p:spPr>
            <a:xfrm>
              <a:off x="3220" y="2667000"/>
              <a:ext cx="4191000" cy="4191000"/>
            </a:xfrm>
            <a:prstGeom prst="ellipse">
              <a:avLst/>
            </a:prstGeom>
            <a:gradFill flip="none" rotWithShape="1">
              <a:gsLst>
                <a:gs pos="0">
                  <a:schemeClr val="bg2">
                    <a:lumMod val="40000"/>
                    <a:lumOff val="60000"/>
                    <a:alpha val="11000"/>
                  </a:schemeClr>
                </a:gs>
                <a:gs pos="75000">
                  <a:schemeClr val="bg2">
                    <a:lumMod val="40000"/>
                    <a:lumOff val="60000"/>
                    <a:alpha val="0"/>
                  </a:schemeClr>
                </a:gs>
                <a:gs pos="36000">
                  <a:schemeClr val="bg2">
                    <a:lumMod val="40000"/>
                    <a:lumOff val="60000"/>
                    <a:alpha val="10000"/>
                  </a:schemeClr>
                </a:gs>
              </a:gsLst>
              <a:path path="circle">
                <a:fillToRect l="50000" t="50000" r="50000" b="50000"/>
              </a:path>
              <a:tileRect/>
            </a:gradFill>
            <a:ln>
              <a:noFill/>
            </a:ln>
            <a:effectLst/>
          </p:spPr>
          <p:style>
            <a:lnRef idx="1">
              <a:schemeClr val="accent1"/>
            </a:lnRef>
            <a:fillRef idx="3">
              <a:schemeClr val="accent1"/>
            </a:fillRef>
            <a:effectRef idx="2">
              <a:schemeClr val="accent1"/>
            </a:effectRef>
            <a:fontRef idx="minor">
              <a:schemeClr val="lt1"/>
            </a:fontRef>
          </p:style>
        </p:sp>
        <p:sp>
          <p:nvSpPr>
            <p:cNvPr id="17" name="Oval 16"/>
            <p:cNvSpPr/>
            <p:nvPr/>
          </p:nvSpPr>
          <p:spPr>
            <a:xfrm>
              <a:off x="1750" y="2895600"/>
              <a:ext cx="2362200" cy="2362200"/>
            </a:xfrm>
            <a:prstGeom prst="ellipse">
              <a:avLst/>
            </a:prstGeom>
            <a:gradFill flip="none" rotWithShape="1">
              <a:gsLst>
                <a:gs pos="0">
                  <a:schemeClr val="bg2">
                    <a:lumMod val="40000"/>
                    <a:lumOff val="60000"/>
                    <a:alpha val="8000"/>
                  </a:schemeClr>
                </a:gs>
                <a:gs pos="72000">
                  <a:schemeClr val="bg2">
                    <a:lumMod val="40000"/>
                    <a:lumOff val="60000"/>
                    <a:alpha val="0"/>
                  </a:schemeClr>
                </a:gs>
                <a:gs pos="36000">
                  <a:schemeClr val="bg2">
                    <a:lumMod val="40000"/>
                    <a:lumOff val="60000"/>
                    <a:alpha val="8000"/>
                  </a:schemeClr>
                </a:gs>
              </a:gsLst>
              <a:path path="circle">
                <a:fillToRect l="50000" t="50000" r="50000" b="50000"/>
              </a:path>
              <a:tileRect/>
            </a:gradFill>
            <a:ln>
              <a:noFill/>
            </a:ln>
            <a:effectLst/>
          </p:spPr>
          <p:style>
            <a:lnRef idx="1">
              <a:schemeClr val="accent1"/>
            </a:lnRef>
            <a:fillRef idx="3">
              <a:schemeClr val="accent1"/>
            </a:fillRef>
            <a:effectRef idx="2">
              <a:schemeClr val="accent1"/>
            </a:effectRef>
            <a:fontRef idx="minor">
              <a:schemeClr val="lt1"/>
            </a:fontRef>
          </p:style>
        </p:sp>
        <p:sp>
          <p:nvSpPr>
            <p:cNvPr id="18" name="Oval 17"/>
            <p:cNvSpPr/>
            <p:nvPr/>
          </p:nvSpPr>
          <p:spPr>
            <a:xfrm>
              <a:off x="8609012" y="1676400"/>
              <a:ext cx="2819400" cy="2819400"/>
            </a:xfrm>
            <a:prstGeom prst="ellipse">
              <a:avLst/>
            </a:prstGeom>
            <a:gradFill flip="none" rotWithShape="1">
              <a:gsLst>
                <a:gs pos="0">
                  <a:schemeClr val="bg2">
                    <a:lumMod val="40000"/>
                    <a:lumOff val="60000"/>
                    <a:alpha val="7000"/>
                  </a:schemeClr>
                </a:gs>
                <a:gs pos="69000">
                  <a:schemeClr val="bg2">
                    <a:lumMod val="40000"/>
                    <a:lumOff val="60000"/>
                    <a:alpha val="0"/>
                  </a:schemeClr>
                </a:gs>
                <a:gs pos="36000">
                  <a:schemeClr val="bg2">
                    <a:lumMod val="40000"/>
                    <a:lumOff val="60000"/>
                    <a:alpha val="6000"/>
                  </a:schemeClr>
                </a:gs>
              </a:gsLst>
              <a:path path="circle">
                <a:fillToRect l="50000" t="50000" r="50000" b="50000"/>
              </a:path>
              <a:tileRect/>
            </a:gradFill>
            <a:ln>
              <a:noFill/>
            </a:ln>
            <a:effectLst/>
          </p:spPr>
          <p:style>
            <a:lnRef idx="1">
              <a:schemeClr val="accent1"/>
            </a:lnRef>
            <a:fillRef idx="3">
              <a:schemeClr val="accent1"/>
            </a:fillRef>
            <a:effectRef idx="2">
              <a:schemeClr val="accent1"/>
            </a:effectRef>
            <a:fontRef idx="minor">
              <a:schemeClr val="lt1"/>
            </a:fontRef>
          </p:style>
        </p:sp>
        <p:sp>
          <p:nvSpPr>
            <p:cNvPr id="19" name="Oval 18"/>
            <p:cNvSpPr/>
            <p:nvPr/>
          </p:nvSpPr>
          <p:spPr>
            <a:xfrm>
              <a:off x="7999412" y="-2373"/>
              <a:ext cx="1600200" cy="1600200"/>
            </a:xfrm>
            <a:prstGeom prst="ellipse">
              <a:avLst/>
            </a:prstGeom>
            <a:gradFill flip="none" rotWithShape="1">
              <a:gsLst>
                <a:gs pos="0">
                  <a:schemeClr val="bg2">
                    <a:lumMod val="40000"/>
                    <a:lumOff val="60000"/>
                    <a:alpha val="14000"/>
                  </a:schemeClr>
                </a:gs>
                <a:gs pos="73000">
                  <a:schemeClr val="bg2">
                    <a:lumMod val="40000"/>
                    <a:lumOff val="60000"/>
                    <a:alpha val="0"/>
                  </a:schemeClr>
                </a:gs>
                <a:gs pos="36000">
                  <a:schemeClr val="bg2">
                    <a:lumMod val="40000"/>
                    <a:lumOff val="60000"/>
                    <a:alpha val="7000"/>
                  </a:schemeClr>
                </a:gs>
              </a:gsLst>
              <a:path path="circle">
                <a:fillToRect l="50000" t="50000" r="50000" b="50000"/>
              </a:path>
              <a:tileRect/>
            </a:gradFill>
            <a:ln>
              <a:noFill/>
            </a:ln>
            <a:effectLst/>
          </p:spPr>
          <p:style>
            <a:lnRef idx="1">
              <a:schemeClr val="accent1"/>
            </a:lnRef>
            <a:fillRef idx="3">
              <a:schemeClr val="accent1"/>
            </a:fillRef>
            <a:effectRef idx="2">
              <a:schemeClr val="accent1"/>
            </a:effectRef>
            <a:fontRef idx="minor">
              <a:schemeClr val="lt1"/>
            </a:fontRef>
          </p:style>
        </p:sp>
        <p:sp>
          <p:nvSpPr>
            <p:cNvPr id="20" name="Oval 19"/>
            <p:cNvSpPr/>
            <p:nvPr/>
          </p:nvSpPr>
          <p:spPr>
            <a:xfrm>
              <a:off x="8609012" y="5874054"/>
              <a:ext cx="990600" cy="990600"/>
            </a:xfrm>
            <a:prstGeom prst="ellipse">
              <a:avLst/>
            </a:prstGeom>
            <a:gradFill flip="none" rotWithShape="1">
              <a:gsLst>
                <a:gs pos="0">
                  <a:schemeClr val="bg2">
                    <a:lumMod val="40000"/>
                    <a:lumOff val="60000"/>
                    <a:alpha val="14000"/>
                  </a:schemeClr>
                </a:gs>
                <a:gs pos="66000">
                  <a:schemeClr val="bg2">
                    <a:lumMod val="40000"/>
                    <a:lumOff val="60000"/>
                    <a:alpha val="0"/>
                  </a:schemeClr>
                </a:gs>
                <a:gs pos="36000">
                  <a:schemeClr val="bg2">
                    <a:lumMod val="40000"/>
                    <a:lumOff val="60000"/>
                    <a:alpha val="7000"/>
                  </a:schemeClr>
                </a:gs>
              </a:gsLst>
              <a:path path="circle">
                <a:fillToRect l="50000" t="50000" r="50000" b="50000"/>
              </a:path>
              <a:tileRect/>
            </a:gradFill>
            <a:ln>
              <a:noFill/>
            </a:ln>
            <a:effectLst/>
          </p:spPr>
          <p:style>
            <a:lnRef idx="1">
              <a:schemeClr val="accent1"/>
            </a:lnRef>
            <a:fillRef idx="3">
              <a:schemeClr val="accent1"/>
            </a:fillRef>
            <a:effectRef idx="2">
              <a:schemeClr val="accent1"/>
            </a:effectRef>
            <a:fontRef idx="minor">
              <a:schemeClr val="lt1"/>
            </a:fontRef>
          </p:style>
        </p:sp>
        <p:sp>
          <p:nvSpPr>
            <p:cNvPr id="8" name="Rectangle 7"/>
            <p:cNvSpPr/>
            <p:nvPr/>
          </p:nvSpPr>
          <p:spPr>
            <a:xfrm>
              <a:off x="5713412" y="402165"/>
              <a:ext cx="6055253" cy="6053670"/>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sp>
        <p:sp>
          <p:nvSpPr>
            <p:cNvPr id="10" name="Freeform 5"/>
            <p:cNvSpPr/>
            <p:nvPr/>
          </p:nvSpPr>
          <p:spPr bwMode="gray">
            <a:xfrm rot="15922489">
              <a:off x="3140485" y="1826078"/>
              <a:ext cx="3299407" cy="440924"/>
            </a:xfrm>
            <a:custGeom>
              <a:avLst/>
              <a:gdLst/>
              <a:ahLst/>
              <a:cxnLst/>
              <a:rect l="l" t="t" r="r" b="b"/>
              <a:pathLst>
                <a:path w="10000" h="5291">
                  <a:moveTo>
                    <a:pt x="85" y="2532"/>
                  </a:moveTo>
                  <a:cubicBezTo>
                    <a:pt x="1736" y="3911"/>
                    <a:pt x="7524" y="5298"/>
                    <a:pt x="9958" y="5291"/>
                  </a:cubicBezTo>
                  <a:cubicBezTo>
                    <a:pt x="9989" y="1958"/>
                    <a:pt x="9969" y="3333"/>
                    <a:pt x="10000" y="0"/>
                  </a:cubicBezTo>
                  <a:lnTo>
                    <a:pt x="10000" y="0"/>
                  </a:lnTo>
                  <a:lnTo>
                    <a:pt x="9667" y="204"/>
                  </a:lnTo>
                  <a:lnTo>
                    <a:pt x="9334" y="400"/>
                  </a:lnTo>
                  <a:lnTo>
                    <a:pt x="9001" y="590"/>
                  </a:lnTo>
                  <a:lnTo>
                    <a:pt x="8667" y="753"/>
                  </a:lnTo>
                  <a:lnTo>
                    <a:pt x="8333" y="917"/>
                  </a:lnTo>
                  <a:lnTo>
                    <a:pt x="7999" y="1071"/>
                  </a:lnTo>
                  <a:lnTo>
                    <a:pt x="7669" y="1202"/>
                  </a:lnTo>
                  <a:lnTo>
                    <a:pt x="7333" y="1325"/>
                  </a:lnTo>
                  <a:lnTo>
                    <a:pt x="7000" y="1440"/>
                  </a:lnTo>
                  <a:lnTo>
                    <a:pt x="6673" y="1538"/>
                  </a:lnTo>
                  <a:lnTo>
                    <a:pt x="6340" y="1636"/>
                  </a:lnTo>
                  <a:lnTo>
                    <a:pt x="6013" y="1719"/>
                  </a:lnTo>
                  <a:lnTo>
                    <a:pt x="5686" y="1784"/>
                  </a:lnTo>
                  <a:lnTo>
                    <a:pt x="5359" y="1850"/>
                  </a:lnTo>
                  <a:lnTo>
                    <a:pt x="5036" y="1906"/>
                  </a:lnTo>
                  <a:lnTo>
                    <a:pt x="4717" y="1948"/>
                  </a:lnTo>
                  <a:lnTo>
                    <a:pt x="4396" y="1980"/>
                  </a:lnTo>
                  <a:lnTo>
                    <a:pt x="4079" y="2013"/>
                  </a:lnTo>
                  <a:lnTo>
                    <a:pt x="3766" y="2029"/>
                  </a:lnTo>
                  <a:lnTo>
                    <a:pt x="3454" y="2046"/>
                  </a:lnTo>
                  <a:lnTo>
                    <a:pt x="3145" y="2053"/>
                  </a:lnTo>
                  <a:lnTo>
                    <a:pt x="2839" y="2046"/>
                  </a:lnTo>
                  <a:lnTo>
                    <a:pt x="2537" y="2046"/>
                  </a:lnTo>
                  <a:lnTo>
                    <a:pt x="2238" y="2029"/>
                  </a:lnTo>
                  <a:lnTo>
                    <a:pt x="1943" y="2004"/>
                  </a:lnTo>
                  <a:lnTo>
                    <a:pt x="1653" y="1980"/>
                  </a:lnTo>
                  <a:lnTo>
                    <a:pt x="1368" y="1955"/>
                  </a:lnTo>
                  <a:lnTo>
                    <a:pt x="1085" y="1915"/>
                  </a:lnTo>
                  <a:lnTo>
                    <a:pt x="806" y="1873"/>
                  </a:lnTo>
                  <a:lnTo>
                    <a:pt x="533" y="1833"/>
                  </a:lnTo>
                  <a:lnTo>
                    <a:pt x="0" y="1726"/>
                  </a:lnTo>
                  <a:cubicBezTo>
                    <a:pt x="28" y="1995"/>
                    <a:pt x="57" y="2263"/>
                    <a:pt x="85" y="2532"/>
                  </a:cubicBezTo>
                  <a:close/>
                </a:path>
              </a:pathLst>
            </a:custGeom>
            <a:solidFill>
              <a:schemeClr val="bg1">
                <a:alpha val="20000"/>
              </a:schemeClr>
            </a:solidFill>
            <a:ln>
              <a:noFill/>
            </a:ln>
          </p:spPr>
        </p:sp>
        <p:sp>
          <p:nvSpPr>
            <p:cNvPr id="9" name="Freeform 5"/>
            <p:cNvSpPr/>
            <p:nvPr/>
          </p:nvSpPr>
          <p:spPr bwMode="gray">
            <a:xfrm rot="16200000">
              <a:off x="2229377" y="2801721"/>
              <a:ext cx="6053670" cy="1254558"/>
            </a:xfrm>
            <a:custGeom>
              <a:avLst/>
              <a:gdLst/>
              <a:ahLst/>
              <a:cxnLst/>
              <a:rect l="l" t="t" r="r" b="b"/>
              <a:pathLst>
                <a:path w="10000" h="8000">
                  <a:moveTo>
                    <a:pt x="0" y="0"/>
                  </a:moveTo>
                  <a:lnTo>
                    <a:pt x="0" y="7970"/>
                  </a:lnTo>
                  <a:lnTo>
                    <a:pt x="10000" y="8000"/>
                  </a:lnTo>
                  <a:lnTo>
                    <a:pt x="10000" y="7"/>
                  </a:lnTo>
                  <a:lnTo>
                    <a:pt x="10000" y="7"/>
                  </a:lnTo>
                  <a:lnTo>
                    <a:pt x="9773" y="156"/>
                  </a:lnTo>
                  <a:lnTo>
                    <a:pt x="9547" y="298"/>
                  </a:lnTo>
                  <a:lnTo>
                    <a:pt x="9320" y="437"/>
                  </a:lnTo>
                  <a:lnTo>
                    <a:pt x="9092" y="556"/>
                  </a:lnTo>
                  <a:lnTo>
                    <a:pt x="8865" y="676"/>
                  </a:lnTo>
                  <a:lnTo>
                    <a:pt x="8637" y="788"/>
                  </a:lnTo>
                  <a:lnTo>
                    <a:pt x="8412" y="884"/>
                  </a:lnTo>
                  <a:lnTo>
                    <a:pt x="8184" y="975"/>
                  </a:lnTo>
                  <a:lnTo>
                    <a:pt x="7957" y="1058"/>
                  </a:lnTo>
                  <a:lnTo>
                    <a:pt x="7734" y="1130"/>
                  </a:lnTo>
                  <a:lnTo>
                    <a:pt x="7508" y="1202"/>
                  </a:lnTo>
                  <a:lnTo>
                    <a:pt x="7285" y="1262"/>
                  </a:lnTo>
                  <a:lnTo>
                    <a:pt x="7062" y="1309"/>
                  </a:lnTo>
                  <a:lnTo>
                    <a:pt x="6840" y="1358"/>
                  </a:lnTo>
                  <a:lnTo>
                    <a:pt x="6620" y="1399"/>
                  </a:lnTo>
                  <a:lnTo>
                    <a:pt x="6402" y="1428"/>
                  </a:lnTo>
                  <a:lnTo>
                    <a:pt x="6184" y="1453"/>
                  </a:lnTo>
                  <a:lnTo>
                    <a:pt x="5968" y="1477"/>
                  </a:lnTo>
                  <a:lnTo>
                    <a:pt x="5755" y="1488"/>
                  </a:lnTo>
                  <a:lnTo>
                    <a:pt x="5542" y="1500"/>
                  </a:lnTo>
                  <a:lnTo>
                    <a:pt x="5332" y="1506"/>
                  </a:lnTo>
                  <a:lnTo>
                    <a:pt x="5124" y="1500"/>
                  </a:lnTo>
                  <a:lnTo>
                    <a:pt x="4918" y="1500"/>
                  </a:lnTo>
                  <a:lnTo>
                    <a:pt x="4714" y="1488"/>
                  </a:lnTo>
                  <a:lnTo>
                    <a:pt x="4514" y="1470"/>
                  </a:lnTo>
                  <a:lnTo>
                    <a:pt x="4316" y="1453"/>
                  </a:lnTo>
                  <a:lnTo>
                    <a:pt x="4122" y="1434"/>
                  </a:lnTo>
                  <a:lnTo>
                    <a:pt x="3929" y="1405"/>
                  </a:lnTo>
                  <a:lnTo>
                    <a:pt x="3739" y="1374"/>
                  </a:lnTo>
                  <a:lnTo>
                    <a:pt x="3553" y="1346"/>
                  </a:lnTo>
                  <a:lnTo>
                    <a:pt x="3190" y="1267"/>
                  </a:lnTo>
                  <a:lnTo>
                    <a:pt x="2842" y="1183"/>
                  </a:lnTo>
                  <a:lnTo>
                    <a:pt x="2508" y="1095"/>
                  </a:lnTo>
                  <a:lnTo>
                    <a:pt x="2192" y="998"/>
                  </a:lnTo>
                  <a:lnTo>
                    <a:pt x="1890" y="897"/>
                  </a:lnTo>
                  <a:lnTo>
                    <a:pt x="1610" y="788"/>
                  </a:lnTo>
                  <a:lnTo>
                    <a:pt x="1347" y="681"/>
                  </a:lnTo>
                  <a:lnTo>
                    <a:pt x="1105" y="574"/>
                  </a:lnTo>
                  <a:lnTo>
                    <a:pt x="883" y="473"/>
                  </a:lnTo>
                  <a:lnTo>
                    <a:pt x="686" y="377"/>
                  </a:lnTo>
                  <a:lnTo>
                    <a:pt x="508" y="286"/>
                  </a:lnTo>
                  <a:lnTo>
                    <a:pt x="358" y="210"/>
                  </a:lnTo>
                  <a:lnTo>
                    <a:pt x="232" y="138"/>
                  </a:lnTo>
                  <a:lnTo>
                    <a:pt x="59" y="35"/>
                  </a:lnTo>
                  <a:lnTo>
                    <a:pt x="0" y="0"/>
                  </a:lnTo>
                  <a:lnTo>
                    <a:pt x="0" y="0"/>
                  </a:lnTo>
                  <a:close/>
                </a:path>
              </a:pathLst>
            </a:custGeom>
            <a:solidFill>
              <a:schemeClr val="bg1"/>
            </a:solidFill>
            <a:ln>
              <a:noFill/>
            </a:ln>
          </p:spPr>
        </p:sp>
        <p:sp>
          <p:nvSpPr>
            <p:cNvPr id="13" name="Freeform 5"/>
            <p:cNvSpPr>
              <a:spLocks noEditPoints="1"/>
            </p:cNvSpPr>
            <p:nvPr/>
          </p:nvSpPr>
          <p:spPr bwMode="gray">
            <a:xfrm>
              <a:off x="0" y="1587"/>
              <a:ext cx="12192000" cy="6856413"/>
            </a:xfrm>
            <a:custGeom>
              <a:avLst/>
              <a:gdLst/>
              <a:ahLst/>
              <a:cxnLst/>
              <a:rect l="0" t="0" r="r" b="b"/>
              <a:pathLst>
                <a:path w="15356" h="8638">
                  <a:moveTo>
                    <a:pt x="0" y="0"/>
                  </a:moveTo>
                  <a:lnTo>
                    <a:pt x="0" y="8638"/>
                  </a:lnTo>
                  <a:lnTo>
                    <a:pt x="15356" y="8638"/>
                  </a:lnTo>
                  <a:lnTo>
                    <a:pt x="15356" y="0"/>
                  </a:lnTo>
                  <a:lnTo>
                    <a:pt x="0" y="0"/>
                  </a:lnTo>
                  <a:close/>
                  <a:moveTo>
                    <a:pt x="14748" y="8038"/>
                  </a:moveTo>
                  <a:lnTo>
                    <a:pt x="600" y="8038"/>
                  </a:lnTo>
                  <a:lnTo>
                    <a:pt x="600" y="592"/>
                  </a:lnTo>
                  <a:lnTo>
                    <a:pt x="14748" y="592"/>
                  </a:lnTo>
                  <a:lnTo>
                    <a:pt x="14748" y="8038"/>
                  </a:lnTo>
                  <a:close/>
                </a:path>
              </a:pathLst>
            </a:custGeom>
            <a:solidFill>
              <a:schemeClr val="bg1"/>
            </a:solidFill>
            <a:ln>
              <a:noFill/>
            </a:ln>
          </p:spPr>
        </p:sp>
      </p:grpSp>
      <p:sp>
        <p:nvSpPr>
          <p:cNvPr id="2" name="Title 1"/>
          <p:cNvSpPr>
            <a:spLocks noGrp="1"/>
          </p:cNvSpPr>
          <p:nvPr>
            <p:ph type="title"/>
          </p:nvPr>
        </p:nvSpPr>
        <p:spPr>
          <a:xfrm>
            <a:off x="1154954" y="1295400"/>
            <a:ext cx="2793159" cy="1600200"/>
          </a:xfrm>
        </p:spPr>
        <p:txBody>
          <a:bodyPr anchor="b"/>
          <a:lstStyle>
            <a:lvl1pPr algn="l">
              <a:defRPr sz="2400" b="0"/>
            </a:lvl1pPr>
          </a:lstStyle>
          <a:p>
            <a:r>
              <a:rPr lang="en-US" smtClean="0"/>
              <a:t>Click to edit Master title style</a:t>
            </a:r>
            <a:endParaRPr lang="en-US" dirty="0"/>
          </a:p>
        </p:txBody>
      </p:sp>
      <p:sp>
        <p:nvSpPr>
          <p:cNvPr id="3" name="Content Placeholder 2"/>
          <p:cNvSpPr>
            <a:spLocks noGrp="1"/>
          </p:cNvSpPr>
          <p:nvPr>
            <p:ph idx="1"/>
          </p:nvPr>
        </p:nvSpPr>
        <p:spPr>
          <a:xfrm>
            <a:off x="5781146" y="1447800"/>
            <a:ext cx="5190065" cy="4572000"/>
          </a:xfrm>
        </p:spPr>
        <p:txBody>
          <a:bodyPr anchor="ctr">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Text Placeholder 3"/>
          <p:cNvSpPr>
            <a:spLocks noGrp="1"/>
          </p:cNvSpPr>
          <p:nvPr>
            <p:ph type="body" sz="half" idx="2"/>
          </p:nvPr>
        </p:nvSpPr>
        <p:spPr bwMode="gray">
          <a:xfrm>
            <a:off x="1154955" y="2895600"/>
            <a:ext cx="2793158" cy="3129279"/>
          </a:xfrm>
        </p:spPr>
        <p:txBody>
          <a:bodyPr/>
          <a:lstStyle>
            <a:lvl1pPr marL="0" indent="0">
              <a:buNone/>
              <a:defRPr sz="1400">
                <a:solidFill>
                  <a:schemeClr val="accent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B61BEF0D-F0BB-DE4B-95CE-6DB70DBA9567}" type="datetimeFigureOut">
              <a:rPr kumimoji="0" lang="en-US" sz="1000" b="1" i="0" u="none" strike="noStrike" kern="1200" cap="none" spc="0" normalizeH="0" baseline="0" noProof="0" smtClean="0">
                <a:ln>
                  <a:noFill/>
                </a:ln>
                <a:solidFill>
                  <a:srgbClr val="AD84C6"/>
                </a:solidFill>
                <a:effectLst/>
                <a:uLnTx/>
                <a:uFillTx/>
                <a:latin typeface="Century Gothic" panose="020B050202020202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2/12/2019</a:t>
            </a:fld>
            <a:endParaRPr kumimoji="0" lang="en-US" sz="1000" b="1" i="0" u="none" strike="noStrike" kern="1200" cap="none" spc="0" normalizeH="0" baseline="0" noProof="0" dirty="0">
              <a:ln>
                <a:noFill/>
              </a:ln>
              <a:solidFill>
                <a:srgbClr val="AD84C6"/>
              </a:solidFill>
              <a:effectLst/>
              <a:uLnTx/>
              <a:uFillTx/>
              <a:latin typeface="Century Gothic" panose="020B0502020202020204"/>
              <a:ea typeface="+mn-ea"/>
              <a:cs typeface="+mn-cs"/>
            </a:endParaRPr>
          </a:p>
        </p:txBody>
      </p:sp>
      <p:sp>
        <p:nvSpPr>
          <p:cNvPr id="6" name="Footer Placeholder 5"/>
          <p:cNvSpPr>
            <a:spLocks noGrp="1"/>
          </p:cNvSpPr>
          <p:nvPr>
            <p:ph type="ftr" sz="quarter" idx="11"/>
          </p:nvPr>
        </p:nvSpPr>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000" b="1" i="0" u="none" strike="noStrike" kern="1200" cap="none" spc="0" normalizeH="0" baseline="0" noProof="0" dirty="0">
              <a:ln>
                <a:noFill/>
              </a:ln>
              <a:solidFill>
                <a:srgbClr val="AD84C6"/>
              </a:solidFill>
              <a:effectLst/>
              <a:uLnTx/>
              <a:uFillTx/>
              <a:latin typeface="Century Gothic" panose="020B0502020202020204"/>
              <a:ea typeface="+mn-ea"/>
              <a:cs typeface="+mn-cs"/>
            </a:endParaRPr>
          </a:p>
        </p:txBody>
      </p:sp>
      <p:sp>
        <p:nvSpPr>
          <p:cNvPr id="15" name="Rectangle 14"/>
          <p:cNvSpPr/>
          <p:nvPr/>
        </p:nvSpPr>
        <p:spPr>
          <a:xfrm>
            <a:off x="10437812" y="0"/>
            <a:ext cx="685800" cy="1143000"/>
          </a:xfrm>
          <a:prstGeom prst="rect">
            <a:avLst/>
          </a:prstGeom>
          <a:solidFill>
            <a:schemeClr val="accent1"/>
          </a:solidFill>
          <a:ln>
            <a:noFill/>
          </a:ln>
        </p:spPr>
        <p:style>
          <a:lnRef idx="1">
            <a:schemeClr val="accent1"/>
          </a:lnRef>
          <a:fillRef idx="3">
            <a:schemeClr val="accent1"/>
          </a:fillRef>
          <a:effectRef idx="2">
            <a:schemeClr val="accent1"/>
          </a:effectRef>
          <a:fontRef idx="minor">
            <a:schemeClr val="lt1"/>
          </a:fontRef>
        </p:style>
      </p:sp>
      <p:sp>
        <p:nvSpPr>
          <p:cNvPr id="7" name="Slide Number Placeholder 6"/>
          <p:cNvSpPr>
            <a:spLocks noGrp="1"/>
          </p:cNvSpPr>
          <p:nvPr>
            <p:ph type="sldNum" sz="quarter" idx="12"/>
          </p:nvPr>
        </p:nvSpPr>
        <p:spPr/>
        <p: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fld id="{D57F1E4F-1CFF-5643-939E-217C01CDF565}" type="slidenum">
              <a:rPr kumimoji="0" lang="en-US" sz="2800" b="0" i="0" u="none" strike="noStrike" kern="1200" cap="none" spc="0" normalizeH="0" baseline="0" noProof="0" smtClean="0">
                <a:ln>
                  <a:noFill/>
                </a:ln>
                <a:solidFill>
                  <a:prstClr val="white"/>
                </a:solidFill>
                <a:effectLst/>
                <a:uLnTx/>
                <a:uFillTx/>
                <a:latin typeface="Century Gothic" panose="020B0502020202020204"/>
                <a:ea typeface="+mn-ea"/>
                <a:cs typeface="+mn-cs"/>
              </a:rPr>
              <a:pPr marL="0" marR="0" lvl="0" indent="0" algn="ctr" defTabSz="457200" rtl="0" eaLnBrk="1" fontAlgn="auto" latinLnBrk="0" hangingPunct="1">
                <a:lnSpc>
                  <a:spcPct val="100000"/>
                </a:lnSpc>
                <a:spcBef>
                  <a:spcPts val="0"/>
                </a:spcBef>
                <a:spcAft>
                  <a:spcPts val="0"/>
                </a:spcAft>
                <a:buClrTx/>
                <a:buSzTx/>
                <a:buFontTx/>
                <a:buNone/>
                <a:tabLst/>
                <a:defRPr/>
              </a:pPr>
              <a:t>‹#›</a:t>
            </a:fld>
            <a:endParaRPr kumimoji="0" lang="en-US" sz="2800" b="0" i="0" u="none" strike="noStrike" kern="1200" cap="none" spc="0" normalizeH="0" baseline="0" noProof="0" dirty="0">
              <a:ln>
                <a:noFill/>
              </a:ln>
              <a:solidFill>
                <a:prstClr val="white"/>
              </a:solidFill>
              <a:effectLst/>
              <a:uLnTx/>
              <a:uFillTx/>
              <a:latin typeface="Century Gothic" panose="020B0502020202020204"/>
              <a:ea typeface="+mn-ea"/>
              <a:cs typeface="+mn-cs"/>
            </a:endParaRPr>
          </a:p>
        </p:txBody>
      </p:sp>
    </p:spTree>
    <p:extLst>
      <p:ext uri="{BB962C8B-B14F-4D97-AF65-F5344CB8AC3E}">
        <p14:creationId xmlns:p14="http://schemas.microsoft.com/office/powerpoint/2010/main" val="3895500646"/>
      </p:ext>
    </p:extLst>
  </p:cSld>
  <p:clrMapOvr>
    <a:masterClrMapping/>
  </p:clrMapOvr>
</p:sldLayout>
</file>

<file path=ppt/slideLayouts/slideLayout190.xml><?xml version="1.0" encoding="utf-8"?>
<p:sldLayout xmlns:a="http://schemas.openxmlformats.org/drawingml/2006/main" xmlns:r="http://schemas.openxmlformats.org/officeDocument/2006/relationships" xmlns:p="http://schemas.openxmlformats.org/presentationml/2006/main" matchingName="Title and Content">
  <p:cSld name="Title and Content">
    <p:spTree>
      <p:nvGrpSpPr>
        <p:cNvPr id="1" name="Shape 195"/>
        <p:cNvGrpSpPr/>
        <p:nvPr/>
      </p:nvGrpSpPr>
      <p:grpSpPr>
        <a:xfrm>
          <a:off x="0" y="0"/>
          <a:ext cx="0" cy="0"/>
          <a:chOff x="0" y="0"/>
          <a:chExt cx="0" cy="0"/>
        </a:xfrm>
      </p:grpSpPr>
      <p:sp>
        <p:nvSpPr>
          <p:cNvPr id="196" name="Google Shape;196;p14"/>
          <p:cNvSpPr txBox="1">
            <a:spLocks noGrp="1"/>
          </p:cNvSpPr>
          <p:nvPr>
            <p:ph type="body" idx="1"/>
          </p:nvPr>
        </p:nvSpPr>
        <p:spPr>
          <a:xfrm>
            <a:off x="432000" y="1152000"/>
            <a:ext cx="11340000" cy="4680000"/>
          </a:xfrm>
          <a:prstGeom prst="rect">
            <a:avLst/>
          </a:prstGeom>
          <a:noFill/>
          <a:ln>
            <a:noFill/>
          </a:ln>
        </p:spPr>
        <p:txBody>
          <a:bodyPr spcFirstLastPara="1" wrap="square" lIns="0" tIns="0" rIns="0" bIns="0" anchor="t" anchorCtr="0"/>
          <a:lstStyle>
            <a:lvl1pPr marL="457200" marR="0" lvl="0" indent="-342900" algn="l" rtl="0">
              <a:lnSpc>
                <a:spcPct val="90000"/>
              </a:lnSpc>
              <a:spcBef>
                <a:spcPts val="1000"/>
              </a:spcBef>
              <a:spcAft>
                <a:spcPts val="0"/>
              </a:spcAft>
              <a:buClr>
                <a:srgbClr val="3F3F3F"/>
              </a:buClr>
              <a:buSzPts val="1800"/>
              <a:buFont typeface="Arial"/>
              <a:buChar char="•"/>
              <a:defRPr sz="18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97" name="Google Shape;197;p14"/>
          <p:cNvSpPr txBox="1">
            <a:spLocks noGrp="1"/>
          </p:cNvSpPr>
          <p:nvPr>
            <p:ph type="title"/>
          </p:nvPr>
        </p:nvSpPr>
        <p:spPr>
          <a:xfrm>
            <a:off x="432000" y="432000"/>
            <a:ext cx="11340000" cy="432000"/>
          </a:xfrm>
          <a:prstGeom prst="rect">
            <a:avLst/>
          </a:prstGeom>
          <a:noFill/>
          <a:ln>
            <a:noFill/>
          </a:ln>
        </p:spPr>
        <p:txBody>
          <a:bodyPr spcFirstLastPara="1" wrap="square" lIns="0" tIns="0" rIns="0" bIns="0" anchor="ctr" anchorCtr="0"/>
          <a:lstStyle>
            <a:lvl1pPr marR="0" lvl="0" algn="l" rtl="0">
              <a:lnSpc>
                <a:spcPct val="90000"/>
              </a:lnSpc>
              <a:spcBef>
                <a:spcPts val="0"/>
              </a:spcBef>
              <a:spcAft>
                <a:spcPts val="0"/>
              </a:spcAft>
              <a:buClr>
                <a:srgbClr val="3F3F3F"/>
              </a:buClr>
              <a:buSzPts val="4800"/>
              <a:buFont typeface="Economica"/>
              <a:buNone/>
              <a:defRPr sz="4800" b="0" i="0" u="none" strike="noStrike" cap="none">
                <a:solidFill>
                  <a:srgbClr val="3F3F3F"/>
                </a:solidFill>
                <a:latin typeface="Economica"/>
                <a:ea typeface="Economica"/>
                <a:cs typeface="Economica"/>
                <a:sym typeface="Economica"/>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endParaRPr/>
          </a:p>
        </p:txBody>
      </p:sp>
      <p:sp>
        <p:nvSpPr>
          <p:cNvPr id="198" name="Google Shape;198;p14"/>
          <p:cNvSpPr txBox="1">
            <a:spLocks noGrp="1"/>
          </p:cNvSpPr>
          <p:nvPr>
            <p:ph type="ftr" idx="11"/>
          </p:nvPr>
        </p:nvSpPr>
        <p:spPr>
          <a:xfrm>
            <a:off x="431999" y="6188628"/>
            <a:ext cx="8784941" cy="365125"/>
          </a:xfrm>
          <a:prstGeom prst="rect">
            <a:avLst/>
          </a:prstGeom>
          <a:noFill/>
          <a:ln>
            <a:noFill/>
          </a:ln>
        </p:spPr>
        <p:txBody>
          <a:bodyPr spcFirstLastPara="1" wrap="square" lIns="0" tIns="0" rIns="0" bIns="0" anchor="ctr" anchorCtr="0"/>
          <a:lstStyle>
            <a:lvl1pPr marR="0" lvl="0" algn="l" rtl="0">
              <a:spcBef>
                <a:spcPts val="0"/>
              </a:spcBef>
              <a:spcAft>
                <a:spcPts val="0"/>
              </a:spcAft>
              <a:buSzPts val="1400"/>
              <a:buNone/>
              <a:defRPr sz="1200" b="0" i="0" u="none" strike="noStrike" cap="none">
                <a:solidFill>
                  <a:srgbClr val="3F3F3F"/>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200" b="0" i="0" u="none" strike="noStrike" kern="0" cap="none" spc="0" normalizeH="0" baseline="0" noProof="0">
              <a:ln>
                <a:noFill/>
              </a:ln>
              <a:solidFill>
                <a:srgbClr val="3F3F3F"/>
              </a:solidFill>
              <a:effectLst/>
              <a:uLnTx/>
              <a:uFillTx/>
              <a:latin typeface="Calibri"/>
              <a:cs typeface="Calibri"/>
              <a:sym typeface="Calibri"/>
            </a:endParaRPr>
          </a:p>
        </p:txBody>
      </p:sp>
      <p:sp>
        <p:nvSpPr>
          <p:cNvPr id="199" name="Google Shape;199;p14"/>
          <p:cNvSpPr>
            <a:spLocks noGrp="1"/>
          </p:cNvSpPr>
          <p:nvPr>
            <p:ph type="sldNum" idx="12"/>
          </p:nvPr>
        </p:nvSpPr>
        <p:spPr>
          <a:xfrm>
            <a:off x="11496369" y="6155190"/>
            <a:ext cx="432000" cy="432000"/>
          </a:xfrm>
          <a:prstGeom prst="ellipse">
            <a:avLst/>
          </a:prstGeom>
          <a:noFill/>
          <a:ln w="9525" cap="flat" cmpd="sng">
            <a:solidFill>
              <a:schemeClr val="accent1"/>
            </a:solidFill>
            <a:prstDash val="solid"/>
            <a:round/>
            <a:headEnd type="none" w="sm" len="sm"/>
            <a:tailEnd type="none" w="sm" len="sm"/>
          </a:ln>
        </p:spPr>
        <p:txBody>
          <a:bodyPr spcFirstLastPara="1" wrap="square" lIns="0" tIns="0" rIns="0" bIns="0" anchor="ctr" anchorCtr="0">
            <a:noAutofit/>
          </a:bodyPr>
          <a:lstStyle>
            <a:lvl1pPr marL="0" marR="0" lvl="0" indent="0" algn="ctr" rtl="0">
              <a:spcBef>
                <a:spcPts val="0"/>
              </a:spcBef>
              <a:buNone/>
              <a:defRPr sz="1200" b="1" i="1" u="none" strike="noStrike" cap="none">
                <a:solidFill>
                  <a:srgbClr val="3F3F3F"/>
                </a:solidFill>
                <a:latin typeface="Rockwell"/>
                <a:ea typeface="Rockwell"/>
                <a:cs typeface="Rockwell"/>
                <a:sym typeface="Rockwell"/>
              </a:defRPr>
            </a:lvl1pPr>
            <a:lvl2pPr marL="0" marR="0" lvl="1" indent="0" algn="ctr" rtl="0">
              <a:spcBef>
                <a:spcPts val="0"/>
              </a:spcBef>
              <a:buNone/>
              <a:defRPr sz="1200" b="1" i="1" u="none" strike="noStrike" cap="none">
                <a:solidFill>
                  <a:srgbClr val="3F3F3F"/>
                </a:solidFill>
                <a:latin typeface="Rockwell"/>
                <a:ea typeface="Rockwell"/>
                <a:cs typeface="Rockwell"/>
                <a:sym typeface="Rockwell"/>
              </a:defRPr>
            </a:lvl2pPr>
            <a:lvl3pPr marL="0" marR="0" lvl="2" indent="0" algn="ctr" rtl="0">
              <a:spcBef>
                <a:spcPts val="0"/>
              </a:spcBef>
              <a:buNone/>
              <a:defRPr sz="1200" b="1" i="1" u="none" strike="noStrike" cap="none">
                <a:solidFill>
                  <a:srgbClr val="3F3F3F"/>
                </a:solidFill>
                <a:latin typeface="Rockwell"/>
                <a:ea typeface="Rockwell"/>
                <a:cs typeface="Rockwell"/>
                <a:sym typeface="Rockwell"/>
              </a:defRPr>
            </a:lvl3pPr>
            <a:lvl4pPr marL="0" marR="0" lvl="3" indent="0" algn="ctr" rtl="0">
              <a:spcBef>
                <a:spcPts val="0"/>
              </a:spcBef>
              <a:buNone/>
              <a:defRPr sz="1200" b="1" i="1" u="none" strike="noStrike" cap="none">
                <a:solidFill>
                  <a:srgbClr val="3F3F3F"/>
                </a:solidFill>
                <a:latin typeface="Rockwell"/>
                <a:ea typeface="Rockwell"/>
                <a:cs typeface="Rockwell"/>
                <a:sym typeface="Rockwell"/>
              </a:defRPr>
            </a:lvl4pPr>
            <a:lvl5pPr marL="0" marR="0" lvl="4" indent="0" algn="ctr" rtl="0">
              <a:spcBef>
                <a:spcPts val="0"/>
              </a:spcBef>
              <a:buNone/>
              <a:defRPr sz="1200" b="1" i="1" u="none" strike="noStrike" cap="none">
                <a:solidFill>
                  <a:srgbClr val="3F3F3F"/>
                </a:solidFill>
                <a:latin typeface="Rockwell"/>
                <a:ea typeface="Rockwell"/>
                <a:cs typeface="Rockwell"/>
                <a:sym typeface="Rockwell"/>
              </a:defRPr>
            </a:lvl5pPr>
            <a:lvl6pPr marL="0" marR="0" lvl="5" indent="0" algn="ctr" rtl="0">
              <a:spcBef>
                <a:spcPts val="0"/>
              </a:spcBef>
              <a:buNone/>
              <a:defRPr sz="1200" b="1" i="1" u="none" strike="noStrike" cap="none">
                <a:solidFill>
                  <a:srgbClr val="3F3F3F"/>
                </a:solidFill>
                <a:latin typeface="Rockwell"/>
                <a:ea typeface="Rockwell"/>
                <a:cs typeface="Rockwell"/>
                <a:sym typeface="Rockwell"/>
              </a:defRPr>
            </a:lvl6pPr>
            <a:lvl7pPr marL="0" marR="0" lvl="6" indent="0" algn="ctr" rtl="0">
              <a:spcBef>
                <a:spcPts val="0"/>
              </a:spcBef>
              <a:buNone/>
              <a:defRPr sz="1200" b="1" i="1" u="none" strike="noStrike" cap="none">
                <a:solidFill>
                  <a:srgbClr val="3F3F3F"/>
                </a:solidFill>
                <a:latin typeface="Rockwell"/>
                <a:ea typeface="Rockwell"/>
                <a:cs typeface="Rockwell"/>
                <a:sym typeface="Rockwell"/>
              </a:defRPr>
            </a:lvl7pPr>
            <a:lvl8pPr marL="0" marR="0" lvl="7" indent="0" algn="ctr" rtl="0">
              <a:spcBef>
                <a:spcPts val="0"/>
              </a:spcBef>
              <a:buNone/>
              <a:defRPr sz="1200" b="1" i="1" u="none" strike="noStrike" cap="none">
                <a:solidFill>
                  <a:srgbClr val="3F3F3F"/>
                </a:solidFill>
                <a:latin typeface="Rockwell"/>
                <a:ea typeface="Rockwell"/>
                <a:cs typeface="Rockwell"/>
                <a:sym typeface="Rockwell"/>
              </a:defRPr>
            </a:lvl8pPr>
            <a:lvl9pPr marL="0" marR="0" lvl="8" indent="0" algn="ctr" rtl="0">
              <a:spcBef>
                <a:spcPts val="0"/>
              </a:spcBef>
              <a:buNone/>
              <a:defRPr sz="1200" b="1" i="1" u="none" strike="noStrike" cap="none">
                <a:solidFill>
                  <a:srgbClr val="3F3F3F"/>
                </a:solidFill>
                <a:latin typeface="Rockwell"/>
                <a:ea typeface="Rockwell"/>
                <a:cs typeface="Rockwell"/>
                <a:sym typeface="Rockwell"/>
              </a:defRPr>
            </a:lvl9p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n-US" sz="1200" b="1" i="1" u="none" strike="noStrike" kern="0" cap="none" spc="0" normalizeH="0" baseline="0" noProof="0">
                <a:ln>
                  <a:noFill/>
                </a:ln>
                <a:solidFill>
                  <a:srgbClr val="3F3F3F"/>
                </a:solidFill>
                <a:effectLst/>
                <a:uLnTx/>
                <a:uFillTx/>
                <a:latin typeface="Rockwell"/>
                <a:sym typeface="Rockwell"/>
              </a:rPr>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t>‹#›</a:t>
            </a:fld>
            <a:endParaRPr kumimoji="0" sz="1200" b="1" i="1" u="none" strike="noStrike" kern="0" cap="none" spc="0" normalizeH="0" baseline="0" noProof="0">
              <a:ln>
                <a:noFill/>
              </a:ln>
              <a:solidFill>
                <a:srgbClr val="3F3F3F"/>
              </a:solidFill>
              <a:effectLst/>
              <a:uLnTx/>
              <a:uFillTx/>
              <a:latin typeface="Rockwell"/>
              <a:sym typeface="Rockwell"/>
            </a:endParaRPr>
          </a:p>
        </p:txBody>
      </p:sp>
      <p:sp>
        <p:nvSpPr>
          <p:cNvPr id="200" name="Google Shape;200;p14"/>
          <p:cNvSpPr/>
          <p:nvPr/>
        </p:nvSpPr>
        <p:spPr>
          <a:xfrm rot="-2339177">
            <a:off x="10216425" y="538864"/>
            <a:ext cx="467362" cy="344458"/>
          </a:xfrm>
          <a:custGeom>
            <a:avLst/>
            <a:gdLst/>
            <a:ahLst/>
            <a:cxnLst/>
            <a:rect l="l" t="t" r="r" b="b"/>
            <a:pathLst>
              <a:path w="692798" h="510610" extrusionOk="0">
                <a:moveTo>
                  <a:pt x="692798" y="224339"/>
                </a:moveTo>
                <a:lnTo>
                  <a:pt x="308036" y="510610"/>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01" name="Google Shape;201;p14"/>
          <p:cNvSpPr/>
          <p:nvPr/>
        </p:nvSpPr>
        <p:spPr>
          <a:xfrm rot="-1222373">
            <a:off x="10678141" y="849218"/>
            <a:ext cx="316887" cy="233554"/>
          </a:xfrm>
          <a:custGeom>
            <a:avLst/>
            <a:gdLst/>
            <a:ahLst/>
            <a:cxnLst/>
            <a:rect l="l" t="t" r="r" b="b"/>
            <a:pathLst>
              <a:path w="692798" h="510610" extrusionOk="0">
                <a:moveTo>
                  <a:pt x="692798" y="224339"/>
                </a:moveTo>
                <a:lnTo>
                  <a:pt x="308036" y="510610"/>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02" name="Google Shape;202;p14"/>
          <p:cNvSpPr/>
          <p:nvPr/>
        </p:nvSpPr>
        <p:spPr>
          <a:xfrm rot="-2339177">
            <a:off x="10717367" y="620572"/>
            <a:ext cx="250689" cy="184764"/>
          </a:xfrm>
          <a:custGeom>
            <a:avLst/>
            <a:gdLst/>
            <a:ahLst/>
            <a:cxnLst/>
            <a:rect l="l" t="t" r="r" b="b"/>
            <a:pathLst>
              <a:path w="692798" h="510610" extrusionOk="0">
                <a:moveTo>
                  <a:pt x="692798" y="224339"/>
                </a:moveTo>
                <a:lnTo>
                  <a:pt x="308036" y="510610"/>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03" name="Google Shape;203;p14"/>
          <p:cNvSpPr/>
          <p:nvPr/>
        </p:nvSpPr>
        <p:spPr>
          <a:xfrm rot="-1789612">
            <a:off x="11064926" y="781602"/>
            <a:ext cx="216995" cy="159931"/>
          </a:xfrm>
          <a:custGeom>
            <a:avLst/>
            <a:gdLst/>
            <a:ahLst/>
            <a:cxnLst/>
            <a:rect l="l" t="t" r="r" b="b"/>
            <a:pathLst>
              <a:path w="692798" h="510610" extrusionOk="0">
                <a:moveTo>
                  <a:pt x="692798" y="224339"/>
                </a:moveTo>
                <a:lnTo>
                  <a:pt x="308036" y="510610"/>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04" name="Google Shape;204;p14"/>
          <p:cNvSpPr/>
          <p:nvPr/>
        </p:nvSpPr>
        <p:spPr>
          <a:xfrm rot="-3322149">
            <a:off x="11152527" y="382052"/>
            <a:ext cx="216995" cy="159931"/>
          </a:xfrm>
          <a:custGeom>
            <a:avLst/>
            <a:gdLst/>
            <a:ahLst/>
            <a:cxnLst/>
            <a:rect l="l" t="t" r="r" b="b"/>
            <a:pathLst>
              <a:path w="692798" h="510610" extrusionOk="0">
                <a:moveTo>
                  <a:pt x="692798" y="224339"/>
                </a:moveTo>
                <a:lnTo>
                  <a:pt x="308036" y="510610"/>
                </a:lnTo>
                <a:lnTo>
                  <a:pt x="64876" y="168539"/>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05" name="Google Shape;205;p14"/>
          <p:cNvSpPr/>
          <p:nvPr/>
        </p:nvSpPr>
        <p:spPr>
          <a:xfrm rot="-838582">
            <a:off x="11545452" y="1030689"/>
            <a:ext cx="162256" cy="119587"/>
          </a:xfrm>
          <a:custGeom>
            <a:avLst/>
            <a:gdLst/>
            <a:ahLst/>
            <a:cxnLst/>
            <a:rect l="l" t="t" r="r" b="b"/>
            <a:pathLst>
              <a:path w="692798" h="510610" extrusionOk="0">
                <a:moveTo>
                  <a:pt x="692798" y="224339"/>
                </a:moveTo>
                <a:lnTo>
                  <a:pt x="308036" y="510610"/>
                </a:lnTo>
                <a:lnTo>
                  <a:pt x="64876" y="168539"/>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06" name="Google Shape;206;p14"/>
          <p:cNvSpPr/>
          <p:nvPr/>
        </p:nvSpPr>
        <p:spPr>
          <a:xfrm rot="-4284707">
            <a:off x="11756248" y="247552"/>
            <a:ext cx="216995" cy="159931"/>
          </a:xfrm>
          <a:custGeom>
            <a:avLst/>
            <a:gdLst/>
            <a:ahLst/>
            <a:cxnLst/>
            <a:rect l="l" t="t" r="r" b="b"/>
            <a:pathLst>
              <a:path w="692798" h="510610" extrusionOk="0">
                <a:moveTo>
                  <a:pt x="692798" y="224339"/>
                </a:moveTo>
                <a:lnTo>
                  <a:pt x="308036" y="510610"/>
                </a:lnTo>
                <a:lnTo>
                  <a:pt x="64876" y="168539"/>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07" name="Google Shape;207;p14"/>
          <p:cNvSpPr/>
          <p:nvPr/>
        </p:nvSpPr>
        <p:spPr>
          <a:xfrm rot="-1517764">
            <a:off x="11448108" y="631127"/>
            <a:ext cx="216995" cy="159931"/>
          </a:xfrm>
          <a:custGeom>
            <a:avLst/>
            <a:gdLst/>
            <a:ahLst/>
            <a:cxnLst/>
            <a:rect l="l" t="t" r="r" b="b"/>
            <a:pathLst>
              <a:path w="692798" h="510610" extrusionOk="0">
                <a:moveTo>
                  <a:pt x="692798" y="224339"/>
                </a:moveTo>
                <a:lnTo>
                  <a:pt x="308036" y="510610"/>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08" name="Google Shape;208;p14"/>
          <p:cNvSpPr/>
          <p:nvPr/>
        </p:nvSpPr>
        <p:spPr>
          <a:xfrm rot="-1720268">
            <a:off x="11668879" y="824433"/>
            <a:ext cx="216995" cy="159931"/>
          </a:xfrm>
          <a:custGeom>
            <a:avLst/>
            <a:gdLst/>
            <a:ahLst/>
            <a:cxnLst/>
            <a:rect l="l" t="t" r="r" b="b"/>
            <a:pathLst>
              <a:path w="692798" h="510610" extrusionOk="0">
                <a:moveTo>
                  <a:pt x="692798" y="224339"/>
                </a:moveTo>
                <a:lnTo>
                  <a:pt x="308036" y="510610"/>
                </a:lnTo>
                <a:lnTo>
                  <a:pt x="64876" y="168539"/>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09" name="Google Shape;209;p14"/>
          <p:cNvSpPr/>
          <p:nvPr/>
        </p:nvSpPr>
        <p:spPr>
          <a:xfrm rot="328041">
            <a:off x="10094502" y="901548"/>
            <a:ext cx="579699" cy="606799"/>
          </a:xfrm>
          <a:custGeom>
            <a:avLst/>
            <a:gdLst/>
            <a:ahLst/>
            <a:cxnLst/>
            <a:rect l="l" t="t" r="r" b="b"/>
            <a:pathLst>
              <a:path w="487806" h="510610" extrusionOk="0">
                <a:moveTo>
                  <a:pt x="487806" y="171848"/>
                </a:moveTo>
                <a:lnTo>
                  <a:pt x="308036" y="510610"/>
                </a:lnTo>
                <a:lnTo>
                  <a:pt x="0" y="0"/>
                </a:lnTo>
                <a:lnTo>
                  <a:pt x="487806" y="171848"/>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10" name="Google Shape;210;p14"/>
          <p:cNvSpPr/>
          <p:nvPr/>
        </p:nvSpPr>
        <p:spPr>
          <a:xfrm>
            <a:off x="10871770" y="1202556"/>
            <a:ext cx="316887" cy="233554"/>
          </a:xfrm>
          <a:custGeom>
            <a:avLst/>
            <a:gdLst/>
            <a:ahLst/>
            <a:cxnLst/>
            <a:rect l="l" t="t" r="r" b="b"/>
            <a:pathLst>
              <a:path w="692798" h="510610" extrusionOk="0">
                <a:moveTo>
                  <a:pt x="692798" y="224339"/>
                </a:moveTo>
                <a:lnTo>
                  <a:pt x="308036" y="510610"/>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11" name="Google Shape;211;p14"/>
          <p:cNvSpPr/>
          <p:nvPr/>
        </p:nvSpPr>
        <p:spPr>
          <a:xfrm rot="-838582">
            <a:off x="11512604" y="1484835"/>
            <a:ext cx="162256" cy="119587"/>
          </a:xfrm>
          <a:custGeom>
            <a:avLst/>
            <a:gdLst/>
            <a:ahLst/>
            <a:cxnLst/>
            <a:rect l="l" t="t" r="r" b="b"/>
            <a:pathLst>
              <a:path w="692798" h="510610" extrusionOk="0">
                <a:moveTo>
                  <a:pt x="692798" y="224339"/>
                </a:moveTo>
                <a:lnTo>
                  <a:pt x="308036" y="510610"/>
                </a:lnTo>
                <a:lnTo>
                  <a:pt x="64876" y="168539"/>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12" name="Google Shape;212;p14"/>
          <p:cNvSpPr/>
          <p:nvPr/>
        </p:nvSpPr>
        <p:spPr>
          <a:xfrm rot="1160487">
            <a:off x="10291662" y="1614015"/>
            <a:ext cx="316887" cy="233554"/>
          </a:xfrm>
          <a:custGeom>
            <a:avLst/>
            <a:gdLst/>
            <a:ahLst/>
            <a:cxnLst/>
            <a:rect l="l" t="t" r="r" b="b"/>
            <a:pathLst>
              <a:path w="692798" h="510610" extrusionOk="0">
                <a:moveTo>
                  <a:pt x="692798" y="224339"/>
                </a:moveTo>
                <a:lnTo>
                  <a:pt x="308036" y="510610"/>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13" name="Google Shape;213;p14"/>
          <p:cNvSpPr/>
          <p:nvPr/>
        </p:nvSpPr>
        <p:spPr>
          <a:xfrm rot="803026">
            <a:off x="11586107" y="2015428"/>
            <a:ext cx="162256" cy="119587"/>
          </a:xfrm>
          <a:custGeom>
            <a:avLst/>
            <a:gdLst/>
            <a:ahLst/>
            <a:cxnLst/>
            <a:rect l="l" t="t" r="r" b="b"/>
            <a:pathLst>
              <a:path w="692798" h="510610" extrusionOk="0">
                <a:moveTo>
                  <a:pt x="692798" y="224339"/>
                </a:moveTo>
                <a:lnTo>
                  <a:pt x="308036" y="510610"/>
                </a:lnTo>
                <a:lnTo>
                  <a:pt x="64876" y="168539"/>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Tree>
    <p:extLst>
      <p:ext uri="{BB962C8B-B14F-4D97-AF65-F5344CB8AC3E}">
        <p14:creationId xmlns:p14="http://schemas.microsoft.com/office/powerpoint/2010/main" val="3768056743"/>
      </p:ext>
    </p:extLst>
  </p:cSld>
  <p:clrMapOvr>
    <a:masterClrMapping/>
  </p:clrMapOvr>
</p:sldLayout>
</file>

<file path=ppt/slideLayouts/slideLayout191.xml><?xml version="1.0" encoding="utf-8"?>
<p:sldLayout xmlns:a="http://schemas.openxmlformats.org/drawingml/2006/main" xmlns:r="http://schemas.openxmlformats.org/officeDocument/2006/relationships" xmlns:p="http://schemas.openxmlformats.org/presentationml/2006/main" matchingName="Two Content">
  <p:cSld name="Two Content">
    <p:spTree>
      <p:nvGrpSpPr>
        <p:cNvPr id="1" name="Shape 214"/>
        <p:cNvGrpSpPr/>
        <p:nvPr/>
      </p:nvGrpSpPr>
      <p:grpSpPr>
        <a:xfrm>
          <a:off x="0" y="0"/>
          <a:ext cx="0" cy="0"/>
          <a:chOff x="0" y="0"/>
          <a:chExt cx="0" cy="0"/>
        </a:xfrm>
      </p:grpSpPr>
      <p:sp>
        <p:nvSpPr>
          <p:cNvPr id="215" name="Google Shape;215;p15"/>
          <p:cNvSpPr/>
          <p:nvPr/>
        </p:nvSpPr>
        <p:spPr>
          <a:xfrm rot="-2339177">
            <a:off x="10216425" y="538864"/>
            <a:ext cx="467362" cy="344458"/>
          </a:xfrm>
          <a:custGeom>
            <a:avLst/>
            <a:gdLst/>
            <a:ahLst/>
            <a:cxnLst/>
            <a:rect l="l" t="t" r="r" b="b"/>
            <a:pathLst>
              <a:path w="692798" h="510610" extrusionOk="0">
                <a:moveTo>
                  <a:pt x="692798" y="224339"/>
                </a:moveTo>
                <a:lnTo>
                  <a:pt x="308036" y="510610"/>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16" name="Google Shape;216;p15"/>
          <p:cNvSpPr/>
          <p:nvPr/>
        </p:nvSpPr>
        <p:spPr>
          <a:xfrm rot="-1222373">
            <a:off x="10678141" y="849218"/>
            <a:ext cx="316887" cy="233554"/>
          </a:xfrm>
          <a:custGeom>
            <a:avLst/>
            <a:gdLst/>
            <a:ahLst/>
            <a:cxnLst/>
            <a:rect l="l" t="t" r="r" b="b"/>
            <a:pathLst>
              <a:path w="692798" h="510610" extrusionOk="0">
                <a:moveTo>
                  <a:pt x="692798" y="224339"/>
                </a:moveTo>
                <a:lnTo>
                  <a:pt x="308036" y="510610"/>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17" name="Google Shape;217;p15"/>
          <p:cNvSpPr/>
          <p:nvPr/>
        </p:nvSpPr>
        <p:spPr>
          <a:xfrm rot="-2339177">
            <a:off x="10717367" y="620572"/>
            <a:ext cx="250689" cy="184764"/>
          </a:xfrm>
          <a:custGeom>
            <a:avLst/>
            <a:gdLst/>
            <a:ahLst/>
            <a:cxnLst/>
            <a:rect l="l" t="t" r="r" b="b"/>
            <a:pathLst>
              <a:path w="692798" h="510610" extrusionOk="0">
                <a:moveTo>
                  <a:pt x="692798" y="224339"/>
                </a:moveTo>
                <a:lnTo>
                  <a:pt x="308036" y="510610"/>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18" name="Google Shape;218;p15"/>
          <p:cNvSpPr/>
          <p:nvPr/>
        </p:nvSpPr>
        <p:spPr>
          <a:xfrm rot="-1789612">
            <a:off x="11064926" y="781602"/>
            <a:ext cx="216995" cy="159931"/>
          </a:xfrm>
          <a:custGeom>
            <a:avLst/>
            <a:gdLst/>
            <a:ahLst/>
            <a:cxnLst/>
            <a:rect l="l" t="t" r="r" b="b"/>
            <a:pathLst>
              <a:path w="692798" h="510610" extrusionOk="0">
                <a:moveTo>
                  <a:pt x="692798" y="224339"/>
                </a:moveTo>
                <a:lnTo>
                  <a:pt x="308036" y="510610"/>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19" name="Google Shape;219;p15"/>
          <p:cNvSpPr/>
          <p:nvPr/>
        </p:nvSpPr>
        <p:spPr>
          <a:xfrm rot="-3322149">
            <a:off x="11152527" y="382052"/>
            <a:ext cx="216995" cy="159931"/>
          </a:xfrm>
          <a:custGeom>
            <a:avLst/>
            <a:gdLst/>
            <a:ahLst/>
            <a:cxnLst/>
            <a:rect l="l" t="t" r="r" b="b"/>
            <a:pathLst>
              <a:path w="692798" h="510610" extrusionOk="0">
                <a:moveTo>
                  <a:pt x="692798" y="224339"/>
                </a:moveTo>
                <a:lnTo>
                  <a:pt x="308036" y="510610"/>
                </a:lnTo>
                <a:lnTo>
                  <a:pt x="64876" y="168539"/>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20" name="Google Shape;220;p15"/>
          <p:cNvSpPr/>
          <p:nvPr/>
        </p:nvSpPr>
        <p:spPr>
          <a:xfrm rot="-838582">
            <a:off x="11545452" y="1030689"/>
            <a:ext cx="162256" cy="119587"/>
          </a:xfrm>
          <a:custGeom>
            <a:avLst/>
            <a:gdLst/>
            <a:ahLst/>
            <a:cxnLst/>
            <a:rect l="l" t="t" r="r" b="b"/>
            <a:pathLst>
              <a:path w="692798" h="510610" extrusionOk="0">
                <a:moveTo>
                  <a:pt x="692798" y="224339"/>
                </a:moveTo>
                <a:lnTo>
                  <a:pt x="308036" y="510610"/>
                </a:lnTo>
                <a:lnTo>
                  <a:pt x="64876" y="168539"/>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21" name="Google Shape;221;p15"/>
          <p:cNvSpPr/>
          <p:nvPr/>
        </p:nvSpPr>
        <p:spPr>
          <a:xfrm rot="-4284707">
            <a:off x="11756248" y="247552"/>
            <a:ext cx="216995" cy="159931"/>
          </a:xfrm>
          <a:custGeom>
            <a:avLst/>
            <a:gdLst/>
            <a:ahLst/>
            <a:cxnLst/>
            <a:rect l="l" t="t" r="r" b="b"/>
            <a:pathLst>
              <a:path w="692798" h="510610" extrusionOk="0">
                <a:moveTo>
                  <a:pt x="692798" y="224339"/>
                </a:moveTo>
                <a:lnTo>
                  <a:pt x="308036" y="510610"/>
                </a:lnTo>
                <a:lnTo>
                  <a:pt x="64876" y="168539"/>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22" name="Google Shape;222;p15"/>
          <p:cNvSpPr/>
          <p:nvPr/>
        </p:nvSpPr>
        <p:spPr>
          <a:xfrm rot="-1517764">
            <a:off x="11448108" y="631127"/>
            <a:ext cx="216995" cy="159931"/>
          </a:xfrm>
          <a:custGeom>
            <a:avLst/>
            <a:gdLst/>
            <a:ahLst/>
            <a:cxnLst/>
            <a:rect l="l" t="t" r="r" b="b"/>
            <a:pathLst>
              <a:path w="692798" h="510610" extrusionOk="0">
                <a:moveTo>
                  <a:pt x="692798" y="224339"/>
                </a:moveTo>
                <a:lnTo>
                  <a:pt x="308036" y="510610"/>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23" name="Google Shape;223;p15"/>
          <p:cNvSpPr/>
          <p:nvPr/>
        </p:nvSpPr>
        <p:spPr>
          <a:xfrm rot="-1720268">
            <a:off x="11668879" y="824433"/>
            <a:ext cx="216995" cy="159931"/>
          </a:xfrm>
          <a:custGeom>
            <a:avLst/>
            <a:gdLst/>
            <a:ahLst/>
            <a:cxnLst/>
            <a:rect l="l" t="t" r="r" b="b"/>
            <a:pathLst>
              <a:path w="692798" h="510610" extrusionOk="0">
                <a:moveTo>
                  <a:pt x="692798" y="224339"/>
                </a:moveTo>
                <a:lnTo>
                  <a:pt x="308036" y="510610"/>
                </a:lnTo>
                <a:lnTo>
                  <a:pt x="64876" y="168539"/>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24" name="Google Shape;224;p15"/>
          <p:cNvSpPr/>
          <p:nvPr/>
        </p:nvSpPr>
        <p:spPr>
          <a:xfrm rot="328041">
            <a:off x="10094502" y="901548"/>
            <a:ext cx="579699" cy="606799"/>
          </a:xfrm>
          <a:custGeom>
            <a:avLst/>
            <a:gdLst/>
            <a:ahLst/>
            <a:cxnLst/>
            <a:rect l="l" t="t" r="r" b="b"/>
            <a:pathLst>
              <a:path w="487806" h="510610" extrusionOk="0">
                <a:moveTo>
                  <a:pt x="487806" y="171848"/>
                </a:moveTo>
                <a:lnTo>
                  <a:pt x="308036" y="510610"/>
                </a:lnTo>
                <a:lnTo>
                  <a:pt x="0" y="0"/>
                </a:lnTo>
                <a:lnTo>
                  <a:pt x="487806" y="171848"/>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25" name="Google Shape;225;p15"/>
          <p:cNvSpPr/>
          <p:nvPr/>
        </p:nvSpPr>
        <p:spPr>
          <a:xfrm>
            <a:off x="10871770" y="1202556"/>
            <a:ext cx="316887" cy="233554"/>
          </a:xfrm>
          <a:custGeom>
            <a:avLst/>
            <a:gdLst/>
            <a:ahLst/>
            <a:cxnLst/>
            <a:rect l="l" t="t" r="r" b="b"/>
            <a:pathLst>
              <a:path w="692798" h="510610" extrusionOk="0">
                <a:moveTo>
                  <a:pt x="692798" y="224339"/>
                </a:moveTo>
                <a:lnTo>
                  <a:pt x="308036" y="510610"/>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26" name="Google Shape;226;p15"/>
          <p:cNvSpPr/>
          <p:nvPr/>
        </p:nvSpPr>
        <p:spPr>
          <a:xfrm rot="-838582">
            <a:off x="11512604" y="1484835"/>
            <a:ext cx="162256" cy="119587"/>
          </a:xfrm>
          <a:custGeom>
            <a:avLst/>
            <a:gdLst/>
            <a:ahLst/>
            <a:cxnLst/>
            <a:rect l="l" t="t" r="r" b="b"/>
            <a:pathLst>
              <a:path w="692798" h="510610" extrusionOk="0">
                <a:moveTo>
                  <a:pt x="692798" y="224339"/>
                </a:moveTo>
                <a:lnTo>
                  <a:pt x="308036" y="510610"/>
                </a:lnTo>
                <a:lnTo>
                  <a:pt x="64876" y="168539"/>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27" name="Google Shape;227;p15"/>
          <p:cNvSpPr/>
          <p:nvPr/>
        </p:nvSpPr>
        <p:spPr>
          <a:xfrm rot="1160487">
            <a:off x="10291662" y="1614015"/>
            <a:ext cx="316887" cy="233554"/>
          </a:xfrm>
          <a:custGeom>
            <a:avLst/>
            <a:gdLst/>
            <a:ahLst/>
            <a:cxnLst/>
            <a:rect l="l" t="t" r="r" b="b"/>
            <a:pathLst>
              <a:path w="692798" h="510610" extrusionOk="0">
                <a:moveTo>
                  <a:pt x="692798" y="224339"/>
                </a:moveTo>
                <a:lnTo>
                  <a:pt x="308036" y="510610"/>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28" name="Google Shape;228;p15"/>
          <p:cNvSpPr/>
          <p:nvPr/>
        </p:nvSpPr>
        <p:spPr>
          <a:xfrm rot="803026">
            <a:off x="11586107" y="2015428"/>
            <a:ext cx="162256" cy="119587"/>
          </a:xfrm>
          <a:custGeom>
            <a:avLst/>
            <a:gdLst/>
            <a:ahLst/>
            <a:cxnLst/>
            <a:rect l="l" t="t" r="r" b="b"/>
            <a:pathLst>
              <a:path w="692798" h="510610" extrusionOk="0">
                <a:moveTo>
                  <a:pt x="692798" y="224339"/>
                </a:moveTo>
                <a:lnTo>
                  <a:pt x="308036" y="510610"/>
                </a:lnTo>
                <a:lnTo>
                  <a:pt x="64876" y="168539"/>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29" name="Google Shape;229;p15"/>
          <p:cNvSpPr txBox="1">
            <a:spLocks noGrp="1"/>
          </p:cNvSpPr>
          <p:nvPr>
            <p:ph type="title"/>
          </p:nvPr>
        </p:nvSpPr>
        <p:spPr>
          <a:xfrm>
            <a:off x="432000" y="432000"/>
            <a:ext cx="11340000" cy="432000"/>
          </a:xfrm>
          <a:prstGeom prst="rect">
            <a:avLst/>
          </a:prstGeom>
          <a:noFill/>
          <a:ln>
            <a:noFill/>
          </a:ln>
        </p:spPr>
        <p:txBody>
          <a:bodyPr spcFirstLastPara="1" wrap="square" lIns="0" tIns="0" rIns="0" bIns="0" anchor="ctr" anchorCtr="0"/>
          <a:lstStyle>
            <a:lvl1pPr marR="0" lvl="0" algn="l" rtl="0">
              <a:lnSpc>
                <a:spcPct val="90000"/>
              </a:lnSpc>
              <a:spcBef>
                <a:spcPts val="0"/>
              </a:spcBef>
              <a:spcAft>
                <a:spcPts val="0"/>
              </a:spcAft>
              <a:buClr>
                <a:srgbClr val="3F3F3F"/>
              </a:buClr>
              <a:buSzPts val="4800"/>
              <a:buFont typeface="Economica"/>
              <a:buNone/>
              <a:defRPr sz="4800" b="0" i="0" u="none" strike="noStrike" cap="none">
                <a:solidFill>
                  <a:srgbClr val="3F3F3F"/>
                </a:solidFill>
                <a:latin typeface="Economica"/>
                <a:ea typeface="Economica"/>
                <a:cs typeface="Economica"/>
                <a:sym typeface="Economica"/>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endParaRPr/>
          </a:p>
        </p:txBody>
      </p:sp>
      <p:sp>
        <p:nvSpPr>
          <p:cNvPr id="230" name="Google Shape;230;p15"/>
          <p:cNvSpPr txBox="1">
            <a:spLocks noGrp="1"/>
          </p:cNvSpPr>
          <p:nvPr>
            <p:ph type="body" idx="1"/>
          </p:nvPr>
        </p:nvSpPr>
        <p:spPr>
          <a:xfrm>
            <a:off x="432000" y="1152000"/>
            <a:ext cx="5472000" cy="5040000"/>
          </a:xfrm>
          <a:prstGeom prst="rect">
            <a:avLst/>
          </a:prstGeom>
          <a:noFill/>
          <a:ln>
            <a:noFill/>
          </a:ln>
        </p:spPr>
        <p:txBody>
          <a:bodyPr spcFirstLastPara="1" wrap="square" lIns="0" tIns="0" rIns="0" bIns="0" anchor="t" anchorCtr="0"/>
          <a:lstStyle>
            <a:lvl1pPr marL="457200" marR="0" lvl="0" indent="-342900" algn="l" rtl="0">
              <a:lnSpc>
                <a:spcPct val="90000"/>
              </a:lnSpc>
              <a:spcBef>
                <a:spcPts val="1000"/>
              </a:spcBef>
              <a:spcAft>
                <a:spcPts val="0"/>
              </a:spcAft>
              <a:buClr>
                <a:srgbClr val="3F3F3F"/>
              </a:buClr>
              <a:buSzPts val="1800"/>
              <a:buFont typeface="Arial"/>
              <a:buChar char="•"/>
              <a:defRPr sz="18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231" name="Google Shape;231;p15"/>
          <p:cNvSpPr txBox="1">
            <a:spLocks noGrp="1"/>
          </p:cNvSpPr>
          <p:nvPr>
            <p:ph type="ftr" idx="11"/>
          </p:nvPr>
        </p:nvSpPr>
        <p:spPr>
          <a:xfrm>
            <a:off x="431999" y="6188628"/>
            <a:ext cx="8784941" cy="365125"/>
          </a:xfrm>
          <a:prstGeom prst="rect">
            <a:avLst/>
          </a:prstGeom>
          <a:noFill/>
          <a:ln>
            <a:noFill/>
          </a:ln>
        </p:spPr>
        <p:txBody>
          <a:bodyPr spcFirstLastPara="1" wrap="square" lIns="0" tIns="0" rIns="0" bIns="0" anchor="ctr" anchorCtr="0"/>
          <a:lstStyle>
            <a:lvl1pPr marR="0" lvl="0" algn="l" rtl="0">
              <a:spcBef>
                <a:spcPts val="0"/>
              </a:spcBef>
              <a:spcAft>
                <a:spcPts val="0"/>
              </a:spcAft>
              <a:buSzPts val="1400"/>
              <a:buNone/>
              <a:defRPr sz="1200" b="0" i="0" u="none" strike="noStrike" cap="none">
                <a:solidFill>
                  <a:srgbClr val="3F3F3F"/>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200" b="0" i="0" u="none" strike="noStrike" kern="0" cap="none" spc="0" normalizeH="0" baseline="0" noProof="0">
              <a:ln>
                <a:noFill/>
              </a:ln>
              <a:solidFill>
                <a:srgbClr val="3F3F3F"/>
              </a:solidFill>
              <a:effectLst/>
              <a:uLnTx/>
              <a:uFillTx/>
              <a:latin typeface="Calibri"/>
              <a:cs typeface="Calibri"/>
              <a:sym typeface="Calibri"/>
            </a:endParaRPr>
          </a:p>
        </p:txBody>
      </p:sp>
      <p:sp>
        <p:nvSpPr>
          <p:cNvPr id="232" name="Google Shape;232;p15"/>
          <p:cNvSpPr>
            <a:spLocks noGrp="1"/>
          </p:cNvSpPr>
          <p:nvPr>
            <p:ph type="sldNum" idx="12"/>
          </p:nvPr>
        </p:nvSpPr>
        <p:spPr>
          <a:xfrm>
            <a:off x="11496369" y="6155190"/>
            <a:ext cx="432000" cy="432000"/>
          </a:xfrm>
          <a:prstGeom prst="ellipse">
            <a:avLst/>
          </a:prstGeom>
          <a:noFill/>
          <a:ln w="9525" cap="flat" cmpd="sng">
            <a:solidFill>
              <a:schemeClr val="accent1"/>
            </a:solidFill>
            <a:prstDash val="solid"/>
            <a:round/>
            <a:headEnd type="none" w="sm" len="sm"/>
            <a:tailEnd type="none" w="sm" len="sm"/>
          </a:ln>
        </p:spPr>
        <p:txBody>
          <a:bodyPr spcFirstLastPara="1" wrap="square" lIns="0" tIns="0" rIns="0" bIns="0" anchor="ctr" anchorCtr="0">
            <a:noAutofit/>
          </a:bodyPr>
          <a:lstStyle>
            <a:lvl1pPr marL="0" marR="0" lvl="0" indent="0" algn="ctr" rtl="0">
              <a:spcBef>
                <a:spcPts val="0"/>
              </a:spcBef>
              <a:buNone/>
              <a:defRPr sz="1200" b="1" i="1" u="none" strike="noStrike" cap="none">
                <a:solidFill>
                  <a:srgbClr val="3F3F3F"/>
                </a:solidFill>
                <a:latin typeface="Rockwell"/>
                <a:ea typeface="Rockwell"/>
                <a:cs typeface="Rockwell"/>
                <a:sym typeface="Rockwell"/>
              </a:defRPr>
            </a:lvl1pPr>
            <a:lvl2pPr marL="0" marR="0" lvl="1" indent="0" algn="ctr" rtl="0">
              <a:spcBef>
                <a:spcPts val="0"/>
              </a:spcBef>
              <a:buNone/>
              <a:defRPr sz="1200" b="1" i="1" u="none" strike="noStrike" cap="none">
                <a:solidFill>
                  <a:srgbClr val="3F3F3F"/>
                </a:solidFill>
                <a:latin typeface="Rockwell"/>
                <a:ea typeface="Rockwell"/>
                <a:cs typeface="Rockwell"/>
                <a:sym typeface="Rockwell"/>
              </a:defRPr>
            </a:lvl2pPr>
            <a:lvl3pPr marL="0" marR="0" lvl="2" indent="0" algn="ctr" rtl="0">
              <a:spcBef>
                <a:spcPts val="0"/>
              </a:spcBef>
              <a:buNone/>
              <a:defRPr sz="1200" b="1" i="1" u="none" strike="noStrike" cap="none">
                <a:solidFill>
                  <a:srgbClr val="3F3F3F"/>
                </a:solidFill>
                <a:latin typeface="Rockwell"/>
                <a:ea typeface="Rockwell"/>
                <a:cs typeface="Rockwell"/>
                <a:sym typeface="Rockwell"/>
              </a:defRPr>
            </a:lvl3pPr>
            <a:lvl4pPr marL="0" marR="0" lvl="3" indent="0" algn="ctr" rtl="0">
              <a:spcBef>
                <a:spcPts val="0"/>
              </a:spcBef>
              <a:buNone/>
              <a:defRPr sz="1200" b="1" i="1" u="none" strike="noStrike" cap="none">
                <a:solidFill>
                  <a:srgbClr val="3F3F3F"/>
                </a:solidFill>
                <a:latin typeface="Rockwell"/>
                <a:ea typeface="Rockwell"/>
                <a:cs typeface="Rockwell"/>
                <a:sym typeface="Rockwell"/>
              </a:defRPr>
            </a:lvl4pPr>
            <a:lvl5pPr marL="0" marR="0" lvl="4" indent="0" algn="ctr" rtl="0">
              <a:spcBef>
                <a:spcPts val="0"/>
              </a:spcBef>
              <a:buNone/>
              <a:defRPr sz="1200" b="1" i="1" u="none" strike="noStrike" cap="none">
                <a:solidFill>
                  <a:srgbClr val="3F3F3F"/>
                </a:solidFill>
                <a:latin typeface="Rockwell"/>
                <a:ea typeface="Rockwell"/>
                <a:cs typeface="Rockwell"/>
                <a:sym typeface="Rockwell"/>
              </a:defRPr>
            </a:lvl5pPr>
            <a:lvl6pPr marL="0" marR="0" lvl="5" indent="0" algn="ctr" rtl="0">
              <a:spcBef>
                <a:spcPts val="0"/>
              </a:spcBef>
              <a:buNone/>
              <a:defRPr sz="1200" b="1" i="1" u="none" strike="noStrike" cap="none">
                <a:solidFill>
                  <a:srgbClr val="3F3F3F"/>
                </a:solidFill>
                <a:latin typeface="Rockwell"/>
                <a:ea typeface="Rockwell"/>
                <a:cs typeface="Rockwell"/>
                <a:sym typeface="Rockwell"/>
              </a:defRPr>
            </a:lvl6pPr>
            <a:lvl7pPr marL="0" marR="0" lvl="6" indent="0" algn="ctr" rtl="0">
              <a:spcBef>
                <a:spcPts val="0"/>
              </a:spcBef>
              <a:buNone/>
              <a:defRPr sz="1200" b="1" i="1" u="none" strike="noStrike" cap="none">
                <a:solidFill>
                  <a:srgbClr val="3F3F3F"/>
                </a:solidFill>
                <a:latin typeface="Rockwell"/>
                <a:ea typeface="Rockwell"/>
                <a:cs typeface="Rockwell"/>
                <a:sym typeface="Rockwell"/>
              </a:defRPr>
            </a:lvl7pPr>
            <a:lvl8pPr marL="0" marR="0" lvl="7" indent="0" algn="ctr" rtl="0">
              <a:spcBef>
                <a:spcPts val="0"/>
              </a:spcBef>
              <a:buNone/>
              <a:defRPr sz="1200" b="1" i="1" u="none" strike="noStrike" cap="none">
                <a:solidFill>
                  <a:srgbClr val="3F3F3F"/>
                </a:solidFill>
                <a:latin typeface="Rockwell"/>
                <a:ea typeface="Rockwell"/>
                <a:cs typeface="Rockwell"/>
                <a:sym typeface="Rockwell"/>
              </a:defRPr>
            </a:lvl8pPr>
            <a:lvl9pPr marL="0" marR="0" lvl="8" indent="0" algn="ctr" rtl="0">
              <a:spcBef>
                <a:spcPts val="0"/>
              </a:spcBef>
              <a:buNone/>
              <a:defRPr sz="1200" b="1" i="1" u="none" strike="noStrike" cap="none">
                <a:solidFill>
                  <a:srgbClr val="3F3F3F"/>
                </a:solidFill>
                <a:latin typeface="Rockwell"/>
                <a:ea typeface="Rockwell"/>
                <a:cs typeface="Rockwell"/>
                <a:sym typeface="Rockwell"/>
              </a:defRPr>
            </a:lvl9p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n-US" sz="1200" b="1" i="1" u="none" strike="noStrike" kern="0" cap="none" spc="0" normalizeH="0" baseline="0" noProof="0">
                <a:ln>
                  <a:noFill/>
                </a:ln>
                <a:solidFill>
                  <a:srgbClr val="3F3F3F"/>
                </a:solidFill>
                <a:effectLst/>
                <a:uLnTx/>
                <a:uFillTx/>
                <a:latin typeface="Rockwell"/>
                <a:sym typeface="Rockwell"/>
              </a:rPr>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t>‹#›</a:t>
            </a:fld>
            <a:endParaRPr kumimoji="0" sz="1200" b="1" i="1" u="none" strike="noStrike" kern="0" cap="none" spc="0" normalizeH="0" baseline="0" noProof="0">
              <a:ln>
                <a:noFill/>
              </a:ln>
              <a:solidFill>
                <a:srgbClr val="3F3F3F"/>
              </a:solidFill>
              <a:effectLst/>
              <a:uLnTx/>
              <a:uFillTx/>
              <a:latin typeface="Rockwell"/>
              <a:sym typeface="Rockwell"/>
            </a:endParaRPr>
          </a:p>
        </p:txBody>
      </p:sp>
      <p:sp>
        <p:nvSpPr>
          <p:cNvPr id="233" name="Google Shape;233;p15"/>
          <p:cNvSpPr txBox="1">
            <a:spLocks noGrp="1"/>
          </p:cNvSpPr>
          <p:nvPr>
            <p:ph type="body" idx="2"/>
          </p:nvPr>
        </p:nvSpPr>
        <p:spPr>
          <a:xfrm>
            <a:off x="6300384" y="1140847"/>
            <a:ext cx="5471616" cy="5036116"/>
          </a:xfrm>
          <a:prstGeom prst="rect">
            <a:avLst/>
          </a:prstGeom>
          <a:noFill/>
          <a:ln>
            <a:noFill/>
          </a:ln>
        </p:spPr>
        <p:txBody>
          <a:bodyPr spcFirstLastPara="1" wrap="square" lIns="0" tIns="0" rIns="0" bIns="0" anchor="t" anchorCtr="0"/>
          <a:lstStyle>
            <a:lvl1pPr marL="457200" marR="0" lvl="0" indent="-342900" algn="l" rtl="0">
              <a:lnSpc>
                <a:spcPct val="90000"/>
              </a:lnSpc>
              <a:spcBef>
                <a:spcPts val="1000"/>
              </a:spcBef>
              <a:spcAft>
                <a:spcPts val="0"/>
              </a:spcAft>
              <a:buClr>
                <a:srgbClr val="3F3F3F"/>
              </a:buClr>
              <a:buSzPts val="1800"/>
              <a:buFont typeface="Arial"/>
              <a:buChar char="•"/>
              <a:defRPr sz="18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Tree>
    <p:extLst>
      <p:ext uri="{BB962C8B-B14F-4D97-AF65-F5344CB8AC3E}">
        <p14:creationId xmlns:p14="http://schemas.microsoft.com/office/powerpoint/2010/main" val="2732140293"/>
      </p:ext>
    </p:extLst>
  </p:cSld>
  <p:clrMapOvr>
    <a:masterClrMapping/>
  </p:clrMapOvr>
</p:sldLayout>
</file>

<file path=ppt/slideLayouts/slideLayout192.xml><?xml version="1.0" encoding="utf-8"?>
<p:sldLayout xmlns:a="http://schemas.openxmlformats.org/drawingml/2006/main" xmlns:r="http://schemas.openxmlformats.org/officeDocument/2006/relationships" xmlns:p="http://schemas.openxmlformats.org/presentationml/2006/main" matchingName="3 Column">
  <p:cSld name="3 Column">
    <p:spTree>
      <p:nvGrpSpPr>
        <p:cNvPr id="1" name="Shape 234"/>
        <p:cNvGrpSpPr/>
        <p:nvPr/>
      </p:nvGrpSpPr>
      <p:grpSpPr>
        <a:xfrm>
          <a:off x="0" y="0"/>
          <a:ext cx="0" cy="0"/>
          <a:chOff x="0" y="0"/>
          <a:chExt cx="0" cy="0"/>
        </a:xfrm>
      </p:grpSpPr>
      <p:sp>
        <p:nvSpPr>
          <p:cNvPr id="235" name="Google Shape;235;p16"/>
          <p:cNvSpPr/>
          <p:nvPr/>
        </p:nvSpPr>
        <p:spPr>
          <a:xfrm rot="-2339177">
            <a:off x="10216425" y="538864"/>
            <a:ext cx="467362" cy="344458"/>
          </a:xfrm>
          <a:custGeom>
            <a:avLst/>
            <a:gdLst/>
            <a:ahLst/>
            <a:cxnLst/>
            <a:rect l="l" t="t" r="r" b="b"/>
            <a:pathLst>
              <a:path w="692798" h="510610" extrusionOk="0">
                <a:moveTo>
                  <a:pt x="692798" y="224339"/>
                </a:moveTo>
                <a:lnTo>
                  <a:pt x="308036" y="510610"/>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36" name="Google Shape;236;p16"/>
          <p:cNvSpPr/>
          <p:nvPr/>
        </p:nvSpPr>
        <p:spPr>
          <a:xfrm rot="-1222373">
            <a:off x="10678141" y="849218"/>
            <a:ext cx="316887" cy="233554"/>
          </a:xfrm>
          <a:custGeom>
            <a:avLst/>
            <a:gdLst/>
            <a:ahLst/>
            <a:cxnLst/>
            <a:rect l="l" t="t" r="r" b="b"/>
            <a:pathLst>
              <a:path w="692798" h="510610" extrusionOk="0">
                <a:moveTo>
                  <a:pt x="692798" y="224339"/>
                </a:moveTo>
                <a:lnTo>
                  <a:pt x="308036" y="510610"/>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37" name="Google Shape;237;p16"/>
          <p:cNvSpPr/>
          <p:nvPr/>
        </p:nvSpPr>
        <p:spPr>
          <a:xfrm rot="-2339177">
            <a:off x="10717367" y="620572"/>
            <a:ext cx="250689" cy="184764"/>
          </a:xfrm>
          <a:custGeom>
            <a:avLst/>
            <a:gdLst/>
            <a:ahLst/>
            <a:cxnLst/>
            <a:rect l="l" t="t" r="r" b="b"/>
            <a:pathLst>
              <a:path w="692798" h="510610" extrusionOk="0">
                <a:moveTo>
                  <a:pt x="692798" y="224339"/>
                </a:moveTo>
                <a:lnTo>
                  <a:pt x="308036" y="510610"/>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38" name="Google Shape;238;p16"/>
          <p:cNvSpPr/>
          <p:nvPr/>
        </p:nvSpPr>
        <p:spPr>
          <a:xfrm rot="-1789612">
            <a:off x="11064926" y="781602"/>
            <a:ext cx="216995" cy="159931"/>
          </a:xfrm>
          <a:custGeom>
            <a:avLst/>
            <a:gdLst/>
            <a:ahLst/>
            <a:cxnLst/>
            <a:rect l="l" t="t" r="r" b="b"/>
            <a:pathLst>
              <a:path w="692798" h="510610" extrusionOk="0">
                <a:moveTo>
                  <a:pt x="692798" y="224339"/>
                </a:moveTo>
                <a:lnTo>
                  <a:pt x="308036" y="510610"/>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39" name="Google Shape;239;p16"/>
          <p:cNvSpPr/>
          <p:nvPr/>
        </p:nvSpPr>
        <p:spPr>
          <a:xfrm rot="-3322149">
            <a:off x="11152527" y="382052"/>
            <a:ext cx="216995" cy="159931"/>
          </a:xfrm>
          <a:custGeom>
            <a:avLst/>
            <a:gdLst/>
            <a:ahLst/>
            <a:cxnLst/>
            <a:rect l="l" t="t" r="r" b="b"/>
            <a:pathLst>
              <a:path w="692798" h="510610" extrusionOk="0">
                <a:moveTo>
                  <a:pt x="692798" y="224339"/>
                </a:moveTo>
                <a:lnTo>
                  <a:pt x="308036" y="510610"/>
                </a:lnTo>
                <a:lnTo>
                  <a:pt x="64876" y="168539"/>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40" name="Google Shape;240;p16"/>
          <p:cNvSpPr/>
          <p:nvPr/>
        </p:nvSpPr>
        <p:spPr>
          <a:xfrm rot="-838582">
            <a:off x="11545452" y="1030689"/>
            <a:ext cx="162256" cy="119587"/>
          </a:xfrm>
          <a:custGeom>
            <a:avLst/>
            <a:gdLst/>
            <a:ahLst/>
            <a:cxnLst/>
            <a:rect l="l" t="t" r="r" b="b"/>
            <a:pathLst>
              <a:path w="692798" h="510610" extrusionOk="0">
                <a:moveTo>
                  <a:pt x="692798" y="224339"/>
                </a:moveTo>
                <a:lnTo>
                  <a:pt x="308036" y="510610"/>
                </a:lnTo>
                <a:lnTo>
                  <a:pt x="64876" y="168539"/>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41" name="Google Shape;241;p16"/>
          <p:cNvSpPr/>
          <p:nvPr/>
        </p:nvSpPr>
        <p:spPr>
          <a:xfrm rot="-4284707">
            <a:off x="11756248" y="247552"/>
            <a:ext cx="216995" cy="159931"/>
          </a:xfrm>
          <a:custGeom>
            <a:avLst/>
            <a:gdLst/>
            <a:ahLst/>
            <a:cxnLst/>
            <a:rect l="l" t="t" r="r" b="b"/>
            <a:pathLst>
              <a:path w="692798" h="510610" extrusionOk="0">
                <a:moveTo>
                  <a:pt x="692798" y="224339"/>
                </a:moveTo>
                <a:lnTo>
                  <a:pt x="308036" y="510610"/>
                </a:lnTo>
                <a:lnTo>
                  <a:pt x="64876" y="168539"/>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42" name="Google Shape;242;p16"/>
          <p:cNvSpPr/>
          <p:nvPr/>
        </p:nvSpPr>
        <p:spPr>
          <a:xfrm rot="-1517764">
            <a:off x="11448108" y="631127"/>
            <a:ext cx="216995" cy="159931"/>
          </a:xfrm>
          <a:custGeom>
            <a:avLst/>
            <a:gdLst/>
            <a:ahLst/>
            <a:cxnLst/>
            <a:rect l="l" t="t" r="r" b="b"/>
            <a:pathLst>
              <a:path w="692798" h="510610" extrusionOk="0">
                <a:moveTo>
                  <a:pt x="692798" y="224339"/>
                </a:moveTo>
                <a:lnTo>
                  <a:pt x="308036" y="510610"/>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43" name="Google Shape;243;p16"/>
          <p:cNvSpPr/>
          <p:nvPr/>
        </p:nvSpPr>
        <p:spPr>
          <a:xfrm rot="-1720268">
            <a:off x="11668879" y="824433"/>
            <a:ext cx="216995" cy="159931"/>
          </a:xfrm>
          <a:custGeom>
            <a:avLst/>
            <a:gdLst/>
            <a:ahLst/>
            <a:cxnLst/>
            <a:rect l="l" t="t" r="r" b="b"/>
            <a:pathLst>
              <a:path w="692798" h="510610" extrusionOk="0">
                <a:moveTo>
                  <a:pt x="692798" y="224339"/>
                </a:moveTo>
                <a:lnTo>
                  <a:pt x="308036" y="510610"/>
                </a:lnTo>
                <a:lnTo>
                  <a:pt x="64876" y="168539"/>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44" name="Google Shape;244;p16"/>
          <p:cNvSpPr/>
          <p:nvPr/>
        </p:nvSpPr>
        <p:spPr>
          <a:xfrm rot="328041">
            <a:off x="10094502" y="901548"/>
            <a:ext cx="579699" cy="606799"/>
          </a:xfrm>
          <a:custGeom>
            <a:avLst/>
            <a:gdLst/>
            <a:ahLst/>
            <a:cxnLst/>
            <a:rect l="l" t="t" r="r" b="b"/>
            <a:pathLst>
              <a:path w="487806" h="510610" extrusionOk="0">
                <a:moveTo>
                  <a:pt x="487806" y="171848"/>
                </a:moveTo>
                <a:lnTo>
                  <a:pt x="308036" y="510610"/>
                </a:lnTo>
                <a:lnTo>
                  <a:pt x="0" y="0"/>
                </a:lnTo>
                <a:lnTo>
                  <a:pt x="487806" y="171848"/>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45" name="Google Shape;245;p16"/>
          <p:cNvSpPr/>
          <p:nvPr/>
        </p:nvSpPr>
        <p:spPr>
          <a:xfrm>
            <a:off x="10871770" y="1202556"/>
            <a:ext cx="316887" cy="233554"/>
          </a:xfrm>
          <a:custGeom>
            <a:avLst/>
            <a:gdLst/>
            <a:ahLst/>
            <a:cxnLst/>
            <a:rect l="l" t="t" r="r" b="b"/>
            <a:pathLst>
              <a:path w="692798" h="510610" extrusionOk="0">
                <a:moveTo>
                  <a:pt x="692798" y="224339"/>
                </a:moveTo>
                <a:lnTo>
                  <a:pt x="308036" y="510610"/>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46" name="Google Shape;246;p16"/>
          <p:cNvSpPr/>
          <p:nvPr/>
        </p:nvSpPr>
        <p:spPr>
          <a:xfrm rot="-838582">
            <a:off x="11512604" y="1484835"/>
            <a:ext cx="162256" cy="119587"/>
          </a:xfrm>
          <a:custGeom>
            <a:avLst/>
            <a:gdLst/>
            <a:ahLst/>
            <a:cxnLst/>
            <a:rect l="l" t="t" r="r" b="b"/>
            <a:pathLst>
              <a:path w="692798" h="510610" extrusionOk="0">
                <a:moveTo>
                  <a:pt x="692798" y="224339"/>
                </a:moveTo>
                <a:lnTo>
                  <a:pt x="308036" y="510610"/>
                </a:lnTo>
                <a:lnTo>
                  <a:pt x="64876" y="168539"/>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47" name="Google Shape;247;p16"/>
          <p:cNvSpPr/>
          <p:nvPr/>
        </p:nvSpPr>
        <p:spPr>
          <a:xfrm rot="1160487">
            <a:off x="10291662" y="1614015"/>
            <a:ext cx="316887" cy="233554"/>
          </a:xfrm>
          <a:custGeom>
            <a:avLst/>
            <a:gdLst/>
            <a:ahLst/>
            <a:cxnLst/>
            <a:rect l="l" t="t" r="r" b="b"/>
            <a:pathLst>
              <a:path w="692798" h="510610" extrusionOk="0">
                <a:moveTo>
                  <a:pt x="692798" y="224339"/>
                </a:moveTo>
                <a:lnTo>
                  <a:pt x="308036" y="510610"/>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48" name="Google Shape;248;p16"/>
          <p:cNvSpPr/>
          <p:nvPr/>
        </p:nvSpPr>
        <p:spPr>
          <a:xfrm rot="803026">
            <a:off x="11586107" y="2015428"/>
            <a:ext cx="162256" cy="119587"/>
          </a:xfrm>
          <a:custGeom>
            <a:avLst/>
            <a:gdLst/>
            <a:ahLst/>
            <a:cxnLst/>
            <a:rect l="l" t="t" r="r" b="b"/>
            <a:pathLst>
              <a:path w="692798" h="510610" extrusionOk="0">
                <a:moveTo>
                  <a:pt x="692798" y="224339"/>
                </a:moveTo>
                <a:lnTo>
                  <a:pt x="308036" y="510610"/>
                </a:lnTo>
                <a:lnTo>
                  <a:pt x="64876" y="168539"/>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49" name="Google Shape;249;p16"/>
          <p:cNvSpPr txBox="1">
            <a:spLocks noGrp="1"/>
          </p:cNvSpPr>
          <p:nvPr>
            <p:ph type="title"/>
          </p:nvPr>
        </p:nvSpPr>
        <p:spPr>
          <a:xfrm>
            <a:off x="432000" y="432000"/>
            <a:ext cx="11340000" cy="432000"/>
          </a:xfrm>
          <a:prstGeom prst="rect">
            <a:avLst/>
          </a:prstGeom>
          <a:noFill/>
          <a:ln>
            <a:noFill/>
          </a:ln>
        </p:spPr>
        <p:txBody>
          <a:bodyPr spcFirstLastPara="1" wrap="square" lIns="0" tIns="0" rIns="0" bIns="0" anchor="ctr" anchorCtr="0"/>
          <a:lstStyle>
            <a:lvl1pPr marR="0" lvl="0" algn="l" rtl="0">
              <a:lnSpc>
                <a:spcPct val="90000"/>
              </a:lnSpc>
              <a:spcBef>
                <a:spcPts val="0"/>
              </a:spcBef>
              <a:spcAft>
                <a:spcPts val="0"/>
              </a:spcAft>
              <a:buClr>
                <a:srgbClr val="3F3F3F"/>
              </a:buClr>
              <a:buSzPts val="4800"/>
              <a:buFont typeface="Economica"/>
              <a:buNone/>
              <a:defRPr sz="4800" b="0" i="0" u="none" strike="noStrike" cap="none">
                <a:solidFill>
                  <a:srgbClr val="3F3F3F"/>
                </a:solidFill>
                <a:latin typeface="Economica"/>
                <a:ea typeface="Economica"/>
                <a:cs typeface="Economica"/>
                <a:sym typeface="Economica"/>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endParaRPr/>
          </a:p>
        </p:txBody>
      </p:sp>
      <p:sp>
        <p:nvSpPr>
          <p:cNvPr id="250" name="Google Shape;250;p16"/>
          <p:cNvSpPr txBox="1">
            <a:spLocks noGrp="1"/>
          </p:cNvSpPr>
          <p:nvPr>
            <p:ph type="body" idx="1"/>
          </p:nvPr>
        </p:nvSpPr>
        <p:spPr>
          <a:xfrm>
            <a:off x="432000" y="1152000"/>
            <a:ext cx="3600000" cy="5039250"/>
          </a:xfrm>
          <a:prstGeom prst="rect">
            <a:avLst/>
          </a:prstGeom>
          <a:noFill/>
          <a:ln>
            <a:noFill/>
          </a:ln>
        </p:spPr>
        <p:txBody>
          <a:bodyPr spcFirstLastPara="1" wrap="square" lIns="0" tIns="0" rIns="0" bIns="0" anchor="t" anchorCtr="0"/>
          <a:lstStyle>
            <a:lvl1pPr marL="457200" marR="0" lvl="0" indent="-342900" algn="l" rtl="0">
              <a:lnSpc>
                <a:spcPct val="90000"/>
              </a:lnSpc>
              <a:spcBef>
                <a:spcPts val="1000"/>
              </a:spcBef>
              <a:spcAft>
                <a:spcPts val="0"/>
              </a:spcAft>
              <a:buClr>
                <a:srgbClr val="3F3F3F"/>
              </a:buClr>
              <a:buSzPts val="1800"/>
              <a:buFont typeface="Arial"/>
              <a:buChar char="•"/>
              <a:defRPr sz="18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251" name="Google Shape;251;p16"/>
          <p:cNvSpPr txBox="1">
            <a:spLocks noGrp="1"/>
          </p:cNvSpPr>
          <p:nvPr>
            <p:ph type="ftr" idx="11"/>
          </p:nvPr>
        </p:nvSpPr>
        <p:spPr>
          <a:xfrm>
            <a:off x="431999" y="6188628"/>
            <a:ext cx="8784941" cy="365125"/>
          </a:xfrm>
          <a:prstGeom prst="rect">
            <a:avLst/>
          </a:prstGeom>
          <a:noFill/>
          <a:ln>
            <a:noFill/>
          </a:ln>
        </p:spPr>
        <p:txBody>
          <a:bodyPr spcFirstLastPara="1" wrap="square" lIns="0" tIns="0" rIns="0" bIns="0" anchor="ctr" anchorCtr="0"/>
          <a:lstStyle>
            <a:lvl1pPr marR="0" lvl="0" algn="l" rtl="0">
              <a:spcBef>
                <a:spcPts val="0"/>
              </a:spcBef>
              <a:spcAft>
                <a:spcPts val="0"/>
              </a:spcAft>
              <a:buSzPts val="1400"/>
              <a:buNone/>
              <a:defRPr sz="1200" b="0" i="0" u="none" strike="noStrike" cap="none">
                <a:solidFill>
                  <a:srgbClr val="3F3F3F"/>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200" b="0" i="0" u="none" strike="noStrike" kern="0" cap="none" spc="0" normalizeH="0" baseline="0" noProof="0">
              <a:ln>
                <a:noFill/>
              </a:ln>
              <a:solidFill>
                <a:srgbClr val="3F3F3F"/>
              </a:solidFill>
              <a:effectLst/>
              <a:uLnTx/>
              <a:uFillTx/>
              <a:latin typeface="Calibri"/>
              <a:cs typeface="Calibri"/>
              <a:sym typeface="Calibri"/>
            </a:endParaRPr>
          </a:p>
        </p:txBody>
      </p:sp>
      <p:sp>
        <p:nvSpPr>
          <p:cNvPr id="252" name="Google Shape;252;p16"/>
          <p:cNvSpPr>
            <a:spLocks noGrp="1"/>
          </p:cNvSpPr>
          <p:nvPr>
            <p:ph type="sldNum" idx="12"/>
          </p:nvPr>
        </p:nvSpPr>
        <p:spPr>
          <a:xfrm>
            <a:off x="11496369" y="6155190"/>
            <a:ext cx="432000" cy="432000"/>
          </a:xfrm>
          <a:prstGeom prst="ellipse">
            <a:avLst/>
          </a:prstGeom>
          <a:noFill/>
          <a:ln w="9525" cap="flat" cmpd="sng">
            <a:solidFill>
              <a:schemeClr val="accent1"/>
            </a:solidFill>
            <a:prstDash val="solid"/>
            <a:round/>
            <a:headEnd type="none" w="sm" len="sm"/>
            <a:tailEnd type="none" w="sm" len="sm"/>
          </a:ln>
        </p:spPr>
        <p:txBody>
          <a:bodyPr spcFirstLastPara="1" wrap="square" lIns="0" tIns="0" rIns="0" bIns="0" anchor="ctr" anchorCtr="0">
            <a:noAutofit/>
          </a:bodyPr>
          <a:lstStyle>
            <a:lvl1pPr marL="0" marR="0" lvl="0" indent="0" algn="ctr" rtl="0">
              <a:spcBef>
                <a:spcPts val="0"/>
              </a:spcBef>
              <a:buNone/>
              <a:defRPr sz="1200" b="1" i="1" u="none" strike="noStrike" cap="none">
                <a:solidFill>
                  <a:srgbClr val="3F3F3F"/>
                </a:solidFill>
                <a:latin typeface="Rockwell"/>
                <a:ea typeface="Rockwell"/>
                <a:cs typeface="Rockwell"/>
                <a:sym typeface="Rockwell"/>
              </a:defRPr>
            </a:lvl1pPr>
            <a:lvl2pPr marL="0" marR="0" lvl="1" indent="0" algn="ctr" rtl="0">
              <a:spcBef>
                <a:spcPts val="0"/>
              </a:spcBef>
              <a:buNone/>
              <a:defRPr sz="1200" b="1" i="1" u="none" strike="noStrike" cap="none">
                <a:solidFill>
                  <a:srgbClr val="3F3F3F"/>
                </a:solidFill>
                <a:latin typeface="Rockwell"/>
                <a:ea typeface="Rockwell"/>
                <a:cs typeface="Rockwell"/>
                <a:sym typeface="Rockwell"/>
              </a:defRPr>
            </a:lvl2pPr>
            <a:lvl3pPr marL="0" marR="0" lvl="2" indent="0" algn="ctr" rtl="0">
              <a:spcBef>
                <a:spcPts val="0"/>
              </a:spcBef>
              <a:buNone/>
              <a:defRPr sz="1200" b="1" i="1" u="none" strike="noStrike" cap="none">
                <a:solidFill>
                  <a:srgbClr val="3F3F3F"/>
                </a:solidFill>
                <a:latin typeface="Rockwell"/>
                <a:ea typeface="Rockwell"/>
                <a:cs typeface="Rockwell"/>
                <a:sym typeface="Rockwell"/>
              </a:defRPr>
            </a:lvl3pPr>
            <a:lvl4pPr marL="0" marR="0" lvl="3" indent="0" algn="ctr" rtl="0">
              <a:spcBef>
                <a:spcPts val="0"/>
              </a:spcBef>
              <a:buNone/>
              <a:defRPr sz="1200" b="1" i="1" u="none" strike="noStrike" cap="none">
                <a:solidFill>
                  <a:srgbClr val="3F3F3F"/>
                </a:solidFill>
                <a:latin typeface="Rockwell"/>
                <a:ea typeface="Rockwell"/>
                <a:cs typeface="Rockwell"/>
                <a:sym typeface="Rockwell"/>
              </a:defRPr>
            </a:lvl4pPr>
            <a:lvl5pPr marL="0" marR="0" lvl="4" indent="0" algn="ctr" rtl="0">
              <a:spcBef>
                <a:spcPts val="0"/>
              </a:spcBef>
              <a:buNone/>
              <a:defRPr sz="1200" b="1" i="1" u="none" strike="noStrike" cap="none">
                <a:solidFill>
                  <a:srgbClr val="3F3F3F"/>
                </a:solidFill>
                <a:latin typeface="Rockwell"/>
                <a:ea typeface="Rockwell"/>
                <a:cs typeface="Rockwell"/>
                <a:sym typeface="Rockwell"/>
              </a:defRPr>
            </a:lvl5pPr>
            <a:lvl6pPr marL="0" marR="0" lvl="5" indent="0" algn="ctr" rtl="0">
              <a:spcBef>
                <a:spcPts val="0"/>
              </a:spcBef>
              <a:buNone/>
              <a:defRPr sz="1200" b="1" i="1" u="none" strike="noStrike" cap="none">
                <a:solidFill>
                  <a:srgbClr val="3F3F3F"/>
                </a:solidFill>
                <a:latin typeface="Rockwell"/>
                <a:ea typeface="Rockwell"/>
                <a:cs typeface="Rockwell"/>
                <a:sym typeface="Rockwell"/>
              </a:defRPr>
            </a:lvl6pPr>
            <a:lvl7pPr marL="0" marR="0" lvl="6" indent="0" algn="ctr" rtl="0">
              <a:spcBef>
                <a:spcPts val="0"/>
              </a:spcBef>
              <a:buNone/>
              <a:defRPr sz="1200" b="1" i="1" u="none" strike="noStrike" cap="none">
                <a:solidFill>
                  <a:srgbClr val="3F3F3F"/>
                </a:solidFill>
                <a:latin typeface="Rockwell"/>
                <a:ea typeface="Rockwell"/>
                <a:cs typeface="Rockwell"/>
                <a:sym typeface="Rockwell"/>
              </a:defRPr>
            </a:lvl7pPr>
            <a:lvl8pPr marL="0" marR="0" lvl="7" indent="0" algn="ctr" rtl="0">
              <a:spcBef>
                <a:spcPts val="0"/>
              </a:spcBef>
              <a:buNone/>
              <a:defRPr sz="1200" b="1" i="1" u="none" strike="noStrike" cap="none">
                <a:solidFill>
                  <a:srgbClr val="3F3F3F"/>
                </a:solidFill>
                <a:latin typeface="Rockwell"/>
                <a:ea typeface="Rockwell"/>
                <a:cs typeface="Rockwell"/>
                <a:sym typeface="Rockwell"/>
              </a:defRPr>
            </a:lvl8pPr>
            <a:lvl9pPr marL="0" marR="0" lvl="8" indent="0" algn="ctr" rtl="0">
              <a:spcBef>
                <a:spcPts val="0"/>
              </a:spcBef>
              <a:buNone/>
              <a:defRPr sz="1200" b="1" i="1" u="none" strike="noStrike" cap="none">
                <a:solidFill>
                  <a:srgbClr val="3F3F3F"/>
                </a:solidFill>
                <a:latin typeface="Rockwell"/>
                <a:ea typeface="Rockwell"/>
                <a:cs typeface="Rockwell"/>
                <a:sym typeface="Rockwell"/>
              </a:defRPr>
            </a:lvl9p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n-US" sz="1200" b="1" i="1" u="none" strike="noStrike" kern="0" cap="none" spc="0" normalizeH="0" baseline="0" noProof="0">
                <a:ln>
                  <a:noFill/>
                </a:ln>
                <a:solidFill>
                  <a:srgbClr val="3F3F3F"/>
                </a:solidFill>
                <a:effectLst/>
                <a:uLnTx/>
                <a:uFillTx/>
                <a:latin typeface="Rockwell"/>
                <a:sym typeface="Rockwell"/>
              </a:rPr>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t>‹#›</a:t>
            </a:fld>
            <a:endParaRPr kumimoji="0" sz="1200" b="1" i="1" u="none" strike="noStrike" kern="0" cap="none" spc="0" normalizeH="0" baseline="0" noProof="0">
              <a:ln>
                <a:noFill/>
              </a:ln>
              <a:solidFill>
                <a:srgbClr val="3F3F3F"/>
              </a:solidFill>
              <a:effectLst/>
              <a:uLnTx/>
              <a:uFillTx/>
              <a:latin typeface="Rockwell"/>
              <a:sym typeface="Rockwell"/>
            </a:endParaRPr>
          </a:p>
        </p:txBody>
      </p:sp>
      <p:sp>
        <p:nvSpPr>
          <p:cNvPr id="253" name="Google Shape;253;p16"/>
          <p:cNvSpPr txBox="1">
            <a:spLocks noGrp="1"/>
          </p:cNvSpPr>
          <p:nvPr>
            <p:ph type="body" idx="2"/>
          </p:nvPr>
        </p:nvSpPr>
        <p:spPr>
          <a:xfrm>
            <a:off x="4301550" y="1152000"/>
            <a:ext cx="3600450" cy="5038725"/>
          </a:xfrm>
          <a:prstGeom prst="rect">
            <a:avLst/>
          </a:prstGeom>
          <a:noFill/>
          <a:ln>
            <a:noFill/>
          </a:ln>
        </p:spPr>
        <p:txBody>
          <a:bodyPr spcFirstLastPara="1" wrap="square" lIns="0" tIns="0" rIns="0" bIns="0" anchor="t" anchorCtr="0"/>
          <a:lstStyle>
            <a:lvl1pPr marL="457200" marR="0" lvl="0" indent="-342900" algn="l" rtl="0">
              <a:lnSpc>
                <a:spcPct val="90000"/>
              </a:lnSpc>
              <a:spcBef>
                <a:spcPts val="1000"/>
              </a:spcBef>
              <a:spcAft>
                <a:spcPts val="0"/>
              </a:spcAft>
              <a:buClr>
                <a:srgbClr val="3F3F3F"/>
              </a:buClr>
              <a:buSzPts val="1800"/>
              <a:buFont typeface="Arial"/>
              <a:buChar char="•"/>
              <a:defRPr sz="18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254" name="Google Shape;254;p16"/>
          <p:cNvSpPr txBox="1">
            <a:spLocks noGrp="1"/>
          </p:cNvSpPr>
          <p:nvPr>
            <p:ph type="body" idx="3"/>
          </p:nvPr>
        </p:nvSpPr>
        <p:spPr>
          <a:xfrm>
            <a:off x="8171550" y="1152000"/>
            <a:ext cx="3600450" cy="5038725"/>
          </a:xfrm>
          <a:prstGeom prst="rect">
            <a:avLst/>
          </a:prstGeom>
          <a:noFill/>
          <a:ln>
            <a:noFill/>
          </a:ln>
        </p:spPr>
        <p:txBody>
          <a:bodyPr spcFirstLastPara="1" wrap="square" lIns="0" tIns="0" rIns="0" bIns="0" anchor="t" anchorCtr="0"/>
          <a:lstStyle>
            <a:lvl1pPr marL="457200" marR="0" lvl="0" indent="-342900" algn="l" rtl="0">
              <a:lnSpc>
                <a:spcPct val="90000"/>
              </a:lnSpc>
              <a:spcBef>
                <a:spcPts val="1000"/>
              </a:spcBef>
              <a:spcAft>
                <a:spcPts val="0"/>
              </a:spcAft>
              <a:buClr>
                <a:srgbClr val="3F3F3F"/>
              </a:buClr>
              <a:buSzPts val="1800"/>
              <a:buFont typeface="Arial"/>
              <a:buChar char="•"/>
              <a:defRPr sz="18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Tree>
    <p:extLst>
      <p:ext uri="{BB962C8B-B14F-4D97-AF65-F5344CB8AC3E}">
        <p14:creationId xmlns:p14="http://schemas.microsoft.com/office/powerpoint/2010/main" val="954218957"/>
      </p:ext>
    </p:extLst>
  </p:cSld>
  <p:clrMapOvr>
    <a:masterClrMapping/>
  </p:clrMapOvr>
</p:sldLayout>
</file>

<file path=ppt/slideLayouts/slideLayout193.xml><?xml version="1.0" encoding="utf-8"?>
<p:sldLayout xmlns:a="http://schemas.openxmlformats.org/drawingml/2006/main" xmlns:r="http://schemas.openxmlformats.org/officeDocument/2006/relationships" xmlns:p="http://schemas.openxmlformats.org/presentationml/2006/main" matchingName="5 Column">
  <p:cSld name="5 Column">
    <p:spTree>
      <p:nvGrpSpPr>
        <p:cNvPr id="1" name="Shape 255"/>
        <p:cNvGrpSpPr/>
        <p:nvPr/>
      </p:nvGrpSpPr>
      <p:grpSpPr>
        <a:xfrm>
          <a:off x="0" y="0"/>
          <a:ext cx="0" cy="0"/>
          <a:chOff x="0" y="0"/>
          <a:chExt cx="0" cy="0"/>
        </a:xfrm>
      </p:grpSpPr>
      <p:sp>
        <p:nvSpPr>
          <p:cNvPr id="256" name="Google Shape;256;p17"/>
          <p:cNvSpPr txBox="1">
            <a:spLocks noGrp="1"/>
          </p:cNvSpPr>
          <p:nvPr>
            <p:ph type="title"/>
          </p:nvPr>
        </p:nvSpPr>
        <p:spPr>
          <a:xfrm>
            <a:off x="432000" y="432000"/>
            <a:ext cx="11340000" cy="432000"/>
          </a:xfrm>
          <a:prstGeom prst="rect">
            <a:avLst/>
          </a:prstGeom>
          <a:noFill/>
          <a:ln>
            <a:noFill/>
          </a:ln>
        </p:spPr>
        <p:txBody>
          <a:bodyPr spcFirstLastPara="1" wrap="square" lIns="0" tIns="0" rIns="0" bIns="0" anchor="ctr" anchorCtr="0"/>
          <a:lstStyle>
            <a:lvl1pPr marR="0" lvl="0" algn="l" rtl="0">
              <a:lnSpc>
                <a:spcPct val="90000"/>
              </a:lnSpc>
              <a:spcBef>
                <a:spcPts val="0"/>
              </a:spcBef>
              <a:spcAft>
                <a:spcPts val="0"/>
              </a:spcAft>
              <a:buClr>
                <a:srgbClr val="3F3F3F"/>
              </a:buClr>
              <a:buSzPts val="4800"/>
              <a:buFont typeface="Economica"/>
              <a:buNone/>
              <a:defRPr sz="4800" b="0" i="0" u="none" strike="noStrike" cap="none">
                <a:solidFill>
                  <a:srgbClr val="3F3F3F"/>
                </a:solidFill>
                <a:latin typeface="Economica"/>
                <a:ea typeface="Economica"/>
                <a:cs typeface="Economica"/>
                <a:sym typeface="Economica"/>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endParaRPr/>
          </a:p>
        </p:txBody>
      </p:sp>
      <p:sp>
        <p:nvSpPr>
          <p:cNvPr id="257" name="Google Shape;257;p17"/>
          <p:cNvSpPr txBox="1">
            <a:spLocks noGrp="1"/>
          </p:cNvSpPr>
          <p:nvPr>
            <p:ph type="body" idx="1"/>
          </p:nvPr>
        </p:nvSpPr>
        <p:spPr>
          <a:xfrm>
            <a:off x="432000" y="1152000"/>
            <a:ext cx="2160000" cy="5039250"/>
          </a:xfrm>
          <a:prstGeom prst="rect">
            <a:avLst/>
          </a:prstGeom>
          <a:noFill/>
          <a:ln>
            <a:noFill/>
          </a:ln>
        </p:spPr>
        <p:txBody>
          <a:bodyPr spcFirstLastPara="1" wrap="square" lIns="0" tIns="0" rIns="0" bIns="0" anchor="t" anchorCtr="0"/>
          <a:lstStyle>
            <a:lvl1pPr marL="457200" marR="0" lvl="0" indent="-342900" algn="l" rtl="0">
              <a:lnSpc>
                <a:spcPct val="90000"/>
              </a:lnSpc>
              <a:spcBef>
                <a:spcPts val="1000"/>
              </a:spcBef>
              <a:spcAft>
                <a:spcPts val="0"/>
              </a:spcAft>
              <a:buClr>
                <a:srgbClr val="3F3F3F"/>
              </a:buClr>
              <a:buSzPts val="1800"/>
              <a:buFont typeface="Arial"/>
              <a:buChar char="•"/>
              <a:defRPr sz="18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258" name="Google Shape;258;p17"/>
          <p:cNvSpPr txBox="1">
            <a:spLocks noGrp="1"/>
          </p:cNvSpPr>
          <p:nvPr>
            <p:ph type="ftr" idx="11"/>
          </p:nvPr>
        </p:nvSpPr>
        <p:spPr>
          <a:xfrm>
            <a:off x="431999" y="6188628"/>
            <a:ext cx="8784941" cy="365125"/>
          </a:xfrm>
          <a:prstGeom prst="rect">
            <a:avLst/>
          </a:prstGeom>
          <a:noFill/>
          <a:ln>
            <a:noFill/>
          </a:ln>
        </p:spPr>
        <p:txBody>
          <a:bodyPr spcFirstLastPara="1" wrap="square" lIns="0" tIns="0" rIns="0" bIns="0" anchor="ctr" anchorCtr="0"/>
          <a:lstStyle>
            <a:lvl1pPr marR="0" lvl="0" algn="l" rtl="0">
              <a:spcBef>
                <a:spcPts val="0"/>
              </a:spcBef>
              <a:spcAft>
                <a:spcPts val="0"/>
              </a:spcAft>
              <a:buSzPts val="1400"/>
              <a:buNone/>
              <a:defRPr sz="1200" b="0" i="0" u="none" strike="noStrike" cap="none">
                <a:solidFill>
                  <a:srgbClr val="3F3F3F"/>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200" b="0" i="0" u="none" strike="noStrike" kern="0" cap="none" spc="0" normalizeH="0" baseline="0" noProof="0">
              <a:ln>
                <a:noFill/>
              </a:ln>
              <a:solidFill>
                <a:srgbClr val="3F3F3F"/>
              </a:solidFill>
              <a:effectLst/>
              <a:uLnTx/>
              <a:uFillTx/>
              <a:latin typeface="Calibri"/>
              <a:cs typeface="Calibri"/>
              <a:sym typeface="Calibri"/>
            </a:endParaRPr>
          </a:p>
        </p:txBody>
      </p:sp>
      <p:sp>
        <p:nvSpPr>
          <p:cNvPr id="259" name="Google Shape;259;p17"/>
          <p:cNvSpPr>
            <a:spLocks noGrp="1"/>
          </p:cNvSpPr>
          <p:nvPr>
            <p:ph type="sldNum" idx="12"/>
          </p:nvPr>
        </p:nvSpPr>
        <p:spPr>
          <a:xfrm>
            <a:off x="11496369" y="6155190"/>
            <a:ext cx="432000" cy="432000"/>
          </a:xfrm>
          <a:prstGeom prst="ellipse">
            <a:avLst/>
          </a:prstGeom>
          <a:noFill/>
          <a:ln w="9525" cap="flat" cmpd="sng">
            <a:solidFill>
              <a:schemeClr val="accent1"/>
            </a:solidFill>
            <a:prstDash val="solid"/>
            <a:round/>
            <a:headEnd type="none" w="sm" len="sm"/>
            <a:tailEnd type="none" w="sm" len="sm"/>
          </a:ln>
        </p:spPr>
        <p:txBody>
          <a:bodyPr spcFirstLastPara="1" wrap="square" lIns="0" tIns="0" rIns="0" bIns="0" anchor="ctr" anchorCtr="0">
            <a:noAutofit/>
          </a:bodyPr>
          <a:lstStyle>
            <a:lvl1pPr marL="0" marR="0" lvl="0" indent="0" algn="ctr" rtl="0">
              <a:spcBef>
                <a:spcPts val="0"/>
              </a:spcBef>
              <a:buNone/>
              <a:defRPr sz="1200" b="1" i="1" u="none" strike="noStrike" cap="none">
                <a:solidFill>
                  <a:srgbClr val="3F3F3F"/>
                </a:solidFill>
                <a:latin typeface="Rockwell"/>
                <a:ea typeface="Rockwell"/>
                <a:cs typeface="Rockwell"/>
                <a:sym typeface="Rockwell"/>
              </a:defRPr>
            </a:lvl1pPr>
            <a:lvl2pPr marL="0" marR="0" lvl="1" indent="0" algn="ctr" rtl="0">
              <a:spcBef>
                <a:spcPts val="0"/>
              </a:spcBef>
              <a:buNone/>
              <a:defRPr sz="1200" b="1" i="1" u="none" strike="noStrike" cap="none">
                <a:solidFill>
                  <a:srgbClr val="3F3F3F"/>
                </a:solidFill>
                <a:latin typeface="Rockwell"/>
                <a:ea typeface="Rockwell"/>
                <a:cs typeface="Rockwell"/>
                <a:sym typeface="Rockwell"/>
              </a:defRPr>
            </a:lvl2pPr>
            <a:lvl3pPr marL="0" marR="0" lvl="2" indent="0" algn="ctr" rtl="0">
              <a:spcBef>
                <a:spcPts val="0"/>
              </a:spcBef>
              <a:buNone/>
              <a:defRPr sz="1200" b="1" i="1" u="none" strike="noStrike" cap="none">
                <a:solidFill>
                  <a:srgbClr val="3F3F3F"/>
                </a:solidFill>
                <a:latin typeface="Rockwell"/>
                <a:ea typeface="Rockwell"/>
                <a:cs typeface="Rockwell"/>
                <a:sym typeface="Rockwell"/>
              </a:defRPr>
            </a:lvl3pPr>
            <a:lvl4pPr marL="0" marR="0" lvl="3" indent="0" algn="ctr" rtl="0">
              <a:spcBef>
                <a:spcPts val="0"/>
              </a:spcBef>
              <a:buNone/>
              <a:defRPr sz="1200" b="1" i="1" u="none" strike="noStrike" cap="none">
                <a:solidFill>
                  <a:srgbClr val="3F3F3F"/>
                </a:solidFill>
                <a:latin typeface="Rockwell"/>
                <a:ea typeface="Rockwell"/>
                <a:cs typeface="Rockwell"/>
                <a:sym typeface="Rockwell"/>
              </a:defRPr>
            </a:lvl4pPr>
            <a:lvl5pPr marL="0" marR="0" lvl="4" indent="0" algn="ctr" rtl="0">
              <a:spcBef>
                <a:spcPts val="0"/>
              </a:spcBef>
              <a:buNone/>
              <a:defRPr sz="1200" b="1" i="1" u="none" strike="noStrike" cap="none">
                <a:solidFill>
                  <a:srgbClr val="3F3F3F"/>
                </a:solidFill>
                <a:latin typeface="Rockwell"/>
                <a:ea typeface="Rockwell"/>
                <a:cs typeface="Rockwell"/>
                <a:sym typeface="Rockwell"/>
              </a:defRPr>
            </a:lvl5pPr>
            <a:lvl6pPr marL="0" marR="0" lvl="5" indent="0" algn="ctr" rtl="0">
              <a:spcBef>
                <a:spcPts val="0"/>
              </a:spcBef>
              <a:buNone/>
              <a:defRPr sz="1200" b="1" i="1" u="none" strike="noStrike" cap="none">
                <a:solidFill>
                  <a:srgbClr val="3F3F3F"/>
                </a:solidFill>
                <a:latin typeface="Rockwell"/>
                <a:ea typeface="Rockwell"/>
                <a:cs typeface="Rockwell"/>
                <a:sym typeface="Rockwell"/>
              </a:defRPr>
            </a:lvl6pPr>
            <a:lvl7pPr marL="0" marR="0" lvl="6" indent="0" algn="ctr" rtl="0">
              <a:spcBef>
                <a:spcPts val="0"/>
              </a:spcBef>
              <a:buNone/>
              <a:defRPr sz="1200" b="1" i="1" u="none" strike="noStrike" cap="none">
                <a:solidFill>
                  <a:srgbClr val="3F3F3F"/>
                </a:solidFill>
                <a:latin typeface="Rockwell"/>
                <a:ea typeface="Rockwell"/>
                <a:cs typeface="Rockwell"/>
                <a:sym typeface="Rockwell"/>
              </a:defRPr>
            </a:lvl7pPr>
            <a:lvl8pPr marL="0" marR="0" lvl="7" indent="0" algn="ctr" rtl="0">
              <a:spcBef>
                <a:spcPts val="0"/>
              </a:spcBef>
              <a:buNone/>
              <a:defRPr sz="1200" b="1" i="1" u="none" strike="noStrike" cap="none">
                <a:solidFill>
                  <a:srgbClr val="3F3F3F"/>
                </a:solidFill>
                <a:latin typeface="Rockwell"/>
                <a:ea typeface="Rockwell"/>
                <a:cs typeface="Rockwell"/>
                <a:sym typeface="Rockwell"/>
              </a:defRPr>
            </a:lvl8pPr>
            <a:lvl9pPr marL="0" marR="0" lvl="8" indent="0" algn="ctr" rtl="0">
              <a:spcBef>
                <a:spcPts val="0"/>
              </a:spcBef>
              <a:buNone/>
              <a:defRPr sz="1200" b="1" i="1" u="none" strike="noStrike" cap="none">
                <a:solidFill>
                  <a:srgbClr val="3F3F3F"/>
                </a:solidFill>
                <a:latin typeface="Rockwell"/>
                <a:ea typeface="Rockwell"/>
                <a:cs typeface="Rockwell"/>
                <a:sym typeface="Rockwell"/>
              </a:defRPr>
            </a:lvl9p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n-US" sz="1200" b="1" i="1" u="none" strike="noStrike" kern="0" cap="none" spc="0" normalizeH="0" baseline="0" noProof="0">
                <a:ln>
                  <a:noFill/>
                </a:ln>
                <a:solidFill>
                  <a:srgbClr val="3F3F3F"/>
                </a:solidFill>
                <a:effectLst/>
                <a:uLnTx/>
                <a:uFillTx/>
                <a:latin typeface="Rockwell"/>
                <a:sym typeface="Rockwell"/>
              </a:rPr>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t>‹#›</a:t>
            </a:fld>
            <a:endParaRPr kumimoji="0" sz="1200" b="1" i="1" u="none" strike="noStrike" kern="0" cap="none" spc="0" normalizeH="0" baseline="0" noProof="0">
              <a:ln>
                <a:noFill/>
              </a:ln>
              <a:solidFill>
                <a:srgbClr val="3F3F3F"/>
              </a:solidFill>
              <a:effectLst/>
              <a:uLnTx/>
              <a:uFillTx/>
              <a:latin typeface="Rockwell"/>
              <a:sym typeface="Rockwell"/>
            </a:endParaRPr>
          </a:p>
        </p:txBody>
      </p:sp>
      <p:sp>
        <p:nvSpPr>
          <p:cNvPr id="260" name="Google Shape;260;p17"/>
          <p:cNvSpPr txBox="1">
            <a:spLocks noGrp="1"/>
          </p:cNvSpPr>
          <p:nvPr>
            <p:ph type="body" idx="2"/>
          </p:nvPr>
        </p:nvSpPr>
        <p:spPr>
          <a:xfrm>
            <a:off x="2726412" y="1152525"/>
            <a:ext cx="2160588" cy="5038725"/>
          </a:xfrm>
          <a:prstGeom prst="rect">
            <a:avLst/>
          </a:prstGeom>
          <a:noFill/>
          <a:ln>
            <a:noFill/>
          </a:ln>
        </p:spPr>
        <p:txBody>
          <a:bodyPr spcFirstLastPara="1" wrap="square" lIns="0" tIns="0" rIns="0" bIns="0" anchor="t" anchorCtr="0"/>
          <a:lstStyle>
            <a:lvl1pPr marL="457200" marR="0" lvl="0" indent="-342900" algn="l" rtl="0">
              <a:lnSpc>
                <a:spcPct val="90000"/>
              </a:lnSpc>
              <a:spcBef>
                <a:spcPts val="1000"/>
              </a:spcBef>
              <a:spcAft>
                <a:spcPts val="0"/>
              </a:spcAft>
              <a:buClr>
                <a:srgbClr val="3F3F3F"/>
              </a:buClr>
              <a:buSzPts val="1800"/>
              <a:buFont typeface="Arial"/>
              <a:buChar char="•"/>
              <a:defRPr sz="18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261" name="Google Shape;261;p17"/>
          <p:cNvSpPr txBox="1">
            <a:spLocks noGrp="1"/>
          </p:cNvSpPr>
          <p:nvPr>
            <p:ph type="body" idx="3"/>
          </p:nvPr>
        </p:nvSpPr>
        <p:spPr>
          <a:xfrm>
            <a:off x="5021412" y="1152525"/>
            <a:ext cx="2160588" cy="5038725"/>
          </a:xfrm>
          <a:prstGeom prst="rect">
            <a:avLst/>
          </a:prstGeom>
          <a:noFill/>
          <a:ln>
            <a:noFill/>
          </a:ln>
        </p:spPr>
        <p:txBody>
          <a:bodyPr spcFirstLastPara="1" wrap="square" lIns="0" tIns="0" rIns="0" bIns="0" anchor="t" anchorCtr="0"/>
          <a:lstStyle>
            <a:lvl1pPr marL="457200" marR="0" lvl="0" indent="-342900" algn="l" rtl="0">
              <a:lnSpc>
                <a:spcPct val="90000"/>
              </a:lnSpc>
              <a:spcBef>
                <a:spcPts val="1000"/>
              </a:spcBef>
              <a:spcAft>
                <a:spcPts val="0"/>
              </a:spcAft>
              <a:buClr>
                <a:srgbClr val="3F3F3F"/>
              </a:buClr>
              <a:buSzPts val="1800"/>
              <a:buFont typeface="Arial"/>
              <a:buChar char="•"/>
              <a:defRPr sz="18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262" name="Google Shape;262;p17"/>
          <p:cNvSpPr txBox="1">
            <a:spLocks noGrp="1"/>
          </p:cNvSpPr>
          <p:nvPr>
            <p:ph type="body" idx="4"/>
          </p:nvPr>
        </p:nvSpPr>
        <p:spPr>
          <a:xfrm>
            <a:off x="7316412" y="1148060"/>
            <a:ext cx="2160588" cy="5038725"/>
          </a:xfrm>
          <a:prstGeom prst="rect">
            <a:avLst/>
          </a:prstGeom>
          <a:noFill/>
          <a:ln>
            <a:noFill/>
          </a:ln>
        </p:spPr>
        <p:txBody>
          <a:bodyPr spcFirstLastPara="1" wrap="square" lIns="0" tIns="0" rIns="0" bIns="0" anchor="t" anchorCtr="0"/>
          <a:lstStyle>
            <a:lvl1pPr marL="457200" marR="0" lvl="0" indent="-342900" algn="l" rtl="0">
              <a:lnSpc>
                <a:spcPct val="90000"/>
              </a:lnSpc>
              <a:spcBef>
                <a:spcPts val="1000"/>
              </a:spcBef>
              <a:spcAft>
                <a:spcPts val="0"/>
              </a:spcAft>
              <a:buClr>
                <a:srgbClr val="3F3F3F"/>
              </a:buClr>
              <a:buSzPts val="1800"/>
              <a:buFont typeface="Arial"/>
              <a:buChar char="•"/>
              <a:defRPr sz="18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263" name="Google Shape;263;p17"/>
          <p:cNvSpPr txBox="1">
            <a:spLocks noGrp="1"/>
          </p:cNvSpPr>
          <p:nvPr>
            <p:ph type="body" idx="5"/>
          </p:nvPr>
        </p:nvSpPr>
        <p:spPr>
          <a:xfrm>
            <a:off x="9611412" y="1152525"/>
            <a:ext cx="2160588" cy="5038725"/>
          </a:xfrm>
          <a:prstGeom prst="rect">
            <a:avLst/>
          </a:prstGeom>
          <a:noFill/>
          <a:ln>
            <a:noFill/>
          </a:ln>
        </p:spPr>
        <p:txBody>
          <a:bodyPr spcFirstLastPara="1" wrap="square" lIns="0" tIns="0" rIns="0" bIns="0" anchor="t" anchorCtr="0"/>
          <a:lstStyle>
            <a:lvl1pPr marL="457200" marR="0" lvl="0" indent="-342900" algn="l" rtl="0">
              <a:lnSpc>
                <a:spcPct val="90000"/>
              </a:lnSpc>
              <a:spcBef>
                <a:spcPts val="1000"/>
              </a:spcBef>
              <a:spcAft>
                <a:spcPts val="0"/>
              </a:spcAft>
              <a:buClr>
                <a:srgbClr val="3F3F3F"/>
              </a:buClr>
              <a:buSzPts val="1800"/>
              <a:buFont typeface="Arial"/>
              <a:buChar char="•"/>
              <a:defRPr sz="18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Tree>
    <p:extLst>
      <p:ext uri="{BB962C8B-B14F-4D97-AF65-F5344CB8AC3E}">
        <p14:creationId xmlns:p14="http://schemas.microsoft.com/office/powerpoint/2010/main" val="789935415"/>
      </p:ext>
    </p:extLst>
  </p:cSld>
  <p:clrMapOvr>
    <a:masterClrMapping/>
  </p:clrMapOvr>
</p:sldLayout>
</file>

<file path=ppt/slideLayouts/slideLayout194.xml><?xml version="1.0" encoding="utf-8"?>
<p:sldLayout xmlns:a="http://schemas.openxmlformats.org/drawingml/2006/main" xmlns:r="http://schemas.openxmlformats.org/officeDocument/2006/relationships" xmlns:p="http://schemas.openxmlformats.org/presentationml/2006/main" matchingName="3_3 x Image Bullets Right">
  <p:cSld name="3_3 x Image Bullets Right">
    <p:spTree>
      <p:nvGrpSpPr>
        <p:cNvPr id="1" name="Shape 264"/>
        <p:cNvGrpSpPr/>
        <p:nvPr/>
      </p:nvGrpSpPr>
      <p:grpSpPr>
        <a:xfrm>
          <a:off x="0" y="0"/>
          <a:ext cx="0" cy="0"/>
          <a:chOff x="0" y="0"/>
          <a:chExt cx="0" cy="0"/>
        </a:xfrm>
      </p:grpSpPr>
      <p:sp>
        <p:nvSpPr>
          <p:cNvPr id="265" name="Google Shape;265;p18"/>
          <p:cNvSpPr/>
          <p:nvPr/>
        </p:nvSpPr>
        <p:spPr>
          <a:xfrm>
            <a:off x="7065918" y="1366589"/>
            <a:ext cx="1371600" cy="1371600"/>
          </a:xfrm>
          <a:prstGeom prst="ellipse">
            <a:avLst/>
          </a:pr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66" name="Google Shape;266;p18"/>
          <p:cNvSpPr/>
          <p:nvPr/>
        </p:nvSpPr>
        <p:spPr>
          <a:xfrm>
            <a:off x="7065918" y="2931225"/>
            <a:ext cx="1371600" cy="1371600"/>
          </a:xfrm>
          <a:prstGeom prst="ellipse">
            <a:avLst/>
          </a:pr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67" name="Google Shape;267;p18"/>
          <p:cNvSpPr/>
          <p:nvPr/>
        </p:nvSpPr>
        <p:spPr>
          <a:xfrm>
            <a:off x="7065918" y="4495861"/>
            <a:ext cx="1371600" cy="1371600"/>
          </a:xfrm>
          <a:prstGeom prst="ellipse">
            <a:avLst/>
          </a:pr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68" name="Google Shape;268;p18"/>
          <p:cNvSpPr/>
          <p:nvPr/>
        </p:nvSpPr>
        <p:spPr>
          <a:xfrm>
            <a:off x="105351" y="86714"/>
            <a:ext cx="6208363" cy="6684572"/>
          </a:xfrm>
          <a:prstGeom prst="rect">
            <a:avLst/>
          </a:prstGeom>
          <a:gradFill>
            <a:gsLst>
              <a:gs pos="0">
                <a:srgbClr val="000000">
                  <a:alpha val="0"/>
                </a:srgbClr>
              </a:gs>
              <a:gs pos="100000">
                <a:srgbClr val="000000">
                  <a:alpha val="30980"/>
                </a:srgbClr>
              </a:gs>
            </a:gsLst>
            <a:lin ang="12600000" scaled="0"/>
          </a:gra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69" name="Google Shape;269;p18"/>
          <p:cNvSpPr>
            <a:spLocks noGrp="1"/>
          </p:cNvSpPr>
          <p:nvPr>
            <p:ph type="pic" idx="2"/>
          </p:nvPr>
        </p:nvSpPr>
        <p:spPr>
          <a:xfrm>
            <a:off x="105351" y="496139"/>
            <a:ext cx="6208364" cy="6275148"/>
          </a:xfrm>
          <a:prstGeom prst="rect">
            <a:avLst/>
          </a:prstGeom>
          <a:solidFill>
            <a:srgbClr val="F2F2F2"/>
          </a:solidFill>
          <a:ln>
            <a:noFill/>
          </a:ln>
        </p:spPr>
        <p:txBody>
          <a:bodyPr spcFirstLastPara="1" wrap="square" lIns="0" tIns="0" rIns="0" bIns="0" anchor="ctr" anchorCtr="0"/>
          <a:lstStyle>
            <a:lvl1pPr marR="0" lvl="0" algn="ctr" rtl="0">
              <a:lnSpc>
                <a:spcPct val="90000"/>
              </a:lnSpc>
              <a:spcBef>
                <a:spcPts val="1000"/>
              </a:spcBef>
              <a:spcAft>
                <a:spcPts val="0"/>
              </a:spcAft>
              <a:buClr>
                <a:srgbClr val="3F3F3F"/>
              </a:buClr>
              <a:buSzPts val="1100"/>
              <a:buFont typeface="Arial"/>
              <a:buNone/>
              <a:defRPr sz="1100" b="0" i="1" u="none" strike="noStrike" cap="none">
                <a:solidFill>
                  <a:srgbClr val="3F3F3F"/>
                </a:solidFill>
                <a:latin typeface="Times New Roman"/>
                <a:ea typeface="Times New Roman"/>
                <a:cs typeface="Times New Roman"/>
                <a:sym typeface="Times New Roman"/>
              </a:defRPr>
            </a:lvl1pPr>
            <a:lvl2pPr marR="0" lvl="1"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R="0" lvl="2"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R="0" lvl="3"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R="0" lvl="4"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R="0" lvl="5"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R="0" lvl="6"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R="0" lvl="7"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R="0" lvl="8"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270" name="Google Shape;270;p18"/>
          <p:cNvSpPr txBox="1">
            <a:spLocks noGrp="1"/>
          </p:cNvSpPr>
          <p:nvPr>
            <p:ph type="title"/>
          </p:nvPr>
        </p:nvSpPr>
        <p:spPr>
          <a:xfrm>
            <a:off x="7068457" y="432000"/>
            <a:ext cx="4703542" cy="432000"/>
          </a:xfrm>
          <a:prstGeom prst="rect">
            <a:avLst/>
          </a:prstGeom>
          <a:noFill/>
          <a:ln>
            <a:noFill/>
          </a:ln>
        </p:spPr>
        <p:txBody>
          <a:bodyPr spcFirstLastPara="1" wrap="square" lIns="0" tIns="0" rIns="0" bIns="0" anchor="ctr" anchorCtr="0"/>
          <a:lstStyle>
            <a:lvl1pPr marR="0" lvl="0" algn="l" rtl="0">
              <a:lnSpc>
                <a:spcPct val="90000"/>
              </a:lnSpc>
              <a:spcBef>
                <a:spcPts val="0"/>
              </a:spcBef>
              <a:spcAft>
                <a:spcPts val="0"/>
              </a:spcAft>
              <a:buClr>
                <a:srgbClr val="3F3F3F"/>
              </a:buClr>
              <a:buSzPts val="4800"/>
              <a:buFont typeface="Economica"/>
              <a:buNone/>
              <a:defRPr sz="4800" b="0" i="0" u="none" strike="noStrike" cap="none">
                <a:solidFill>
                  <a:srgbClr val="3F3F3F"/>
                </a:solidFill>
                <a:latin typeface="Economica"/>
                <a:ea typeface="Economica"/>
                <a:cs typeface="Economica"/>
                <a:sym typeface="Economica"/>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endParaRPr/>
          </a:p>
        </p:txBody>
      </p:sp>
      <p:sp>
        <p:nvSpPr>
          <p:cNvPr id="271" name="Google Shape;271;p18"/>
          <p:cNvSpPr txBox="1">
            <a:spLocks noGrp="1"/>
          </p:cNvSpPr>
          <p:nvPr>
            <p:ph type="ftr" idx="11"/>
          </p:nvPr>
        </p:nvSpPr>
        <p:spPr>
          <a:xfrm>
            <a:off x="431999" y="6188628"/>
            <a:ext cx="8784941" cy="365125"/>
          </a:xfrm>
          <a:prstGeom prst="rect">
            <a:avLst/>
          </a:prstGeom>
          <a:noFill/>
          <a:ln>
            <a:noFill/>
          </a:ln>
        </p:spPr>
        <p:txBody>
          <a:bodyPr spcFirstLastPara="1" wrap="square" lIns="0" tIns="0" rIns="0" bIns="0" anchor="ctr" anchorCtr="0"/>
          <a:lstStyle>
            <a:lvl1pPr marR="0" lvl="0" algn="l" rtl="0">
              <a:spcBef>
                <a:spcPts val="0"/>
              </a:spcBef>
              <a:spcAft>
                <a:spcPts val="0"/>
              </a:spcAft>
              <a:buSzPts val="1400"/>
              <a:buNone/>
              <a:defRPr sz="1200" b="0" i="0" u="none" strike="noStrike" cap="none">
                <a:solidFill>
                  <a:srgbClr val="3F3F3F"/>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200" b="0" i="0" u="none" strike="noStrike" kern="0" cap="none" spc="0" normalizeH="0" baseline="0" noProof="0">
              <a:ln>
                <a:noFill/>
              </a:ln>
              <a:solidFill>
                <a:srgbClr val="3F3F3F"/>
              </a:solidFill>
              <a:effectLst/>
              <a:uLnTx/>
              <a:uFillTx/>
              <a:latin typeface="Calibri"/>
              <a:cs typeface="Calibri"/>
              <a:sym typeface="Calibri"/>
            </a:endParaRPr>
          </a:p>
        </p:txBody>
      </p:sp>
      <p:sp>
        <p:nvSpPr>
          <p:cNvPr id="272" name="Google Shape;272;p18"/>
          <p:cNvSpPr txBox="1">
            <a:spLocks noGrp="1"/>
          </p:cNvSpPr>
          <p:nvPr>
            <p:ph type="body" idx="1"/>
          </p:nvPr>
        </p:nvSpPr>
        <p:spPr>
          <a:xfrm>
            <a:off x="8768283" y="3582825"/>
            <a:ext cx="3002400" cy="720000"/>
          </a:xfrm>
          <a:prstGeom prst="rect">
            <a:avLst/>
          </a:prstGeom>
          <a:noFill/>
          <a:ln>
            <a:noFill/>
          </a:ln>
        </p:spPr>
        <p:txBody>
          <a:bodyPr spcFirstLastPara="1" wrap="square" lIns="0" tIns="0" rIns="0" bIns="0" anchor="t" anchorCtr="0"/>
          <a:lstStyle>
            <a:lvl1pPr marL="457200" marR="0" lvl="0" indent="-228600" algn="l" rtl="0">
              <a:lnSpc>
                <a:spcPct val="90000"/>
              </a:lnSpc>
              <a:spcBef>
                <a:spcPts val="1000"/>
              </a:spcBef>
              <a:spcAft>
                <a:spcPts val="0"/>
              </a:spcAft>
              <a:buClr>
                <a:srgbClr val="3F3F3F"/>
              </a:buClr>
              <a:buSzPts val="1600"/>
              <a:buFont typeface="Arial"/>
              <a:buNone/>
              <a:defRPr sz="16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273" name="Google Shape;273;p18"/>
          <p:cNvSpPr txBox="1">
            <a:spLocks noGrp="1"/>
          </p:cNvSpPr>
          <p:nvPr>
            <p:ph type="body" idx="3"/>
          </p:nvPr>
        </p:nvSpPr>
        <p:spPr>
          <a:xfrm>
            <a:off x="8768283" y="5147461"/>
            <a:ext cx="3002400" cy="720000"/>
          </a:xfrm>
          <a:prstGeom prst="rect">
            <a:avLst/>
          </a:prstGeom>
          <a:noFill/>
          <a:ln>
            <a:noFill/>
          </a:ln>
        </p:spPr>
        <p:txBody>
          <a:bodyPr spcFirstLastPara="1" wrap="square" lIns="0" tIns="0" rIns="0" bIns="0" anchor="t" anchorCtr="0"/>
          <a:lstStyle>
            <a:lvl1pPr marL="457200" marR="0" lvl="0" indent="-228600" algn="l" rtl="0">
              <a:lnSpc>
                <a:spcPct val="90000"/>
              </a:lnSpc>
              <a:spcBef>
                <a:spcPts val="1000"/>
              </a:spcBef>
              <a:spcAft>
                <a:spcPts val="0"/>
              </a:spcAft>
              <a:buClr>
                <a:srgbClr val="3F3F3F"/>
              </a:buClr>
              <a:buSzPts val="1600"/>
              <a:buFont typeface="Arial"/>
              <a:buNone/>
              <a:defRPr sz="16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274" name="Google Shape;274;p18"/>
          <p:cNvSpPr txBox="1">
            <a:spLocks noGrp="1"/>
          </p:cNvSpPr>
          <p:nvPr>
            <p:ph type="body" idx="4"/>
          </p:nvPr>
        </p:nvSpPr>
        <p:spPr>
          <a:xfrm>
            <a:off x="8768283" y="1369128"/>
            <a:ext cx="3002400" cy="432000"/>
          </a:xfrm>
          <a:prstGeom prst="rect">
            <a:avLst/>
          </a:prstGeom>
          <a:noFill/>
          <a:ln>
            <a:noFill/>
          </a:ln>
        </p:spPr>
        <p:txBody>
          <a:bodyPr spcFirstLastPara="1" wrap="square" lIns="0" tIns="0" rIns="0" bIns="0" anchor="t" anchorCtr="0"/>
          <a:lstStyle>
            <a:lvl1pPr marL="457200" marR="0" lvl="0" indent="-228600" algn="l" rtl="0">
              <a:lnSpc>
                <a:spcPct val="90000"/>
              </a:lnSpc>
              <a:spcBef>
                <a:spcPts val="1000"/>
              </a:spcBef>
              <a:spcAft>
                <a:spcPts val="0"/>
              </a:spcAft>
              <a:buClr>
                <a:srgbClr val="3F3F3F"/>
              </a:buClr>
              <a:buSzPts val="1800"/>
              <a:buFont typeface="Arial"/>
              <a:buNone/>
              <a:defRPr sz="1800" b="1" i="0" u="none" strike="noStrike" cap="none">
                <a:solidFill>
                  <a:srgbClr val="3F3F3F"/>
                </a:solidFill>
                <a:latin typeface="Rockwell"/>
                <a:ea typeface="Rockwell"/>
                <a:cs typeface="Rockwell"/>
                <a:sym typeface="Rockwell"/>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275" name="Google Shape;275;p18"/>
          <p:cNvSpPr txBox="1">
            <a:spLocks noGrp="1"/>
          </p:cNvSpPr>
          <p:nvPr>
            <p:ph type="body" idx="5"/>
          </p:nvPr>
        </p:nvSpPr>
        <p:spPr>
          <a:xfrm>
            <a:off x="8768283" y="2933764"/>
            <a:ext cx="3002400" cy="432000"/>
          </a:xfrm>
          <a:prstGeom prst="rect">
            <a:avLst/>
          </a:prstGeom>
          <a:noFill/>
          <a:ln>
            <a:noFill/>
          </a:ln>
        </p:spPr>
        <p:txBody>
          <a:bodyPr spcFirstLastPara="1" wrap="square" lIns="0" tIns="0" rIns="0" bIns="0" anchor="t" anchorCtr="0"/>
          <a:lstStyle>
            <a:lvl1pPr marL="457200" marR="0" lvl="0" indent="-228600" algn="l" rtl="0">
              <a:lnSpc>
                <a:spcPct val="90000"/>
              </a:lnSpc>
              <a:spcBef>
                <a:spcPts val="1000"/>
              </a:spcBef>
              <a:spcAft>
                <a:spcPts val="0"/>
              </a:spcAft>
              <a:buClr>
                <a:srgbClr val="3F3F3F"/>
              </a:buClr>
              <a:buSzPts val="1800"/>
              <a:buFont typeface="Arial"/>
              <a:buNone/>
              <a:defRPr sz="1800" b="1" i="0" u="none" strike="noStrike" cap="none">
                <a:solidFill>
                  <a:srgbClr val="3F3F3F"/>
                </a:solidFill>
                <a:latin typeface="Rockwell"/>
                <a:ea typeface="Rockwell"/>
                <a:cs typeface="Rockwell"/>
                <a:sym typeface="Rockwell"/>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276" name="Google Shape;276;p18"/>
          <p:cNvSpPr txBox="1">
            <a:spLocks noGrp="1"/>
          </p:cNvSpPr>
          <p:nvPr>
            <p:ph type="body" idx="6"/>
          </p:nvPr>
        </p:nvSpPr>
        <p:spPr>
          <a:xfrm>
            <a:off x="8768283" y="4498400"/>
            <a:ext cx="3002400" cy="432000"/>
          </a:xfrm>
          <a:prstGeom prst="rect">
            <a:avLst/>
          </a:prstGeom>
          <a:noFill/>
          <a:ln>
            <a:noFill/>
          </a:ln>
        </p:spPr>
        <p:txBody>
          <a:bodyPr spcFirstLastPara="1" wrap="square" lIns="0" tIns="0" rIns="0" bIns="0" anchor="t" anchorCtr="0"/>
          <a:lstStyle>
            <a:lvl1pPr marL="457200" marR="0" lvl="0" indent="-228600" algn="l" rtl="0">
              <a:lnSpc>
                <a:spcPct val="90000"/>
              </a:lnSpc>
              <a:spcBef>
                <a:spcPts val="1000"/>
              </a:spcBef>
              <a:spcAft>
                <a:spcPts val="0"/>
              </a:spcAft>
              <a:buClr>
                <a:srgbClr val="3F3F3F"/>
              </a:buClr>
              <a:buSzPts val="1800"/>
              <a:buFont typeface="Arial"/>
              <a:buNone/>
              <a:defRPr sz="1800" b="1" i="0" u="none" strike="noStrike" cap="none">
                <a:solidFill>
                  <a:srgbClr val="3F3F3F"/>
                </a:solidFill>
                <a:latin typeface="Rockwell"/>
                <a:ea typeface="Rockwell"/>
                <a:cs typeface="Rockwell"/>
                <a:sym typeface="Rockwell"/>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277" name="Google Shape;277;p18"/>
          <p:cNvSpPr txBox="1">
            <a:spLocks noGrp="1"/>
          </p:cNvSpPr>
          <p:nvPr>
            <p:ph type="body" idx="7"/>
          </p:nvPr>
        </p:nvSpPr>
        <p:spPr>
          <a:xfrm>
            <a:off x="8768283" y="1975094"/>
            <a:ext cx="3002400" cy="720000"/>
          </a:xfrm>
          <a:prstGeom prst="rect">
            <a:avLst/>
          </a:prstGeom>
          <a:noFill/>
          <a:ln>
            <a:noFill/>
          </a:ln>
        </p:spPr>
        <p:txBody>
          <a:bodyPr spcFirstLastPara="1" wrap="square" lIns="0" tIns="0" rIns="0" bIns="0" anchor="t" anchorCtr="0"/>
          <a:lstStyle>
            <a:lvl1pPr marL="457200" marR="0" lvl="0" indent="-228600" algn="l" rtl="0">
              <a:lnSpc>
                <a:spcPct val="90000"/>
              </a:lnSpc>
              <a:spcBef>
                <a:spcPts val="1000"/>
              </a:spcBef>
              <a:spcAft>
                <a:spcPts val="0"/>
              </a:spcAft>
              <a:buClr>
                <a:srgbClr val="3F3F3F"/>
              </a:buClr>
              <a:buSzPts val="1600"/>
              <a:buFont typeface="Arial"/>
              <a:buNone/>
              <a:defRPr sz="16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278" name="Google Shape;278;p18"/>
          <p:cNvSpPr/>
          <p:nvPr/>
        </p:nvSpPr>
        <p:spPr>
          <a:xfrm rot="1361022">
            <a:off x="11394972" y="6053793"/>
            <a:ext cx="634795" cy="634795"/>
          </a:xfrm>
          <a:prstGeom prst="octagon">
            <a:avLst>
              <a:gd name="adj" fmla="val 29289"/>
            </a:avLst>
          </a:prstGeom>
          <a:noFill/>
          <a:ln w="9525" cap="flat" cmpd="sng">
            <a:solidFill>
              <a:srgbClr val="D8D8D8"/>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79" name="Google Shape;279;p18"/>
          <p:cNvSpPr/>
          <p:nvPr/>
        </p:nvSpPr>
        <p:spPr>
          <a:xfrm>
            <a:off x="11533871" y="6185902"/>
            <a:ext cx="73515" cy="73515"/>
          </a:xfrm>
          <a:prstGeom prst="ellipse">
            <a:avLst/>
          </a:prstGeom>
          <a:solidFill>
            <a:srgbClr val="C1DF87"/>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9ACB39"/>
              </a:solidFill>
              <a:effectLst/>
              <a:uLnTx/>
              <a:uFillTx/>
              <a:latin typeface="Calibri"/>
              <a:ea typeface="Calibri"/>
              <a:cs typeface="Calibri"/>
              <a:sym typeface="Calibri"/>
            </a:endParaRPr>
          </a:p>
        </p:txBody>
      </p:sp>
      <p:sp>
        <p:nvSpPr>
          <p:cNvPr id="280" name="Google Shape;280;p18"/>
          <p:cNvSpPr/>
          <p:nvPr/>
        </p:nvSpPr>
        <p:spPr>
          <a:xfrm>
            <a:off x="11892084" y="6561525"/>
            <a:ext cx="100439" cy="100439"/>
          </a:xfrm>
          <a:prstGeom prst="ellipse">
            <a:avLst/>
          </a:prstGeom>
          <a:solidFill>
            <a:srgbClr val="749A28"/>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81" name="Google Shape;281;p18"/>
          <p:cNvSpPr/>
          <p:nvPr/>
        </p:nvSpPr>
        <p:spPr>
          <a:xfrm>
            <a:off x="11342875" y="5990144"/>
            <a:ext cx="260512" cy="260512"/>
          </a:xfrm>
          <a:prstGeom prst="ellipse">
            <a:avLst/>
          </a:prstGeom>
          <a:noFill/>
          <a:ln w="9525" cap="flat" cmpd="sng">
            <a:solidFill>
              <a:srgbClr val="D8D8D8"/>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9ACB39"/>
              </a:solidFill>
              <a:effectLst/>
              <a:uLnTx/>
              <a:uFillTx/>
              <a:latin typeface="Calibri"/>
              <a:ea typeface="Calibri"/>
              <a:cs typeface="Calibri"/>
              <a:sym typeface="Calibri"/>
            </a:endParaRPr>
          </a:p>
        </p:txBody>
      </p:sp>
      <p:sp>
        <p:nvSpPr>
          <p:cNvPr id="282" name="Google Shape;282;p18"/>
          <p:cNvSpPr>
            <a:spLocks noGrp="1"/>
          </p:cNvSpPr>
          <p:nvPr>
            <p:ph type="sldNum" idx="12"/>
          </p:nvPr>
        </p:nvSpPr>
        <p:spPr>
          <a:xfrm>
            <a:off x="11496369" y="6155190"/>
            <a:ext cx="432000" cy="432000"/>
          </a:xfrm>
          <a:prstGeom prst="ellipse">
            <a:avLst/>
          </a:prstGeom>
          <a:noFill/>
          <a:ln w="9525" cap="flat" cmpd="sng">
            <a:solidFill>
              <a:schemeClr val="accent1"/>
            </a:solidFill>
            <a:prstDash val="solid"/>
            <a:round/>
            <a:headEnd type="none" w="sm" len="sm"/>
            <a:tailEnd type="none" w="sm" len="sm"/>
          </a:ln>
        </p:spPr>
        <p:txBody>
          <a:bodyPr spcFirstLastPara="1" wrap="square" lIns="0" tIns="0" rIns="0" bIns="0" anchor="ctr" anchorCtr="0">
            <a:noAutofit/>
          </a:bodyPr>
          <a:lstStyle>
            <a:lvl1pPr marL="0" marR="0" lvl="0" indent="0" algn="ctr" rtl="0">
              <a:spcBef>
                <a:spcPts val="0"/>
              </a:spcBef>
              <a:buNone/>
              <a:defRPr sz="1200" b="1" i="1" u="none" strike="noStrike" cap="none">
                <a:solidFill>
                  <a:schemeClr val="dk1"/>
                </a:solidFill>
                <a:latin typeface="Rockwell"/>
                <a:ea typeface="Rockwell"/>
                <a:cs typeface="Rockwell"/>
                <a:sym typeface="Rockwell"/>
              </a:defRPr>
            </a:lvl1pPr>
            <a:lvl2pPr marL="0" marR="0" lvl="1" indent="0" algn="ctr" rtl="0">
              <a:spcBef>
                <a:spcPts val="0"/>
              </a:spcBef>
              <a:buNone/>
              <a:defRPr sz="1200" b="1" i="1" u="none" strike="noStrike" cap="none">
                <a:solidFill>
                  <a:schemeClr val="dk1"/>
                </a:solidFill>
                <a:latin typeface="Rockwell"/>
                <a:ea typeface="Rockwell"/>
                <a:cs typeface="Rockwell"/>
                <a:sym typeface="Rockwell"/>
              </a:defRPr>
            </a:lvl2pPr>
            <a:lvl3pPr marL="0" marR="0" lvl="2" indent="0" algn="ctr" rtl="0">
              <a:spcBef>
                <a:spcPts val="0"/>
              </a:spcBef>
              <a:buNone/>
              <a:defRPr sz="1200" b="1" i="1" u="none" strike="noStrike" cap="none">
                <a:solidFill>
                  <a:schemeClr val="dk1"/>
                </a:solidFill>
                <a:latin typeface="Rockwell"/>
                <a:ea typeface="Rockwell"/>
                <a:cs typeface="Rockwell"/>
                <a:sym typeface="Rockwell"/>
              </a:defRPr>
            </a:lvl3pPr>
            <a:lvl4pPr marL="0" marR="0" lvl="3" indent="0" algn="ctr" rtl="0">
              <a:spcBef>
                <a:spcPts val="0"/>
              </a:spcBef>
              <a:buNone/>
              <a:defRPr sz="1200" b="1" i="1" u="none" strike="noStrike" cap="none">
                <a:solidFill>
                  <a:schemeClr val="dk1"/>
                </a:solidFill>
                <a:latin typeface="Rockwell"/>
                <a:ea typeface="Rockwell"/>
                <a:cs typeface="Rockwell"/>
                <a:sym typeface="Rockwell"/>
              </a:defRPr>
            </a:lvl4pPr>
            <a:lvl5pPr marL="0" marR="0" lvl="4" indent="0" algn="ctr" rtl="0">
              <a:spcBef>
                <a:spcPts val="0"/>
              </a:spcBef>
              <a:buNone/>
              <a:defRPr sz="1200" b="1" i="1" u="none" strike="noStrike" cap="none">
                <a:solidFill>
                  <a:schemeClr val="dk1"/>
                </a:solidFill>
                <a:latin typeface="Rockwell"/>
                <a:ea typeface="Rockwell"/>
                <a:cs typeface="Rockwell"/>
                <a:sym typeface="Rockwell"/>
              </a:defRPr>
            </a:lvl5pPr>
            <a:lvl6pPr marL="0" marR="0" lvl="5" indent="0" algn="ctr" rtl="0">
              <a:spcBef>
                <a:spcPts val="0"/>
              </a:spcBef>
              <a:buNone/>
              <a:defRPr sz="1200" b="1" i="1" u="none" strike="noStrike" cap="none">
                <a:solidFill>
                  <a:schemeClr val="dk1"/>
                </a:solidFill>
                <a:latin typeface="Rockwell"/>
                <a:ea typeface="Rockwell"/>
                <a:cs typeface="Rockwell"/>
                <a:sym typeface="Rockwell"/>
              </a:defRPr>
            </a:lvl6pPr>
            <a:lvl7pPr marL="0" marR="0" lvl="6" indent="0" algn="ctr" rtl="0">
              <a:spcBef>
                <a:spcPts val="0"/>
              </a:spcBef>
              <a:buNone/>
              <a:defRPr sz="1200" b="1" i="1" u="none" strike="noStrike" cap="none">
                <a:solidFill>
                  <a:schemeClr val="dk1"/>
                </a:solidFill>
                <a:latin typeface="Rockwell"/>
                <a:ea typeface="Rockwell"/>
                <a:cs typeface="Rockwell"/>
                <a:sym typeface="Rockwell"/>
              </a:defRPr>
            </a:lvl7pPr>
            <a:lvl8pPr marL="0" marR="0" lvl="7" indent="0" algn="ctr" rtl="0">
              <a:spcBef>
                <a:spcPts val="0"/>
              </a:spcBef>
              <a:buNone/>
              <a:defRPr sz="1200" b="1" i="1" u="none" strike="noStrike" cap="none">
                <a:solidFill>
                  <a:schemeClr val="dk1"/>
                </a:solidFill>
                <a:latin typeface="Rockwell"/>
                <a:ea typeface="Rockwell"/>
                <a:cs typeface="Rockwell"/>
                <a:sym typeface="Rockwell"/>
              </a:defRPr>
            </a:lvl8pPr>
            <a:lvl9pPr marL="0" marR="0" lvl="8" indent="0" algn="ctr" rtl="0">
              <a:spcBef>
                <a:spcPts val="0"/>
              </a:spcBef>
              <a:buNone/>
              <a:defRPr sz="1200" b="1" i="1" u="none" strike="noStrike" cap="none">
                <a:solidFill>
                  <a:schemeClr val="dk1"/>
                </a:solidFill>
                <a:latin typeface="Rockwell"/>
                <a:ea typeface="Rockwell"/>
                <a:cs typeface="Rockwell"/>
                <a:sym typeface="Rockwell"/>
              </a:defRPr>
            </a:lvl9p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n-US" sz="1200" b="1" i="1" u="none" strike="noStrike" kern="0" cap="none" spc="0" normalizeH="0" baseline="0" noProof="0">
                <a:ln>
                  <a:noFill/>
                </a:ln>
                <a:solidFill>
                  <a:srgbClr val="000000"/>
                </a:solidFill>
                <a:effectLst/>
                <a:uLnTx/>
                <a:uFillTx/>
                <a:latin typeface="Rockwell"/>
                <a:sym typeface="Rockwell"/>
              </a:rPr>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t>‹#›</a:t>
            </a:fld>
            <a:endParaRPr kumimoji="0" sz="1200" b="1" i="1" u="none" strike="noStrike" kern="0" cap="none" spc="0" normalizeH="0" baseline="0" noProof="0">
              <a:ln>
                <a:noFill/>
              </a:ln>
              <a:solidFill>
                <a:srgbClr val="000000"/>
              </a:solidFill>
              <a:effectLst/>
              <a:uLnTx/>
              <a:uFillTx/>
              <a:latin typeface="Rockwell"/>
              <a:sym typeface="Rockwell"/>
            </a:endParaRPr>
          </a:p>
        </p:txBody>
      </p:sp>
      <p:grpSp>
        <p:nvGrpSpPr>
          <p:cNvPr id="283" name="Google Shape;283;p18"/>
          <p:cNvGrpSpPr/>
          <p:nvPr/>
        </p:nvGrpSpPr>
        <p:grpSpPr>
          <a:xfrm>
            <a:off x="1736976" y="2054263"/>
            <a:ext cx="3262417" cy="3252920"/>
            <a:chOff x="1736976" y="2054263"/>
            <a:chExt cx="3262417" cy="3252920"/>
          </a:xfrm>
        </p:grpSpPr>
        <p:sp>
          <p:nvSpPr>
            <p:cNvPr id="284" name="Google Shape;284;p18"/>
            <p:cNvSpPr/>
            <p:nvPr/>
          </p:nvSpPr>
          <p:spPr>
            <a:xfrm rot="4308689">
              <a:off x="2464728" y="2678543"/>
              <a:ext cx="1980696" cy="2066510"/>
            </a:xfrm>
            <a:custGeom>
              <a:avLst/>
              <a:gdLst/>
              <a:ahLst/>
              <a:cxnLst/>
              <a:rect l="l" t="t" r="r" b="b"/>
              <a:pathLst>
                <a:path w="1980696" h="2066510" extrusionOk="0">
                  <a:moveTo>
                    <a:pt x="0" y="2066510"/>
                  </a:moveTo>
                  <a:lnTo>
                    <a:pt x="1138078" y="0"/>
                  </a:lnTo>
                  <a:lnTo>
                    <a:pt x="1980696" y="1530016"/>
                  </a:lnTo>
                  <a:lnTo>
                    <a:pt x="1459417" y="2066510"/>
                  </a:lnTo>
                  <a:close/>
                </a:path>
              </a:pathLst>
            </a:custGeom>
            <a:noFill/>
            <a:ln w="12700" cap="flat" cmpd="sng">
              <a:solidFill>
                <a:schemeClr val="lt1"/>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85" name="Google Shape;285;p18"/>
            <p:cNvSpPr/>
            <p:nvPr/>
          </p:nvSpPr>
          <p:spPr>
            <a:xfrm rot="-7769131">
              <a:off x="2730967" y="5004791"/>
              <a:ext cx="346713" cy="206124"/>
            </a:xfrm>
            <a:custGeom>
              <a:avLst/>
              <a:gdLst/>
              <a:ahLst/>
              <a:cxnLst/>
              <a:rect l="l" t="t" r="r" b="b"/>
              <a:pathLst>
                <a:path w="346713" h="206124" extrusionOk="0">
                  <a:moveTo>
                    <a:pt x="346713" y="206124"/>
                  </a:moveTo>
                  <a:lnTo>
                    <a:pt x="0" y="206124"/>
                  </a:lnTo>
                  <a:lnTo>
                    <a:pt x="86666" y="0"/>
                  </a:lnTo>
                  <a:lnTo>
                    <a:pt x="346713" y="206124"/>
                  </a:lnTo>
                  <a:close/>
                </a:path>
              </a:pathLst>
            </a:custGeom>
            <a:noFill/>
            <a:ln w="12700" cap="flat" cmpd="sng">
              <a:solidFill>
                <a:schemeClr val="lt1"/>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86" name="Google Shape;286;p18"/>
            <p:cNvSpPr/>
            <p:nvPr/>
          </p:nvSpPr>
          <p:spPr>
            <a:xfrm rot="-9168920">
              <a:off x="2802151" y="4740752"/>
              <a:ext cx="710669" cy="335543"/>
            </a:xfrm>
            <a:custGeom>
              <a:avLst/>
              <a:gdLst/>
              <a:ahLst/>
              <a:cxnLst/>
              <a:rect l="l" t="t" r="r" b="b"/>
              <a:pathLst>
                <a:path w="710669" h="335543" extrusionOk="0">
                  <a:moveTo>
                    <a:pt x="710669" y="176660"/>
                  </a:moveTo>
                  <a:lnTo>
                    <a:pt x="0" y="335543"/>
                  </a:lnTo>
                  <a:lnTo>
                    <a:pt x="141082" y="0"/>
                  </a:lnTo>
                  <a:lnTo>
                    <a:pt x="487795" y="0"/>
                  </a:lnTo>
                  <a:lnTo>
                    <a:pt x="710669" y="176660"/>
                  </a:lnTo>
                  <a:close/>
                </a:path>
              </a:pathLst>
            </a:custGeom>
            <a:noFill/>
            <a:ln w="12700" cap="flat" cmpd="sng">
              <a:solidFill>
                <a:schemeClr val="lt1"/>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87" name="Google Shape;287;p18"/>
            <p:cNvSpPr/>
            <p:nvPr/>
          </p:nvSpPr>
          <p:spPr>
            <a:xfrm rot="4308689">
              <a:off x="2058980" y="2102772"/>
              <a:ext cx="1246227" cy="1580187"/>
            </a:xfrm>
            <a:custGeom>
              <a:avLst/>
              <a:gdLst/>
              <a:ahLst/>
              <a:cxnLst/>
              <a:rect l="l" t="t" r="r" b="b"/>
              <a:pathLst>
                <a:path w="1246227" h="1580187" extrusionOk="0">
                  <a:moveTo>
                    <a:pt x="0" y="1580187"/>
                  </a:moveTo>
                  <a:lnTo>
                    <a:pt x="1168783" y="0"/>
                  </a:lnTo>
                  <a:lnTo>
                    <a:pt x="1246227" y="105569"/>
                  </a:lnTo>
                  <a:lnTo>
                    <a:pt x="358471" y="1574380"/>
                  </a:lnTo>
                  <a:lnTo>
                    <a:pt x="0" y="1580187"/>
                  </a:lnTo>
                  <a:close/>
                </a:path>
              </a:pathLst>
            </a:custGeom>
            <a:noFill/>
            <a:ln w="12700" cap="flat" cmpd="sng">
              <a:solidFill>
                <a:schemeClr val="lt1"/>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88" name="Google Shape;288;p18"/>
            <p:cNvSpPr/>
            <p:nvPr/>
          </p:nvSpPr>
          <p:spPr>
            <a:xfrm rot="-4406895">
              <a:off x="4648324" y="3873318"/>
              <a:ext cx="243160" cy="406553"/>
            </a:xfrm>
            <a:custGeom>
              <a:avLst/>
              <a:gdLst/>
              <a:ahLst/>
              <a:cxnLst/>
              <a:rect l="l" t="t" r="r" b="b"/>
              <a:pathLst>
                <a:path w="243160" h="406553" extrusionOk="0">
                  <a:moveTo>
                    <a:pt x="243160" y="342071"/>
                  </a:moveTo>
                  <a:lnTo>
                    <a:pt x="156493" y="406553"/>
                  </a:lnTo>
                  <a:lnTo>
                    <a:pt x="0" y="0"/>
                  </a:lnTo>
                  <a:lnTo>
                    <a:pt x="243160" y="342071"/>
                  </a:lnTo>
                  <a:close/>
                </a:path>
              </a:pathLst>
            </a:custGeom>
            <a:noFill/>
            <a:ln w="12700" cap="flat" cmpd="sng">
              <a:solidFill>
                <a:schemeClr val="lt1"/>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89" name="Google Shape;289;p18"/>
            <p:cNvSpPr/>
            <p:nvPr/>
          </p:nvSpPr>
          <p:spPr>
            <a:xfrm rot="-4406895">
              <a:off x="4152588" y="3654247"/>
              <a:ext cx="692798" cy="510610"/>
            </a:xfrm>
            <a:custGeom>
              <a:avLst/>
              <a:gdLst/>
              <a:ahLst/>
              <a:cxnLst/>
              <a:rect l="l" t="t" r="r" b="b"/>
              <a:pathLst>
                <a:path w="692798" h="510610" extrusionOk="0">
                  <a:moveTo>
                    <a:pt x="692798" y="224339"/>
                  </a:moveTo>
                  <a:lnTo>
                    <a:pt x="308036" y="510610"/>
                  </a:lnTo>
                  <a:lnTo>
                    <a:pt x="64876" y="168539"/>
                  </a:lnTo>
                  <a:lnTo>
                    <a:pt x="0" y="0"/>
                  </a:lnTo>
                  <a:lnTo>
                    <a:pt x="692798" y="224339"/>
                  </a:lnTo>
                  <a:close/>
                </a:path>
              </a:pathLst>
            </a:custGeom>
            <a:noFill/>
            <a:ln w="12700" cap="flat" cmpd="sng">
              <a:solidFill>
                <a:schemeClr val="lt1"/>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90" name="Google Shape;290;p18"/>
            <p:cNvSpPr/>
            <p:nvPr/>
          </p:nvSpPr>
          <p:spPr>
            <a:xfrm rot="4308689">
              <a:off x="3831248" y="2441608"/>
              <a:ext cx="648657" cy="777553"/>
            </a:xfrm>
            <a:custGeom>
              <a:avLst/>
              <a:gdLst/>
              <a:ahLst/>
              <a:cxnLst/>
              <a:rect l="l" t="t" r="r" b="b"/>
              <a:pathLst>
                <a:path w="648657" h="777553" extrusionOk="0">
                  <a:moveTo>
                    <a:pt x="0" y="777553"/>
                  </a:moveTo>
                  <a:lnTo>
                    <a:pt x="255474" y="0"/>
                  </a:lnTo>
                  <a:lnTo>
                    <a:pt x="648657" y="713937"/>
                  </a:lnTo>
                  <a:lnTo>
                    <a:pt x="0" y="777553"/>
                  </a:lnTo>
                  <a:close/>
                </a:path>
              </a:pathLst>
            </a:custGeom>
            <a:noFill/>
            <a:ln w="12700" cap="flat" cmpd="sng">
              <a:solidFill>
                <a:schemeClr val="lt1"/>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grpSp>
      <p:sp>
        <p:nvSpPr>
          <p:cNvPr id="291" name="Google Shape;291;p18"/>
          <p:cNvSpPr>
            <a:spLocks noGrp="1"/>
          </p:cNvSpPr>
          <p:nvPr>
            <p:ph type="pic" idx="8"/>
          </p:nvPr>
        </p:nvSpPr>
        <p:spPr>
          <a:xfrm>
            <a:off x="7405874" y="4835817"/>
            <a:ext cx="691688" cy="691688"/>
          </a:xfrm>
          <a:prstGeom prst="rect">
            <a:avLst/>
          </a:prstGeom>
          <a:noFill/>
          <a:ln>
            <a:noFill/>
          </a:ln>
        </p:spPr>
        <p:txBody>
          <a:bodyPr spcFirstLastPara="1" wrap="square" lIns="0" tIns="0" rIns="0" bIns="0" anchor="t" anchorCtr="0"/>
          <a:lstStyle>
            <a:lvl1pPr marR="0" lvl="0" algn="l" rtl="0">
              <a:lnSpc>
                <a:spcPct val="90000"/>
              </a:lnSpc>
              <a:spcBef>
                <a:spcPts val="1000"/>
              </a:spcBef>
              <a:spcAft>
                <a:spcPts val="0"/>
              </a:spcAft>
              <a:buClr>
                <a:srgbClr val="3F3F3F"/>
              </a:buClr>
              <a:buSzPts val="1800"/>
              <a:buFont typeface="Arial"/>
              <a:buNone/>
              <a:defRPr sz="1800" b="0" i="0" u="none" strike="noStrike" cap="none">
                <a:solidFill>
                  <a:srgbClr val="3F3F3F"/>
                </a:solidFill>
                <a:latin typeface="Calibri"/>
                <a:ea typeface="Calibri"/>
                <a:cs typeface="Calibri"/>
                <a:sym typeface="Calibri"/>
              </a:defRPr>
            </a:lvl1pPr>
            <a:lvl2pPr marR="0" lvl="1"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R="0" lvl="2"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R="0" lvl="3"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R="0" lvl="4"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R="0" lvl="5"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R="0" lvl="6"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R="0" lvl="7"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R="0" lvl="8"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292" name="Google Shape;292;p18"/>
          <p:cNvSpPr>
            <a:spLocks noGrp="1"/>
          </p:cNvSpPr>
          <p:nvPr>
            <p:ph type="pic" idx="9"/>
          </p:nvPr>
        </p:nvSpPr>
        <p:spPr>
          <a:xfrm>
            <a:off x="7405874" y="3271181"/>
            <a:ext cx="691688" cy="691688"/>
          </a:xfrm>
          <a:prstGeom prst="rect">
            <a:avLst/>
          </a:prstGeom>
          <a:noFill/>
          <a:ln>
            <a:noFill/>
          </a:ln>
        </p:spPr>
        <p:txBody>
          <a:bodyPr spcFirstLastPara="1" wrap="square" lIns="0" tIns="0" rIns="0" bIns="0" anchor="t" anchorCtr="0"/>
          <a:lstStyle>
            <a:lvl1pPr marR="0" lvl="0" algn="l" rtl="0">
              <a:lnSpc>
                <a:spcPct val="90000"/>
              </a:lnSpc>
              <a:spcBef>
                <a:spcPts val="1000"/>
              </a:spcBef>
              <a:spcAft>
                <a:spcPts val="0"/>
              </a:spcAft>
              <a:buClr>
                <a:srgbClr val="3F3F3F"/>
              </a:buClr>
              <a:buSzPts val="1800"/>
              <a:buFont typeface="Arial"/>
              <a:buNone/>
              <a:defRPr sz="1800" b="0" i="0" u="none" strike="noStrike" cap="none">
                <a:solidFill>
                  <a:srgbClr val="3F3F3F"/>
                </a:solidFill>
                <a:latin typeface="Calibri"/>
                <a:ea typeface="Calibri"/>
                <a:cs typeface="Calibri"/>
                <a:sym typeface="Calibri"/>
              </a:defRPr>
            </a:lvl1pPr>
            <a:lvl2pPr marR="0" lvl="1"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R="0" lvl="2"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R="0" lvl="3"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R="0" lvl="4"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R="0" lvl="5"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R="0" lvl="6"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R="0" lvl="7"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R="0" lvl="8"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293" name="Google Shape;293;p18"/>
          <p:cNvSpPr>
            <a:spLocks noGrp="1"/>
          </p:cNvSpPr>
          <p:nvPr>
            <p:ph type="pic" idx="13"/>
          </p:nvPr>
        </p:nvSpPr>
        <p:spPr>
          <a:xfrm>
            <a:off x="7405874" y="1706545"/>
            <a:ext cx="691688" cy="691688"/>
          </a:xfrm>
          <a:prstGeom prst="rect">
            <a:avLst/>
          </a:prstGeom>
          <a:noFill/>
          <a:ln>
            <a:noFill/>
          </a:ln>
        </p:spPr>
        <p:txBody>
          <a:bodyPr spcFirstLastPara="1" wrap="square" lIns="0" tIns="0" rIns="0" bIns="0" anchor="t" anchorCtr="0"/>
          <a:lstStyle>
            <a:lvl1pPr marR="0" lvl="0" algn="l" rtl="0">
              <a:lnSpc>
                <a:spcPct val="90000"/>
              </a:lnSpc>
              <a:spcBef>
                <a:spcPts val="1000"/>
              </a:spcBef>
              <a:spcAft>
                <a:spcPts val="0"/>
              </a:spcAft>
              <a:buClr>
                <a:srgbClr val="3F3F3F"/>
              </a:buClr>
              <a:buSzPts val="1800"/>
              <a:buFont typeface="Arial"/>
              <a:buNone/>
              <a:defRPr sz="1800" b="0" i="0" u="none" strike="noStrike" cap="none">
                <a:solidFill>
                  <a:srgbClr val="3F3F3F"/>
                </a:solidFill>
                <a:latin typeface="Calibri"/>
                <a:ea typeface="Calibri"/>
                <a:cs typeface="Calibri"/>
                <a:sym typeface="Calibri"/>
              </a:defRPr>
            </a:lvl1pPr>
            <a:lvl2pPr marR="0" lvl="1"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R="0" lvl="2"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R="0" lvl="3"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R="0" lvl="4"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R="0" lvl="5"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R="0" lvl="6"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R="0" lvl="7"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R="0" lvl="8"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Tree>
    <p:extLst>
      <p:ext uri="{BB962C8B-B14F-4D97-AF65-F5344CB8AC3E}">
        <p14:creationId xmlns:p14="http://schemas.microsoft.com/office/powerpoint/2010/main" val="2659281166"/>
      </p:ext>
    </p:extLst>
  </p:cSld>
  <p:clrMapOvr>
    <a:masterClrMapping/>
  </p:clrMapOvr>
</p:sldLayout>
</file>

<file path=ppt/slideLayouts/slideLayout195.xml><?xml version="1.0" encoding="utf-8"?>
<p:sldLayout xmlns:a="http://schemas.openxmlformats.org/drawingml/2006/main" xmlns:r="http://schemas.openxmlformats.org/officeDocument/2006/relationships" xmlns:p="http://schemas.openxmlformats.org/presentationml/2006/main" matchingName="Timeline">
  <p:cSld name="Timeline">
    <p:spTree>
      <p:nvGrpSpPr>
        <p:cNvPr id="1" name="Shape 294"/>
        <p:cNvGrpSpPr/>
        <p:nvPr/>
      </p:nvGrpSpPr>
      <p:grpSpPr>
        <a:xfrm>
          <a:off x="0" y="0"/>
          <a:ext cx="0" cy="0"/>
          <a:chOff x="0" y="0"/>
          <a:chExt cx="0" cy="0"/>
        </a:xfrm>
      </p:grpSpPr>
      <p:sp>
        <p:nvSpPr>
          <p:cNvPr id="295" name="Google Shape;295;p19"/>
          <p:cNvSpPr txBox="1">
            <a:spLocks noGrp="1"/>
          </p:cNvSpPr>
          <p:nvPr>
            <p:ph type="title"/>
          </p:nvPr>
        </p:nvSpPr>
        <p:spPr>
          <a:xfrm>
            <a:off x="432000" y="432000"/>
            <a:ext cx="11340000" cy="432000"/>
          </a:xfrm>
          <a:prstGeom prst="rect">
            <a:avLst/>
          </a:prstGeom>
          <a:noFill/>
          <a:ln>
            <a:noFill/>
          </a:ln>
        </p:spPr>
        <p:txBody>
          <a:bodyPr spcFirstLastPara="1" wrap="square" lIns="0" tIns="0" rIns="0" bIns="0" anchor="ctr" anchorCtr="0"/>
          <a:lstStyle>
            <a:lvl1pPr marR="0" lvl="0" algn="l" rtl="0">
              <a:lnSpc>
                <a:spcPct val="90000"/>
              </a:lnSpc>
              <a:spcBef>
                <a:spcPts val="0"/>
              </a:spcBef>
              <a:spcAft>
                <a:spcPts val="0"/>
              </a:spcAft>
              <a:buClr>
                <a:srgbClr val="3F3F3F"/>
              </a:buClr>
              <a:buSzPts val="4800"/>
              <a:buFont typeface="Economica"/>
              <a:buNone/>
              <a:defRPr sz="4800" b="0" i="0" u="none" strike="noStrike" cap="none">
                <a:solidFill>
                  <a:srgbClr val="3F3F3F"/>
                </a:solidFill>
                <a:latin typeface="Economica"/>
                <a:ea typeface="Economica"/>
                <a:cs typeface="Economica"/>
                <a:sym typeface="Economica"/>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endParaRPr/>
          </a:p>
        </p:txBody>
      </p:sp>
      <p:sp>
        <p:nvSpPr>
          <p:cNvPr id="296" name="Google Shape;296;p19"/>
          <p:cNvSpPr txBox="1">
            <a:spLocks noGrp="1"/>
          </p:cNvSpPr>
          <p:nvPr>
            <p:ph type="ftr" idx="11"/>
          </p:nvPr>
        </p:nvSpPr>
        <p:spPr>
          <a:xfrm>
            <a:off x="431999" y="6188628"/>
            <a:ext cx="8784941" cy="365125"/>
          </a:xfrm>
          <a:prstGeom prst="rect">
            <a:avLst/>
          </a:prstGeom>
          <a:noFill/>
          <a:ln>
            <a:noFill/>
          </a:ln>
        </p:spPr>
        <p:txBody>
          <a:bodyPr spcFirstLastPara="1" wrap="square" lIns="0" tIns="0" rIns="0" bIns="0" anchor="ctr" anchorCtr="0"/>
          <a:lstStyle>
            <a:lvl1pPr marR="0" lvl="0" algn="l" rtl="0">
              <a:spcBef>
                <a:spcPts val="0"/>
              </a:spcBef>
              <a:spcAft>
                <a:spcPts val="0"/>
              </a:spcAft>
              <a:buSzPts val="1400"/>
              <a:buNone/>
              <a:defRPr sz="1200" b="0" i="0" u="none" strike="noStrike" cap="none">
                <a:solidFill>
                  <a:srgbClr val="3F3F3F"/>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200" b="0" i="0" u="none" strike="noStrike" kern="0" cap="none" spc="0" normalizeH="0" baseline="0" noProof="0">
              <a:ln>
                <a:noFill/>
              </a:ln>
              <a:solidFill>
                <a:srgbClr val="3F3F3F"/>
              </a:solidFill>
              <a:effectLst/>
              <a:uLnTx/>
              <a:uFillTx/>
              <a:latin typeface="Calibri"/>
              <a:cs typeface="Calibri"/>
              <a:sym typeface="Calibri"/>
            </a:endParaRPr>
          </a:p>
        </p:txBody>
      </p:sp>
      <p:sp>
        <p:nvSpPr>
          <p:cNvPr id="297" name="Google Shape;297;p19"/>
          <p:cNvSpPr>
            <a:spLocks noGrp="1"/>
          </p:cNvSpPr>
          <p:nvPr>
            <p:ph type="sldNum" idx="12"/>
          </p:nvPr>
        </p:nvSpPr>
        <p:spPr>
          <a:xfrm>
            <a:off x="11496369" y="6155190"/>
            <a:ext cx="432000" cy="432000"/>
          </a:xfrm>
          <a:prstGeom prst="ellipse">
            <a:avLst/>
          </a:prstGeom>
          <a:noFill/>
          <a:ln w="9525" cap="flat" cmpd="sng">
            <a:solidFill>
              <a:schemeClr val="accent1"/>
            </a:solidFill>
            <a:prstDash val="solid"/>
            <a:round/>
            <a:headEnd type="none" w="sm" len="sm"/>
            <a:tailEnd type="none" w="sm" len="sm"/>
          </a:ln>
        </p:spPr>
        <p:txBody>
          <a:bodyPr spcFirstLastPara="1" wrap="square" lIns="0" tIns="0" rIns="0" bIns="0" anchor="ctr" anchorCtr="0">
            <a:noAutofit/>
          </a:bodyPr>
          <a:lstStyle>
            <a:lvl1pPr marL="0" marR="0" lvl="0" indent="0" algn="ctr" rtl="0">
              <a:spcBef>
                <a:spcPts val="0"/>
              </a:spcBef>
              <a:buNone/>
              <a:defRPr sz="1200" b="1" i="1" u="none" strike="noStrike" cap="none">
                <a:solidFill>
                  <a:srgbClr val="3F3F3F"/>
                </a:solidFill>
                <a:latin typeface="Rockwell"/>
                <a:ea typeface="Rockwell"/>
                <a:cs typeface="Rockwell"/>
                <a:sym typeface="Rockwell"/>
              </a:defRPr>
            </a:lvl1pPr>
            <a:lvl2pPr marL="0" marR="0" lvl="1" indent="0" algn="ctr" rtl="0">
              <a:spcBef>
                <a:spcPts val="0"/>
              </a:spcBef>
              <a:buNone/>
              <a:defRPr sz="1200" b="1" i="1" u="none" strike="noStrike" cap="none">
                <a:solidFill>
                  <a:srgbClr val="3F3F3F"/>
                </a:solidFill>
                <a:latin typeface="Rockwell"/>
                <a:ea typeface="Rockwell"/>
                <a:cs typeface="Rockwell"/>
                <a:sym typeface="Rockwell"/>
              </a:defRPr>
            </a:lvl2pPr>
            <a:lvl3pPr marL="0" marR="0" lvl="2" indent="0" algn="ctr" rtl="0">
              <a:spcBef>
                <a:spcPts val="0"/>
              </a:spcBef>
              <a:buNone/>
              <a:defRPr sz="1200" b="1" i="1" u="none" strike="noStrike" cap="none">
                <a:solidFill>
                  <a:srgbClr val="3F3F3F"/>
                </a:solidFill>
                <a:latin typeface="Rockwell"/>
                <a:ea typeface="Rockwell"/>
                <a:cs typeface="Rockwell"/>
                <a:sym typeface="Rockwell"/>
              </a:defRPr>
            </a:lvl3pPr>
            <a:lvl4pPr marL="0" marR="0" lvl="3" indent="0" algn="ctr" rtl="0">
              <a:spcBef>
                <a:spcPts val="0"/>
              </a:spcBef>
              <a:buNone/>
              <a:defRPr sz="1200" b="1" i="1" u="none" strike="noStrike" cap="none">
                <a:solidFill>
                  <a:srgbClr val="3F3F3F"/>
                </a:solidFill>
                <a:latin typeface="Rockwell"/>
                <a:ea typeface="Rockwell"/>
                <a:cs typeface="Rockwell"/>
                <a:sym typeface="Rockwell"/>
              </a:defRPr>
            </a:lvl4pPr>
            <a:lvl5pPr marL="0" marR="0" lvl="4" indent="0" algn="ctr" rtl="0">
              <a:spcBef>
                <a:spcPts val="0"/>
              </a:spcBef>
              <a:buNone/>
              <a:defRPr sz="1200" b="1" i="1" u="none" strike="noStrike" cap="none">
                <a:solidFill>
                  <a:srgbClr val="3F3F3F"/>
                </a:solidFill>
                <a:latin typeface="Rockwell"/>
                <a:ea typeface="Rockwell"/>
                <a:cs typeface="Rockwell"/>
                <a:sym typeface="Rockwell"/>
              </a:defRPr>
            </a:lvl5pPr>
            <a:lvl6pPr marL="0" marR="0" lvl="5" indent="0" algn="ctr" rtl="0">
              <a:spcBef>
                <a:spcPts val="0"/>
              </a:spcBef>
              <a:buNone/>
              <a:defRPr sz="1200" b="1" i="1" u="none" strike="noStrike" cap="none">
                <a:solidFill>
                  <a:srgbClr val="3F3F3F"/>
                </a:solidFill>
                <a:latin typeface="Rockwell"/>
                <a:ea typeface="Rockwell"/>
                <a:cs typeface="Rockwell"/>
                <a:sym typeface="Rockwell"/>
              </a:defRPr>
            </a:lvl6pPr>
            <a:lvl7pPr marL="0" marR="0" lvl="6" indent="0" algn="ctr" rtl="0">
              <a:spcBef>
                <a:spcPts val="0"/>
              </a:spcBef>
              <a:buNone/>
              <a:defRPr sz="1200" b="1" i="1" u="none" strike="noStrike" cap="none">
                <a:solidFill>
                  <a:srgbClr val="3F3F3F"/>
                </a:solidFill>
                <a:latin typeface="Rockwell"/>
                <a:ea typeface="Rockwell"/>
                <a:cs typeface="Rockwell"/>
                <a:sym typeface="Rockwell"/>
              </a:defRPr>
            </a:lvl7pPr>
            <a:lvl8pPr marL="0" marR="0" lvl="7" indent="0" algn="ctr" rtl="0">
              <a:spcBef>
                <a:spcPts val="0"/>
              </a:spcBef>
              <a:buNone/>
              <a:defRPr sz="1200" b="1" i="1" u="none" strike="noStrike" cap="none">
                <a:solidFill>
                  <a:srgbClr val="3F3F3F"/>
                </a:solidFill>
                <a:latin typeface="Rockwell"/>
                <a:ea typeface="Rockwell"/>
                <a:cs typeface="Rockwell"/>
                <a:sym typeface="Rockwell"/>
              </a:defRPr>
            </a:lvl8pPr>
            <a:lvl9pPr marL="0" marR="0" lvl="8" indent="0" algn="ctr" rtl="0">
              <a:spcBef>
                <a:spcPts val="0"/>
              </a:spcBef>
              <a:buNone/>
              <a:defRPr sz="1200" b="1" i="1" u="none" strike="noStrike" cap="none">
                <a:solidFill>
                  <a:srgbClr val="3F3F3F"/>
                </a:solidFill>
                <a:latin typeface="Rockwell"/>
                <a:ea typeface="Rockwell"/>
                <a:cs typeface="Rockwell"/>
                <a:sym typeface="Rockwell"/>
              </a:defRPr>
            </a:lvl9p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n-US" sz="1200" b="1" i="1" u="none" strike="noStrike" kern="0" cap="none" spc="0" normalizeH="0" baseline="0" noProof="0">
                <a:ln>
                  <a:noFill/>
                </a:ln>
                <a:solidFill>
                  <a:srgbClr val="3F3F3F"/>
                </a:solidFill>
                <a:effectLst/>
                <a:uLnTx/>
                <a:uFillTx/>
                <a:latin typeface="Rockwell"/>
                <a:sym typeface="Rockwell"/>
              </a:rPr>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t>‹#›</a:t>
            </a:fld>
            <a:endParaRPr kumimoji="0" sz="1200" b="1" i="1" u="none" strike="noStrike" kern="0" cap="none" spc="0" normalizeH="0" baseline="0" noProof="0">
              <a:ln>
                <a:noFill/>
              </a:ln>
              <a:solidFill>
                <a:srgbClr val="3F3F3F"/>
              </a:solidFill>
              <a:effectLst/>
              <a:uLnTx/>
              <a:uFillTx/>
              <a:latin typeface="Rockwell"/>
              <a:sym typeface="Rockwell"/>
            </a:endParaRPr>
          </a:p>
        </p:txBody>
      </p:sp>
      <p:sp>
        <p:nvSpPr>
          <p:cNvPr id="298" name="Google Shape;298;p19"/>
          <p:cNvSpPr txBox="1">
            <a:spLocks noGrp="1"/>
          </p:cNvSpPr>
          <p:nvPr>
            <p:ph type="body" idx="1"/>
          </p:nvPr>
        </p:nvSpPr>
        <p:spPr>
          <a:xfrm>
            <a:off x="431800" y="1080000"/>
            <a:ext cx="11339513" cy="276561"/>
          </a:xfrm>
          <a:prstGeom prst="rect">
            <a:avLst/>
          </a:prstGeom>
          <a:noFill/>
          <a:ln>
            <a:noFill/>
          </a:ln>
        </p:spPr>
        <p:txBody>
          <a:bodyPr spcFirstLastPara="1" wrap="square" lIns="0" tIns="0" rIns="0" bIns="0" anchor="t" anchorCtr="0"/>
          <a:lstStyle>
            <a:lvl1pPr marL="457200" marR="0" lvl="0" indent="-228600" algn="l" rtl="0">
              <a:lnSpc>
                <a:spcPct val="90000"/>
              </a:lnSpc>
              <a:spcBef>
                <a:spcPts val="1000"/>
              </a:spcBef>
              <a:spcAft>
                <a:spcPts val="0"/>
              </a:spcAft>
              <a:buClr>
                <a:srgbClr val="3F3F3F"/>
              </a:buClr>
              <a:buSzPts val="1800"/>
              <a:buFont typeface="Arial"/>
              <a:buNone/>
              <a:defRPr sz="1800" b="0" i="0" u="none" strike="noStrike" cap="none">
                <a:solidFill>
                  <a:srgbClr val="3F3F3F"/>
                </a:solidFill>
                <a:latin typeface="Calibri"/>
                <a:ea typeface="Calibri"/>
                <a:cs typeface="Calibri"/>
                <a:sym typeface="Calibri"/>
              </a:defRPr>
            </a:lvl1pPr>
            <a:lvl2pPr marL="914400" marR="0" lvl="1" indent="-228600" algn="l" rtl="0">
              <a:lnSpc>
                <a:spcPct val="90000"/>
              </a:lnSpc>
              <a:spcBef>
                <a:spcPts val="500"/>
              </a:spcBef>
              <a:spcAft>
                <a:spcPts val="0"/>
              </a:spcAft>
              <a:buClr>
                <a:srgbClr val="3F3F3F"/>
              </a:buClr>
              <a:buSzPts val="1600"/>
              <a:buFont typeface="Arial"/>
              <a:buNone/>
              <a:defRPr sz="1600" b="0" i="0" u="none" strike="noStrike" cap="none">
                <a:solidFill>
                  <a:srgbClr val="3F3F3F"/>
                </a:solidFill>
                <a:latin typeface="Calibri"/>
                <a:ea typeface="Calibri"/>
                <a:cs typeface="Calibri"/>
                <a:sym typeface="Calibri"/>
              </a:defRPr>
            </a:lvl2pPr>
            <a:lvl3pPr marL="1371600" marR="0" lvl="2" indent="-228600" algn="l" rtl="0">
              <a:lnSpc>
                <a:spcPct val="90000"/>
              </a:lnSpc>
              <a:spcBef>
                <a:spcPts val="500"/>
              </a:spcBef>
              <a:spcAft>
                <a:spcPts val="0"/>
              </a:spcAft>
              <a:buClr>
                <a:srgbClr val="3F3F3F"/>
              </a:buClr>
              <a:buSzPts val="1400"/>
              <a:buFont typeface="Arial"/>
              <a:buNone/>
              <a:defRPr sz="1400" b="0" i="0" u="none" strike="noStrike" cap="none">
                <a:solidFill>
                  <a:srgbClr val="3F3F3F"/>
                </a:solidFill>
                <a:latin typeface="Calibri"/>
                <a:ea typeface="Calibri"/>
                <a:cs typeface="Calibri"/>
                <a:sym typeface="Calibri"/>
              </a:defRPr>
            </a:lvl3pPr>
            <a:lvl4pPr marL="1828800" marR="0" lvl="3" indent="-228600" algn="l" rtl="0">
              <a:lnSpc>
                <a:spcPct val="90000"/>
              </a:lnSpc>
              <a:spcBef>
                <a:spcPts val="500"/>
              </a:spcBef>
              <a:spcAft>
                <a:spcPts val="0"/>
              </a:spcAft>
              <a:buClr>
                <a:srgbClr val="3F3F3F"/>
              </a:buClr>
              <a:buSzPts val="1400"/>
              <a:buFont typeface="Arial"/>
              <a:buNone/>
              <a:defRPr sz="1400" b="0" i="0" u="none" strike="noStrike" cap="none">
                <a:solidFill>
                  <a:srgbClr val="3F3F3F"/>
                </a:solidFill>
                <a:latin typeface="Calibri"/>
                <a:ea typeface="Calibri"/>
                <a:cs typeface="Calibri"/>
                <a:sym typeface="Calibri"/>
              </a:defRPr>
            </a:lvl4pPr>
            <a:lvl5pPr marL="2286000" marR="0" lvl="4" indent="-228600" algn="l" rtl="0">
              <a:lnSpc>
                <a:spcPct val="90000"/>
              </a:lnSpc>
              <a:spcBef>
                <a:spcPts val="500"/>
              </a:spcBef>
              <a:spcAft>
                <a:spcPts val="0"/>
              </a:spcAft>
              <a:buClr>
                <a:srgbClr val="3F3F3F"/>
              </a:buClr>
              <a:buSzPts val="1400"/>
              <a:buFont typeface="Arial"/>
              <a:buNone/>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cxnSp>
        <p:nvCxnSpPr>
          <p:cNvPr id="299" name="Google Shape;299;p19"/>
          <p:cNvCxnSpPr/>
          <p:nvPr/>
        </p:nvCxnSpPr>
        <p:spPr>
          <a:xfrm>
            <a:off x="431800" y="3866682"/>
            <a:ext cx="11339513" cy="0"/>
          </a:xfrm>
          <a:prstGeom prst="straightConnector1">
            <a:avLst/>
          </a:prstGeom>
          <a:noFill/>
          <a:ln w="9525" cap="flat" cmpd="sng">
            <a:solidFill>
              <a:srgbClr val="BFBFBF"/>
            </a:solidFill>
            <a:prstDash val="solid"/>
            <a:miter lim="800000"/>
            <a:headEnd type="none" w="sm" len="sm"/>
            <a:tailEnd type="triangle" w="med" len="med"/>
          </a:ln>
        </p:spPr>
      </p:cxnSp>
      <p:sp>
        <p:nvSpPr>
          <p:cNvPr id="300" name="Google Shape;300;p19"/>
          <p:cNvSpPr txBox="1">
            <a:spLocks noGrp="1"/>
          </p:cNvSpPr>
          <p:nvPr>
            <p:ph type="body" idx="2"/>
          </p:nvPr>
        </p:nvSpPr>
        <p:spPr>
          <a:xfrm>
            <a:off x="412908" y="3973125"/>
            <a:ext cx="415608" cy="201776"/>
          </a:xfrm>
          <a:prstGeom prst="rect">
            <a:avLst/>
          </a:prstGeom>
          <a:noFill/>
          <a:ln>
            <a:noFill/>
          </a:ln>
        </p:spPr>
        <p:txBody>
          <a:bodyPr spcFirstLastPara="1" wrap="square" lIns="0" tIns="0" rIns="0" bIns="0" anchor="ctr" anchorCtr="0"/>
          <a:lstStyle>
            <a:lvl1pPr marL="457200" marR="0" lvl="0" indent="-228600" algn="ctr" rtl="0">
              <a:lnSpc>
                <a:spcPct val="90000"/>
              </a:lnSpc>
              <a:spcBef>
                <a:spcPts val="1000"/>
              </a:spcBef>
              <a:spcAft>
                <a:spcPts val="0"/>
              </a:spcAft>
              <a:buClr>
                <a:srgbClr val="7F7F7F"/>
              </a:buClr>
              <a:buSzPts val="1400"/>
              <a:buFont typeface="Arial"/>
              <a:buNone/>
              <a:defRPr sz="1400" b="0" i="0" u="none" strike="noStrike" cap="none">
                <a:solidFill>
                  <a:srgbClr val="7F7F7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01" name="Google Shape;301;p19"/>
          <p:cNvSpPr txBox="1">
            <a:spLocks noGrp="1"/>
          </p:cNvSpPr>
          <p:nvPr>
            <p:ph type="body" idx="3"/>
          </p:nvPr>
        </p:nvSpPr>
        <p:spPr>
          <a:xfrm>
            <a:off x="431799" y="3597398"/>
            <a:ext cx="377825" cy="201776"/>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7F7F7F"/>
              </a:buClr>
              <a:buSzPts val="1200"/>
              <a:buFont typeface="Arial"/>
              <a:buNone/>
              <a:defRPr sz="1200" b="0" i="0" u="none" strike="noStrike" cap="none">
                <a:solidFill>
                  <a:srgbClr val="7F7F7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02" name="Google Shape;302;p19"/>
          <p:cNvSpPr txBox="1">
            <a:spLocks noGrp="1"/>
          </p:cNvSpPr>
          <p:nvPr>
            <p:ph type="body" idx="4"/>
          </p:nvPr>
        </p:nvSpPr>
        <p:spPr>
          <a:xfrm>
            <a:off x="903816" y="3597398"/>
            <a:ext cx="377825" cy="201776"/>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7F7F7F"/>
              </a:buClr>
              <a:buSzPts val="1200"/>
              <a:buFont typeface="Arial"/>
              <a:buNone/>
              <a:defRPr sz="1200" b="0" i="0" u="none" strike="noStrike" cap="none">
                <a:solidFill>
                  <a:srgbClr val="7F7F7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03" name="Google Shape;303;p19"/>
          <p:cNvSpPr txBox="1">
            <a:spLocks noGrp="1"/>
          </p:cNvSpPr>
          <p:nvPr>
            <p:ph type="body" idx="5"/>
          </p:nvPr>
        </p:nvSpPr>
        <p:spPr>
          <a:xfrm>
            <a:off x="1375833" y="3597398"/>
            <a:ext cx="377825" cy="201776"/>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7F7F7F"/>
              </a:buClr>
              <a:buSzPts val="1200"/>
              <a:buFont typeface="Arial"/>
              <a:buNone/>
              <a:defRPr sz="1200" b="0" i="0" u="none" strike="noStrike" cap="none">
                <a:solidFill>
                  <a:srgbClr val="7F7F7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04" name="Google Shape;304;p19"/>
          <p:cNvSpPr txBox="1">
            <a:spLocks noGrp="1"/>
          </p:cNvSpPr>
          <p:nvPr>
            <p:ph type="body" idx="6"/>
          </p:nvPr>
        </p:nvSpPr>
        <p:spPr>
          <a:xfrm>
            <a:off x="1847850" y="3597398"/>
            <a:ext cx="377825" cy="201776"/>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7F7F7F"/>
              </a:buClr>
              <a:buSzPts val="1200"/>
              <a:buFont typeface="Arial"/>
              <a:buNone/>
              <a:defRPr sz="1200" b="0" i="0" u="none" strike="noStrike" cap="none">
                <a:solidFill>
                  <a:srgbClr val="7F7F7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05" name="Google Shape;305;p19"/>
          <p:cNvSpPr txBox="1">
            <a:spLocks noGrp="1"/>
          </p:cNvSpPr>
          <p:nvPr>
            <p:ph type="body" idx="7"/>
          </p:nvPr>
        </p:nvSpPr>
        <p:spPr>
          <a:xfrm>
            <a:off x="6077108" y="3973125"/>
            <a:ext cx="415608" cy="201776"/>
          </a:xfrm>
          <a:prstGeom prst="rect">
            <a:avLst/>
          </a:prstGeom>
          <a:noFill/>
          <a:ln>
            <a:noFill/>
          </a:ln>
        </p:spPr>
        <p:txBody>
          <a:bodyPr spcFirstLastPara="1" wrap="square" lIns="0" tIns="0" rIns="0" bIns="0" anchor="ctr" anchorCtr="0"/>
          <a:lstStyle>
            <a:lvl1pPr marL="457200" marR="0" lvl="0" indent="-228600" algn="ctr" rtl="0">
              <a:lnSpc>
                <a:spcPct val="90000"/>
              </a:lnSpc>
              <a:spcBef>
                <a:spcPts val="1000"/>
              </a:spcBef>
              <a:spcAft>
                <a:spcPts val="0"/>
              </a:spcAft>
              <a:buClr>
                <a:srgbClr val="7F7F7F"/>
              </a:buClr>
              <a:buSzPts val="1400"/>
              <a:buFont typeface="Arial"/>
              <a:buNone/>
              <a:defRPr sz="1400" b="0" i="0" u="none" strike="noStrike" cap="none">
                <a:solidFill>
                  <a:srgbClr val="7F7F7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06" name="Google Shape;306;p19"/>
          <p:cNvSpPr txBox="1">
            <a:spLocks noGrp="1"/>
          </p:cNvSpPr>
          <p:nvPr>
            <p:ph type="body" idx="8"/>
          </p:nvPr>
        </p:nvSpPr>
        <p:spPr>
          <a:xfrm>
            <a:off x="2319867" y="3597398"/>
            <a:ext cx="377825" cy="201776"/>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7F7F7F"/>
              </a:buClr>
              <a:buSzPts val="1200"/>
              <a:buFont typeface="Arial"/>
              <a:buNone/>
              <a:defRPr sz="1200" b="0" i="0" u="none" strike="noStrike" cap="none">
                <a:solidFill>
                  <a:srgbClr val="7F7F7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07" name="Google Shape;307;p19"/>
          <p:cNvSpPr txBox="1">
            <a:spLocks noGrp="1"/>
          </p:cNvSpPr>
          <p:nvPr>
            <p:ph type="body" idx="9"/>
          </p:nvPr>
        </p:nvSpPr>
        <p:spPr>
          <a:xfrm>
            <a:off x="2791884" y="3597398"/>
            <a:ext cx="377825" cy="201776"/>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7F7F7F"/>
              </a:buClr>
              <a:buSzPts val="1200"/>
              <a:buFont typeface="Arial"/>
              <a:buNone/>
              <a:defRPr sz="1200" b="0" i="0" u="none" strike="noStrike" cap="none">
                <a:solidFill>
                  <a:srgbClr val="7F7F7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08" name="Google Shape;308;p19"/>
          <p:cNvSpPr txBox="1">
            <a:spLocks noGrp="1"/>
          </p:cNvSpPr>
          <p:nvPr>
            <p:ph type="body" idx="13"/>
          </p:nvPr>
        </p:nvSpPr>
        <p:spPr>
          <a:xfrm>
            <a:off x="3263901" y="3597398"/>
            <a:ext cx="377825" cy="201776"/>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7F7F7F"/>
              </a:buClr>
              <a:buSzPts val="1200"/>
              <a:buFont typeface="Arial"/>
              <a:buNone/>
              <a:defRPr sz="1200" b="0" i="0" u="none" strike="noStrike" cap="none">
                <a:solidFill>
                  <a:srgbClr val="7F7F7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09" name="Google Shape;309;p19"/>
          <p:cNvSpPr txBox="1">
            <a:spLocks noGrp="1"/>
          </p:cNvSpPr>
          <p:nvPr>
            <p:ph type="body" idx="14"/>
          </p:nvPr>
        </p:nvSpPr>
        <p:spPr>
          <a:xfrm>
            <a:off x="4679952" y="3597398"/>
            <a:ext cx="377825" cy="201776"/>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7F7F7F"/>
              </a:buClr>
              <a:buSzPts val="1200"/>
              <a:buFont typeface="Arial"/>
              <a:buNone/>
              <a:defRPr sz="1200" b="0" i="0" u="none" strike="noStrike" cap="none">
                <a:solidFill>
                  <a:srgbClr val="7F7F7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10" name="Google Shape;310;p19"/>
          <p:cNvSpPr txBox="1">
            <a:spLocks noGrp="1"/>
          </p:cNvSpPr>
          <p:nvPr>
            <p:ph type="body" idx="15"/>
          </p:nvPr>
        </p:nvSpPr>
        <p:spPr>
          <a:xfrm>
            <a:off x="3735918" y="3597398"/>
            <a:ext cx="377825" cy="201776"/>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7F7F7F"/>
              </a:buClr>
              <a:buSzPts val="1200"/>
              <a:buFont typeface="Arial"/>
              <a:buNone/>
              <a:defRPr sz="1200" b="0" i="0" u="none" strike="noStrike" cap="none">
                <a:solidFill>
                  <a:srgbClr val="7F7F7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11" name="Google Shape;311;p19"/>
          <p:cNvSpPr txBox="1">
            <a:spLocks noGrp="1"/>
          </p:cNvSpPr>
          <p:nvPr>
            <p:ph type="body" idx="16"/>
          </p:nvPr>
        </p:nvSpPr>
        <p:spPr>
          <a:xfrm>
            <a:off x="4207935" y="3597398"/>
            <a:ext cx="377825" cy="201776"/>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7F7F7F"/>
              </a:buClr>
              <a:buSzPts val="1200"/>
              <a:buFont typeface="Arial"/>
              <a:buNone/>
              <a:defRPr sz="1200" b="0" i="0" u="none" strike="noStrike" cap="none">
                <a:solidFill>
                  <a:srgbClr val="7F7F7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12" name="Google Shape;312;p19"/>
          <p:cNvSpPr txBox="1">
            <a:spLocks noGrp="1"/>
          </p:cNvSpPr>
          <p:nvPr>
            <p:ph type="body" idx="17"/>
          </p:nvPr>
        </p:nvSpPr>
        <p:spPr>
          <a:xfrm>
            <a:off x="5151969" y="3597398"/>
            <a:ext cx="377825" cy="201776"/>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7F7F7F"/>
              </a:buClr>
              <a:buSzPts val="1200"/>
              <a:buFont typeface="Arial"/>
              <a:buNone/>
              <a:defRPr sz="1200" b="0" i="0" u="none" strike="noStrike" cap="none">
                <a:solidFill>
                  <a:srgbClr val="7F7F7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13" name="Google Shape;313;p19"/>
          <p:cNvSpPr txBox="1">
            <a:spLocks noGrp="1"/>
          </p:cNvSpPr>
          <p:nvPr>
            <p:ph type="body" idx="18"/>
          </p:nvPr>
        </p:nvSpPr>
        <p:spPr>
          <a:xfrm>
            <a:off x="5623986" y="3597398"/>
            <a:ext cx="377825" cy="201776"/>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7F7F7F"/>
              </a:buClr>
              <a:buSzPts val="1200"/>
              <a:buFont typeface="Arial"/>
              <a:buNone/>
              <a:defRPr sz="1200" b="0" i="0" u="none" strike="noStrike" cap="none">
                <a:solidFill>
                  <a:srgbClr val="7F7F7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14" name="Google Shape;314;p19"/>
          <p:cNvSpPr txBox="1">
            <a:spLocks noGrp="1"/>
          </p:cNvSpPr>
          <p:nvPr>
            <p:ph type="body" idx="19"/>
          </p:nvPr>
        </p:nvSpPr>
        <p:spPr>
          <a:xfrm>
            <a:off x="6095999" y="3597398"/>
            <a:ext cx="377825" cy="201776"/>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7F7F7F"/>
              </a:buClr>
              <a:buSzPts val="1200"/>
              <a:buFont typeface="Arial"/>
              <a:buNone/>
              <a:defRPr sz="1200" b="0" i="0" u="none" strike="noStrike" cap="none">
                <a:solidFill>
                  <a:srgbClr val="7F7F7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15" name="Google Shape;315;p19"/>
          <p:cNvSpPr txBox="1">
            <a:spLocks noGrp="1"/>
          </p:cNvSpPr>
          <p:nvPr>
            <p:ph type="body" idx="20"/>
          </p:nvPr>
        </p:nvSpPr>
        <p:spPr>
          <a:xfrm>
            <a:off x="6568012" y="3597398"/>
            <a:ext cx="377825" cy="201776"/>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7F7F7F"/>
              </a:buClr>
              <a:buSzPts val="1200"/>
              <a:buFont typeface="Arial"/>
              <a:buNone/>
              <a:defRPr sz="1200" b="0" i="0" u="none" strike="noStrike" cap="none">
                <a:solidFill>
                  <a:srgbClr val="7F7F7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16" name="Google Shape;316;p19"/>
          <p:cNvSpPr txBox="1">
            <a:spLocks noGrp="1"/>
          </p:cNvSpPr>
          <p:nvPr>
            <p:ph type="body" idx="21"/>
          </p:nvPr>
        </p:nvSpPr>
        <p:spPr>
          <a:xfrm>
            <a:off x="7040029" y="3597398"/>
            <a:ext cx="377825" cy="201776"/>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7F7F7F"/>
              </a:buClr>
              <a:buSzPts val="1200"/>
              <a:buFont typeface="Arial"/>
              <a:buNone/>
              <a:defRPr sz="1200" b="0" i="0" u="none" strike="noStrike" cap="none">
                <a:solidFill>
                  <a:srgbClr val="7F7F7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17" name="Google Shape;317;p19"/>
          <p:cNvSpPr txBox="1">
            <a:spLocks noGrp="1"/>
          </p:cNvSpPr>
          <p:nvPr>
            <p:ph type="body" idx="22"/>
          </p:nvPr>
        </p:nvSpPr>
        <p:spPr>
          <a:xfrm>
            <a:off x="7512046" y="3597398"/>
            <a:ext cx="377825" cy="201776"/>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7F7F7F"/>
              </a:buClr>
              <a:buSzPts val="1200"/>
              <a:buFont typeface="Arial"/>
              <a:buNone/>
              <a:defRPr sz="1200" b="0" i="0" u="none" strike="noStrike" cap="none">
                <a:solidFill>
                  <a:srgbClr val="7F7F7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18" name="Google Shape;318;p19"/>
          <p:cNvSpPr txBox="1">
            <a:spLocks noGrp="1"/>
          </p:cNvSpPr>
          <p:nvPr>
            <p:ph type="body" idx="23"/>
          </p:nvPr>
        </p:nvSpPr>
        <p:spPr>
          <a:xfrm>
            <a:off x="7984063" y="3597398"/>
            <a:ext cx="377825" cy="201776"/>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7F7F7F"/>
              </a:buClr>
              <a:buSzPts val="1200"/>
              <a:buFont typeface="Arial"/>
              <a:buNone/>
              <a:defRPr sz="1200" b="0" i="0" u="none" strike="noStrike" cap="none">
                <a:solidFill>
                  <a:srgbClr val="7F7F7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19" name="Google Shape;319;p19"/>
          <p:cNvSpPr txBox="1">
            <a:spLocks noGrp="1"/>
          </p:cNvSpPr>
          <p:nvPr>
            <p:ph type="body" idx="24"/>
          </p:nvPr>
        </p:nvSpPr>
        <p:spPr>
          <a:xfrm>
            <a:off x="8456080" y="3597398"/>
            <a:ext cx="377825" cy="201776"/>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7F7F7F"/>
              </a:buClr>
              <a:buSzPts val="1200"/>
              <a:buFont typeface="Arial"/>
              <a:buNone/>
              <a:defRPr sz="1200" b="0" i="0" u="none" strike="noStrike" cap="none">
                <a:solidFill>
                  <a:srgbClr val="7F7F7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20" name="Google Shape;320;p19"/>
          <p:cNvSpPr txBox="1">
            <a:spLocks noGrp="1"/>
          </p:cNvSpPr>
          <p:nvPr>
            <p:ph type="body" idx="25"/>
          </p:nvPr>
        </p:nvSpPr>
        <p:spPr>
          <a:xfrm>
            <a:off x="8928097" y="3597398"/>
            <a:ext cx="377825" cy="201776"/>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7F7F7F"/>
              </a:buClr>
              <a:buSzPts val="1200"/>
              <a:buFont typeface="Arial"/>
              <a:buNone/>
              <a:defRPr sz="1200" b="0" i="0" u="none" strike="noStrike" cap="none">
                <a:solidFill>
                  <a:srgbClr val="7F7F7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21" name="Google Shape;321;p19"/>
          <p:cNvSpPr txBox="1">
            <a:spLocks noGrp="1"/>
          </p:cNvSpPr>
          <p:nvPr>
            <p:ph type="body" idx="26"/>
          </p:nvPr>
        </p:nvSpPr>
        <p:spPr>
          <a:xfrm>
            <a:off x="10344148" y="3597398"/>
            <a:ext cx="377825" cy="201776"/>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7F7F7F"/>
              </a:buClr>
              <a:buSzPts val="1200"/>
              <a:buFont typeface="Arial"/>
              <a:buNone/>
              <a:defRPr sz="1200" b="0" i="0" u="none" strike="noStrike" cap="none">
                <a:solidFill>
                  <a:srgbClr val="7F7F7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22" name="Google Shape;322;p19"/>
          <p:cNvSpPr txBox="1">
            <a:spLocks noGrp="1"/>
          </p:cNvSpPr>
          <p:nvPr>
            <p:ph type="body" idx="27"/>
          </p:nvPr>
        </p:nvSpPr>
        <p:spPr>
          <a:xfrm>
            <a:off x="9400114" y="3597398"/>
            <a:ext cx="377825" cy="201776"/>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7F7F7F"/>
              </a:buClr>
              <a:buSzPts val="1200"/>
              <a:buFont typeface="Arial"/>
              <a:buNone/>
              <a:defRPr sz="1200" b="0" i="0" u="none" strike="noStrike" cap="none">
                <a:solidFill>
                  <a:srgbClr val="7F7F7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23" name="Google Shape;323;p19"/>
          <p:cNvSpPr txBox="1">
            <a:spLocks noGrp="1"/>
          </p:cNvSpPr>
          <p:nvPr>
            <p:ph type="body" idx="28"/>
          </p:nvPr>
        </p:nvSpPr>
        <p:spPr>
          <a:xfrm>
            <a:off x="9872131" y="3597398"/>
            <a:ext cx="377825" cy="201776"/>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7F7F7F"/>
              </a:buClr>
              <a:buSzPts val="1200"/>
              <a:buFont typeface="Arial"/>
              <a:buNone/>
              <a:defRPr sz="1200" b="0" i="0" u="none" strike="noStrike" cap="none">
                <a:solidFill>
                  <a:srgbClr val="7F7F7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24" name="Google Shape;324;p19"/>
          <p:cNvSpPr txBox="1">
            <a:spLocks noGrp="1"/>
          </p:cNvSpPr>
          <p:nvPr>
            <p:ph type="body" idx="29"/>
          </p:nvPr>
        </p:nvSpPr>
        <p:spPr>
          <a:xfrm>
            <a:off x="10816165" y="3597398"/>
            <a:ext cx="377825" cy="201776"/>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7F7F7F"/>
              </a:buClr>
              <a:buSzPts val="1200"/>
              <a:buFont typeface="Arial"/>
              <a:buNone/>
              <a:defRPr sz="1200" b="0" i="0" u="none" strike="noStrike" cap="none">
                <a:solidFill>
                  <a:srgbClr val="7F7F7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25" name="Google Shape;325;p19"/>
          <p:cNvSpPr txBox="1">
            <a:spLocks noGrp="1"/>
          </p:cNvSpPr>
          <p:nvPr>
            <p:ph type="body" idx="30"/>
          </p:nvPr>
        </p:nvSpPr>
        <p:spPr>
          <a:xfrm>
            <a:off x="11288182" y="3597398"/>
            <a:ext cx="377825" cy="201776"/>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7F7F7F"/>
              </a:buClr>
              <a:buSzPts val="1200"/>
              <a:buFont typeface="Arial"/>
              <a:buNone/>
              <a:defRPr sz="1200" b="0" i="0" u="none" strike="noStrike" cap="none">
                <a:solidFill>
                  <a:srgbClr val="7F7F7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26" name="Google Shape;326;p19"/>
          <p:cNvSpPr txBox="1">
            <a:spLocks noGrp="1"/>
          </p:cNvSpPr>
          <p:nvPr>
            <p:ph type="body" idx="31"/>
          </p:nvPr>
        </p:nvSpPr>
        <p:spPr>
          <a:xfrm>
            <a:off x="5360988" y="2190750"/>
            <a:ext cx="1793875" cy="561975"/>
          </a:xfrm>
          <a:prstGeom prst="rect">
            <a:avLst/>
          </a:prstGeom>
          <a:noFill/>
          <a:ln>
            <a:noFill/>
          </a:ln>
        </p:spPr>
        <p:txBody>
          <a:bodyPr spcFirstLastPara="1" wrap="square" lIns="0" tIns="36000" rIns="0" bIns="0" anchor="t" anchorCtr="0"/>
          <a:lstStyle>
            <a:lvl1pPr marL="457200" marR="0" lvl="0" indent="-228600" algn="ctr" rtl="0">
              <a:lnSpc>
                <a:spcPct val="90000"/>
              </a:lnSpc>
              <a:spcBef>
                <a:spcPts val="1000"/>
              </a:spcBef>
              <a:spcAft>
                <a:spcPts val="0"/>
              </a:spcAft>
              <a:buClr>
                <a:srgbClr val="3F3F3F"/>
              </a:buClr>
              <a:buSzPts val="1600"/>
              <a:buFont typeface="Arial"/>
              <a:buNone/>
              <a:defRPr sz="1600" b="1"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27" name="Google Shape;327;p19"/>
          <p:cNvSpPr txBox="1">
            <a:spLocks noGrp="1"/>
          </p:cNvSpPr>
          <p:nvPr>
            <p:ph type="body" idx="32"/>
          </p:nvPr>
        </p:nvSpPr>
        <p:spPr>
          <a:xfrm>
            <a:off x="5395728" y="2531196"/>
            <a:ext cx="1724394" cy="185808"/>
          </a:xfrm>
          <a:prstGeom prst="rect">
            <a:avLst/>
          </a:prstGeom>
          <a:solidFill>
            <a:srgbClr val="F2F2F2"/>
          </a:solidFill>
          <a:ln>
            <a:noFill/>
          </a:ln>
        </p:spPr>
        <p:txBody>
          <a:bodyPr spcFirstLastPara="1" wrap="square" lIns="0" tIns="0" rIns="0" bIns="0" anchor="ctr" anchorCtr="0"/>
          <a:lstStyle>
            <a:lvl1pPr marL="457200" marR="0" lvl="0" indent="-228600" algn="ctr" rtl="0">
              <a:lnSpc>
                <a:spcPct val="90000"/>
              </a:lnSpc>
              <a:spcBef>
                <a:spcPts val="1000"/>
              </a:spcBef>
              <a:spcAft>
                <a:spcPts val="0"/>
              </a:spcAft>
              <a:buClr>
                <a:srgbClr val="3F3F3F"/>
              </a:buClr>
              <a:buSzPts val="1200"/>
              <a:buFont typeface="Arial"/>
              <a:buNone/>
              <a:defRPr sz="12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Tree>
    <p:extLst>
      <p:ext uri="{BB962C8B-B14F-4D97-AF65-F5344CB8AC3E}">
        <p14:creationId xmlns:p14="http://schemas.microsoft.com/office/powerpoint/2010/main" val="472187191"/>
      </p:ext>
    </p:extLst>
  </p:cSld>
  <p:clrMapOvr>
    <a:masterClrMapping/>
  </p:clrMapOvr>
</p:sldLayout>
</file>

<file path=ppt/slideLayouts/slideLayout196.xml><?xml version="1.0" encoding="utf-8"?>
<p:sldLayout xmlns:a="http://schemas.openxmlformats.org/drawingml/2006/main" xmlns:r="http://schemas.openxmlformats.org/officeDocument/2006/relationships" xmlns:p="http://schemas.openxmlformats.org/presentationml/2006/main" matchingName="Team 6 Members">
  <p:cSld name="Team 6 Members">
    <p:spTree>
      <p:nvGrpSpPr>
        <p:cNvPr id="1" name="Shape 328"/>
        <p:cNvGrpSpPr/>
        <p:nvPr/>
      </p:nvGrpSpPr>
      <p:grpSpPr>
        <a:xfrm>
          <a:off x="0" y="0"/>
          <a:ext cx="0" cy="0"/>
          <a:chOff x="0" y="0"/>
          <a:chExt cx="0" cy="0"/>
        </a:xfrm>
      </p:grpSpPr>
      <p:sp>
        <p:nvSpPr>
          <p:cNvPr id="329" name="Google Shape;329;p20"/>
          <p:cNvSpPr txBox="1">
            <a:spLocks noGrp="1"/>
          </p:cNvSpPr>
          <p:nvPr>
            <p:ph type="title"/>
          </p:nvPr>
        </p:nvSpPr>
        <p:spPr>
          <a:xfrm>
            <a:off x="432000" y="432000"/>
            <a:ext cx="11340000" cy="432000"/>
          </a:xfrm>
          <a:prstGeom prst="rect">
            <a:avLst/>
          </a:prstGeom>
          <a:noFill/>
          <a:ln>
            <a:noFill/>
          </a:ln>
        </p:spPr>
        <p:txBody>
          <a:bodyPr spcFirstLastPara="1" wrap="square" lIns="0" tIns="0" rIns="0" bIns="0" anchor="ctr" anchorCtr="0"/>
          <a:lstStyle>
            <a:lvl1pPr marR="0" lvl="0" algn="l" rtl="0">
              <a:lnSpc>
                <a:spcPct val="90000"/>
              </a:lnSpc>
              <a:spcBef>
                <a:spcPts val="0"/>
              </a:spcBef>
              <a:spcAft>
                <a:spcPts val="0"/>
              </a:spcAft>
              <a:buClr>
                <a:srgbClr val="3F3F3F"/>
              </a:buClr>
              <a:buSzPts val="4800"/>
              <a:buFont typeface="Economica"/>
              <a:buNone/>
              <a:defRPr sz="4800" b="0" i="0" u="none" strike="noStrike" cap="none">
                <a:solidFill>
                  <a:srgbClr val="3F3F3F"/>
                </a:solidFill>
                <a:latin typeface="Economica"/>
                <a:ea typeface="Economica"/>
                <a:cs typeface="Economica"/>
                <a:sym typeface="Economica"/>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endParaRPr/>
          </a:p>
        </p:txBody>
      </p:sp>
      <p:sp>
        <p:nvSpPr>
          <p:cNvPr id="330" name="Google Shape;330;p20"/>
          <p:cNvSpPr txBox="1">
            <a:spLocks noGrp="1"/>
          </p:cNvSpPr>
          <p:nvPr>
            <p:ph type="ftr" idx="11"/>
          </p:nvPr>
        </p:nvSpPr>
        <p:spPr>
          <a:xfrm>
            <a:off x="431999" y="6188628"/>
            <a:ext cx="8784941" cy="365125"/>
          </a:xfrm>
          <a:prstGeom prst="rect">
            <a:avLst/>
          </a:prstGeom>
          <a:noFill/>
          <a:ln>
            <a:noFill/>
          </a:ln>
        </p:spPr>
        <p:txBody>
          <a:bodyPr spcFirstLastPara="1" wrap="square" lIns="0" tIns="0" rIns="0" bIns="0" anchor="ctr" anchorCtr="0"/>
          <a:lstStyle>
            <a:lvl1pPr marR="0" lvl="0" algn="l" rtl="0">
              <a:spcBef>
                <a:spcPts val="0"/>
              </a:spcBef>
              <a:spcAft>
                <a:spcPts val="0"/>
              </a:spcAft>
              <a:buSzPts val="1400"/>
              <a:buNone/>
              <a:defRPr sz="1200" b="0" i="0" u="none" strike="noStrike" cap="none">
                <a:solidFill>
                  <a:srgbClr val="3F3F3F"/>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200" b="0" i="0" u="none" strike="noStrike" kern="0" cap="none" spc="0" normalizeH="0" baseline="0" noProof="0">
              <a:ln>
                <a:noFill/>
              </a:ln>
              <a:solidFill>
                <a:srgbClr val="3F3F3F"/>
              </a:solidFill>
              <a:effectLst/>
              <a:uLnTx/>
              <a:uFillTx/>
              <a:latin typeface="Calibri"/>
              <a:cs typeface="Calibri"/>
              <a:sym typeface="Calibri"/>
            </a:endParaRPr>
          </a:p>
        </p:txBody>
      </p:sp>
      <p:sp>
        <p:nvSpPr>
          <p:cNvPr id="331" name="Google Shape;331;p20"/>
          <p:cNvSpPr>
            <a:spLocks noGrp="1"/>
          </p:cNvSpPr>
          <p:nvPr>
            <p:ph type="sldNum" idx="12"/>
          </p:nvPr>
        </p:nvSpPr>
        <p:spPr>
          <a:xfrm>
            <a:off x="11496369" y="6155190"/>
            <a:ext cx="432000" cy="432000"/>
          </a:xfrm>
          <a:prstGeom prst="ellipse">
            <a:avLst/>
          </a:prstGeom>
          <a:noFill/>
          <a:ln w="9525" cap="flat" cmpd="sng">
            <a:solidFill>
              <a:schemeClr val="accent1"/>
            </a:solidFill>
            <a:prstDash val="solid"/>
            <a:round/>
            <a:headEnd type="none" w="sm" len="sm"/>
            <a:tailEnd type="none" w="sm" len="sm"/>
          </a:ln>
        </p:spPr>
        <p:txBody>
          <a:bodyPr spcFirstLastPara="1" wrap="square" lIns="0" tIns="0" rIns="0" bIns="0" anchor="ctr" anchorCtr="0">
            <a:noAutofit/>
          </a:bodyPr>
          <a:lstStyle>
            <a:lvl1pPr marL="0" marR="0" lvl="0" indent="0" algn="ctr" rtl="0">
              <a:spcBef>
                <a:spcPts val="0"/>
              </a:spcBef>
              <a:buNone/>
              <a:defRPr sz="1200" b="1" i="1" u="none" strike="noStrike" cap="none">
                <a:solidFill>
                  <a:srgbClr val="3F3F3F"/>
                </a:solidFill>
                <a:latin typeface="Rockwell"/>
                <a:ea typeface="Rockwell"/>
                <a:cs typeface="Rockwell"/>
                <a:sym typeface="Rockwell"/>
              </a:defRPr>
            </a:lvl1pPr>
            <a:lvl2pPr marL="0" marR="0" lvl="1" indent="0" algn="ctr" rtl="0">
              <a:spcBef>
                <a:spcPts val="0"/>
              </a:spcBef>
              <a:buNone/>
              <a:defRPr sz="1200" b="1" i="1" u="none" strike="noStrike" cap="none">
                <a:solidFill>
                  <a:srgbClr val="3F3F3F"/>
                </a:solidFill>
                <a:latin typeface="Rockwell"/>
                <a:ea typeface="Rockwell"/>
                <a:cs typeface="Rockwell"/>
                <a:sym typeface="Rockwell"/>
              </a:defRPr>
            </a:lvl2pPr>
            <a:lvl3pPr marL="0" marR="0" lvl="2" indent="0" algn="ctr" rtl="0">
              <a:spcBef>
                <a:spcPts val="0"/>
              </a:spcBef>
              <a:buNone/>
              <a:defRPr sz="1200" b="1" i="1" u="none" strike="noStrike" cap="none">
                <a:solidFill>
                  <a:srgbClr val="3F3F3F"/>
                </a:solidFill>
                <a:latin typeface="Rockwell"/>
                <a:ea typeface="Rockwell"/>
                <a:cs typeface="Rockwell"/>
                <a:sym typeface="Rockwell"/>
              </a:defRPr>
            </a:lvl3pPr>
            <a:lvl4pPr marL="0" marR="0" lvl="3" indent="0" algn="ctr" rtl="0">
              <a:spcBef>
                <a:spcPts val="0"/>
              </a:spcBef>
              <a:buNone/>
              <a:defRPr sz="1200" b="1" i="1" u="none" strike="noStrike" cap="none">
                <a:solidFill>
                  <a:srgbClr val="3F3F3F"/>
                </a:solidFill>
                <a:latin typeface="Rockwell"/>
                <a:ea typeface="Rockwell"/>
                <a:cs typeface="Rockwell"/>
                <a:sym typeface="Rockwell"/>
              </a:defRPr>
            </a:lvl4pPr>
            <a:lvl5pPr marL="0" marR="0" lvl="4" indent="0" algn="ctr" rtl="0">
              <a:spcBef>
                <a:spcPts val="0"/>
              </a:spcBef>
              <a:buNone/>
              <a:defRPr sz="1200" b="1" i="1" u="none" strike="noStrike" cap="none">
                <a:solidFill>
                  <a:srgbClr val="3F3F3F"/>
                </a:solidFill>
                <a:latin typeface="Rockwell"/>
                <a:ea typeface="Rockwell"/>
                <a:cs typeface="Rockwell"/>
                <a:sym typeface="Rockwell"/>
              </a:defRPr>
            </a:lvl5pPr>
            <a:lvl6pPr marL="0" marR="0" lvl="5" indent="0" algn="ctr" rtl="0">
              <a:spcBef>
                <a:spcPts val="0"/>
              </a:spcBef>
              <a:buNone/>
              <a:defRPr sz="1200" b="1" i="1" u="none" strike="noStrike" cap="none">
                <a:solidFill>
                  <a:srgbClr val="3F3F3F"/>
                </a:solidFill>
                <a:latin typeface="Rockwell"/>
                <a:ea typeface="Rockwell"/>
                <a:cs typeface="Rockwell"/>
                <a:sym typeface="Rockwell"/>
              </a:defRPr>
            </a:lvl6pPr>
            <a:lvl7pPr marL="0" marR="0" lvl="6" indent="0" algn="ctr" rtl="0">
              <a:spcBef>
                <a:spcPts val="0"/>
              </a:spcBef>
              <a:buNone/>
              <a:defRPr sz="1200" b="1" i="1" u="none" strike="noStrike" cap="none">
                <a:solidFill>
                  <a:srgbClr val="3F3F3F"/>
                </a:solidFill>
                <a:latin typeface="Rockwell"/>
                <a:ea typeface="Rockwell"/>
                <a:cs typeface="Rockwell"/>
                <a:sym typeface="Rockwell"/>
              </a:defRPr>
            </a:lvl7pPr>
            <a:lvl8pPr marL="0" marR="0" lvl="7" indent="0" algn="ctr" rtl="0">
              <a:spcBef>
                <a:spcPts val="0"/>
              </a:spcBef>
              <a:buNone/>
              <a:defRPr sz="1200" b="1" i="1" u="none" strike="noStrike" cap="none">
                <a:solidFill>
                  <a:srgbClr val="3F3F3F"/>
                </a:solidFill>
                <a:latin typeface="Rockwell"/>
                <a:ea typeface="Rockwell"/>
                <a:cs typeface="Rockwell"/>
                <a:sym typeface="Rockwell"/>
              </a:defRPr>
            </a:lvl8pPr>
            <a:lvl9pPr marL="0" marR="0" lvl="8" indent="0" algn="ctr" rtl="0">
              <a:spcBef>
                <a:spcPts val="0"/>
              </a:spcBef>
              <a:buNone/>
              <a:defRPr sz="1200" b="1" i="1" u="none" strike="noStrike" cap="none">
                <a:solidFill>
                  <a:srgbClr val="3F3F3F"/>
                </a:solidFill>
                <a:latin typeface="Rockwell"/>
                <a:ea typeface="Rockwell"/>
                <a:cs typeface="Rockwell"/>
                <a:sym typeface="Rockwell"/>
              </a:defRPr>
            </a:lvl9p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n-US" sz="1200" b="1" i="1" u="none" strike="noStrike" kern="0" cap="none" spc="0" normalizeH="0" baseline="0" noProof="0">
                <a:ln>
                  <a:noFill/>
                </a:ln>
                <a:solidFill>
                  <a:srgbClr val="3F3F3F"/>
                </a:solidFill>
                <a:effectLst/>
                <a:uLnTx/>
                <a:uFillTx/>
                <a:latin typeface="Rockwell"/>
                <a:sym typeface="Rockwell"/>
              </a:rPr>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t>‹#›</a:t>
            </a:fld>
            <a:endParaRPr kumimoji="0" sz="1200" b="1" i="1" u="none" strike="noStrike" kern="0" cap="none" spc="0" normalizeH="0" baseline="0" noProof="0">
              <a:ln>
                <a:noFill/>
              </a:ln>
              <a:solidFill>
                <a:srgbClr val="3F3F3F"/>
              </a:solidFill>
              <a:effectLst/>
              <a:uLnTx/>
              <a:uFillTx/>
              <a:latin typeface="Rockwell"/>
              <a:sym typeface="Rockwell"/>
            </a:endParaRPr>
          </a:p>
        </p:txBody>
      </p:sp>
      <p:sp>
        <p:nvSpPr>
          <p:cNvPr id="332" name="Google Shape;332;p20"/>
          <p:cNvSpPr txBox="1">
            <a:spLocks noGrp="1"/>
          </p:cNvSpPr>
          <p:nvPr>
            <p:ph type="body" idx="1"/>
          </p:nvPr>
        </p:nvSpPr>
        <p:spPr>
          <a:xfrm>
            <a:off x="2340113" y="4505325"/>
            <a:ext cx="1800000" cy="900000"/>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3F3F3F"/>
              </a:buClr>
              <a:buSzPts val="1600"/>
              <a:buFont typeface="Arial"/>
              <a:buNone/>
              <a:defRPr sz="16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33" name="Google Shape;333;p20"/>
          <p:cNvSpPr txBox="1">
            <a:spLocks noGrp="1"/>
          </p:cNvSpPr>
          <p:nvPr>
            <p:ph type="body" idx="2"/>
          </p:nvPr>
        </p:nvSpPr>
        <p:spPr>
          <a:xfrm>
            <a:off x="4248426" y="4505325"/>
            <a:ext cx="1800000" cy="900000"/>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3F3F3F"/>
              </a:buClr>
              <a:buSzPts val="1600"/>
              <a:buFont typeface="Arial"/>
              <a:buNone/>
              <a:defRPr sz="16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34" name="Google Shape;334;p20"/>
          <p:cNvSpPr txBox="1">
            <a:spLocks noGrp="1"/>
          </p:cNvSpPr>
          <p:nvPr>
            <p:ph type="body" idx="3"/>
          </p:nvPr>
        </p:nvSpPr>
        <p:spPr>
          <a:xfrm>
            <a:off x="6156739" y="4505325"/>
            <a:ext cx="1800000" cy="900000"/>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3F3F3F"/>
              </a:buClr>
              <a:buSzPts val="1600"/>
              <a:buFont typeface="Arial"/>
              <a:buNone/>
              <a:defRPr sz="16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35" name="Google Shape;335;p20"/>
          <p:cNvSpPr txBox="1">
            <a:spLocks noGrp="1"/>
          </p:cNvSpPr>
          <p:nvPr>
            <p:ph type="body" idx="4"/>
          </p:nvPr>
        </p:nvSpPr>
        <p:spPr>
          <a:xfrm>
            <a:off x="8065052" y="4505325"/>
            <a:ext cx="1800000" cy="900000"/>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3F3F3F"/>
              </a:buClr>
              <a:buSzPts val="1600"/>
              <a:buFont typeface="Arial"/>
              <a:buNone/>
              <a:defRPr sz="16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36" name="Google Shape;336;p20"/>
          <p:cNvSpPr txBox="1">
            <a:spLocks noGrp="1"/>
          </p:cNvSpPr>
          <p:nvPr>
            <p:ph type="body" idx="5"/>
          </p:nvPr>
        </p:nvSpPr>
        <p:spPr>
          <a:xfrm>
            <a:off x="431800" y="3926334"/>
            <a:ext cx="1800000" cy="504000"/>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3F3F3F"/>
              </a:buClr>
              <a:buSzPts val="1800"/>
              <a:buFont typeface="Arial"/>
              <a:buNone/>
              <a:defRPr sz="1800" b="1" i="0" u="none" strike="noStrike" cap="none">
                <a:solidFill>
                  <a:srgbClr val="3F3F3F"/>
                </a:solidFill>
                <a:latin typeface="Rockwell"/>
                <a:ea typeface="Rockwell"/>
                <a:cs typeface="Rockwell"/>
                <a:sym typeface="Rockwell"/>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37" name="Google Shape;337;p20"/>
          <p:cNvSpPr txBox="1">
            <a:spLocks noGrp="1"/>
          </p:cNvSpPr>
          <p:nvPr>
            <p:ph type="body" idx="6"/>
          </p:nvPr>
        </p:nvSpPr>
        <p:spPr>
          <a:xfrm>
            <a:off x="2340113" y="3926335"/>
            <a:ext cx="1800000" cy="504000"/>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3F3F3F"/>
              </a:buClr>
              <a:buSzPts val="1800"/>
              <a:buFont typeface="Arial"/>
              <a:buNone/>
              <a:defRPr sz="1800" b="1" i="0" u="none" strike="noStrike" cap="none">
                <a:solidFill>
                  <a:srgbClr val="3F3F3F"/>
                </a:solidFill>
                <a:latin typeface="Rockwell"/>
                <a:ea typeface="Rockwell"/>
                <a:cs typeface="Rockwell"/>
                <a:sym typeface="Rockwell"/>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38" name="Google Shape;338;p20"/>
          <p:cNvSpPr txBox="1">
            <a:spLocks noGrp="1"/>
          </p:cNvSpPr>
          <p:nvPr>
            <p:ph type="body" idx="7"/>
          </p:nvPr>
        </p:nvSpPr>
        <p:spPr>
          <a:xfrm>
            <a:off x="4248426" y="3926335"/>
            <a:ext cx="1800000" cy="504000"/>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3F3F3F"/>
              </a:buClr>
              <a:buSzPts val="1800"/>
              <a:buFont typeface="Arial"/>
              <a:buNone/>
              <a:defRPr sz="1800" b="1" i="0" u="none" strike="noStrike" cap="none">
                <a:solidFill>
                  <a:srgbClr val="3F3F3F"/>
                </a:solidFill>
                <a:latin typeface="Rockwell"/>
                <a:ea typeface="Rockwell"/>
                <a:cs typeface="Rockwell"/>
                <a:sym typeface="Rockwell"/>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39" name="Google Shape;339;p20"/>
          <p:cNvSpPr txBox="1">
            <a:spLocks noGrp="1"/>
          </p:cNvSpPr>
          <p:nvPr>
            <p:ph type="body" idx="8"/>
          </p:nvPr>
        </p:nvSpPr>
        <p:spPr>
          <a:xfrm>
            <a:off x="6156739" y="3926335"/>
            <a:ext cx="1800000" cy="504000"/>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3F3F3F"/>
              </a:buClr>
              <a:buSzPts val="1800"/>
              <a:buFont typeface="Arial"/>
              <a:buNone/>
              <a:defRPr sz="1800" b="1" i="0" u="none" strike="noStrike" cap="none">
                <a:solidFill>
                  <a:srgbClr val="3F3F3F"/>
                </a:solidFill>
                <a:latin typeface="Rockwell"/>
                <a:ea typeface="Rockwell"/>
                <a:cs typeface="Rockwell"/>
                <a:sym typeface="Rockwell"/>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40" name="Google Shape;340;p20"/>
          <p:cNvSpPr txBox="1">
            <a:spLocks noGrp="1"/>
          </p:cNvSpPr>
          <p:nvPr>
            <p:ph type="body" idx="9"/>
          </p:nvPr>
        </p:nvSpPr>
        <p:spPr>
          <a:xfrm>
            <a:off x="8065052" y="3926335"/>
            <a:ext cx="1800000" cy="504000"/>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3F3F3F"/>
              </a:buClr>
              <a:buSzPts val="1800"/>
              <a:buFont typeface="Arial"/>
              <a:buNone/>
              <a:defRPr sz="1800" b="1" i="0" u="none" strike="noStrike" cap="none">
                <a:solidFill>
                  <a:srgbClr val="3F3F3F"/>
                </a:solidFill>
                <a:latin typeface="Rockwell"/>
                <a:ea typeface="Rockwell"/>
                <a:cs typeface="Rockwell"/>
                <a:sym typeface="Rockwell"/>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41" name="Google Shape;341;p20"/>
          <p:cNvSpPr txBox="1">
            <a:spLocks noGrp="1"/>
          </p:cNvSpPr>
          <p:nvPr>
            <p:ph type="body" idx="13"/>
          </p:nvPr>
        </p:nvSpPr>
        <p:spPr>
          <a:xfrm>
            <a:off x="431800" y="4505325"/>
            <a:ext cx="1800000" cy="900000"/>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3F3F3F"/>
              </a:buClr>
              <a:buSzPts val="1600"/>
              <a:buFont typeface="Arial"/>
              <a:buNone/>
              <a:defRPr sz="16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42" name="Google Shape;342;p20"/>
          <p:cNvSpPr>
            <a:spLocks noGrp="1"/>
          </p:cNvSpPr>
          <p:nvPr>
            <p:ph type="pic" idx="14"/>
          </p:nvPr>
        </p:nvSpPr>
        <p:spPr>
          <a:xfrm>
            <a:off x="717088" y="2160704"/>
            <a:ext cx="1229425" cy="1229425"/>
          </a:xfrm>
          <a:prstGeom prst="ellipse">
            <a:avLst/>
          </a:prstGeom>
          <a:solidFill>
            <a:srgbClr val="F2F2F2"/>
          </a:solidFill>
          <a:ln w="9525" cap="flat" cmpd="sng">
            <a:solidFill>
              <a:srgbClr val="BFBFBF"/>
            </a:solidFill>
            <a:prstDash val="solid"/>
            <a:round/>
            <a:headEnd type="none" w="sm" len="sm"/>
            <a:tailEnd type="none" w="sm" len="sm"/>
          </a:ln>
        </p:spPr>
        <p:txBody>
          <a:bodyPr spcFirstLastPara="1" wrap="square" lIns="0" tIns="0" rIns="0" bIns="0" anchor="ctr" anchorCtr="0"/>
          <a:lstStyle>
            <a:lvl1pPr marR="0" lvl="0" algn="ctr" rtl="0">
              <a:lnSpc>
                <a:spcPct val="90000"/>
              </a:lnSpc>
              <a:spcBef>
                <a:spcPts val="1000"/>
              </a:spcBef>
              <a:spcAft>
                <a:spcPts val="0"/>
              </a:spcAft>
              <a:buClr>
                <a:srgbClr val="3F3F3F"/>
              </a:buClr>
              <a:buSzPts val="1800"/>
              <a:buFont typeface="Arial"/>
              <a:buNone/>
              <a:defRPr sz="1800" b="0" i="0" u="none" strike="noStrike" cap="none">
                <a:solidFill>
                  <a:srgbClr val="3F3F3F"/>
                </a:solidFill>
                <a:latin typeface="Calibri"/>
                <a:ea typeface="Calibri"/>
                <a:cs typeface="Calibri"/>
                <a:sym typeface="Calibri"/>
              </a:defRPr>
            </a:lvl1pPr>
            <a:lvl2pPr marR="0" lvl="1"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R="0" lvl="2"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R="0" lvl="3"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R="0" lvl="4"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R="0" lvl="5"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R="0" lvl="6"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R="0" lvl="7"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R="0" lvl="8"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43" name="Google Shape;343;p20"/>
          <p:cNvSpPr>
            <a:spLocks noGrp="1"/>
          </p:cNvSpPr>
          <p:nvPr>
            <p:ph type="pic" idx="15"/>
          </p:nvPr>
        </p:nvSpPr>
        <p:spPr>
          <a:xfrm>
            <a:off x="2625401" y="2160704"/>
            <a:ext cx="1229425" cy="1229425"/>
          </a:xfrm>
          <a:prstGeom prst="ellipse">
            <a:avLst/>
          </a:prstGeom>
          <a:solidFill>
            <a:srgbClr val="F2F2F2"/>
          </a:solidFill>
          <a:ln w="9525" cap="flat" cmpd="sng">
            <a:solidFill>
              <a:srgbClr val="BFBFBF"/>
            </a:solidFill>
            <a:prstDash val="solid"/>
            <a:round/>
            <a:headEnd type="none" w="sm" len="sm"/>
            <a:tailEnd type="none" w="sm" len="sm"/>
          </a:ln>
        </p:spPr>
        <p:txBody>
          <a:bodyPr spcFirstLastPara="1" wrap="square" lIns="0" tIns="0" rIns="0" bIns="0" anchor="ctr" anchorCtr="0"/>
          <a:lstStyle>
            <a:lvl1pPr marR="0" lvl="0" algn="ctr" rtl="0">
              <a:lnSpc>
                <a:spcPct val="90000"/>
              </a:lnSpc>
              <a:spcBef>
                <a:spcPts val="1000"/>
              </a:spcBef>
              <a:spcAft>
                <a:spcPts val="0"/>
              </a:spcAft>
              <a:buClr>
                <a:srgbClr val="3F3F3F"/>
              </a:buClr>
              <a:buSzPts val="1800"/>
              <a:buFont typeface="Arial"/>
              <a:buNone/>
              <a:defRPr sz="1800" b="0" i="0" u="none" strike="noStrike" cap="none">
                <a:solidFill>
                  <a:srgbClr val="3F3F3F"/>
                </a:solidFill>
                <a:latin typeface="Calibri"/>
                <a:ea typeface="Calibri"/>
                <a:cs typeface="Calibri"/>
                <a:sym typeface="Calibri"/>
              </a:defRPr>
            </a:lvl1pPr>
            <a:lvl2pPr marR="0" lvl="1"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R="0" lvl="2"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R="0" lvl="3"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R="0" lvl="4"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R="0" lvl="5"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R="0" lvl="6"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R="0" lvl="7"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R="0" lvl="8"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44" name="Google Shape;344;p20"/>
          <p:cNvSpPr>
            <a:spLocks noGrp="1"/>
          </p:cNvSpPr>
          <p:nvPr>
            <p:ph type="pic" idx="16"/>
          </p:nvPr>
        </p:nvSpPr>
        <p:spPr>
          <a:xfrm>
            <a:off x="4533714" y="2160704"/>
            <a:ext cx="1229425" cy="1229425"/>
          </a:xfrm>
          <a:prstGeom prst="ellipse">
            <a:avLst/>
          </a:prstGeom>
          <a:solidFill>
            <a:srgbClr val="F2F2F2"/>
          </a:solidFill>
          <a:ln w="9525" cap="flat" cmpd="sng">
            <a:solidFill>
              <a:srgbClr val="BFBFBF"/>
            </a:solidFill>
            <a:prstDash val="solid"/>
            <a:round/>
            <a:headEnd type="none" w="sm" len="sm"/>
            <a:tailEnd type="none" w="sm" len="sm"/>
          </a:ln>
        </p:spPr>
        <p:txBody>
          <a:bodyPr spcFirstLastPara="1" wrap="square" lIns="0" tIns="0" rIns="0" bIns="0" anchor="ctr" anchorCtr="0"/>
          <a:lstStyle>
            <a:lvl1pPr marR="0" lvl="0" algn="ctr" rtl="0">
              <a:lnSpc>
                <a:spcPct val="90000"/>
              </a:lnSpc>
              <a:spcBef>
                <a:spcPts val="1000"/>
              </a:spcBef>
              <a:spcAft>
                <a:spcPts val="0"/>
              </a:spcAft>
              <a:buClr>
                <a:srgbClr val="3F3F3F"/>
              </a:buClr>
              <a:buSzPts val="1800"/>
              <a:buFont typeface="Arial"/>
              <a:buNone/>
              <a:defRPr sz="1800" b="0" i="0" u="none" strike="noStrike" cap="none">
                <a:solidFill>
                  <a:srgbClr val="3F3F3F"/>
                </a:solidFill>
                <a:latin typeface="Calibri"/>
                <a:ea typeface="Calibri"/>
                <a:cs typeface="Calibri"/>
                <a:sym typeface="Calibri"/>
              </a:defRPr>
            </a:lvl1pPr>
            <a:lvl2pPr marR="0" lvl="1"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R="0" lvl="2"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R="0" lvl="3"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R="0" lvl="4"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R="0" lvl="5"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R="0" lvl="6"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R="0" lvl="7"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R="0" lvl="8"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45" name="Google Shape;345;p20"/>
          <p:cNvSpPr>
            <a:spLocks noGrp="1"/>
          </p:cNvSpPr>
          <p:nvPr>
            <p:ph type="pic" idx="17"/>
          </p:nvPr>
        </p:nvSpPr>
        <p:spPr>
          <a:xfrm>
            <a:off x="6442027" y="2160704"/>
            <a:ext cx="1229425" cy="1229425"/>
          </a:xfrm>
          <a:prstGeom prst="ellipse">
            <a:avLst/>
          </a:prstGeom>
          <a:solidFill>
            <a:srgbClr val="F2F2F2"/>
          </a:solidFill>
          <a:ln w="9525" cap="flat" cmpd="sng">
            <a:solidFill>
              <a:srgbClr val="BFBFBF"/>
            </a:solidFill>
            <a:prstDash val="solid"/>
            <a:round/>
            <a:headEnd type="none" w="sm" len="sm"/>
            <a:tailEnd type="none" w="sm" len="sm"/>
          </a:ln>
        </p:spPr>
        <p:txBody>
          <a:bodyPr spcFirstLastPara="1" wrap="square" lIns="0" tIns="0" rIns="0" bIns="0" anchor="ctr" anchorCtr="0"/>
          <a:lstStyle>
            <a:lvl1pPr marR="0" lvl="0" algn="ctr" rtl="0">
              <a:lnSpc>
                <a:spcPct val="90000"/>
              </a:lnSpc>
              <a:spcBef>
                <a:spcPts val="1000"/>
              </a:spcBef>
              <a:spcAft>
                <a:spcPts val="0"/>
              </a:spcAft>
              <a:buClr>
                <a:srgbClr val="3F3F3F"/>
              </a:buClr>
              <a:buSzPts val="1800"/>
              <a:buFont typeface="Arial"/>
              <a:buNone/>
              <a:defRPr sz="1800" b="0" i="0" u="none" strike="noStrike" cap="none">
                <a:solidFill>
                  <a:srgbClr val="3F3F3F"/>
                </a:solidFill>
                <a:latin typeface="Calibri"/>
                <a:ea typeface="Calibri"/>
                <a:cs typeface="Calibri"/>
                <a:sym typeface="Calibri"/>
              </a:defRPr>
            </a:lvl1pPr>
            <a:lvl2pPr marR="0" lvl="1"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R="0" lvl="2"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R="0" lvl="3"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R="0" lvl="4"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R="0" lvl="5"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R="0" lvl="6"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R="0" lvl="7"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R="0" lvl="8"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46" name="Google Shape;346;p20"/>
          <p:cNvSpPr>
            <a:spLocks noGrp="1"/>
          </p:cNvSpPr>
          <p:nvPr>
            <p:ph type="pic" idx="18"/>
          </p:nvPr>
        </p:nvSpPr>
        <p:spPr>
          <a:xfrm>
            <a:off x="8350340" y="2160704"/>
            <a:ext cx="1229425" cy="1229425"/>
          </a:xfrm>
          <a:prstGeom prst="ellipse">
            <a:avLst/>
          </a:prstGeom>
          <a:solidFill>
            <a:srgbClr val="F2F2F2"/>
          </a:solidFill>
          <a:ln w="9525" cap="flat" cmpd="sng">
            <a:solidFill>
              <a:srgbClr val="BFBFBF"/>
            </a:solidFill>
            <a:prstDash val="solid"/>
            <a:round/>
            <a:headEnd type="none" w="sm" len="sm"/>
            <a:tailEnd type="none" w="sm" len="sm"/>
          </a:ln>
        </p:spPr>
        <p:txBody>
          <a:bodyPr spcFirstLastPara="1" wrap="square" lIns="0" tIns="0" rIns="0" bIns="0" anchor="ctr" anchorCtr="0"/>
          <a:lstStyle>
            <a:lvl1pPr marR="0" lvl="0" algn="ctr" rtl="0">
              <a:lnSpc>
                <a:spcPct val="90000"/>
              </a:lnSpc>
              <a:spcBef>
                <a:spcPts val="1000"/>
              </a:spcBef>
              <a:spcAft>
                <a:spcPts val="0"/>
              </a:spcAft>
              <a:buClr>
                <a:srgbClr val="3F3F3F"/>
              </a:buClr>
              <a:buSzPts val="1800"/>
              <a:buFont typeface="Arial"/>
              <a:buNone/>
              <a:defRPr sz="1800" b="0" i="0" u="none" strike="noStrike" cap="none">
                <a:solidFill>
                  <a:srgbClr val="3F3F3F"/>
                </a:solidFill>
                <a:latin typeface="Calibri"/>
                <a:ea typeface="Calibri"/>
                <a:cs typeface="Calibri"/>
                <a:sym typeface="Calibri"/>
              </a:defRPr>
            </a:lvl1pPr>
            <a:lvl2pPr marR="0" lvl="1"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R="0" lvl="2"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R="0" lvl="3"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R="0" lvl="4"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R="0" lvl="5"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R="0" lvl="6"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R="0" lvl="7"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R="0" lvl="8"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47" name="Google Shape;347;p20"/>
          <p:cNvSpPr>
            <a:spLocks noGrp="1"/>
          </p:cNvSpPr>
          <p:nvPr>
            <p:ph type="pic" idx="19"/>
          </p:nvPr>
        </p:nvSpPr>
        <p:spPr>
          <a:xfrm>
            <a:off x="10258651" y="2160704"/>
            <a:ext cx="1229425" cy="1229425"/>
          </a:xfrm>
          <a:prstGeom prst="ellipse">
            <a:avLst/>
          </a:prstGeom>
          <a:solidFill>
            <a:srgbClr val="F2F2F2"/>
          </a:solidFill>
          <a:ln w="9525" cap="flat" cmpd="sng">
            <a:solidFill>
              <a:srgbClr val="BFBFBF"/>
            </a:solidFill>
            <a:prstDash val="solid"/>
            <a:round/>
            <a:headEnd type="none" w="sm" len="sm"/>
            <a:tailEnd type="none" w="sm" len="sm"/>
          </a:ln>
        </p:spPr>
        <p:txBody>
          <a:bodyPr spcFirstLastPara="1" wrap="square" lIns="0" tIns="0" rIns="0" bIns="0" anchor="ctr" anchorCtr="0"/>
          <a:lstStyle>
            <a:lvl1pPr marR="0" lvl="0" algn="ctr" rtl="0">
              <a:lnSpc>
                <a:spcPct val="90000"/>
              </a:lnSpc>
              <a:spcBef>
                <a:spcPts val="1000"/>
              </a:spcBef>
              <a:spcAft>
                <a:spcPts val="0"/>
              </a:spcAft>
              <a:buClr>
                <a:srgbClr val="3F3F3F"/>
              </a:buClr>
              <a:buSzPts val="1800"/>
              <a:buFont typeface="Arial"/>
              <a:buNone/>
              <a:defRPr sz="1800" b="0" i="0" u="none" strike="noStrike" cap="none">
                <a:solidFill>
                  <a:srgbClr val="3F3F3F"/>
                </a:solidFill>
                <a:latin typeface="Calibri"/>
                <a:ea typeface="Calibri"/>
                <a:cs typeface="Calibri"/>
                <a:sym typeface="Calibri"/>
              </a:defRPr>
            </a:lvl1pPr>
            <a:lvl2pPr marR="0" lvl="1"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R="0" lvl="2"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R="0" lvl="3"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R="0" lvl="4"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R="0" lvl="5"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R="0" lvl="6"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R="0" lvl="7"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R="0" lvl="8"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48" name="Google Shape;348;p20"/>
          <p:cNvSpPr txBox="1">
            <a:spLocks noGrp="1"/>
          </p:cNvSpPr>
          <p:nvPr>
            <p:ph type="body" idx="20"/>
          </p:nvPr>
        </p:nvSpPr>
        <p:spPr>
          <a:xfrm>
            <a:off x="9973363" y="3925888"/>
            <a:ext cx="1800000" cy="504825"/>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3F3F3F"/>
              </a:buClr>
              <a:buSzPts val="1800"/>
              <a:buFont typeface="Arial"/>
              <a:buNone/>
              <a:defRPr sz="1800" b="1" i="0" u="none" strike="noStrike" cap="none">
                <a:solidFill>
                  <a:srgbClr val="3F3F3F"/>
                </a:solidFill>
                <a:latin typeface="Rockwell"/>
                <a:ea typeface="Rockwell"/>
                <a:cs typeface="Rockwell"/>
                <a:sym typeface="Rockwell"/>
              </a:defRPr>
            </a:lvl1pPr>
            <a:lvl2pPr marL="914400" marR="0" lvl="1" indent="-228600" algn="ctr" rtl="0">
              <a:lnSpc>
                <a:spcPct val="90000"/>
              </a:lnSpc>
              <a:spcBef>
                <a:spcPts val="500"/>
              </a:spcBef>
              <a:spcAft>
                <a:spcPts val="0"/>
              </a:spcAft>
              <a:buClr>
                <a:srgbClr val="3F3F3F"/>
              </a:buClr>
              <a:buSzPts val="1600"/>
              <a:buFont typeface="Arial"/>
              <a:buNone/>
              <a:defRPr sz="1600" b="0" i="0" u="none" strike="noStrike" cap="none">
                <a:solidFill>
                  <a:srgbClr val="3F3F3F"/>
                </a:solidFill>
                <a:latin typeface="Calibri"/>
                <a:ea typeface="Calibri"/>
                <a:cs typeface="Calibri"/>
                <a:sym typeface="Calibri"/>
              </a:defRPr>
            </a:lvl2pPr>
            <a:lvl3pPr marL="1371600" marR="0" lvl="2" indent="-228600" algn="ctr" rtl="0">
              <a:lnSpc>
                <a:spcPct val="90000"/>
              </a:lnSpc>
              <a:spcBef>
                <a:spcPts val="500"/>
              </a:spcBef>
              <a:spcAft>
                <a:spcPts val="0"/>
              </a:spcAft>
              <a:buClr>
                <a:srgbClr val="3F3F3F"/>
              </a:buClr>
              <a:buSzPts val="1400"/>
              <a:buFont typeface="Arial"/>
              <a:buNone/>
              <a:defRPr sz="1400" b="0" i="0" u="none" strike="noStrike" cap="none">
                <a:solidFill>
                  <a:srgbClr val="3F3F3F"/>
                </a:solidFill>
                <a:latin typeface="Calibri"/>
                <a:ea typeface="Calibri"/>
                <a:cs typeface="Calibri"/>
                <a:sym typeface="Calibri"/>
              </a:defRPr>
            </a:lvl3pPr>
            <a:lvl4pPr marL="1828800" marR="0" lvl="3" indent="-228600" algn="ctr" rtl="0">
              <a:lnSpc>
                <a:spcPct val="90000"/>
              </a:lnSpc>
              <a:spcBef>
                <a:spcPts val="500"/>
              </a:spcBef>
              <a:spcAft>
                <a:spcPts val="0"/>
              </a:spcAft>
              <a:buClr>
                <a:srgbClr val="3F3F3F"/>
              </a:buClr>
              <a:buSzPts val="1400"/>
              <a:buFont typeface="Arial"/>
              <a:buNone/>
              <a:defRPr sz="1400" b="0" i="0" u="none" strike="noStrike" cap="none">
                <a:solidFill>
                  <a:srgbClr val="3F3F3F"/>
                </a:solidFill>
                <a:latin typeface="Calibri"/>
                <a:ea typeface="Calibri"/>
                <a:cs typeface="Calibri"/>
                <a:sym typeface="Calibri"/>
              </a:defRPr>
            </a:lvl4pPr>
            <a:lvl5pPr marL="2286000" marR="0" lvl="4" indent="-228600" algn="ctr" rtl="0">
              <a:lnSpc>
                <a:spcPct val="90000"/>
              </a:lnSpc>
              <a:spcBef>
                <a:spcPts val="500"/>
              </a:spcBef>
              <a:spcAft>
                <a:spcPts val="0"/>
              </a:spcAft>
              <a:buClr>
                <a:srgbClr val="3F3F3F"/>
              </a:buClr>
              <a:buSzPts val="1400"/>
              <a:buFont typeface="Arial"/>
              <a:buNone/>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49" name="Google Shape;349;p20"/>
          <p:cNvSpPr txBox="1">
            <a:spLocks noGrp="1"/>
          </p:cNvSpPr>
          <p:nvPr>
            <p:ph type="body" idx="21"/>
          </p:nvPr>
        </p:nvSpPr>
        <p:spPr>
          <a:xfrm>
            <a:off x="9973363" y="4505325"/>
            <a:ext cx="1800000" cy="900113"/>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3F3F3F"/>
              </a:buClr>
              <a:buSzPts val="1800"/>
              <a:buFont typeface="Arial"/>
              <a:buNone/>
              <a:defRPr sz="18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Tree>
    <p:extLst>
      <p:ext uri="{BB962C8B-B14F-4D97-AF65-F5344CB8AC3E}">
        <p14:creationId xmlns:p14="http://schemas.microsoft.com/office/powerpoint/2010/main" val="3552307214"/>
      </p:ext>
    </p:extLst>
  </p:cSld>
  <p:clrMapOvr>
    <a:masterClrMapping/>
  </p:clrMapOvr>
</p:sldLayout>
</file>

<file path=ppt/slideLayouts/slideLayout197.xml><?xml version="1.0" encoding="utf-8"?>
<p:sldLayout xmlns:a="http://schemas.openxmlformats.org/drawingml/2006/main" xmlns:r="http://schemas.openxmlformats.org/officeDocument/2006/relationships" xmlns:p="http://schemas.openxmlformats.org/presentationml/2006/main" matchingName="Title and Subtitle Only">
  <p:cSld name="Title and Subtitle Only">
    <p:spTree>
      <p:nvGrpSpPr>
        <p:cNvPr id="1" name="Shape 350"/>
        <p:cNvGrpSpPr/>
        <p:nvPr/>
      </p:nvGrpSpPr>
      <p:grpSpPr>
        <a:xfrm>
          <a:off x="0" y="0"/>
          <a:ext cx="0" cy="0"/>
          <a:chOff x="0" y="0"/>
          <a:chExt cx="0" cy="0"/>
        </a:xfrm>
      </p:grpSpPr>
      <p:sp>
        <p:nvSpPr>
          <p:cNvPr id="351" name="Google Shape;351;p21"/>
          <p:cNvSpPr/>
          <p:nvPr/>
        </p:nvSpPr>
        <p:spPr>
          <a:xfrm rot="4308689">
            <a:off x="8139110" y="-52404"/>
            <a:ext cx="648657" cy="777553"/>
          </a:xfrm>
          <a:custGeom>
            <a:avLst/>
            <a:gdLst/>
            <a:ahLst/>
            <a:cxnLst/>
            <a:rect l="l" t="t" r="r" b="b"/>
            <a:pathLst>
              <a:path w="648657" h="777553" extrusionOk="0">
                <a:moveTo>
                  <a:pt x="0" y="777553"/>
                </a:moveTo>
                <a:lnTo>
                  <a:pt x="255474" y="0"/>
                </a:lnTo>
                <a:lnTo>
                  <a:pt x="648657" y="713937"/>
                </a:lnTo>
                <a:lnTo>
                  <a:pt x="0" y="777553"/>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352" name="Google Shape;352;p21"/>
          <p:cNvSpPr/>
          <p:nvPr/>
        </p:nvSpPr>
        <p:spPr>
          <a:xfrm rot="4308689">
            <a:off x="8878526" y="-532562"/>
            <a:ext cx="3571215" cy="3737093"/>
          </a:xfrm>
          <a:custGeom>
            <a:avLst/>
            <a:gdLst/>
            <a:ahLst/>
            <a:cxnLst/>
            <a:rect l="l" t="t" r="r" b="b"/>
            <a:pathLst>
              <a:path w="3571215" h="3737093" extrusionOk="0">
                <a:moveTo>
                  <a:pt x="0" y="3023156"/>
                </a:moveTo>
                <a:lnTo>
                  <a:pt x="993291" y="0"/>
                </a:lnTo>
                <a:lnTo>
                  <a:pt x="3571215" y="847006"/>
                </a:lnTo>
                <a:lnTo>
                  <a:pt x="1392370" y="3639100"/>
                </a:lnTo>
                <a:lnTo>
                  <a:pt x="393183" y="3737093"/>
                </a:lnTo>
                <a:lnTo>
                  <a:pt x="0" y="3023156"/>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353" name="Google Shape;353;p21"/>
          <p:cNvSpPr txBox="1">
            <a:spLocks noGrp="1"/>
          </p:cNvSpPr>
          <p:nvPr>
            <p:ph type="title"/>
          </p:nvPr>
        </p:nvSpPr>
        <p:spPr>
          <a:xfrm>
            <a:off x="432000" y="432000"/>
            <a:ext cx="11340000" cy="432000"/>
          </a:xfrm>
          <a:prstGeom prst="rect">
            <a:avLst/>
          </a:prstGeom>
          <a:noFill/>
          <a:ln>
            <a:noFill/>
          </a:ln>
        </p:spPr>
        <p:txBody>
          <a:bodyPr spcFirstLastPara="1" wrap="square" lIns="0" tIns="0" rIns="0" bIns="0" anchor="ctr" anchorCtr="0"/>
          <a:lstStyle>
            <a:lvl1pPr marR="0" lvl="0" algn="l" rtl="0">
              <a:lnSpc>
                <a:spcPct val="90000"/>
              </a:lnSpc>
              <a:spcBef>
                <a:spcPts val="0"/>
              </a:spcBef>
              <a:spcAft>
                <a:spcPts val="0"/>
              </a:spcAft>
              <a:buClr>
                <a:srgbClr val="3F3F3F"/>
              </a:buClr>
              <a:buSzPts val="4800"/>
              <a:buFont typeface="Economica"/>
              <a:buNone/>
              <a:defRPr sz="4800" b="0" i="0" u="none" strike="noStrike" cap="none">
                <a:solidFill>
                  <a:srgbClr val="3F3F3F"/>
                </a:solidFill>
                <a:latin typeface="Economica"/>
                <a:ea typeface="Economica"/>
                <a:cs typeface="Economica"/>
                <a:sym typeface="Economica"/>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endParaRPr/>
          </a:p>
        </p:txBody>
      </p:sp>
      <p:sp>
        <p:nvSpPr>
          <p:cNvPr id="354" name="Google Shape;354;p21"/>
          <p:cNvSpPr txBox="1">
            <a:spLocks noGrp="1"/>
          </p:cNvSpPr>
          <p:nvPr>
            <p:ph type="ftr" idx="11"/>
          </p:nvPr>
        </p:nvSpPr>
        <p:spPr>
          <a:xfrm>
            <a:off x="431999" y="6188628"/>
            <a:ext cx="8784941" cy="365125"/>
          </a:xfrm>
          <a:prstGeom prst="rect">
            <a:avLst/>
          </a:prstGeom>
          <a:noFill/>
          <a:ln>
            <a:noFill/>
          </a:ln>
        </p:spPr>
        <p:txBody>
          <a:bodyPr spcFirstLastPara="1" wrap="square" lIns="0" tIns="0" rIns="0" bIns="0" anchor="ctr" anchorCtr="0"/>
          <a:lstStyle>
            <a:lvl1pPr marR="0" lvl="0" algn="l" rtl="0">
              <a:spcBef>
                <a:spcPts val="0"/>
              </a:spcBef>
              <a:spcAft>
                <a:spcPts val="0"/>
              </a:spcAft>
              <a:buSzPts val="1400"/>
              <a:buNone/>
              <a:defRPr sz="1200" b="0" i="0" u="none" strike="noStrike" cap="none">
                <a:solidFill>
                  <a:srgbClr val="3F3F3F"/>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200" b="0" i="0" u="none" strike="noStrike" kern="0" cap="none" spc="0" normalizeH="0" baseline="0" noProof="0">
              <a:ln>
                <a:noFill/>
              </a:ln>
              <a:solidFill>
                <a:srgbClr val="3F3F3F"/>
              </a:solidFill>
              <a:effectLst/>
              <a:uLnTx/>
              <a:uFillTx/>
              <a:latin typeface="Calibri"/>
              <a:cs typeface="Calibri"/>
              <a:sym typeface="Calibri"/>
            </a:endParaRPr>
          </a:p>
        </p:txBody>
      </p:sp>
      <p:sp>
        <p:nvSpPr>
          <p:cNvPr id="355" name="Google Shape;355;p21"/>
          <p:cNvSpPr>
            <a:spLocks noGrp="1"/>
          </p:cNvSpPr>
          <p:nvPr>
            <p:ph type="sldNum" idx="12"/>
          </p:nvPr>
        </p:nvSpPr>
        <p:spPr>
          <a:xfrm>
            <a:off x="11496369" y="6155190"/>
            <a:ext cx="432000" cy="432000"/>
          </a:xfrm>
          <a:prstGeom prst="ellipse">
            <a:avLst/>
          </a:prstGeom>
          <a:noFill/>
          <a:ln w="9525" cap="flat" cmpd="sng">
            <a:solidFill>
              <a:schemeClr val="accent1"/>
            </a:solidFill>
            <a:prstDash val="solid"/>
            <a:round/>
            <a:headEnd type="none" w="sm" len="sm"/>
            <a:tailEnd type="none" w="sm" len="sm"/>
          </a:ln>
        </p:spPr>
        <p:txBody>
          <a:bodyPr spcFirstLastPara="1" wrap="square" lIns="0" tIns="0" rIns="0" bIns="0" anchor="ctr" anchorCtr="0">
            <a:noAutofit/>
          </a:bodyPr>
          <a:lstStyle>
            <a:lvl1pPr marL="0" marR="0" lvl="0" indent="0" algn="ctr" rtl="0">
              <a:spcBef>
                <a:spcPts val="0"/>
              </a:spcBef>
              <a:buNone/>
              <a:defRPr sz="1200" b="1" i="1" u="none" strike="noStrike" cap="none">
                <a:solidFill>
                  <a:srgbClr val="3F3F3F"/>
                </a:solidFill>
                <a:latin typeface="Rockwell"/>
                <a:ea typeface="Rockwell"/>
                <a:cs typeface="Rockwell"/>
                <a:sym typeface="Rockwell"/>
              </a:defRPr>
            </a:lvl1pPr>
            <a:lvl2pPr marL="0" marR="0" lvl="1" indent="0" algn="ctr" rtl="0">
              <a:spcBef>
                <a:spcPts val="0"/>
              </a:spcBef>
              <a:buNone/>
              <a:defRPr sz="1200" b="1" i="1" u="none" strike="noStrike" cap="none">
                <a:solidFill>
                  <a:srgbClr val="3F3F3F"/>
                </a:solidFill>
                <a:latin typeface="Rockwell"/>
                <a:ea typeface="Rockwell"/>
                <a:cs typeface="Rockwell"/>
                <a:sym typeface="Rockwell"/>
              </a:defRPr>
            </a:lvl2pPr>
            <a:lvl3pPr marL="0" marR="0" lvl="2" indent="0" algn="ctr" rtl="0">
              <a:spcBef>
                <a:spcPts val="0"/>
              </a:spcBef>
              <a:buNone/>
              <a:defRPr sz="1200" b="1" i="1" u="none" strike="noStrike" cap="none">
                <a:solidFill>
                  <a:srgbClr val="3F3F3F"/>
                </a:solidFill>
                <a:latin typeface="Rockwell"/>
                <a:ea typeface="Rockwell"/>
                <a:cs typeface="Rockwell"/>
                <a:sym typeface="Rockwell"/>
              </a:defRPr>
            </a:lvl3pPr>
            <a:lvl4pPr marL="0" marR="0" lvl="3" indent="0" algn="ctr" rtl="0">
              <a:spcBef>
                <a:spcPts val="0"/>
              </a:spcBef>
              <a:buNone/>
              <a:defRPr sz="1200" b="1" i="1" u="none" strike="noStrike" cap="none">
                <a:solidFill>
                  <a:srgbClr val="3F3F3F"/>
                </a:solidFill>
                <a:latin typeface="Rockwell"/>
                <a:ea typeface="Rockwell"/>
                <a:cs typeface="Rockwell"/>
                <a:sym typeface="Rockwell"/>
              </a:defRPr>
            </a:lvl4pPr>
            <a:lvl5pPr marL="0" marR="0" lvl="4" indent="0" algn="ctr" rtl="0">
              <a:spcBef>
                <a:spcPts val="0"/>
              </a:spcBef>
              <a:buNone/>
              <a:defRPr sz="1200" b="1" i="1" u="none" strike="noStrike" cap="none">
                <a:solidFill>
                  <a:srgbClr val="3F3F3F"/>
                </a:solidFill>
                <a:latin typeface="Rockwell"/>
                <a:ea typeface="Rockwell"/>
                <a:cs typeface="Rockwell"/>
                <a:sym typeface="Rockwell"/>
              </a:defRPr>
            </a:lvl5pPr>
            <a:lvl6pPr marL="0" marR="0" lvl="5" indent="0" algn="ctr" rtl="0">
              <a:spcBef>
                <a:spcPts val="0"/>
              </a:spcBef>
              <a:buNone/>
              <a:defRPr sz="1200" b="1" i="1" u="none" strike="noStrike" cap="none">
                <a:solidFill>
                  <a:srgbClr val="3F3F3F"/>
                </a:solidFill>
                <a:latin typeface="Rockwell"/>
                <a:ea typeface="Rockwell"/>
                <a:cs typeface="Rockwell"/>
                <a:sym typeface="Rockwell"/>
              </a:defRPr>
            </a:lvl6pPr>
            <a:lvl7pPr marL="0" marR="0" lvl="6" indent="0" algn="ctr" rtl="0">
              <a:spcBef>
                <a:spcPts val="0"/>
              </a:spcBef>
              <a:buNone/>
              <a:defRPr sz="1200" b="1" i="1" u="none" strike="noStrike" cap="none">
                <a:solidFill>
                  <a:srgbClr val="3F3F3F"/>
                </a:solidFill>
                <a:latin typeface="Rockwell"/>
                <a:ea typeface="Rockwell"/>
                <a:cs typeface="Rockwell"/>
                <a:sym typeface="Rockwell"/>
              </a:defRPr>
            </a:lvl7pPr>
            <a:lvl8pPr marL="0" marR="0" lvl="7" indent="0" algn="ctr" rtl="0">
              <a:spcBef>
                <a:spcPts val="0"/>
              </a:spcBef>
              <a:buNone/>
              <a:defRPr sz="1200" b="1" i="1" u="none" strike="noStrike" cap="none">
                <a:solidFill>
                  <a:srgbClr val="3F3F3F"/>
                </a:solidFill>
                <a:latin typeface="Rockwell"/>
                <a:ea typeface="Rockwell"/>
                <a:cs typeface="Rockwell"/>
                <a:sym typeface="Rockwell"/>
              </a:defRPr>
            </a:lvl8pPr>
            <a:lvl9pPr marL="0" marR="0" lvl="8" indent="0" algn="ctr" rtl="0">
              <a:spcBef>
                <a:spcPts val="0"/>
              </a:spcBef>
              <a:buNone/>
              <a:defRPr sz="1200" b="1" i="1" u="none" strike="noStrike" cap="none">
                <a:solidFill>
                  <a:srgbClr val="3F3F3F"/>
                </a:solidFill>
                <a:latin typeface="Rockwell"/>
                <a:ea typeface="Rockwell"/>
                <a:cs typeface="Rockwell"/>
                <a:sym typeface="Rockwell"/>
              </a:defRPr>
            </a:lvl9p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n-US" sz="1200" b="1" i="1" u="none" strike="noStrike" kern="0" cap="none" spc="0" normalizeH="0" baseline="0" noProof="0">
                <a:ln>
                  <a:noFill/>
                </a:ln>
                <a:solidFill>
                  <a:srgbClr val="3F3F3F"/>
                </a:solidFill>
                <a:effectLst/>
                <a:uLnTx/>
                <a:uFillTx/>
                <a:latin typeface="Rockwell"/>
                <a:sym typeface="Rockwell"/>
              </a:rPr>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t>‹#›</a:t>
            </a:fld>
            <a:endParaRPr kumimoji="0" sz="1200" b="1" i="1" u="none" strike="noStrike" kern="0" cap="none" spc="0" normalizeH="0" baseline="0" noProof="0">
              <a:ln>
                <a:noFill/>
              </a:ln>
              <a:solidFill>
                <a:srgbClr val="3F3F3F"/>
              </a:solidFill>
              <a:effectLst/>
              <a:uLnTx/>
              <a:uFillTx/>
              <a:latin typeface="Rockwell"/>
              <a:sym typeface="Rockwell"/>
            </a:endParaRPr>
          </a:p>
        </p:txBody>
      </p:sp>
      <p:sp>
        <p:nvSpPr>
          <p:cNvPr id="356" name="Google Shape;356;p21"/>
          <p:cNvSpPr/>
          <p:nvPr/>
        </p:nvSpPr>
        <p:spPr>
          <a:xfrm rot="4308689">
            <a:off x="9191192" y="1651650"/>
            <a:ext cx="1980696" cy="2066510"/>
          </a:xfrm>
          <a:custGeom>
            <a:avLst/>
            <a:gdLst/>
            <a:ahLst/>
            <a:cxnLst/>
            <a:rect l="l" t="t" r="r" b="b"/>
            <a:pathLst>
              <a:path w="1980696" h="2066510" extrusionOk="0">
                <a:moveTo>
                  <a:pt x="0" y="2066510"/>
                </a:moveTo>
                <a:lnTo>
                  <a:pt x="1138078" y="0"/>
                </a:lnTo>
                <a:lnTo>
                  <a:pt x="1980696" y="1530016"/>
                </a:lnTo>
                <a:lnTo>
                  <a:pt x="1459417" y="2066510"/>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357" name="Google Shape;357;p21"/>
          <p:cNvSpPr/>
          <p:nvPr/>
        </p:nvSpPr>
        <p:spPr>
          <a:xfrm rot="-7769131">
            <a:off x="9457431" y="3977898"/>
            <a:ext cx="346713" cy="206124"/>
          </a:xfrm>
          <a:custGeom>
            <a:avLst/>
            <a:gdLst/>
            <a:ahLst/>
            <a:cxnLst/>
            <a:rect l="l" t="t" r="r" b="b"/>
            <a:pathLst>
              <a:path w="346713" h="206124" extrusionOk="0">
                <a:moveTo>
                  <a:pt x="346713" y="206124"/>
                </a:moveTo>
                <a:lnTo>
                  <a:pt x="0" y="206124"/>
                </a:lnTo>
                <a:lnTo>
                  <a:pt x="86666" y="0"/>
                </a:lnTo>
                <a:lnTo>
                  <a:pt x="346713" y="206124"/>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358" name="Google Shape;358;p21"/>
          <p:cNvSpPr/>
          <p:nvPr/>
        </p:nvSpPr>
        <p:spPr>
          <a:xfrm rot="-9168920">
            <a:off x="9528615" y="3713859"/>
            <a:ext cx="710669" cy="335543"/>
          </a:xfrm>
          <a:custGeom>
            <a:avLst/>
            <a:gdLst/>
            <a:ahLst/>
            <a:cxnLst/>
            <a:rect l="l" t="t" r="r" b="b"/>
            <a:pathLst>
              <a:path w="710669" h="335543" extrusionOk="0">
                <a:moveTo>
                  <a:pt x="710669" y="176660"/>
                </a:moveTo>
                <a:lnTo>
                  <a:pt x="0" y="335543"/>
                </a:lnTo>
                <a:lnTo>
                  <a:pt x="141082" y="0"/>
                </a:lnTo>
                <a:lnTo>
                  <a:pt x="487795" y="0"/>
                </a:lnTo>
                <a:lnTo>
                  <a:pt x="710669" y="176660"/>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359" name="Google Shape;359;p21"/>
          <p:cNvSpPr/>
          <p:nvPr/>
        </p:nvSpPr>
        <p:spPr>
          <a:xfrm rot="4308689">
            <a:off x="8785444" y="1075879"/>
            <a:ext cx="1246227" cy="1580187"/>
          </a:xfrm>
          <a:custGeom>
            <a:avLst/>
            <a:gdLst/>
            <a:ahLst/>
            <a:cxnLst/>
            <a:rect l="l" t="t" r="r" b="b"/>
            <a:pathLst>
              <a:path w="1246227" h="1580187" extrusionOk="0">
                <a:moveTo>
                  <a:pt x="0" y="1580187"/>
                </a:moveTo>
                <a:lnTo>
                  <a:pt x="1168783" y="0"/>
                </a:lnTo>
                <a:lnTo>
                  <a:pt x="1246227" y="105569"/>
                </a:lnTo>
                <a:lnTo>
                  <a:pt x="358471" y="1574380"/>
                </a:lnTo>
                <a:lnTo>
                  <a:pt x="0" y="1580187"/>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360" name="Google Shape;360;p21"/>
          <p:cNvSpPr/>
          <p:nvPr/>
        </p:nvSpPr>
        <p:spPr>
          <a:xfrm rot="-4406895">
            <a:off x="11374788" y="2846425"/>
            <a:ext cx="243160" cy="406553"/>
          </a:xfrm>
          <a:custGeom>
            <a:avLst/>
            <a:gdLst/>
            <a:ahLst/>
            <a:cxnLst/>
            <a:rect l="l" t="t" r="r" b="b"/>
            <a:pathLst>
              <a:path w="243160" h="406553" extrusionOk="0">
                <a:moveTo>
                  <a:pt x="243160" y="342071"/>
                </a:moveTo>
                <a:lnTo>
                  <a:pt x="156493" y="406553"/>
                </a:lnTo>
                <a:lnTo>
                  <a:pt x="0" y="0"/>
                </a:lnTo>
                <a:lnTo>
                  <a:pt x="243160" y="342071"/>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361" name="Google Shape;361;p21"/>
          <p:cNvSpPr/>
          <p:nvPr/>
        </p:nvSpPr>
        <p:spPr>
          <a:xfrm rot="-4406895">
            <a:off x="10879052" y="2627354"/>
            <a:ext cx="692798" cy="510610"/>
          </a:xfrm>
          <a:custGeom>
            <a:avLst/>
            <a:gdLst/>
            <a:ahLst/>
            <a:cxnLst/>
            <a:rect l="l" t="t" r="r" b="b"/>
            <a:pathLst>
              <a:path w="692798" h="510610" extrusionOk="0">
                <a:moveTo>
                  <a:pt x="692798" y="224339"/>
                </a:moveTo>
                <a:lnTo>
                  <a:pt x="308036" y="510610"/>
                </a:lnTo>
                <a:lnTo>
                  <a:pt x="64876" y="168539"/>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362" name="Google Shape;362;p21"/>
          <p:cNvSpPr txBox="1">
            <a:spLocks noGrp="1"/>
          </p:cNvSpPr>
          <p:nvPr>
            <p:ph type="body" idx="1"/>
          </p:nvPr>
        </p:nvSpPr>
        <p:spPr>
          <a:xfrm>
            <a:off x="431800" y="1080000"/>
            <a:ext cx="11339513" cy="276561"/>
          </a:xfrm>
          <a:prstGeom prst="rect">
            <a:avLst/>
          </a:prstGeom>
          <a:noFill/>
          <a:ln>
            <a:noFill/>
          </a:ln>
        </p:spPr>
        <p:txBody>
          <a:bodyPr spcFirstLastPara="1" wrap="square" lIns="0" tIns="0" rIns="0" bIns="0" anchor="t" anchorCtr="0"/>
          <a:lstStyle>
            <a:lvl1pPr marL="457200" marR="0" lvl="0" indent="-228600" algn="l" rtl="0">
              <a:lnSpc>
                <a:spcPct val="90000"/>
              </a:lnSpc>
              <a:spcBef>
                <a:spcPts val="1000"/>
              </a:spcBef>
              <a:spcAft>
                <a:spcPts val="0"/>
              </a:spcAft>
              <a:buClr>
                <a:srgbClr val="3F3F3F"/>
              </a:buClr>
              <a:buSzPts val="1800"/>
              <a:buFont typeface="Arial"/>
              <a:buNone/>
              <a:defRPr sz="1800" b="0" i="0" u="none" strike="noStrike" cap="none">
                <a:solidFill>
                  <a:srgbClr val="3F3F3F"/>
                </a:solidFill>
                <a:latin typeface="Calibri"/>
                <a:ea typeface="Calibri"/>
                <a:cs typeface="Calibri"/>
                <a:sym typeface="Calibri"/>
              </a:defRPr>
            </a:lvl1pPr>
            <a:lvl2pPr marL="914400" marR="0" lvl="1" indent="-228600" algn="l" rtl="0">
              <a:lnSpc>
                <a:spcPct val="90000"/>
              </a:lnSpc>
              <a:spcBef>
                <a:spcPts val="500"/>
              </a:spcBef>
              <a:spcAft>
                <a:spcPts val="0"/>
              </a:spcAft>
              <a:buClr>
                <a:srgbClr val="3F3F3F"/>
              </a:buClr>
              <a:buSzPts val="1600"/>
              <a:buFont typeface="Arial"/>
              <a:buNone/>
              <a:defRPr sz="1600" b="0" i="0" u="none" strike="noStrike" cap="none">
                <a:solidFill>
                  <a:srgbClr val="3F3F3F"/>
                </a:solidFill>
                <a:latin typeface="Calibri"/>
                <a:ea typeface="Calibri"/>
                <a:cs typeface="Calibri"/>
                <a:sym typeface="Calibri"/>
              </a:defRPr>
            </a:lvl2pPr>
            <a:lvl3pPr marL="1371600" marR="0" lvl="2" indent="-228600" algn="l" rtl="0">
              <a:lnSpc>
                <a:spcPct val="90000"/>
              </a:lnSpc>
              <a:spcBef>
                <a:spcPts val="500"/>
              </a:spcBef>
              <a:spcAft>
                <a:spcPts val="0"/>
              </a:spcAft>
              <a:buClr>
                <a:srgbClr val="3F3F3F"/>
              </a:buClr>
              <a:buSzPts val="1400"/>
              <a:buFont typeface="Arial"/>
              <a:buNone/>
              <a:defRPr sz="1400" b="0" i="0" u="none" strike="noStrike" cap="none">
                <a:solidFill>
                  <a:srgbClr val="3F3F3F"/>
                </a:solidFill>
                <a:latin typeface="Calibri"/>
                <a:ea typeface="Calibri"/>
                <a:cs typeface="Calibri"/>
                <a:sym typeface="Calibri"/>
              </a:defRPr>
            </a:lvl3pPr>
            <a:lvl4pPr marL="1828800" marR="0" lvl="3" indent="-228600" algn="l" rtl="0">
              <a:lnSpc>
                <a:spcPct val="90000"/>
              </a:lnSpc>
              <a:spcBef>
                <a:spcPts val="500"/>
              </a:spcBef>
              <a:spcAft>
                <a:spcPts val="0"/>
              </a:spcAft>
              <a:buClr>
                <a:srgbClr val="3F3F3F"/>
              </a:buClr>
              <a:buSzPts val="1400"/>
              <a:buFont typeface="Arial"/>
              <a:buNone/>
              <a:defRPr sz="1400" b="0" i="0" u="none" strike="noStrike" cap="none">
                <a:solidFill>
                  <a:srgbClr val="3F3F3F"/>
                </a:solidFill>
                <a:latin typeface="Calibri"/>
                <a:ea typeface="Calibri"/>
                <a:cs typeface="Calibri"/>
                <a:sym typeface="Calibri"/>
              </a:defRPr>
            </a:lvl4pPr>
            <a:lvl5pPr marL="2286000" marR="0" lvl="4" indent="-228600" algn="l" rtl="0">
              <a:lnSpc>
                <a:spcPct val="90000"/>
              </a:lnSpc>
              <a:spcBef>
                <a:spcPts val="500"/>
              </a:spcBef>
              <a:spcAft>
                <a:spcPts val="0"/>
              </a:spcAft>
              <a:buClr>
                <a:srgbClr val="3F3F3F"/>
              </a:buClr>
              <a:buSzPts val="1400"/>
              <a:buFont typeface="Arial"/>
              <a:buNone/>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Tree>
    <p:extLst>
      <p:ext uri="{BB962C8B-B14F-4D97-AF65-F5344CB8AC3E}">
        <p14:creationId xmlns:p14="http://schemas.microsoft.com/office/powerpoint/2010/main" val="1053109013"/>
      </p:ext>
    </p:extLst>
  </p:cSld>
  <p:clrMapOvr>
    <a:masterClrMapping/>
  </p:clrMapOvr>
</p:sldLayout>
</file>

<file path=ppt/slideLayouts/slideLayout198.xml><?xml version="1.0" encoding="utf-8"?>
<p:sldLayout xmlns:a="http://schemas.openxmlformats.org/drawingml/2006/main" xmlns:r="http://schemas.openxmlformats.org/officeDocument/2006/relationships" xmlns:p="http://schemas.openxmlformats.org/presentationml/2006/main" matchingName="Title Only">
  <p:cSld name="Title Only">
    <p:spTree>
      <p:nvGrpSpPr>
        <p:cNvPr id="1" name="Shape 363"/>
        <p:cNvGrpSpPr/>
        <p:nvPr/>
      </p:nvGrpSpPr>
      <p:grpSpPr>
        <a:xfrm>
          <a:off x="0" y="0"/>
          <a:ext cx="0" cy="0"/>
          <a:chOff x="0" y="0"/>
          <a:chExt cx="0" cy="0"/>
        </a:xfrm>
      </p:grpSpPr>
      <p:sp>
        <p:nvSpPr>
          <p:cNvPr id="364" name="Google Shape;364;p22"/>
          <p:cNvSpPr/>
          <p:nvPr/>
        </p:nvSpPr>
        <p:spPr>
          <a:xfrm rot="-7400842">
            <a:off x="10161654" y="-236402"/>
            <a:ext cx="1957093" cy="1399810"/>
          </a:xfrm>
          <a:custGeom>
            <a:avLst/>
            <a:gdLst/>
            <a:ahLst/>
            <a:cxnLst/>
            <a:rect l="l" t="t" r="r" b="b"/>
            <a:pathLst>
              <a:path w="1957093" h="1399810" extrusionOk="0">
                <a:moveTo>
                  <a:pt x="0" y="318772"/>
                </a:moveTo>
                <a:lnTo>
                  <a:pt x="858544" y="36067"/>
                </a:lnTo>
                <a:lnTo>
                  <a:pt x="1957093" y="0"/>
                </a:lnTo>
                <a:lnTo>
                  <a:pt x="1012700" y="1399810"/>
                </a:lnTo>
                <a:lnTo>
                  <a:pt x="172487" y="1221089"/>
                </a:lnTo>
                <a:lnTo>
                  <a:pt x="0" y="318772"/>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365" name="Google Shape;365;p22"/>
          <p:cNvSpPr/>
          <p:nvPr/>
        </p:nvSpPr>
        <p:spPr>
          <a:xfrm rot="6973557">
            <a:off x="9799840" y="198216"/>
            <a:ext cx="748251" cy="780669"/>
          </a:xfrm>
          <a:custGeom>
            <a:avLst/>
            <a:gdLst/>
            <a:ahLst/>
            <a:cxnLst/>
            <a:rect l="l" t="t" r="r" b="b"/>
            <a:pathLst>
              <a:path w="1980696" h="2066510" extrusionOk="0">
                <a:moveTo>
                  <a:pt x="0" y="2066510"/>
                </a:moveTo>
                <a:lnTo>
                  <a:pt x="1138078" y="0"/>
                </a:lnTo>
                <a:lnTo>
                  <a:pt x="1980696" y="1530016"/>
                </a:lnTo>
                <a:lnTo>
                  <a:pt x="1459417" y="2066510"/>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366" name="Google Shape;366;p22"/>
          <p:cNvSpPr txBox="1">
            <a:spLocks noGrp="1"/>
          </p:cNvSpPr>
          <p:nvPr>
            <p:ph type="title"/>
          </p:nvPr>
        </p:nvSpPr>
        <p:spPr>
          <a:xfrm>
            <a:off x="432000" y="432000"/>
            <a:ext cx="11340000" cy="432000"/>
          </a:xfrm>
          <a:prstGeom prst="rect">
            <a:avLst/>
          </a:prstGeom>
          <a:noFill/>
          <a:ln>
            <a:noFill/>
          </a:ln>
        </p:spPr>
        <p:txBody>
          <a:bodyPr spcFirstLastPara="1" wrap="square" lIns="0" tIns="0" rIns="0" bIns="0" anchor="ctr" anchorCtr="0"/>
          <a:lstStyle>
            <a:lvl1pPr marR="0" lvl="0" algn="l" rtl="0">
              <a:lnSpc>
                <a:spcPct val="90000"/>
              </a:lnSpc>
              <a:spcBef>
                <a:spcPts val="0"/>
              </a:spcBef>
              <a:spcAft>
                <a:spcPts val="0"/>
              </a:spcAft>
              <a:buClr>
                <a:srgbClr val="3F3F3F"/>
              </a:buClr>
              <a:buSzPts val="4800"/>
              <a:buFont typeface="Economica"/>
              <a:buNone/>
              <a:defRPr sz="4800" b="0" i="0" u="none" strike="noStrike" cap="none">
                <a:solidFill>
                  <a:srgbClr val="3F3F3F"/>
                </a:solidFill>
                <a:latin typeface="Economica"/>
                <a:ea typeface="Economica"/>
                <a:cs typeface="Economica"/>
                <a:sym typeface="Economica"/>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endParaRPr/>
          </a:p>
        </p:txBody>
      </p:sp>
      <p:sp>
        <p:nvSpPr>
          <p:cNvPr id="367" name="Google Shape;367;p22"/>
          <p:cNvSpPr txBox="1">
            <a:spLocks noGrp="1"/>
          </p:cNvSpPr>
          <p:nvPr>
            <p:ph type="ftr" idx="11"/>
          </p:nvPr>
        </p:nvSpPr>
        <p:spPr>
          <a:xfrm>
            <a:off x="431999" y="6188628"/>
            <a:ext cx="8784941" cy="365125"/>
          </a:xfrm>
          <a:prstGeom prst="rect">
            <a:avLst/>
          </a:prstGeom>
          <a:noFill/>
          <a:ln>
            <a:noFill/>
          </a:ln>
        </p:spPr>
        <p:txBody>
          <a:bodyPr spcFirstLastPara="1" wrap="square" lIns="0" tIns="0" rIns="0" bIns="0" anchor="ctr" anchorCtr="0"/>
          <a:lstStyle>
            <a:lvl1pPr marR="0" lvl="0" algn="l" rtl="0">
              <a:spcBef>
                <a:spcPts val="0"/>
              </a:spcBef>
              <a:spcAft>
                <a:spcPts val="0"/>
              </a:spcAft>
              <a:buSzPts val="1400"/>
              <a:buNone/>
              <a:defRPr sz="1200" b="0" i="0" u="none" strike="noStrike" cap="none">
                <a:solidFill>
                  <a:srgbClr val="3F3F3F"/>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200" b="0" i="0" u="none" strike="noStrike" kern="0" cap="none" spc="0" normalizeH="0" baseline="0" noProof="0">
              <a:ln>
                <a:noFill/>
              </a:ln>
              <a:solidFill>
                <a:srgbClr val="3F3F3F"/>
              </a:solidFill>
              <a:effectLst/>
              <a:uLnTx/>
              <a:uFillTx/>
              <a:latin typeface="Calibri"/>
              <a:cs typeface="Calibri"/>
              <a:sym typeface="Calibri"/>
            </a:endParaRPr>
          </a:p>
        </p:txBody>
      </p:sp>
      <p:sp>
        <p:nvSpPr>
          <p:cNvPr id="368" name="Google Shape;368;p22"/>
          <p:cNvSpPr>
            <a:spLocks noGrp="1"/>
          </p:cNvSpPr>
          <p:nvPr>
            <p:ph type="sldNum" idx="12"/>
          </p:nvPr>
        </p:nvSpPr>
        <p:spPr>
          <a:xfrm>
            <a:off x="11496369" y="6155190"/>
            <a:ext cx="432000" cy="432000"/>
          </a:xfrm>
          <a:prstGeom prst="ellipse">
            <a:avLst/>
          </a:prstGeom>
          <a:noFill/>
          <a:ln w="9525" cap="flat" cmpd="sng">
            <a:solidFill>
              <a:schemeClr val="accent1"/>
            </a:solidFill>
            <a:prstDash val="solid"/>
            <a:round/>
            <a:headEnd type="none" w="sm" len="sm"/>
            <a:tailEnd type="none" w="sm" len="sm"/>
          </a:ln>
        </p:spPr>
        <p:txBody>
          <a:bodyPr spcFirstLastPara="1" wrap="square" lIns="0" tIns="0" rIns="0" bIns="0" anchor="ctr" anchorCtr="0">
            <a:noAutofit/>
          </a:bodyPr>
          <a:lstStyle>
            <a:lvl1pPr marL="0" marR="0" lvl="0" indent="0" algn="ctr" rtl="0">
              <a:spcBef>
                <a:spcPts val="0"/>
              </a:spcBef>
              <a:buNone/>
              <a:defRPr sz="1200" b="1" i="1" u="none" strike="noStrike" cap="none">
                <a:solidFill>
                  <a:srgbClr val="3F3F3F"/>
                </a:solidFill>
                <a:latin typeface="Rockwell"/>
                <a:ea typeface="Rockwell"/>
                <a:cs typeface="Rockwell"/>
                <a:sym typeface="Rockwell"/>
              </a:defRPr>
            </a:lvl1pPr>
            <a:lvl2pPr marL="0" marR="0" lvl="1" indent="0" algn="ctr" rtl="0">
              <a:spcBef>
                <a:spcPts val="0"/>
              </a:spcBef>
              <a:buNone/>
              <a:defRPr sz="1200" b="1" i="1" u="none" strike="noStrike" cap="none">
                <a:solidFill>
                  <a:srgbClr val="3F3F3F"/>
                </a:solidFill>
                <a:latin typeface="Rockwell"/>
                <a:ea typeface="Rockwell"/>
                <a:cs typeface="Rockwell"/>
                <a:sym typeface="Rockwell"/>
              </a:defRPr>
            </a:lvl2pPr>
            <a:lvl3pPr marL="0" marR="0" lvl="2" indent="0" algn="ctr" rtl="0">
              <a:spcBef>
                <a:spcPts val="0"/>
              </a:spcBef>
              <a:buNone/>
              <a:defRPr sz="1200" b="1" i="1" u="none" strike="noStrike" cap="none">
                <a:solidFill>
                  <a:srgbClr val="3F3F3F"/>
                </a:solidFill>
                <a:latin typeface="Rockwell"/>
                <a:ea typeface="Rockwell"/>
                <a:cs typeface="Rockwell"/>
                <a:sym typeface="Rockwell"/>
              </a:defRPr>
            </a:lvl3pPr>
            <a:lvl4pPr marL="0" marR="0" lvl="3" indent="0" algn="ctr" rtl="0">
              <a:spcBef>
                <a:spcPts val="0"/>
              </a:spcBef>
              <a:buNone/>
              <a:defRPr sz="1200" b="1" i="1" u="none" strike="noStrike" cap="none">
                <a:solidFill>
                  <a:srgbClr val="3F3F3F"/>
                </a:solidFill>
                <a:latin typeface="Rockwell"/>
                <a:ea typeface="Rockwell"/>
                <a:cs typeface="Rockwell"/>
                <a:sym typeface="Rockwell"/>
              </a:defRPr>
            </a:lvl4pPr>
            <a:lvl5pPr marL="0" marR="0" lvl="4" indent="0" algn="ctr" rtl="0">
              <a:spcBef>
                <a:spcPts val="0"/>
              </a:spcBef>
              <a:buNone/>
              <a:defRPr sz="1200" b="1" i="1" u="none" strike="noStrike" cap="none">
                <a:solidFill>
                  <a:srgbClr val="3F3F3F"/>
                </a:solidFill>
                <a:latin typeface="Rockwell"/>
                <a:ea typeface="Rockwell"/>
                <a:cs typeface="Rockwell"/>
                <a:sym typeface="Rockwell"/>
              </a:defRPr>
            </a:lvl5pPr>
            <a:lvl6pPr marL="0" marR="0" lvl="5" indent="0" algn="ctr" rtl="0">
              <a:spcBef>
                <a:spcPts val="0"/>
              </a:spcBef>
              <a:buNone/>
              <a:defRPr sz="1200" b="1" i="1" u="none" strike="noStrike" cap="none">
                <a:solidFill>
                  <a:srgbClr val="3F3F3F"/>
                </a:solidFill>
                <a:latin typeface="Rockwell"/>
                <a:ea typeface="Rockwell"/>
                <a:cs typeface="Rockwell"/>
                <a:sym typeface="Rockwell"/>
              </a:defRPr>
            </a:lvl6pPr>
            <a:lvl7pPr marL="0" marR="0" lvl="6" indent="0" algn="ctr" rtl="0">
              <a:spcBef>
                <a:spcPts val="0"/>
              </a:spcBef>
              <a:buNone/>
              <a:defRPr sz="1200" b="1" i="1" u="none" strike="noStrike" cap="none">
                <a:solidFill>
                  <a:srgbClr val="3F3F3F"/>
                </a:solidFill>
                <a:latin typeface="Rockwell"/>
                <a:ea typeface="Rockwell"/>
                <a:cs typeface="Rockwell"/>
                <a:sym typeface="Rockwell"/>
              </a:defRPr>
            </a:lvl7pPr>
            <a:lvl8pPr marL="0" marR="0" lvl="7" indent="0" algn="ctr" rtl="0">
              <a:spcBef>
                <a:spcPts val="0"/>
              </a:spcBef>
              <a:buNone/>
              <a:defRPr sz="1200" b="1" i="1" u="none" strike="noStrike" cap="none">
                <a:solidFill>
                  <a:srgbClr val="3F3F3F"/>
                </a:solidFill>
                <a:latin typeface="Rockwell"/>
                <a:ea typeface="Rockwell"/>
                <a:cs typeface="Rockwell"/>
                <a:sym typeface="Rockwell"/>
              </a:defRPr>
            </a:lvl8pPr>
            <a:lvl9pPr marL="0" marR="0" lvl="8" indent="0" algn="ctr" rtl="0">
              <a:spcBef>
                <a:spcPts val="0"/>
              </a:spcBef>
              <a:buNone/>
              <a:defRPr sz="1200" b="1" i="1" u="none" strike="noStrike" cap="none">
                <a:solidFill>
                  <a:srgbClr val="3F3F3F"/>
                </a:solidFill>
                <a:latin typeface="Rockwell"/>
                <a:ea typeface="Rockwell"/>
                <a:cs typeface="Rockwell"/>
                <a:sym typeface="Rockwell"/>
              </a:defRPr>
            </a:lvl9p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n-US" sz="1200" b="1" i="1" u="none" strike="noStrike" kern="0" cap="none" spc="0" normalizeH="0" baseline="0" noProof="0">
                <a:ln>
                  <a:noFill/>
                </a:ln>
                <a:solidFill>
                  <a:srgbClr val="3F3F3F"/>
                </a:solidFill>
                <a:effectLst/>
                <a:uLnTx/>
                <a:uFillTx/>
                <a:latin typeface="Rockwell"/>
                <a:sym typeface="Rockwell"/>
              </a:rPr>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t>‹#›</a:t>
            </a:fld>
            <a:endParaRPr kumimoji="0" sz="1200" b="1" i="1" u="none" strike="noStrike" kern="0" cap="none" spc="0" normalizeH="0" baseline="0" noProof="0">
              <a:ln>
                <a:noFill/>
              </a:ln>
              <a:solidFill>
                <a:srgbClr val="3F3F3F"/>
              </a:solidFill>
              <a:effectLst/>
              <a:uLnTx/>
              <a:uFillTx/>
              <a:latin typeface="Rockwell"/>
              <a:sym typeface="Rockwell"/>
            </a:endParaRPr>
          </a:p>
        </p:txBody>
      </p:sp>
      <p:sp>
        <p:nvSpPr>
          <p:cNvPr id="369" name="Google Shape;369;p22"/>
          <p:cNvSpPr/>
          <p:nvPr/>
        </p:nvSpPr>
        <p:spPr>
          <a:xfrm rot="5483574">
            <a:off x="9854193" y="808595"/>
            <a:ext cx="243160" cy="406553"/>
          </a:xfrm>
          <a:custGeom>
            <a:avLst/>
            <a:gdLst/>
            <a:ahLst/>
            <a:cxnLst/>
            <a:rect l="l" t="t" r="r" b="b"/>
            <a:pathLst>
              <a:path w="243160" h="406553" extrusionOk="0">
                <a:moveTo>
                  <a:pt x="243160" y="342071"/>
                </a:moveTo>
                <a:lnTo>
                  <a:pt x="156493" y="406553"/>
                </a:lnTo>
                <a:lnTo>
                  <a:pt x="0" y="0"/>
                </a:lnTo>
                <a:lnTo>
                  <a:pt x="243160" y="342071"/>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370" name="Google Shape;370;p22"/>
          <p:cNvSpPr/>
          <p:nvPr/>
        </p:nvSpPr>
        <p:spPr>
          <a:xfrm rot="-7364292">
            <a:off x="11753205" y="112024"/>
            <a:ext cx="332291" cy="247882"/>
          </a:xfrm>
          <a:custGeom>
            <a:avLst/>
            <a:gdLst/>
            <a:ahLst/>
            <a:cxnLst/>
            <a:rect l="l" t="t" r="r" b="b"/>
            <a:pathLst>
              <a:path w="1449157" h="1081038" extrusionOk="0">
                <a:moveTo>
                  <a:pt x="0" y="0"/>
                </a:moveTo>
                <a:lnTo>
                  <a:pt x="1449157" y="433129"/>
                </a:lnTo>
                <a:lnTo>
                  <a:pt x="1012700" y="1081038"/>
                </a:lnTo>
                <a:lnTo>
                  <a:pt x="172487" y="902317"/>
                </a:lnTo>
                <a:lnTo>
                  <a:pt x="0" y="0"/>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371" name="Google Shape;371;p22"/>
          <p:cNvSpPr/>
          <p:nvPr/>
        </p:nvSpPr>
        <p:spPr>
          <a:xfrm rot="-8263484">
            <a:off x="10313236" y="1084299"/>
            <a:ext cx="648657" cy="777553"/>
          </a:xfrm>
          <a:custGeom>
            <a:avLst/>
            <a:gdLst/>
            <a:ahLst/>
            <a:cxnLst/>
            <a:rect l="l" t="t" r="r" b="b"/>
            <a:pathLst>
              <a:path w="648657" h="777553" extrusionOk="0">
                <a:moveTo>
                  <a:pt x="0" y="777553"/>
                </a:moveTo>
                <a:lnTo>
                  <a:pt x="255474" y="0"/>
                </a:lnTo>
                <a:lnTo>
                  <a:pt x="648657" y="713937"/>
                </a:lnTo>
                <a:lnTo>
                  <a:pt x="0" y="777553"/>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372" name="Google Shape;372;p22"/>
          <p:cNvSpPr/>
          <p:nvPr/>
        </p:nvSpPr>
        <p:spPr>
          <a:xfrm rot="5738060">
            <a:off x="9844293" y="1032301"/>
            <a:ext cx="692798" cy="510610"/>
          </a:xfrm>
          <a:custGeom>
            <a:avLst/>
            <a:gdLst/>
            <a:ahLst/>
            <a:cxnLst/>
            <a:rect l="l" t="t" r="r" b="b"/>
            <a:pathLst>
              <a:path w="692798" h="510610" extrusionOk="0">
                <a:moveTo>
                  <a:pt x="692798" y="224339"/>
                </a:moveTo>
                <a:lnTo>
                  <a:pt x="308036" y="510610"/>
                </a:lnTo>
                <a:lnTo>
                  <a:pt x="64876" y="168539"/>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373" name="Google Shape;373;p22"/>
          <p:cNvSpPr/>
          <p:nvPr/>
        </p:nvSpPr>
        <p:spPr>
          <a:xfrm rot="8291645">
            <a:off x="10081798" y="798094"/>
            <a:ext cx="371360" cy="273702"/>
          </a:xfrm>
          <a:custGeom>
            <a:avLst/>
            <a:gdLst/>
            <a:ahLst/>
            <a:cxnLst/>
            <a:rect l="l" t="t" r="r" b="b"/>
            <a:pathLst>
              <a:path w="692798" h="510610" extrusionOk="0">
                <a:moveTo>
                  <a:pt x="692798" y="224339"/>
                </a:moveTo>
                <a:lnTo>
                  <a:pt x="308036" y="510610"/>
                </a:lnTo>
                <a:lnTo>
                  <a:pt x="64876" y="168539"/>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Tree>
    <p:extLst>
      <p:ext uri="{BB962C8B-B14F-4D97-AF65-F5344CB8AC3E}">
        <p14:creationId xmlns:p14="http://schemas.microsoft.com/office/powerpoint/2010/main" val="1466233299"/>
      </p:ext>
    </p:extLst>
  </p:cSld>
  <p:clrMapOvr>
    <a:masterClrMapping/>
  </p:clrMapOvr>
</p:sldLayout>
</file>

<file path=ppt/slideLayouts/slideLayout199.xml><?xml version="1.0" encoding="utf-8"?>
<p:sldLayout xmlns:a="http://schemas.openxmlformats.org/drawingml/2006/main" xmlns:r="http://schemas.openxmlformats.org/officeDocument/2006/relationships" xmlns:p="http://schemas.openxmlformats.org/presentationml/2006/main" matchingName="Title Only No Graphic">
  <p:cSld name="Title Only No Graphic">
    <p:spTree>
      <p:nvGrpSpPr>
        <p:cNvPr id="1" name="Shape 374"/>
        <p:cNvGrpSpPr/>
        <p:nvPr/>
      </p:nvGrpSpPr>
      <p:grpSpPr>
        <a:xfrm>
          <a:off x="0" y="0"/>
          <a:ext cx="0" cy="0"/>
          <a:chOff x="0" y="0"/>
          <a:chExt cx="0" cy="0"/>
        </a:xfrm>
      </p:grpSpPr>
      <p:sp>
        <p:nvSpPr>
          <p:cNvPr id="375" name="Google Shape;375;p23"/>
          <p:cNvSpPr txBox="1">
            <a:spLocks noGrp="1"/>
          </p:cNvSpPr>
          <p:nvPr>
            <p:ph type="title"/>
          </p:nvPr>
        </p:nvSpPr>
        <p:spPr>
          <a:xfrm>
            <a:off x="432000" y="432000"/>
            <a:ext cx="11340000" cy="432000"/>
          </a:xfrm>
          <a:prstGeom prst="rect">
            <a:avLst/>
          </a:prstGeom>
          <a:noFill/>
          <a:ln>
            <a:noFill/>
          </a:ln>
        </p:spPr>
        <p:txBody>
          <a:bodyPr spcFirstLastPara="1" wrap="square" lIns="0" tIns="0" rIns="0" bIns="0" anchor="ctr" anchorCtr="0"/>
          <a:lstStyle>
            <a:lvl1pPr marR="0" lvl="0" algn="l" rtl="0">
              <a:lnSpc>
                <a:spcPct val="90000"/>
              </a:lnSpc>
              <a:spcBef>
                <a:spcPts val="0"/>
              </a:spcBef>
              <a:spcAft>
                <a:spcPts val="0"/>
              </a:spcAft>
              <a:buClr>
                <a:srgbClr val="3F3F3F"/>
              </a:buClr>
              <a:buSzPts val="4800"/>
              <a:buFont typeface="Economica"/>
              <a:buNone/>
              <a:defRPr sz="4800" b="0" i="0" u="none" strike="noStrike" cap="none">
                <a:solidFill>
                  <a:srgbClr val="3F3F3F"/>
                </a:solidFill>
                <a:latin typeface="Economica"/>
                <a:ea typeface="Economica"/>
                <a:cs typeface="Economica"/>
                <a:sym typeface="Economica"/>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endParaRPr/>
          </a:p>
        </p:txBody>
      </p:sp>
      <p:sp>
        <p:nvSpPr>
          <p:cNvPr id="376" name="Google Shape;376;p23"/>
          <p:cNvSpPr txBox="1">
            <a:spLocks noGrp="1"/>
          </p:cNvSpPr>
          <p:nvPr>
            <p:ph type="ftr" idx="11"/>
          </p:nvPr>
        </p:nvSpPr>
        <p:spPr>
          <a:xfrm>
            <a:off x="431999" y="6188628"/>
            <a:ext cx="8784941" cy="365125"/>
          </a:xfrm>
          <a:prstGeom prst="rect">
            <a:avLst/>
          </a:prstGeom>
          <a:noFill/>
          <a:ln>
            <a:noFill/>
          </a:ln>
        </p:spPr>
        <p:txBody>
          <a:bodyPr spcFirstLastPara="1" wrap="square" lIns="0" tIns="0" rIns="0" bIns="0" anchor="ctr" anchorCtr="0"/>
          <a:lstStyle>
            <a:lvl1pPr marR="0" lvl="0" algn="l" rtl="0">
              <a:spcBef>
                <a:spcPts val="0"/>
              </a:spcBef>
              <a:spcAft>
                <a:spcPts val="0"/>
              </a:spcAft>
              <a:buSzPts val="1400"/>
              <a:buNone/>
              <a:defRPr sz="1200" b="0" i="0" u="none" strike="noStrike" cap="none">
                <a:solidFill>
                  <a:srgbClr val="3F3F3F"/>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200" b="0" i="0" u="none" strike="noStrike" kern="0" cap="none" spc="0" normalizeH="0" baseline="0" noProof="0">
              <a:ln>
                <a:noFill/>
              </a:ln>
              <a:solidFill>
                <a:srgbClr val="3F3F3F"/>
              </a:solidFill>
              <a:effectLst/>
              <a:uLnTx/>
              <a:uFillTx/>
              <a:latin typeface="Calibri"/>
              <a:cs typeface="Calibri"/>
              <a:sym typeface="Calibri"/>
            </a:endParaRPr>
          </a:p>
        </p:txBody>
      </p:sp>
      <p:sp>
        <p:nvSpPr>
          <p:cNvPr id="377" name="Google Shape;377;p23"/>
          <p:cNvSpPr>
            <a:spLocks noGrp="1"/>
          </p:cNvSpPr>
          <p:nvPr>
            <p:ph type="sldNum" idx="12"/>
          </p:nvPr>
        </p:nvSpPr>
        <p:spPr>
          <a:xfrm>
            <a:off x="11496369" y="6155190"/>
            <a:ext cx="432000" cy="432000"/>
          </a:xfrm>
          <a:prstGeom prst="ellipse">
            <a:avLst/>
          </a:prstGeom>
          <a:noFill/>
          <a:ln w="9525" cap="flat" cmpd="sng">
            <a:solidFill>
              <a:schemeClr val="accent1"/>
            </a:solidFill>
            <a:prstDash val="solid"/>
            <a:round/>
            <a:headEnd type="none" w="sm" len="sm"/>
            <a:tailEnd type="none" w="sm" len="sm"/>
          </a:ln>
        </p:spPr>
        <p:txBody>
          <a:bodyPr spcFirstLastPara="1" wrap="square" lIns="0" tIns="0" rIns="0" bIns="0" anchor="ctr" anchorCtr="0">
            <a:noAutofit/>
          </a:bodyPr>
          <a:lstStyle>
            <a:lvl1pPr marL="0" marR="0" lvl="0" indent="0" algn="ctr" rtl="0">
              <a:spcBef>
                <a:spcPts val="0"/>
              </a:spcBef>
              <a:buNone/>
              <a:defRPr sz="1200" b="1" i="1" u="none" strike="noStrike" cap="none">
                <a:solidFill>
                  <a:srgbClr val="3F3F3F"/>
                </a:solidFill>
                <a:latin typeface="Rockwell"/>
                <a:ea typeface="Rockwell"/>
                <a:cs typeface="Rockwell"/>
                <a:sym typeface="Rockwell"/>
              </a:defRPr>
            </a:lvl1pPr>
            <a:lvl2pPr marL="0" marR="0" lvl="1" indent="0" algn="ctr" rtl="0">
              <a:spcBef>
                <a:spcPts val="0"/>
              </a:spcBef>
              <a:buNone/>
              <a:defRPr sz="1200" b="1" i="1" u="none" strike="noStrike" cap="none">
                <a:solidFill>
                  <a:srgbClr val="3F3F3F"/>
                </a:solidFill>
                <a:latin typeface="Rockwell"/>
                <a:ea typeface="Rockwell"/>
                <a:cs typeface="Rockwell"/>
                <a:sym typeface="Rockwell"/>
              </a:defRPr>
            </a:lvl2pPr>
            <a:lvl3pPr marL="0" marR="0" lvl="2" indent="0" algn="ctr" rtl="0">
              <a:spcBef>
                <a:spcPts val="0"/>
              </a:spcBef>
              <a:buNone/>
              <a:defRPr sz="1200" b="1" i="1" u="none" strike="noStrike" cap="none">
                <a:solidFill>
                  <a:srgbClr val="3F3F3F"/>
                </a:solidFill>
                <a:latin typeface="Rockwell"/>
                <a:ea typeface="Rockwell"/>
                <a:cs typeface="Rockwell"/>
                <a:sym typeface="Rockwell"/>
              </a:defRPr>
            </a:lvl3pPr>
            <a:lvl4pPr marL="0" marR="0" lvl="3" indent="0" algn="ctr" rtl="0">
              <a:spcBef>
                <a:spcPts val="0"/>
              </a:spcBef>
              <a:buNone/>
              <a:defRPr sz="1200" b="1" i="1" u="none" strike="noStrike" cap="none">
                <a:solidFill>
                  <a:srgbClr val="3F3F3F"/>
                </a:solidFill>
                <a:latin typeface="Rockwell"/>
                <a:ea typeface="Rockwell"/>
                <a:cs typeface="Rockwell"/>
                <a:sym typeface="Rockwell"/>
              </a:defRPr>
            </a:lvl4pPr>
            <a:lvl5pPr marL="0" marR="0" lvl="4" indent="0" algn="ctr" rtl="0">
              <a:spcBef>
                <a:spcPts val="0"/>
              </a:spcBef>
              <a:buNone/>
              <a:defRPr sz="1200" b="1" i="1" u="none" strike="noStrike" cap="none">
                <a:solidFill>
                  <a:srgbClr val="3F3F3F"/>
                </a:solidFill>
                <a:latin typeface="Rockwell"/>
                <a:ea typeface="Rockwell"/>
                <a:cs typeface="Rockwell"/>
                <a:sym typeface="Rockwell"/>
              </a:defRPr>
            </a:lvl5pPr>
            <a:lvl6pPr marL="0" marR="0" lvl="5" indent="0" algn="ctr" rtl="0">
              <a:spcBef>
                <a:spcPts val="0"/>
              </a:spcBef>
              <a:buNone/>
              <a:defRPr sz="1200" b="1" i="1" u="none" strike="noStrike" cap="none">
                <a:solidFill>
                  <a:srgbClr val="3F3F3F"/>
                </a:solidFill>
                <a:latin typeface="Rockwell"/>
                <a:ea typeface="Rockwell"/>
                <a:cs typeface="Rockwell"/>
                <a:sym typeface="Rockwell"/>
              </a:defRPr>
            </a:lvl6pPr>
            <a:lvl7pPr marL="0" marR="0" lvl="6" indent="0" algn="ctr" rtl="0">
              <a:spcBef>
                <a:spcPts val="0"/>
              </a:spcBef>
              <a:buNone/>
              <a:defRPr sz="1200" b="1" i="1" u="none" strike="noStrike" cap="none">
                <a:solidFill>
                  <a:srgbClr val="3F3F3F"/>
                </a:solidFill>
                <a:latin typeface="Rockwell"/>
                <a:ea typeface="Rockwell"/>
                <a:cs typeface="Rockwell"/>
                <a:sym typeface="Rockwell"/>
              </a:defRPr>
            </a:lvl7pPr>
            <a:lvl8pPr marL="0" marR="0" lvl="7" indent="0" algn="ctr" rtl="0">
              <a:spcBef>
                <a:spcPts val="0"/>
              </a:spcBef>
              <a:buNone/>
              <a:defRPr sz="1200" b="1" i="1" u="none" strike="noStrike" cap="none">
                <a:solidFill>
                  <a:srgbClr val="3F3F3F"/>
                </a:solidFill>
                <a:latin typeface="Rockwell"/>
                <a:ea typeface="Rockwell"/>
                <a:cs typeface="Rockwell"/>
                <a:sym typeface="Rockwell"/>
              </a:defRPr>
            </a:lvl8pPr>
            <a:lvl9pPr marL="0" marR="0" lvl="8" indent="0" algn="ctr" rtl="0">
              <a:spcBef>
                <a:spcPts val="0"/>
              </a:spcBef>
              <a:buNone/>
              <a:defRPr sz="1200" b="1" i="1" u="none" strike="noStrike" cap="none">
                <a:solidFill>
                  <a:srgbClr val="3F3F3F"/>
                </a:solidFill>
                <a:latin typeface="Rockwell"/>
                <a:ea typeface="Rockwell"/>
                <a:cs typeface="Rockwell"/>
                <a:sym typeface="Rockwell"/>
              </a:defRPr>
            </a:lvl9p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n-US" sz="1200" b="1" i="1" u="none" strike="noStrike" kern="0" cap="none" spc="0" normalizeH="0" baseline="0" noProof="0">
                <a:ln>
                  <a:noFill/>
                </a:ln>
                <a:solidFill>
                  <a:srgbClr val="3F3F3F"/>
                </a:solidFill>
                <a:effectLst/>
                <a:uLnTx/>
                <a:uFillTx/>
                <a:latin typeface="Rockwell"/>
                <a:sym typeface="Rockwell"/>
              </a:rPr>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t>‹#›</a:t>
            </a:fld>
            <a:endParaRPr kumimoji="0" sz="1200" b="1" i="1" u="none" strike="noStrike" kern="0" cap="none" spc="0" normalizeH="0" baseline="0" noProof="0">
              <a:ln>
                <a:noFill/>
              </a:ln>
              <a:solidFill>
                <a:srgbClr val="3F3F3F"/>
              </a:solidFill>
              <a:effectLst/>
              <a:uLnTx/>
              <a:uFillTx/>
              <a:latin typeface="Rockwell"/>
              <a:sym typeface="Rockwell"/>
            </a:endParaRPr>
          </a:p>
        </p:txBody>
      </p:sp>
    </p:spTree>
    <p:extLst>
      <p:ext uri="{BB962C8B-B14F-4D97-AF65-F5344CB8AC3E}">
        <p14:creationId xmlns:p14="http://schemas.microsoft.com/office/powerpoint/2010/main" val="1788719466"/>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Content Placeholder 2"/>
          <p:cNvSpPr>
            <a:spLocks noGrp="1"/>
          </p:cNvSpPr>
          <p:nvPr>
            <p:ph idx="1"/>
          </p:nvPr>
        </p:nvSpPr>
        <p:spPr/>
        <p:txBody>
          <a:bodyPr/>
          <a:lstStyle/>
          <a:p>
            <a:pPr lvl="0"/>
            <a:r>
              <a:rPr lang="en-US" smtClean="0"/>
              <a:t>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10"/>
          </p:nvPr>
        </p:nvSpPr>
        <p:spPr/>
        <p:txBody>
          <a:bodyPr/>
          <a:lstStyle/>
          <a:p>
            <a:fld id="{317FC090-DA06-46C3-A6D7-5820AF273E5F}" type="datetimeFigureOut">
              <a:rPr lang="en-US" smtClean="0"/>
              <a:t>2/12/2019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4210A1D8-FDAE-42FE-ABF2-2F2379ABFE21}" type="slidenum">
              <a:rPr lang="en-US" smtClean="0"/>
              <a:t>‹#›</a:t>
            </a:fld>
            <a:endParaRPr lang="en-US"/>
          </a:p>
        </p:txBody>
      </p:sp>
    </p:spTree>
    <p:extLst>
      <p:ext uri="{BB962C8B-B14F-4D97-AF65-F5344CB8AC3E}">
        <p14:creationId xmlns:p14="http://schemas.microsoft.com/office/powerpoint/2010/main" val="3068144465"/>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showMasterSp="0" type="picTx" preserve="1">
  <p:cSld name="Picture with Caption">
    <p:spTree>
      <p:nvGrpSpPr>
        <p:cNvPr id="1" name=""/>
        <p:cNvGrpSpPr/>
        <p:nvPr/>
      </p:nvGrpSpPr>
      <p:grpSpPr>
        <a:xfrm>
          <a:off x="0" y="0"/>
          <a:ext cx="0" cy="0"/>
          <a:chOff x="0" y="0"/>
          <a:chExt cx="0" cy="0"/>
        </a:xfrm>
      </p:grpSpPr>
      <p:grpSp>
        <p:nvGrpSpPr>
          <p:cNvPr id="20" name="Group 19"/>
          <p:cNvGrpSpPr/>
          <p:nvPr/>
        </p:nvGrpSpPr>
        <p:grpSpPr>
          <a:xfrm>
            <a:off x="0" y="-2373"/>
            <a:ext cx="12192000" cy="6867027"/>
            <a:chOff x="0" y="-2373"/>
            <a:chExt cx="12192000" cy="6867027"/>
          </a:xfrm>
        </p:grpSpPr>
        <p:sp>
          <p:nvSpPr>
            <p:cNvPr id="12" name="Rectangle 11"/>
            <p:cNvSpPr/>
            <p:nvPr/>
          </p:nvSpPr>
          <p:spPr>
            <a:xfrm>
              <a:off x="0" y="0"/>
              <a:ext cx="12192000" cy="6858000"/>
            </a:xfrm>
            <a:prstGeom prst="rect">
              <a:avLst/>
            </a:prstGeom>
            <a:blipFill>
              <a:blip r:embed="rId2">
                <a:duotone>
                  <a:schemeClr val="dk2">
                    <a:shade val="62000"/>
                    <a:hueMod val="108000"/>
                    <a:satMod val="164000"/>
                    <a:lumMod val="69000"/>
                  </a:schemeClr>
                  <a:schemeClr val="dk2">
                    <a:tint val="96000"/>
                    <a:hueMod val="90000"/>
                    <a:satMod val="130000"/>
                    <a:lumMod val="134000"/>
                  </a:schemeClr>
                </a:duotone>
              </a:blip>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sp>
        <p:sp>
          <p:nvSpPr>
            <p:cNvPr id="15" name="Oval 14"/>
            <p:cNvSpPr/>
            <p:nvPr/>
          </p:nvSpPr>
          <p:spPr>
            <a:xfrm>
              <a:off x="3220" y="2667000"/>
              <a:ext cx="4191000" cy="4191000"/>
            </a:xfrm>
            <a:prstGeom prst="ellipse">
              <a:avLst/>
            </a:prstGeom>
            <a:gradFill flip="none" rotWithShape="1">
              <a:gsLst>
                <a:gs pos="0">
                  <a:schemeClr val="bg2">
                    <a:lumMod val="40000"/>
                    <a:lumOff val="60000"/>
                    <a:alpha val="11000"/>
                  </a:schemeClr>
                </a:gs>
                <a:gs pos="75000">
                  <a:schemeClr val="bg2">
                    <a:lumMod val="40000"/>
                    <a:lumOff val="60000"/>
                    <a:alpha val="0"/>
                  </a:schemeClr>
                </a:gs>
                <a:gs pos="36000">
                  <a:schemeClr val="bg2">
                    <a:lumMod val="40000"/>
                    <a:lumOff val="60000"/>
                    <a:alpha val="10000"/>
                  </a:schemeClr>
                </a:gs>
              </a:gsLst>
              <a:path path="circle">
                <a:fillToRect l="50000" t="50000" r="50000" b="50000"/>
              </a:path>
              <a:tileRect/>
            </a:gradFill>
            <a:ln>
              <a:noFill/>
            </a:ln>
            <a:effectLst/>
          </p:spPr>
          <p:style>
            <a:lnRef idx="1">
              <a:schemeClr val="accent1"/>
            </a:lnRef>
            <a:fillRef idx="3">
              <a:schemeClr val="accent1"/>
            </a:fillRef>
            <a:effectRef idx="2">
              <a:schemeClr val="accent1"/>
            </a:effectRef>
            <a:fontRef idx="minor">
              <a:schemeClr val="lt1"/>
            </a:fontRef>
          </p:style>
        </p:sp>
        <p:sp>
          <p:nvSpPr>
            <p:cNvPr id="16" name="Oval 15"/>
            <p:cNvSpPr/>
            <p:nvPr/>
          </p:nvSpPr>
          <p:spPr>
            <a:xfrm>
              <a:off x="1750" y="2895600"/>
              <a:ext cx="2362200" cy="2362200"/>
            </a:xfrm>
            <a:prstGeom prst="ellipse">
              <a:avLst/>
            </a:prstGeom>
            <a:gradFill flip="none" rotWithShape="1">
              <a:gsLst>
                <a:gs pos="0">
                  <a:schemeClr val="bg2">
                    <a:lumMod val="40000"/>
                    <a:lumOff val="60000"/>
                    <a:alpha val="8000"/>
                  </a:schemeClr>
                </a:gs>
                <a:gs pos="72000">
                  <a:schemeClr val="bg2">
                    <a:lumMod val="40000"/>
                    <a:lumOff val="60000"/>
                    <a:alpha val="0"/>
                  </a:schemeClr>
                </a:gs>
                <a:gs pos="36000">
                  <a:schemeClr val="bg2">
                    <a:lumMod val="40000"/>
                    <a:lumOff val="60000"/>
                    <a:alpha val="8000"/>
                  </a:schemeClr>
                </a:gs>
              </a:gsLst>
              <a:path path="circle">
                <a:fillToRect l="50000" t="50000" r="50000" b="50000"/>
              </a:path>
              <a:tileRect/>
            </a:gradFill>
            <a:ln>
              <a:noFill/>
            </a:ln>
            <a:effectLst/>
          </p:spPr>
          <p:style>
            <a:lnRef idx="1">
              <a:schemeClr val="accent1"/>
            </a:lnRef>
            <a:fillRef idx="3">
              <a:schemeClr val="accent1"/>
            </a:fillRef>
            <a:effectRef idx="2">
              <a:schemeClr val="accent1"/>
            </a:effectRef>
            <a:fontRef idx="minor">
              <a:schemeClr val="lt1"/>
            </a:fontRef>
          </p:style>
        </p:sp>
        <p:sp>
          <p:nvSpPr>
            <p:cNvPr id="17" name="Oval 16"/>
            <p:cNvSpPr/>
            <p:nvPr/>
          </p:nvSpPr>
          <p:spPr>
            <a:xfrm>
              <a:off x="8609012" y="1676400"/>
              <a:ext cx="2819400" cy="2819400"/>
            </a:xfrm>
            <a:prstGeom prst="ellipse">
              <a:avLst/>
            </a:prstGeom>
            <a:gradFill flip="none" rotWithShape="1">
              <a:gsLst>
                <a:gs pos="0">
                  <a:schemeClr val="bg2">
                    <a:lumMod val="40000"/>
                    <a:lumOff val="60000"/>
                    <a:alpha val="7000"/>
                  </a:schemeClr>
                </a:gs>
                <a:gs pos="69000">
                  <a:schemeClr val="bg2">
                    <a:lumMod val="40000"/>
                    <a:lumOff val="60000"/>
                    <a:alpha val="0"/>
                  </a:schemeClr>
                </a:gs>
                <a:gs pos="36000">
                  <a:schemeClr val="bg2">
                    <a:lumMod val="40000"/>
                    <a:lumOff val="60000"/>
                    <a:alpha val="6000"/>
                  </a:schemeClr>
                </a:gs>
              </a:gsLst>
              <a:path path="circle">
                <a:fillToRect l="50000" t="50000" r="50000" b="50000"/>
              </a:path>
              <a:tileRect/>
            </a:gradFill>
            <a:ln>
              <a:noFill/>
            </a:ln>
            <a:effectLst/>
          </p:spPr>
          <p:style>
            <a:lnRef idx="1">
              <a:schemeClr val="accent1"/>
            </a:lnRef>
            <a:fillRef idx="3">
              <a:schemeClr val="accent1"/>
            </a:fillRef>
            <a:effectRef idx="2">
              <a:schemeClr val="accent1"/>
            </a:effectRef>
            <a:fontRef idx="minor">
              <a:schemeClr val="lt1"/>
            </a:fontRef>
          </p:style>
        </p:sp>
        <p:sp>
          <p:nvSpPr>
            <p:cNvPr id="18" name="Oval 17"/>
            <p:cNvSpPr/>
            <p:nvPr/>
          </p:nvSpPr>
          <p:spPr>
            <a:xfrm>
              <a:off x="7999412" y="-2373"/>
              <a:ext cx="1600200" cy="1600200"/>
            </a:xfrm>
            <a:prstGeom prst="ellipse">
              <a:avLst/>
            </a:prstGeom>
            <a:gradFill flip="none" rotWithShape="1">
              <a:gsLst>
                <a:gs pos="0">
                  <a:schemeClr val="bg2">
                    <a:lumMod val="40000"/>
                    <a:lumOff val="60000"/>
                    <a:alpha val="14000"/>
                  </a:schemeClr>
                </a:gs>
                <a:gs pos="73000">
                  <a:schemeClr val="bg2">
                    <a:lumMod val="40000"/>
                    <a:lumOff val="60000"/>
                    <a:alpha val="0"/>
                  </a:schemeClr>
                </a:gs>
                <a:gs pos="36000">
                  <a:schemeClr val="bg2">
                    <a:lumMod val="40000"/>
                    <a:lumOff val="60000"/>
                    <a:alpha val="7000"/>
                  </a:schemeClr>
                </a:gs>
              </a:gsLst>
              <a:path path="circle">
                <a:fillToRect l="50000" t="50000" r="50000" b="50000"/>
              </a:path>
              <a:tileRect/>
            </a:gradFill>
            <a:ln>
              <a:noFill/>
            </a:ln>
            <a:effectLst/>
          </p:spPr>
          <p:style>
            <a:lnRef idx="1">
              <a:schemeClr val="accent1"/>
            </a:lnRef>
            <a:fillRef idx="3">
              <a:schemeClr val="accent1"/>
            </a:fillRef>
            <a:effectRef idx="2">
              <a:schemeClr val="accent1"/>
            </a:effectRef>
            <a:fontRef idx="minor">
              <a:schemeClr val="lt1"/>
            </a:fontRef>
          </p:style>
        </p:sp>
        <p:sp>
          <p:nvSpPr>
            <p:cNvPr id="19" name="Oval 18"/>
            <p:cNvSpPr/>
            <p:nvPr/>
          </p:nvSpPr>
          <p:spPr>
            <a:xfrm>
              <a:off x="8609012" y="5874054"/>
              <a:ext cx="990600" cy="990600"/>
            </a:xfrm>
            <a:prstGeom prst="ellipse">
              <a:avLst/>
            </a:prstGeom>
            <a:gradFill flip="none" rotWithShape="1">
              <a:gsLst>
                <a:gs pos="0">
                  <a:schemeClr val="bg2">
                    <a:lumMod val="40000"/>
                    <a:lumOff val="60000"/>
                    <a:alpha val="14000"/>
                  </a:schemeClr>
                </a:gs>
                <a:gs pos="66000">
                  <a:schemeClr val="bg2">
                    <a:lumMod val="40000"/>
                    <a:lumOff val="60000"/>
                    <a:alpha val="0"/>
                  </a:schemeClr>
                </a:gs>
                <a:gs pos="36000">
                  <a:schemeClr val="bg2">
                    <a:lumMod val="40000"/>
                    <a:lumOff val="60000"/>
                    <a:alpha val="7000"/>
                  </a:schemeClr>
                </a:gs>
              </a:gsLst>
              <a:path path="circle">
                <a:fillToRect l="50000" t="50000" r="50000" b="50000"/>
              </a:path>
              <a:tileRect/>
            </a:gradFill>
            <a:ln>
              <a:noFill/>
            </a:ln>
            <a:effectLst/>
          </p:spPr>
          <p:style>
            <a:lnRef idx="1">
              <a:schemeClr val="accent1"/>
            </a:lnRef>
            <a:fillRef idx="3">
              <a:schemeClr val="accent1"/>
            </a:fillRef>
            <a:effectRef idx="2">
              <a:schemeClr val="accent1"/>
            </a:effectRef>
            <a:fontRef idx="minor">
              <a:schemeClr val="lt1"/>
            </a:fontRef>
          </p:style>
        </p:sp>
        <p:sp>
          <p:nvSpPr>
            <p:cNvPr id="8" name="Rectangle 7"/>
            <p:cNvSpPr/>
            <p:nvPr/>
          </p:nvSpPr>
          <p:spPr>
            <a:xfrm>
              <a:off x="6172200" y="402165"/>
              <a:ext cx="5596465" cy="6053670"/>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sp>
        <p:sp>
          <p:nvSpPr>
            <p:cNvPr id="9" name="Freeform 5"/>
            <p:cNvSpPr/>
            <p:nvPr/>
          </p:nvSpPr>
          <p:spPr bwMode="gray">
            <a:xfrm rot="16200000">
              <a:off x="3295432" y="2801721"/>
              <a:ext cx="6053670" cy="1254558"/>
            </a:xfrm>
            <a:custGeom>
              <a:avLst/>
              <a:gdLst/>
              <a:ahLst/>
              <a:cxnLst/>
              <a:rect l="l" t="t" r="r" b="b"/>
              <a:pathLst>
                <a:path w="10000" h="8000">
                  <a:moveTo>
                    <a:pt x="0" y="0"/>
                  </a:moveTo>
                  <a:lnTo>
                    <a:pt x="0" y="7970"/>
                  </a:lnTo>
                  <a:lnTo>
                    <a:pt x="10000" y="8000"/>
                  </a:lnTo>
                  <a:lnTo>
                    <a:pt x="10000" y="7"/>
                  </a:lnTo>
                  <a:lnTo>
                    <a:pt x="10000" y="7"/>
                  </a:lnTo>
                  <a:lnTo>
                    <a:pt x="9773" y="156"/>
                  </a:lnTo>
                  <a:lnTo>
                    <a:pt x="9547" y="298"/>
                  </a:lnTo>
                  <a:lnTo>
                    <a:pt x="9320" y="437"/>
                  </a:lnTo>
                  <a:lnTo>
                    <a:pt x="9092" y="556"/>
                  </a:lnTo>
                  <a:lnTo>
                    <a:pt x="8865" y="676"/>
                  </a:lnTo>
                  <a:lnTo>
                    <a:pt x="8637" y="788"/>
                  </a:lnTo>
                  <a:lnTo>
                    <a:pt x="8412" y="884"/>
                  </a:lnTo>
                  <a:lnTo>
                    <a:pt x="8184" y="975"/>
                  </a:lnTo>
                  <a:lnTo>
                    <a:pt x="7957" y="1058"/>
                  </a:lnTo>
                  <a:lnTo>
                    <a:pt x="7734" y="1130"/>
                  </a:lnTo>
                  <a:lnTo>
                    <a:pt x="7508" y="1202"/>
                  </a:lnTo>
                  <a:lnTo>
                    <a:pt x="7285" y="1262"/>
                  </a:lnTo>
                  <a:lnTo>
                    <a:pt x="7062" y="1309"/>
                  </a:lnTo>
                  <a:lnTo>
                    <a:pt x="6840" y="1358"/>
                  </a:lnTo>
                  <a:lnTo>
                    <a:pt x="6620" y="1399"/>
                  </a:lnTo>
                  <a:lnTo>
                    <a:pt x="6402" y="1428"/>
                  </a:lnTo>
                  <a:lnTo>
                    <a:pt x="6184" y="1453"/>
                  </a:lnTo>
                  <a:lnTo>
                    <a:pt x="5968" y="1477"/>
                  </a:lnTo>
                  <a:lnTo>
                    <a:pt x="5755" y="1488"/>
                  </a:lnTo>
                  <a:lnTo>
                    <a:pt x="5542" y="1500"/>
                  </a:lnTo>
                  <a:lnTo>
                    <a:pt x="5332" y="1506"/>
                  </a:lnTo>
                  <a:lnTo>
                    <a:pt x="5124" y="1500"/>
                  </a:lnTo>
                  <a:lnTo>
                    <a:pt x="4918" y="1500"/>
                  </a:lnTo>
                  <a:lnTo>
                    <a:pt x="4714" y="1488"/>
                  </a:lnTo>
                  <a:lnTo>
                    <a:pt x="4514" y="1470"/>
                  </a:lnTo>
                  <a:lnTo>
                    <a:pt x="4316" y="1453"/>
                  </a:lnTo>
                  <a:lnTo>
                    <a:pt x="4122" y="1434"/>
                  </a:lnTo>
                  <a:lnTo>
                    <a:pt x="3929" y="1405"/>
                  </a:lnTo>
                  <a:lnTo>
                    <a:pt x="3739" y="1374"/>
                  </a:lnTo>
                  <a:lnTo>
                    <a:pt x="3553" y="1346"/>
                  </a:lnTo>
                  <a:lnTo>
                    <a:pt x="3190" y="1267"/>
                  </a:lnTo>
                  <a:lnTo>
                    <a:pt x="2842" y="1183"/>
                  </a:lnTo>
                  <a:lnTo>
                    <a:pt x="2508" y="1095"/>
                  </a:lnTo>
                  <a:lnTo>
                    <a:pt x="2192" y="998"/>
                  </a:lnTo>
                  <a:lnTo>
                    <a:pt x="1890" y="897"/>
                  </a:lnTo>
                  <a:lnTo>
                    <a:pt x="1610" y="788"/>
                  </a:lnTo>
                  <a:lnTo>
                    <a:pt x="1347" y="681"/>
                  </a:lnTo>
                  <a:lnTo>
                    <a:pt x="1105" y="574"/>
                  </a:lnTo>
                  <a:lnTo>
                    <a:pt x="883" y="473"/>
                  </a:lnTo>
                  <a:lnTo>
                    <a:pt x="686" y="377"/>
                  </a:lnTo>
                  <a:lnTo>
                    <a:pt x="508" y="286"/>
                  </a:lnTo>
                  <a:lnTo>
                    <a:pt x="358" y="210"/>
                  </a:lnTo>
                  <a:lnTo>
                    <a:pt x="232" y="138"/>
                  </a:lnTo>
                  <a:lnTo>
                    <a:pt x="59" y="35"/>
                  </a:lnTo>
                  <a:lnTo>
                    <a:pt x="0" y="0"/>
                  </a:lnTo>
                  <a:lnTo>
                    <a:pt x="0" y="0"/>
                  </a:lnTo>
                  <a:close/>
                </a:path>
              </a:pathLst>
            </a:custGeom>
            <a:solidFill>
              <a:schemeClr val="bg1"/>
            </a:solidFill>
            <a:ln>
              <a:noFill/>
            </a:ln>
          </p:spPr>
        </p:sp>
        <p:sp>
          <p:nvSpPr>
            <p:cNvPr id="10" name="Freeform 5"/>
            <p:cNvSpPr/>
            <p:nvPr/>
          </p:nvSpPr>
          <p:spPr bwMode="gray">
            <a:xfrm rot="15922489">
              <a:off x="4203594" y="1826078"/>
              <a:ext cx="3299407" cy="440924"/>
            </a:xfrm>
            <a:custGeom>
              <a:avLst/>
              <a:gdLst/>
              <a:ahLst/>
              <a:cxnLst/>
              <a:rect l="l" t="t" r="r" b="b"/>
              <a:pathLst>
                <a:path w="10000" h="5291">
                  <a:moveTo>
                    <a:pt x="85" y="2532"/>
                  </a:moveTo>
                  <a:cubicBezTo>
                    <a:pt x="1736" y="3911"/>
                    <a:pt x="7524" y="5298"/>
                    <a:pt x="9958" y="5291"/>
                  </a:cubicBezTo>
                  <a:cubicBezTo>
                    <a:pt x="9989" y="1958"/>
                    <a:pt x="9969" y="3333"/>
                    <a:pt x="10000" y="0"/>
                  </a:cubicBezTo>
                  <a:lnTo>
                    <a:pt x="10000" y="0"/>
                  </a:lnTo>
                  <a:lnTo>
                    <a:pt x="9667" y="204"/>
                  </a:lnTo>
                  <a:lnTo>
                    <a:pt x="9334" y="400"/>
                  </a:lnTo>
                  <a:lnTo>
                    <a:pt x="9001" y="590"/>
                  </a:lnTo>
                  <a:lnTo>
                    <a:pt x="8667" y="753"/>
                  </a:lnTo>
                  <a:lnTo>
                    <a:pt x="8333" y="917"/>
                  </a:lnTo>
                  <a:lnTo>
                    <a:pt x="7999" y="1071"/>
                  </a:lnTo>
                  <a:lnTo>
                    <a:pt x="7669" y="1202"/>
                  </a:lnTo>
                  <a:lnTo>
                    <a:pt x="7333" y="1325"/>
                  </a:lnTo>
                  <a:lnTo>
                    <a:pt x="7000" y="1440"/>
                  </a:lnTo>
                  <a:lnTo>
                    <a:pt x="6673" y="1538"/>
                  </a:lnTo>
                  <a:lnTo>
                    <a:pt x="6340" y="1636"/>
                  </a:lnTo>
                  <a:lnTo>
                    <a:pt x="6013" y="1719"/>
                  </a:lnTo>
                  <a:lnTo>
                    <a:pt x="5686" y="1784"/>
                  </a:lnTo>
                  <a:lnTo>
                    <a:pt x="5359" y="1850"/>
                  </a:lnTo>
                  <a:lnTo>
                    <a:pt x="5036" y="1906"/>
                  </a:lnTo>
                  <a:lnTo>
                    <a:pt x="4717" y="1948"/>
                  </a:lnTo>
                  <a:lnTo>
                    <a:pt x="4396" y="1980"/>
                  </a:lnTo>
                  <a:lnTo>
                    <a:pt x="4079" y="2013"/>
                  </a:lnTo>
                  <a:lnTo>
                    <a:pt x="3766" y="2029"/>
                  </a:lnTo>
                  <a:lnTo>
                    <a:pt x="3454" y="2046"/>
                  </a:lnTo>
                  <a:lnTo>
                    <a:pt x="3145" y="2053"/>
                  </a:lnTo>
                  <a:lnTo>
                    <a:pt x="2839" y="2046"/>
                  </a:lnTo>
                  <a:lnTo>
                    <a:pt x="2537" y="2046"/>
                  </a:lnTo>
                  <a:lnTo>
                    <a:pt x="2238" y="2029"/>
                  </a:lnTo>
                  <a:lnTo>
                    <a:pt x="1943" y="2004"/>
                  </a:lnTo>
                  <a:lnTo>
                    <a:pt x="1653" y="1980"/>
                  </a:lnTo>
                  <a:lnTo>
                    <a:pt x="1368" y="1955"/>
                  </a:lnTo>
                  <a:lnTo>
                    <a:pt x="1085" y="1915"/>
                  </a:lnTo>
                  <a:lnTo>
                    <a:pt x="806" y="1873"/>
                  </a:lnTo>
                  <a:lnTo>
                    <a:pt x="533" y="1833"/>
                  </a:lnTo>
                  <a:lnTo>
                    <a:pt x="0" y="1726"/>
                  </a:lnTo>
                  <a:cubicBezTo>
                    <a:pt x="28" y="1995"/>
                    <a:pt x="57" y="2263"/>
                    <a:pt x="85" y="2532"/>
                  </a:cubicBezTo>
                  <a:close/>
                </a:path>
              </a:pathLst>
            </a:custGeom>
            <a:solidFill>
              <a:schemeClr val="bg1">
                <a:alpha val="20000"/>
              </a:schemeClr>
            </a:solidFill>
            <a:ln>
              <a:noFill/>
            </a:ln>
          </p:spPr>
        </p:sp>
        <p:sp>
          <p:nvSpPr>
            <p:cNvPr id="13" name="Freeform 5"/>
            <p:cNvSpPr>
              <a:spLocks noEditPoints="1"/>
            </p:cNvSpPr>
            <p:nvPr/>
          </p:nvSpPr>
          <p:spPr bwMode="gray">
            <a:xfrm>
              <a:off x="0" y="1587"/>
              <a:ext cx="12192000" cy="6856413"/>
            </a:xfrm>
            <a:custGeom>
              <a:avLst/>
              <a:gdLst/>
              <a:ahLst/>
              <a:cxnLst/>
              <a:rect l="0" t="0" r="r" b="b"/>
              <a:pathLst>
                <a:path w="15356" h="8638">
                  <a:moveTo>
                    <a:pt x="0" y="0"/>
                  </a:moveTo>
                  <a:lnTo>
                    <a:pt x="0" y="8638"/>
                  </a:lnTo>
                  <a:lnTo>
                    <a:pt x="15356" y="8638"/>
                  </a:lnTo>
                  <a:lnTo>
                    <a:pt x="15356" y="0"/>
                  </a:lnTo>
                  <a:lnTo>
                    <a:pt x="0" y="0"/>
                  </a:lnTo>
                  <a:close/>
                  <a:moveTo>
                    <a:pt x="14748" y="8038"/>
                  </a:moveTo>
                  <a:lnTo>
                    <a:pt x="600" y="8038"/>
                  </a:lnTo>
                  <a:lnTo>
                    <a:pt x="600" y="592"/>
                  </a:lnTo>
                  <a:lnTo>
                    <a:pt x="14748" y="592"/>
                  </a:lnTo>
                  <a:lnTo>
                    <a:pt x="14748" y="8038"/>
                  </a:lnTo>
                  <a:close/>
                </a:path>
              </a:pathLst>
            </a:custGeom>
            <a:solidFill>
              <a:schemeClr val="bg1"/>
            </a:solidFill>
            <a:ln>
              <a:noFill/>
            </a:ln>
          </p:spPr>
        </p:sp>
      </p:grpSp>
      <p:sp>
        <p:nvSpPr>
          <p:cNvPr id="2" name="Title 1"/>
          <p:cNvSpPr>
            <a:spLocks noGrp="1"/>
          </p:cNvSpPr>
          <p:nvPr>
            <p:ph type="title"/>
          </p:nvPr>
        </p:nvSpPr>
        <p:spPr>
          <a:xfrm>
            <a:off x="1153907" y="1693332"/>
            <a:ext cx="3860260" cy="1735668"/>
          </a:xfrm>
        </p:spPr>
        <p:txBody>
          <a:bodyPr anchor="b">
            <a:normAutofit/>
          </a:bodyPr>
          <a:lstStyle>
            <a:lvl1pPr algn="l">
              <a:defRPr sz="3600" b="0"/>
            </a:lvl1pPr>
          </a:lstStyle>
          <a:p>
            <a:r>
              <a:rPr lang="en-US" smtClean="0"/>
              <a:t>Click to edit Master title style</a:t>
            </a:r>
            <a:endParaRPr lang="en-US" dirty="0"/>
          </a:p>
        </p:txBody>
      </p:sp>
      <p:sp>
        <p:nvSpPr>
          <p:cNvPr id="3" name="Picture Placeholder 2"/>
          <p:cNvSpPr>
            <a:spLocks noGrp="1" noChangeAspect="1"/>
          </p:cNvSpPr>
          <p:nvPr>
            <p:ph type="pic" idx="1"/>
          </p:nvPr>
        </p:nvSpPr>
        <p:spPr>
          <a:xfrm>
            <a:off x="6547870" y="1143000"/>
            <a:ext cx="3227193" cy="4572000"/>
          </a:xfrm>
          <a:prstGeom prst="roundRect">
            <a:avLst>
              <a:gd name="adj" fmla="val 1858"/>
            </a:avLst>
          </a:prstGeom>
          <a:effectLst>
            <a:outerShdw blurRad="50800" dist="50800" dir="5400000" algn="tl" rotWithShape="0">
              <a:srgbClr val="000000">
                <a:alpha val="43000"/>
              </a:srgbClr>
            </a:outerShdw>
          </a:effectLst>
        </p:spPr>
        <p:txBody>
          <a:bodyPr anchor="t">
            <a:normAutofit/>
          </a:bodyPr>
          <a:lstStyle>
            <a:lvl1pPr marL="0" indent="0" algn="ctr">
              <a:buNone/>
              <a:defRPr sz="1600"/>
            </a:lvl1pPr>
            <a:lvl2pPr marL="457200" indent="0">
              <a:buNone/>
              <a:defRPr sz="1600"/>
            </a:lvl2pPr>
            <a:lvl3pPr marL="914400" indent="0">
              <a:buNone/>
              <a:defRPr sz="16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r>
              <a:rPr lang="en-US" smtClean="0"/>
              <a:t>Click icon to add picture</a:t>
            </a:r>
            <a:endParaRPr lang="en-US" dirty="0"/>
          </a:p>
        </p:txBody>
      </p:sp>
      <p:sp>
        <p:nvSpPr>
          <p:cNvPr id="4" name="Text Placeholder 3"/>
          <p:cNvSpPr>
            <a:spLocks noGrp="1"/>
          </p:cNvSpPr>
          <p:nvPr>
            <p:ph type="body" sz="half" idx="2"/>
          </p:nvPr>
        </p:nvSpPr>
        <p:spPr bwMode="gray">
          <a:xfrm>
            <a:off x="1154955" y="3657600"/>
            <a:ext cx="3859212" cy="1371600"/>
          </a:xfrm>
        </p:spPr>
        <p:txBody>
          <a:bodyPr>
            <a:normAutofit/>
          </a:bodyPr>
          <a:lstStyle>
            <a:lvl1pPr marL="0" indent="0">
              <a:buNone/>
              <a:defRPr sz="1400">
                <a:solidFill>
                  <a:schemeClr val="accent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B61BEF0D-F0BB-DE4B-95CE-6DB70DBA9567}" type="datetimeFigureOut">
              <a:rPr kumimoji="0" lang="en-US" sz="1000" b="1" i="0" u="none" strike="noStrike" kern="1200" cap="none" spc="0" normalizeH="0" baseline="0" noProof="0" smtClean="0">
                <a:ln>
                  <a:noFill/>
                </a:ln>
                <a:solidFill>
                  <a:srgbClr val="AD84C6"/>
                </a:solidFill>
                <a:effectLst/>
                <a:uLnTx/>
                <a:uFillTx/>
                <a:latin typeface="Century Gothic" panose="020B050202020202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2/12/2019</a:t>
            </a:fld>
            <a:endParaRPr kumimoji="0" lang="en-US" sz="1000" b="1" i="0" u="none" strike="noStrike" kern="1200" cap="none" spc="0" normalizeH="0" baseline="0" noProof="0" dirty="0">
              <a:ln>
                <a:noFill/>
              </a:ln>
              <a:solidFill>
                <a:srgbClr val="AD84C6"/>
              </a:solidFill>
              <a:effectLst/>
              <a:uLnTx/>
              <a:uFillTx/>
              <a:latin typeface="Century Gothic" panose="020B0502020202020204"/>
              <a:ea typeface="+mn-ea"/>
              <a:cs typeface="+mn-cs"/>
            </a:endParaRPr>
          </a:p>
        </p:txBody>
      </p:sp>
      <p:sp>
        <p:nvSpPr>
          <p:cNvPr id="6" name="Footer Placeholder 5"/>
          <p:cNvSpPr>
            <a:spLocks noGrp="1"/>
          </p:cNvSpPr>
          <p:nvPr>
            <p:ph type="ftr" sz="quarter" idx="11"/>
          </p:nvPr>
        </p:nvSpPr>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000" b="1" i="0" u="none" strike="noStrike" kern="1200" cap="none" spc="0" normalizeH="0" baseline="0" noProof="0" dirty="0">
              <a:ln>
                <a:noFill/>
              </a:ln>
              <a:solidFill>
                <a:srgbClr val="AD84C6"/>
              </a:solidFill>
              <a:effectLst/>
              <a:uLnTx/>
              <a:uFillTx/>
              <a:latin typeface="Century Gothic" panose="020B0502020202020204"/>
              <a:ea typeface="+mn-ea"/>
              <a:cs typeface="+mn-cs"/>
            </a:endParaRPr>
          </a:p>
        </p:txBody>
      </p:sp>
      <p:sp>
        <p:nvSpPr>
          <p:cNvPr id="14" name="Rectangle 13"/>
          <p:cNvSpPr/>
          <p:nvPr/>
        </p:nvSpPr>
        <p:spPr>
          <a:xfrm>
            <a:off x="10437812" y="0"/>
            <a:ext cx="685800" cy="1143000"/>
          </a:xfrm>
          <a:prstGeom prst="rect">
            <a:avLst/>
          </a:prstGeom>
          <a:solidFill>
            <a:schemeClr val="accent1"/>
          </a:solidFill>
          <a:ln>
            <a:noFill/>
          </a:ln>
        </p:spPr>
        <p:style>
          <a:lnRef idx="1">
            <a:schemeClr val="accent1"/>
          </a:lnRef>
          <a:fillRef idx="3">
            <a:schemeClr val="accent1"/>
          </a:fillRef>
          <a:effectRef idx="2">
            <a:schemeClr val="accent1"/>
          </a:effectRef>
          <a:fontRef idx="minor">
            <a:schemeClr val="lt1"/>
          </a:fontRef>
        </p:style>
      </p:sp>
      <p:sp>
        <p:nvSpPr>
          <p:cNvPr id="7" name="Slide Number Placeholder 6"/>
          <p:cNvSpPr>
            <a:spLocks noGrp="1"/>
          </p:cNvSpPr>
          <p:nvPr>
            <p:ph type="sldNum" sz="quarter" idx="12"/>
          </p:nvPr>
        </p:nvSpPr>
        <p:spPr/>
        <p: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fld id="{D57F1E4F-1CFF-5643-939E-217C01CDF565}" type="slidenum">
              <a:rPr kumimoji="0" lang="en-US" sz="2800" b="0" i="0" u="none" strike="noStrike" kern="1200" cap="none" spc="0" normalizeH="0" baseline="0" noProof="0" smtClean="0">
                <a:ln>
                  <a:noFill/>
                </a:ln>
                <a:solidFill>
                  <a:prstClr val="white"/>
                </a:solidFill>
                <a:effectLst/>
                <a:uLnTx/>
                <a:uFillTx/>
                <a:latin typeface="Century Gothic" panose="020B0502020202020204"/>
                <a:ea typeface="+mn-ea"/>
                <a:cs typeface="+mn-cs"/>
              </a:rPr>
              <a:pPr marL="0" marR="0" lvl="0" indent="0" algn="ctr" defTabSz="457200" rtl="0" eaLnBrk="1" fontAlgn="auto" latinLnBrk="0" hangingPunct="1">
                <a:lnSpc>
                  <a:spcPct val="100000"/>
                </a:lnSpc>
                <a:spcBef>
                  <a:spcPts val="0"/>
                </a:spcBef>
                <a:spcAft>
                  <a:spcPts val="0"/>
                </a:spcAft>
                <a:buClrTx/>
                <a:buSzTx/>
                <a:buFontTx/>
                <a:buNone/>
                <a:tabLst/>
                <a:defRPr/>
              </a:pPr>
              <a:t>‹#›</a:t>
            </a:fld>
            <a:endParaRPr kumimoji="0" lang="en-US" sz="2800" b="0" i="0" u="none" strike="noStrike" kern="1200" cap="none" spc="0" normalizeH="0" baseline="0" noProof="0" dirty="0">
              <a:ln>
                <a:noFill/>
              </a:ln>
              <a:solidFill>
                <a:prstClr val="white"/>
              </a:solidFill>
              <a:effectLst/>
              <a:uLnTx/>
              <a:uFillTx/>
              <a:latin typeface="Century Gothic" panose="020B0502020202020204"/>
              <a:ea typeface="+mn-ea"/>
              <a:cs typeface="+mn-cs"/>
            </a:endParaRPr>
          </a:p>
        </p:txBody>
      </p:sp>
    </p:spTree>
    <p:extLst>
      <p:ext uri="{BB962C8B-B14F-4D97-AF65-F5344CB8AC3E}">
        <p14:creationId xmlns:p14="http://schemas.microsoft.com/office/powerpoint/2010/main" val="1870260414"/>
      </p:ext>
    </p:extLst>
  </p:cSld>
  <p:clrMapOvr>
    <a:masterClrMapping/>
  </p:clrMapOvr>
</p:sldLayout>
</file>

<file path=ppt/slideLayouts/slideLayout200.xml><?xml version="1.0" encoding="utf-8"?>
<p:sldLayout xmlns:a="http://schemas.openxmlformats.org/drawingml/2006/main" xmlns:r="http://schemas.openxmlformats.org/officeDocument/2006/relationships" xmlns:p="http://schemas.openxmlformats.org/presentationml/2006/main" showMasterSp="0" matchingName="Title Slide">
  <p:cSld name="Title Slide">
    <p:bg>
      <p:bgPr>
        <a:solidFill>
          <a:schemeClr val="lt1"/>
        </a:solidFill>
        <a:effectLst/>
      </p:bgPr>
    </p:bg>
    <p:spTree>
      <p:nvGrpSpPr>
        <p:cNvPr id="1" name="Shape 378"/>
        <p:cNvGrpSpPr/>
        <p:nvPr/>
      </p:nvGrpSpPr>
      <p:grpSpPr>
        <a:xfrm>
          <a:off x="0" y="0"/>
          <a:ext cx="0" cy="0"/>
          <a:chOff x="0" y="0"/>
          <a:chExt cx="0" cy="0"/>
        </a:xfrm>
      </p:grpSpPr>
      <p:sp>
        <p:nvSpPr>
          <p:cNvPr id="379" name="Google Shape;379;p24"/>
          <p:cNvSpPr txBox="1">
            <a:spLocks noGrp="1"/>
          </p:cNvSpPr>
          <p:nvPr>
            <p:ph type="ctrTitle"/>
          </p:nvPr>
        </p:nvSpPr>
        <p:spPr>
          <a:xfrm>
            <a:off x="0" y="1768422"/>
            <a:ext cx="6840000" cy="2387600"/>
          </a:xfrm>
          <a:prstGeom prst="rect">
            <a:avLst/>
          </a:prstGeom>
          <a:solidFill>
            <a:schemeClr val="dk1">
              <a:alpha val="80000"/>
            </a:schemeClr>
          </a:solidFill>
          <a:ln>
            <a:noFill/>
          </a:ln>
        </p:spPr>
        <p:txBody>
          <a:bodyPr spcFirstLastPara="1" wrap="square" lIns="432000" tIns="0" rIns="432000" bIns="144000" anchor="b" anchorCtr="0"/>
          <a:lstStyle>
            <a:lvl1pPr marR="0" lvl="0" algn="l" rtl="0">
              <a:lnSpc>
                <a:spcPct val="90000"/>
              </a:lnSpc>
              <a:spcBef>
                <a:spcPts val="0"/>
              </a:spcBef>
              <a:spcAft>
                <a:spcPts val="0"/>
              </a:spcAft>
              <a:buClr>
                <a:schemeClr val="lt1"/>
              </a:buClr>
              <a:buSzPts val="4200"/>
              <a:buFont typeface="Economica"/>
              <a:buNone/>
              <a:defRPr sz="4200" b="0" i="0" u="none" strike="noStrike" cap="none">
                <a:solidFill>
                  <a:schemeClr val="lt1"/>
                </a:solidFill>
                <a:latin typeface="Economica"/>
                <a:ea typeface="Economica"/>
                <a:cs typeface="Economica"/>
                <a:sym typeface="Economica"/>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endParaRPr/>
          </a:p>
        </p:txBody>
      </p:sp>
      <p:sp>
        <p:nvSpPr>
          <p:cNvPr id="380" name="Google Shape;380;p24"/>
          <p:cNvSpPr txBox="1">
            <a:spLocks noGrp="1"/>
          </p:cNvSpPr>
          <p:nvPr>
            <p:ph type="subTitle" idx="1"/>
          </p:nvPr>
        </p:nvSpPr>
        <p:spPr>
          <a:xfrm>
            <a:off x="0" y="4153578"/>
            <a:ext cx="6840000" cy="936000"/>
          </a:xfrm>
          <a:prstGeom prst="rect">
            <a:avLst/>
          </a:prstGeom>
          <a:solidFill>
            <a:schemeClr val="dk1">
              <a:alpha val="89803"/>
            </a:schemeClr>
          </a:solidFill>
          <a:ln>
            <a:noFill/>
          </a:ln>
        </p:spPr>
        <p:txBody>
          <a:bodyPr spcFirstLastPara="1" wrap="square" lIns="432000" tIns="144000" rIns="0" bIns="0" anchor="t" anchorCtr="0"/>
          <a:lstStyle>
            <a:lvl1pPr marR="0" lvl="0" algn="l" rtl="0">
              <a:lnSpc>
                <a:spcPct val="90000"/>
              </a:lnSpc>
              <a:spcBef>
                <a:spcPts val="1000"/>
              </a:spcBef>
              <a:spcAft>
                <a:spcPts val="0"/>
              </a:spcAft>
              <a:buClr>
                <a:schemeClr val="lt1"/>
              </a:buClr>
              <a:buSzPts val="2100"/>
              <a:buFont typeface="Arial"/>
              <a:buNone/>
              <a:defRPr sz="2100" b="0" i="0" u="none" strike="noStrike" cap="none">
                <a:solidFill>
                  <a:schemeClr val="lt1"/>
                </a:solidFill>
                <a:latin typeface="Calibri"/>
                <a:ea typeface="Calibri"/>
                <a:cs typeface="Calibri"/>
                <a:sym typeface="Calibri"/>
              </a:defRPr>
            </a:lvl1pPr>
            <a:lvl2pPr marR="0" lvl="1" algn="ctr" rtl="0">
              <a:lnSpc>
                <a:spcPct val="90000"/>
              </a:lnSpc>
              <a:spcBef>
                <a:spcPts val="500"/>
              </a:spcBef>
              <a:spcAft>
                <a:spcPts val="0"/>
              </a:spcAft>
              <a:buClr>
                <a:srgbClr val="3F3F3F"/>
              </a:buClr>
              <a:buSzPts val="2000"/>
              <a:buFont typeface="Arial"/>
              <a:buNone/>
              <a:defRPr sz="2000" b="0" i="0" u="none" strike="noStrike" cap="none">
                <a:solidFill>
                  <a:srgbClr val="3F3F3F"/>
                </a:solidFill>
                <a:latin typeface="Calibri"/>
                <a:ea typeface="Calibri"/>
                <a:cs typeface="Calibri"/>
                <a:sym typeface="Calibri"/>
              </a:defRPr>
            </a:lvl2pPr>
            <a:lvl3pPr marR="0" lvl="2" algn="ctr" rtl="0">
              <a:lnSpc>
                <a:spcPct val="90000"/>
              </a:lnSpc>
              <a:spcBef>
                <a:spcPts val="500"/>
              </a:spcBef>
              <a:spcAft>
                <a:spcPts val="0"/>
              </a:spcAft>
              <a:buClr>
                <a:srgbClr val="3F3F3F"/>
              </a:buClr>
              <a:buSzPts val="1800"/>
              <a:buFont typeface="Arial"/>
              <a:buNone/>
              <a:defRPr sz="1800" b="0" i="0" u="none" strike="noStrike" cap="none">
                <a:solidFill>
                  <a:srgbClr val="3F3F3F"/>
                </a:solidFill>
                <a:latin typeface="Calibri"/>
                <a:ea typeface="Calibri"/>
                <a:cs typeface="Calibri"/>
                <a:sym typeface="Calibri"/>
              </a:defRPr>
            </a:lvl3pPr>
            <a:lvl4pPr marR="0" lvl="3" algn="ctr" rtl="0">
              <a:lnSpc>
                <a:spcPct val="90000"/>
              </a:lnSpc>
              <a:spcBef>
                <a:spcPts val="500"/>
              </a:spcBef>
              <a:spcAft>
                <a:spcPts val="0"/>
              </a:spcAft>
              <a:buClr>
                <a:srgbClr val="3F3F3F"/>
              </a:buClr>
              <a:buSzPts val="1600"/>
              <a:buFont typeface="Arial"/>
              <a:buNone/>
              <a:defRPr sz="1600" b="0" i="0" u="none" strike="noStrike" cap="none">
                <a:solidFill>
                  <a:srgbClr val="3F3F3F"/>
                </a:solidFill>
                <a:latin typeface="Calibri"/>
                <a:ea typeface="Calibri"/>
                <a:cs typeface="Calibri"/>
                <a:sym typeface="Calibri"/>
              </a:defRPr>
            </a:lvl4pPr>
            <a:lvl5pPr marR="0" lvl="4" algn="ctr" rtl="0">
              <a:lnSpc>
                <a:spcPct val="90000"/>
              </a:lnSpc>
              <a:spcBef>
                <a:spcPts val="500"/>
              </a:spcBef>
              <a:spcAft>
                <a:spcPts val="0"/>
              </a:spcAft>
              <a:buClr>
                <a:srgbClr val="3F3F3F"/>
              </a:buClr>
              <a:buSzPts val="1600"/>
              <a:buFont typeface="Arial"/>
              <a:buNone/>
              <a:defRPr sz="1600" b="0" i="0" u="none" strike="noStrike" cap="none">
                <a:solidFill>
                  <a:srgbClr val="3F3F3F"/>
                </a:solidFill>
                <a:latin typeface="Calibri"/>
                <a:ea typeface="Calibri"/>
                <a:cs typeface="Calibri"/>
                <a:sym typeface="Calibri"/>
              </a:defRPr>
            </a:lvl5pPr>
            <a:lvl6pPr marR="0" lvl="5" algn="ctr" rtl="0">
              <a:lnSpc>
                <a:spcPct val="90000"/>
              </a:lnSpc>
              <a:spcBef>
                <a:spcPts val="500"/>
              </a:spcBef>
              <a:spcAft>
                <a:spcPts val="0"/>
              </a:spcAft>
              <a:buClr>
                <a:schemeClr val="dk1"/>
              </a:buClr>
              <a:buSzPts val="1600"/>
              <a:buFont typeface="Arial"/>
              <a:buNone/>
              <a:defRPr sz="1600" b="0" i="0" u="none" strike="noStrike" cap="none">
                <a:solidFill>
                  <a:schemeClr val="dk1"/>
                </a:solidFill>
                <a:latin typeface="Calibri"/>
                <a:ea typeface="Calibri"/>
                <a:cs typeface="Calibri"/>
                <a:sym typeface="Calibri"/>
              </a:defRPr>
            </a:lvl6pPr>
            <a:lvl7pPr marR="0" lvl="6" algn="ctr" rtl="0">
              <a:lnSpc>
                <a:spcPct val="90000"/>
              </a:lnSpc>
              <a:spcBef>
                <a:spcPts val="500"/>
              </a:spcBef>
              <a:spcAft>
                <a:spcPts val="0"/>
              </a:spcAft>
              <a:buClr>
                <a:schemeClr val="dk1"/>
              </a:buClr>
              <a:buSzPts val="1600"/>
              <a:buFont typeface="Arial"/>
              <a:buNone/>
              <a:defRPr sz="1600" b="0" i="0" u="none" strike="noStrike" cap="none">
                <a:solidFill>
                  <a:schemeClr val="dk1"/>
                </a:solidFill>
                <a:latin typeface="Calibri"/>
                <a:ea typeface="Calibri"/>
                <a:cs typeface="Calibri"/>
                <a:sym typeface="Calibri"/>
              </a:defRPr>
            </a:lvl7pPr>
            <a:lvl8pPr marR="0" lvl="7" algn="ctr" rtl="0">
              <a:lnSpc>
                <a:spcPct val="90000"/>
              </a:lnSpc>
              <a:spcBef>
                <a:spcPts val="500"/>
              </a:spcBef>
              <a:spcAft>
                <a:spcPts val="0"/>
              </a:spcAft>
              <a:buClr>
                <a:schemeClr val="dk1"/>
              </a:buClr>
              <a:buSzPts val="1600"/>
              <a:buFont typeface="Arial"/>
              <a:buNone/>
              <a:defRPr sz="1600" b="0" i="0" u="none" strike="noStrike" cap="none">
                <a:solidFill>
                  <a:schemeClr val="dk1"/>
                </a:solidFill>
                <a:latin typeface="Calibri"/>
                <a:ea typeface="Calibri"/>
                <a:cs typeface="Calibri"/>
                <a:sym typeface="Calibri"/>
              </a:defRPr>
            </a:lvl8pPr>
            <a:lvl9pPr marR="0" lvl="8" algn="ctr" rtl="0">
              <a:lnSpc>
                <a:spcPct val="90000"/>
              </a:lnSpc>
              <a:spcBef>
                <a:spcPts val="500"/>
              </a:spcBef>
              <a:spcAft>
                <a:spcPts val="0"/>
              </a:spcAft>
              <a:buClr>
                <a:schemeClr val="dk1"/>
              </a:buClr>
              <a:buSzPts val="1600"/>
              <a:buFont typeface="Arial"/>
              <a:buNone/>
              <a:defRPr sz="1600" b="0" i="0" u="none" strike="noStrike" cap="none">
                <a:solidFill>
                  <a:schemeClr val="dk1"/>
                </a:solidFill>
                <a:latin typeface="Calibri"/>
                <a:ea typeface="Calibri"/>
                <a:cs typeface="Calibri"/>
                <a:sym typeface="Calibri"/>
              </a:defRPr>
            </a:lvl9pPr>
          </a:lstStyle>
          <a:p>
            <a:endParaRPr/>
          </a:p>
        </p:txBody>
      </p:sp>
      <p:sp>
        <p:nvSpPr>
          <p:cNvPr id="381" name="Google Shape;381;p24"/>
          <p:cNvSpPr/>
          <p:nvPr/>
        </p:nvSpPr>
        <p:spPr>
          <a:xfrm rot="4308689">
            <a:off x="8139110" y="-52404"/>
            <a:ext cx="648657" cy="777553"/>
          </a:xfrm>
          <a:custGeom>
            <a:avLst/>
            <a:gdLst/>
            <a:ahLst/>
            <a:cxnLst/>
            <a:rect l="l" t="t" r="r" b="b"/>
            <a:pathLst>
              <a:path w="648657" h="777553" extrusionOk="0">
                <a:moveTo>
                  <a:pt x="0" y="777553"/>
                </a:moveTo>
                <a:lnTo>
                  <a:pt x="255474" y="0"/>
                </a:lnTo>
                <a:lnTo>
                  <a:pt x="648657" y="713937"/>
                </a:lnTo>
                <a:lnTo>
                  <a:pt x="0" y="777553"/>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382" name="Google Shape;382;p24"/>
          <p:cNvSpPr/>
          <p:nvPr/>
        </p:nvSpPr>
        <p:spPr>
          <a:xfrm rot="4308689">
            <a:off x="8878526" y="-532562"/>
            <a:ext cx="3571215" cy="3737093"/>
          </a:xfrm>
          <a:custGeom>
            <a:avLst/>
            <a:gdLst/>
            <a:ahLst/>
            <a:cxnLst/>
            <a:rect l="l" t="t" r="r" b="b"/>
            <a:pathLst>
              <a:path w="3571215" h="3737093" extrusionOk="0">
                <a:moveTo>
                  <a:pt x="0" y="3023156"/>
                </a:moveTo>
                <a:lnTo>
                  <a:pt x="993291" y="0"/>
                </a:lnTo>
                <a:lnTo>
                  <a:pt x="3571215" y="847006"/>
                </a:lnTo>
                <a:lnTo>
                  <a:pt x="1392370" y="3639100"/>
                </a:lnTo>
                <a:lnTo>
                  <a:pt x="393183" y="3737093"/>
                </a:lnTo>
                <a:lnTo>
                  <a:pt x="0" y="3023156"/>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383" name="Google Shape;383;p24"/>
          <p:cNvSpPr/>
          <p:nvPr/>
        </p:nvSpPr>
        <p:spPr>
          <a:xfrm rot="4308689">
            <a:off x="9191192" y="1651650"/>
            <a:ext cx="1980696" cy="2066510"/>
          </a:xfrm>
          <a:custGeom>
            <a:avLst/>
            <a:gdLst/>
            <a:ahLst/>
            <a:cxnLst/>
            <a:rect l="l" t="t" r="r" b="b"/>
            <a:pathLst>
              <a:path w="1980696" h="2066510" extrusionOk="0">
                <a:moveTo>
                  <a:pt x="0" y="2066510"/>
                </a:moveTo>
                <a:lnTo>
                  <a:pt x="1138078" y="0"/>
                </a:lnTo>
                <a:lnTo>
                  <a:pt x="1980696" y="1530016"/>
                </a:lnTo>
                <a:lnTo>
                  <a:pt x="1459417" y="2066510"/>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384" name="Google Shape;384;p24"/>
          <p:cNvSpPr/>
          <p:nvPr/>
        </p:nvSpPr>
        <p:spPr>
          <a:xfrm rot="-7769131">
            <a:off x="9457431" y="3977898"/>
            <a:ext cx="346713" cy="206124"/>
          </a:xfrm>
          <a:custGeom>
            <a:avLst/>
            <a:gdLst/>
            <a:ahLst/>
            <a:cxnLst/>
            <a:rect l="l" t="t" r="r" b="b"/>
            <a:pathLst>
              <a:path w="346713" h="206124" extrusionOk="0">
                <a:moveTo>
                  <a:pt x="346713" y="206124"/>
                </a:moveTo>
                <a:lnTo>
                  <a:pt x="0" y="206124"/>
                </a:lnTo>
                <a:lnTo>
                  <a:pt x="86666" y="0"/>
                </a:lnTo>
                <a:lnTo>
                  <a:pt x="346713" y="206124"/>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385" name="Google Shape;385;p24"/>
          <p:cNvSpPr/>
          <p:nvPr/>
        </p:nvSpPr>
        <p:spPr>
          <a:xfrm rot="-9168920">
            <a:off x="9528615" y="3713859"/>
            <a:ext cx="710669" cy="335543"/>
          </a:xfrm>
          <a:custGeom>
            <a:avLst/>
            <a:gdLst/>
            <a:ahLst/>
            <a:cxnLst/>
            <a:rect l="l" t="t" r="r" b="b"/>
            <a:pathLst>
              <a:path w="710669" h="335543" extrusionOk="0">
                <a:moveTo>
                  <a:pt x="710669" y="176660"/>
                </a:moveTo>
                <a:lnTo>
                  <a:pt x="0" y="335543"/>
                </a:lnTo>
                <a:lnTo>
                  <a:pt x="141082" y="0"/>
                </a:lnTo>
                <a:lnTo>
                  <a:pt x="487795" y="0"/>
                </a:lnTo>
                <a:lnTo>
                  <a:pt x="710669" y="176660"/>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386" name="Google Shape;386;p24"/>
          <p:cNvSpPr/>
          <p:nvPr/>
        </p:nvSpPr>
        <p:spPr>
          <a:xfrm rot="4308689">
            <a:off x="8785444" y="1075879"/>
            <a:ext cx="1246227" cy="1580187"/>
          </a:xfrm>
          <a:custGeom>
            <a:avLst/>
            <a:gdLst/>
            <a:ahLst/>
            <a:cxnLst/>
            <a:rect l="l" t="t" r="r" b="b"/>
            <a:pathLst>
              <a:path w="1246227" h="1580187" extrusionOk="0">
                <a:moveTo>
                  <a:pt x="0" y="1580187"/>
                </a:moveTo>
                <a:lnTo>
                  <a:pt x="1168783" y="0"/>
                </a:lnTo>
                <a:lnTo>
                  <a:pt x="1246227" y="105569"/>
                </a:lnTo>
                <a:lnTo>
                  <a:pt x="358471" y="1574380"/>
                </a:lnTo>
                <a:lnTo>
                  <a:pt x="0" y="1580187"/>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387" name="Google Shape;387;p24"/>
          <p:cNvSpPr/>
          <p:nvPr/>
        </p:nvSpPr>
        <p:spPr>
          <a:xfrm rot="-4406895">
            <a:off x="11374788" y="2846425"/>
            <a:ext cx="243160" cy="406553"/>
          </a:xfrm>
          <a:custGeom>
            <a:avLst/>
            <a:gdLst/>
            <a:ahLst/>
            <a:cxnLst/>
            <a:rect l="l" t="t" r="r" b="b"/>
            <a:pathLst>
              <a:path w="243160" h="406553" extrusionOk="0">
                <a:moveTo>
                  <a:pt x="243160" y="342071"/>
                </a:moveTo>
                <a:lnTo>
                  <a:pt x="156493" y="406553"/>
                </a:lnTo>
                <a:lnTo>
                  <a:pt x="0" y="0"/>
                </a:lnTo>
                <a:lnTo>
                  <a:pt x="243160" y="342071"/>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388" name="Google Shape;388;p24"/>
          <p:cNvSpPr/>
          <p:nvPr/>
        </p:nvSpPr>
        <p:spPr>
          <a:xfrm rot="-4406895">
            <a:off x="10879052" y="2627354"/>
            <a:ext cx="692798" cy="510610"/>
          </a:xfrm>
          <a:custGeom>
            <a:avLst/>
            <a:gdLst/>
            <a:ahLst/>
            <a:cxnLst/>
            <a:rect l="l" t="t" r="r" b="b"/>
            <a:pathLst>
              <a:path w="692798" h="510610" extrusionOk="0">
                <a:moveTo>
                  <a:pt x="692798" y="224339"/>
                </a:moveTo>
                <a:lnTo>
                  <a:pt x="308036" y="510610"/>
                </a:lnTo>
                <a:lnTo>
                  <a:pt x="64876" y="168539"/>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Tree>
    <p:extLst>
      <p:ext uri="{BB962C8B-B14F-4D97-AF65-F5344CB8AC3E}">
        <p14:creationId xmlns:p14="http://schemas.microsoft.com/office/powerpoint/2010/main" val="4289466068"/>
      </p:ext>
    </p:extLst>
  </p:cSld>
  <p:clrMapOvr>
    <a:masterClrMapping/>
  </p:clrMapOvr>
</p:sldLayout>
</file>

<file path=ppt/slideLayouts/slideLayout201.xml><?xml version="1.0" encoding="utf-8"?>
<p:sldLayout xmlns:a="http://schemas.openxmlformats.org/drawingml/2006/main" xmlns:r="http://schemas.openxmlformats.org/officeDocument/2006/relationships" xmlns:p="http://schemas.openxmlformats.org/presentationml/2006/main" matchingName="Section Header">
  <p:cSld name="Section Header">
    <p:bg>
      <p:bgPr>
        <a:solidFill>
          <a:schemeClr val="lt1"/>
        </a:solidFill>
        <a:effectLst/>
      </p:bgPr>
    </p:bg>
    <p:spTree>
      <p:nvGrpSpPr>
        <p:cNvPr id="1" name="Shape 389"/>
        <p:cNvGrpSpPr/>
        <p:nvPr/>
      </p:nvGrpSpPr>
      <p:grpSpPr>
        <a:xfrm>
          <a:off x="0" y="0"/>
          <a:ext cx="0" cy="0"/>
          <a:chOff x="0" y="0"/>
          <a:chExt cx="0" cy="0"/>
        </a:xfrm>
      </p:grpSpPr>
      <p:sp>
        <p:nvSpPr>
          <p:cNvPr id="390" name="Google Shape;390;p25"/>
          <p:cNvSpPr/>
          <p:nvPr/>
        </p:nvSpPr>
        <p:spPr>
          <a:xfrm>
            <a:off x="0" y="6771286"/>
            <a:ext cx="12192000" cy="86714"/>
          </a:xfrm>
          <a:prstGeom prst="rect">
            <a:avLst/>
          </a:prstGeom>
          <a:solidFill>
            <a:schemeClr val="lt1"/>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391" name="Google Shape;391;p25"/>
          <p:cNvSpPr/>
          <p:nvPr/>
        </p:nvSpPr>
        <p:spPr>
          <a:xfrm>
            <a:off x="0" y="0"/>
            <a:ext cx="12192000" cy="86714"/>
          </a:xfrm>
          <a:prstGeom prst="rect">
            <a:avLst/>
          </a:prstGeom>
          <a:solidFill>
            <a:schemeClr val="lt1"/>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392" name="Google Shape;392;p25"/>
          <p:cNvSpPr/>
          <p:nvPr/>
        </p:nvSpPr>
        <p:spPr>
          <a:xfrm rot="5400000">
            <a:off x="-3385643" y="3385642"/>
            <a:ext cx="6858001" cy="86714"/>
          </a:xfrm>
          <a:prstGeom prst="rect">
            <a:avLst/>
          </a:prstGeom>
          <a:solidFill>
            <a:schemeClr val="lt1"/>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393" name="Google Shape;393;p25"/>
          <p:cNvSpPr/>
          <p:nvPr/>
        </p:nvSpPr>
        <p:spPr>
          <a:xfrm rot="5400000">
            <a:off x="8719643" y="3385643"/>
            <a:ext cx="6858000" cy="86714"/>
          </a:xfrm>
          <a:prstGeom prst="rect">
            <a:avLst/>
          </a:prstGeom>
          <a:solidFill>
            <a:schemeClr val="lt1"/>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394" name="Google Shape;394;p25"/>
          <p:cNvSpPr txBox="1">
            <a:spLocks noGrp="1"/>
          </p:cNvSpPr>
          <p:nvPr>
            <p:ph type="ctrTitle"/>
          </p:nvPr>
        </p:nvSpPr>
        <p:spPr>
          <a:xfrm>
            <a:off x="6095999" y="86714"/>
            <a:ext cx="6009287" cy="4068402"/>
          </a:xfrm>
          <a:prstGeom prst="rect">
            <a:avLst/>
          </a:prstGeom>
          <a:solidFill>
            <a:schemeClr val="dk1">
              <a:alpha val="80000"/>
            </a:schemeClr>
          </a:solidFill>
          <a:ln>
            <a:noFill/>
          </a:ln>
        </p:spPr>
        <p:txBody>
          <a:bodyPr spcFirstLastPara="1" wrap="square" lIns="288000" tIns="0" rIns="432000" bIns="144000" anchor="b" anchorCtr="0"/>
          <a:lstStyle>
            <a:lvl1pPr marR="0" lvl="0" algn="r" rtl="0">
              <a:lnSpc>
                <a:spcPct val="90000"/>
              </a:lnSpc>
              <a:spcBef>
                <a:spcPts val="0"/>
              </a:spcBef>
              <a:spcAft>
                <a:spcPts val="0"/>
              </a:spcAft>
              <a:buClr>
                <a:schemeClr val="lt1"/>
              </a:buClr>
              <a:buSzPts val="4200"/>
              <a:buFont typeface="Economica"/>
              <a:buNone/>
              <a:defRPr sz="4200" b="0" i="0" u="none" strike="noStrike" cap="none">
                <a:solidFill>
                  <a:schemeClr val="lt1"/>
                </a:solidFill>
                <a:latin typeface="Economica"/>
                <a:ea typeface="Economica"/>
                <a:cs typeface="Economica"/>
                <a:sym typeface="Economica"/>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endParaRPr/>
          </a:p>
        </p:txBody>
      </p:sp>
      <p:sp>
        <p:nvSpPr>
          <p:cNvPr id="395" name="Google Shape;395;p25"/>
          <p:cNvSpPr txBox="1">
            <a:spLocks noGrp="1"/>
          </p:cNvSpPr>
          <p:nvPr>
            <p:ph type="subTitle" idx="1"/>
          </p:nvPr>
        </p:nvSpPr>
        <p:spPr>
          <a:xfrm>
            <a:off x="6095999" y="4152672"/>
            <a:ext cx="6009287" cy="1818422"/>
          </a:xfrm>
          <a:prstGeom prst="rect">
            <a:avLst/>
          </a:prstGeom>
          <a:solidFill>
            <a:srgbClr val="F2F2F2">
              <a:alpha val="80000"/>
            </a:srgbClr>
          </a:solidFill>
          <a:ln>
            <a:noFill/>
          </a:ln>
        </p:spPr>
        <p:txBody>
          <a:bodyPr spcFirstLastPara="1" wrap="square" lIns="288000" tIns="144000" rIns="432000" bIns="0" anchor="t" anchorCtr="0"/>
          <a:lstStyle>
            <a:lvl1pPr marR="0" lvl="0" algn="r" rtl="0">
              <a:lnSpc>
                <a:spcPct val="90000"/>
              </a:lnSpc>
              <a:spcBef>
                <a:spcPts val="1000"/>
              </a:spcBef>
              <a:spcAft>
                <a:spcPts val="0"/>
              </a:spcAft>
              <a:buClr>
                <a:schemeClr val="dk1"/>
              </a:buClr>
              <a:buSzPts val="2100"/>
              <a:buFont typeface="Arial"/>
              <a:buNone/>
              <a:defRPr sz="2100" b="0" i="0" u="none" strike="noStrike" cap="none">
                <a:solidFill>
                  <a:schemeClr val="dk1"/>
                </a:solidFill>
                <a:latin typeface="Calibri"/>
                <a:ea typeface="Calibri"/>
                <a:cs typeface="Calibri"/>
                <a:sym typeface="Calibri"/>
              </a:defRPr>
            </a:lvl1pPr>
            <a:lvl2pPr marR="0" lvl="1" algn="ctr" rtl="0">
              <a:lnSpc>
                <a:spcPct val="90000"/>
              </a:lnSpc>
              <a:spcBef>
                <a:spcPts val="500"/>
              </a:spcBef>
              <a:spcAft>
                <a:spcPts val="0"/>
              </a:spcAft>
              <a:buClr>
                <a:srgbClr val="3F3F3F"/>
              </a:buClr>
              <a:buSzPts val="2000"/>
              <a:buFont typeface="Arial"/>
              <a:buNone/>
              <a:defRPr sz="2000" b="0" i="0" u="none" strike="noStrike" cap="none">
                <a:solidFill>
                  <a:srgbClr val="3F3F3F"/>
                </a:solidFill>
                <a:latin typeface="Calibri"/>
                <a:ea typeface="Calibri"/>
                <a:cs typeface="Calibri"/>
                <a:sym typeface="Calibri"/>
              </a:defRPr>
            </a:lvl2pPr>
            <a:lvl3pPr marR="0" lvl="2" algn="ctr" rtl="0">
              <a:lnSpc>
                <a:spcPct val="90000"/>
              </a:lnSpc>
              <a:spcBef>
                <a:spcPts val="500"/>
              </a:spcBef>
              <a:spcAft>
                <a:spcPts val="0"/>
              </a:spcAft>
              <a:buClr>
                <a:srgbClr val="3F3F3F"/>
              </a:buClr>
              <a:buSzPts val="1800"/>
              <a:buFont typeface="Arial"/>
              <a:buNone/>
              <a:defRPr sz="1800" b="0" i="0" u="none" strike="noStrike" cap="none">
                <a:solidFill>
                  <a:srgbClr val="3F3F3F"/>
                </a:solidFill>
                <a:latin typeface="Calibri"/>
                <a:ea typeface="Calibri"/>
                <a:cs typeface="Calibri"/>
                <a:sym typeface="Calibri"/>
              </a:defRPr>
            </a:lvl3pPr>
            <a:lvl4pPr marR="0" lvl="3" algn="ctr" rtl="0">
              <a:lnSpc>
                <a:spcPct val="90000"/>
              </a:lnSpc>
              <a:spcBef>
                <a:spcPts val="500"/>
              </a:spcBef>
              <a:spcAft>
                <a:spcPts val="0"/>
              </a:spcAft>
              <a:buClr>
                <a:srgbClr val="3F3F3F"/>
              </a:buClr>
              <a:buSzPts val="1600"/>
              <a:buFont typeface="Arial"/>
              <a:buNone/>
              <a:defRPr sz="1600" b="0" i="0" u="none" strike="noStrike" cap="none">
                <a:solidFill>
                  <a:srgbClr val="3F3F3F"/>
                </a:solidFill>
                <a:latin typeface="Calibri"/>
                <a:ea typeface="Calibri"/>
                <a:cs typeface="Calibri"/>
                <a:sym typeface="Calibri"/>
              </a:defRPr>
            </a:lvl4pPr>
            <a:lvl5pPr marR="0" lvl="4" algn="ctr" rtl="0">
              <a:lnSpc>
                <a:spcPct val="90000"/>
              </a:lnSpc>
              <a:spcBef>
                <a:spcPts val="500"/>
              </a:spcBef>
              <a:spcAft>
                <a:spcPts val="0"/>
              </a:spcAft>
              <a:buClr>
                <a:srgbClr val="3F3F3F"/>
              </a:buClr>
              <a:buSzPts val="1600"/>
              <a:buFont typeface="Arial"/>
              <a:buNone/>
              <a:defRPr sz="1600" b="0" i="0" u="none" strike="noStrike" cap="none">
                <a:solidFill>
                  <a:srgbClr val="3F3F3F"/>
                </a:solidFill>
                <a:latin typeface="Calibri"/>
                <a:ea typeface="Calibri"/>
                <a:cs typeface="Calibri"/>
                <a:sym typeface="Calibri"/>
              </a:defRPr>
            </a:lvl5pPr>
            <a:lvl6pPr marR="0" lvl="5" algn="ctr" rtl="0">
              <a:lnSpc>
                <a:spcPct val="90000"/>
              </a:lnSpc>
              <a:spcBef>
                <a:spcPts val="500"/>
              </a:spcBef>
              <a:spcAft>
                <a:spcPts val="0"/>
              </a:spcAft>
              <a:buClr>
                <a:schemeClr val="dk1"/>
              </a:buClr>
              <a:buSzPts val="1600"/>
              <a:buFont typeface="Arial"/>
              <a:buNone/>
              <a:defRPr sz="1600" b="0" i="0" u="none" strike="noStrike" cap="none">
                <a:solidFill>
                  <a:schemeClr val="dk1"/>
                </a:solidFill>
                <a:latin typeface="Calibri"/>
                <a:ea typeface="Calibri"/>
                <a:cs typeface="Calibri"/>
                <a:sym typeface="Calibri"/>
              </a:defRPr>
            </a:lvl6pPr>
            <a:lvl7pPr marR="0" lvl="6" algn="ctr" rtl="0">
              <a:lnSpc>
                <a:spcPct val="90000"/>
              </a:lnSpc>
              <a:spcBef>
                <a:spcPts val="500"/>
              </a:spcBef>
              <a:spcAft>
                <a:spcPts val="0"/>
              </a:spcAft>
              <a:buClr>
                <a:schemeClr val="dk1"/>
              </a:buClr>
              <a:buSzPts val="1600"/>
              <a:buFont typeface="Arial"/>
              <a:buNone/>
              <a:defRPr sz="1600" b="0" i="0" u="none" strike="noStrike" cap="none">
                <a:solidFill>
                  <a:schemeClr val="dk1"/>
                </a:solidFill>
                <a:latin typeface="Calibri"/>
                <a:ea typeface="Calibri"/>
                <a:cs typeface="Calibri"/>
                <a:sym typeface="Calibri"/>
              </a:defRPr>
            </a:lvl7pPr>
            <a:lvl8pPr marR="0" lvl="7" algn="ctr" rtl="0">
              <a:lnSpc>
                <a:spcPct val="90000"/>
              </a:lnSpc>
              <a:spcBef>
                <a:spcPts val="500"/>
              </a:spcBef>
              <a:spcAft>
                <a:spcPts val="0"/>
              </a:spcAft>
              <a:buClr>
                <a:schemeClr val="dk1"/>
              </a:buClr>
              <a:buSzPts val="1600"/>
              <a:buFont typeface="Arial"/>
              <a:buNone/>
              <a:defRPr sz="1600" b="0" i="0" u="none" strike="noStrike" cap="none">
                <a:solidFill>
                  <a:schemeClr val="dk1"/>
                </a:solidFill>
                <a:latin typeface="Calibri"/>
                <a:ea typeface="Calibri"/>
                <a:cs typeface="Calibri"/>
                <a:sym typeface="Calibri"/>
              </a:defRPr>
            </a:lvl8pPr>
            <a:lvl9pPr marR="0" lvl="8" algn="ctr" rtl="0">
              <a:lnSpc>
                <a:spcPct val="90000"/>
              </a:lnSpc>
              <a:spcBef>
                <a:spcPts val="500"/>
              </a:spcBef>
              <a:spcAft>
                <a:spcPts val="0"/>
              </a:spcAft>
              <a:buClr>
                <a:schemeClr val="dk1"/>
              </a:buClr>
              <a:buSzPts val="1600"/>
              <a:buFont typeface="Arial"/>
              <a:buNone/>
              <a:defRPr sz="1600" b="0" i="0" u="none" strike="noStrike" cap="none">
                <a:solidFill>
                  <a:schemeClr val="dk1"/>
                </a:solidFill>
                <a:latin typeface="Calibri"/>
                <a:ea typeface="Calibri"/>
                <a:cs typeface="Calibri"/>
                <a:sym typeface="Calibri"/>
              </a:defRPr>
            </a:lvl9pPr>
          </a:lstStyle>
          <a:p>
            <a:endParaRPr/>
          </a:p>
        </p:txBody>
      </p:sp>
      <p:sp>
        <p:nvSpPr>
          <p:cNvPr id="396" name="Google Shape;396;p25"/>
          <p:cNvSpPr>
            <a:spLocks noGrp="1"/>
          </p:cNvSpPr>
          <p:nvPr>
            <p:ph type="sldNum" idx="12"/>
          </p:nvPr>
        </p:nvSpPr>
        <p:spPr>
          <a:xfrm>
            <a:off x="11496369" y="6155190"/>
            <a:ext cx="432000" cy="432000"/>
          </a:xfrm>
          <a:prstGeom prst="ellipse">
            <a:avLst/>
          </a:prstGeom>
          <a:noFill/>
          <a:ln w="9525" cap="flat" cmpd="sng">
            <a:solidFill>
              <a:schemeClr val="accent1"/>
            </a:solidFill>
            <a:prstDash val="solid"/>
            <a:round/>
            <a:headEnd type="none" w="sm" len="sm"/>
            <a:tailEnd type="none" w="sm" len="sm"/>
          </a:ln>
        </p:spPr>
        <p:txBody>
          <a:bodyPr spcFirstLastPara="1" wrap="square" lIns="0" tIns="0" rIns="0" bIns="0" anchor="ctr" anchorCtr="0">
            <a:noAutofit/>
          </a:bodyPr>
          <a:lstStyle>
            <a:lvl1pPr marL="0" marR="0" lvl="0" indent="0" algn="ctr" rtl="0">
              <a:spcBef>
                <a:spcPts val="0"/>
              </a:spcBef>
              <a:buNone/>
              <a:defRPr sz="1200" b="1" i="1" u="none" strike="noStrike" cap="none">
                <a:solidFill>
                  <a:schemeClr val="dk1"/>
                </a:solidFill>
                <a:latin typeface="Rockwell"/>
                <a:ea typeface="Rockwell"/>
                <a:cs typeface="Rockwell"/>
                <a:sym typeface="Rockwell"/>
              </a:defRPr>
            </a:lvl1pPr>
            <a:lvl2pPr marL="0" marR="0" lvl="1" indent="0" algn="ctr" rtl="0">
              <a:spcBef>
                <a:spcPts val="0"/>
              </a:spcBef>
              <a:buNone/>
              <a:defRPr sz="1200" b="1" i="1" u="none" strike="noStrike" cap="none">
                <a:solidFill>
                  <a:schemeClr val="dk1"/>
                </a:solidFill>
                <a:latin typeface="Rockwell"/>
                <a:ea typeface="Rockwell"/>
                <a:cs typeface="Rockwell"/>
                <a:sym typeface="Rockwell"/>
              </a:defRPr>
            </a:lvl2pPr>
            <a:lvl3pPr marL="0" marR="0" lvl="2" indent="0" algn="ctr" rtl="0">
              <a:spcBef>
                <a:spcPts val="0"/>
              </a:spcBef>
              <a:buNone/>
              <a:defRPr sz="1200" b="1" i="1" u="none" strike="noStrike" cap="none">
                <a:solidFill>
                  <a:schemeClr val="dk1"/>
                </a:solidFill>
                <a:latin typeface="Rockwell"/>
                <a:ea typeface="Rockwell"/>
                <a:cs typeface="Rockwell"/>
                <a:sym typeface="Rockwell"/>
              </a:defRPr>
            </a:lvl3pPr>
            <a:lvl4pPr marL="0" marR="0" lvl="3" indent="0" algn="ctr" rtl="0">
              <a:spcBef>
                <a:spcPts val="0"/>
              </a:spcBef>
              <a:buNone/>
              <a:defRPr sz="1200" b="1" i="1" u="none" strike="noStrike" cap="none">
                <a:solidFill>
                  <a:schemeClr val="dk1"/>
                </a:solidFill>
                <a:latin typeface="Rockwell"/>
                <a:ea typeface="Rockwell"/>
                <a:cs typeface="Rockwell"/>
                <a:sym typeface="Rockwell"/>
              </a:defRPr>
            </a:lvl4pPr>
            <a:lvl5pPr marL="0" marR="0" lvl="4" indent="0" algn="ctr" rtl="0">
              <a:spcBef>
                <a:spcPts val="0"/>
              </a:spcBef>
              <a:buNone/>
              <a:defRPr sz="1200" b="1" i="1" u="none" strike="noStrike" cap="none">
                <a:solidFill>
                  <a:schemeClr val="dk1"/>
                </a:solidFill>
                <a:latin typeface="Rockwell"/>
                <a:ea typeface="Rockwell"/>
                <a:cs typeface="Rockwell"/>
                <a:sym typeface="Rockwell"/>
              </a:defRPr>
            </a:lvl5pPr>
            <a:lvl6pPr marL="0" marR="0" lvl="5" indent="0" algn="ctr" rtl="0">
              <a:spcBef>
                <a:spcPts val="0"/>
              </a:spcBef>
              <a:buNone/>
              <a:defRPr sz="1200" b="1" i="1" u="none" strike="noStrike" cap="none">
                <a:solidFill>
                  <a:schemeClr val="dk1"/>
                </a:solidFill>
                <a:latin typeface="Rockwell"/>
                <a:ea typeface="Rockwell"/>
                <a:cs typeface="Rockwell"/>
                <a:sym typeface="Rockwell"/>
              </a:defRPr>
            </a:lvl6pPr>
            <a:lvl7pPr marL="0" marR="0" lvl="6" indent="0" algn="ctr" rtl="0">
              <a:spcBef>
                <a:spcPts val="0"/>
              </a:spcBef>
              <a:buNone/>
              <a:defRPr sz="1200" b="1" i="1" u="none" strike="noStrike" cap="none">
                <a:solidFill>
                  <a:schemeClr val="dk1"/>
                </a:solidFill>
                <a:latin typeface="Rockwell"/>
                <a:ea typeface="Rockwell"/>
                <a:cs typeface="Rockwell"/>
                <a:sym typeface="Rockwell"/>
              </a:defRPr>
            </a:lvl7pPr>
            <a:lvl8pPr marL="0" marR="0" lvl="7" indent="0" algn="ctr" rtl="0">
              <a:spcBef>
                <a:spcPts val="0"/>
              </a:spcBef>
              <a:buNone/>
              <a:defRPr sz="1200" b="1" i="1" u="none" strike="noStrike" cap="none">
                <a:solidFill>
                  <a:schemeClr val="dk1"/>
                </a:solidFill>
                <a:latin typeface="Rockwell"/>
                <a:ea typeface="Rockwell"/>
                <a:cs typeface="Rockwell"/>
                <a:sym typeface="Rockwell"/>
              </a:defRPr>
            </a:lvl8pPr>
            <a:lvl9pPr marL="0" marR="0" lvl="8" indent="0" algn="ctr" rtl="0">
              <a:spcBef>
                <a:spcPts val="0"/>
              </a:spcBef>
              <a:buNone/>
              <a:defRPr sz="1200" b="1" i="1" u="none" strike="noStrike" cap="none">
                <a:solidFill>
                  <a:schemeClr val="dk1"/>
                </a:solidFill>
                <a:latin typeface="Rockwell"/>
                <a:ea typeface="Rockwell"/>
                <a:cs typeface="Rockwell"/>
                <a:sym typeface="Rockwell"/>
              </a:defRPr>
            </a:lvl9p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n-US" sz="1200" b="1" i="1" u="none" strike="noStrike" kern="0" cap="none" spc="0" normalizeH="0" baseline="0" noProof="0">
                <a:ln>
                  <a:noFill/>
                </a:ln>
                <a:solidFill>
                  <a:srgbClr val="000000"/>
                </a:solidFill>
                <a:effectLst/>
                <a:uLnTx/>
                <a:uFillTx/>
                <a:latin typeface="Rockwell"/>
                <a:sym typeface="Rockwell"/>
              </a:rPr>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t>‹#›</a:t>
            </a:fld>
            <a:endParaRPr kumimoji="0" sz="1200" b="1" i="1" u="none" strike="noStrike" kern="0" cap="none" spc="0" normalizeH="0" baseline="0" noProof="0">
              <a:ln>
                <a:noFill/>
              </a:ln>
              <a:solidFill>
                <a:srgbClr val="000000"/>
              </a:solidFill>
              <a:effectLst/>
              <a:uLnTx/>
              <a:uFillTx/>
              <a:latin typeface="Rockwell"/>
              <a:sym typeface="Rockwell"/>
            </a:endParaRPr>
          </a:p>
        </p:txBody>
      </p:sp>
      <p:sp>
        <p:nvSpPr>
          <p:cNvPr id="397" name="Google Shape;397;p25"/>
          <p:cNvSpPr txBox="1"/>
          <p:nvPr/>
        </p:nvSpPr>
        <p:spPr>
          <a:xfrm>
            <a:off x="5861957" y="6613071"/>
            <a:ext cx="0" cy="0"/>
          </a:xfrm>
          <a:prstGeom prst="rect">
            <a:avLst/>
          </a:prstGeom>
          <a:noFill/>
          <a:ln>
            <a:noFill/>
          </a:ln>
        </p:spPr>
        <p:txBody>
          <a:bodyPr spcFirstLastPara="1" wrap="square" lIns="0" tIns="0" rIns="0" bIns="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3F3F3F"/>
              </a:solidFill>
              <a:effectLst/>
              <a:uLnTx/>
              <a:uFillTx/>
              <a:latin typeface="Calibri"/>
              <a:ea typeface="Calibri"/>
              <a:cs typeface="Calibri"/>
              <a:sym typeface="Calibri"/>
            </a:endParaRPr>
          </a:p>
        </p:txBody>
      </p:sp>
      <p:sp>
        <p:nvSpPr>
          <p:cNvPr id="398" name="Google Shape;398;p25"/>
          <p:cNvSpPr/>
          <p:nvPr/>
        </p:nvSpPr>
        <p:spPr>
          <a:xfrm>
            <a:off x="0" y="2539992"/>
            <a:ext cx="5373076" cy="4318008"/>
          </a:xfrm>
          <a:custGeom>
            <a:avLst/>
            <a:gdLst/>
            <a:ahLst/>
            <a:cxnLst/>
            <a:rect l="l" t="t" r="r" b="b"/>
            <a:pathLst>
              <a:path w="5373076" h="4318008" extrusionOk="0">
                <a:moveTo>
                  <a:pt x="4972877" y="1816430"/>
                </a:moveTo>
                <a:lnTo>
                  <a:pt x="5211912" y="2046590"/>
                </a:lnTo>
                <a:lnTo>
                  <a:pt x="4866804" y="2013272"/>
                </a:lnTo>
                <a:close/>
                <a:moveTo>
                  <a:pt x="3721849" y="1808102"/>
                </a:moveTo>
                <a:lnTo>
                  <a:pt x="3854624" y="2524110"/>
                </a:lnTo>
                <a:lnTo>
                  <a:pt x="3419634" y="2322178"/>
                </a:lnTo>
                <a:lnTo>
                  <a:pt x="3604566" y="1945430"/>
                </a:lnTo>
                <a:close/>
                <a:moveTo>
                  <a:pt x="2301472" y="1771765"/>
                </a:moveTo>
                <a:lnTo>
                  <a:pt x="3237442" y="2134997"/>
                </a:lnTo>
                <a:lnTo>
                  <a:pt x="3266331" y="2949530"/>
                </a:lnTo>
                <a:lnTo>
                  <a:pt x="1897852" y="4318008"/>
                </a:lnTo>
                <a:lnTo>
                  <a:pt x="134565" y="4318008"/>
                </a:lnTo>
                <a:lnTo>
                  <a:pt x="0" y="4183443"/>
                </a:lnTo>
                <a:lnTo>
                  <a:pt x="0" y="2855805"/>
                </a:lnTo>
                <a:close/>
                <a:moveTo>
                  <a:pt x="5243699" y="652159"/>
                </a:moveTo>
                <a:lnTo>
                  <a:pt x="5058767" y="1028908"/>
                </a:lnTo>
                <a:lnTo>
                  <a:pt x="4960786" y="983422"/>
                </a:lnTo>
                <a:close/>
                <a:moveTo>
                  <a:pt x="3473588" y="405712"/>
                </a:moveTo>
                <a:lnTo>
                  <a:pt x="4094196" y="1366894"/>
                </a:lnTo>
                <a:lnTo>
                  <a:pt x="3778134" y="1741309"/>
                </a:lnTo>
                <a:lnTo>
                  <a:pt x="2824519" y="1808100"/>
                </a:lnTo>
                <a:close/>
                <a:moveTo>
                  <a:pt x="4454991" y="0"/>
                </a:moveTo>
                <a:lnTo>
                  <a:pt x="5373076" y="32358"/>
                </a:lnTo>
                <a:lnTo>
                  <a:pt x="4628717" y="1349015"/>
                </a:lnTo>
                <a:lnTo>
                  <a:pt x="4094010" y="779481"/>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Tree>
    <p:extLst>
      <p:ext uri="{BB962C8B-B14F-4D97-AF65-F5344CB8AC3E}">
        <p14:creationId xmlns:p14="http://schemas.microsoft.com/office/powerpoint/2010/main" val="1321535689"/>
      </p:ext>
    </p:extLst>
  </p:cSld>
  <p:clrMapOvr>
    <a:masterClrMapping/>
  </p:clrMapOvr>
</p:sldLayout>
</file>

<file path=ppt/slideLayouts/slideLayout202.xml><?xml version="1.0" encoding="utf-8"?>
<p:sldLayout xmlns:a="http://schemas.openxmlformats.org/drawingml/2006/main" xmlns:r="http://schemas.openxmlformats.org/officeDocument/2006/relationships" xmlns:p="http://schemas.openxmlformats.org/presentationml/2006/main" matchingName="Content with Caption">
  <p:cSld name="Content with Caption">
    <p:spTree>
      <p:nvGrpSpPr>
        <p:cNvPr id="1" name="Shape 399"/>
        <p:cNvGrpSpPr/>
        <p:nvPr/>
      </p:nvGrpSpPr>
      <p:grpSpPr>
        <a:xfrm>
          <a:off x="0" y="0"/>
          <a:ext cx="0" cy="0"/>
          <a:chOff x="0" y="0"/>
          <a:chExt cx="0" cy="0"/>
        </a:xfrm>
      </p:grpSpPr>
      <p:sp>
        <p:nvSpPr>
          <p:cNvPr id="400" name="Google Shape;400;p26"/>
          <p:cNvSpPr/>
          <p:nvPr/>
        </p:nvSpPr>
        <p:spPr>
          <a:xfrm rot="4308689">
            <a:off x="8139110" y="-52404"/>
            <a:ext cx="648657" cy="777553"/>
          </a:xfrm>
          <a:custGeom>
            <a:avLst/>
            <a:gdLst/>
            <a:ahLst/>
            <a:cxnLst/>
            <a:rect l="l" t="t" r="r" b="b"/>
            <a:pathLst>
              <a:path w="648657" h="777553" extrusionOk="0">
                <a:moveTo>
                  <a:pt x="0" y="777553"/>
                </a:moveTo>
                <a:lnTo>
                  <a:pt x="255474" y="0"/>
                </a:lnTo>
                <a:lnTo>
                  <a:pt x="648657" y="713937"/>
                </a:lnTo>
                <a:lnTo>
                  <a:pt x="0" y="777553"/>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401" name="Google Shape;401;p26"/>
          <p:cNvSpPr/>
          <p:nvPr/>
        </p:nvSpPr>
        <p:spPr>
          <a:xfrm rot="4308689">
            <a:off x="8878526" y="-532562"/>
            <a:ext cx="3571215" cy="3737093"/>
          </a:xfrm>
          <a:custGeom>
            <a:avLst/>
            <a:gdLst/>
            <a:ahLst/>
            <a:cxnLst/>
            <a:rect l="l" t="t" r="r" b="b"/>
            <a:pathLst>
              <a:path w="3571215" h="3737093" extrusionOk="0">
                <a:moveTo>
                  <a:pt x="0" y="3023156"/>
                </a:moveTo>
                <a:lnTo>
                  <a:pt x="993291" y="0"/>
                </a:lnTo>
                <a:lnTo>
                  <a:pt x="3571215" y="847006"/>
                </a:lnTo>
                <a:lnTo>
                  <a:pt x="1392370" y="3639100"/>
                </a:lnTo>
                <a:lnTo>
                  <a:pt x="393183" y="3737093"/>
                </a:lnTo>
                <a:lnTo>
                  <a:pt x="0" y="3023156"/>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402" name="Google Shape;402;p26"/>
          <p:cNvSpPr txBox="1">
            <a:spLocks noGrp="1"/>
          </p:cNvSpPr>
          <p:nvPr>
            <p:ph type="ftr" idx="11"/>
          </p:nvPr>
        </p:nvSpPr>
        <p:spPr>
          <a:xfrm>
            <a:off x="431999" y="6188628"/>
            <a:ext cx="8784941" cy="365125"/>
          </a:xfrm>
          <a:prstGeom prst="rect">
            <a:avLst/>
          </a:prstGeom>
          <a:noFill/>
          <a:ln>
            <a:noFill/>
          </a:ln>
        </p:spPr>
        <p:txBody>
          <a:bodyPr spcFirstLastPara="1" wrap="square" lIns="0" tIns="0" rIns="0" bIns="0" anchor="ctr" anchorCtr="0"/>
          <a:lstStyle>
            <a:lvl1pPr marR="0" lvl="0" algn="l" rtl="0">
              <a:spcBef>
                <a:spcPts val="0"/>
              </a:spcBef>
              <a:spcAft>
                <a:spcPts val="0"/>
              </a:spcAft>
              <a:buSzPts val="1400"/>
              <a:buNone/>
              <a:defRPr sz="1200" b="0" i="0" u="none" strike="noStrike" cap="none">
                <a:solidFill>
                  <a:srgbClr val="3F3F3F"/>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200" b="0" i="0" u="none" strike="noStrike" kern="0" cap="none" spc="0" normalizeH="0" baseline="0" noProof="0">
              <a:ln>
                <a:noFill/>
              </a:ln>
              <a:solidFill>
                <a:srgbClr val="3F3F3F"/>
              </a:solidFill>
              <a:effectLst/>
              <a:uLnTx/>
              <a:uFillTx/>
              <a:latin typeface="Calibri"/>
              <a:cs typeface="Calibri"/>
              <a:sym typeface="Calibri"/>
            </a:endParaRPr>
          </a:p>
        </p:txBody>
      </p:sp>
      <p:sp>
        <p:nvSpPr>
          <p:cNvPr id="403" name="Google Shape;403;p26"/>
          <p:cNvSpPr>
            <a:spLocks noGrp="1"/>
          </p:cNvSpPr>
          <p:nvPr>
            <p:ph type="sldNum" idx="12"/>
          </p:nvPr>
        </p:nvSpPr>
        <p:spPr>
          <a:xfrm>
            <a:off x="11496369" y="6155190"/>
            <a:ext cx="432000" cy="432000"/>
          </a:xfrm>
          <a:prstGeom prst="ellipse">
            <a:avLst/>
          </a:prstGeom>
          <a:noFill/>
          <a:ln w="9525" cap="flat" cmpd="sng">
            <a:solidFill>
              <a:schemeClr val="accent1"/>
            </a:solidFill>
            <a:prstDash val="solid"/>
            <a:round/>
            <a:headEnd type="none" w="sm" len="sm"/>
            <a:tailEnd type="none" w="sm" len="sm"/>
          </a:ln>
        </p:spPr>
        <p:txBody>
          <a:bodyPr spcFirstLastPara="1" wrap="square" lIns="0" tIns="0" rIns="0" bIns="0" anchor="ctr" anchorCtr="0">
            <a:noAutofit/>
          </a:bodyPr>
          <a:lstStyle>
            <a:lvl1pPr marL="0" marR="0" lvl="0" indent="0" algn="ctr" rtl="0">
              <a:spcBef>
                <a:spcPts val="0"/>
              </a:spcBef>
              <a:buNone/>
              <a:defRPr sz="1200" b="1" i="1" u="none" strike="noStrike" cap="none">
                <a:solidFill>
                  <a:srgbClr val="3F3F3F"/>
                </a:solidFill>
                <a:latin typeface="Rockwell"/>
                <a:ea typeface="Rockwell"/>
                <a:cs typeface="Rockwell"/>
                <a:sym typeface="Rockwell"/>
              </a:defRPr>
            </a:lvl1pPr>
            <a:lvl2pPr marL="0" marR="0" lvl="1" indent="0" algn="ctr" rtl="0">
              <a:spcBef>
                <a:spcPts val="0"/>
              </a:spcBef>
              <a:buNone/>
              <a:defRPr sz="1200" b="1" i="1" u="none" strike="noStrike" cap="none">
                <a:solidFill>
                  <a:srgbClr val="3F3F3F"/>
                </a:solidFill>
                <a:latin typeface="Rockwell"/>
                <a:ea typeface="Rockwell"/>
                <a:cs typeface="Rockwell"/>
                <a:sym typeface="Rockwell"/>
              </a:defRPr>
            </a:lvl2pPr>
            <a:lvl3pPr marL="0" marR="0" lvl="2" indent="0" algn="ctr" rtl="0">
              <a:spcBef>
                <a:spcPts val="0"/>
              </a:spcBef>
              <a:buNone/>
              <a:defRPr sz="1200" b="1" i="1" u="none" strike="noStrike" cap="none">
                <a:solidFill>
                  <a:srgbClr val="3F3F3F"/>
                </a:solidFill>
                <a:latin typeface="Rockwell"/>
                <a:ea typeface="Rockwell"/>
                <a:cs typeface="Rockwell"/>
                <a:sym typeface="Rockwell"/>
              </a:defRPr>
            </a:lvl3pPr>
            <a:lvl4pPr marL="0" marR="0" lvl="3" indent="0" algn="ctr" rtl="0">
              <a:spcBef>
                <a:spcPts val="0"/>
              </a:spcBef>
              <a:buNone/>
              <a:defRPr sz="1200" b="1" i="1" u="none" strike="noStrike" cap="none">
                <a:solidFill>
                  <a:srgbClr val="3F3F3F"/>
                </a:solidFill>
                <a:latin typeface="Rockwell"/>
                <a:ea typeface="Rockwell"/>
                <a:cs typeface="Rockwell"/>
                <a:sym typeface="Rockwell"/>
              </a:defRPr>
            </a:lvl4pPr>
            <a:lvl5pPr marL="0" marR="0" lvl="4" indent="0" algn="ctr" rtl="0">
              <a:spcBef>
                <a:spcPts val="0"/>
              </a:spcBef>
              <a:buNone/>
              <a:defRPr sz="1200" b="1" i="1" u="none" strike="noStrike" cap="none">
                <a:solidFill>
                  <a:srgbClr val="3F3F3F"/>
                </a:solidFill>
                <a:latin typeface="Rockwell"/>
                <a:ea typeface="Rockwell"/>
                <a:cs typeface="Rockwell"/>
                <a:sym typeface="Rockwell"/>
              </a:defRPr>
            </a:lvl5pPr>
            <a:lvl6pPr marL="0" marR="0" lvl="5" indent="0" algn="ctr" rtl="0">
              <a:spcBef>
                <a:spcPts val="0"/>
              </a:spcBef>
              <a:buNone/>
              <a:defRPr sz="1200" b="1" i="1" u="none" strike="noStrike" cap="none">
                <a:solidFill>
                  <a:srgbClr val="3F3F3F"/>
                </a:solidFill>
                <a:latin typeface="Rockwell"/>
                <a:ea typeface="Rockwell"/>
                <a:cs typeface="Rockwell"/>
                <a:sym typeface="Rockwell"/>
              </a:defRPr>
            </a:lvl6pPr>
            <a:lvl7pPr marL="0" marR="0" lvl="6" indent="0" algn="ctr" rtl="0">
              <a:spcBef>
                <a:spcPts val="0"/>
              </a:spcBef>
              <a:buNone/>
              <a:defRPr sz="1200" b="1" i="1" u="none" strike="noStrike" cap="none">
                <a:solidFill>
                  <a:srgbClr val="3F3F3F"/>
                </a:solidFill>
                <a:latin typeface="Rockwell"/>
                <a:ea typeface="Rockwell"/>
                <a:cs typeface="Rockwell"/>
                <a:sym typeface="Rockwell"/>
              </a:defRPr>
            </a:lvl7pPr>
            <a:lvl8pPr marL="0" marR="0" lvl="7" indent="0" algn="ctr" rtl="0">
              <a:spcBef>
                <a:spcPts val="0"/>
              </a:spcBef>
              <a:buNone/>
              <a:defRPr sz="1200" b="1" i="1" u="none" strike="noStrike" cap="none">
                <a:solidFill>
                  <a:srgbClr val="3F3F3F"/>
                </a:solidFill>
                <a:latin typeface="Rockwell"/>
                <a:ea typeface="Rockwell"/>
                <a:cs typeface="Rockwell"/>
                <a:sym typeface="Rockwell"/>
              </a:defRPr>
            </a:lvl8pPr>
            <a:lvl9pPr marL="0" marR="0" lvl="8" indent="0" algn="ctr" rtl="0">
              <a:spcBef>
                <a:spcPts val="0"/>
              </a:spcBef>
              <a:buNone/>
              <a:defRPr sz="1200" b="1" i="1" u="none" strike="noStrike" cap="none">
                <a:solidFill>
                  <a:srgbClr val="3F3F3F"/>
                </a:solidFill>
                <a:latin typeface="Rockwell"/>
                <a:ea typeface="Rockwell"/>
                <a:cs typeface="Rockwell"/>
                <a:sym typeface="Rockwell"/>
              </a:defRPr>
            </a:lvl9p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n-US" sz="1200" b="1" i="1" u="none" strike="noStrike" kern="0" cap="none" spc="0" normalizeH="0" baseline="0" noProof="0">
                <a:ln>
                  <a:noFill/>
                </a:ln>
                <a:solidFill>
                  <a:srgbClr val="3F3F3F"/>
                </a:solidFill>
                <a:effectLst/>
                <a:uLnTx/>
                <a:uFillTx/>
                <a:latin typeface="Rockwell"/>
                <a:sym typeface="Rockwell"/>
              </a:rPr>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t>‹#›</a:t>
            </a:fld>
            <a:endParaRPr kumimoji="0" sz="1200" b="1" i="1" u="none" strike="noStrike" kern="0" cap="none" spc="0" normalizeH="0" baseline="0" noProof="0">
              <a:ln>
                <a:noFill/>
              </a:ln>
              <a:solidFill>
                <a:srgbClr val="3F3F3F"/>
              </a:solidFill>
              <a:effectLst/>
              <a:uLnTx/>
              <a:uFillTx/>
              <a:latin typeface="Rockwell"/>
              <a:sym typeface="Rockwell"/>
            </a:endParaRPr>
          </a:p>
        </p:txBody>
      </p:sp>
      <p:sp>
        <p:nvSpPr>
          <p:cNvPr id="404" name="Google Shape;404;p26"/>
          <p:cNvSpPr/>
          <p:nvPr/>
        </p:nvSpPr>
        <p:spPr>
          <a:xfrm rot="4308689">
            <a:off x="9191192" y="1651650"/>
            <a:ext cx="1980696" cy="2066510"/>
          </a:xfrm>
          <a:custGeom>
            <a:avLst/>
            <a:gdLst/>
            <a:ahLst/>
            <a:cxnLst/>
            <a:rect l="l" t="t" r="r" b="b"/>
            <a:pathLst>
              <a:path w="1980696" h="2066510" extrusionOk="0">
                <a:moveTo>
                  <a:pt x="0" y="2066510"/>
                </a:moveTo>
                <a:lnTo>
                  <a:pt x="1138078" y="0"/>
                </a:lnTo>
                <a:lnTo>
                  <a:pt x="1980696" y="1530016"/>
                </a:lnTo>
                <a:lnTo>
                  <a:pt x="1459417" y="2066510"/>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405" name="Google Shape;405;p26"/>
          <p:cNvSpPr/>
          <p:nvPr/>
        </p:nvSpPr>
        <p:spPr>
          <a:xfrm rot="-7769131">
            <a:off x="9457431" y="3977898"/>
            <a:ext cx="346713" cy="206124"/>
          </a:xfrm>
          <a:custGeom>
            <a:avLst/>
            <a:gdLst/>
            <a:ahLst/>
            <a:cxnLst/>
            <a:rect l="l" t="t" r="r" b="b"/>
            <a:pathLst>
              <a:path w="346713" h="206124" extrusionOk="0">
                <a:moveTo>
                  <a:pt x="346713" y="206124"/>
                </a:moveTo>
                <a:lnTo>
                  <a:pt x="0" y="206124"/>
                </a:lnTo>
                <a:lnTo>
                  <a:pt x="86666" y="0"/>
                </a:lnTo>
                <a:lnTo>
                  <a:pt x="346713" y="206124"/>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406" name="Google Shape;406;p26"/>
          <p:cNvSpPr/>
          <p:nvPr/>
        </p:nvSpPr>
        <p:spPr>
          <a:xfrm rot="-9168920">
            <a:off x="9528615" y="3713859"/>
            <a:ext cx="710669" cy="335543"/>
          </a:xfrm>
          <a:custGeom>
            <a:avLst/>
            <a:gdLst/>
            <a:ahLst/>
            <a:cxnLst/>
            <a:rect l="l" t="t" r="r" b="b"/>
            <a:pathLst>
              <a:path w="710669" h="335543" extrusionOk="0">
                <a:moveTo>
                  <a:pt x="710669" y="176660"/>
                </a:moveTo>
                <a:lnTo>
                  <a:pt x="0" y="335543"/>
                </a:lnTo>
                <a:lnTo>
                  <a:pt x="141082" y="0"/>
                </a:lnTo>
                <a:lnTo>
                  <a:pt x="487795" y="0"/>
                </a:lnTo>
                <a:lnTo>
                  <a:pt x="710669" y="176660"/>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407" name="Google Shape;407;p26"/>
          <p:cNvSpPr/>
          <p:nvPr/>
        </p:nvSpPr>
        <p:spPr>
          <a:xfrm rot="4308689">
            <a:off x="8785444" y="1075879"/>
            <a:ext cx="1246227" cy="1580187"/>
          </a:xfrm>
          <a:custGeom>
            <a:avLst/>
            <a:gdLst/>
            <a:ahLst/>
            <a:cxnLst/>
            <a:rect l="l" t="t" r="r" b="b"/>
            <a:pathLst>
              <a:path w="1246227" h="1580187" extrusionOk="0">
                <a:moveTo>
                  <a:pt x="0" y="1580187"/>
                </a:moveTo>
                <a:lnTo>
                  <a:pt x="1168783" y="0"/>
                </a:lnTo>
                <a:lnTo>
                  <a:pt x="1246227" y="105569"/>
                </a:lnTo>
                <a:lnTo>
                  <a:pt x="358471" y="1574380"/>
                </a:lnTo>
                <a:lnTo>
                  <a:pt x="0" y="1580187"/>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408" name="Google Shape;408;p26"/>
          <p:cNvSpPr/>
          <p:nvPr/>
        </p:nvSpPr>
        <p:spPr>
          <a:xfrm rot="-4406895">
            <a:off x="11374788" y="2846425"/>
            <a:ext cx="243160" cy="406553"/>
          </a:xfrm>
          <a:custGeom>
            <a:avLst/>
            <a:gdLst/>
            <a:ahLst/>
            <a:cxnLst/>
            <a:rect l="l" t="t" r="r" b="b"/>
            <a:pathLst>
              <a:path w="243160" h="406553" extrusionOk="0">
                <a:moveTo>
                  <a:pt x="243160" y="342071"/>
                </a:moveTo>
                <a:lnTo>
                  <a:pt x="156493" y="406553"/>
                </a:lnTo>
                <a:lnTo>
                  <a:pt x="0" y="0"/>
                </a:lnTo>
                <a:lnTo>
                  <a:pt x="243160" y="342071"/>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409" name="Google Shape;409;p26"/>
          <p:cNvSpPr/>
          <p:nvPr/>
        </p:nvSpPr>
        <p:spPr>
          <a:xfrm rot="-4406895">
            <a:off x="10879052" y="2627354"/>
            <a:ext cx="692798" cy="510610"/>
          </a:xfrm>
          <a:custGeom>
            <a:avLst/>
            <a:gdLst/>
            <a:ahLst/>
            <a:cxnLst/>
            <a:rect l="l" t="t" r="r" b="b"/>
            <a:pathLst>
              <a:path w="692798" h="510610" extrusionOk="0">
                <a:moveTo>
                  <a:pt x="692798" y="224339"/>
                </a:moveTo>
                <a:lnTo>
                  <a:pt x="308036" y="510610"/>
                </a:lnTo>
                <a:lnTo>
                  <a:pt x="64876" y="168539"/>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410" name="Google Shape;410;p26"/>
          <p:cNvSpPr txBox="1">
            <a:spLocks noGrp="1"/>
          </p:cNvSpPr>
          <p:nvPr>
            <p:ph type="title"/>
          </p:nvPr>
        </p:nvSpPr>
        <p:spPr>
          <a:xfrm>
            <a:off x="839788" y="457200"/>
            <a:ext cx="3932237" cy="1600200"/>
          </a:xfrm>
          <a:prstGeom prst="rect">
            <a:avLst/>
          </a:prstGeom>
          <a:noFill/>
          <a:ln>
            <a:noFill/>
          </a:ln>
        </p:spPr>
        <p:txBody>
          <a:bodyPr spcFirstLastPara="1" wrap="square" lIns="0" tIns="0" rIns="0" bIns="0" anchor="b" anchorCtr="0"/>
          <a:lstStyle>
            <a:lvl1pPr marR="0" lvl="0" algn="l" rtl="0">
              <a:lnSpc>
                <a:spcPct val="90000"/>
              </a:lnSpc>
              <a:spcBef>
                <a:spcPts val="0"/>
              </a:spcBef>
              <a:spcAft>
                <a:spcPts val="0"/>
              </a:spcAft>
              <a:buClr>
                <a:srgbClr val="0070C0"/>
              </a:buClr>
              <a:buSzPts val="3200"/>
              <a:buFont typeface="Economica"/>
              <a:buNone/>
              <a:defRPr sz="3200" b="0" i="0" u="none" strike="noStrike" cap="none">
                <a:solidFill>
                  <a:srgbClr val="0070C0"/>
                </a:solidFill>
                <a:latin typeface="Economica"/>
                <a:ea typeface="Economica"/>
                <a:cs typeface="Economica"/>
                <a:sym typeface="Economica"/>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endParaRPr/>
          </a:p>
        </p:txBody>
      </p:sp>
      <p:sp>
        <p:nvSpPr>
          <p:cNvPr id="411" name="Google Shape;411;p26"/>
          <p:cNvSpPr txBox="1">
            <a:spLocks noGrp="1"/>
          </p:cNvSpPr>
          <p:nvPr>
            <p:ph type="body" idx="1"/>
          </p:nvPr>
        </p:nvSpPr>
        <p:spPr>
          <a:xfrm>
            <a:off x="839788" y="2057400"/>
            <a:ext cx="3932237" cy="3811588"/>
          </a:xfrm>
          <a:prstGeom prst="rect">
            <a:avLst/>
          </a:prstGeom>
          <a:noFill/>
          <a:ln>
            <a:noFill/>
          </a:ln>
        </p:spPr>
        <p:txBody>
          <a:bodyPr spcFirstLastPara="1" wrap="square" lIns="0" tIns="0" rIns="0" bIns="0" anchor="t" anchorCtr="0"/>
          <a:lstStyle>
            <a:lvl1pPr marL="457200" marR="0" lvl="0" indent="-228600" algn="l" rtl="0">
              <a:lnSpc>
                <a:spcPct val="90000"/>
              </a:lnSpc>
              <a:spcBef>
                <a:spcPts val="1000"/>
              </a:spcBef>
              <a:spcAft>
                <a:spcPts val="0"/>
              </a:spcAft>
              <a:buClr>
                <a:srgbClr val="3F3F3F"/>
              </a:buClr>
              <a:buSzPts val="1600"/>
              <a:buFont typeface="Arial"/>
              <a:buNone/>
              <a:defRPr sz="1600" b="0" i="0" u="none" strike="noStrike" cap="none">
                <a:solidFill>
                  <a:srgbClr val="3F3F3F"/>
                </a:solidFill>
                <a:latin typeface="Calibri"/>
                <a:ea typeface="Calibri"/>
                <a:cs typeface="Calibri"/>
                <a:sym typeface="Calibri"/>
              </a:defRPr>
            </a:lvl1pPr>
            <a:lvl2pPr marL="914400" marR="0" lvl="1" indent="-228600" algn="l" rtl="0">
              <a:lnSpc>
                <a:spcPct val="90000"/>
              </a:lnSpc>
              <a:spcBef>
                <a:spcPts val="500"/>
              </a:spcBef>
              <a:spcAft>
                <a:spcPts val="0"/>
              </a:spcAft>
              <a:buClr>
                <a:srgbClr val="3F3F3F"/>
              </a:buClr>
              <a:buSzPts val="1400"/>
              <a:buFont typeface="Arial"/>
              <a:buNone/>
              <a:defRPr sz="1400" b="0" i="0" u="none" strike="noStrike" cap="none">
                <a:solidFill>
                  <a:srgbClr val="3F3F3F"/>
                </a:solidFill>
                <a:latin typeface="Calibri"/>
                <a:ea typeface="Calibri"/>
                <a:cs typeface="Calibri"/>
                <a:sym typeface="Calibri"/>
              </a:defRPr>
            </a:lvl2pPr>
            <a:lvl3pPr marL="1371600" marR="0" lvl="2" indent="-228600" algn="l" rtl="0">
              <a:lnSpc>
                <a:spcPct val="90000"/>
              </a:lnSpc>
              <a:spcBef>
                <a:spcPts val="500"/>
              </a:spcBef>
              <a:spcAft>
                <a:spcPts val="0"/>
              </a:spcAft>
              <a:buClr>
                <a:srgbClr val="3F3F3F"/>
              </a:buClr>
              <a:buSzPts val="1200"/>
              <a:buFont typeface="Arial"/>
              <a:buNone/>
              <a:defRPr sz="1200" b="0" i="0" u="none" strike="noStrike" cap="none">
                <a:solidFill>
                  <a:srgbClr val="3F3F3F"/>
                </a:solidFill>
                <a:latin typeface="Calibri"/>
                <a:ea typeface="Calibri"/>
                <a:cs typeface="Calibri"/>
                <a:sym typeface="Calibri"/>
              </a:defRPr>
            </a:lvl3pPr>
            <a:lvl4pPr marL="1828800" marR="0" lvl="3" indent="-228600" algn="l" rtl="0">
              <a:lnSpc>
                <a:spcPct val="90000"/>
              </a:lnSpc>
              <a:spcBef>
                <a:spcPts val="500"/>
              </a:spcBef>
              <a:spcAft>
                <a:spcPts val="0"/>
              </a:spcAft>
              <a:buClr>
                <a:srgbClr val="3F3F3F"/>
              </a:buClr>
              <a:buSzPts val="1000"/>
              <a:buFont typeface="Arial"/>
              <a:buNone/>
              <a:defRPr sz="1000" b="0" i="0" u="none" strike="noStrike" cap="none">
                <a:solidFill>
                  <a:srgbClr val="3F3F3F"/>
                </a:solidFill>
                <a:latin typeface="Calibri"/>
                <a:ea typeface="Calibri"/>
                <a:cs typeface="Calibri"/>
                <a:sym typeface="Calibri"/>
              </a:defRPr>
            </a:lvl4pPr>
            <a:lvl5pPr marL="2286000" marR="0" lvl="4" indent="-228600" algn="l" rtl="0">
              <a:lnSpc>
                <a:spcPct val="90000"/>
              </a:lnSpc>
              <a:spcBef>
                <a:spcPts val="500"/>
              </a:spcBef>
              <a:spcAft>
                <a:spcPts val="0"/>
              </a:spcAft>
              <a:buClr>
                <a:srgbClr val="3F3F3F"/>
              </a:buClr>
              <a:buSzPts val="1000"/>
              <a:buFont typeface="Arial"/>
              <a:buNone/>
              <a:defRPr sz="1000" b="0" i="0" u="none" strike="noStrike" cap="none">
                <a:solidFill>
                  <a:srgbClr val="3F3F3F"/>
                </a:solidFill>
                <a:latin typeface="Calibri"/>
                <a:ea typeface="Calibri"/>
                <a:cs typeface="Calibri"/>
                <a:sym typeface="Calibri"/>
              </a:defRPr>
            </a:lvl5pPr>
            <a:lvl6pPr marL="2743200" marR="0" lvl="5" indent="-228600" algn="l" rtl="0">
              <a:lnSpc>
                <a:spcPct val="90000"/>
              </a:lnSpc>
              <a:spcBef>
                <a:spcPts val="500"/>
              </a:spcBef>
              <a:spcAft>
                <a:spcPts val="0"/>
              </a:spcAft>
              <a:buClr>
                <a:schemeClr val="dk1"/>
              </a:buClr>
              <a:buSzPts val="1000"/>
              <a:buFont typeface="Arial"/>
              <a:buNone/>
              <a:defRPr sz="1000" b="0" i="0" u="none" strike="noStrike" cap="none">
                <a:solidFill>
                  <a:schemeClr val="dk1"/>
                </a:solidFill>
                <a:latin typeface="Calibri"/>
                <a:ea typeface="Calibri"/>
                <a:cs typeface="Calibri"/>
                <a:sym typeface="Calibri"/>
              </a:defRPr>
            </a:lvl6pPr>
            <a:lvl7pPr marL="3200400" marR="0" lvl="6" indent="-228600" algn="l" rtl="0">
              <a:lnSpc>
                <a:spcPct val="90000"/>
              </a:lnSpc>
              <a:spcBef>
                <a:spcPts val="500"/>
              </a:spcBef>
              <a:spcAft>
                <a:spcPts val="0"/>
              </a:spcAft>
              <a:buClr>
                <a:schemeClr val="dk1"/>
              </a:buClr>
              <a:buSzPts val="1000"/>
              <a:buFont typeface="Arial"/>
              <a:buNone/>
              <a:defRPr sz="1000" b="0" i="0" u="none" strike="noStrike" cap="none">
                <a:solidFill>
                  <a:schemeClr val="dk1"/>
                </a:solidFill>
                <a:latin typeface="Calibri"/>
                <a:ea typeface="Calibri"/>
                <a:cs typeface="Calibri"/>
                <a:sym typeface="Calibri"/>
              </a:defRPr>
            </a:lvl7pPr>
            <a:lvl8pPr marL="3657600" marR="0" lvl="7" indent="-228600" algn="l" rtl="0">
              <a:lnSpc>
                <a:spcPct val="90000"/>
              </a:lnSpc>
              <a:spcBef>
                <a:spcPts val="500"/>
              </a:spcBef>
              <a:spcAft>
                <a:spcPts val="0"/>
              </a:spcAft>
              <a:buClr>
                <a:schemeClr val="dk1"/>
              </a:buClr>
              <a:buSzPts val="1000"/>
              <a:buFont typeface="Arial"/>
              <a:buNone/>
              <a:defRPr sz="1000" b="0" i="0" u="none" strike="noStrike" cap="none">
                <a:solidFill>
                  <a:schemeClr val="dk1"/>
                </a:solidFill>
                <a:latin typeface="Calibri"/>
                <a:ea typeface="Calibri"/>
                <a:cs typeface="Calibri"/>
                <a:sym typeface="Calibri"/>
              </a:defRPr>
            </a:lvl8pPr>
            <a:lvl9pPr marL="4114800" marR="0" lvl="8" indent="-228600" algn="l" rtl="0">
              <a:lnSpc>
                <a:spcPct val="90000"/>
              </a:lnSpc>
              <a:spcBef>
                <a:spcPts val="500"/>
              </a:spcBef>
              <a:spcAft>
                <a:spcPts val="0"/>
              </a:spcAft>
              <a:buClr>
                <a:schemeClr val="dk1"/>
              </a:buClr>
              <a:buSzPts val="1000"/>
              <a:buFont typeface="Arial"/>
              <a:buNone/>
              <a:defRPr sz="1000" b="0" i="0" u="none" strike="noStrike" cap="none">
                <a:solidFill>
                  <a:schemeClr val="dk1"/>
                </a:solidFill>
                <a:latin typeface="Calibri"/>
                <a:ea typeface="Calibri"/>
                <a:cs typeface="Calibri"/>
                <a:sym typeface="Calibri"/>
              </a:defRPr>
            </a:lvl9pPr>
          </a:lstStyle>
          <a:p>
            <a:endParaRPr/>
          </a:p>
        </p:txBody>
      </p:sp>
      <p:sp>
        <p:nvSpPr>
          <p:cNvPr id="412" name="Google Shape;412;p26"/>
          <p:cNvSpPr txBox="1">
            <a:spLocks noGrp="1"/>
          </p:cNvSpPr>
          <p:nvPr>
            <p:ph type="body" idx="2"/>
          </p:nvPr>
        </p:nvSpPr>
        <p:spPr>
          <a:xfrm>
            <a:off x="5183188" y="457201"/>
            <a:ext cx="6172200" cy="5403850"/>
          </a:xfrm>
          <a:prstGeom prst="rect">
            <a:avLst/>
          </a:prstGeom>
          <a:noFill/>
          <a:ln>
            <a:noFill/>
          </a:ln>
        </p:spPr>
        <p:txBody>
          <a:bodyPr spcFirstLastPara="1" wrap="square" lIns="0" tIns="0" rIns="0" bIns="0" anchor="t" anchorCtr="0"/>
          <a:lstStyle>
            <a:lvl1pPr marL="457200" marR="0" lvl="0" indent="-431800" algn="l" rtl="0">
              <a:lnSpc>
                <a:spcPct val="90000"/>
              </a:lnSpc>
              <a:spcBef>
                <a:spcPts val="1000"/>
              </a:spcBef>
              <a:spcAft>
                <a:spcPts val="0"/>
              </a:spcAft>
              <a:buClr>
                <a:srgbClr val="3F3F3F"/>
              </a:buClr>
              <a:buSzPts val="3200"/>
              <a:buFont typeface="Arial"/>
              <a:buChar char="•"/>
              <a:defRPr sz="3200" b="0" i="0" u="none" strike="noStrike" cap="none">
                <a:solidFill>
                  <a:srgbClr val="3F3F3F"/>
                </a:solidFill>
                <a:latin typeface="Calibri"/>
                <a:ea typeface="Calibri"/>
                <a:cs typeface="Calibri"/>
                <a:sym typeface="Calibri"/>
              </a:defRPr>
            </a:lvl1pPr>
            <a:lvl2pPr marL="914400" marR="0" lvl="1" indent="-406400" algn="l" rtl="0">
              <a:lnSpc>
                <a:spcPct val="90000"/>
              </a:lnSpc>
              <a:spcBef>
                <a:spcPts val="500"/>
              </a:spcBef>
              <a:spcAft>
                <a:spcPts val="0"/>
              </a:spcAft>
              <a:buClr>
                <a:srgbClr val="3F3F3F"/>
              </a:buClr>
              <a:buSzPts val="2800"/>
              <a:buFont typeface="Arial"/>
              <a:buChar char="•"/>
              <a:defRPr sz="2800" b="0" i="0" u="none" strike="noStrike" cap="none">
                <a:solidFill>
                  <a:srgbClr val="3F3F3F"/>
                </a:solidFill>
                <a:latin typeface="Calibri"/>
                <a:ea typeface="Calibri"/>
                <a:cs typeface="Calibri"/>
                <a:sym typeface="Calibri"/>
              </a:defRPr>
            </a:lvl2pPr>
            <a:lvl3pPr marL="1371600" marR="0" lvl="2" indent="-381000" algn="l" rtl="0">
              <a:lnSpc>
                <a:spcPct val="90000"/>
              </a:lnSpc>
              <a:spcBef>
                <a:spcPts val="500"/>
              </a:spcBef>
              <a:spcAft>
                <a:spcPts val="0"/>
              </a:spcAft>
              <a:buClr>
                <a:srgbClr val="3F3F3F"/>
              </a:buClr>
              <a:buSzPts val="2400"/>
              <a:buFont typeface="Arial"/>
              <a:buChar char="•"/>
              <a:defRPr sz="2400" b="0" i="0" u="none" strike="noStrike" cap="none">
                <a:solidFill>
                  <a:srgbClr val="3F3F3F"/>
                </a:solidFill>
                <a:latin typeface="Calibri"/>
                <a:ea typeface="Calibri"/>
                <a:cs typeface="Calibri"/>
                <a:sym typeface="Calibri"/>
              </a:defRPr>
            </a:lvl3pPr>
            <a:lvl4pPr marL="1828800" marR="0" lvl="3" indent="-355600" algn="l" rtl="0">
              <a:lnSpc>
                <a:spcPct val="90000"/>
              </a:lnSpc>
              <a:spcBef>
                <a:spcPts val="500"/>
              </a:spcBef>
              <a:spcAft>
                <a:spcPts val="0"/>
              </a:spcAft>
              <a:buClr>
                <a:srgbClr val="3F3F3F"/>
              </a:buClr>
              <a:buSzPts val="2000"/>
              <a:buFont typeface="Arial"/>
              <a:buChar char="•"/>
              <a:defRPr sz="2000" b="0" i="0" u="none" strike="noStrike" cap="none">
                <a:solidFill>
                  <a:srgbClr val="3F3F3F"/>
                </a:solidFill>
                <a:latin typeface="Calibri"/>
                <a:ea typeface="Calibri"/>
                <a:cs typeface="Calibri"/>
                <a:sym typeface="Calibri"/>
              </a:defRPr>
            </a:lvl4pPr>
            <a:lvl5pPr marL="2286000" marR="0" lvl="4" indent="-355600" algn="l" rtl="0">
              <a:lnSpc>
                <a:spcPct val="90000"/>
              </a:lnSpc>
              <a:spcBef>
                <a:spcPts val="500"/>
              </a:spcBef>
              <a:spcAft>
                <a:spcPts val="0"/>
              </a:spcAft>
              <a:buClr>
                <a:srgbClr val="3F3F3F"/>
              </a:buClr>
              <a:buSzPts val="2000"/>
              <a:buFont typeface="Arial"/>
              <a:buChar char="•"/>
              <a:defRPr sz="2000" b="0" i="0" u="none" strike="noStrike" cap="none">
                <a:solidFill>
                  <a:srgbClr val="3F3F3F"/>
                </a:solidFill>
                <a:latin typeface="Calibri"/>
                <a:ea typeface="Calibri"/>
                <a:cs typeface="Calibri"/>
                <a:sym typeface="Calibri"/>
              </a:defRPr>
            </a:lvl5pPr>
            <a:lvl6pPr marL="2743200" marR="0" lvl="5" indent="-355600" algn="l" rtl="0">
              <a:lnSpc>
                <a:spcPct val="90000"/>
              </a:lnSpc>
              <a:spcBef>
                <a:spcPts val="500"/>
              </a:spcBef>
              <a:spcAft>
                <a:spcPts val="0"/>
              </a:spcAft>
              <a:buClr>
                <a:schemeClr val="dk1"/>
              </a:buClr>
              <a:buSzPts val="2000"/>
              <a:buFont typeface="Arial"/>
              <a:buChar char="•"/>
              <a:defRPr sz="2000" b="0" i="0" u="none" strike="noStrike" cap="none">
                <a:solidFill>
                  <a:schemeClr val="dk1"/>
                </a:solidFill>
                <a:latin typeface="Calibri"/>
                <a:ea typeface="Calibri"/>
                <a:cs typeface="Calibri"/>
                <a:sym typeface="Calibri"/>
              </a:defRPr>
            </a:lvl6pPr>
            <a:lvl7pPr marL="3200400" marR="0" lvl="6" indent="-355600" algn="l" rtl="0">
              <a:lnSpc>
                <a:spcPct val="90000"/>
              </a:lnSpc>
              <a:spcBef>
                <a:spcPts val="500"/>
              </a:spcBef>
              <a:spcAft>
                <a:spcPts val="0"/>
              </a:spcAft>
              <a:buClr>
                <a:schemeClr val="dk1"/>
              </a:buClr>
              <a:buSzPts val="2000"/>
              <a:buFont typeface="Arial"/>
              <a:buChar char="•"/>
              <a:defRPr sz="2000" b="0" i="0" u="none" strike="noStrike" cap="none">
                <a:solidFill>
                  <a:schemeClr val="dk1"/>
                </a:solidFill>
                <a:latin typeface="Calibri"/>
                <a:ea typeface="Calibri"/>
                <a:cs typeface="Calibri"/>
                <a:sym typeface="Calibri"/>
              </a:defRPr>
            </a:lvl7pPr>
            <a:lvl8pPr marL="3657600" marR="0" lvl="7" indent="-355600" algn="l" rtl="0">
              <a:lnSpc>
                <a:spcPct val="90000"/>
              </a:lnSpc>
              <a:spcBef>
                <a:spcPts val="500"/>
              </a:spcBef>
              <a:spcAft>
                <a:spcPts val="0"/>
              </a:spcAft>
              <a:buClr>
                <a:schemeClr val="dk1"/>
              </a:buClr>
              <a:buSzPts val="2000"/>
              <a:buFont typeface="Arial"/>
              <a:buChar char="•"/>
              <a:defRPr sz="2000" b="0" i="0" u="none" strike="noStrike" cap="none">
                <a:solidFill>
                  <a:schemeClr val="dk1"/>
                </a:solidFill>
                <a:latin typeface="Calibri"/>
                <a:ea typeface="Calibri"/>
                <a:cs typeface="Calibri"/>
                <a:sym typeface="Calibri"/>
              </a:defRPr>
            </a:lvl8pPr>
            <a:lvl9pPr marL="4114800" marR="0" lvl="8" indent="-355600" algn="l" rtl="0">
              <a:lnSpc>
                <a:spcPct val="90000"/>
              </a:lnSpc>
              <a:spcBef>
                <a:spcPts val="500"/>
              </a:spcBef>
              <a:spcAft>
                <a:spcPts val="0"/>
              </a:spcAft>
              <a:buClr>
                <a:schemeClr val="dk1"/>
              </a:buClr>
              <a:buSzPts val="2000"/>
              <a:buFont typeface="Arial"/>
              <a:buChar char="•"/>
              <a:defRPr sz="2000" b="0" i="0" u="none" strike="noStrike" cap="none">
                <a:solidFill>
                  <a:schemeClr val="dk1"/>
                </a:solidFill>
                <a:latin typeface="Calibri"/>
                <a:ea typeface="Calibri"/>
                <a:cs typeface="Calibri"/>
                <a:sym typeface="Calibri"/>
              </a:defRPr>
            </a:lvl9pPr>
          </a:lstStyle>
          <a:p>
            <a:endParaRPr/>
          </a:p>
        </p:txBody>
      </p:sp>
    </p:spTree>
    <p:extLst>
      <p:ext uri="{BB962C8B-B14F-4D97-AF65-F5344CB8AC3E}">
        <p14:creationId xmlns:p14="http://schemas.microsoft.com/office/powerpoint/2010/main" val="4182573761"/>
      </p:ext>
    </p:extLst>
  </p:cSld>
  <p:clrMapOvr>
    <a:masterClrMapping/>
  </p:clrMapOvr>
</p:sldLayout>
</file>

<file path=ppt/slideLayouts/slideLayout203.xml><?xml version="1.0" encoding="utf-8"?>
<p:sldLayout xmlns:a="http://schemas.openxmlformats.org/drawingml/2006/main" xmlns:r="http://schemas.openxmlformats.org/officeDocument/2006/relationships" xmlns:p="http://schemas.openxmlformats.org/presentationml/2006/main" matchingName="1_Picture with Caption">
  <p:cSld name="1_Picture with Caption">
    <p:spTree>
      <p:nvGrpSpPr>
        <p:cNvPr id="1" name="Shape 413"/>
        <p:cNvGrpSpPr/>
        <p:nvPr/>
      </p:nvGrpSpPr>
      <p:grpSpPr>
        <a:xfrm>
          <a:off x="0" y="0"/>
          <a:ext cx="0" cy="0"/>
          <a:chOff x="0" y="0"/>
          <a:chExt cx="0" cy="0"/>
        </a:xfrm>
      </p:grpSpPr>
      <p:sp>
        <p:nvSpPr>
          <p:cNvPr id="414" name="Google Shape;414;p27"/>
          <p:cNvSpPr/>
          <p:nvPr/>
        </p:nvSpPr>
        <p:spPr>
          <a:xfrm rot="4308689">
            <a:off x="8139110" y="-52404"/>
            <a:ext cx="648657" cy="777553"/>
          </a:xfrm>
          <a:custGeom>
            <a:avLst/>
            <a:gdLst/>
            <a:ahLst/>
            <a:cxnLst/>
            <a:rect l="l" t="t" r="r" b="b"/>
            <a:pathLst>
              <a:path w="648657" h="777553" extrusionOk="0">
                <a:moveTo>
                  <a:pt x="0" y="777553"/>
                </a:moveTo>
                <a:lnTo>
                  <a:pt x="255474" y="0"/>
                </a:lnTo>
                <a:lnTo>
                  <a:pt x="648657" y="713937"/>
                </a:lnTo>
                <a:lnTo>
                  <a:pt x="0" y="777553"/>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415" name="Google Shape;415;p27"/>
          <p:cNvSpPr/>
          <p:nvPr/>
        </p:nvSpPr>
        <p:spPr>
          <a:xfrm rot="4308689">
            <a:off x="8878526" y="-532562"/>
            <a:ext cx="3571215" cy="3737093"/>
          </a:xfrm>
          <a:custGeom>
            <a:avLst/>
            <a:gdLst/>
            <a:ahLst/>
            <a:cxnLst/>
            <a:rect l="l" t="t" r="r" b="b"/>
            <a:pathLst>
              <a:path w="3571215" h="3737093" extrusionOk="0">
                <a:moveTo>
                  <a:pt x="0" y="3023156"/>
                </a:moveTo>
                <a:lnTo>
                  <a:pt x="993291" y="0"/>
                </a:lnTo>
                <a:lnTo>
                  <a:pt x="3571215" y="847006"/>
                </a:lnTo>
                <a:lnTo>
                  <a:pt x="1392370" y="3639100"/>
                </a:lnTo>
                <a:lnTo>
                  <a:pt x="393183" y="3737093"/>
                </a:lnTo>
                <a:lnTo>
                  <a:pt x="0" y="3023156"/>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416" name="Google Shape;416;p27"/>
          <p:cNvSpPr txBox="1">
            <a:spLocks noGrp="1"/>
          </p:cNvSpPr>
          <p:nvPr>
            <p:ph type="ftr" idx="11"/>
          </p:nvPr>
        </p:nvSpPr>
        <p:spPr>
          <a:xfrm>
            <a:off x="431999" y="6188628"/>
            <a:ext cx="8784941" cy="365125"/>
          </a:xfrm>
          <a:prstGeom prst="rect">
            <a:avLst/>
          </a:prstGeom>
          <a:noFill/>
          <a:ln>
            <a:noFill/>
          </a:ln>
        </p:spPr>
        <p:txBody>
          <a:bodyPr spcFirstLastPara="1" wrap="square" lIns="0" tIns="0" rIns="0" bIns="0" anchor="ctr" anchorCtr="0"/>
          <a:lstStyle>
            <a:lvl1pPr marR="0" lvl="0" algn="l" rtl="0">
              <a:spcBef>
                <a:spcPts val="0"/>
              </a:spcBef>
              <a:spcAft>
                <a:spcPts val="0"/>
              </a:spcAft>
              <a:buSzPts val="1400"/>
              <a:buNone/>
              <a:defRPr sz="1200" b="0" i="0" u="none" strike="noStrike" cap="none">
                <a:solidFill>
                  <a:srgbClr val="3F3F3F"/>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200" b="0" i="0" u="none" strike="noStrike" kern="0" cap="none" spc="0" normalizeH="0" baseline="0" noProof="0">
              <a:ln>
                <a:noFill/>
              </a:ln>
              <a:solidFill>
                <a:srgbClr val="3F3F3F"/>
              </a:solidFill>
              <a:effectLst/>
              <a:uLnTx/>
              <a:uFillTx/>
              <a:latin typeface="Calibri"/>
              <a:cs typeface="Calibri"/>
              <a:sym typeface="Calibri"/>
            </a:endParaRPr>
          </a:p>
        </p:txBody>
      </p:sp>
      <p:sp>
        <p:nvSpPr>
          <p:cNvPr id="417" name="Google Shape;417;p27"/>
          <p:cNvSpPr>
            <a:spLocks noGrp="1"/>
          </p:cNvSpPr>
          <p:nvPr>
            <p:ph type="sldNum" idx="12"/>
          </p:nvPr>
        </p:nvSpPr>
        <p:spPr>
          <a:xfrm>
            <a:off x="11496369" y="6155190"/>
            <a:ext cx="432000" cy="432000"/>
          </a:xfrm>
          <a:prstGeom prst="ellipse">
            <a:avLst/>
          </a:prstGeom>
          <a:noFill/>
          <a:ln w="9525" cap="flat" cmpd="sng">
            <a:solidFill>
              <a:schemeClr val="accent1"/>
            </a:solidFill>
            <a:prstDash val="solid"/>
            <a:round/>
            <a:headEnd type="none" w="sm" len="sm"/>
            <a:tailEnd type="none" w="sm" len="sm"/>
          </a:ln>
        </p:spPr>
        <p:txBody>
          <a:bodyPr spcFirstLastPara="1" wrap="square" lIns="0" tIns="0" rIns="0" bIns="0" anchor="ctr" anchorCtr="0">
            <a:noAutofit/>
          </a:bodyPr>
          <a:lstStyle>
            <a:lvl1pPr marL="0" marR="0" lvl="0" indent="0" algn="ctr" rtl="0">
              <a:spcBef>
                <a:spcPts val="0"/>
              </a:spcBef>
              <a:buNone/>
              <a:defRPr sz="1200" b="1" i="1" u="none" strike="noStrike" cap="none">
                <a:solidFill>
                  <a:srgbClr val="3F3F3F"/>
                </a:solidFill>
                <a:latin typeface="Rockwell"/>
                <a:ea typeface="Rockwell"/>
                <a:cs typeface="Rockwell"/>
                <a:sym typeface="Rockwell"/>
              </a:defRPr>
            </a:lvl1pPr>
            <a:lvl2pPr marL="0" marR="0" lvl="1" indent="0" algn="ctr" rtl="0">
              <a:spcBef>
                <a:spcPts val="0"/>
              </a:spcBef>
              <a:buNone/>
              <a:defRPr sz="1200" b="1" i="1" u="none" strike="noStrike" cap="none">
                <a:solidFill>
                  <a:srgbClr val="3F3F3F"/>
                </a:solidFill>
                <a:latin typeface="Rockwell"/>
                <a:ea typeface="Rockwell"/>
                <a:cs typeface="Rockwell"/>
                <a:sym typeface="Rockwell"/>
              </a:defRPr>
            </a:lvl2pPr>
            <a:lvl3pPr marL="0" marR="0" lvl="2" indent="0" algn="ctr" rtl="0">
              <a:spcBef>
                <a:spcPts val="0"/>
              </a:spcBef>
              <a:buNone/>
              <a:defRPr sz="1200" b="1" i="1" u="none" strike="noStrike" cap="none">
                <a:solidFill>
                  <a:srgbClr val="3F3F3F"/>
                </a:solidFill>
                <a:latin typeface="Rockwell"/>
                <a:ea typeface="Rockwell"/>
                <a:cs typeface="Rockwell"/>
                <a:sym typeface="Rockwell"/>
              </a:defRPr>
            </a:lvl3pPr>
            <a:lvl4pPr marL="0" marR="0" lvl="3" indent="0" algn="ctr" rtl="0">
              <a:spcBef>
                <a:spcPts val="0"/>
              </a:spcBef>
              <a:buNone/>
              <a:defRPr sz="1200" b="1" i="1" u="none" strike="noStrike" cap="none">
                <a:solidFill>
                  <a:srgbClr val="3F3F3F"/>
                </a:solidFill>
                <a:latin typeface="Rockwell"/>
                <a:ea typeface="Rockwell"/>
                <a:cs typeface="Rockwell"/>
                <a:sym typeface="Rockwell"/>
              </a:defRPr>
            </a:lvl4pPr>
            <a:lvl5pPr marL="0" marR="0" lvl="4" indent="0" algn="ctr" rtl="0">
              <a:spcBef>
                <a:spcPts val="0"/>
              </a:spcBef>
              <a:buNone/>
              <a:defRPr sz="1200" b="1" i="1" u="none" strike="noStrike" cap="none">
                <a:solidFill>
                  <a:srgbClr val="3F3F3F"/>
                </a:solidFill>
                <a:latin typeface="Rockwell"/>
                <a:ea typeface="Rockwell"/>
                <a:cs typeface="Rockwell"/>
                <a:sym typeface="Rockwell"/>
              </a:defRPr>
            </a:lvl5pPr>
            <a:lvl6pPr marL="0" marR="0" lvl="5" indent="0" algn="ctr" rtl="0">
              <a:spcBef>
                <a:spcPts val="0"/>
              </a:spcBef>
              <a:buNone/>
              <a:defRPr sz="1200" b="1" i="1" u="none" strike="noStrike" cap="none">
                <a:solidFill>
                  <a:srgbClr val="3F3F3F"/>
                </a:solidFill>
                <a:latin typeface="Rockwell"/>
                <a:ea typeface="Rockwell"/>
                <a:cs typeface="Rockwell"/>
                <a:sym typeface="Rockwell"/>
              </a:defRPr>
            </a:lvl6pPr>
            <a:lvl7pPr marL="0" marR="0" lvl="6" indent="0" algn="ctr" rtl="0">
              <a:spcBef>
                <a:spcPts val="0"/>
              </a:spcBef>
              <a:buNone/>
              <a:defRPr sz="1200" b="1" i="1" u="none" strike="noStrike" cap="none">
                <a:solidFill>
                  <a:srgbClr val="3F3F3F"/>
                </a:solidFill>
                <a:latin typeface="Rockwell"/>
                <a:ea typeface="Rockwell"/>
                <a:cs typeface="Rockwell"/>
                <a:sym typeface="Rockwell"/>
              </a:defRPr>
            </a:lvl7pPr>
            <a:lvl8pPr marL="0" marR="0" lvl="7" indent="0" algn="ctr" rtl="0">
              <a:spcBef>
                <a:spcPts val="0"/>
              </a:spcBef>
              <a:buNone/>
              <a:defRPr sz="1200" b="1" i="1" u="none" strike="noStrike" cap="none">
                <a:solidFill>
                  <a:srgbClr val="3F3F3F"/>
                </a:solidFill>
                <a:latin typeface="Rockwell"/>
                <a:ea typeface="Rockwell"/>
                <a:cs typeface="Rockwell"/>
                <a:sym typeface="Rockwell"/>
              </a:defRPr>
            </a:lvl8pPr>
            <a:lvl9pPr marL="0" marR="0" lvl="8" indent="0" algn="ctr" rtl="0">
              <a:spcBef>
                <a:spcPts val="0"/>
              </a:spcBef>
              <a:buNone/>
              <a:defRPr sz="1200" b="1" i="1" u="none" strike="noStrike" cap="none">
                <a:solidFill>
                  <a:srgbClr val="3F3F3F"/>
                </a:solidFill>
                <a:latin typeface="Rockwell"/>
                <a:ea typeface="Rockwell"/>
                <a:cs typeface="Rockwell"/>
                <a:sym typeface="Rockwell"/>
              </a:defRPr>
            </a:lvl9p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n-US" sz="1200" b="1" i="1" u="none" strike="noStrike" kern="0" cap="none" spc="0" normalizeH="0" baseline="0" noProof="0">
                <a:ln>
                  <a:noFill/>
                </a:ln>
                <a:solidFill>
                  <a:srgbClr val="3F3F3F"/>
                </a:solidFill>
                <a:effectLst/>
                <a:uLnTx/>
                <a:uFillTx/>
                <a:latin typeface="Rockwell"/>
                <a:sym typeface="Rockwell"/>
              </a:rPr>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t>‹#›</a:t>
            </a:fld>
            <a:endParaRPr kumimoji="0" sz="1200" b="1" i="1" u="none" strike="noStrike" kern="0" cap="none" spc="0" normalizeH="0" baseline="0" noProof="0">
              <a:ln>
                <a:noFill/>
              </a:ln>
              <a:solidFill>
                <a:srgbClr val="3F3F3F"/>
              </a:solidFill>
              <a:effectLst/>
              <a:uLnTx/>
              <a:uFillTx/>
              <a:latin typeface="Rockwell"/>
              <a:sym typeface="Rockwell"/>
            </a:endParaRPr>
          </a:p>
        </p:txBody>
      </p:sp>
      <p:sp>
        <p:nvSpPr>
          <p:cNvPr id="418" name="Google Shape;418;p27"/>
          <p:cNvSpPr/>
          <p:nvPr/>
        </p:nvSpPr>
        <p:spPr>
          <a:xfrm rot="4308689">
            <a:off x="9191192" y="1651650"/>
            <a:ext cx="1980696" cy="2066510"/>
          </a:xfrm>
          <a:custGeom>
            <a:avLst/>
            <a:gdLst/>
            <a:ahLst/>
            <a:cxnLst/>
            <a:rect l="l" t="t" r="r" b="b"/>
            <a:pathLst>
              <a:path w="1980696" h="2066510" extrusionOk="0">
                <a:moveTo>
                  <a:pt x="0" y="2066510"/>
                </a:moveTo>
                <a:lnTo>
                  <a:pt x="1138078" y="0"/>
                </a:lnTo>
                <a:lnTo>
                  <a:pt x="1980696" y="1530016"/>
                </a:lnTo>
                <a:lnTo>
                  <a:pt x="1459417" y="2066510"/>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419" name="Google Shape;419;p27"/>
          <p:cNvSpPr/>
          <p:nvPr/>
        </p:nvSpPr>
        <p:spPr>
          <a:xfrm rot="-7769131">
            <a:off x="9457431" y="3977898"/>
            <a:ext cx="346713" cy="206124"/>
          </a:xfrm>
          <a:custGeom>
            <a:avLst/>
            <a:gdLst/>
            <a:ahLst/>
            <a:cxnLst/>
            <a:rect l="l" t="t" r="r" b="b"/>
            <a:pathLst>
              <a:path w="346713" h="206124" extrusionOk="0">
                <a:moveTo>
                  <a:pt x="346713" y="206124"/>
                </a:moveTo>
                <a:lnTo>
                  <a:pt x="0" y="206124"/>
                </a:lnTo>
                <a:lnTo>
                  <a:pt x="86666" y="0"/>
                </a:lnTo>
                <a:lnTo>
                  <a:pt x="346713" y="206124"/>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420" name="Google Shape;420;p27"/>
          <p:cNvSpPr/>
          <p:nvPr/>
        </p:nvSpPr>
        <p:spPr>
          <a:xfrm rot="-9168920">
            <a:off x="9528615" y="3713859"/>
            <a:ext cx="710669" cy="335543"/>
          </a:xfrm>
          <a:custGeom>
            <a:avLst/>
            <a:gdLst/>
            <a:ahLst/>
            <a:cxnLst/>
            <a:rect l="l" t="t" r="r" b="b"/>
            <a:pathLst>
              <a:path w="710669" h="335543" extrusionOk="0">
                <a:moveTo>
                  <a:pt x="710669" y="176660"/>
                </a:moveTo>
                <a:lnTo>
                  <a:pt x="0" y="335543"/>
                </a:lnTo>
                <a:lnTo>
                  <a:pt x="141082" y="0"/>
                </a:lnTo>
                <a:lnTo>
                  <a:pt x="487795" y="0"/>
                </a:lnTo>
                <a:lnTo>
                  <a:pt x="710669" y="176660"/>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421" name="Google Shape;421;p27"/>
          <p:cNvSpPr/>
          <p:nvPr/>
        </p:nvSpPr>
        <p:spPr>
          <a:xfrm rot="4308689">
            <a:off x="8785444" y="1075879"/>
            <a:ext cx="1246227" cy="1580187"/>
          </a:xfrm>
          <a:custGeom>
            <a:avLst/>
            <a:gdLst/>
            <a:ahLst/>
            <a:cxnLst/>
            <a:rect l="l" t="t" r="r" b="b"/>
            <a:pathLst>
              <a:path w="1246227" h="1580187" extrusionOk="0">
                <a:moveTo>
                  <a:pt x="0" y="1580187"/>
                </a:moveTo>
                <a:lnTo>
                  <a:pt x="1168783" y="0"/>
                </a:lnTo>
                <a:lnTo>
                  <a:pt x="1246227" y="105569"/>
                </a:lnTo>
                <a:lnTo>
                  <a:pt x="358471" y="1574380"/>
                </a:lnTo>
                <a:lnTo>
                  <a:pt x="0" y="1580187"/>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422" name="Google Shape;422;p27"/>
          <p:cNvSpPr/>
          <p:nvPr/>
        </p:nvSpPr>
        <p:spPr>
          <a:xfrm rot="-4406895">
            <a:off x="11374788" y="2846425"/>
            <a:ext cx="243160" cy="406553"/>
          </a:xfrm>
          <a:custGeom>
            <a:avLst/>
            <a:gdLst/>
            <a:ahLst/>
            <a:cxnLst/>
            <a:rect l="l" t="t" r="r" b="b"/>
            <a:pathLst>
              <a:path w="243160" h="406553" extrusionOk="0">
                <a:moveTo>
                  <a:pt x="243160" y="342071"/>
                </a:moveTo>
                <a:lnTo>
                  <a:pt x="156493" y="406553"/>
                </a:lnTo>
                <a:lnTo>
                  <a:pt x="0" y="0"/>
                </a:lnTo>
                <a:lnTo>
                  <a:pt x="243160" y="342071"/>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423" name="Google Shape;423;p27"/>
          <p:cNvSpPr/>
          <p:nvPr/>
        </p:nvSpPr>
        <p:spPr>
          <a:xfrm rot="-4406895">
            <a:off x="10879052" y="2627354"/>
            <a:ext cx="692798" cy="510610"/>
          </a:xfrm>
          <a:custGeom>
            <a:avLst/>
            <a:gdLst/>
            <a:ahLst/>
            <a:cxnLst/>
            <a:rect l="l" t="t" r="r" b="b"/>
            <a:pathLst>
              <a:path w="692798" h="510610" extrusionOk="0">
                <a:moveTo>
                  <a:pt x="692798" y="224339"/>
                </a:moveTo>
                <a:lnTo>
                  <a:pt x="308036" y="510610"/>
                </a:lnTo>
                <a:lnTo>
                  <a:pt x="64876" y="168539"/>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424" name="Google Shape;424;p27"/>
          <p:cNvSpPr txBox="1">
            <a:spLocks noGrp="1"/>
          </p:cNvSpPr>
          <p:nvPr>
            <p:ph type="title"/>
          </p:nvPr>
        </p:nvSpPr>
        <p:spPr>
          <a:xfrm>
            <a:off x="839788" y="457200"/>
            <a:ext cx="3932237" cy="1600200"/>
          </a:xfrm>
          <a:prstGeom prst="rect">
            <a:avLst/>
          </a:prstGeom>
          <a:noFill/>
          <a:ln>
            <a:noFill/>
          </a:ln>
        </p:spPr>
        <p:txBody>
          <a:bodyPr spcFirstLastPara="1" wrap="square" lIns="0" tIns="0" rIns="0" bIns="0" anchor="b" anchorCtr="0"/>
          <a:lstStyle>
            <a:lvl1pPr marR="0" lvl="0" algn="l" rtl="0">
              <a:lnSpc>
                <a:spcPct val="90000"/>
              </a:lnSpc>
              <a:spcBef>
                <a:spcPts val="0"/>
              </a:spcBef>
              <a:spcAft>
                <a:spcPts val="0"/>
              </a:spcAft>
              <a:buClr>
                <a:srgbClr val="0070C0"/>
              </a:buClr>
              <a:buSzPts val="3200"/>
              <a:buFont typeface="Economica"/>
              <a:buNone/>
              <a:defRPr sz="3200" b="0" i="0" u="none" strike="noStrike" cap="none">
                <a:solidFill>
                  <a:srgbClr val="0070C0"/>
                </a:solidFill>
                <a:latin typeface="Economica"/>
                <a:ea typeface="Economica"/>
                <a:cs typeface="Economica"/>
                <a:sym typeface="Economica"/>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endParaRPr/>
          </a:p>
        </p:txBody>
      </p:sp>
      <p:sp>
        <p:nvSpPr>
          <p:cNvPr id="425" name="Google Shape;425;p27"/>
          <p:cNvSpPr txBox="1">
            <a:spLocks noGrp="1"/>
          </p:cNvSpPr>
          <p:nvPr>
            <p:ph type="body" idx="1"/>
          </p:nvPr>
        </p:nvSpPr>
        <p:spPr>
          <a:xfrm>
            <a:off x="839788" y="2057400"/>
            <a:ext cx="3932237" cy="3811588"/>
          </a:xfrm>
          <a:prstGeom prst="rect">
            <a:avLst/>
          </a:prstGeom>
          <a:noFill/>
          <a:ln>
            <a:noFill/>
          </a:ln>
        </p:spPr>
        <p:txBody>
          <a:bodyPr spcFirstLastPara="1" wrap="square" lIns="0" tIns="0" rIns="0" bIns="0" anchor="t" anchorCtr="0"/>
          <a:lstStyle>
            <a:lvl1pPr marL="457200" marR="0" lvl="0" indent="-228600" algn="l" rtl="0">
              <a:lnSpc>
                <a:spcPct val="90000"/>
              </a:lnSpc>
              <a:spcBef>
                <a:spcPts val="1000"/>
              </a:spcBef>
              <a:spcAft>
                <a:spcPts val="0"/>
              </a:spcAft>
              <a:buClr>
                <a:srgbClr val="3F3F3F"/>
              </a:buClr>
              <a:buSzPts val="1600"/>
              <a:buFont typeface="Arial"/>
              <a:buNone/>
              <a:defRPr sz="1600" b="0" i="0" u="none" strike="noStrike" cap="none">
                <a:solidFill>
                  <a:srgbClr val="3F3F3F"/>
                </a:solidFill>
                <a:latin typeface="Calibri"/>
                <a:ea typeface="Calibri"/>
                <a:cs typeface="Calibri"/>
                <a:sym typeface="Calibri"/>
              </a:defRPr>
            </a:lvl1pPr>
            <a:lvl2pPr marL="914400" marR="0" lvl="1" indent="-228600" algn="l" rtl="0">
              <a:lnSpc>
                <a:spcPct val="90000"/>
              </a:lnSpc>
              <a:spcBef>
                <a:spcPts val="500"/>
              </a:spcBef>
              <a:spcAft>
                <a:spcPts val="0"/>
              </a:spcAft>
              <a:buClr>
                <a:srgbClr val="3F3F3F"/>
              </a:buClr>
              <a:buSzPts val="1400"/>
              <a:buFont typeface="Arial"/>
              <a:buNone/>
              <a:defRPr sz="1400" b="0" i="0" u="none" strike="noStrike" cap="none">
                <a:solidFill>
                  <a:srgbClr val="3F3F3F"/>
                </a:solidFill>
                <a:latin typeface="Calibri"/>
                <a:ea typeface="Calibri"/>
                <a:cs typeface="Calibri"/>
                <a:sym typeface="Calibri"/>
              </a:defRPr>
            </a:lvl2pPr>
            <a:lvl3pPr marL="1371600" marR="0" lvl="2" indent="-228600" algn="l" rtl="0">
              <a:lnSpc>
                <a:spcPct val="90000"/>
              </a:lnSpc>
              <a:spcBef>
                <a:spcPts val="500"/>
              </a:spcBef>
              <a:spcAft>
                <a:spcPts val="0"/>
              </a:spcAft>
              <a:buClr>
                <a:srgbClr val="3F3F3F"/>
              </a:buClr>
              <a:buSzPts val="1200"/>
              <a:buFont typeface="Arial"/>
              <a:buNone/>
              <a:defRPr sz="1200" b="0" i="0" u="none" strike="noStrike" cap="none">
                <a:solidFill>
                  <a:srgbClr val="3F3F3F"/>
                </a:solidFill>
                <a:latin typeface="Calibri"/>
                <a:ea typeface="Calibri"/>
                <a:cs typeface="Calibri"/>
                <a:sym typeface="Calibri"/>
              </a:defRPr>
            </a:lvl3pPr>
            <a:lvl4pPr marL="1828800" marR="0" lvl="3" indent="-228600" algn="l" rtl="0">
              <a:lnSpc>
                <a:spcPct val="90000"/>
              </a:lnSpc>
              <a:spcBef>
                <a:spcPts val="500"/>
              </a:spcBef>
              <a:spcAft>
                <a:spcPts val="0"/>
              </a:spcAft>
              <a:buClr>
                <a:srgbClr val="3F3F3F"/>
              </a:buClr>
              <a:buSzPts val="1000"/>
              <a:buFont typeface="Arial"/>
              <a:buNone/>
              <a:defRPr sz="1000" b="0" i="0" u="none" strike="noStrike" cap="none">
                <a:solidFill>
                  <a:srgbClr val="3F3F3F"/>
                </a:solidFill>
                <a:latin typeface="Calibri"/>
                <a:ea typeface="Calibri"/>
                <a:cs typeface="Calibri"/>
                <a:sym typeface="Calibri"/>
              </a:defRPr>
            </a:lvl4pPr>
            <a:lvl5pPr marL="2286000" marR="0" lvl="4" indent="-228600" algn="l" rtl="0">
              <a:lnSpc>
                <a:spcPct val="90000"/>
              </a:lnSpc>
              <a:spcBef>
                <a:spcPts val="500"/>
              </a:spcBef>
              <a:spcAft>
                <a:spcPts val="0"/>
              </a:spcAft>
              <a:buClr>
                <a:srgbClr val="3F3F3F"/>
              </a:buClr>
              <a:buSzPts val="1000"/>
              <a:buFont typeface="Arial"/>
              <a:buNone/>
              <a:defRPr sz="1000" b="0" i="0" u="none" strike="noStrike" cap="none">
                <a:solidFill>
                  <a:srgbClr val="3F3F3F"/>
                </a:solidFill>
                <a:latin typeface="Calibri"/>
                <a:ea typeface="Calibri"/>
                <a:cs typeface="Calibri"/>
                <a:sym typeface="Calibri"/>
              </a:defRPr>
            </a:lvl5pPr>
            <a:lvl6pPr marL="2743200" marR="0" lvl="5" indent="-228600" algn="l" rtl="0">
              <a:lnSpc>
                <a:spcPct val="90000"/>
              </a:lnSpc>
              <a:spcBef>
                <a:spcPts val="500"/>
              </a:spcBef>
              <a:spcAft>
                <a:spcPts val="0"/>
              </a:spcAft>
              <a:buClr>
                <a:schemeClr val="dk1"/>
              </a:buClr>
              <a:buSzPts val="1000"/>
              <a:buFont typeface="Arial"/>
              <a:buNone/>
              <a:defRPr sz="1000" b="0" i="0" u="none" strike="noStrike" cap="none">
                <a:solidFill>
                  <a:schemeClr val="dk1"/>
                </a:solidFill>
                <a:latin typeface="Calibri"/>
                <a:ea typeface="Calibri"/>
                <a:cs typeface="Calibri"/>
                <a:sym typeface="Calibri"/>
              </a:defRPr>
            </a:lvl6pPr>
            <a:lvl7pPr marL="3200400" marR="0" lvl="6" indent="-228600" algn="l" rtl="0">
              <a:lnSpc>
                <a:spcPct val="90000"/>
              </a:lnSpc>
              <a:spcBef>
                <a:spcPts val="500"/>
              </a:spcBef>
              <a:spcAft>
                <a:spcPts val="0"/>
              </a:spcAft>
              <a:buClr>
                <a:schemeClr val="dk1"/>
              </a:buClr>
              <a:buSzPts val="1000"/>
              <a:buFont typeface="Arial"/>
              <a:buNone/>
              <a:defRPr sz="1000" b="0" i="0" u="none" strike="noStrike" cap="none">
                <a:solidFill>
                  <a:schemeClr val="dk1"/>
                </a:solidFill>
                <a:latin typeface="Calibri"/>
                <a:ea typeface="Calibri"/>
                <a:cs typeface="Calibri"/>
                <a:sym typeface="Calibri"/>
              </a:defRPr>
            </a:lvl7pPr>
            <a:lvl8pPr marL="3657600" marR="0" lvl="7" indent="-228600" algn="l" rtl="0">
              <a:lnSpc>
                <a:spcPct val="90000"/>
              </a:lnSpc>
              <a:spcBef>
                <a:spcPts val="500"/>
              </a:spcBef>
              <a:spcAft>
                <a:spcPts val="0"/>
              </a:spcAft>
              <a:buClr>
                <a:schemeClr val="dk1"/>
              </a:buClr>
              <a:buSzPts val="1000"/>
              <a:buFont typeface="Arial"/>
              <a:buNone/>
              <a:defRPr sz="1000" b="0" i="0" u="none" strike="noStrike" cap="none">
                <a:solidFill>
                  <a:schemeClr val="dk1"/>
                </a:solidFill>
                <a:latin typeface="Calibri"/>
                <a:ea typeface="Calibri"/>
                <a:cs typeface="Calibri"/>
                <a:sym typeface="Calibri"/>
              </a:defRPr>
            </a:lvl8pPr>
            <a:lvl9pPr marL="4114800" marR="0" lvl="8" indent="-228600" algn="l" rtl="0">
              <a:lnSpc>
                <a:spcPct val="90000"/>
              </a:lnSpc>
              <a:spcBef>
                <a:spcPts val="500"/>
              </a:spcBef>
              <a:spcAft>
                <a:spcPts val="0"/>
              </a:spcAft>
              <a:buClr>
                <a:schemeClr val="dk1"/>
              </a:buClr>
              <a:buSzPts val="1000"/>
              <a:buFont typeface="Arial"/>
              <a:buNone/>
              <a:defRPr sz="1000" b="0" i="0" u="none" strike="noStrike" cap="none">
                <a:solidFill>
                  <a:schemeClr val="dk1"/>
                </a:solidFill>
                <a:latin typeface="Calibri"/>
                <a:ea typeface="Calibri"/>
                <a:cs typeface="Calibri"/>
                <a:sym typeface="Calibri"/>
              </a:defRPr>
            </a:lvl9pPr>
          </a:lstStyle>
          <a:p>
            <a:endParaRPr/>
          </a:p>
        </p:txBody>
      </p:sp>
      <p:sp>
        <p:nvSpPr>
          <p:cNvPr id="426" name="Google Shape;426;p27"/>
          <p:cNvSpPr>
            <a:spLocks noGrp="1"/>
          </p:cNvSpPr>
          <p:nvPr>
            <p:ph type="pic" idx="2"/>
          </p:nvPr>
        </p:nvSpPr>
        <p:spPr>
          <a:xfrm>
            <a:off x="5183188" y="457201"/>
            <a:ext cx="6172200" cy="5403850"/>
          </a:xfrm>
          <a:prstGeom prst="rect">
            <a:avLst/>
          </a:prstGeom>
          <a:noFill/>
          <a:ln>
            <a:noFill/>
          </a:ln>
        </p:spPr>
        <p:txBody>
          <a:bodyPr spcFirstLastPara="1" wrap="square" lIns="0" tIns="0" rIns="0" bIns="0" anchor="t" anchorCtr="0"/>
          <a:lstStyle>
            <a:lvl1pPr marR="0" lvl="0" algn="l" rtl="0">
              <a:lnSpc>
                <a:spcPct val="90000"/>
              </a:lnSpc>
              <a:spcBef>
                <a:spcPts val="1000"/>
              </a:spcBef>
              <a:spcAft>
                <a:spcPts val="0"/>
              </a:spcAft>
              <a:buClr>
                <a:srgbClr val="3F3F3F"/>
              </a:buClr>
              <a:buSzPts val="3200"/>
              <a:buFont typeface="Arial"/>
              <a:buNone/>
              <a:defRPr sz="3200" b="0" i="0" u="none" strike="noStrike" cap="none">
                <a:solidFill>
                  <a:srgbClr val="3F3F3F"/>
                </a:solidFill>
                <a:latin typeface="Calibri"/>
                <a:ea typeface="Calibri"/>
                <a:cs typeface="Calibri"/>
                <a:sym typeface="Calibri"/>
              </a:defRPr>
            </a:lvl1pPr>
            <a:lvl2pPr marR="0" lvl="1" algn="l" rtl="0">
              <a:lnSpc>
                <a:spcPct val="90000"/>
              </a:lnSpc>
              <a:spcBef>
                <a:spcPts val="500"/>
              </a:spcBef>
              <a:spcAft>
                <a:spcPts val="0"/>
              </a:spcAft>
              <a:buClr>
                <a:srgbClr val="3F3F3F"/>
              </a:buClr>
              <a:buSzPts val="2800"/>
              <a:buFont typeface="Arial"/>
              <a:buNone/>
              <a:defRPr sz="2800" b="0" i="0" u="none" strike="noStrike" cap="none">
                <a:solidFill>
                  <a:srgbClr val="3F3F3F"/>
                </a:solidFill>
                <a:latin typeface="Calibri"/>
                <a:ea typeface="Calibri"/>
                <a:cs typeface="Calibri"/>
                <a:sym typeface="Calibri"/>
              </a:defRPr>
            </a:lvl2pPr>
            <a:lvl3pPr marR="0" lvl="2" algn="l" rtl="0">
              <a:lnSpc>
                <a:spcPct val="90000"/>
              </a:lnSpc>
              <a:spcBef>
                <a:spcPts val="500"/>
              </a:spcBef>
              <a:spcAft>
                <a:spcPts val="0"/>
              </a:spcAft>
              <a:buClr>
                <a:srgbClr val="3F3F3F"/>
              </a:buClr>
              <a:buSzPts val="2400"/>
              <a:buFont typeface="Arial"/>
              <a:buNone/>
              <a:defRPr sz="2400" b="0" i="0" u="none" strike="noStrike" cap="none">
                <a:solidFill>
                  <a:srgbClr val="3F3F3F"/>
                </a:solidFill>
                <a:latin typeface="Calibri"/>
                <a:ea typeface="Calibri"/>
                <a:cs typeface="Calibri"/>
                <a:sym typeface="Calibri"/>
              </a:defRPr>
            </a:lvl3pPr>
            <a:lvl4pPr marR="0" lvl="3" algn="l" rtl="0">
              <a:lnSpc>
                <a:spcPct val="90000"/>
              </a:lnSpc>
              <a:spcBef>
                <a:spcPts val="500"/>
              </a:spcBef>
              <a:spcAft>
                <a:spcPts val="0"/>
              </a:spcAft>
              <a:buClr>
                <a:srgbClr val="3F3F3F"/>
              </a:buClr>
              <a:buSzPts val="2000"/>
              <a:buFont typeface="Arial"/>
              <a:buNone/>
              <a:defRPr sz="2000" b="0" i="0" u="none" strike="noStrike" cap="none">
                <a:solidFill>
                  <a:srgbClr val="3F3F3F"/>
                </a:solidFill>
                <a:latin typeface="Calibri"/>
                <a:ea typeface="Calibri"/>
                <a:cs typeface="Calibri"/>
                <a:sym typeface="Calibri"/>
              </a:defRPr>
            </a:lvl4pPr>
            <a:lvl5pPr marR="0" lvl="4" algn="l" rtl="0">
              <a:lnSpc>
                <a:spcPct val="90000"/>
              </a:lnSpc>
              <a:spcBef>
                <a:spcPts val="500"/>
              </a:spcBef>
              <a:spcAft>
                <a:spcPts val="0"/>
              </a:spcAft>
              <a:buClr>
                <a:srgbClr val="3F3F3F"/>
              </a:buClr>
              <a:buSzPts val="2000"/>
              <a:buFont typeface="Arial"/>
              <a:buNone/>
              <a:defRPr sz="2000" b="0" i="0" u="none" strike="noStrike" cap="none">
                <a:solidFill>
                  <a:srgbClr val="3F3F3F"/>
                </a:solidFill>
                <a:latin typeface="Calibri"/>
                <a:ea typeface="Calibri"/>
                <a:cs typeface="Calibri"/>
                <a:sym typeface="Calibri"/>
              </a:defRPr>
            </a:lvl5pPr>
            <a:lvl6pPr marR="0" lvl="5" algn="l" rtl="0">
              <a:lnSpc>
                <a:spcPct val="90000"/>
              </a:lnSpc>
              <a:spcBef>
                <a:spcPts val="500"/>
              </a:spcBef>
              <a:spcAft>
                <a:spcPts val="0"/>
              </a:spcAft>
              <a:buClr>
                <a:schemeClr val="dk1"/>
              </a:buClr>
              <a:buSzPts val="2000"/>
              <a:buFont typeface="Arial"/>
              <a:buNone/>
              <a:defRPr sz="2000" b="0" i="0" u="none" strike="noStrike" cap="none">
                <a:solidFill>
                  <a:schemeClr val="dk1"/>
                </a:solidFill>
                <a:latin typeface="Calibri"/>
                <a:ea typeface="Calibri"/>
                <a:cs typeface="Calibri"/>
                <a:sym typeface="Calibri"/>
              </a:defRPr>
            </a:lvl6pPr>
            <a:lvl7pPr marR="0" lvl="6" algn="l" rtl="0">
              <a:lnSpc>
                <a:spcPct val="90000"/>
              </a:lnSpc>
              <a:spcBef>
                <a:spcPts val="500"/>
              </a:spcBef>
              <a:spcAft>
                <a:spcPts val="0"/>
              </a:spcAft>
              <a:buClr>
                <a:schemeClr val="dk1"/>
              </a:buClr>
              <a:buSzPts val="2000"/>
              <a:buFont typeface="Arial"/>
              <a:buNone/>
              <a:defRPr sz="2000" b="0" i="0" u="none" strike="noStrike" cap="none">
                <a:solidFill>
                  <a:schemeClr val="dk1"/>
                </a:solidFill>
                <a:latin typeface="Calibri"/>
                <a:ea typeface="Calibri"/>
                <a:cs typeface="Calibri"/>
                <a:sym typeface="Calibri"/>
              </a:defRPr>
            </a:lvl7pPr>
            <a:lvl8pPr marR="0" lvl="7" algn="l" rtl="0">
              <a:lnSpc>
                <a:spcPct val="90000"/>
              </a:lnSpc>
              <a:spcBef>
                <a:spcPts val="500"/>
              </a:spcBef>
              <a:spcAft>
                <a:spcPts val="0"/>
              </a:spcAft>
              <a:buClr>
                <a:schemeClr val="dk1"/>
              </a:buClr>
              <a:buSzPts val="2000"/>
              <a:buFont typeface="Arial"/>
              <a:buNone/>
              <a:defRPr sz="2000" b="0" i="0" u="none" strike="noStrike" cap="none">
                <a:solidFill>
                  <a:schemeClr val="dk1"/>
                </a:solidFill>
                <a:latin typeface="Calibri"/>
                <a:ea typeface="Calibri"/>
                <a:cs typeface="Calibri"/>
                <a:sym typeface="Calibri"/>
              </a:defRPr>
            </a:lvl8pPr>
            <a:lvl9pPr marR="0" lvl="8" algn="l" rtl="0">
              <a:lnSpc>
                <a:spcPct val="90000"/>
              </a:lnSpc>
              <a:spcBef>
                <a:spcPts val="500"/>
              </a:spcBef>
              <a:spcAft>
                <a:spcPts val="0"/>
              </a:spcAft>
              <a:buClr>
                <a:schemeClr val="dk1"/>
              </a:buClr>
              <a:buSzPts val="2000"/>
              <a:buFont typeface="Arial"/>
              <a:buNone/>
              <a:defRPr sz="2000" b="0" i="0" u="none" strike="noStrike" cap="none">
                <a:solidFill>
                  <a:schemeClr val="dk1"/>
                </a:solidFill>
                <a:latin typeface="Calibri"/>
                <a:ea typeface="Calibri"/>
                <a:cs typeface="Calibri"/>
                <a:sym typeface="Calibri"/>
              </a:defRPr>
            </a:lvl9pPr>
          </a:lstStyle>
          <a:p>
            <a:endParaRPr/>
          </a:p>
        </p:txBody>
      </p:sp>
    </p:spTree>
    <p:extLst>
      <p:ext uri="{BB962C8B-B14F-4D97-AF65-F5344CB8AC3E}">
        <p14:creationId xmlns:p14="http://schemas.microsoft.com/office/powerpoint/2010/main" val="2486169211"/>
      </p:ext>
    </p:extLst>
  </p:cSld>
  <p:clrMapOvr>
    <a:masterClrMapping/>
  </p:clrMapOvr>
</p:sldLayout>
</file>

<file path=ppt/slideLayouts/slideLayout204.xml><?xml version="1.0" encoding="utf-8"?>
<p:sldLayout xmlns:a="http://schemas.openxmlformats.org/drawingml/2006/main" xmlns:r="http://schemas.openxmlformats.org/officeDocument/2006/relationships" xmlns:p="http://schemas.openxmlformats.org/presentationml/2006/main" matchingName="Blank">
  <p:cSld name="Blank">
    <p:spTree>
      <p:nvGrpSpPr>
        <p:cNvPr id="1" name="Shape 427"/>
        <p:cNvGrpSpPr/>
        <p:nvPr/>
      </p:nvGrpSpPr>
      <p:grpSpPr>
        <a:xfrm>
          <a:off x="0" y="0"/>
          <a:ext cx="0" cy="0"/>
          <a:chOff x="0" y="0"/>
          <a:chExt cx="0" cy="0"/>
        </a:xfrm>
      </p:grpSpPr>
      <p:sp>
        <p:nvSpPr>
          <p:cNvPr id="428" name="Google Shape;428;p28"/>
          <p:cNvSpPr/>
          <p:nvPr/>
        </p:nvSpPr>
        <p:spPr>
          <a:xfrm rot="4308689">
            <a:off x="8139110" y="-52404"/>
            <a:ext cx="648657" cy="777553"/>
          </a:xfrm>
          <a:custGeom>
            <a:avLst/>
            <a:gdLst/>
            <a:ahLst/>
            <a:cxnLst/>
            <a:rect l="l" t="t" r="r" b="b"/>
            <a:pathLst>
              <a:path w="648657" h="777553" extrusionOk="0">
                <a:moveTo>
                  <a:pt x="0" y="777553"/>
                </a:moveTo>
                <a:lnTo>
                  <a:pt x="255474" y="0"/>
                </a:lnTo>
                <a:lnTo>
                  <a:pt x="648657" y="713937"/>
                </a:lnTo>
                <a:lnTo>
                  <a:pt x="0" y="777553"/>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429" name="Google Shape;429;p28"/>
          <p:cNvSpPr/>
          <p:nvPr/>
        </p:nvSpPr>
        <p:spPr>
          <a:xfrm rot="4308689">
            <a:off x="8878526" y="-532562"/>
            <a:ext cx="3571215" cy="3737093"/>
          </a:xfrm>
          <a:custGeom>
            <a:avLst/>
            <a:gdLst/>
            <a:ahLst/>
            <a:cxnLst/>
            <a:rect l="l" t="t" r="r" b="b"/>
            <a:pathLst>
              <a:path w="3571215" h="3737093" extrusionOk="0">
                <a:moveTo>
                  <a:pt x="0" y="3023156"/>
                </a:moveTo>
                <a:lnTo>
                  <a:pt x="993291" y="0"/>
                </a:lnTo>
                <a:lnTo>
                  <a:pt x="3571215" y="847006"/>
                </a:lnTo>
                <a:lnTo>
                  <a:pt x="1392370" y="3639100"/>
                </a:lnTo>
                <a:lnTo>
                  <a:pt x="393183" y="3737093"/>
                </a:lnTo>
                <a:lnTo>
                  <a:pt x="0" y="3023156"/>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430" name="Google Shape;430;p28"/>
          <p:cNvSpPr txBox="1">
            <a:spLocks noGrp="1"/>
          </p:cNvSpPr>
          <p:nvPr>
            <p:ph type="ftr" idx="11"/>
          </p:nvPr>
        </p:nvSpPr>
        <p:spPr>
          <a:xfrm>
            <a:off x="431999" y="6188628"/>
            <a:ext cx="8784941" cy="365125"/>
          </a:xfrm>
          <a:prstGeom prst="rect">
            <a:avLst/>
          </a:prstGeom>
          <a:noFill/>
          <a:ln>
            <a:noFill/>
          </a:ln>
        </p:spPr>
        <p:txBody>
          <a:bodyPr spcFirstLastPara="1" wrap="square" lIns="0" tIns="0" rIns="0" bIns="0" anchor="ctr" anchorCtr="0"/>
          <a:lstStyle>
            <a:lvl1pPr marR="0" lvl="0" algn="l" rtl="0">
              <a:spcBef>
                <a:spcPts val="0"/>
              </a:spcBef>
              <a:spcAft>
                <a:spcPts val="0"/>
              </a:spcAft>
              <a:buSzPts val="1400"/>
              <a:buNone/>
              <a:defRPr sz="1200" b="0" i="0" u="none" strike="noStrike" cap="none">
                <a:solidFill>
                  <a:srgbClr val="3F3F3F"/>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200" b="0" i="0" u="none" strike="noStrike" kern="0" cap="none" spc="0" normalizeH="0" baseline="0" noProof="0">
              <a:ln>
                <a:noFill/>
              </a:ln>
              <a:solidFill>
                <a:srgbClr val="3F3F3F"/>
              </a:solidFill>
              <a:effectLst/>
              <a:uLnTx/>
              <a:uFillTx/>
              <a:latin typeface="Calibri"/>
              <a:cs typeface="Calibri"/>
              <a:sym typeface="Calibri"/>
            </a:endParaRPr>
          </a:p>
        </p:txBody>
      </p:sp>
      <p:sp>
        <p:nvSpPr>
          <p:cNvPr id="431" name="Google Shape;431;p28"/>
          <p:cNvSpPr>
            <a:spLocks noGrp="1"/>
          </p:cNvSpPr>
          <p:nvPr>
            <p:ph type="sldNum" idx="12"/>
          </p:nvPr>
        </p:nvSpPr>
        <p:spPr>
          <a:xfrm>
            <a:off x="11496369" y="6155190"/>
            <a:ext cx="432000" cy="432000"/>
          </a:xfrm>
          <a:prstGeom prst="ellipse">
            <a:avLst/>
          </a:prstGeom>
          <a:noFill/>
          <a:ln w="9525" cap="flat" cmpd="sng">
            <a:solidFill>
              <a:schemeClr val="accent1"/>
            </a:solidFill>
            <a:prstDash val="solid"/>
            <a:round/>
            <a:headEnd type="none" w="sm" len="sm"/>
            <a:tailEnd type="none" w="sm" len="sm"/>
          </a:ln>
        </p:spPr>
        <p:txBody>
          <a:bodyPr spcFirstLastPara="1" wrap="square" lIns="0" tIns="0" rIns="0" bIns="0" anchor="ctr" anchorCtr="0">
            <a:noAutofit/>
          </a:bodyPr>
          <a:lstStyle>
            <a:lvl1pPr marL="0" marR="0" lvl="0" indent="0" algn="ctr" rtl="0">
              <a:spcBef>
                <a:spcPts val="0"/>
              </a:spcBef>
              <a:buNone/>
              <a:defRPr sz="1200" b="1" i="1" u="none" strike="noStrike" cap="none">
                <a:solidFill>
                  <a:srgbClr val="3F3F3F"/>
                </a:solidFill>
                <a:latin typeface="Rockwell"/>
                <a:ea typeface="Rockwell"/>
                <a:cs typeface="Rockwell"/>
                <a:sym typeface="Rockwell"/>
              </a:defRPr>
            </a:lvl1pPr>
            <a:lvl2pPr marL="0" marR="0" lvl="1" indent="0" algn="ctr" rtl="0">
              <a:spcBef>
                <a:spcPts val="0"/>
              </a:spcBef>
              <a:buNone/>
              <a:defRPr sz="1200" b="1" i="1" u="none" strike="noStrike" cap="none">
                <a:solidFill>
                  <a:srgbClr val="3F3F3F"/>
                </a:solidFill>
                <a:latin typeface="Rockwell"/>
                <a:ea typeface="Rockwell"/>
                <a:cs typeface="Rockwell"/>
                <a:sym typeface="Rockwell"/>
              </a:defRPr>
            </a:lvl2pPr>
            <a:lvl3pPr marL="0" marR="0" lvl="2" indent="0" algn="ctr" rtl="0">
              <a:spcBef>
                <a:spcPts val="0"/>
              </a:spcBef>
              <a:buNone/>
              <a:defRPr sz="1200" b="1" i="1" u="none" strike="noStrike" cap="none">
                <a:solidFill>
                  <a:srgbClr val="3F3F3F"/>
                </a:solidFill>
                <a:latin typeface="Rockwell"/>
                <a:ea typeface="Rockwell"/>
                <a:cs typeface="Rockwell"/>
                <a:sym typeface="Rockwell"/>
              </a:defRPr>
            </a:lvl3pPr>
            <a:lvl4pPr marL="0" marR="0" lvl="3" indent="0" algn="ctr" rtl="0">
              <a:spcBef>
                <a:spcPts val="0"/>
              </a:spcBef>
              <a:buNone/>
              <a:defRPr sz="1200" b="1" i="1" u="none" strike="noStrike" cap="none">
                <a:solidFill>
                  <a:srgbClr val="3F3F3F"/>
                </a:solidFill>
                <a:latin typeface="Rockwell"/>
                <a:ea typeface="Rockwell"/>
                <a:cs typeface="Rockwell"/>
                <a:sym typeface="Rockwell"/>
              </a:defRPr>
            </a:lvl4pPr>
            <a:lvl5pPr marL="0" marR="0" lvl="4" indent="0" algn="ctr" rtl="0">
              <a:spcBef>
                <a:spcPts val="0"/>
              </a:spcBef>
              <a:buNone/>
              <a:defRPr sz="1200" b="1" i="1" u="none" strike="noStrike" cap="none">
                <a:solidFill>
                  <a:srgbClr val="3F3F3F"/>
                </a:solidFill>
                <a:latin typeface="Rockwell"/>
                <a:ea typeface="Rockwell"/>
                <a:cs typeface="Rockwell"/>
                <a:sym typeface="Rockwell"/>
              </a:defRPr>
            </a:lvl5pPr>
            <a:lvl6pPr marL="0" marR="0" lvl="5" indent="0" algn="ctr" rtl="0">
              <a:spcBef>
                <a:spcPts val="0"/>
              </a:spcBef>
              <a:buNone/>
              <a:defRPr sz="1200" b="1" i="1" u="none" strike="noStrike" cap="none">
                <a:solidFill>
                  <a:srgbClr val="3F3F3F"/>
                </a:solidFill>
                <a:latin typeface="Rockwell"/>
                <a:ea typeface="Rockwell"/>
                <a:cs typeface="Rockwell"/>
                <a:sym typeface="Rockwell"/>
              </a:defRPr>
            </a:lvl6pPr>
            <a:lvl7pPr marL="0" marR="0" lvl="6" indent="0" algn="ctr" rtl="0">
              <a:spcBef>
                <a:spcPts val="0"/>
              </a:spcBef>
              <a:buNone/>
              <a:defRPr sz="1200" b="1" i="1" u="none" strike="noStrike" cap="none">
                <a:solidFill>
                  <a:srgbClr val="3F3F3F"/>
                </a:solidFill>
                <a:latin typeface="Rockwell"/>
                <a:ea typeface="Rockwell"/>
                <a:cs typeface="Rockwell"/>
                <a:sym typeface="Rockwell"/>
              </a:defRPr>
            </a:lvl7pPr>
            <a:lvl8pPr marL="0" marR="0" lvl="7" indent="0" algn="ctr" rtl="0">
              <a:spcBef>
                <a:spcPts val="0"/>
              </a:spcBef>
              <a:buNone/>
              <a:defRPr sz="1200" b="1" i="1" u="none" strike="noStrike" cap="none">
                <a:solidFill>
                  <a:srgbClr val="3F3F3F"/>
                </a:solidFill>
                <a:latin typeface="Rockwell"/>
                <a:ea typeface="Rockwell"/>
                <a:cs typeface="Rockwell"/>
                <a:sym typeface="Rockwell"/>
              </a:defRPr>
            </a:lvl8pPr>
            <a:lvl9pPr marL="0" marR="0" lvl="8" indent="0" algn="ctr" rtl="0">
              <a:spcBef>
                <a:spcPts val="0"/>
              </a:spcBef>
              <a:buNone/>
              <a:defRPr sz="1200" b="1" i="1" u="none" strike="noStrike" cap="none">
                <a:solidFill>
                  <a:srgbClr val="3F3F3F"/>
                </a:solidFill>
                <a:latin typeface="Rockwell"/>
                <a:ea typeface="Rockwell"/>
                <a:cs typeface="Rockwell"/>
                <a:sym typeface="Rockwell"/>
              </a:defRPr>
            </a:lvl9p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n-US" sz="1200" b="1" i="1" u="none" strike="noStrike" kern="0" cap="none" spc="0" normalizeH="0" baseline="0" noProof="0">
                <a:ln>
                  <a:noFill/>
                </a:ln>
                <a:solidFill>
                  <a:srgbClr val="3F3F3F"/>
                </a:solidFill>
                <a:effectLst/>
                <a:uLnTx/>
                <a:uFillTx/>
                <a:latin typeface="Rockwell"/>
                <a:sym typeface="Rockwell"/>
              </a:rPr>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t>‹#›</a:t>
            </a:fld>
            <a:endParaRPr kumimoji="0" sz="1200" b="1" i="1" u="none" strike="noStrike" kern="0" cap="none" spc="0" normalizeH="0" baseline="0" noProof="0">
              <a:ln>
                <a:noFill/>
              </a:ln>
              <a:solidFill>
                <a:srgbClr val="3F3F3F"/>
              </a:solidFill>
              <a:effectLst/>
              <a:uLnTx/>
              <a:uFillTx/>
              <a:latin typeface="Rockwell"/>
              <a:sym typeface="Rockwell"/>
            </a:endParaRPr>
          </a:p>
        </p:txBody>
      </p:sp>
      <p:sp>
        <p:nvSpPr>
          <p:cNvPr id="432" name="Google Shape;432;p28"/>
          <p:cNvSpPr/>
          <p:nvPr/>
        </p:nvSpPr>
        <p:spPr>
          <a:xfrm rot="4308689">
            <a:off x="9191192" y="1651650"/>
            <a:ext cx="1980696" cy="2066510"/>
          </a:xfrm>
          <a:custGeom>
            <a:avLst/>
            <a:gdLst/>
            <a:ahLst/>
            <a:cxnLst/>
            <a:rect l="l" t="t" r="r" b="b"/>
            <a:pathLst>
              <a:path w="1980696" h="2066510" extrusionOk="0">
                <a:moveTo>
                  <a:pt x="0" y="2066510"/>
                </a:moveTo>
                <a:lnTo>
                  <a:pt x="1138078" y="0"/>
                </a:lnTo>
                <a:lnTo>
                  <a:pt x="1980696" y="1530016"/>
                </a:lnTo>
                <a:lnTo>
                  <a:pt x="1459417" y="2066510"/>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433" name="Google Shape;433;p28"/>
          <p:cNvSpPr/>
          <p:nvPr/>
        </p:nvSpPr>
        <p:spPr>
          <a:xfrm rot="-7769131">
            <a:off x="9457431" y="3977898"/>
            <a:ext cx="346713" cy="206124"/>
          </a:xfrm>
          <a:custGeom>
            <a:avLst/>
            <a:gdLst/>
            <a:ahLst/>
            <a:cxnLst/>
            <a:rect l="l" t="t" r="r" b="b"/>
            <a:pathLst>
              <a:path w="346713" h="206124" extrusionOk="0">
                <a:moveTo>
                  <a:pt x="346713" y="206124"/>
                </a:moveTo>
                <a:lnTo>
                  <a:pt x="0" y="206124"/>
                </a:lnTo>
                <a:lnTo>
                  <a:pt x="86666" y="0"/>
                </a:lnTo>
                <a:lnTo>
                  <a:pt x="346713" y="206124"/>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434" name="Google Shape;434;p28"/>
          <p:cNvSpPr/>
          <p:nvPr/>
        </p:nvSpPr>
        <p:spPr>
          <a:xfrm rot="-9168920">
            <a:off x="9528615" y="3713859"/>
            <a:ext cx="710669" cy="335543"/>
          </a:xfrm>
          <a:custGeom>
            <a:avLst/>
            <a:gdLst/>
            <a:ahLst/>
            <a:cxnLst/>
            <a:rect l="l" t="t" r="r" b="b"/>
            <a:pathLst>
              <a:path w="710669" h="335543" extrusionOk="0">
                <a:moveTo>
                  <a:pt x="710669" y="176660"/>
                </a:moveTo>
                <a:lnTo>
                  <a:pt x="0" y="335543"/>
                </a:lnTo>
                <a:lnTo>
                  <a:pt x="141082" y="0"/>
                </a:lnTo>
                <a:lnTo>
                  <a:pt x="487795" y="0"/>
                </a:lnTo>
                <a:lnTo>
                  <a:pt x="710669" y="176660"/>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435" name="Google Shape;435;p28"/>
          <p:cNvSpPr/>
          <p:nvPr/>
        </p:nvSpPr>
        <p:spPr>
          <a:xfrm rot="4308689">
            <a:off x="8785444" y="1075879"/>
            <a:ext cx="1246227" cy="1580187"/>
          </a:xfrm>
          <a:custGeom>
            <a:avLst/>
            <a:gdLst/>
            <a:ahLst/>
            <a:cxnLst/>
            <a:rect l="l" t="t" r="r" b="b"/>
            <a:pathLst>
              <a:path w="1246227" h="1580187" extrusionOk="0">
                <a:moveTo>
                  <a:pt x="0" y="1580187"/>
                </a:moveTo>
                <a:lnTo>
                  <a:pt x="1168783" y="0"/>
                </a:lnTo>
                <a:lnTo>
                  <a:pt x="1246227" y="105569"/>
                </a:lnTo>
                <a:lnTo>
                  <a:pt x="358471" y="1574380"/>
                </a:lnTo>
                <a:lnTo>
                  <a:pt x="0" y="1580187"/>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436" name="Google Shape;436;p28"/>
          <p:cNvSpPr/>
          <p:nvPr/>
        </p:nvSpPr>
        <p:spPr>
          <a:xfrm rot="-4406895">
            <a:off x="11374788" y="2846425"/>
            <a:ext cx="243160" cy="406553"/>
          </a:xfrm>
          <a:custGeom>
            <a:avLst/>
            <a:gdLst/>
            <a:ahLst/>
            <a:cxnLst/>
            <a:rect l="l" t="t" r="r" b="b"/>
            <a:pathLst>
              <a:path w="243160" h="406553" extrusionOk="0">
                <a:moveTo>
                  <a:pt x="243160" y="342071"/>
                </a:moveTo>
                <a:lnTo>
                  <a:pt x="156493" y="406553"/>
                </a:lnTo>
                <a:lnTo>
                  <a:pt x="0" y="0"/>
                </a:lnTo>
                <a:lnTo>
                  <a:pt x="243160" y="342071"/>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437" name="Google Shape;437;p28"/>
          <p:cNvSpPr/>
          <p:nvPr/>
        </p:nvSpPr>
        <p:spPr>
          <a:xfrm rot="-4406895">
            <a:off x="10879052" y="2627354"/>
            <a:ext cx="692798" cy="510610"/>
          </a:xfrm>
          <a:custGeom>
            <a:avLst/>
            <a:gdLst/>
            <a:ahLst/>
            <a:cxnLst/>
            <a:rect l="l" t="t" r="r" b="b"/>
            <a:pathLst>
              <a:path w="692798" h="510610" extrusionOk="0">
                <a:moveTo>
                  <a:pt x="692798" y="224339"/>
                </a:moveTo>
                <a:lnTo>
                  <a:pt x="308036" y="510610"/>
                </a:lnTo>
                <a:lnTo>
                  <a:pt x="64876" y="168539"/>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Tree>
    <p:extLst>
      <p:ext uri="{BB962C8B-B14F-4D97-AF65-F5344CB8AC3E}">
        <p14:creationId xmlns:p14="http://schemas.microsoft.com/office/powerpoint/2010/main" val="167233929"/>
      </p:ext>
    </p:extLst>
  </p:cSld>
  <p:clrMapOvr>
    <a:masterClrMapping/>
  </p:clrMapOvr>
</p:sldLayout>
</file>

<file path=ppt/slideLayouts/slideLayout205.xml><?xml version="1.0" encoding="utf-8"?>
<p:sldLayout xmlns:a="http://schemas.openxmlformats.org/drawingml/2006/main" xmlns:r="http://schemas.openxmlformats.org/officeDocument/2006/relationships" xmlns:p="http://schemas.openxmlformats.org/presentationml/2006/main" showMasterSp="0" matchingName="Title Slide with Image">
  <p:cSld name="Title Slide with Image">
    <p:bg>
      <p:bgPr>
        <a:solidFill>
          <a:schemeClr val="lt1"/>
        </a:solidFill>
        <a:effectLst/>
      </p:bgPr>
    </p:bg>
    <p:spTree>
      <p:nvGrpSpPr>
        <p:cNvPr id="1" name="Shape 23"/>
        <p:cNvGrpSpPr/>
        <p:nvPr/>
      </p:nvGrpSpPr>
      <p:grpSpPr>
        <a:xfrm>
          <a:off x="0" y="0"/>
          <a:ext cx="0" cy="0"/>
          <a:chOff x="0" y="0"/>
          <a:chExt cx="0" cy="0"/>
        </a:xfrm>
      </p:grpSpPr>
      <p:sp>
        <p:nvSpPr>
          <p:cNvPr id="24" name="Google Shape;24;p2"/>
          <p:cNvSpPr>
            <a:spLocks noGrp="1"/>
          </p:cNvSpPr>
          <p:nvPr>
            <p:ph type="pic" idx="2"/>
          </p:nvPr>
        </p:nvSpPr>
        <p:spPr>
          <a:xfrm>
            <a:off x="86715" y="86714"/>
            <a:ext cx="12018572" cy="6684572"/>
          </a:xfrm>
          <a:prstGeom prst="rect">
            <a:avLst/>
          </a:prstGeom>
          <a:solidFill>
            <a:srgbClr val="D8D8D8"/>
          </a:solidFill>
          <a:ln>
            <a:noFill/>
          </a:ln>
        </p:spPr>
        <p:txBody>
          <a:bodyPr spcFirstLastPara="1" wrap="square" lIns="360000" tIns="360000" rIns="0" bIns="0" anchor="t" anchorCtr="0"/>
          <a:lstStyle>
            <a:lvl1pPr marR="0" lvl="0" algn="l" rtl="0">
              <a:lnSpc>
                <a:spcPct val="90000"/>
              </a:lnSpc>
              <a:spcBef>
                <a:spcPts val="1000"/>
              </a:spcBef>
              <a:spcAft>
                <a:spcPts val="0"/>
              </a:spcAft>
              <a:buClr>
                <a:srgbClr val="3F3F3F"/>
              </a:buClr>
              <a:buSzPts val="1100"/>
              <a:buFont typeface="Arial"/>
              <a:buNone/>
              <a:defRPr sz="1100" b="0" i="1" u="none" strike="noStrike" cap="none">
                <a:solidFill>
                  <a:srgbClr val="3F3F3F"/>
                </a:solidFill>
                <a:latin typeface="Times New Roman"/>
                <a:ea typeface="Times New Roman"/>
                <a:cs typeface="Times New Roman"/>
                <a:sym typeface="Times New Roman"/>
              </a:defRPr>
            </a:lvl1pPr>
            <a:lvl2pPr marR="0" lvl="1"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R="0" lvl="2"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R="0" lvl="3"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R="0" lvl="4"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R="0" lvl="5"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R="0" lvl="6"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R="0" lvl="7"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R="0" lvl="8"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25" name="Google Shape;25;p2"/>
          <p:cNvSpPr txBox="1">
            <a:spLocks noGrp="1"/>
          </p:cNvSpPr>
          <p:nvPr>
            <p:ph type="ctrTitle"/>
          </p:nvPr>
        </p:nvSpPr>
        <p:spPr>
          <a:xfrm>
            <a:off x="0" y="1768422"/>
            <a:ext cx="6840000" cy="2387600"/>
          </a:xfrm>
          <a:prstGeom prst="rect">
            <a:avLst/>
          </a:prstGeom>
          <a:solidFill>
            <a:schemeClr val="dk1">
              <a:alpha val="80000"/>
            </a:schemeClr>
          </a:solidFill>
          <a:ln>
            <a:noFill/>
          </a:ln>
        </p:spPr>
        <p:txBody>
          <a:bodyPr spcFirstLastPara="1" wrap="square" lIns="432000" tIns="0" rIns="432000" bIns="144000" anchor="b" anchorCtr="0"/>
          <a:lstStyle>
            <a:lvl1pPr marR="0" lvl="0" algn="l" rtl="0">
              <a:lnSpc>
                <a:spcPct val="90000"/>
              </a:lnSpc>
              <a:spcBef>
                <a:spcPts val="0"/>
              </a:spcBef>
              <a:spcAft>
                <a:spcPts val="0"/>
              </a:spcAft>
              <a:buClr>
                <a:schemeClr val="lt1"/>
              </a:buClr>
              <a:buSzPts val="4200"/>
              <a:buFont typeface="Economica"/>
              <a:buNone/>
              <a:defRPr sz="4200" b="0" i="0" u="none" strike="noStrike" cap="none">
                <a:solidFill>
                  <a:schemeClr val="lt1"/>
                </a:solidFill>
                <a:latin typeface="Economica"/>
                <a:ea typeface="Economica"/>
                <a:cs typeface="Economica"/>
                <a:sym typeface="Economica"/>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endParaRPr/>
          </a:p>
        </p:txBody>
      </p:sp>
      <p:sp>
        <p:nvSpPr>
          <p:cNvPr id="26" name="Google Shape;26;p2"/>
          <p:cNvSpPr txBox="1">
            <a:spLocks noGrp="1"/>
          </p:cNvSpPr>
          <p:nvPr>
            <p:ph type="subTitle" idx="1"/>
          </p:nvPr>
        </p:nvSpPr>
        <p:spPr>
          <a:xfrm>
            <a:off x="0" y="4153578"/>
            <a:ext cx="6840000" cy="936000"/>
          </a:xfrm>
          <a:prstGeom prst="rect">
            <a:avLst/>
          </a:prstGeom>
          <a:solidFill>
            <a:schemeClr val="dk1">
              <a:alpha val="89803"/>
            </a:schemeClr>
          </a:solidFill>
          <a:ln>
            <a:noFill/>
          </a:ln>
        </p:spPr>
        <p:txBody>
          <a:bodyPr spcFirstLastPara="1" wrap="square" lIns="432000" tIns="144000" rIns="0" bIns="0" anchor="t" anchorCtr="0"/>
          <a:lstStyle>
            <a:lvl1pPr marR="0" lvl="0" algn="l" rtl="0">
              <a:lnSpc>
                <a:spcPct val="90000"/>
              </a:lnSpc>
              <a:spcBef>
                <a:spcPts val="1000"/>
              </a:spcBef>
              <a:spcAft>
                <a:spcPts val="0"/>
              </a:spcAft>
              <a:buClr>
                <a:schemeClr val="lt1"/>
              </a:buClr>
              <a:buSzPts val="2100"/>
              <a:buFont typeface="Arial"/>
              <a:buNone/>
              <a:defRPr sz="2100" b="0" i="0" u="none" strike="noStrike" cap="none">
                <a:solidFill>
                  <a:schemeClr val="lt1"/>
                </a:solidFill>
                <a:latin typeface="Calibri"/>
                <a:ea typeface="Calibri"/>
                <a:cs typeface="Calibri"/>
                <a:sym typeface="Calibri"/>
              </a:defRPr>
            </a:lvl1pPr>
            <a:lvl2pPr marR="0" lvl="1" algn="ctr" rtl="0">
              <a:lnSpc>
                <a:spcPct val="90000"/>
              </a:lnSpc>
              <a:spcBef>
                <a:spcPts val="500"/>
              </a:spcBef>
              <a:spcAft>
                <a:spcPts val="0"/>
              </a:spcAft>
              <a:buClr>
                <a:srgbClr val="3F3F3F"/>
              </a:buClr>
              <a:buSzPts val="2000"/>
              <a:buFont typeface="Arial"/>
              <a:buNone/>
              <a:defRPr sz="2000" b="0" i="0" u="none" strike="noStrike" cap="none">
                <a:solidFill>
                  <a:srgbClr val="3F3F3F"/>
                </a:solidFill>
                <a:latin typeface="Calibri"/>
                <a:ea typeface="Calibri"/>
                <a:cs typeface="Calibri"/>
                <a:sym typeface="Calibri"/>
              </a:defRPr>
            </a:lvl2pPr>
            <a:lvl3pPr marR="0" lvl="2" algn="ctr" rtl="0">
              <a:lnSpc>
                <a:spcPct val="90000"/>
              </a:lnSpc>
              <a:spcBef>
                <a:spcPts val="500"/>
              </a:spcBef>
              <a:spcAft>
                <a:spcPts val="0"/>
              </a:spcAft>
              <a:buClr>
                <a:srgbClr val="3F3F3F"/>
              </a:buClr>
              <a:buSzPts val="1800"/>
              <a:buFont typeface="Arial"/>
              <a:buNone/>
              <a:defRPr sz="1800" b="0" i="0" u="none" strike="noStrike" cap="none">
                <a:solidFill>
                  <a:srgbClr val="3F3F3F"/>
                </a:solidFill>
                <a:latin typeface="Calibri"/>
                <a:ea typeface="Calibri"/>
                <a:cs typeface="Calibri"/>
                <a:sym typeface="Calibri"/>
              </a:defRPr>
            </a:lvl3pPr>
            <a:lvl4pPr marR="0" lvl="3" algn="ctr" rtl="0">
              <a:lnSpc>
                <a:spcPct val="90000"/>
              </a:lnSpc>
              <a:spcBef>
                <a:spcPts val="500"/>
              </a:spcBef>
              <a:spcAft>
                <a:spcPts val="0"/>
              </a:spcAft>
              <a:buClr>
                <a:srgbClr val="3F3F3F"/>
              </a:buClr>
              <a:buSzPts val="1600"/>
              <a:buFont typeface="Arial"/>
              <a:buNone/>
              <a:defRPr sz="1600" b="0" i="0" u="none" strike="noStrike" cap="none">
                <a:solidFill>
                  <a:srgbClr val="3F3F3F"/>
                </a:solidFill>
                <a:latin typeface="Calibri"/>
                <a:ea typeface="Calibri"/>
                <a:cs typeface="Calibri"/>
                <a:sym typeface="Calibri"/>
              </a:defRPr>
            </a:lvl4pPr>
            <a:lvl5pPr marR="0" lvl="4" algn="ctr" rtl="0">
              <a:lnSpc>
                <a:spcPct val="90000"/>
              </a:lnSpc>
              <a:spcBef>
                <a:spcPts val="500"/>
              </a:spcBef>
              <a:spcAft>
                <a:spcPts val="0"/>
              </a:spcAft>
              <a:buClr>
                <a:srgbClr val="3F3F3F"/>
              </a:buClr>
              <a:buSzPts val="1600"/>
              <a:buFont typeface="Arial"/>
              <a:buNone/>
              <a:defRPr sz="1600" b="0" i="0" u="none" strike="noStrike" cap="none">
                <a:solidFill>
                  <a:srgbClr val="3F3F3F"/>
                </a:solidFill>
                <a:latin typeface="Calibri"/>
                <a:ea typeface="Calibri"/>
                <a:cs typeface="Calibri"/>
                <a:sym typeface="Calibri"/>
              </a:defRPr>
            </a:lvl5pPr>
            <a:lvl6pPr marR="0" lvl="5" algn="ctr" rtl="0">
              <a:lnSpc>
                <a:spcPct val="90000"/>
              </a:lnSpc>
              <a:spcBef>
                <a:spcPts val="500"/>
              </a:spcBef>
              <a:spcAft>
                <a:spcPts val="0"/>
              </a:spcAft>
              <a:buClr>
                <a:schemeClr val="dk1"/>
              </a:buClr>
              <a:buSzPts val="1600"/>
              <a:buFont typeface="Arial"/>
              <a:buNone/>
              <a:defRPr sz="1600" b="0" i="0" u="none" strike="noStrike" cap="none">
                <a:solidFill>
                  <a:schemeClr val="dk1"/>
                </a:solidFill>
                <a:latin typeface="Calibri"/>
                <a:ea typeface="Calibri"/>
                <a:cs typeface="Calibri"/>
                <a:sym typeface="Calibri"/>
              </a:defRPr>
            </a:lvl6pPr>
            <a:lvl7pPr marR="0" lvl="6" algn="ctr" rtl="0">
              <a:lnSpc>
                <a:spcPct val="90000"/>
              </a:lnSpc>
              <a:spcBef>
                <a:spcPts val="500"/>
              </a:spcBef>
              <a:spcAft>
                <a:spcPts val="0"/>
              </a:spcAft>
              <a:buClr>
                <a:schemeClr val="dk1"/>
              </a:buClr>
              <a:buSzPts val="1600"/>
              <a:buFont typeface="Arial"/>
              <a:buNone/>
              <a:defRPr sz="1600" b="0" i="0" u="none" strike="noStrike" cap="none">
                <a:solidFill>
                  <a:schemeClr val="dk1"/>
                </a:solidFill>
                <a:latin typeface="Calibri"/>
                <a:ea typeface="Calibri"/>
                <a:cs typeface="Calibri"/>
                <a:sym typeface="Calibri"/>
              </a:defRPr>
            </a:lvl7pPr>
            <a:lvl8pPr marR="0" lvl="7" algn="ctr" rtl="0">
              <a:lnSpc>
                <a:spcPct val="90000"/>
              </a:lnSpc>
              <a:spcBef>
                <a:spcPts val="500"/>
              </a:spcBef>
              <a:spcAft>
                <a:spcPts val="0"/>
              </a:spcAft>
              <a:buClr>
                <a:schemeClr val="dk1"/>
              </a:buClr>
              <a:buSzPts val="1600"/>
              <a:buFont typeface="Arial"/>
              <a:buNone/>
              <a:defRPr sz="1600" b="0" i="0" u="none" strike="noStrike" cap="none">
                <a:solidFill>
                  <a:schemeClr val="dk1"/>
                </a:solidFill>
                <a:latin typeface="Calibri"/>
                <a:ea typeface="Calibri"/>
                <a:cs typeface="Calibri"/>
                <a:sym typeface="Calibri"/>
              </a:defRPr>
            </a:lvl8pPr>
            <a:lvl9pPr marR="0" lvl="8" algn="ctr" rtl="0">
              <a:lnSpc>
                <a:spcPct val="90000"/>
              </a:lnSpc>
              <a:spcBef>
                <a:spcPts val="500"/>
              </a:spcBef>
              <a:spcAft>
                <a:spcPts val="0"/>
              </a:spcAft>
              <a:buClr>
                <a:schemeClr val="dk1"/>
              </a:buClr>
              <a:buSzPts val="1600"/>
              <a:buFont typeface="Arial"/>
              <a:buNone/>
              <a:defRPr sz="1600" b="0" i="0" u="none" strike="noStrike" cap="none">
                <a:solidFill>
                  <a:schemeClr val="dk1"/>
                </a:solidFill>
                <a:latin typeface="Calibri"/>
                <a:ea typeface="Calibri"/>
                <a:cs typeface="Calibri"/>
                <a:sym typeface="Calibri"/>
              </a:defRPr>
            </a:lvl9pPr>
          </a:lstStyle>
          <a:p>
            <a:endParaRPr/>
          </a:p>
        </p:txBody>
      </p:sp>
    </p:spTree>
    <p:extLst>
      <p:ext uri="{BB962C8B-B14F-4D97-AF65-F5344CB8AC3E}">
        <p14:creationId xmlns:p14="http://schemas.microsoft.com/office/powerpoint/2010/main" val="50938978"/>
      </p:ext>
    </p:extLst>
  </p:cSld>
  <p:clrMapOvr>
    <a:masterClrMapping/>
  </p:clrMapOvr>
</p:sldLayout>
</file>

<file path=ppt/slideLayouts/slideLayout206.xml><?xml version="1.0" encoding="utf-8"?>
<p:sldLayout xmlns:a="http://schemas.openxmlformats.org/drawingml/2006/main" xmlns:r="http://schemas.openxmlformats.org/officeDocument/2006/relationships" xmlns:p="http://schemas.openxmlformats.org/presentationml/2006/main" matchingName="Large Image and Text">
  <p:cSld name="Large Image and Text">
    <p:bg>
      <p:bgPr>
        <a:solidFill>
          <a:schemeClr val="lt1"/>
        </a:solidFill>
        <a:effectLst/>
      </p:bgPr>
    </p:bg>
    <p:spTree>
      <p:nvGrpSpPr>
        <p:cNvPr id="1" name="Shape 27"/>
        <p:cNvGrpSpPr/>
        <p:nvPr/>
      </p:nvGrpSpPr>
      <p:grpSpPr>
        <a:xfrm>
          <a:off x="0" y="0"/>
          <a:ext cx="0" cy="0"/>
          <a:chOff x="0" y="0"/>
          <a:chExt cx="0" cy="0"/>
        </a:xfrm>
      </p:grpSpPr>
      <p:sp>
        <p:nvSpPr>
          <p:cNvPr id="28" name="Google Shape;28;p3"/>
          <p:cNvSpPr txBox="1">
            <a:spLocks noGrp="1"/>
          </p:cNvSpPr>
          <p:nvPr>
            <p:ph type="ctrTitle"/>
          </p:nvPr>
        </p:nvSpPr>
        <p:spPr>
          <a:xfrm>
            <a:off x="84000" y="3517901"/>
            <a:ext cx="6012000" cy="1409700"/>
          </a:xfrm>
          <a:prstGeom prst="rect">
            <a:avLst/>
          </a:prstGeom>
          <a:solidFill>
            <a:schemeClr val="dk1"/>
          </a:solidFill>
          <a:ln>
            <a:noFill/>
          </a:ln>
        </p:spPr>
        <p:txBody>
          <a:bodyPr spcFirstLastPara="1" wrap="square" lIns="288000" tIns="0" rIns="432000" bIns="144000" anchor="b" anchorCtr="0"/>
          <a:lstStyle>
            <a:lvl1pPr marR="0" lvl="0" algn="r" rtl="0">
              <a:lnSpc>
                <a:spcPct val="90000"/>
              </a:lnSpc>
              <a:spcBef>
                <a:spcPts val="0"/>
              </a:spcBef>
              <a:spcAft>
                <a:spcPts val="0"/>
              </a:spcAft>
              <a:buClr>
                <a:schemeClr val="lt1"/>
              </a:buClr>
              <a:buSzPts val="4200"/>
              <a:buFont typeface="Economica"/>
              <a:buNone/>
              <a:defRPr sz="4200" b="0" i="0" u="none" strike="noStrike" cap="none">
                <a:solidFill>
                  <a:schemeClr val="lt1"/>
                </a:solidFill>
                <a:latin typeface="Economica"/>
                <a:ea typeface="Economica"/>
                <a:cs typeface="Economica"/>
                <a:sym typeface="Economica"/>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endParaRPr/>
          </a:p>
        </p:txBody>
      </p:sp>
      <p:sp>
        <p:nvSpPr>
          <p:cNvPr id="29" name="Google Shape;29;p3"/>
          <p:cNvSpPr txBox="1">
            <a:spLocks noGrp="1"/>
          </p:cNvSpPr>
          <p:nvPr>
            <p:ph type="subTitle" idx="1"/>
          </p:nvPr>
        </p:nvSpPr>
        <p:spPr>
          <a:xfrm>
            <a:off x="84000" y="4927600"/>
            <a:ext cx="6012000" cy="1845743"/>
          </a:xfrm>
          <a:prstGeom prst="rect">
            <a:avLst/>
          </a:prstGeom>
          <a:solidFill>
            <a:srgbClr val="262626"/>
          </a:solidFill>
          <a:ln>
            <a:noFill/>
          </a:ln>
        </p:spPr>
        <p:txBody>
          <a:bodyPr spcFirstLastPara="1" wrap="square" lIns="288000" tIns="144000" rIns="432000" bIns="0" anchor="t" anchorCtr="0"/>
          <a:lstStyle>
            <a:lvl1pPr marR="0" lvl="0" algn="r" rtl="0">
              <a:lnSpc>
                <a:spcPct val="90000"/>
              </a:lnSpc>
              <a:spcBef>
                <a:spcPts val="1000"/>
              </a:spcBef>
              <a:spcAft>
                <a:spcPts val="0"/>
              </a:spcAft>
              <a:buClr>
                <a:schemeClr val="lt1"/>
              </a:buClr>
              <a:buSzPts val="2100"/>
              <a:buFont typeface="Arial"/>
              <a:buNone/>
              <a:defRPr sz="2100" b="0" i="0" u="none" strike="noStrike" cap="none">
                <a:solidFill>
                  <a:schemeClr val="lt1"/>
                </a:solidFill>
                <a:latin typeface="Calibri"/>
                <a:ea typeface="Calibri"/>
                <a:cs typeface="Calibri"/>
                <a:sym typeface="Calibri"/>
              </a:defRPr>
            </a:lvl1pPr>
            <a:lvl2pPr marR="0" lvl="1" algn="ctr" rtl="0">
              <a:lnSpc>
                <a:spcPct val="90000"/>
              </a:lnSpc>
              <a:spcBef>
                <a:spcPts val="500"/>
              </a:spcBef>
              <a:spcAft>
                <a:spcPts val="0"/>
              </a:spcAft>
              <a:buClr>
                <a:srgbClr val="3F3F3F"/>
              </a:buClr>
              <a:buSzPts val="2000"/>
              <a:buFont typeface="Arial"/>
              <a:buNone/>
              <a:defRPr sz="2000" b="0" i="0" u="none" strike="noStrike" cap="none">
                <a:solidFill>
                  <a:srgbClr val="3F3F3F"/>
                </a:solidFill>
                <a:latin typeface="Calibri"/>
                <a:ea typeface="Calibri"/>
                <a:cs typeface="Calibri"/>
                <a:sym typeface="Calibri"/>
              </a:defRPr>
            </a:lvl2pPr>
            <a:lvl3pPr marR="0" lvl="2" algn="ctr" rtl="0">
              <a:lnSpc>
                <a:spcPct val="90000"/>
              </a:lnSpc>
              <a:spcBef>
                <a:spcPts val="500"/>
              </a:spcBef>
              <a:spcAft>
                <a:spcPts val="0"/>
              </a:spcAft>
              <a:buClr>
                <a:srgbClr val="3F3F3F"/>
              </a:buClr>
              <a:buSzPts val="1800"/>
              <a:buFont typeface="Arial"/>
              <a:buNone/>
              <a:defRPr sz="1800" b="0" i="0" u="none" strike="noStrike" cap="none">
                <a:solidFill>
                  <a:srgbClr val="3F3F3F"/>
                </a:solidFill>
                <a:latin typeface="Calibri"/>
                <a:ea typeface="Calibri"/>
                <a:cs typeface="Calibri"/>
                <a:sym typeface="Calibri"/>
              </a:defRPr>
            </a:lvl3pPr>
            <a:lvl4pPr marR="0" lvl="3" algn="ctr" rtl="0">
              <a:lnSpc>
                <a:spcPct val="90000"/>
              </a:lnSpc>
              <a:spcBef>
                <a:spcPts val="500"/>
              </a:spcBef>
              <a:spcAft>
                <a:spcPts val="0"/>
              </a:spcAft>
              <a:buClr>
                <a:srgbClr val="3F3F3F"/>
              </a:buClr>
              <a:buSzPts val="1600"/>
              <a:buFont typeface="Arial"/>
              <a:buNone/>
              <a:defRPr sz="1600" b="0" i="0" u="none" strike="noStrike" cap="none">
                <a:solidFill>
                  <a:srgbClr val="3F3F3F"/>
                </a:solidFill>
                <a:latin typeface="Calibri"/>
                <a:ea typeface="Calibri"/>
                <a:cs typeface="Calibri"/>
                <a:sym typeface="Calibri"/>
              </a:defRPr>
            </a:lvl4pPr>
            <a:lvl5pPr marR="0" lvl="4" algn="ctr" rtl="0">
              <a:lnSpc>
                <a:spcPct val="90000"/>
              </a:lnSpc>
              <a:spcBef>
                <a:spcPts val="500"/>
              </a:spcBef>
              <a:spcAft>
                <a:spcPts val="0"/>
              </a:spcAft>
              <a:buClr>
                <a:srgbClr val="3F3F3F"/>
              </a:buClr>
              <a:buSzPts val="1600"/>
              <a:buFont typeface="Arial"/>
              <a:buNone/>
              <a:defRPr sz="1600" b="0" i="0" u="none" strike="noStrike" cap="none">
                <a:solidFill>
                  <a:srgbClr val="3F3F3F"/>
                </a:solidFill>
                <a:latin typeface="Calibri"/>
                <a:ea typeface="Calibri"/>
                <a:cs typeface="Calibri"/>
                <a:sym typeface="Calibri"/>
              </a:defRPr>
            </a:lvl5pPr>
            <a:lvl6pPr marR="0" lvl="5" algn="ctr" rtl="0">
              <a:lnSpc>
                <a:spcPct val="90000"/>
              </a:lnSpc>
              <a:spcBef>
                <a:spcPts val="500"/>
              </a:spcBef>
              <a:spcAft>
                <a:spcPts val="0"/>
              </a:spcAft>
              <a:buClr>
                <a:schemeClr val="dk1"/>
              </a:buClr>
              <a:buSzPts val="1600"/>
              <a:buFont typeface="Arial"/>
              <a:buNone/>
              <a:defRPr sz="1600" b="0" i="0" u="none" strike="noStrike" cap="none">
                <a:solidFill>
                  <a:schemeClr val="dk1"/>
                </a:solidFill>
                <a:latin typeface="Calibri"/>
                <a:ea typeface="Calibri"/>
                <a:cs typeface="Calibri"/>
                <a:sym typeface="Calibri"/>
              </a:defRPr>
            </a:lvl6pPr>
            <a:lvl7pPr marR="0" lvl="6" algn="ctr" rtl="0">
              <a:lnSpc>
                <a:spcPct val="90000"/>
              </a:lnSpc>
              <a:spcBef>
                <a:spcPts val="500"/>
              </a:spcBef>
              <a:spcAft>
                <a:spcPts val="0"/>
              </a:spcAft>
              <a:buClr>
                <a:schemeClr val="dk1"/>
              </a:buClr>
              <a:buSzPts val="1600"/>
              <a:buFont typeface="Arial"/>
              <a:buNone/>
              <a:defRPr sz="1600" b="0" i="0" u="none" strike="noStrike" cap="none">
                <a:solidFill>
                  <a:schemeClr val="dk1"/>
                </a:solidFill>
                <a:latin typeface="Calibri"/>
                <a:ea typeface="Calibri"/>
                <a:cs typeface="Calibri"/>
                <a:sym typeface="Calibri"/>
              </a:defRPr>
            </a:lvl7pPr>
            <a:lvl8pPr marR="0" lvl="7" algn="ctr" rtl="0">
              <a:lnSpc>
                <a:spcPct val="90000"/>
              </a:lnSpc>
              <a:spcBef>
                <a:spcPts val="500"/>
              </a:spcBef>
              <a:spcAft>
                <a:spcPts val="0"/>
              </a:spcAft>
              <a:buClr>
                <a:schemeClr val="dk1"/>
              </a:buClr>
              <a:buSzPts val="1600"/>
              <a:buFont typeface="Arial"/>
              <a:buNone/>
              <a:defRPr sz="1600" b="0" i="0" u="none" strike="noStrike" cap="none">
                <a:solidFill>
                  <a:schemeClr val="dk1"/>
                </a:solidFill>
                <a:latin typeface="Calibri"/>
                <a:ea typeface="Calibri"/>
                <a:cs typeface="Calibri"/>
                <a:sym typeface="Calibri"/>
              </a:defRPr>
            </a:lvl8pPr>
            <a:lvl9pPr marR="0" lvl="8" algn="ctr" rtl="0">
              <a:lnSpc>
                <a:spcPct val="90000"/>
              </a:lnSpc>
              <a:spcBef>
                <a:spcPts val="500"/>
              </a:spcBef>
              <a:spcAft>
                <a:spcPts val="0"/>
              </a:spcAft>
              <a:buClr>
                <a:schemeClr val="dk1"/>
              </a:buClr>
              <a:buSzPts val="1600"/>
              <a:buFont typeface="Arial"/>
              <a:buNone/>
              <a:defRPr sz="1600" b="0" i="0" u="none" strike="noStrike" cap="none">
                <a:solidFill>
                  <a:schemeClr val="dk1"/>
                </a:solidFill>
                <a:latin typeface="Calibri"/>
                <a:ea typeface="Calibri"/>
                <a:cs typeface="Calibri"/>
                <a:sym typeface="Calibri"/>
              </a:defRPr>
            </a:lvl9pPr>
          </a:lstStyle>
          <a:p>
            <a:endParaRPr/>
          </a:p>
        </p:txBody>
      </p:sp>
      <p:sp>
        <p:nvSpPr>
          <p:cNvPr id="30" name="Google Shape;30;p3"/>
          <p:cNvSpPr>
            <a:spLocks noGrp="1"/>
          </p:cNvSpPr>
          <p:nvPr>
            <p:ph type="sldNum" idx="12"/>
          </p:nvPr>
        </p:nvSpPr>
        <p:spPr>
          <a:xfrm>
            <a:off x="11496369" y="6155190"/>
            <a:ext cx="432000" cy="432000"/>
          </a:xfrm>
          <a:prstGeom prst="ellipse">
            <a:avLst/>
          </a:prstGeom>
          <a:noFill/>
          <a:ln w="9525" cap="flat" cmpd="sng">
            <a:solidFill>
              <a:schemeClr val="accent1"/>
            </a:solidFill>
            <a:prstDash val="solid"/>
            <a:round/>
            <a:headEnd type="none" w="sm" len="sm"/>
            <a:tailEnd type="none" w="sm" len="sm"/>
          </a:ln>
        </p:spPr>
        <p:txBody>
          <a:bodyPr spcFirstLastPara="1" wrap="square" lIns="0" tIns="0" rIns="0" bIns="0" anchor="ctr" anchorCtr="0">
            <a:noAutofit/>
          </a:bodyPr>
          <a:lstStyle>
            <a:lvl1pPr marL="0" marR="0" lvl="0" indent="0" algn="ctr" rtl="0">
              <a:spcBef>
                <a:spcPts val="0"/>
              </a:spcBef>
              <a:buNone/>
              <a:defRPr sz="1200" b="1" i="1" u="none" strike="noStrike" cap="none">
                <a:solidFill>
                  <a:schemeClr val="dk1"/>
                </a:solidFill>
                <a:latin typeface="Rockwell"/>
                <a:ea typeface="Rockwell"/>
                <a:cs typeface="Rockwell"/>
                <a:sym typeface="Rockwell"/>
              </a:defRPr>
            </a:lvl1pPr>
            <a:lvl2pPr marL="0" marR="0" lvl="1" indent="0" algn="ctr" rtl="0">
              <a:spcBef>
                <a:spcPts val="0"/>
              </a:spcBef>
              <a:buNone/>
              <a:defRPr sz="1200" b="1" i="1" u="none" strike="noStrike" cap="none">
                <a:solidFill>
                  <a:schemeClr val="dk1"/>
                </a:solidFill>
                <a:latin typeface="Rockwell"/>
                <a:ea typeface="Rockwell"/>
                <a:cs typeface="Rockwell"/>
                <a:sym typeface="Rockwell"/>
              </a:defRPr>
            </a:lvl2pPr>
            <a:lvl3pPr marL="0" marR="0" lvl="2" indent="0" algn="ctr" rtl="0">
              <a:spcBef>
                <a:spcPts val="0"/>
              </a:spcBef>
              <a:buNone/>
              <a:defRPr sz="1200" b="1" i="1" u="none" strike="noStrike" cap="none">
                <a:solidFill>
                  <a:schemeClr val="dk1"/>
                </a:solidFill>
                <a:latin typeface="Rockwell"/>
                <a:ea typeface="Rockwell"/>
                <a:cs typeface="Rockwell"/>
                <a:sym typeface="Rockwell"/>
              </a:defRPr>
            </a:lvl3pPr>
            <a:lvl4pPr marL="0" marR="0" lvl="3" indent="0" algn="ctr" rtl="0">
              <a:spcBef>
                <a:spcPts val="0"/>
              </a:spcBef>
              <a:buNone/>
              <a:defRPr sz="1200" b="1" i="1" u="none" strike="noStrike" cap="none">
                <a:solidFill>
                  <a:schemeClr val="dk1"/>
                </a:solidFill>
                <a:latin typeface="Rockwell"/>
                <a:ea typeface="Rockwell"/>
                <a:cs typeface="Rockwell"/>
                <a:sym typeface="Rockwell"/>
              </a:defRPr>
            </a:lvl4pPr>
            <a:lvl5pPr marL="0" marR="0" lvl="4" indent="0" algn="ctr" rtl="0">
              <a:spcBef>
                <a:spcPts val="0"/>
              </a:spcBef>
              <a:buNone/>
              <a:defRPr sz="1200" b="1" i="1" u="none" strike="noStrike" cap="none">
                <a:solidFill>
                  <a:schemeClr val="dk1"/>
                </a:solidFill>
                <a:latin typeface="Rockwell"/>
                <a:ea typeface="Rockwell"/>
                <a:cs typeface="Rockwell"/>
                <a:sym typeface="Rockwell"/>
              </a:defRPr>
            </a:lvl5pPr>
            <a:lvl6pPr marL="0" marR="0" lvl="5" indent="0" algn="ctr" rtl="0">
              <a:spcBef>
                <a:spcPts val="0"/>
              </a:spcBef>
              <a:buNone/>
              <a:defRPr sz="1200" b="1" i="1" u="none" strike="noStrike" cap="none">
                <a:solidFill>
                  <a:schemeClr val="dk1"/>
                </a:solidFill>
                <a:latin typeface="Rockwell"/>
                <a:ea typeface="Rockwell"/>
                <a:cs typeface="Rockwell"/>
                <a:sym typeface="Rockwell"/>
              </a:defRPr>
            </a:lvl6pPr>
            <a:lvl7pPr marL="0" marR="0" lvl="6" indent="0" algn="ctr" rtl="0">
              <a:spcBef>
                <a:spcPts val="0"/>
              </a:spcBef>
              <a:buNone/>
              <a:defRPr sz="1200" b="1" i="1" u="none" strike="noStrike" cap="none">
                <a:solidFill>
                  <a:schemeClr val="dk1"/>
                </a:solidFill>
                <a:latin typeface="Rockwell"/>
                <a:ea typeface="Rockwell"/>
                <a:cs typeface="Rockwell"/>
                <a:sym typeface="Rockwell"/>
              </a:defRPr>
            </a:lvl7pPr>
            <a:lvl8pPr marL="0" marR="0" lvl="7" indent="0" algn="ctr" rtl="0">
              <a:spcBef>
                <a:spcPts val="0"/>
              </a:spcBef>
              <a:buNone/>
              <a:defRPr sz="1200" b="1" i="1" u="none" strike="noStrike" cap="none">
                <a:solidFill>
                  <a:schemeClr val="dk1"/>
                </a:solidFill>
                <a:latin typeface="Rockwell"/>
                <a:ea typeface="Rockwell"/>
                <a:cs typeface="Rockwell"/>
                <a:sym typeface="Rockwell"/>
              </a:defRPr>
            </a:lvl8pPr>
            <a:lvl9pPr marL="0" marR="0" lvl="8" indent="0" algn="ctr" rtl="0">
              <a:spcBef>
                <a:spcPts val="0"/>
              </a:spcBef>
              <a:buNone/>
              <a:defRPr sz="1200" b="1" i="1" u="none" strike="noStrike" cap="none">
                <a:solidFill>
                  <a:schemeClr val="dk1"/>
                </a:solidFill>
                <a:latin typeface="Rockwell"/>
                <a:ea typeface="Rockwell"/>
                <a:cs typeface="Rockwell"/>
                <a:sym typeface="Rockwell"/>
              </a:defRPr>
            </a:lvl9p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n-US" sz="1200" b="1" i="1" u="none" strike="noStrike" kern="0" cap="none" spc="0" normalizeH="0" baseline="0" noProof="0">
                <a:ln>
                  <a:noFill/>
                </a:ln>
                <a:solidFill>
                  <a:srgbClr val="000000"/>
                </a:solidFill>
                <a:effectLst/>
                <a:uLnTx/>
                <a:uFillTx/>
                <a:latin typeface="Rockwell"/>
                <a:sym typeface="Rockwell"/>
              </a:rPr>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t>‹#›</a:t>
            </a:fld>
            <a:endParaRPr kumimoji="0" sz="1200" b="1" i="1" u="none" strike="noStrike" kern="0" cap="none" spc="0" normalizeH="0" baseline="0" noProof="0">
              <a:ln>
                <a:noFill/>
              </a:ln>
              <a:solidFill>
                <a:srgbClr val="000000"/>
              </a:solidFill>
              <a:effectLst/>
              <a:uLnTx/>
              <a:uFillTx/>
              <a:latin typeface="Rockwell"/>
              <a:sym typeface="Rockwell"/>
            </a:endParaRPr>
          </a:p>
        </p:txBody>
      </p:sp>
      <p:sp>
        <p:nvSpPr>
          <p:cNvPr id="31" name="Google Shape;31;p3"/>
          <p:cNvSpPr txBox="1"/>
          <p:nvPr/>
        </p:nvSpPr>
        <p:spPr>
          <a:xfrm>
            <a:off x="5861957" y="6613071"/>
            <a:ext cx="0" cy="0"/>
          </a:xfrm>
          <a:prstGeom prst="rect">
            <a:avLst/>
          </a:prstGeom>
          <a:noFill/>
          <a:ln>
            <a:noFill/>
          </a:ln>
        </p:spPr>
        <p:txBody>
          <a:bodyPr spcFirstLastPara="1" wrap="square" lIns="0" tIns="0" rIns="0" bIns="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3F3F3F"/>
              </a:solidFill>
              <a:effectLst/>
              <a:uLnTx/>
              <a:uFillTx/>
              <a:latin typeface="Calibri"/>
              <a:ea typeface="Calibri"/>
              <a:cs typeface="Calibri"/>
              <a:sym typeface="Calibri"/>
            </a:endParaRPr>
          </a:p>
        </p:txBody>
      </p:sp>
      <p:sp>
        <p:nvSpPr>
          <p:cNvPr id="32" name="Google Shape;32;p3"/>
          <p:cNvSpPr>
            <a:spLocks noGrp="1"/>
          </p:cNvSpPr>
          <p:nvPr>
            <p:ph type="pic" idx="2"/>
          </p:nvPr>
        </p:nvSpPr>
        <p:spPr>
          <a:xfrm>
            <a:off x="84000" y="86714"/>
            <a:ext cx="6009285" cy="3431187"/>
          </a:xfrm>
          <a:prstGeom prst="rect">
            <a:avLst/>
          </a:prstGeom>
          <a:solidFill>
            <a:srgbClr val="333333"/>
          </a:solidFill>
          <a:ln>
            <a:noFill/>
          </a:ln>
        </p:spPr>
        <p:txBody>
          <a:bodyPr spcFirstLastPara="1" wrap="square" lIns="0" tIns="0" rIns="0" bIns="0" anchor="ctr" anchorCtr="0"/>
          <a:lstStyle>
            <a:lvl1pPr marR="0" lvl="0" algn="ctr" rtl="0">
              <a:lnSpc>
                <a:spcPct val="90000"/>
              </a:lnSpc>
              <a:spcBef>
                <a:spcPts val="1000"/>
              </a:spcBef>
              <a:spcAft>
                <a:spcPts val="0"/>
              </a:spcAft>
              <a:buClr>
                <a:srgbClr val="D8D8D8"/>
              </a:buClr>
              <a:buSzPts val="1100"/>
              <a:buFont typeface="Arial"/>
              <a:buNone/>
              <a:defRPr sz="1100" b="0" i="1" u="none" strike="noStrike" cap="none">
                <a:solidFill>
                  <a:srgbClr val="D8D8D8"/>
                </a:solidFill>
                <a:latin typeface="Times New Roman"/>
                <a:ea typeface="Times New Roman"/>
                <a:cs typeface="Times New Roman"/>
                <a:sym typeface="Times New Roman"/>
              </a:defRPr>
            </a:lvl1pPr>
            <a:lvl2pPr marR="0" lvl="1"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R="0" lvl="2"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R="0" lvl="3"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R="0" lvl="4"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R="0" lvl="5"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R="0" lvl="6"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R="0" lvl="7"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R="0" lvl="8"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3" name="Google Shape;33;p3"/>
          <p:cNvSpPr txBox="1">
            <a:spLocks noGrp="1"/>
          </p:cNvSpPr>
          <p:nvPr>
            <p:ph type="body" idx="3"/>
          </p:nvPr>
        </p:nvSpPr>
        <p:spPr>
          <a:xfrm>
            <a:off x="6464300" y="1152000"/>
            <a:ext cx="5307700" cy="4680000"/>
          </a:xfrm>
          <a:prstGeom prst="rect">
            <a:avLst/>
          </a:prstGeom>
          <a:noFill/>
          <a:ln>
            <a:noFill/>
          </a:ln>
        </p:spPr>
        <p:txBody>
          <a:bodyPr spcFirstLastPara="1" wrap="square" lIns="0" tIns="0" rIns="0" bIns="0" anchor="b" anchorCtr="0"/>
          <a:lstStyle>
            <a:lvl1pPr marL="457200" marR="0" lvl="0" indent="-342900" algn="l" rtl="0">
              <a:lnSpc>
                <a:spcPct val="90000"/>
              </a:lnSpc>
              <a:spcBef>
                <a:spcPts val="1000"/>
              </a:spcBef>
              <a:spcAft>
                <a:spcPts val="0"/>
              </a:spcAft>
              <a:buClr>
                <a:srgbClr val="3F3F3F"/>
              </a:buClr>
              <a:buSzPts val="1800"/>
              <a:buFont typeface="Arial"/>
              <a:buChar char="•"/>
              <a:defRPr sz="18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Tree>
    <p:extLst>
      <p:ext uri="{BB962C8B-B14F-4D97-AF65-F5344CB8AC3E}">
        <p14:creationId xmlns:p14="http://schemas.microsoft.com/office/powerpoint/2010/main" val="2302625124"/>
      </p:ext>
    </p:extLst>
  </p:cSld>
  <p:clrMapOvr>
    <a:masterClrMapping/>
  </p:clrMapOvr>
</p:sldLayout>
</file>

<file path=ppt/slideLayouts/slideLayout207.xml><?xml version="1.0" encoding="utf-8"?>
<p:sldLayout xmlns:a="http://schemas.openxmlformats.org/drawingml/2006/main" xmlns:r="http://schemas.openxmlformats.org/officeDocument/2006/relationships" xmlns:p="http://schemas.openxmlformats.org/presentationml/2006/main" matchingName="2_3 x Image Bullets Right">
  <p:cSld name="2_3 x Image Bullets Right">
    <p:spTree>
      <p:nvGrpSpPr>
        <p:cNvPr id="1" name="Shape 34"/>
        <p:cNvGrpSpPr/>
        <p:nvPr/>
      </p:nvGrpSpPr>
      <p:grpSpPr>
        <a:xfrm>
          <a:off x="0" y="0"/>
          <a:ext cx="0" cy="0"/>
          <a:chOff x="0" y="0"/>
          <a:chExt cx="0" cy="0"/>
        </a:xfrm>
      </p:grpSpPr>
      <p:sp>
        <p:nvSpPr>
          <p:cNvPr id="35" name="Google Shape;35;p4"/>
          <p:cNvSpPr/>
          <p:nvPr/>
        </p:nvSpPr>
        <p:spPr>
          <a:xfrm>
            <a:off x="105351" y="86714"/>
            <a:ext cx="6208363" cy="6684572"/>
          </a:xfrm>
          <a:prstGeom prst="rect">
            <a:avLst/>
          </a:prstGeom>
          <a:gradFill>
            <a:gsLst>
              <a:gs pos="0">
                <a:srgbClr val="000000">
                  <a:alpha val="0"/>
                </a:srgbClr>
              </a:gs>
              <a:gs pos="100000">
                <a:srgbClr val="000000">
                  <a:alpha val="30980"/>
                </a:srgbClr>
              </a:gs>
            </a:gsLst>
            <a:lin ang="12600000" scaled="0"/>
          </a:gra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36" name="Google Shape;36;p4"/>
          <p:cNvSpPr>
            <a:spLocks noGrp="1"/>
          </p:cNvSpPr>
          <p:nvPr>
            <p:ph type="pic" idx="2"/>
          </p:nvPr>
        </p:nvSpPr>
        <p:spPr>
          <a:xfrm>
            <a:off x="105351" y="496139"/>
            <a:ext cx="6208364" cy="6275148"/>
          </a:xfrm>
          <a:prstGeom prst="rect">
            <a:avLst/>
          </a:prstGeom>
          <a:solidFill>
            <a:srgbClr val="F2F2F2"/>
          </a:solidFill>
          <a:ln>
            <a:noFill/>
          </a:ln>
        </p:spPr>
        <p:txBody>
          <a:bodyPr spcFirstLastPara="1" wrap="square" lIns="0" tIns="0" rIns="0" bIns="0" anchor="ctr" anchorCtr="0"/>
          <a:lstStyle>
            <a:lvl1pPr marR="0" lvl="0" algn="ctr" rtl="0">
              <a:lnSpc>
                <a:spcPct val="90000"/>
              </a:lnSpc>
              <a:spcBef>
                <a:spcPts val="1000"/>
              </a:spcBef>
              <a:spcAft>
                <a:spcPts val="0"/>
              </a:spcAft>
              <a:buClr>
                <a:srgbClr val="3F3F3F"/>
              </a:buClr>
              <a:buSzPts val="1100"/>
              <a:buFont typeface="Arial"/>
              <a:buNone/>
              <a:defRPr sz="1100" b="0" i="1" u="none" strike="noStrike" cap="none">
                <a:solidFill>
                  <a:srgbClr val="3F3F3F"/>
                </a:solidFill>
                <a:latin typeface="Times New Roman"/>
                <a:ea typeface="Times New Roman"/>
                <a:cs typeface="Times New Roman"/>
                <a:sym typeface="Times New Roman"/>
              </a:defRPr>
            </a:lvl1pPr>
            <a:lvl2pPr marR="0" lvl="1"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R="0" lvl="2"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R="0" lvl="3"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R="0" lvl="4"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R="0" lvl="5"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R="0" lvl="6"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R="0" lvl="7"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R="0" lvl="8"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7" name="Google Shape;37;p4"/>
          <p:cNvSpPr txBox="1">
            <a:spLocks noGrp="1"/>
          </p:cNvSpPr>
          <p:nvPr>
            <p:ph type="title"/>
          </p:nvPr>
        </p:nvSpPr>
        <p:spPr>
          <a:xfrm>
            <a:off x="7068457" y="432000"/>
            <a:ext cx="4703542" cy="432000"/>
          </a:xfrm>
          <a:prstGeom prst="rect">
            <a:avLst/>
          </a:prstGeom>
          <a:noFill/>
          <a:ln>
            <a:noFill/>
          </a:ln>
        </p:spPr>
        <p:txBody>
          <a:bodyPr spcFirstLastPara="1" wrap="square" lIns="0" tIns="0" rIns="0" bIns="0" anchor="ctr" anchorCtr="0"/>
          <a:lstStyle>
            <a:lvl1pPr marR="0" lvl="0" algn="l" rtl="0">
              <a:lnSpc>
                <a:spcPct val="90000"/>
              </a:lnSpc>
              <a:spcBef>
                <a:spcPts val="0"/>
              </a:spcBef>
              <a:spcAft>
                <a:spcPts val="0"/>
              </a:spcAft>
              <a:buClr>
                <a:srgbClr val="3F3F3F"/>
              </a:buClr>
              <a:buSzPts val="4800"/>
              <a:buFont typeface="Economica"/>
              <a:buNone/>
              <a:defRPr sz="4800" b="0" i="0" u="none" strike="noStrike" cap="none">
                <a:solidFill>
                  <a:srgbClr val="3F3F3F"/>
                </a:solidFill>
                <a:latin typeface="Economica"/>
                <a:ea typeface="Economica"/>
                <a:cs typeface="Economica"/>
                <a:sym typeface="Economica"/>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endParaRPr/>
          </a:p>
        </p:txBody>
      </p:sp>
      <p:sp>
        <p:nvSpPr>
          <p:cNvPr id="38" name="Google Shape;38;p4"/>
          <p:cNvSpPr txBox="1">
            <a:spLocks noGrp="1"/>
          </p:cNvSpPr>
          <p:nvPr>
            <p:ph type="ftr" idx="11"/>
          </p:nvPr>
        </p:nvSpPr>
        <p:spPr>
          <a:xfrm>
            <a:off x="431999" y="6188628"/>
            <a:ext cx="8784941" cy="365125"/>
          </a:xfrm>
          <a:prstGeom prst="rect">
            <a:avLst/>
          </a:prstGeom>
          <a:noFill/>
          <a:ln>
            <a:noFill/>
          </a:ln>
        </p:spPr>
        <p:txBody>
          <a:bodyPr spcFirstLastPara="1" wrap="square" lIns="0" tIns="0" rIns="0" bIns="0" anchor="ctr" anchorCtr="0"/>
          <a:lstStyle>
            <a:lvl1pPr marR="0" lvl="0" algn="l" rtl="0">
              <a:spcBef>
                <a:spcPts val="0"/>
              </a:spcBef>
              <a:spcAft>
                <a:spcPts val="0"/>
              </a:spcAft>
              <a:buSzPts val="1400"/>
              <a:buNone/>
              <a:defRPr sz="1200" b="0" i="0" u="none" strike="noStrike" cap="none">
                <a:solidFill>
                  <a:srgbClr val="3F3F3F"/>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200" b="0" i="0" u="none" strike="noStrike" kern="0" cap="none" spc="0" normalizeH="0" baseline="0" noProof="0">
              <a:ln>
                <a:noFill/>
              </a:ln>
              <a:solidFill>
                <a:srgbClr val="3F3F3F"/>
              </a:solidFill>
              <a:effectLst/>
              <a:uLnTx/>
              <a:uFillTx/>
              <a:latin typeface="Calibri"/>
              <a:cs typeface="Calibri"/>
              <a:sym typeface="Calibri"/>
            </a:endParaRPr>
          </a:p>
        </p:txBody>
      </p:sp>
      <p:sp>
        <p:nvSpPr>
          <p:cNvPr id="39" name="Google Shape;39;p4"/>
          <p:cNvSpPr txBox="1">
            <a:spLocks noGrp="1"/>
          </p:cNvSpPr>
          <p:nvPr>
            <p:ph type="body" idx="1"/>
          </p:nvPr>
        </p:nvSpPr>
        <p:spPr>
          <a:xfrm>
            <a:off x="8768283" y="3582825"/>
            <a:ext cx="3002400" cy="720000"/>
          </a:xfrm>
          <a:prstGeom prst="rect">
            <a:avLst/>
          </a:prstGeom>
          <a:noFill/>
          <a:ln>
            <a:noFill/>
          </a:ln>
        </p:spPr>
        <p:txBody>
          <a:bodyPr spcFirstLastPara="1" wrap="square" lIns="0" tIns="0" rIns="0" bIns="0" anchor="t" anchorCtr="0"/>
          <a:lstStyle>
            <a:lvl1pPr marL="457200" marR="0" lvl="0" indent="-228600" algn="l" rtl="0">
              <a:lnSpc>
                <a:spcPct val="90000"/>
              </a:lnSpc>
              <a:spcBef>
                <a:spcPts val="1000"/>
              </a:spcBef>
              <a:spcAft>
                <a:spcPts val="0"/>
              </a:spcAft>
              <a:buClr>
                <a:srgbClr val="3F3F3F"/>
              </a:buClr>
              <a:buSzPts val="1600"/>
              <a:buFont typeface="Arial"/>
              <a:buNone/>
              <a:defRPr sz="16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40" name="Google Shape;40;p4"/>
          <p:cNvSpPr txBox="1">
            <a:spLocks noGrp="1"/>
          </p:cNvSpPr>
          <p:nvPr>
            <p:ph type="body" idx="3"/>
          </p:nvPr>
        </p:nvSpPr>
        <p:spPr>
          <a:xfrm>
            <a:off x="8768283" y="5147461"/>
            <a:ext cx="3002400" cy="720000"/>
          </a:xfrm>
          <a:prstGeom prst="rect">
            <a:avLst/>
          </a:prstGeom>
          <a:noFill/>
          <a:ln>
            <a:noFill/>
          </a:ln>
        </p:spPr>
        <p:txBody>
          <a:bodyPr spcFirstLastPara="1" wrap="square" lIns="0" tIns="0" rIns="0" bIns="0" anchor="t" anchorCtr="0"/>
          <a:lstStyle>
            <a:lvl1pPr marL="457200" marR="0" lvl="0" indent="-228600" algn="l" rtl="0">
              <a:lnSpc>
                <a:spcPct val="90000"/>
              </a:lnSpc>
              <a:spcBef>
                <a:spcPts val="1000"/>
              </a:spcBef>
              <a:spcAft>
                <a:spcPts val="0"/>
              </a:spcAft>
              <a:buClr>
                <a:srgbClr val="3F3F3F"/>
              </a:buClr>
              <a:buSzPts val="1600"/>
              <a:buFont typeface="Arial"/>
              <a:buNone/>
              <a:defRPr sz="16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41" name="Google Shape;41;p4"/>
          <p:cNvSpPr txBox="1">
            <a:spLocks noGrp="1"/>
          </p:cNvSpPr>
          <p:nvPr>
            <p:ph type="body" idx="4"/>
          </p:nvPr>
        </p:nvSpPr>
        <p:spPr>
          <a:xfrm>
            <a:off x="8768283" y="1369128"/>
            <a:ext cx="3002400" cy="432000"/>
          </a:xfrm>
          <a:prstGeom prst="rect">
            <a:avLst/>
          </a:prstGeom>
          <a:noFill/>
          <a:ln>
            <a:noFill/>
          </a:ln>
        </p:spPr>
        <p:txBody>
          <a:bodyPr spcFirstLastPara="1" wrap="square" lIns="0" tIns="0" rIns="0" bIns="0" anchor="t" anchorCtr="0"/>
          <a:lstStyle>
            <a:lvl1pPr marL="457200" marR="0" lvl="0" indent="-228600" algn="l" rtl="0">
              <a:lnSpc>
                <a:spcPct val="90000"/>
              </a:lnSpc>
              <a:spcBef>
                <a:spcPts val="1000"/>
              </a:spcBef>
              <a:spcAft>
                <a:spcPts val="0"/>
              </a:spcAft>
              <a:buClr>
                <a:srgbClr val="3F3F3F"/>
              </a:buClr>
              <a:buSzPts val="1800"/>
              <a:buFont typeface="Arial"/>
              <a:buNone/>
              <a:defRPr sz="1800" b="1" i="0" u="none" strike="noStrike" cap="none">
                <a:solidFill>
                  <a:srgbClr val="3F3F3F"/>
                </a:solidFill>
                <a:latin typeface="Rockwell"/>
                <a:ea typeface="Rockwell"/>
                <a:cs typeface="Rockwell"/>
                <a:sym typeface="Rockwell"/>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42" name="Google Shape;42;p4"/>
          <p:cNvSpPr txBox="1">
            <a:spLocks noGrp="1"/>
          </p:cNvSpPr>
          <p:nvPr>
            <p:ph type="body" idx="5"/>
          </p:nvPr>
        </p:nvSpPr>
        <p:spPr>
          <a:xfrm>
            <a:off x="8768283" y="2933764"/>
            <a:ext cx="3002400" cy="432000"/>
          </a:xfrm>
          <a:prstGeom prst="rect">
            <a:avLst/>
          </a:prstGeom>
          <a:noFill/>
          <a:ln>
            <a:noFill/>
          </a:ln>
        </p:spPr>
        <p:txBody>
          <a:bodyPr spcFirstLastPara="1" wrap="square" lIns="0" tIns="0" rIns="0" bIns="0" anchor="t" anchorCtr="0"/>
          <a:lstStyle>
            <a:lvl1pPr marL="457200" marR="0" lvl="0" indent="-228600" algn="l" rtl="0">
              <a:lnSpc>
                <a:spcPct val="90000"/>
              </a:lnSpc>
              <a:spcBef>
                <a:spcPts val="1000"/>
              </a:spcBef>
              <a:spcAft>
                <a:spcPts val="0"/>
              </a:spcAft>
              <a:buClr>
                <a:srgbClr val="3F3F3F"/>
              </a:buClr>
              <a:buSzPts val="1800"/>
              <a:buFont typeface="Arial"/>
              <a:buNone/>
              <a:defRPr sz="1800" b="1" i="0" u="none" strike="noStrike" cap="none">
                <a:solidFill>
                  <a:srgbClr val="3F3F3F"/>
                </a:solidFill>
                <a:latin typeface="Rockwell"/>
                <a:ea typeface="Rockwell"/>
                <a:cs typeface="Rockwell"/>
                <a:sym typeface="Rockwell"/>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43" name="Google Shape;43;p4"/>
          <p:cNvSpPr txBox="1">
            <a:spLocks noGrp="1"/>
          </p:cNvSpPr>
          <p:nvPr>
            <p:ph type="body" idx="6"/>
          </p:nvPr>
        </p:nvSpPr>
        <p:spPr>
          <a:xfrm>
            <a:off x="8768283" y="4498400"/>
            <a:ext cx="3002400" cy="432000"/>
          </a:xfrm>
          <a:prstGeom prst="rect">
            <a:avLst/>
          </a:prstGeom>
          <a:noFill/>
          <a:ln>
            <a:noFill/>
          </a:ln>
        </p:spPr>
        <p:txBody>
          <a:bodyPr spcFirstLastPara="1" wrap="square" lIns="0" tIns="0" rIns="0" bIns="0" anchor="t" anchorCtr="0"/>
          <a:lstStyle>
            <a:lvl1pPr marL="457200" marR="0" lvl="0" indent="-228600" algn="l" rtl="0">
              <a:lnSpc>
                <a:spcPct val="90000"/>
              </a:lnSpc>
              <a:spcBef>
                <a:spcPts val="1000"/>
              </a:spcBef>
              <a:spcAft>
                <a:spcPts val="0"/>
              </a:spcAft>
              <a:buClr>
                <a:srgbClr val="3F3F3F"/>
              </a:buClr>
              <a:buSzPts val="1800"/>
              <a:buFont typeface="Arial"/>
              <a:buNone/>
              <a:defRPr sz="1800" b="1" i="0" u="none" strike="noStrike" cap="none">
                <a:solidFill>
                  <a:srgbClr val="3F3F3F"/>
                </a:solidFill>
                <a:latin typeface="Rockwell"/>
                <a:ea typeface="Rockwell"/>
                <a:cs typeface="Rockwell"/>
                <a:sym typeface="Rockwell"/>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44" name="Google Shape;44;p4"/>
          <p:cNvSpPr txBox="1">
            <a:spLocks noGrp="1"/>
          </p:cNvSpPr>
          <p:nvPr>
            <p:ph type="body" idx="7"/>
          </p:nvPr>
        </p:nvSpPr>
        <p:spPr>
          <a:xfrm>
            <a:off x="8768283" y="1975094"/>
            <a:ext cx="3002400" cy="720000"/>
          </a:xfrm>
          <a:prstGeom prst="rect">
            <a:avLst/>
          </a:prstGeom>
          <a:noFill/>
          <a:ln>
            <a:noFill/>
          </a:ln>
        </p:spPr>
        <p:txBody>
          <a:bodyPr spcFirstLastPara="1" wrap="square" lIns="0" tIns="0" rIns="0" bIns="0" anchor="t" anchorCtr="0"/>
          <a:lstStyle>
            <a:lvl1pPr marL="457200" marR="0" lvl="0" indent="-228600" algn="l" rtl="0">
              <a:lnSpc>
                <a:spcPct val="90000"/>
              </a:lnSpc>
              <a:spcBef>
                <a:spcPts val="1000"/>
              </a:spcBef>
              <a:spcAft>
                <a:spcPts val="0"/>
              </a:spcAft>
              <a:buClr>
                <a:srgbClr val="3F3F3F"/>
              </a:buClr>
              <a:buSzPts val="1600"/>
              <a:buFont typeface="Arial"/>
              <a:buNone/>
              <a:defRPr sz="16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45" name="Google Shape;45;p4"/>
          <p:cNvSpPr/>
          <p:nvPr/>
        </p:nvSpPr>
        <p:spPr>
          <a:xfrm rot="1361022">
            <a:off x="11394972" y="6053793"/>
            <a:ext cx="634795" cy="634795"/>
          </a:xfrm>
          <a:prstGeom prst="octagon">
            <a:avLst>
              <a:gd name="adj" fmla="val 29289"/>
            </a:avLst>
          </a:prstGeom>
          <a:noFill/>
          <a:ln w="9525" cap="flat" cmpd="sng">
            <a:solidFill>
              <a:srgbClr val="D8D8D8"/>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46" name="Google Shape;46;p4"/>
          <p:cNvSpPr/>
          <p:nvPr/>
        </p:nvSpPr>
        <p:spPr>
          <a:xfrm>
            <a:off x="11533871" y="6185902"/>
            <a:ext cx="73515" cy="73515"/>
          </a:xfrm>
          <a:prstGeom prst="ellipse">
            <a:avLst/>
          </a:prstGeom>
          <a:solidFill>
            <a:srgbClr val="C1DF87"/>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9ACB39"/>
              </a:solidFill>
              <a:effectLst/>
              <a:uLnTx/>
              <a:uFillTx/>
              <a:latin typeface="Calibri"/>
              <a:ea typeface="Calibri"/>
              <a:cs typeface="Calibri"/>
              <a:sym typeface="Calibri"/>
            </a:endParaRPr>
          </a:p>
        </p:txBody>
      </p:sp>
      <p:sp>
        <p:nvSpPr>
          <p:cNvPr id="47" name="Google Shape;47;p4"/>
          <p:cNvSpPr/>
          <p:nvPr/>
        </p:nvSpPr>
        <p:spPr>
          <a:xfrm>
            <a:off x="11892084" y="6561525"/>
            <a:ext cx="100439" cy="100439"/>
          </a:xfrm>
          <a:prstGeom prst="ellipse">
            <a:avLst/>
          </a:prstGeom>
          <a:solidFill>
            <a:srgbClr val="749A28"/>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48" name="Google Shape;48;p4"/>
          <p:cNvSpPr/>
          <p:nvPr/>
        </p:nvSpPr>
        <p:spPr>
          <a:xfrm>
            <a:off x="11342875" y="5990144"/>
            <a:ext cx="260512" cy="260512"/>
          </a:xfrm>
          <a:prstGeom prst="ellipse">
            <a:avLst/>
          </a:prstGeom>
          <a:noFill/>
          <a:ln w="9525" cap="flat" cmpd="sng">
            <a:solidFill>
              <a:srgbClr val="D8D8D8"/>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9ACB39"/>
              </a:solidFill>
              <a:effectLst/>
              <a:uLnTx/>
              <a:uFillTx/>
              <a:latin typeface="Calibri"/>
              <a:ea typeface="Calibri"/>
              <a:cs typeface="Calibri"/>
              <a:sym typeface="Calibri"/>
            </a:endParaRPr>
          </a:p>
        </p:txBody>
      </p:sp>
      <p:sp>
        <p:nvSpPr>
          <p:cNvPr id="49" name="Google Shape;49;p4"/>
          <p:cNvSpPr>
            <a:spLocks noGrp="1"/>
          </p:cNvSpPr>
          <p:nvPr>
            <p:ph type="sldNum" idx="12"/>
          </p:nvPr>
        </p:nvSpPr>
        <p:spPr>
          <a:xfrm>
            <a:off x="11496369" y="6155190"/>
            <a:ext cx="432000" cy="432000"/>
          </a:xfrm>
          <a:prstGeom prst="ellipse">
            <a:avLst/>
          </a:prstGeom>
          <a:noFill/>
          <a:ln w="9525" cap="flat" cmpd="sng">
            <a:solidFill>
              <a:schemeClr val="accent1"/>
            </a:solidFill>
            <a:prstDash val="solid"/>
            <a:round/>
            <a:headEnd type="none" w="sm" len="sm"/>
            <a:tailEnd type="none" w="sm" len="sm"/>
          </a:ln>
        </p:spPr>
        <p:txBody>
          <a:bodyPr spcFirstLastPara="1" wrap="square" lIns="0" tIns="0" rIns="0" bIns="0" anchor="ctr" anchorCtr="0">
            <a:noAutofit/>
          </a:bodyPr>
          <a:lstStyle>
            <a:lvl1pPr marL="0" marR="0" lvl="0" indent="0" algn="ctr" rtl="0">
              <a:spcBef>
                <a:spcPts val="0"/>
              </a:spcBef>
              <a:buNone/>
              <a:defRPr sz="1200" b="1" i="1" u="none" strike="noStrike" cap="none">
                <a:solidFill>
                  <a:schemeClr val="dk1"/>
                </a:solidFill>
                <a:latin typeface="Rockwell"/>
                <a:ea typeface="Rockwell"/>
                <a:cs typeface="Rockwell"/>
                <a:sym typeface="Rockwell"/>
              </a:defRPr>
            </a:lvl1pPr>
            <a:lvl2pPr marL="0" marR="0" lvl="1" indent="0" algn="ctr" rtl="0">
              <a:spcBef>
                <a:spcPts val="0"/>
              </a:spcBef>
              <a:buNone/>
              <a:defRPr sz="1200" b="1" i="1" u="none" strike="noStrike" cap="none">
                <a:solidFill>
                  <a:schemeClr val="dk1"/>
                </a:solidFill>
                <a:latin typeface="Rockwell"/>
                <a:ea typeface="Rockwell"/>
                <a:cs typeface="Rockwell"/>
                <a:sym typeface="Rockwell"/>
              </a:defRPr>
            </a:lvl2pPr>
            <a:lvl3pPr marL="0" marR="0" lvl="2" indent="0" algn="ctr" rtl="0">
              <a:spcBef>
                <a:spcPts val="0"/>
              </a:spcBef>
              <a:buNone/>
              <a:defRPr sz="1200" b="1" i="1" u="none" strike="noStrike" cap="none">
                <a:solidFill>
                  <a:schemeClr val="dk1"/>
                </a:solidFill>
                <a:latin typeface="Rockwell"/>
                <a:ea typeface="Rockwell"/>
                <a:cs typeface="Rockwell"/>
                <a:sym typeface="Rockwell"/>
              </a:defRPr>
            </a:lvl3pPr>
            <a:lvl4pPr marL="0" marR="0" lvl="3" indent="0" algn="ctr" rtl="0">
              <a:spcBef>
                <a:spcPts val="0"/>
              </a:spcBef>
              <a:buNone/>
              <a:defRPr sz="1200" b="1" i="1" u="none" strike="noStrike" cap="none">
                <a:solidFill>
                  <a:schemeClr val="dk1"/>
                </a:solidFill>
                <a:latin typeface="Rockwell"/>
                <a:ea typeface="Rockwell"/>
                <a:cs typeface="Rockwell"/>
                <a:sym typeface="Rockwell"/>
              </a:defRPr>
            </a:lvl4pPr>
            <a:lvl5pPr marL="0" marR="0" lvl="4" indent="0" algn="ctr" rtl="0">
              <a:spcBef>
                <a:spcPts val="0"/>
              </a:spcBef>
              <a:buNone/>
              <a:defRPr sz="1200" b="1" i="1" u="none" strike="noStrike" cap="none">
                <a:solidFill>
                  <a:schemeClr val="dk1"/>
                </a:solidFill>
                <a:latin typeface="Rockwell"/>
                <a:ea typeface="Rockwell"/>
                <a:cs typeface="Rockwell"/>
                <a:sym typeface="Rockwell"/>
              </a:defRPr>
            </a:lvl5pPr>
            <a:lvl6pPr marL="0" marR="0" lvl="5" indent="0" algn="ctr" rtl="0">
              <a:spcBef>
                <a:spcPts val="0"/>
              </a:spcBef>
              <a:buNone/>
              <a:defRPr sz="1200" b="1" i="1" u="none" strike="noStrike" cap="none">
                <a:solidFill>
                  <a:schemeClr val="dk1"/>
                </a:solidFill>
                <a:latin typeface="Rockwell"/>
                <a:ea typeface="Rockwell"/>
                <a:cs typeface="Rockwell"/>
                <a:sym typeface="Rockwell"/>
              </a:defRPr>
            </a:lvl6pPr>
            <a:lvl7pPr marL="0" marR="0" lvl="6" indent="0" algn="ctr" rtl="0">
              <a:spcBef>
                <a:spcPts val="0"/>
              </a:spcBef>
              <a:buNone/>
              <a:defRPr sz="1200" b="1" i="1" u="none" strike="noStrike" cap="none">
                <a:solidFill>
                  <a:schemeClr val="dk1"/>
                </a:solidFill>
                <a:latin typeface="Rockwell"/>
                <a:ea typeface="Rockwell"/>
                <a:cs typeface="Rockwell"/>
                <a:sym typeface="Rockwell"/>
              </a:defRPr>
            </a:lvl7pPr>
            <a:lvl8pPr marL="0" marR="0" lvl="7" indent="0" algn="ctr" rtl="0">
              <a:spcBef>
                <a:spcPts val="0"/>
              </a:spcBef>
              <a:buNone/>
              <a:defRPr sz="1200" b="1" i="1" u="none" strike="noStrike" cap="none">
                <a:solidFill>
                  <a:schemeClr val="dk1"/>
                </a:solidFill>
                <a:latin typeface="Rockwell"/>
                <a:ea typeface="Rockwell"/>
                <a:cs typeface="Rockwell"/>
                <a:sym typeface="Rockwell"/>
              </a:defRPr>
            </a:lvl8pPr>
            <a:lvl9pPr marL="0" marR="0" lvl="8" indent="0" algn="ctr" rtl="0">
              <a:spcBef>
                <a:spcPts val="0"/>
              </a:spcBef>
              <a:buNone/>
              <a:defRPr sz="1200" b="1" i="1" u="none" strike="noStrike" cap="none">
                <a:solidFill>
                  <a:schemeClr val="dk1"/>
                </a:solidFill>
                <a:latin typeface="Rockwell"/>
                <a:ea typeface="Rockwell"/>
                <a:cs typeface="Rockwell"/>
                <a:sym typeface="Rockwell"/>
              </a:defRPr>
            </a:lvl9p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n-US" sz="1200" b="1" i="1" u="none" strike="noStrike" kern="0" cap="none" spc="0" normalizeH="0" baseline="0" noProof="0">
                <a:ln>
                  <a:noFill/>
                </a:ln>
                <a:solidFill>
                  <a:srgbClr val="000000"/>
                </a:solidFill>
                <a:effectLst/>
                <a:uLnTx/>
                <a:uFillTx/>
                <a:latin typeface="Rockwell"/>
                <a:sym typeface="Rockwell"/>
              </a:rPr>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t>‹#›</a:t>
            </a:fld>
            <a:endParaRPr kumimoji="0" sz="1200" b="1" i="1" u="none" strike="noStrike" kern="0" cap="none" spc="0" normalizeH="0" baseline="0" noProof="0">
              <a:ln>
                <a:noFill/>
              </a:ln>
              <a:solidFill>
                <a:srgbClr val="000000"/>
              </a:solidFill>
              <a:effectLst/>
              <a:uLnTx/>
              <a:uFillTx/>
              <a:latin typeface="Rockwell"/>
              <a:sym typeface="Rockwell"/>
            </a:endParaRPr>
          </a:p>
        </p:txBody>
      </p:sp>
      <p:grpSp>
        <p:nvGrpSpPr>
          <p:cNvPr id="50" name="Google Shape;50;p4"/>
          <p:cNvGrpSpPr/>
          <p:nvPr/>
        </p:nvGrpSpPr>
        <p:grpSpPr>
          <a:xfrm>
            <a:off x="1736976" y="2054263"/>
            <a:ext cx="3262417" cy="3252920"/>
            <a:chOff x="1736976" y="2054263"/>
            <a:chExt cx="3262417" cy="3252920"/>
          </a:xfrm>
        </p:grpSpPr>
        <p:sp>
          <p:nvSpPr>
            <p:cNvPr id="51" name="Google Shape;51;p4"/>
            <p:cNvSpPr/>
            <p:nvPr/>
          </p:nvSpPr>
          <p:spPr>
            <a:xfrm rot="4308689">
              <a:off x="2464728" y="2678543"/>
              <a:ext cx="1980696" cy="2066510"/>
            </a:xfrm>
            <a:custGeom>
              <a:avLst/>
              <a:gdLst/>
              <a:ahLst/>
              <a:cxnLst/>
              <a:rect l="l" t="t" r="r" b="b"/>
              <a:pathLst>
                <a:path w="1980696" h="2066510" extrusionOk="0">
                  <a:moveTo>
                    <a:pt x="0" y="2066510"/>
                  </a:moveTo>
                  <a:lnTo>
                    <a:pt x="1138078" y="0"/>
                  </a:lnTo>
                  <a:lnTo>
                    <a:pt x="1980696" y="1530016"/>
                  </a:lnTo>
                  <a:lnTo>
                    <a:pt x="1459417" y="2066510"/>
                  </a:lnTo>
                  <a:close/>
                </a:path>
              </a:pathLst>
            </a:custGeom>
            <a:noFill/>
            <a:ln w="12700" cap="flat" cmpd="sng">
              <a:solidFill>
                <a:schemeClr val="lt1"/>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52" name="Google Shape;52;p4"/>
            <p:cNvSpPr/>
            <p:nvPr/>
          </p:nvSpPr>
          <p:spPr>
            <a:xfrm rot="-7769131">
              <a:off x="2730967" y="5004791"/>
              <a:ext cx="346713" cy="206124"/>
            </a:xfrm>
            <a:custGeom>
              <a:avLst/>
              <a:gdLst/>
              <a:ahLst/>
              <a:cxnLst/>
              <a:rect l="l" t="t" r="r" b="b"/>
              <a:pathLst>
                <a:path w="346713" h="206124" extrusionOk="0">
                  <a:moveTo>
                    <a:pt x="346713" y="206124"/>
                  </a:moveTo>
                  <a:lnTo>
                    <a:pt x="0" y="206124"/>
                  </a:lnTo>
                  <a:lnTo>
                    <a:pt x="86666" y="0"/>
                  </a:lnTo>
                  <a:lnTo>
                    <a:pt x="346713" y="206124"/>
                  </a:lnTo>
                  <a:close/>
                </a:path>
              </a:pathLst>
            </a:custGeom>
            <a:noFill/>
            <a:ln w="12700" cap="flat" cmpd="sng">
              <a:solidFill>
                <a:schemeClr val="lt1"/>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53" name="Google Shape;53;p4"/>
            <p:cNvSpPr/>
            <p:nvPr/>
          </p:nvSpPr>
          <p:spPr>
            <a:xfrm rot="-9168920">
              <a:off x="2802151" y="4740752"/>
              <a:ext cx="710669" cy="335543"/>
            </a:xfrm>
            <a:custGeom>
              <a:avLst/>
              <a:gdLst/>
              <a:ahLst/>
              <a:cxnLst/>
              <a:rect l="l" t="t" r="r" b="b"/>
              <a:pathLst>
                <a:path w="710669" h="335543" extrusionOk="0">
                  <a:moveTo>
                    <a:pt x="710669" y="176660"/>
                  </a:moveTo>
                  <a:lnTo>
                    <a:pt x="0" y="335543"/>
                  </a:lnTo>
                  <a:lnTo>
                    <a:pt x="141082" y="0"/>
                  </a:lnTo>
                  <a:lnTo>
                    <a:pt x="487795" y="0"/>
                  </a:lnTo>
                  <a:lnTo>
                    <a:pt x="710669" y="176660"/>
                  </a:lnTo>
                  <a:close/>
                </a:path>
              </a:pathLst>
            </a:custGeom>
            <a:noFill/>
            <a:ln w="12700" cap="flat" cmpd="sng">
              <a:solidFill>
                <a:schemeClr val="lt1"/>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54" name="Google Shape;54;p4"/>
            <p:cNvSpPr/>
            <p:nvPr/>
          </p:nvSpPr>
          <p:spPr>
            <a:xfrm rot="4308689">
              <a:off x="2058980" y="2102772"/>
              <a:ext cx="1246227" cy="1580187"/>
            </a:xfrm>
            <a:custGeom>
              <a:avLst/>
              <a:gdLst/>
              <a:ahLst/>
              <a:cxnLst/>
              <a:rect l="l" t="t" r="r" b="b"/>
              <a:pathLst>
                <a:path w="1246227" h="1580187" extrusionOk="0">
                  <a:moveTo>
                    <a:pt x="0" y="1580187"/>
                  </a:moveTo>
                  <a:lnTo>
                    <a:pt x="1168783" y="0"/>
                  </a:lnTo>
                  <a:lnTo>
                    <a:pt x="1246227" y="105569"/>
                  </a:lnTo>
                  <a:lnTo>
                    <a:pt x="358471" y="1574380"/>
                  </a:lnTo>
                  <a:lnTo>
                    <a:pt x="0" y="1580187"/>
                  </a:lnTo>
                  <a:close/>
                </a:path>
              </a:pathLst>
            </a:custGeom>
            <a:noFill/>
            <a:ln w="12700" cap="flat" cmpd="sng">
              <a:solidFill>
                <a:schemeClr val="lt1"/>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55" name="Google Shape;55;p4"/>
            <p:cNvSpPr/>
            <p:nvPr/>
          </p:nvSpPr>
          <p:spPr>
            <a:xfrm rot="-4406895">
              <a:off x="4648324" y="3873318"/>
              <a:ext cx="243160" cy="406553"/>
            </a:xfrm>
            <a:custGeom>
              <a:avLst/>
              <a:gdLst/>
              <a:ahLst/>
              <a:cxnLst/>
              <a:rect l="l" t="t" r="r" b="b"/>
              <a:pathLst>
                <a:path w="243160" h="406553" extrusionOk="0">
                  <a:moveTo>
                    <a:pt x="243160" y="342071"/>
                  </a:moveTo>
                  <a:lnTo>
                    <a:pt x="156493" y="406553"/>
                  </a:lnTo>
                  <a:lnTo>
                    <a:pt x="0" y="0"/>
                  </a:lnTo>
                  <a:lnTo>
                    <a:pt x="243160" y="342071"/>
                  </a:lnTo>
                  <a:close/>
                </a:path>
              </a:pathLst>
            </a:custGeom>
            <a:noFill/>
            <a:ln w="12700" cap="flat" cmpd="sng">
              <a:solidFill>
                <a:schemeClr val="lt1"/>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56" name="Google Shape;56;p4"/>
            <p:cNvSpPr/>
            <p:nvPr/>
          </p:nvSpPr>
          <p:spPr>
            <a:xfrm rot="-4406895">
              <a:off x="4152588" y="3654247"/>
              <a:ext cx="692798" cy="510610"/>
            </a:xfrm>
            <a:custGeom>
              <a:avLst/>
              <a:gdLst/>
              <a:ahLst/>
              <a:cxnLst/>
              <a:rect l="l" t="t" r="r" b="b"/>
              <a:pathLst>
                <a:path w="692798" h="510610" extrusionOk="0">
                  <a:moveTo>
                    <a:pt x="692798" y="224339"/>
                  </a:moveTo>
                  <a:lnTo>
                    <a:pt x="308036" y="510610"/>
                  </a:lnTo>
                  <a:lnTo>
                    <a:pt x="64876" y="168539"/>
                  </a:lnTo>
                  <a:lnTo>
                    <a:pt x="0" y="0"/>
                  </a:lnTo>
                  <a:lnTo>
                    <a:pt x="692798" y="224339"/>
                  </a:lnTo>
                  <a:close/>
                </a:path>
              </a:pathLst>
            </a:custGeom>
            <a:noFill/>
            <a:ln w="12700" cap="flat" cmpd="sng">
              <a:solidFill>
                <a:schemeClr val="lt1"/>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57" name="Google Shape;57;p4"/>
            <p:cNvSpPr/>
            <p:nvPr/>
          </p:nvSpPr>
          <p:spPr>
            <a:xfrm rot="4308689">
              <a:off x="3831248" y="2441608"/>
              <a:ext cx="648657" cy="777553"/>
            </a:xfrm>
            <a:custGeom>
              <a:avLst/>
              <a:gdLst/>
              <a:ahLst/>
              <a:cxnLst/>
              <a:rect l="l" t="t" r="r" b="b"/>
              <a:pathLst>
                <a:path w="648657" h="777553" extrusionOk="0">
                  <a:moveTo>
                    <a:pt x="0" y="777553"/>
                  </a:moveTo>
                  <a:lnTo>
                    <a:pt x="255474" y="0"/>
                  </a:lnTo>
                  <a:lnTo>
                    <a:pt x="648657" y="713937"/>
                  </a:lnTo>
                  <a:lnTo>
                    <a:pt x="0" y="777553"/>
                  </a:lnTo>
                  <a:close/>
                </a:path>
              </a:pathLst>
            </a:custGeom>
            <a:noFill/>
            <a:ln w="12700" cap="flat" cmpd="sng">
              <a:solidFill>
                <a:schemeClr val="lt1"/>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grpSp>
      <p:sp>
        <p:nvSpPr>
          <p:cNvPr id="58" name="Google Shape;58;p4"/>
          <p:cNvSpPr>
            <a:spLocks noGrp="1"/>
          </p:cNvSpPr>
          <p:nvPr>
            <p:ph type="pic" idx="8"/>
          </p:nvPr>
        </p:nvSpPr>
        <p:spPr>
          <a:xfrm>
            <a:off x="7405874" y="4835817"/>
            <a:ext cx="691688" cy="691688"/>
          </a:xfrm>
          <a:prstGeom prst="rect">
            <a:avLst/>
          </a:prstGeom>
          <a:noFill/>
          <a:ln>
            <a:noFill/>
          </a:ln>
        </p:spPr>
        <p:txBody>
          <a:bodyPr spcFirstLastPara="1" wrap="square" lIns="0" tIns="0" rIns="0" bIns="0" anchor="t" anchorCtr="0"/>
          <a:lstStyle>
            <a:lvl1pPr marR="0" lvl="0" algn="l" rtl="0">
              <a:lnSpc>
                <a:spcPct val="90000"/>
              </a:lnSpc>
              <a:spcBef>
                <a:spcPts val="1000"/>
              </a:spcBef>
              <a:spcAft>
                <a:spcPts val="0"/>
              </a:spcAft>
              <a:buClr>
                <a:srgbClr val="3F3F3F"/>
              </a:buClr>
              <a:buSzPts val="1800"/>
              <a:buFont typeface="Arial"/>
              <a:buNone/>
              <a:defRPr sz="1800" b="0" i="0" u="none" strike="noStrike" cap="none">
                <a:solidFill>
                  <a:srgbClr val="3F3F3F"/>
                </a:solidFill>
                <a:latin typeface="Calibri"/>
                <a:ea typeface="Calibri"/>
                <a:cs typeface="Calibri"/>
                <a:sym typeface="Calibri"/>
              </a:defRPr>
            </a:lvl1pPr>
            <a:lvl2pPr marR="0" lvl="1"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R="0" lvl="2"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R="0" lvl="3"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R="0" lvl="4"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R="0" lvl="5"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R="0" lvl="6"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R="0" lvl="7"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R="0" lvl="8"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59" name="Google Shape;59;p4"/>
          <p:cNvSpPr>
            <a:spLocks noGrp="1"/>
          </p:cNvSpPr>
          <p:nvPr>
            <p:ph type="pic" idx="9"/>
          </p:nvPr>
        </p:nvSpPr>
        <p:spPr>
          <a:xfrm>
            <a:off x="7405874" y="3271181"/>
            <a:ext cx="691688" cy="691688"/>
          </a:xfrm>
          <a:prstGeom prst="rect">
            <a:avLst/>
          </a:prstGeom>
          <a:noFill/>
          <a:ln>
            <a:noFill/>
          </a:ln>
        </p:spPr>
        <p:txBody>
          <a:bodyPr spcFirstLastPara="1" wrap="square" lIns="0" tIns="0" rIns="0" bIns="0" anchor="t" anchorCtr="0"/>
          <a:lstStyle>
            <a:lvl1pPr marR="0" lvl="0" algn="l" rtl="0">
              <a:lnSpc>
                <a:spcPct val="90000"/>
              </a:lnSpc>
              <a:spcBef>
                <a:spcPts val="1000"/>
              </a:spcBef>
              <a:spcAft>
                <a:spcPts val="0"/>
              </a:spcAft>
              <a:buClr>
                <a:srgbClr val="3F3F3F"/>
              </a:buClr>
              <a:buSzPts val="1800"/>
              <a:buFont typeface="Arial"/>
              <a:buNone/>
              <a:defRPr sz="1800" b="0" i="0" u="none" strike="noStrike" cap="none">
                <a:solidFill>
                  <a:srgbClr val="3F3F3F"/>
                </a:solidFill>
                <a:latin typeface="Calibri"/>
                <a:ea typeface="Calibri"/>
                <a:cs typeface="Calibri"/>
                <a:sym typeface="Calibri"/>
              </a:defRPr>
            </a:lvl1pPr>
            <a:lvl2pPr marR="0" lvl="1"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R="0" lvl="2"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R="0" lvl="3"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R="0" lvl="4"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R="0" lvl="5"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R="0" lvl="6"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R="0" lvl="7"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R="0" lvl="8"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60" name="Google Shape;60;p4"/>
          <p:cNvSpPr>
            <a:spLocks noGrp="1"/>
          </p:cNvSpPr>
          <p:nvPr>
            <p:ph type="pic" idx="13"/>
          </p:nvPr>
        </p:nvSpPr>
        <p:spPr>
          <a:xfrm>
            <a:off x="7405874" y="1706545"/>
            <a:ext cx="691688" cy="691688"/>
          </a:xfrm>
          <a:prstGeom prst="rect">
            <a:avLst/>
          </a:prstGeom>
          <a:noFill/>
          <a:ln>
            <a:noFill/>
          </a:ln>
        </p:spPr>
        <p:txBody>
          <a:bodyPr spcFirstLastPara="1" wrap="square" lIns="0" tIns="0" rIns="0" bIns="0" anchor="t" anchorCtr="0"/>
          <a:lstStyle>
            <a:lvl1pPr marR="0" lvl="0" algn="l" rtl="0">
              <a:lnSpc>
                <a:spcPct val="90000"/>
              </a:lnSpc>
              <a:spcBef>
                <a:spcPts val="1000"/>
              </a:spcBef>
              <a:spcAft>
                <a:spcPts val="0"/>
              </a:spcAft>
              <a:buClr>
                <a:srgbClr val="3F3F3F"/>
              </a:buClr>
              <a:buSzPts val="1800"/>
              <a:buFont typeface="Arial"/>
              <a:buNone/>
              <a:defRPr sz="1800" b="0" i="0" u="none" strike="noStrike" cap="none">
                <a:solidFill>
                  <a:srgbClr val="3F3F3F"/>
                </a:solidFill>
                <a:latin typeface="Calibri"/>
                <a:ea typeface="Calibri"/>
                <a:cs typeface="Calibri"/>
                <a:sym typeface="Calibri"/>
              </a:defRPr>
            </a:lvl1pPr>
            <a:lvl2pPr marR="0" lvl="1"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R="0" lvl="2"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R="0" lvl="3"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R="0" lvl="4"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R="0" lvl="5"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R="0" lvl="6"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R="0" lvl="7"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R="0" lvl="8"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Tree>
    <p:extLst>
      <p:ext uri="{BB962C8B-B14F-4D97-AF65-F5344CB8AC3E}">
        <p14:creationId xmlns:p14="http://schemas.microsoft.com/office/powerpoint/2010/main" val="285084576"/>
      </p:ext>
    </p:extLst>
  </p:cSld>
  <p:clrMapOvr>
    <a:masterClrMapping/>
  </p:clrMapOvr>
</p:sldLayout>
</file>

<file path=ppt/slideLayouts/slideLayout208.xml><?xml version="1.0" encoding="utf-8"?>
<p:sldLayout xmlns:a="http://schemas.openxmlformats.org/drawingml/2006/main" xmlns:r="http://schemas.openxmlformats.org/officeDocument/2006/relationships" xmlns:p="http://schemas.openxmlformats.org/presentationml/2006/main" matchingName="Digital Product">
  <p:cSld name="Digital Product">
    <p:spTree>
      <p:nvGrpSpPr>
        <p:cNvPr id="1" name="Shape 61"/>
        <p:cNvGrpSpPr/>
        <p:nvPr/>
      </p:nvGrpSpPr>
      <p:grpSpPr>
        <a:xfrm>
          <a:off x="0" y="0"/>
          <a:ext cx="0" cy="0"/>
          <a:chOff x="0" y="0"/>
          <a:chExt cx="0" cy="0"/>
        </a:xfrm>
      </p:grpSpPr>
      <p:sp>
        <p:nvSpPr>
          <p:cNvPr id="62" name="Google Shape;62;p5"/>
          <p:cNvSpPr/>
          <p:nvPr/>
        </p:nvSpPr>
        <p:spPr>
          <a:xfrm rot="-2339177">
            <a:off x="10216425" y="538864"/>
            <a:ext cx="467362" cy="344458"/>
          </a:xfrm>
          <a:custGeom>
            <a:avLst/>
            <a:gdLst/>
            <a:ahLst/>
            <a:cxnLst/>
            <a:rect l="l" t="t" r="r" b="b"/>
            <a:pathLst>
              <a:path w="692798" h="510610" extrusionOk="0">
                <a:moveTo>
                  <a:pt x="692798" y="224339"/>
                </a:moveTo>
                <a:lnTo>
                  <a:pt x="308036" y="510610"/>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63" name="Google Shape;63;p5"/>
          <p:cNvSpPr/>
          <p:nvPr/>
        </p:nvSpPr>
        <p:spPr>
          <a:xfrm rot="-1222373">
            <a:off x="10678141" y="849218"/>
            <a:ext cx="316887" cy="233554"/>
          </a:xfrm>
          <a:custGeom>
            <a:avLst/>
            <a:gdLst/>
            <a:ahLst/>
            <a:cxnLst/>
            <a:rect l="l" t="t" r="r" b="b"/>
            <a:pathLst>
              <a:path w="692798" h="510610" extrusionOk="0">
                <a:moveTo>
                  <a:pt x="692798" y="224339"/>
                </a:moveTo>
                <a:lnTo>
                  <a:pt x="308036" y="510610"/>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64" name="Google Shape;64;p5"/>
          <p:cNvSpPr/>
          <p:nvPr/>
        </p:nvSpPr>
        <p:spPr>
          <a:xfrm rot="-2339177">
            <a:off x="10717367" y="620572"/>
            <a:ext cx="250689" cy="184764"/>
          </a:xfrm>
          <a:custGeom>
            <a:avLst/>
            <a:gdLst/>
            <a:ahLst/>
            <a:cxnLst/>
            <a:rect l="l" t="t" r="r" b="b"/>
            <a:pathLst>
              <a:path w="692798" h="510610" extrusionOk="0">
                <a:moveTo>
                  <a:pt x="692798" y="224339"/>
                </a:moveTo>
                <a:lnTo>
                  <a:pt x="308036" y="510610"/>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65" name="Google Shape;65;p5"/>
          <p:cNvSpPr/>
          <p:nvPr/>
        </p:nvSpPr>
        <p:spPr>
          <a:xfrm rot="-1789612">
            <a:off x="11064926" y="781602"/>
            <a:ext cx="216995" cy="159931"/>
          </a:xfrm>
          <a:custGeom>
            <a:avLst/>
            <a:gdLst/>
            <a:ahLst/>
            <a:cxnLst/>
            <a:rect l="l" t="t" r="r" b="b"/>
            <a:pathLst>
              <a:path w="692798" h="510610" extrusionOk="0">
                <a:moveTo>
                  <a:pt x="692798" y="224339"/>
                </a:moveTo>
                <a:lnTo>
                  <a:pt x="308036" y="510610"/>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66" name="Google Shape;66;p5"/>
          <p:cNvSpPr/>
          <p:nvPr/>
        </p:nvSpPr>
        <p:spPr>
          <a:xfrm rot="-3322149">
            <a:off x="11152527" y="382052"/>
            <a:ext cx="216995" cy="159931"/>
          </a:xfrm>
          <a:custGeom>
            <a:avLst/>
            <a:gdLst/>
            <a:ahLst/>
            <a:cxnLst/>
            <a:rect l="l" t="t" r="r" b="b"/>
            <a:pathLst>
              <a:path w="692798" h="510610" extrusionOk="0">
                <a:moveTo>
                  <a:pt x="692798" y="224339"/>
                </a:moveTo>
                <a:lnTo>
                  <a:pt x="308036" y="510610"/>
                </a:lnTo>
                <a:lnTo>
                  <a:pt x="64876" y="168539"/>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67" name="Google Shape;67;p5"/>
          <p:cNvSpPr/>
          <p:nvPr/>
        </p:nvSpPr>
        <p:spPr>
          <a:xfrm rot="-838582">
            <a:off x="11545452" y="1030689"/>
            <a:ext cx="162256" cy="119587"/>
          </a:xfrm>
          <a:custGeom>
            <a:avLst/>
            <a:gdLst/>
            <a:ahLst/>
            <a:cxnLst/>
            <a:rect l="l" t="t" r="r" b="b"/>
            <a:pathLst>
              <a:path w="692798" h="510610" extrusionOk="0">
                <a:moveTo>
                  <a:pt x="692798" y="224339"/>
                </a:moveTo>
                <a:lnTo>
                  <a:pt x="308036" y="510610"/>
                </a:lnTo>
                <a:lnTo>
                  <a:pt x="64876" y="168539"/>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68" name="Google Shape;68;p5"/>
          <p:cNvSpPr/>
          <p:nvPr/>
        </p:nvSpPr>
        <p:spPr>
          <a:xfrm rot="-4284707">
            <a:off x="11756248" y="247552"/>
            <a:ext cx="216995" cy="159931"/>
          </a:xfrm>
          <a:custGeom>
            <a:avLst/>
            <a:gdLst/>
            <a:ahLst/>
            <a:cxnLst/>
            <a:rect l="l" t="t" r="r" b="b"/>
            <a:pathLst>
              <a:path w="692798" h="510610" extrusionOk="0">
                <a:moveTo>
                  <a:pt x="692798" y="224339"/>
                </a:moveTo>
                <a:lnTo>
                  <a:pt x="308036" y="510610"/>
                </a:lnTo>
                <a:lnTo>
                  <a:pt x="64876" y="168539"/>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69" name="Google Shape;69;p5"/>
          <p:cNvSpPr/>
          <p:nvPr/>
        </p:nvSpPr>
        <p:spPr>
          <a:xfrm rot="-1517764">
            <a:off x="11448108" y="631127"/>
            <a:ext cx="216995" cy="159931"/>
          </a:xfrm>
          <a:custGeom>
            <a:avLst/>
            <a:gdLst/>
            <a:ahLst/>
            <a:cxnLst/>
            <a:rect l="l" t="t" r="r" b="b"/>
            <a:pathLst>
              <a:path w="692798" h="510610" extrusionOk="0">
                <a:moveTo>
                  <a:pt x="692798" y="224339"/>
                </a:moveTo>
                <a:lnTo>
                  <a:pt x="308036" y="510610"/>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70" name="Google Shape;70;p5"/>
          <p:cNvSpPr/>
          <p:nvPr/>
        </p:nvSpPr>
        <p:spPr>
          <a:xfrm rot="-1720268">
            <a:off x="11668879" y="824433"/>
            <a:ext cx="216995" cy="159931"/>
          </a:xfrm>
          <a:custGeom>
            <a:avLst/>
            <a:gdLst/>
            <a:ahLst/>
            <a:cxnLst/>
            <a:rect l="l" t="t" r="r" b="b"/>
            <a:pathLst>
              <a:path w="692798" h="510610" extrusionOk="0">
                <a:moveTo>
                  <a:pt x="692798" y="224339"/>
                </a:moveTo>
                <a:lnTo>
                  <a:pt x="308036" y="510610"/>
                </a:lnTo>
                <a:lnTo>
                  <a:pt x="64876" y="168539"/>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71" name="Google Shape;71;p5"/>
          <p:cNvSpPr/>
          <p:nvPr/>
        </p:nvSpPr>
        <p:spPr>
          <a:xfrm rot="328041">
            <a:off x="10094502" y="901548"/>
            <a:ext cx="579699" cy="606799"/>
          </a:xfrm>
          <a:custGeom>
            <a:avLst/>
            <a:gdLst/>
            <a:ahLst/>
            <a:cxnLst/>
            <a:rect l="l" t="t" r="r" b="b"/>
            <a:pathLst>
              <a:path w="487806" h="510610" extrusionOk="0">
                <a:moveTo>
                  <a:pt x="487806" y="171848"/>
                </a:moveTo>
                <a:lnTo>
                  <a:pt x="308036" y="510610"/>
                </a:lnTo>
                <a:lnTo>
                  <a:pt x="0" y="0"/>
                </a:lnTo>
                <a:lnTo>
                  <a:pt x="487806" y="171848"/>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72" name="Google Shape;72;p5"/>
          <p:cNvSpPr/>
          <p:nvPr/>
        </p:nvSpPr>
        <p:spPr>
          <a:xfrm>
            <a:off x="10871770" y="1202556"/>
            <a:ext cx="316887" cy="233554"/>
          </a:xfrm>
          <a:custGeom>
            <a:avLst/>
            <a:gdLst/>
            <a:ahLst/>
            <a:cxnLst/>
            <a:rect l="l" t="t" r="r" b="b"/>
            <a:pathLst>
              <a:path w="692798" h="510610" extrusionOk="0">
                <a:moveTo>
                  <a:pt x="692798" y="224339"/>
                </a:moveTo>
                <a:lnTo>
                  <a:pt x="308036" y="510610"/>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73" name="Google Shape;73;p5"/>
          <p:cNvSpPr/>
          <p:nvPr/>
        </p:nvSpPr>
        <p:spPr>
          <a:xfrm rot="-838582">
            <a:off x="11512604" y="1484835"/>
            <a:ext cx="162256" cy="119587"/>
          </a:xfrm>
          <a:custGeom>
            <a:avLst/>
            <a:gdLst/>
            <a:ahLst/>
            <a:cxnLst/>
            <a:rect l="l" t="t" r="r" b="b"/>
            <a:pathLst>
              <a:path w="692798" h="510610" extrusionOk="0">
                <a:moveTo>
                  <a:pt x="692798" y="224339"/>
                </a:moveTo>
                <a:lnTo>
                  <a:pt x="308036" y="510610"/>
                </a:lnTo>
                <a:lnTo>
                  <a:pt x="64876" y="168539"/>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74" name="Google Shape;74;p5"/>
          <p:cNvSpPr/>
          <p:nvPr/>
        </p:nvSpPr>
        <p:spPr>
          <a:xfrm rot="1160487">
            <a:off x="10291662" y="1614015"/>
            <a:ext cx="316887" cy="233554"/>
          </a:xfrm>
          <a:custGeom>
            <a:avLst/>
            <a:gdLst/>
            <a:ahLst/>
            <a:cxnLst/>
            <a:rect l="l" t="t" r="r" b="b"/>
            <a:pathLst>
              <a:path w="692798" h="510610" extrusionOk="0">
                <a:moveTo>
                  <a:pt x="692798" y="224339"/>
                </a:moveTo>
                <a:lnTo>
                  <a:pt x="308036" y="510610"/>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75" name="Google Shape;75;p5"/>
          <p:cNvSpPr/>
          <p:nvPr/>
        </p:nvSpPr>
        <p:spPr>
          <a:xfrm rot="803026">
            <a:off x="11586107" y="2015428"/>
            <a:ext cx="162256" cy="119587"/>
          </a:xfrm>
          <a:custGeom>
            <a:avLst/>
            <a:gdLst/>
            <a:ahLst/>
            <a:cxnLst/>
            <a:rect l="l" t="t" r="r" b="b"/>
            <a:pathLst>
              <a:path w="692798" h="510610" extrusionOk="0">
                <a:moveTo>
                  <a:pt x="692798" y="224339"/>
                </a:moveTo>
                <a:lnTo>
                  <a:pt x="308036" y="510610"/>
                </a:lnTo>
                <a:lnTo>
                  <a:pt x="64876" y="168539"/>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grpSp>
        <p:nvGrpSpPr>
          <p:cNvPr id="76" name="Google Shape;76;p5"/>
          <p:cNvGrpSpPr/>
          <p:nvPr/>
        </p:nvGrpSpPr>
        <p:grpSpPr>
          <a:xfrm>
            <a:off x="3383602" y="1013721"/>
            <a:ext cx="7749965" cy="5100743"/>
            <a:chOff x="510811" y="938373"/>
            <a:chExt cx="8073393" cy="5313612"/>
          </a:xfrm>
        </p:grpSpPr>
        <p:sp>
          <p:nvSpPr>
            <p:cNvPr id="77" name="Google Shape;77;p5"/>
            <p:cNvSpPr/>
            <p:nvPr/>
          </p:nvSpPr>
          <p:spPr>
            <a:xfrm>
              <a:off x="877709" y="938373"/>
              <a:ext cx="7339600" cy="5234482"/>
            </a:xfrm>
            <a:prstGeom prst="round2SameRect">
              <a:avLst>
                <a:gd name="adj1" fmla="val 5601"/>
                <a:gd name="adj2" fmla="val 0"/>
              </a:avLst>
            </a:prstGeom>
            <a:solidFill>
              <a:srgbClr val="D8D8D8"/>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78" name="Google Shape;78;p5"/>
            <p:cNvSpPr/>
            <p:nvPr/>
          </p:nvSpPr>
          <p:spPr>
            <a:xfrm>
              <a:off x="930758" y="995668"/>
              <a:ext cx="7233502" cy="5177187"/>
            </a:xfrm>
            <a:prstGeom prst="round2SameRect">
              <a:avLst>
                <a:gd name="adj1" fmla="val 4499"/>
                <a:gd name="adj2" fmla="val 0"/>
              </a:avLst>
            </a:prstGeom>
            <a:solidFill>
              <a:schemeClr val="lt1"/>
            </a:solidFill>
            <a:ln w="9525" cap="flat" cmpd="sng">
              <a:solidFill>
                <a:schemeClr val="accent1"/>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79" name="Google Shape;79;p5"/>
            <p:cNvSpPr/>
            <p:nvPr/>
          </p:nvSpPr>
          <p:spPr>
            <a:xfrm rot="-5400000">
              <a:off x="2264894" y="295974"/>
              <a:ext cx="4565229" cy="6599909"/>
            </a:xfrm>
            <a:prstGeom prst="roundRect">
              <a:avLst>
                <a:gd name="adj" fmla="val 1476"/>
              </a:avLst>
            </a:prstGeom>
            <a:solidFill>
              <a:schemeClr val="lt1"/>
            </a:solidFill>
            <a:ln w="9525" cap="flat" cmpd="sng">
              <a:solidFill>
                <a:srgbClr val="D2CDB0"/>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80" name="Google Shape;80;p5"/>
            <p:cNvSpPr/>
            <p:nvPr/>
          </p:nvSpPr>
          <p:spPr>
            <a:xfrm rot="10800000">
              <a:off x="510811" y="5998253"/>
              <a:ext cx="8073393" cy="248975"/>
            </a:xfrm>
            <a:prstGeom prst="round2SameRect">
              <a:avLst>
                <a:gd name="adj1" fmla="val 50000"/>
                <a:gd name="adj2" fmla="val 0"/>
              </a:avLst>
            </a:prstGeom>
            <a:solidFill>
              <a:schemeClr val="lt1"/>
            </a:solidFill>
            <a:ln w="9525" cap="flat" cmpd="sng">
              <a:solidFill>
                <a:schemeClr val="accent1"/>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81" name="Google Shape;81;p5"/>
            <p:cNvSpPr/>
            <p:nvPr/>
          </p:nvSpPr>
          <p:spPr>
            <a:xfrm>
              <a:off x="3668019" y="6206338"/>
              <a:ext cx="1758981" cy="45647"/>
            </a:xfrm>
            <a:prstGeom prst="round2SameRect">
              <a:avLst>
                <a:gd name="adj1" fmla="val 50000"/>
                <a:gd name="adj2" fmla="val 0"/>
              </a:avLst>
            </a:prstGeom>
            <a:gradFill>
              <a:gsLst>
                <a:gs pos="0">
                  <a:srgbClr val="000000">
                    <a:alpha val="0"/>
                  </a:srgbClr>
                </a:gs>
                <a:gs pos="100000">
                  <a:srgbClr val="000000">
                    <a:alpha val="30980"/>
                  </a:srgbClr>
                </a:gs>
              </a:gsLst>
              <a:lin ang="16200000" scaled="0"/>
            </a:gra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82" name="Google Shape;82;p5"/>
            <p:cNvSpPr/>
            <p:nvPr/>
          </p:nvSpPr>
          <p:spPr>
            <a:xfrm rot="-5400000">
              <a:off x="4660498" y="1119143"/>
              <a:ext cx="48680" cy="48680"/>
            </a:xfrm>
            <a:prstGeom prst="ellipse">
              <a:avLst/>
            </a:prstGeom>
            <a:solidFill>
              <a:srgbClr val="D8D8D8"/>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83" name="Google Shape;83;p5"/>
            <p:cNvSpPr/>
            <p:nvPr/>
          </p:nvSpPr>
          <p:spPr>
            <a:xfrm rot="-5400000">
              <a:off x="4505961" y="1106017"/>
              <a:ext cx="83096" cy="83096"/>
            </a:xfrm>
            <a:prstGeom prst="ellipse">
              <a:avLst/>
            </a:prstGeom>
            <a:solidFill>
              <a:srgbClr val="D8D8D8"/>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84" name="Google Shape;84;p5"/>
            <p:cNvSpPr/>
            <p:nvPr/>
          </p:nvSpPr>
          <p:spPr>
            <a:xfrm rot="-5400000">
              <a:off x="4524686" y="1124741"/>
              <a:ext cx="45647" cy="45647"/>
            </a:xfrm>
            <a:prstGeom prst="ellipse">
              <a:avLst/>
            </a:prstGeom>
            <a:solidFill>
              <a:srgbClr val="D8D8D8"/>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grpSp>
      <p:sp>
        <p:nvSpPr>
          <p:cNvPr id="85" name="Google Shape;85;p5"/>
          <p:cNvSpPr txBox="1">
            <a:spLocks noGrp="1"/>
          </p:cNvSpPr>
          <p:nvPr>
            <p:ph type="body" idx="1"/>
          </p:nvPr>
        </p:nvSpPr>
        <p:spPr>
          <a:xfrm>
            <a:off x="432000" y="1152000"/>
            <a:ext cx="2951603" cy="2196235"/>
          </a:xfrm>
          <a:prstGeom prst="rect">
            <a:avLst/>
          </a:prstGeom>
          <a:noFill/>
          <a:ln>
            <a:noFill/>
          </a:ln>
        </p:spPr>
        <p:txBody>
          <a:bodyPr spcFirstLastPara="1" wrap="square" lIns="0" tIns="0" rIns="0" bIns="0" anchor="b" anchorCtr="0"/>
          <a:lstStyle>
            <a:lvl1pPr marL="457200" marR="0" lvl="0" indent="-228600" algn="l" rtl="0">
              <a:lnSpc>
                <a:spcPct val="90000"/>
              </a:lnSpc>
              <a:spcBef>
                <a:spcPts val="1000"/>
              </a:spcBef>
              <a:spcAft>
                <a:spcPts val="0"/>
              </a:spcAft>
              <a:buClr>
                <a:srgbClr val="3F3F3F"/>
              </a:buClr>
              <a:buSzPts val="2800"/>
              <a:buFont typeface="Arial"/>
              <a:buNone/>
              <a:defRPr sz="2800" b="0" i="0" u="none" strike="noStrike" cap="none">
                <a:solidFill>
                  <a:srgbClr val="3F3F3F"/>
                </a:solidFill>
                <a:latin typeface="Calibri"/>
                <a:ea typeface="Calibri"/>
                <a:cs typeface="Calibri"/>
                <a:sym typeface="Calibri"/>
              </a:defRPr>
            </a:lvl1pPr>
            <a:lvl2pPr marL="914400" marR="0" lvl="1" indent="-228600" algn="l" rtl="0">
              <a:lnSpc>
                <a:spcPct val="90000"/>
              </a:lnSpc>
              <a:spcBef>
                <a:spcPts val="500"/>
              </a:spcBef>
              <a:spcAft>
                <a:spcPts val="0"/>
              </a:spcAft>
              <a:buClr>
                <a:srgbClr val="3F3F3F"/>
              </a:buClr>
              <a:buSzPts val="2400"/>
              <a:buFont typeface="Arial"/>
              <a:buNone/>
              <a:defRPr sz="2400" b="0" i="0" u="none" strike="noStrike" cap="none">
                <a:solidFill>
                  <a:srgbClr val="3F3F3F"/>
                </a:solidFill>
                <a:latin typeface="Calibri"/>
                <a:ea typeface="Calibri"/>
                <a:cs typeface="Calibri"/>
                <a:sym typeface="Calibri"/>
              </a:defRPr>
            </a:lvl2pPr>
            <a:lvl3pPr marL="1371600" marR="0" lvl="2" indent="-228600" algn="l" rtl="0">
              <a:lnSpc>
                <a:spcPct val="90000"/>
              </a:lnSpc>
              <a:spcBef>
                <a:spcPts val="500"/>
              </a:spcBef>
              <a:spcAft>
                <a:spcPts val="0"/>
              </a:spcAft>
              <a:buClr>
                <a:srgbClr val="3F3F3F"/>
              </a:buClr>
              <a:buSzPts val="2000"/>
              <a:buFont typeface="Arial"/>
              <a:buNone/>
              <a:defRPr sz="2000" b="0" i="0" u="none" strike="noStrike" cap="none">
                <a:solidFill>
                  <a:srgbClr val="3F3F3F"/>
                </a:solidFill>
                <a:latin typeface="Calibri"/>
                <a:ea typeface="Calibri"/>
                <a:cs typeface="Calibri"/>
                <a:sym typeface="Calibri"/>
              </a:defRPr>
            </a:lvl3pPr>
            <a:lvl4pPr marL="1828800" marR="0" lvl="3" indent="-228600" algn="l" rtl="0">
              <a:lnSpc>
                <a:spcPct val="90000"/>
              </a:lnSpc>
              <a:spcBef>
                <a:spcPts val="500"/>
              </a:spcBef>
              <a:spcAft>
                <a:spcPts val="0"/>
              </a:spcAft>
              <a:buClr>
                <a:srgbClr val="3F3F3F"/>
              </a:buClr>
              <a:buSzPts val="2000"/>
              <a:buFont typeface="Arial"/>
              <a:buNone/>
              <a:defRPr sz="2000" b="0" i="0" u="none" strike="noStrike" cap="none">
                <a:solidFill>
                  <a:srgbClr val="3F3F3F"/>
                </a:solidFill>
                <a:latin typeface="Calibri"/>
                <a:ea typeface="Calibri"/>
                <a:cs typeface="Calibri"/>
                <a:sym typeface="Calibri"/>
              </a:defRPr>
            </a:lvl4pPr>
            <a:lvl5pPr marL="2286000" marR="0" lvl="4" indent="-228600" algn="l" rtl="0">
              <a:lnSpc>
                <a:spcPct val="90000"/>
              </a:lnSpc>
              <a:spcBef>
                <a:spcPts val="500"/>
              </a:spcBef>
              <a:spcAft>
                <a:spcPts val="0"/>
              </a:spcAft>
              <a:buClr>
                <a:srgbClr val="3F3F3F"/>
              </a:buClr>
              <a:buSzPts val="2000"/>
              <a:buFont typeface="Arial"/>
              <a:buNone/>
              <a:defRPr sz="20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86" name="Google Shape;86;p5"/>
          <p:cNvSpPr txBox="1">
            <a:spLocks noGrp="1"/>
          </p:cNvSpPr>
          <p:nvPr>
            <p:ph type="title"/>
          </p:nvPr>
        </p:nvSpPr>
        <p:spPr>
          <a:xfrm>
            <a:off x="432000" y="432000"/>
            <a:ext cx="11340000" cy="432000"/>
          </a:xfrm>
          <a:prstGeom prst="rect">
            <a:avLst/>
          </a:prstGeom>
          <a:noFill/>
          <a:ln>
            <a:noFill/>
          </a:ln>
        </p:spPr>
        <p:txBody>
          <a:bodyPr spcFirstLastPara="1" wrap="square" lIns="0" tIns="0" rIns="0" bIns="0" anchor="ctr" anchorCtr="0"/>
          <a:lstStyle>
            <a:lvl1pPr marR="0" lvl="0" algn="l" rtl="0">
              <a:lnSpc>
                <a:spcPct val="90000"/>
              </a:lnSpc>
              <a:spcBef>
                <a:spcPts val="0"/>
              </a:spcBef>
              <a:spcAft>
                <a:spcPts val="0"/>
              </a:spcAft>
              <a:buClr>
                <a:srgbClr val="3F3F3F"/>
              </a:buClr>
              <a:buSzPts val="4800"/>
              <a:buFont typeface="Economica"/>
              <a:buNone/>
              <a:defRPr sz="4800" b="0" i="0" u="none" strike="noStrike" cap="none">
                <a:solidFill>
                  <a:srgbClr val="3F3F3F"/>
                </a:solidFill>
                <a:latin typeface="Economica"/>
                <a:ea typeface="Economica"/>
                <a:cs typeface="Economica"/>
                <a:sym typeface="Economica"/>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endParaRPr/>
          </a:p>
        </p:txBody>
      </p:sp>
      <p:sp>
        <p:nvSpPr>
          <p:cNvPr id="87" name="Google Shape;87;p5"/>
          <p:cNvSpPr txBox="1">
            <a:spLocks noGrp="1"/>
          </p:cNvSpPr>
          <p:nvPr>
            <p:ph type="ftr" idx="11"/>
          </p:nvPr>
        </p:nvSpPr>
        <p:spPr>
          <a:xfrm>
            <a:off x="431999" y="6188628"/>
            <a:ext cx="8784941" cy="365125"/>
          </a:xfrm>
          <a:prstGeom prst="rect">
            <a:avLst/>
          </a:prstGeom>
          <a:noFill/>
          <a:ln>
            <a:noFill/>
          </a:ln>
        </p:spPr>
        <p:txBody>
          <a:bodyPr spcFirstLastPara="1" wrap="square" lIns="0" tIns="0" rIns="0" bIns="0" anchor="ctr" anchorCtr="0"/>
          <a:lstStyle>
            <a:lvl1pPr marR="0" lvl="0" algn="l" rtl="0">
              <a:spcBef>
                <a:spcPts val="0"/>
              </a:spcBef>
              <a:spcAft>
                <a:spcPts val="0"/>
              </a:spcAft>
              <a:buSzPts val="1400"/>
              <a:buNone/>
              <a:defRPr sz="1200" b="0" i="0" u="none" strike="noStrike" cap="none">
                <a:solidFill>
                  <a:srgbClr val="3F3F3F"/>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200" b="0" i="0" u="none" strike="noStrike" kern="0" cap="none" spc="0" normalizeH="0" baseline="0" noProof="0">
              <a:ln>
                <a:noFill/>
              </a:ln>
              <a:solidFill>
                <a:srgbClr val="3F3F3F"/>
              </a:solidFill>
              <a:effectLst/>
              <a:uLnTx/>
              <a:uFillTx/>
              <a:latin typeface="Calibri"/>
              <a:cs typeface="Calibri"/>
              <a:sym typeface="Calibri"/>
            </a:endParaRPr>
          </a:p>
        </p:txBody>
      </p:sp>
      <p:sp>
        <p:nvSpPr>
          <p:cNvPr id="88" name="Google Shape;88;p5"/>
          <p:cNvSpPr>
            <a:spLocks noGrp="1"/>
          </p:cNvSpPr>
          <p:nvPr>
            <p:ph type="sldNum" idx="12"/>
          </p:nvPr>
        </p:nvSpPr>
        <p:spPr>
          <a:xfrm>
            <a:off x="11496369" y="6155190"/>
            <a:ext cx="432000" cy="432000"/>
          </a:xfrm>
          <a:prstGeom prst="ellipse">
            <a:avLst/>
          </a:prstGeom>
          <a:noFill/>
          <a:ln w="9525" cap="flat" cmpd="sng">
            <a:solidFill>
              <a:schemeClr val="accent1"/>
            </a:solidFill>
            <a:prstDash val="solid"/>
            <a:round/>
            <a:headEnd type="none" w="sm" len="sm"/>
            <a:tailEnd type="none" w="sm" len="sm"/>
          </a:ln>
        </p:spPr>
        <p:txBody>
          <a:bodyPr spcFirstLastPara="1" wrap="square" lIns="0" tIns="0" rIns="0" bIns="0" anchor="ctr" anchorCtr="0">
            <a:noAutofit/>
          </a:bodyPr>
          <a:lstStyle>
            <a:lvl1pPr marL="0" marR="0" lvl="0" indent="0" algn="ctr" rtl="0">
              <a:spcBef>
                <a:spcPts val="0"/>
              </a:spcBef>
              <a:buNone/>
              <a:defRPr sz="1200" b="1" i="1" u="none" strike="noStrike" cap="none">
                <a:solidFill>
                  <a:srgbClr val="3F3F3F"/>
                </a:solidFill>
                <a:latin typeface="Rockwell"/>
                <a:ea typeface="Rockwell"/>
                <a:cs typeface="Rockwell"/>
                <a:sym typeface="Rockwell"/>
              </a:defRPr>
            </a:lvl1pPr>
            <a:lvl2pPr marL="0" marR="0" lvl="1" indent="0" algn="ctr" rtl="0">
              <a:spcBef>
                <a:spcPts val="0"/>
              </a:spcBef>
              <a:buNone/>
              <a:defRPr sz="1200" b="1" i="1" u="none" strike="noStrike" cap="none">
                <a:solidFill>
                  <a:srgbClr val="3F3F3F"/>
                </a:solidFill>
                <a:latin typeface="Rockwell"/>
                <a:ea typeface="Rockwell"/>
                <a:cs typeface="Rockwell"/>
                <a:sym typeface="Rockwell"/>
              </a:defRPr>
            </a:lvl2pPr>
            <a:lvl3pPr marL="0" marR="0" lvl="2" indent="0" algn="ctr" rtl="0">
              <a:spcBef>
                <a:spcPts val="0"/>
              </a:spcBef>
              <a:buNone/>
              <a:defRPr sz="1200" b="1" i="1" u="none" strike="noStrike" cap="none">
                <a:solidFill>
                  <a:srgbClr val="3F3F3F"/>
                </a:solidFill>
                <a:latin typeface="Rockwell"/>
                <a:ea typeface="Rockwell"/>
                <a:cs typeface="Rockwell"/>
                <a:sym typeface="Rockwell"/>
              </a:defRPr>
            </a:lvl3pPr>
            <a:lvl4pPr marL="0" marR="0" lvl="3" indent="0" algn="ctr" rtl="0">
              <a:spcBef>
                <a:spcPts val="0"/>
              </a:spcBef>
              <a:buNone/>
              <a:defRPr sz="1200" b="1" i="1" u="none" strike="noStrike" cap="none">
                <a:solidFill>
                  <a:srgbClr val="3F3F3F"/>
                </a:solidFill>
                <a:latin typeface="Rockwell"/>
                <a:ea typeface="Rockwell"/>
                <a:cs typeface="Rockwell"/>
                <a:sym typeface="Rockwell"/>
              </a:defRPr>
            </a:lvl4pPr>
            <a:lvl5pPr marL="0" marR="0" lvl="4" indent="0" algn="ctr" rtl="0">
              <a:spcBef>
                <a:spcPts val="0"/>
              </a:spcBef>
              <a:buNone/>
              <a:defRPr sz="1200" b="1" i="1" u="none" strike="noStrike" cap="none">
                <a:solidFill>
                  <a:srgbClr val="3F3F3F"/>
                </a:solidFill>
                <a:latin typeface="Rockwell"/>
                <a:ea typeface="Rockwell"/>
                <a:cs typeface="Rockwell"/>
                <a:sym typeface="Rockwell"/>
              </a:defRPr>
            </a:lvl5pPr>
            <a:lvl6pPr marL="0" marR="0" lvl="5" indent="0" algn="ctr" rtl="0">
              <a:spcBef>
                <a:spcPts val="0"/>
              </a:spcBef>
              <a:buNone/>
              <a:defRPr sz="1200" b="1" i="1" u="none" strike="noStrike" cap="none">
                <a:solidFill>
                  <a:srgbClr val="3F3F3F"/>
                </a:solidFill>
                <a:latin typeface="Rockwell"/>
                <a:ea typeface="Rockwell"/>
                <a:cs typeface="Rockwell"/>
                <a:sym typeface="Rockwell"/>
              </a:defRPr>
            </a:lvl6pPr>
            <a:lvl7pPr marL="0" marR="0" lvl="6" indent="0" algn="ctr" rtl="0">
              <a:spcBef>
                <a:spcPts val="0"/>
              </a:spcBef>
              <a:buNone/>
              <a:defRPr sz="1200" b="1" i="1" u="none" strike="noStrike" cap="none">
                <a:solidFill>
                  <a:srgbClr val="3F3F3F"/>
                </a:solidFill>
                <a:latin typeface="Rockwell"/>
                <a:ea typeface="Rockwell"/>
                <a:cs typeface="Rockwell"/>
                <a:sym typeface="Rockwell"/>
              </a:defRPr>
            </a:lvl7pPr>
            <a:lvl8pPr marL="0" marR="0" lvl="7" indent="0" algn="ctr" rtl="0">
              <a:spcBef>
                <a:spcPts val="0"/>
              </a:spcBef>
              <a:buNone/>
              <a:defRPr sz="1200" b="1" i="1" u="none" strike="noStrike" cap="none">
                <a:solidFill>
                  <a:srgbClr val="3F3F3F"/>
                </a:solidFill>
                <a:latin typeface="Rockwell"/>
                <a:ea typeface="Rockwell"/>
                <a:cs typeface="Rockwell"/>
                <a:sym typeface="Rockwell"/>
              </a:defRPr>
            </a:lvl8pPr>
            <a:lvl9pPr marL="0" marR="0" lvl="8" indent="0" algn="ctr" rtl="0">
              <a:spcBef>
                <a:spcPts val="0"/>
              </a:spcBef>
              <a:buNone/>
              <a:defRPr sz="1200" b="1" i="1" u="none" strike="noStrike" cap="none">
                <a:solidFill>
                  <a:srgbClr val="3F3F3F"/>
                </a:solidFill>
                <a:latin typeface="Rockwell"/>
                <a:ea typeface="Rockwell"/>
                <a:cs typeface="Rockwell"/>
                <a:sym typeface="Rockwell"/>
              </a:defRPr>
            </a:lvl9p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n-US" sz="1200" b="1" i="1" u="none" strike="noStrike" kern="0" cap="none" spc="0" normalizeH="0" baseline="0" noProof="0">
                <a:ln>
                  <a:noFill/>
                </a:ln>
                <a:solidFill>
                  <a:srgbClr val="3F3F3F"/>
                </a:solidFill>
                <a:effectLst/>
                <a:uLnTx/>
                <a:uFillTx/>
                <a:latin typeface="Rockwell"/>
                <a:sym typeface="Rockwell"/>
              </a:rPr>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t>‹#›</a:t>
            </a:fld>
            <a:endParaRPr kumimoji="0" sz="1200" b="1" i="1" u="none" strike="noStrike" kern="0" cap="none" spc="0" normalizeH="0" baseline="0" noProof="0">
              <a:ln>
                <a:noFill/>
              </a:ln>
              <a:solidFill>
                <a:srgbClr val="3F3F3F"/>
              </a:solidFill>
              <a:effectLst/>
              <a:uLnTx/>
              <a:uFillTx/>
              <a:latin typeface="Rockwell"/>
              <a:sym typeface="Rockwell"/>
            </a:endParaRPr>
          </a:p>
        </p:txBody>
      </p:sp>
      <p:sp>
        <p:nvSpPr>
          <p:cNvPr id="89" name="Google Shape;89;p5"/>
          <p:cNvSpPr>
            <a:spLocks noGrp="1"/>
          </p:cNvSpPr>
          <p:nvPr>
            <p:ph type="pic" idx="2"/>
          </p:nvPr>
        </p:nvSpPr>
        <p:spPr>
          <a:xfrm>
            <a:off x="4092796" y="1376357"/>
            <a:ext cx="6333545" cy="4379625"/>
          </a:xfrm>
          <a:prstGeom prst="roundRect">
            <a:avLst>
              <a:gd name="adj" fmla="val 1356"/>
            </a:avLst>
          </a:prstGeom>
          <a:solidFill>
            <a:srgbClr val="F2F2F2"/>
          </a:solidFill>
          <a:ln>
            <a:noFill/>
          </a:ln>
        </p:spPr>
        <p:txBody>
          <a:bodyPr spcFirstLastPara="1" wrap="square" lIns="0" tIns="0" rIns="0" bIns="0" anchor="ctr" anchorCtr="0"/>
          <a:lstStyle>
            <a:lvl1pPr marR="0" lvl="0" algn="ctr" rtl="0">
              <a:lnSpc>
                <a:spcPct val="90000"/>
              </a:lnSpc>
              <a:spcBef>
                <a:spcPts val="1000"/>
              </a:spcBef>
              <a:spcAft>
                <a:spcPts val="0"/>
              </a:spcAft>
              <a:buClr>
                <a:srgbClr val="3F3F3F"/>
              </a:buClr>
              <a:buSzPts val="1100"/>
              <a:buFont typeface="Arial"/>
              <a:buNone/>
              <a:defRPr sz="1100" b="0" i="1" u="none" strike="noStrike" cap="none">
                <a:solidFill>
                  <a:srgbClr val="3F3F3F"/>
                </a:solidFill>
                <a:latin typeface="Times New Roman"/>
                <a:ea typeface="Times New Roman"/>
                <a:cs typeface="Times New Roman"/>
                <a:sym typeface="Times New Roman"/>
              </a:defRPr>
            </a:lvl1pPr>
            <a:lvl2pPr marR="0" lvl="1"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R="0" lvl="2"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R="0" lvl="3"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R="0" lvl="4"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R="0" lvl="5"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R="0" lvl="6"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R="0" lvl="7"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R="0" lvl="8"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90" name="Google Shape;90;p5"/>
          <p:cNvSpPr txBox="1">
            <a:spLocks noGrp="1"/>
          </p:cNvSpPr>
          <p:nvPr>
            <p:ph type="body" idx="3"/>
          </p:nvPr>
        </p:nvSpPr>
        <p:spPr>
          <a:xfrm>
            <a:off x="431800" y="3509766"/>
            <a:ext cx="2951163" cy="2322709"/>
          </a:xfrm>
          <a:prstGeom prst="rect">
            <a:avLst/>
          </a:prstGeom>
          <a:noFill/>
          <a:ln>
            <a:noFill/>
          </a:ln>
        </p:spPr>
        <p:txBody>
          <a:bodyPr spcFirstLastPara="1" wrap="square" lIns="0" tIns="0" rIns="0" bIns="0" anchor="t" anchorCtr="0"/>
          <a:lstStyle>
            <a:lvl1pPr marL="457200" marR="0" lvl="0" indent="-342900" algn="l" rtl="0">
              <a:lnSpc>
                <a:spcPct val="90000"/>
              </a:lnSpc>
              <a:spcBef>
                <a:spcPts val="1000"/>
              </a:spcBef>
              <a:spcAft>
                <a:spcPts val="0"/>
              </a:spcAft>
              <a:buClr>
                <a:srgbClr val="3F3F3F"/>
              </a:buClr>
              <a:buSzPts val="1800"/>
              <a:buFont typeface="Arial"/>
              <a:buChar char="•"/>
              <a:defRPr sz="18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Tree>
    <p:extLst>
      <p:ext uri="{BB962C8B-B14F-4D97-AF65-F5344CB8AC3E}">
        <p14:creationId xmlns:p14="http://schemas.microsoft.com/office/powerpoint/2010/main" val="3735177181"/>
      </p:ext>
    </p:extLst>
  </p:cSld>
  <p:clrMapOvr>
    <a:masterClrMapping/>
  </p:clrMapOvr>
</p:sldLayout>
</file>

<file path=ppt/slideLayouts/slideLayout209.xml><?xml version="1.0" encoding="utf-8"?>
<p:sldLayout xmlns:a="http://schemas.openxmlformats.org/drawingml/2006/main" xmlns:r="http://schemas.openxmlformats.org/officeDocument/2006/relationships" xmlns:p="http://schemas.openxmlformats.org/presentationml/2006/main" matchingName="Large Numbers Option 1">
  <p:cSld name="Large Numbers Option 1">
    <p:spTree>
      <p:nvGrpSpPr>
        <p:cNvPr id="1" name="Shape 91"/>
        <p:cNvGrpSpPr/>
        <p:nvPr/>
      </p:nvGrpSpPr>
      <p:grpSpPr>
        <a:xfrm>
          <a:off x="0" y="0"/>
          <a:ext cx="0" cy="0"/>
          <a:chOff x="0" y="0"/>
          <a:chExt cx="0" cy="0"/>
        </a:xfrm>
      </p:grpSpPr>
      <p:sp>
        <p:nvSpPr>
          <p:cNvPr id="92" name="Google Shape;92;p6"/>
          <p:cNvSpPr/>
          <p:nvPr/>
        </p:nvSpPr>
        <p:spPr>
          <a:xfrm>
            <a:off x="0" y="2539992"/>
            <a:ext cx="5373076" cy="4318008"/>
          </a:xfrm>
          <a:custGeom>
            <a:avLst/>
            <a:gdLst/>
            <a:ahLst/>
            <a:cxnLst/>
            <a:rect l="l" t="t" r="r" b="b"/>
            <a:pathLst>
              <a:path w="5373076" h="4318008" extrusionOk="0">
                <a:moveTo>
                  <a:pt x="4972877" y="1816430"/>
                </a:moveTo>
                <a:lnTo>
                  <a:pt x="5211912" y="2046590"/>
                </a:lnTo>
                <a:lnTo>
                  <a:pt x="4866804" y="2013272"/>
                </a:lnTo>
                <a:close/>
                <a:moveTo>
                  <a:pt x="3721849" y="1808102"/>
                </a:moveTo>
                <a:lnTo>
                  <a:pt x="3854624" y="2524110"/>
                </a:lnTo>
                <a:lnTo>
                  <a:pt x="3419634" y="2322178"/>
                </a:lnTo>
                <a:lnTo>
                  <a:pt x="3604566" y="1945430"/>
                </a:lnTo>
                <a:close/>
                <a:moveTo>
                  <a:pt x="2301472" y="1771765"/>
                </a:moveTo>
                <a:lnTo>
                  <a:pt x="3237442" y="2134997"/>
                </a:lnTo>
                <a:lnTo>
                  <a:pt x="3266331" y="2949530"/>
                </a:lnTo>
                <a:lnTo>
                  <a:pt x="1897852" y="4318008"/>
                </a:lnTo>
                <a:lnTo>
                  <a:pt x="134565" y="4318008"/>
                </a:lnTo>
                <a:lnTo>
                  <a:pt x="0" y="4183443"/>
                </a:lnTo>
                <a:lnTo>
                  <a:pt x="0" y="2855805"/>
                </a:lnTo>
                <a:close/>
                <a:moveTo>
                  <a:pt x="5243699" y="652159"/>
                </a:moveTo>
                <a:lnTo>
                  <a:pt x="5058767" y="1028908"/>
                </a:lnTo>
                <a:lnTo>
                  <a:pt x="4960786" y="983422"/>
                </a:lnTo>
                <a:close/>
                <a:moveTo>
                  <a:pt x="3473588" y="405712"/>
                </a:moveTo>
                <a:lnTo>
                  <a:pt x="4094196" y="1366894"/>
                </a:lnTo>
                <a:lnTo>
                  <a:pt x="3778134" y="1741309"/>
                </a:lnTo>
                <a:lnTo>
                  <a:pt x="2824519" y="1808100"/>
                </a:lnTo>
                <a:close/>
                <a:moveTo>
                  <a:pt x="4454991" y="0"/>
                </a:moveTo>
                <a:lnTo>
                  <a:pt x="5373076" y="32358"/>
                </a:lnTo>
                <a:lnTo>
                  <a:pt x="4628717" y="1349015"/>
                </a:lnTo>
                <a:lnTo>
                  <a:pt x="4094010" y="779481"/>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93" name="Google Shape;93;p6"/>
          <p:cNvSpPr txBox="1">
            <a:spLocks noGrp="1"/>
          </p:cNvSpPr>
          <p:nvPr>
            <p:ph type="title"/>
          </p:nvPr>
        </p:nvSpPr>
        <p:spPr>
          <a:xfrm>
            <a:off x="432000" y="432000"/>
            <a:ext cx="11340000" cy="432000"/>
          </a:xfrm>
          <a:prstGeom prst="rect">
            <a:avLst/>
          </a:prstGeom>
          <a:noFill/>
          <a:ln>
            <a:noFill/>
          </a:ln>
        </p:spPr>
        <p:txBody>
          <a:bodyPr spcFirstLastPara="1" wrap="square" lIns="0" tIns="0" rIns="0" bIns="0" anchor="ctr" anchorCtr="0"/>
          <a:lstStyle>
            <a:lvl1pPr marR="0" lvl="0" algn="l" rtl="0">
              <a:lnSpc>
                <a:spcPct val="90000"/>
              </a:lnSpc>
              <a:spcBef>
                <a:spcPts val="0"/>
              </a:spcBef>
              <a:spcAft>
                <a:spcPts val="0"/>
              </a:spcAft>
              <a:buClr>
                <a:srgbClr val="3F3F3F"/>
              </a:buClr>
              <a:buSzPts val="4800"/>
              <a:buFont typeface="Economica"/>
              <a:buNone/>
              <a:defRPr sz="4800" b="0" i="0" u="none" strike="noStrike" cap="none">
                <a:solidFill>
                  <a:srgbClr val="3F3F3F"/>
                </a:solidFill>
                <a:latin typeface="Economica"/>
                <a:ea typeface="Economica"/>
                <a:cs typeface="Economica"/>
                <a:sym typeface="Economica"/>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endParaRPr/>
          </a:p>
        </p:txBody>
      </p:sp>
      <p:sp>
        <p:nvSpPr>
          <p:cNvPr id="94" name="Google Shape;94;p6"/>
          <p:cNvSpPr txBox="1">
            <a:spLocks noGrp="1"/>
          </p:cNvSpPr>
          <p:nvPr>
            <p:ph type="body" idx="1"/>
          </p:nvPr>
        </p:nvSpPr>
        <p:spPr>
          <a:xfrm>
            <a:off x="906843" y="3429050"/>
            <a:ext cx="4522314" cy="2762949"/>
          </a:xfrm>
          <a:prstGeom prst="rect">
            <a:avLst/>
          </a:prstGeom>
          <a:noFill/>
          <a:ln>
            <a:noFill/>
          </a:ln>
        </p:spPr>
        <p:txBody>
          <a:bodyPr spcFirstLastPara="1" wrap="square" lIns="0" tIns="0" rIns="0" bIns="0" anchor="t" anchorCtr="0"/>
          <a:lstStyle>
            <a:lvl1pPr marL="457200" marR="0" lvl="0" indent="-342900" algn="l" rtl="0">
              <a:lnSpc>
                <a:spcPct val="90000"/>
              </a:lnSpc>
              <a:spcBef>
                <a:spcPts val="1000"/>
              </a:spcBef>
              <a:spcAft>
                <a:spcPts val="0"/>
              </a:spcAft>
              <a:buClr>
                <a:srgbClr val="3F3F3F"/>
              </a:buClr>
              <a:buSzPts val="1800"/>
              <a:buFont typeface="Arial"/>
              <a:buChar char="•"/>
              <a:defRPr sz="18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95" name="Google Shape;95;p6"/>
          <p:cNvSpPr txBox="1">
            <a:spLocks noGrp="1"/>
          </p:cNvSpPr>
          <p:nvPr>
            <p:ph type="ftr" idx="11"/>
          </p:nvPr>
        </p:nvSpPr>
        <p:spPr>
          <a:xfrm>
            <a:off x="431999" y="6188628"/>
            <a:ext cx="8784941" cy="365125"/>
          </a:xfrm>
          <a:prstGeom prst="rect">
            <a:avLst/>
          </a:prstGeom>
          <a:noFill/>
          <a:ln>
            <a:noFill/>
          </a:ln>
        </p:spPr>
        <p:txBody>
          <a:bodyPr spcFirstLastPara="1" wrap="square" lIns="0" tIns="0" rIns="0" bIns="0" anchor="ctr" anchorCtr="0"/>
          <a:lstStyle>
            <a:lvl1pPr marR="0" lvl="0" algn="l" rtl="0">
              <a:spcBef>
                <a:spcPts val="0"/>
              </a:spcBef>
              <a:spcAft>
                <a:spcPts val="0"/>
              </a:spcAft>
              <a:buSzPts val="1400"/>
              <a:buNone/>
              <a:defRPr sz="1200" b="0" i="0" u="none" strike="noStrike" cap="none">
                <a:solidFill>
                  <a:srgbClr val="3F3F3F"/>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200" b="0" i="0" u="none" strike="noStrike" kern="0" cap="none" spc="0" normalizeH="0" baseline="0" noProof="0">
              <a:ln>
                <a:noFill/>
              </a:ln>
              <a:solidFill>
                <a:srgbClr val="3F3F3F"/>
              </a:solidFill>
              <a:effectLst/>
              <a:uLnTx/>
              <a:uFillTx/>
              <a:latin typeface="Calibri"/>
              <a:cs typeface="Calibri"/>
              <a:sym typeface="Calibri"/>
            </a:endParaRPr>
          </a:p>
        </p:txBody>
      </p:sp>
      <p:sp>
        <p:nvSpPr>
          <p:cNvPr id="96" name="Google Shape;96;p6"/>
          <p:cNvSpPr>
            <a:spLocks noGrp="1"/>
          </p:cNvSpPr>
          <p:nvPr>
            <p:ph type="sldNum" idx="12"/>
          </p:nvPr>
        </p:nvSpPr>
        <p:spPr>
          <a:xfrm>
            <a:off x="11496369" y="6155190"/>
            <a:ext cx="432000" cy="432000"/>
          </a:xfrm>
          <a:prstGeom prst="ellipse">
            <a:avLst/>
          </a:prstGeom>
          <a:noFill/>
          <a:ln w="9525" cap="flat" cmpd="sng">
            <a:solidFill>
              <a:schemeClr val="accent1"/>
            </a:solidFill>
            <a:prstDash val="solid"/>
            <a:round/>
            <a:headEnd type="none" w="sm" len="sm"/>
            <a:tailEnd type="none" w="sm" len="sm"/>
          </a:ln>
        </p:spPr>
        <p:txBody>
          <a:bodyPr spcFirstLastPara="1" wrap="square" lIns="0" tIns="0" rIns="0" bIns="0" anchor="ctr" anchorCtr="0">
            <a:noAutofit/>
          </a:bodyPr>
          <a:lstStyle>
            <a:lvl1pPr marL="0" marR="0" lvl="0" indent="0" algn="ctr" rtl="0">
              <a:spcBef>
                <a:spcPts val="0"/>
              </a:spcBef>
              <a:buNone/>
              <a:defRPr sz="1200" b="1" i="1" u="none" strike="noStrike" cap="none">
                <a:solidFill>
                  <a:srgbClr val="3F3F3F"/>
                </a:solidFill>
                <a:latin typeface="Rockwell"/>
                <a:ea typeface="Rockwell"/>
                <a:cs typeface="Rockwell"/>
                <a:sym typeface="Rockwell"/>
              </a:defRPr>
            </a:lvl1pPr>
            <a:lvl2pPr marL="0" marR="0" lvl="1" indent="0" algn="ctr" rtl="0">
              <a:spcBef>
                <a:spcPts val="0"/>
              </a:spcBef>
              <a:buNone/>
              <a:defRPr sz="1200" b="1" i="1" u="none" strike="noStrike" cap="none">
                <a:solidFill>
                  <a:srgbClr val="3F3F3F"/>
                </a:solidFill>
                <a:latin typeface="Rockwell"/>
                <a:ea typeface="Rockwell"/>
                <a:cs typeface="Rockwell"/>
                <a:sym typeface="Rockwell"/>
              </a:defRPr>
            </a:lvl2pPr>
            <a:lvl3pPr marL="0" marR="0" lvl="2" indent="0" algn="ctr" rtl="0">
              <a:spcBef>
                <a:spcPts val="0"/>
              </a:spcBef>
              <a:buNone/>
              <a:defRPr sz="1200" b="1" i="1" u="none" strike="noStrike" cap="none">
                <a:solidFill>
                  <a:srgbClr val="3F3F3F"/>
                </a:solidFill>
                <a:latin typeface="Rockwell"/>
                <a:ea typeface="Rockwell"/>
                <a:cs typeface="Rockwell"/>
                <a:sym typeface="Rockwell"/>
              </a:defRPr>
            </a:lvl3pPr>
            <a:lvl4pPr marL="0" marR="0" lvl="3" indent="0" algn="ctr" rtl="0">
              <a:spcBef>
                <a:spcPts val="0"/>
              </a:spcBef>
              <a:buNone/>
              <a:defRPr sz="1200" b="1" i="1" u="none" strike="noStrike" cap="none">
                <a:solidFill>
                  <a:srgbClr val="3F3F3F"/>
                </a:solidFill>
                <a:latin typeface="Rockwell"/>
                <a:ea typeface="Rockwell"/>
                <a:cs typeface="Rockwell"/>
                <a:sym typeface="Rockwell"/>
              </a:defRPr>
            </a:lvl4pPr>
            <a:lvl5pPr marL="0" marR="0" lvl="4" indent="0" algn="ctr" rtl="0">
              <a:spcBef>
                <a:spcPts val="0"/>
              </a:spcBef>
              <a:buNone/>
              <a:defRPr sz="1200" b="1" i="1" u="none" strike="noStrike" cap="none">
                <a:solidFill>
                  <a:srgbClr val="3F3F3F"/>
                </a:solidFill>
                <a:latin typeface="Rockwell"/>
                <a:ea typeface="Rockwell"/>
                <a:cs typeface="Rockwell"/>
                <a:sym typeface="Rockwell"/>
              </a:defRPr>
            </a:lvl5pPr>
            <a:lvl6pPr marL="0" marR="0" lvl="5" indent="0" algn="ctr" rtl="0">
              <a:spcBef>
                <a:spcPts val="0"/>
              </a:spcBef>
              <a:buNone/>
              <a:defRPr sz="1200" b="1" i="1" u="none" strike="noStrike" cap="none">
                <a:solidFill>
                  <a:srgbClr val="3F3F3F"/>
                </a:solidFill>
                <a:latin typeface="Rockwell"/>
                <a:ea typeface="Rockwell"/>
                <a:cs typeface="Rockwell"/>
                <a:sym typeface="Rockwell"/>
              </a:defRPr>
            </a:lvl6pPr>
            <a:lvl7pPr marL="0" marR="0" lvl="6" indent="0" algn="ctr" rtl="0">
              <a:spcBef>
                <a:spcPts val="0"/>
              </a:spcBef>
              <a:buNone/>
              <a:defRPr sz="1200" b="1" i="1" u="none" strike="noStrike" cap="none">
                <a:solidFill>
                  <a:srgbClr val="3F3F3F"/>
                </a:solidFill>
                <a:latin typeface="Rockwell"/>
                <a:ea typeface="Rockwell"/>
                <a:cs typeface="Rockwell"/>
                <a:sym typeface="Rockwell"/>
              </a:defRPr>
            </a:lvl7pPr>
            <a:lvl8pPr marL="0" marR="0" lvl="7" indent="0" algn="ctr" rtl="0">
              <a:spcBef>
                <a:spcPts val="0"/>
              </a:spcBef>
              <a:buNone/>
              <a:defRPr sz="1200" b="1" i="1" u="none" strike="noStrike" cap="none">
                <a:solidFill>
                  <a:srgbClr val="3F3F3F"/>
                </a:solidFill>
                <a:latin typeface="Rockwell"/>
                <a:ea typeface="Rockwell"/>
                <a:cs typeface="Rockwell"/>
                <a:sym typeface="Rockwell"/>
              </a:defRPr>
            </a:lvl8pPr>
            <a:lvl9pPr marL="0" marR="0" lvl="8" indent="0" algn="ctr" rtl="0">
              <a:spcBef>
                <a:spcPts val="0"/>
              </a:spcBef>
              <a:buNone/>
              <a:defRPr sz="1200" b="1" i="1" u="none" strike="noStrike" cap="none">
                <a:solidFill>
                  <a:srgbClr val="3F3F3F"/>
                </a:solidFill>
                <a:latin typeface="Rockwell"/>
                <a:ea typeface="Rockwell"/>
                <a:cs typeface="Rockwell"/>
                <a:sym typeface="Rockwell"/>
              </a:defRPr>
            </a:lvl9p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n-US" sz="1200" b="1" i="1" u="none" strike="noStrike" kern="0" cap="none" spc="0" normalizeH="0" baseline="0" noProof="0">
                <a:ln>
                  <a:noFill/>
                </a:ln>
                <a:solidFill>
                  <a:srgbClr val="3F3F3F"/>
                </a:solidFill>
                <a:effectLst/>
                <a:uLnTx/>
                <a:uFillTx/>
                <a:latin typeface="Rockwell"/>
                <a:sym typeface="Rockwell"/>
              </a:rPr>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t>‹#›</a:t>
            </a:fld>
            <a:endParaRPr kumimoji="0" sz="1200" b="1" i="1" u="none" strike="noStrike" kern="0" cap="none" spc="0" normalizeH="0" baseline="0" noProof="0">
              <a:ln>
                <a:noFill/>
              </a:ln>
              <a:solidFill>
                <a:srgbClr val="3F3F3F"/>
              </a:solidFill>
              <a:effectLst/>
              <a:uLnTx/>
              <a:uFillTx/>
              <a:latin typeface="Rockwell"/>
              <a:sym typeface="Rockwell"/>
            </a:endParaRPr>
          </a:p>
        </p:txBody>
      </p:sp>
      <p:sp>
        <p:nvSpPr>
          <p:cNvPr id="97" name="Google Shape;97;p6"/>
          <p:cNvSpPr txBox="1">
            <a:spLocks noGrp="1"/>
          </p:cNvSpPr>
          <p:nvPr>
            <p:ph type="body" idx="2"/>
          </p:nvPr>
        </p:nvSpPr>
        <p:spPr>
          <a:xfrm>
            <a:off x="6774740" y="3429000"/>
            <a:ext cx="4522407" cy="2762250"/>
          </a:xfrm>
          <a:prstGeom prst="rect">
            <a:avLst/>
          </a:prstGeom>
          <a:noFill/>
          <a:ln>
            <a:noFill/>
          </a:ln>
        </p:spPr>
        <p:txBody>
          <a:bodyPr spcFirstLastPara="1" wrap="square" lIns="0" tIns="0" rIns="0" bIns="0" anchor="t" anchorCtr="0"/>
          <a:lstStyle>
            <a:lvl1pPr marL="457200" marR="0" lvl="0" indent="-342900" algn="l" rtl="0">
              <a:lnSpc>
                <a:spcPct val="90000"/>
              </a:lnSpc>
              <a:spcBef>
                <a:spcPts val="1000"/>
              </a:spcBef>
              <a:spcAft>
                <a:spcPts val="0"/>
              </a:spcAft>
              <a:buClr>
                <a:srgbClr val="3F3F3F"/>
              </a:buClr>
              <a:buSzPts val="1800"/>
              <a:buFont typeface="Arial"/>
              <a:buChar char="•"/>
              <a:defRPr sz="18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98" name="Google Shape;98;p6"/>
          <p:cNvSpPr txBox="1">
            <a:spLocks noGrp="1"/>
          </p:cNvSpPr>
          <p:nvPr>
            <p:ph type="body" idx="3"/>
          </p:nvPr>
        </p:nvSpPr>
        <p:spPr>
          <a:xfrm>
            <a:off x="906463" y="2278063"/>
            <a:ext cx="4522787" cy="885825"/>
          </a:xfrm>
          <a:prstGeom prst="rect">
            <a:avLst/>
          </a:prstGeom>
          <a:noFill/>
          <a:ln>
            <a:noFill/>
          </a:ln>
        </p:spPr>
        <p:txBody>
          <a:bodyPr spcFirstLastPara="1" wrap="square" lIns="0" tIns="0" rIns="0" bIns="0" anchor="ctr" anchorCtr="0"/>
          <a:lstStyle>
            <a:lvl1pPr marL="457200" marR="0" lvl="0" indent="-228600" algn="l" rtl="0">
              <a:lnSpc>
                <a:spcPct val="90000"/>
              </a:lnSpc>
              <a:spcBef>
                <a:spcPts val="1000"/>
              </a:spcBef>
              <a:spcAft>
                <a:spcPts val="0"/>
              </a:spcAft>
              <a:buClr>
                <a:srgbClr val="3F3F3F"/>
              </a:buClr>
              <a:buSzPts val="8000"/>
              <a:buFont typeface="Arial"/>
              <a:buNone/>
              <a:defRPr sz="8000" b="1" i="0" u="none" strike="noStrike" cap="none">
                <a:solidFill>
                  <a:srgbClr val="3F3F3F"/>
                </a:solidFill>
                <a:latin typeface="Rockwell"/>
                <a:ea typeface="Rockwell"/>
                <a:cs typeface="Rockwell"/>
                <a:sym typeface="Rockwell"/>
              </a:defRPr>
            </a:lvl1pPr>
            <a:lvl2pPr marL="914400" marR="0" lvl="1" indent="-228600" algn="l" rtl="0">
              <a:lnSpc>
                <a:spcPct val="90000"/>
              </a:lnSpc>
              <a:spcBef>
                <a:spcPts val="500"/>
              </a:spcBef>
              <a:spcAft>
                <a:spcPts val="0"/>
              </a:spcAft>
              <a:buClr>
                <a:srgbClr val="3F3F3F"/>
              </a:buClr>
              <a:buSzPts val="8000"/>
              <a:buFont typeface="Arial"/>
              <a:buNone/>
              <a:defRPr sz="8000" b="0" i="0" u="none" strike="noStrike" cap="none">
                <a:solidFill>
                  <a:srgbClr val="3F3F3F"/>
                </a:solidFill>
                <a:latin typeface="Rockwell"/>
                <a:ea typeface="Rockwell"/>
                <a:cs typeface="Rockwell"/>
                <a:sym typeface="Rockwell"/>
              </a:defRPr>
            </a:lvl2pPr>
            <a:lvl3pPr marL="1371600" marR="0" lvl="2" indent="-228600" algn="l" rtl="0">
              <a:lnSpc>
                <a:spcPct val="90000"/>
              </a:lnSpc>
              <a:spcBef>
                <a:spcPts val="500"/>
              </a:spcBef>
              <a:spcAft>
                <a:spcPts val="0"/>
              </a:spcAft>
              <a:buClr>
                <a:srgbClr val="3F3F3F"/>
              </a:buClr>
              <a:buSzPts val="8000"/>
              <a:buFont typeface="Arial"/>
              <a:buNone/>
              <a:defRPr sz="8000" b="0" i="0" u="none" strike="noStrike" cap="none">
                <a:solidFill>
                  <a:srgbClr val="3F3F3F"/>
                </a:solidFill>
                <a:latin typeface="Rockwell"/>
                <a:ea typeface="Rockwell"/>
                <a:cs typeface="Rockwell"/>
                <a:sym typeface="Rockwell"/>
              </a:defRPr>
            </a:lvl3pPr>
            <a:lvl4pPr marL="1828800" marR="0" lvl="3" indent="-228600" algn="l" rtl="0">
              <a:lnSpc>
                <a:spcPct val="90000"/>
              </a:lnSpc>
              <a:spcBef>
                <a:spcPts val="500"/>
              </a:spcBef>
              <a:spcAft>
                <a:spcPts val="0"/>
              </a:spcAft>
              <a:buClr>
                <a:srgbClr val="3F3F3F"/>
              </a:buClr>
              <a:buSzPts val="8000"/>
              <a:buFont typeface="Arial"/>
              <a:buNone/>
              <a:defRPr sz="8000" b="0" i="0" u="none" strike="noStrike" cap="none">
                <a:solidFill>
                  <a:srgbClr val="3F3F3F"/>
                </a:solidFill>
                <a:latin typeface="Rockwell"/>
                <a:ea typeface="Rockwell"/>
                <a:cs typeface="Rockwell"/>
                <a:sym typeface="Rockwell"/>
              </a:defRPr>
            </a:lvl4pPr>
            <a:lvl5pPr marL="2286000" marR="0" lvl="4" indent="-228600" algn="l" rtl="0">
              <a:lnSpc>
                <a:spcPct val="90000"/>
              </a:lnSpc>
              <a:spcBef>
                <a:spcPts val="500"/>
              </a:spcBef>
              <a:spcAft>
                <a:spcPts val="0"/>
              </a:spcAft>
              <a:buClr>
                <a:srgbClr val="3F3F3F"/>
              </a:buClr>
              <a:buSzPts val="8000"/>
              <a:buFont typeface="Arial"/>
              <a:buNone/>
              <a:defRPr sz="8000" b="0" i="0" u="none" strike="noStrike" cap="none">
                <a:solidFill>
                  <a:srgbClr val="3F3F3F"/>
                </a:solidFill>
                <a:latin typeface="Rockwell"/>
                <a:ea typeface="Rockwell"/>
                <a:cs typeface="Rockwell"/>
                <a:sym typeface="Rockwell"/>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99" name="Google Shape;99;p6"/>
          <p:cNvSpPr txBox="1">
            <a:spLocks noGrp="1"/>
          </p:cNvSpPr>
          <p:nvPr>
            <p:ph type="body" idx="4"/>
          </p:nvPr>
        </p:nvSpPr>
        <p:spPr>
          <a:xfrm>
            <a:off x="6762750" y="2278063"/>
            <a:ext cx="4522787" cy="885825"/>
          </a:xfrm>
          <a:prstGeom prst="rect">
            <a:avLst/>
          </a:prstGeom>
          <a:noFill/>
          <a:ln>
            <a:noFill/>
          </a:ln>
        </p:spPr>
        <p:txBody>
          <a:bodyPr spcFirstLastPara="1" wrap="square" lIns="0" tIns="0" rIns="0" bIns="0" anchor="ctr" anchorCtr="0"/>
          <a:lstStyle>
            <a:lvl1pPr marL="457200" marR="0" lvl="0" indent="-228600" algn="l" rtl="0">
              <a:lnSpc>
                <a:spcPct val="90000"/>
              </a:lnSpc>
              <a:spcBef>
                <a:spcPts val="1000"/>
              </a:spcBef>
              <a:spcAft>
                <a:spcPts val="0"/>
              </a:spcAft>
              <a:buClr>
                <a:srgbClr val="3F3F3F"/>
              </a:buClr>
              <a:buSzPts val="8000"/>
              <a:buFont typeface="Arial"/>
              <a:buNone/>
              <a:defRPr sz="8000" b="1" i="0" u="none" strike="noStrike" cap="none">
                <a:solidFill>
                  <a:srgbClr val="3F3F3F"/>
                </a:solidFill>
                <a:latin typeface="Rockwell"/>
                <a:ea typeface="Rockwell"/>
                <a:cs typeface="Rockwell"/>
                <a:sym typeface="Rockwell"/>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Tree>
    <p:extLst>
      <p:ext uri="{BB962C8B-B14F-4D97-AF65-F5344CB8AC3E}">
        <p14:creationId xmlns:p14="http://schemas.microsoft.com/office/powerpoint/2010/main" val="2787416923"/>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p:cSld name="Panoramic Picture with Caption">
    <p:spTree>
      <p:nvGrpSpPr>
        <p:cNvPr id="1" name=""/>
        <p:cNvGrpSpPr/>
        <p:nvPr/>
      </p:nvGrpSpPr>
      <p:grpSpPr>
        <a:xfrm>
          <a:off x="0" y="0"/>
          <a:ext cx="0" cy="0"/>
          <a:chOff x="0" y="0"/>
          <a:chExt cx="0" cy="0"/>
        </a:xfrm>
      </p:grpSpPr>
      <p:grpSp>
        <p:nvGrpSpPr>
          <p:cNvPr id="19" name="Group 18"/>
          <p:cNvGrpSpPr/>
          <p:nvPr/>
        </p:nvGrpSpPr>
        <p:grpSpPr>
          <a:xfrm>
            <a:off x="0" y="-2373"/>
            <a:ext cx="12192000" cy="6867027"/>
            <a:chOff x="0" y="-2373"/>
            <a:chExt cx="12192000" cy="6867027"/>
          </a:xfrm>
        </p:grpSpPr>
        <p:sp>
          <p:nvSpPr>
            <p:cNvPr id="11" name="Rectangle 10"/>
            <p:cNvSpPr/>
            <p:nvPr/>
          </p:nvSpPr>
          <p:spPr>
            <a:xfrm>
              <a:off x="0" y="0"/>
              <a:ext cx="12192000" cy="6858000"/>
            </a:xfrm>
            <a:prstGeom prst="rect">
              <a:avLst/>
            </a:prstGeom>
            <a:blipFill>
              <a:blip r:embed="rId2">
                <a:duotone>
                  <a:schemeClr val="dk2">
                    <a:shade val="62000"/>
                    <a:hueMod val="108000"/>
                    <a:satMod val="164000"/>
                    <a:lumMod val="69000"/>
                  </a:schemeClr>
                  <a:schemeClr val="dk2">
                    <a:tint val="96000"/>
                    <a:hueMod val="90000"/>
                    <a:satMod val="130000"/>
                    <a:lumMod val="134000"/>
                  </a:schemeClr>
                </a:duotone>
              </a:blip>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sp>
        <p:sp>
          <p:nvSpPr>
            <p:cNvPr id="14" name="Oval 13"/>
            <p:cNvSpPr/>
            <p:nvPr/>
          </p:nvSpPr>
          <p:spPr>
            <a:xfrm>
              <a:off x="3220" y="2667000"/>
              <a:ext cx="4191000" cy="4191000"/>
            </a:xfrm>
            <a:prstGeom prst="ellipse">
              <a:avLst/>
            </a:prstGeom>
            <a:gradFill flip="none" rotWithShape="1">
              <a:gsLst>
                <a:gs pos="0">
                  <a:schemeClr val="bg2">
                    <a:lumMod val="40000"/>
                    <a:lumOff val="60000"/>
                    <a:alpha val="11000"/>
                  </a:schemeClr>
                </a:gs>
                <a:gs pos="75000">
                  <a:schemeClr val="bg2">
                    <a:lumMod val="40000"/>
                    <a:lumOff val="60000"/>
                    <a:alpha val="0"/>
                  </a:schemeClr>
                </a:gs>
                <a:gs pos="36000">
                  <a:schemeClr val="bg2">
                    <a:lumMod val="40000"/>
                    <a:lumOff val="60000"/>
                    <a:alpha val="10000"/>
                  </a:schemeClr>
                </a:gs>
              </a:gsLst>
              <a:path path="circle">
                <a:fillToRect l="50000" t="50000" r="50000" b="50000"/>
              </a:path>
              <a:tileRect/>
            </a:gradFill>
            <a:ln>
              <a:noFill/>
            </a:ln>
            <a:effectLst/>
          </p:spPr>
          <p:style>
            <a:lnRef idx="1">
              <a:schemeClr val="accent1"/>
            </a:lnRef>
            <a:fillRef idx="3">
              <a:schemeClr val="accent1"/>
            </a:fillRef>
            <a:effectRef idx="2">
              <a:schemeClr val="accent1"/>
            </a:effectRef>
            <a:fontRef idx="minor">
              <a:schemeClr val="lt1"/>
            </a:fontRef>
          </p:style>
        </p:sp>
        <p:sp>
          <p:nvSpPr>
            <p:cNvPr id="15" name="Oval 14"/>
            <p:cNvSpPr/>
            <p:nvPr/>
          </p:nvSpPr>
          <p:spPr>
            <a:xfrm>
              <a:off x="1750" y="2895600"/>
              <a:ext cx="2362200" cy="2362200"/>
            </a:xfrm>
            <a:prstGeom prst="ellipse">
              <a:avLst/>
            </a:prstGeom>
            <a:gradFill flip="none" rotWithShape="1">
              <a:gsLst>
                <a:gs pos="0">
                  <a:schemeClr val="bg2">
                    <a:lumMod val="40000"/>
                    <a:lumOff val="60000"/>
                    <a:alpha val="8000"/>
                  </a:schemeClr>
                </a:gs>
                <a:gs pos="72000">
                  <a:schemeClr val="bg2">
                    <a:lumMod val="40000"/>
                    <a:lumOff val="60000"/>
                    <a:alpha val="0"/>
                  </a:schemeClr>
                </a:gs>
                <a:gs pos="36000">
                  <a:schemeClr val="bg2">
                    <a:lumMod val="40000"/>
                    <a:lumOff val="60000"/>
                    <a:alpha val="8000"/>
                  </a:schemeClr>
                </a:gs>
              </a:gsLst>
              <a:path path="circle">
                <a:fillToRect l="50000" t="50000" r="50000" b="50000"/>
              </a:path>
              <a:tileRect/>
            </a:gradFill>
            <a:ln>
              <a:noFill/>
            </a:ln>
            <a:effectLst/>
          </p:spPr>
          <p:style>
            <a:lnRef idx="1">
              <a:schemeClr val="accent1"/>
            </a:lnRef>
            <a:fillRef idx="3">
              <a:schemeClr val="accent1"/>
            </a:fillRef>
            <a:effectRef idx="2">
              <a:schemeClr val="accent1"/>
            </a:effectRef>
            <a:fontRef idx="minor">
              <a:schemeClr val="lt1"/>
            </a:fontRef>
          </p:style>
        </p:sp>
        <p:sp>
          <p:nvSpPr>
            <p:cNvPr id="16" name="Oval 15"/>
            <p:cNvSpPr/>
            <p:nvPr/>
          </p:nvSpPr>
          <p:spPr>
            <a:xfrm>
              <a:off x="8609012" y="1676400"/>
              <a:ext cx="2819400" cy="2819400"/>
            </a:xfrm>
            <a:prstGeom prst="ellipse">
              <a:avLst/>
            </a:prstGeom>
            <a:gradFill flip="none" rotWithShape="1">
              <a:gsLst>
                <a:gs pos="0">
                  <a:schemeClr val="bg2">
                    <a:lumMod val="40000"/>
                    <a:lumOff val="60000"/>
                    <a:alpha val="7000"/>
                  </a:schemeClr>
                </a:gs>
                <a:gs pos="69000">
                  <a:schemeClr val="bg2">
                    <a:lumMod val="40000"/>
                    <a:lumOff val="60000"/>
                    <a:alpha val="0"/>
                  </a:schemeClr>
                </a:gs>
                <a:gs pos="36000">
                  <a:schemeClr val="bg2">
                    <a:lumMod val="40000"/>
                    <a:lumOff val="60000"/>
                    <a:alpha val="6000"/>
                  </a:schemeClr>
                </a:gs>
              </a:gsLst>
              <a:path path="circle">
                <a:fillToRect l="50000" t="50000" r="50000" b="50000"/>
              </a:path>
              <a:tileRect/>
            </a:gradFill>
            <a:ln>
              <a:noFill/>
            </a:ln>
            <a:effectLst/>
          </p:spPr>
          <p:style>
            <a:lnRef idx="1">
              <a:schemeClr val="accent1"/>
            </a:lnRef>
            <a:fillRef idx="3">
              <a:schemeClr val="accent1"/>
            </a:fillRef>
            <a:effectRef idx="2">
              <a:schemeClr val="accent1"/>
            </a:effectRef>
            <a:fontRef idx="minor">
              <a:schemeClr val="lt1"/>
            </a:fontRef>
          </p:style>
        </p:sp>
        <p:sp>
          <p:nvSpPr>
            <p:cNvPr id="17" name="Oval 16"/>
            <p:cNvSpPr/>
            <p:nvPr/>
          </p:nvSpPr>
          <p:spPr>
            <a:xfrm>
              <a:off x="7999412" y="-2373"/>
              <a:ext cx="1600200" cy="1600200"/>
            </a:xfrm>
            <a:prstGeom prst="ellipse">
              <a:avLst/>
            </a:prstGeom>
            <a:gradFill flip="none" rotWithShape="1">
              <a:gsLst>
                <a:gs pos="0">
                  <a:schemeClr val="bg2">
                    <a:lumMod val="40000"/>
                    <a:lumOff val="60000"/>
                    <a:alpha val="14000"/>
                  </a:schemeClr>
                </a:gs>
                <a:gs pos="73000">
                  <a:schemeClr val="bg2">
                    <a:lumMod val="40000"/>
                    <a:lumOff val="60000"/>
                    <a:alpha val="0"/>
                  </a:schemeClr>
                </a:gs>
                <a:gs pos="36000">
                  <a:schemeClr val="bg2">
                    <a:lumMod val="40000"/>
                    <a:lumOff val="60000"/>
                    <a:alpha val="7000"/>
                  </a:schemeClr>
                </a:gs>
              </a:gsLst>
              <a:path path="circle">
                <a:fillToRect l="50000" t="50000" r="50000" b="50000"/>
              </a:path>
              <a:tileRect/>
            </a:gradFill>
            <a:ln>
              <a:noFill/>
            </a:ln>
            <a:effectLst/>
          </p:spPr>
          <p:style>
            <a:lnRef idx="1">
              <a:schemeClr val="accent1"/>
            </a:lnRef>
            <a:fillRef idx="3">
              <a:schemeClr val="accent1"/>
            </a:fillRef>
            <a:effectRef idx="2">
              <a:schemeClr val="accent1"/>
            </a:effectRef>
            <a:fontRef idx="minor">
              <a:schemeClr val="lt1"/>
            </a:fontRef>
          </p:style>
        </p:sp>
        <p:sp>
          <p:nvSpPr>
            <p:cNvPr id="18" name="Oval 17"/>
            <p:cNvSpPr/>
            <p:nvPr/>
          </p:nvSpPr>
          <p:spPr>
            <a:xfrm>
              <a:off x="8609012" y="5874054"/>
              <a:ext cx="990600" cy="990600"/>
            </a:xfrm>
            <a:prstGeom prst="ellipse">
              <a:avLst/>
            </a:prstGeom>
            <a:gradFill flip="none" rotWithShape="1">
              <a:gsLst>
                <a:gs pos="0">
                  <a:schemeClr val="bg2">
                    <a:lumMod val="40000"/>
                    <a:lumOff val="60000"/>
                    <a:alpha val="14000"/>
                  </a:schemeClr>
                </a:gs>
                <a:gs pos="66000">
                  <a:schemeClr val="bg2">
                    <a:lumMod val="40000"/>
                    <a:lumOff val="60000"/>
                    <a:alpha val="0"/>
                  </a:schemeClr>
                </a:gs>
                <a:gs pos="36000">
                  <a:schemeClr val="bg2">
                    <a:lumMod val="40000"/>
                    <a:lumOff val="60000"/>
                    <a:alpha val="7000"/>
                  </a:schemeClr>
                </a:gs>
              </a:gsLst>
              <a:path path="circle">
                <a:fillToRect l="50000" t="50000" r="50000" b="50000"/>
              </a:path>
              <a:tileRect/>
            </a:gradFill>
            <a:ln>
              <a:noFill/>
            </a:ln>
            <a:effectLst/>
          </p:spPr>
          <p:style>
            <a:lnRef idx="1">
              <a:schemeClr val="accent1"/>
            </a:lnRef>
            <a:fillRef idx="3">
              <a:schemeClr val="accent1"/>
            </a:fillRef>
            <a:effectRef idx="2">
              <a:schemeClr val="accent1"/>
            </a:effectRef>
            <a:fontRef idx="minor">
              <a:schemeClr val="lt1"/>
            </a:fontRef>
          </p:style>
        </p:sp>
        <p:sp>
          <p:nvSpPr>
            <p:cNvPr id="8" name="Freeform 5"/>
            <p:cNvSpPr/>
            <p:nvPr/>
          </p:nvSpPr>
          <p:spPr bwMode="gray">
            <a:xfrm rot="10371525">
              <a:off x="263767" y="4438254"/>
              <a:ext cx="3299407" cy="440924"/>
            </a:xfrm>
            <a:custGeom>
              <a:avLst/>
              <a:gdLst/>
              <a:ahLst/>
              <a:cxnLst/>
              <a:rect l="l" t="t" r="r" b="b"/>
              <a:pathLst>
                <a:path w="10000" h="5291">
                  <a:moveTo>
                    <a:pt x="85" y="2532"/>
                  </a:moveTo>
                  <a:cubicBezTo>
                    <a:pt x="1736" y="3911"/>
                    <a:pt x="7524" y="5298"/>
                    <a:pt x="9958" y="5291"/>
                  </a:cubicBezTo>
                  <a:cubicBezTo>
                    <a:pt x="9989" y="1958"/>
                    <a:pt x="9969" y="3333"/>
                    <a:pt x="10000" y="0"/>
                  </a:cubicBezTo>
                  <a:lnTo>
                    <a:pt x="10000" y="0"/>
                  </a:lnTo>
                  <a:lnTo>
                    <a:pt x="9667" y="204"/>
                  </a:lnTo>
                  <a:lnTo>
                    <a:pt x="9334" y="400"/>
                  </a:lnTo>
                  <a:lnTo>
                    <a:pt x="9001" y="590"/>
                  </a:lnTo>
                  <a:lnTo>
                    <a:pt x="8667" y="753"/>
                  </a:lnTo>
                  <a:lnTo>
                    <a:pt x="8333" y="917"/>
                  </a:lnTo>
                  <a:lnTo>
                    <a:pt x="7999" y="1071"/>
                  </a:lnTo>
                  <a:lnTo>
                    <a:pt x="7669" y="1202"/>
                  </a:lnTo>
                  <a:lnTo>
                    <a:pt x="7333" y="1325"/>
                  </a:lnTo>
                  <a:lnTo>
                    <a:pt x="7000" y="1440"/>
                  </a:lnTo>
                  <a:lnTo>
                    <a:pt x="6673" y="1538"/>
                  </a:lnTo>
                  <a:lnTo>
                    <a:pt x="6340" y="1636"/>
                  </a:lnTo>
                  <a:lnTo>
                    <a:pt x="6013" y="1719"/>
                  </a:lnTo>
                  <a:lnTo>
                    <a:pt x="5686" y="1784"/>
                  </a:lnTo>
                  <a:lnTo>
                    <a:pt x="5359" y="1850"/>
                  </a:lnTo>
                  <a:lnTo>
                    <a:pt x="5036" y="1906"/>
                  </a:lnTo>
                  <a:lnTo>
                    <a:pt x="4717" y="1948"/>
                  </a:lnTo>
                  <a:lnTo>
                    <a:pt x="4396" y="1980"/>
                  </a:lnTo>
                  <a:lnTo>
                    <a:pt x="4079" y="2013"/>
                  </a:lnTo>
                  <a:lnTo>
                    <a:pt x="3766" y="2029"/>
                  </a:lnTo>
                  <a:lnTo>
                    <a:pt x="3454" y="2046"/>
                  </a:lnTo>
                  <a:lnTo>
                    <a:pt x="3145" y="2053"/>
                  </a:lnTo>
                  <a:lnTo>
                    <a:pt x="2839" y="2046"/>
                  </a:lnTo>
                  <a:lnTo>
                    <a:pt x="2537" y="2046"/>
                  </a:lnTo>
                  <a:lnTo>
                    <a:pt x="2238" y="2029"/>
                  </a:lnTo>
                  <a:lnTo>
                    <a:pt x="1943" y="2004"/>
                  </a:lnTo>
                  <a:lnTo>
                    <a:pt x="1653" y="1980"/>
                  </a:lnTo>
                  <a:lnTo>
                    <a:pt x="1368" y="1955"/>
                  </a:lnTo>
                  <a:lnTo>
                    <a:pt x="1085" y="1915"/>
                  </a:lnTo>
                  <a:lnTo>
                    <a:pt x="806" y="1873"/>
                  </a:lnTo>
                  <a:lnTo>
                    <a:pt x="533" y="1833"/>
                  </a:lnTo>
                  <a:lnTo>
                    <a:pt x="0" y="1726"/>
                  </a:lnTo>
                  <a:cubicBezTo>
                    <a:pt x="28" y="1995"/>
                    <a:pt x="57" y="2263"/>
                    <a:pt x="85" y="2532"/>
                  </a:cubicBezTo>
                  <a:close/>
                </a:path>
              </a:pathLst>
            </a:custGeom>
            <a:solidFill>
              <a:schemeClr val="bg1">
                <a:alpha val="20000"/>
              </a:schemeClr>
            </a:solidFill>
            <a:ln>
              <a:noFill/>
            </a:ln>
          </p:spPr>
        </p:sp>
        <p:sp>
          <p:nvSpPr>
            <p:cNvPr id="9" name="Freeform 5"/>
            <p:cNvSpPr/>
            <p:nvPr/>
          </p:nvSpPr>
          <p:spPr bwMode="gray">
            <a:xfrm rot="10800000">
              <a:off x="459506" y="321130"/>
              <a:ext cx="11277600" cy="4533900"/>
            </a:xfrm>
            <a:custGeom>
              <a:avLst/>
              <a:gdLst/>
              <a:ahLst/>
              <a:cxnLst/>
              <a:rect l="0" t="0" r="r" b="b"/>
              <a:pathLst>
                <a:path w="7104" h="2856">
                  <a:moveTo>
                    <a:pt x="0" y="0"/>
                  </a:moveTo>
                  <a:lnTo>
                    <a:pt x="0" y="2856"/>
                  </a:lnTo>
                  <a:lnTo>
                    <a:pt x="7104" y="2856"/>
                  </a:lnTo>
                  <a:lnTo>
                    <a:pt x="7104" y="1"/>
                  </a:lnTo>
                  <a:lnTo>
                    <a:pt x="7104" y="1"/>
                  </a:lnTo>
                  <a:lnTo>
                    <a:pt x="6943" y="26"/>
                  </a:lnTo>
                  <a:lnTo>
                    <a:pt x="6782" y="50"/>
                  </a:lnTo>
                  <a:lnTo>
                    <a:pt x="6621" y="73"/>
                  </a:lnTo>
                  <a:lnTo>
                    <a:pt x="6459" y="93"/>
                  </a:lnTo>
                  <a:lnTo>
                    <a:pt x="6298" y="113"/>
                  </a:lnTo>
                  <a:lnTo>
                    <a:pt x="6136" y="132"/>
                  </a:lnTo>
                  <a:lnTo>
                    <a:pt x="5976" y="148"/>
                  </a:lnTo>
                  <a:lnTo>
                    <a:pt x="5814" y="163"/>
                  </a:lnTo>
                  <a:lnTo>
                    <a:pt x="5653" y="177"/>
                  </a:lnTo>
                  <a:lnTo>
                    <a:pt x="5494" y="189"/>
                  </a:lnTo>
                  <a:lnTo>
                    <a:pt x="5334" y="201"/>
                  </a:lnTo>
                  <a:lnTo>
                    <a:pt x="5175" y="211"/>
                  </a:lnTo>
                  <a:lnTo>
                    <a:pt x="5017" y="219"/>
                  </a:lnTo>
                  <a:lnTo>
                    <a:pt x="4859" y="227"/>
                  </a:lnTo>
                  <a:lnTo>
                    <a:pt x="4703" y="234"/>
                  </a:lnTo>
                  <a:lnTo>
                    <a:pt x="4548" y="239"/>
                  </a:lnTo>
                  <a:lnTo>
                    <a:pt x="4393" y="243"/>
                  </a:lnTo>
                  <a:lnTo>
                    <a:pt x="4240" y="247"/>
                  </a:lnTo>
                  <a:lnTo>
                    <a:pt x="4088" y="249"/>
                  </a:lnTo>
                  <a:lnTo>
                    <a:pt x="3937" y="251"/>
                  </a:lnTo>
                  <a:lnTo>
                    <a:pt x="3788" y="252"/>
                  </a:lnTo>
                  <a:lnTo>
                    <a:pt x="3640" y="251"/>
                  </a:lnTo>
                  <a:lnTo>
                    <a:pt x="3494" y="251"/>
                  </a:lnTo>
                  <a:lnTo>
                    <a:pt x="3349" y="249"/>
                  </a:lnTo>
                  <a:lnTo>
                    <a:pt x="3207" y="246"/>
                  </a:lnTo>
                  <a:lnTo>
                    <a:pt x="3066" y="243"/>
                  </a:lnTo>
                  <a:lnTo>
                    <a:pt x="2928" y="240"/>
                  </a:lnTo>
                  <a:lnTo>
                    <a:pt x="2791" y="235"/>
                  </a:lnTo>
                  <a:lnTo>
                    <a:pt x="2656" y="230"/>
                  </a:lnTo>
                  <a:lnTo>
                    <a:pt x="2524" y="225"/>
                  </a:lnTo>
                  <a:lnTo>
                    <a:pt x="2266" y="212"/>
                  </a:lnTo>
                  <a:lnTo>
                    <a:pt x="2019" y="198"/>
                  </a:lnTo>
                  <a:lnTo>
                    <a:pt x="1782" y="183"/>
                  </a:lnTo>
                  <a:lnTo>
                    <a:pt x="1557" y="167"/>
                  </a:lnTo>
                  <a:lnTo>
                    <a:pt x="1343" y="150"/>
                  </a:lnTo>
                  <a:lnTo>
                    <a:pt x="1144" y="132"/>
                  </a:lnTo>
                  <a:lnTo>
                    <a:pt x="957" y="114"/>
                  </a:lnTo>
                  <a:lnTo>
                    <a:pt x="785" y="96"/>
                  </a:lnTo>
                  <a:lnTo>
                    <a:pt x="627" y="79"/>
                  </a:lnTo>
                  <a:lnTo>
                    <a:pt x="487" y="63"/>
                  </a:lnTo>
                  <a:lnTo>
                    <a:pt x="361" y="48"/>
                  </a:lnTo>
                  <a:lnTo>
                    <a:pt x="254" y="35"/>
                  </a:lnTo>
                  <a:lnTo>
                    <a:pt x="165" y="23"/>
                  </a:lnTo>
                  <a:lnTo>
                    <a:pt x="42" y="6"/>
                  </a:lnTo>
                  <a:lnTo>
                    <a:pt x="0" y="0"/>
                  </a:lnTo>
                  <a:lnTo>
                    <a:pt x="0" y="0"/>
                  </a:lnTo>
                  <a:close/>
                </a:path>
              </a:pathLst>
            </a:custGeom>
            <a:solidFill>
              <a:schemeClr val="bg1"/>
            </a:solidFill>
            <a:ln>
              <a:noFill/>
            </a:ln>
          </p:spPr>
        </p:sp>
        <p:sp>
          <p:nvSpPr>
            <p:cNvPr id="12" name="Freeform 5"/>
            <p:cNvSpPr>
              <a:spLocks noEditPoints="1"/>
            </p:cNvSpPr>
            <p:nvPr/>
          </p:nvSpPr>
          <p:spPr bwMode="gray">
            <a:xfrm>
              <a:off x="0" y="1587"/>
              <a:ext cx="12192000" cy="6856413"/>
            </a:xfrm>
            <a:custGeom>
              <a:avLst/>
              <a:gdLst/>
              <a:ahLst/>
              <a:cxnLst/>
              <a:rect l="0" t="0" r="r" b="b"/>
              <a:pathLst>
                <a:path w="15356" h="8638">
                  <a:moveTo>
                    <a:pt x="0" y="0"/>
                  </a:moveTo>
                  <a:lnTo>
                    <a:pt x="0" y="8638"/>
                  </a:lnTo>
                  <a:lnTo>
                    <a:pt x="15356" y="8638"/>
                  </a:lnTo>
                  <a:lnTo>
                    <a:pt x="15356" y="0"/>
                  </a:lnTo>
                  <a:lnTo>
                    <a:pt x="0" y="0"/>
                  </a:lnTo>
                  <a:close/>
                  <a:moveTo>
                    <a:pt x="14748" y="8038"/>
                  </a:moveTo>
                  <a:lnTo>
                    <a:pt x="600" y="8038"/>
                  </a:lnTo>
                  <a:lnTo>
                    <a:pt x="600" y="592"/>
                  </a:lnTo>
                  <a:lnTo>
                    <a:pt x="14748" y="592"/>
                  </a:lnTo>
                  <a:lnTo>
                    <a:pt x="14748" y="8038"/>
                  </a:lnTo>
                  <a:close/>
                </a:path>
              </a:pathLst>
            </a:custGeom>
            <a:solidFill>
              <a:schemeClr val="bg1"/>
            </a:solidFill>
            <a:ln>
              <a:noFill/>
            </a:ln>
          </p:spPr>
        </p:sp>
      </p:grpSp>
      <p:sp>
        <p:nvSpPr>
          <p:cNvPr id="2" name="Title 1"/>
          <p:cNvSpPr>
            <a:spLocks noGrp="1"/>
          </p:cNvSpPr>
          <p:nvPr>
            <p:ph type="title"/>
          </p:nvPr>
        </p:nvSpPr>
        <p:spPr>
          <a:xfrm>
            <a:off x="1154956" y="4966674"/>
            <a:ext cx="8825657" cy="566738"/>
          </a:xfrm>
        </p:spPr>
        <p:txBody>
          <a:bodyPr anchor="b">
            <a:normAutofit/>
          </a:bodyPr>
          <a:lstStyle>
            <a:lvl1pPr algn="l">
              <a:defRPr sz="2400" b="0"/>
            </a:lvl1pPr>
          </a:lstStyle>
          <a:p>
            <a:r>
              <a:rPr lang="en-US" smtClean="0"/>
              <a:t>Click to edit Master title style</a:t>
            </a:r>
            <a:endParaRPr lang="en-US" dirty="0"/>
          </a:p>
        </p:txBody>
      </p:sp>
      <p:sp>
        <p:nvSpPr>
          <p:cNvPr id="3" name="Picture Placeholder 2"/>
          <p:cNvSpPr>
            <a:spLocks noGrp="1" noChangeAspect="1"/>
          </p:cNvSpPr>
          <p:nvPr>
            <p:ph type="pic" idx="1"/>
          </p:nvPr>
        </p:nvSpPr>
        <p:spPr>
          <a:xfrm>
            <a:off x="1154955" y="685800"/>
            <a:ext cx="8825658" cy="3429000"/>
          </a:xfrm>
          <a:prstGeom prst="roundRect">
            <a:avLst>
              <a:gd name="adj" fmla="val 1858"/>
            </a:avLst>
          </a:prstGeom>
          <a:effectLst>
            <a:outerShdw blurRad="50800" dist="50800" dir="5400000" algn="tl" rotWithShape="0">
              <a:srgbClr val="000000">
                <a:alpha val="43000"/>
              </a:srgbClr>
            </a:outerShdw>
          </a:effectLst>
        </p:spPr>
        <p:txBody>
          <a:bodyPr anchor="t">
            <a:normAutofit/>
          </a:bodyPr>
          <a:lstStyle>
            <a:lvl1pPr marL="0" indent="0" algn="ctr">
              <a:buNone/>
              <a:defRPr sz="1600"/>
            </a:lvl1pPr>
            <a:lvl2pPr marL="457200" indent="0">
              <a:buNone/>
              <a:defRPr sz="1600"/>
            </a:lvl2pPr>
            <a:lvl3pPr marL="914400" indent="0">
              <a:buNone/>
              <a:defRPr sz="16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r>
              <a:rPr lang="en-US" smtClean="0"/>
              <a:t>Click icon to add picture</a:t>
            </a:r>
            <a:endParaRPr lang="en-US" dirty="0"/>
          </a:p>
        </p:txBody>
      </p:sp>
      <p:sp>
        <p:nvSpPr>
          <p:cNvPr id="4" name="Text Placeholder 3"/>
          <p:cNvSpPr>
            <a:spLocks noGrp="1"/>
          </p:cNvSpPr>
          <p:nvPr>
            <p:ph type="body" sz="half" idx="2"/>
          </p:nvPr>
        </p:nvSpPr>
        <p:spPr bwMode="gray">
          <a:xfrm>
            <a:off x="1154956" y="5536665"/>
            <a:ext cx="8825656" cy="493712"/>
          </a:xfrm>
        </p:spPr>
        <p:txBody>
          <a:bodyPr>
            <a:normAutofit/>
          </a:bodyPr>
          <a:lstStyle>
            <a:lvl1pPr marL="0" indent="0">
              <a:buNone/>
              <a:defRPr sz="1200">
                <a:solidFill>
                  <a:schemeClr val="accent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B61BEF0D-F0BB-DE4B-95CE-6DB70DBA9567}" type="datetimeFigureOut">
              <a:rPr kumimoji="0" lang="en-US" sz="1000" b="1" i="0" u="none" strike="noStrike" kern="1200" cap="none" spc="0" normalizeH="0" baseline="0" noProof="0" smtClean="0">
                <a:ln>
                  <a:noFill/>
                </a:ln>
                <a:solidFill>
                  <a:srgbClr val="AD84C6"/>
                </a:solidFill>
                <a:effectLst/>
                <a:uLnTx/>
                <a:uFillTx/>
                <a:latin typeface="Century Gothic" panose="020B050202020202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2/12/2019</a:t>
            </a:fld>
            <a:endParaRPr kumimoji="0" lang="en-US" sz="1000" b="1" i="0" u="none" strike="noStrike" kern="1200" cap="none" spc="0" normalizeH="0" baseline="0" noProof="0" dirty="0">
              <a:ln>
                <a:noFill/>
              </a:ln>
              <a:solidFill>
                <a:srgbClr val="AD84C6"/>
              </a:solidFill>
              <a:effectLst/>
              <a:uLnTx/>
              <a:uFillTx/>
              <a:latin typeface="Century Gothic" panose="020B0502020202020204"/>
              <a:ea typeface="+mn-ea"/>
              <a:cs typeface="+mn-cs"/>
            </a:endParaRPr>
          </a:p>
        </p:txBody>
      </p:sp>
      <p:sp>
        <p:nvSpPr>
          <p:cNvPr id="6" name="Footer Placeholder 5"/>
          <p:cNvSpPr>
            <a:spLocks noGrp="1"/>
          </p:cNvSpPr>
          <p:nvPr>
            <p:ph type="ftr" sz="quarter" idx="11"/>
          </p:nvPr>
        </p:nvSpPr>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000" b="1" i="0" u="none" strike="noStrike" kern="1200" cap="none" spc="0" normalizeH="0" baseline="0" noProof="0" dirty="0">
              <a:ln>
                <a:noFill/>
              </a:ln>
              <a:solidFill>
                <a:srgbClr val="AD84C6"/>
              </a:solidFill>
              <a:effectLst/>
              <a:uLnTx/>
              <a:uFillTx/>
              <a:latin typeface="Century Gothic" panose="020B0502020202020204"/>
              <a:ea typeface="+mn-ea"/>
              <a:cs typeface="+mn-cs"/>
            </a:endParaRPr>
          </a:p>
        </p:txBody>
      </p:sp>
      <p:sp>
        <p:nvSpPr>
          <p:cNvPr id="13" name="Rectangle 12"/>
          <p:cNvSpPr/>
          <p:nvPr/>
        </p:nvSpPr>
        <p:spPr>
          <a:xfrm>
            <a:off x="10437812" y="0"/>
            <a:ext cx="685800" cy="1143000"/>
          </a:xfrm>
          <a:prstGeom prst="rect">
            <a:avLst/>
          </a:prstGeom>
          <a:solidFill>
            <a:schemeClr val="accent1"/>
          </a:solidFill>
          <a:ln>
            <a:noFill/>
          </a:ln>
        </p:spPr>
        <p:style>
          <a:lnRef idx="1">
            <a:schemeClr val="accent1"/>
          </a:lnRef>
          <a:fillRef idx="3">
            <a:schemeClr val="accent1"/>
          </a:fillRef>
          <a:effectRef idx="2">
            <a:schemeClr val="accent1"/>
          </a:effectRef>
          <a:fontRef idx="minor">
            <a:schemeClr val="lt1"/>
          </a:fontRef>
        </p:style>
      </p:sp>
      <p:sp>
        <p:nvSpPr>
          <p:cNvPr id="7" name="Slide Number Placeholder 6"/>
          <p:cNvSpPr>
            <a:spLocks noGrp="1"/>
          </p:cNvSpPr>
          <p:nvPr>
            <p:ph type="sldNum" sz="quarter" idx="12"/>
          </p:nvPr>
        </p:nvSpPr>
        <p:spPr/>
        <p: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fld id="{D57F1E4F-1CFF-5643-939E-217C01CDF565}" type="slidenum">
              <a:rPr kumimoji="0" lang="en-US" sz="2800" b="0" i="0" u="none" strike="noStrike" kern="1200" cap="none" spc="0" normalizeH="0" baseline="0" noProof="0" smtClean="0">
                <a:ln>
                  <a:noFill/>
                </a:ln>
                <a:solidFill>
                  <a:prstClr val="white"/>
                </a:solidFill>
                <a:effectLst/>
                <a:uLnTx/>
                <a:uFillTx/>
                <a:latin typeface="Century Gothic" panose="020B0502020202020204"/>
                <a:ea typeface="+mn-ea"/>
                <a:cs typeface="+mn-cs"/>
              </a:rPr>
              <a:pPr marL="0" marR="0" lvl="0" indent="0" algn="ctr" defTabSz="457200" rtl="0" eaLnBrk="1" fontAlgn="auto" latinLnBrk="0" hangingPunct="1">
                <a:lnSpc>
                  <a:spcPct val="100000"/>
                </a:lnSpc>
                <a:spcBef>
                  <a:spcPts val="0"/>
                </a:spcBef>
                <a:spcAft>
                  <a:spcPts val="0"/>
                </a:spcAft>
                <a:buClrTx/>
                <a:buSzTx/>
                <a:buFontTx/>
                <a:buNone/>
                <a:tabLst/>
                <a:defRPr/>
              </a:pPr>
              <a:t>‹#›</a:t>
            </a:fld>
            <a:endParaRPr kumimoji="0" lang="en-US" sz="2800" b="0" i="0" u="none" strike="noStrike" kern="1200" cap="none" spc="0" normalizeH="0" baseline="0" noProof="0" dirty="0">
              <a:ln>
                <a:noFill/>
              </a:ln>
              <a:solidFill>
                <a:prstClr val="white"/>
              </a:solidFill>
              <a:effectLst/>
              <a:uLnTx/>
              <a:uFillTx/>
              <a:latin typeface="Century Gothic" panose="020B0502020202020204"/>
              <a:ea typeface="+mn-ea"/>
              <a:cs typeface="+mn-cs"/>
            </a:endParaRPr>
          </a:p>
        </p:txBody>
      </p:sp>
    </p:spTree>
    <p:extLst>
      <p:ext uri="{BB962C8B-B14F-4D97-AF65-F5344CB8AC3E}">
        <p14:creationId xmlns:p14="http://schemas.microsoft.com/office/powerpoint/2010/main" val="475446493"/>
      </p:ext>
    </p:extLst>
  </p:cSld>
  <p:clrMapOvr>
    <a:masterClrMapping/>
  </p:clrMapOvr>
</p:sldLayout>
</file>

<file path=ppt/slideLayouts/slideLayout210.xml><?xml version="1.0" encoding="utf-8"?>
<p:sldLayout xmlns:a="http://schemas.openxmlformats.org/drawingml/2006/main" xmlns:r="http://schemas.openxmlformats.org/officeDocument/2006/relationships" xmlns:p="http://schemas.openxmlformats.org/presentationml/2006/main" matchingName="Title Slide with Half Image">
  <p:cSld name="Title Slide with Half Image">
    <p:bg>
      <p:bgPr>
        <a:solidFill>
          <a:schemeClr val="lt1"/>
        </a:solidFill>
        <a:effectLst/>
      </p:bgPr>
    </p:bg>
    <p:spTree>
      <p:nvGrpSpPr>
        <p:cNvPr id="1" name="Shape 100"/>
        <p:cNvGrpSpPr/>
        <p:nvPr/>
      </p:nvGrpSpPr>
      <p:grpSpPr>
        <a:xfrm>
          <a:off x="0" y="0"/>
          <a:ext cx="0" cy="0"/>
          <a:chOff x="0" y="0"/>
          <a:chExt cx="0" cy="0"/>
        </a:xfrm>
      </p:grpSpPr>
      <p:sp>
        <p:nvSpPr>
          <p:cNvPr id="101" name="Google Shape;101;p7"/>
          <p:cNvSpPr/>
          <p:nvPr/>
        </p:nvSpPr>
        <p:spPr>
          <a:xfrm>
            <a:off x="0" y="6771286"/>
            <a:ext cx="12192000" cy="86714"/>
          </a:xfrm>
          <a:prstGeom prst="rect">
            <a:avLst/>
          </a:prstGeom>
          <a:solidFill>
            <a:schemeClr val="lt1"/>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102" name="Google Shape;102;p7"/>
          <p:cNvSpPr/>
          <p:nvPr/>
        </p:nvSpPr>
        <p:spPr>
          <a:xfrm>
            <a:off x="0" y="0"/>
            <a:ext cx="12192000" cy="86714"/>
          </a:xfrm>
          <a:prstGeom prst="rect">
            <a:avLst/>
          </a:prstGeom>
          <a:solidFill>
            <a:schemeClr val="lt1"/>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103" name="Google Shape;103;p7"/>
          <p:cNvSpPr/>
          <p:nvPr/>
        </p:nvSpPr>
        <p:spPr>
          <a:xfrm rot="5400000">
            <a:off x="-3385643" y="3385642"/>
            <a:ext cx="6858001" cy="86714"/>
          </a:xfrm>
          <a:prstGeom prst="rect">
            <a:avLst/>
          </a:prstGeom>
          <a:solidFill>
            <a:schemeClr val="lt1"/>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104" name="Google Shape;104;p7"/>
          <p:cNvSpPr/>
          <p:nvPr/>
        </p:nvSpPr>
        <p:spPr>
          <a:xfrm rot="5400000">
            <a:off x="8719643" y="3385643"/>
            <a:ext cx="6858000" cy="86714"/>
          </a:xfrm>
          <a:prstGeom prst="rect">
            <a:avLst/>
          </a:prstGeom>
          <a:solidFill>
            <a:schemeClr val="lt1"/>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105" name="Google Shape;105;p7"/>
          <p:cNvSpPr>
            <a:spLocks noGrp="1"/>
          </p:cNvSpPr>
          <p:nvPr>
            <p:ph type="pic" idx="2"/>
          </p:nvPr>
        </p:nvSpPr>
        <p:spPr>
          <a:xfrm>
            <a:off x="86714" y="86714"/>
            <a:ext cx="6009285" cy="6684572"/>
          </a:xfrm>
          <a:prstGeom prst="rect">
            <a:avLst/>
          </a:prstGeom>
          <a:solidFill>
            <a:srgbClr val="D8D8D8"/>
          </a:solidFill>
          <a:ln>
            <a:noFill/>
          </a:ln>
        </p:spPr>
        <p:txBody>
          <a:bodyPr spcFirstLastPara="1" wrap="square" lIns="0" tIns="0" rIns="0" bIns="0" anchor="ctr" anchorCtr="0"/>
          <a:lstStyle>
            <a:lvl1pPr marR="0" lvl="0" algn="ctr" rtl="0">
              <a:lnSpc>
                <a:spcPct val="90000"/>
              </a:lnSpc>
              <a:spcBef>
                <a:spcPts val="1000"/>
              </a:spcBef>
              <a:spcAft>
                <a:spcPts val="0"/>
              </a:spcAft>
              <a:buClr>
                <a:srgbClr val="3F3F3F"/>
              </a:buClr>
              <a:buSzPts val="1100"/>
              <a:buFont typeface="Arial"/>
              <a:buNone/>
              <a:defRPr sz="1100" b="0" i="1" u="none" strike="noStrike" cap="none">
                <a:solidFill>
                  <a:srgbClr val="3F3F3F"/>
                </a:solidFill>
                <a:latin typeface="Times New Roman"/>
                <a:ea typeface="Times New Roman"/>
                <a:cs typeface="Times New Roman"/>
                <a:sym typeface="Times New Roman"/>
              </a:defRPr>
            </a:lvl1pPr>
            <a:lvl2pPr marR="0" lvl="1"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R="0" lvl="2"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R="0" lvl="3"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R="0" lvl="4"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R="0" lvl="5"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R="0" lvl="6"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R="0" lvl="7"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R="0" lvl="8"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06" name="Google Shape;106;p7"/>
          <p:cNvSpPr txBox="1">
            <a:spLocks noGrp="1"/>
          </p:cNvSpPr>
          <p:nvPr>
            <p:ph type="ctrTitle"/>
          </p:nvPr>
        </p:nvSpPr>
        <p:spPr>
          <a:xfrm>
            <a:off x="6095999" y="86714"/>
            <a:ext cx="6009287" cy="4068402"/>
          </a:xfrm>
          <a:prstGeom prst="rect">
            <a:avLst/>
          </a:prstGeom>
          <a:solidFill>
            <a:schemeClr val="dk1">
              <a:alpha val="80000"/>
            </a:schemeClr>
          </a:solidFill>
          <a:ln>
            <a:noFill/>
          </a:ln>
        </p:spPr>
        <p:txBody>
          <a:bodyPr spcFirstLastPara="1" wrap="square" lIns="288000" tIns="0" rIns="432000" bIns="144000" anchor="b" anchorCtr="0"/>
          <a:lstStyle>
            <a:lvl1pPr marR="0" lvl="0" algn="r" rtl="0">
              <a:lnSpc>
                <a:spcPct val="90000"/>
              </a:lnSpc>
              <a:spcBef>
                <a:spcPts val="0"/>
              </a:spcBef>
              <a:spcAft>
                <a:spcPts val="0"/>
              </a:spcAft>
              <a:buClr>
                <a:schemeClr val="lt1"/>
              </a:buClr>
              <a:buSzPts val="4200"/>
              <a:buFont typeface="Economica"/>
              <a:buNone/>
              <a:defRPr sz="4200" b="0" i="0" u="none" strike="noStrike" cap="none">
                <a:solidFill>
                  <a:schemeClr val="lt1"/>
                </a:solidFill>
                <a:latin typeface="Economica"/>
                <a:ea typeface="Economica"/>
                <a:cs typeface="Economica"/>
                <a:sym typeface="Economica"/>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endParaRPr/>
          </a:p>
        </p:txBody>
      </p:sp>
      <p:sp>
        <p:nvSpPr>
          <p:cNvPr id="107" name="Google Shape;107;p7"/>
          <p:cNvSpPr txBox="1">
            <a:spLocks noGrp="1"/>
          </p:cNvSpPr>
          <p:nvPr>
            <p:ph type="subTitle" idx="1"/>
          </p:nvPr>
        </p:nvSpPr>
        <p:spPr>
          <a:xfrm>
            <a:off x="6095999" y="4152672"/>
            <a:ext cx="6009287" cy="1818422"/>
          </a:xfrm>
          <a:prstGeom prst="rect">
            <a:avLst/>
          </a:prstGeom>
          <a:solidFill>
            <a:srgbClr val="F2F2F2">
              <a:alpha val="80000"/>
            </a:srgbClr>
          </a:solidFill>
          <a:ln>
            <a:noFill/>
          </a:ln>
        </p:spPr>
        <p:txBody>
          <a:bodyPr spcFirstLastPara="1" wrap="square" lIns="288000" tIns="144000" rIns="432000" bIns="0" anchor="t" anchorCtr="0"/>
          <a:lstStyle>
            <a:lvl1pPr marR="0" lvl="0" algn="r" rtl="0">
              <a:lnSpc>
                <a:spcPct val="90000"/>
              </a:lnSpc>
              <a:spcBef>
                <a:spcPts val="1000"/>
              </a:spcBef>
              <a:spcAft>
                <a:spcPts val="0"/>
              </a:spcAft>
              <a:buClr>
                <a:schemeClr val="dk1"/>
              </a:buClr>
              <a:buSzPts val="2100"/>
              <a:buFont typeface="Arial"/>
              <a:buNone/>
              <a:defRPr sz="2100" b="0" i="0" u="none" strike="noStrike" cap="none">
                <a:solidFill>
                  <a:schemeClr val="dk1"/>
                </a:solidFill>
                <a:latin typeface="Calibri"/>
                <a:ea typeface="Calibri"/>
                <a:cs typeface="Calibri"/>
                <a:sym typeface="Calibri"/>
              </a:defRPr>
            </a:lvl1pPr>
            <a:lvl2pPr marR="0" lvl="1" algn="ctr" rtl="0">
              <a:lnSpc>
                <a:spcPct val="90000"/>
              </a:lnSpc>
              <a:spcBef>
                <a:spcPts val="500"/>
              </a:spcBef>
              <a:spcAft>
                <a:spcPts val="0"/>
              </a:spcAft>
              <a:buClr>
                <a:srgbClr val="3F3F3F"/>
              </a:buClr>
              <a:buSzPts val="2000"/>
              <a:buFont typeface="Arial"/>
              <a:buNone/>
              <a:defRPr sz="2000" b="0" i="0" u="none" strike="noStrike" cap="none">
                <a:solidFill>
                  <a:srgbClr val="3F3F3F"/>
                </a:solidFill>
                <a:latin typeface="Calibri"/>
                <a:ea typeface="Calibri"/>
                <a:cs typeface="Calibri"/>
                <a:sym typeface="Calibri"/>
              </a:defRPr>
            </a:lvl2pPr>
            <a:lvl3pPr marR="0" lvl="2" algn="ctr" rtl="0">
              <a:lnSpc>
                <a:spcPct val="90000"/>
              </a:lnSpc>
              <a:spcBef>
                <a:spcPts val="500"/>
              </a:spcBef>
              <a:spcAft>
                <a:spcPts val="0"/>
              </a:spcAft>
              <a:buClr>
                <a:srgbClr val="3F3F3F"/>
              </a:buClr>
              <a:buSzPts val="1800"/>
              <a:buFont typeface="Arial"/>
              <a:buNone/>
              <a:defRPr sz="1800" b="0" i="0" u="none" strike="noStrike" cap="none">
                <a:solidFill>
                  <a:srgbClr val="3F3F3F"/>
                </a:solidFill>
                <a:latin typeface="Calibri"/>
                <a:ea typeface="Calibri"/>
                <a:cs typeface="Calibri"/>
                <a:sym typeface="Calibri"/>
              </a:defRPr>
            </a:lvl3pPr>
            <a:lvl4pPr marR="0" lvl="3" algn="ctr" rtl="0">
              <a:lnSpc>
                <a:spcPct val="90000"/>
              </a:lnSpc>
              <a:spcBef>
                <a:spcPts val="500"/>
              </a:spcBef>
              <a:spcAft>
                <a:spcPts val="0"/>
              </a:spcAft>
              <a:buClr>
                <a:srgbClr val="3F3F3F"/>
              </a:buClr>
              <a:buSzPts val="1600"/>
              <a:buFont typeface="Arial"/>
              <a:buNone/>
              <a:defRPr sz="1600" b="0" i="0" u="none" strike="noStrike" cap="none">
                <a:solidFill>
                  <a:srgbClr val="3F3F3F"/>
                </a:solidFill>
                <a:latin typeface="Calibri"/>
                <a:ea typeface="Calibri"/>
                <a:cs typeface="Calibri"/>
                <a:sym typeface="Calibri"/>
              </a:defRPr>
            </a:lvl4pPr>
            <a:lvl5pPr marR="0" lvl="4" algn="ctr" rtl="0">
              <a:lnSpc>
                <a:spcPct val="90000"/>
              </a:lnSpc>
              <a:spcBef>
                <a:spcPts val="500"/>
              </a:spcBef>
              <a:spcAft>
                <a:spcPts val="0"/>
              </a:spcAft>
              <a:buClr>
                <a:srgbClr val="3F3F3F"/>
              </a:buClr>
              <a:buSzPts val="1600"/>
              <a:buFont typeface="Arial"/>
              <a:buNone/>
              <a:defRPr sz="1600" b="0" i="0" u="none" strike="noStrike" cap="none">
                <a:solidFill>
                  <a:srgbClr val="3F3F3F"/>
                </a:solidFill>
                <a:latin typeface="Calibri"/>
                <a:ea typeface="Calibri"/>
                <a:cs typeface="Calibri"/>
                <a:sym typeface="Calibri"/>
              </a:defRPr>
            </a:lvl5pPr>
            <a:lvl6pPr marR="0" lvl="5" algn="ctr" rtl="0">
              <a:lnSpc>
                <a:spcPct val="90000"/>
              </a:lnSpc>
              <a:spcBef>
                <a:spcPts val="500"/>
              </a:spcBef>
              <a:spcAft>
                <a:spcPts val="0"/>
              </a:spcAft>
              <a:buClr>
                <a:schemeClr val="dk1"/>
              </a:buClr>
              <a:buSzPts val="1600"/>
              <a:buFont typeface="Arial"/>
              <a:buNone/>
              <a:defRPr sz="1600" b="0" i="0" u="none" strike="noStrike" cap="none">
                <a:solidFill>
                  <a:schemeClr val="dk1"/>
                </a:solidFill>
                <a:latin typeface="Calibri"/>
                <a:ea typeface="Calibri"/>
                <a:cs typeface="Calibri"/>
                <a:sym typeface="Calibri"/>
              </a:defRPr>
            </a:lvl6pPr>
            <a:lvl7pPr marR="0" lvl="6" algn="ctr" rtl="0">
              <a:lnSpc>
                <a:spcPct val="90000"/>
              </a:lnSpc>
              <a:spcBef>
                <a:spcPts val="500"/>
              </a:spcBef>
              <a:spcAft>
                <a:spcPts val="0"/>
              </a:spcAft>
              <a:buClr>
                <a:schemeClr val="dk1"/>
              </a:buClr>
              <a:buSzPts val="1600"/>
              <a:buFont typeface="Arial"/>
              <a:buNone/>
              <a:defRPr sz="1600" b="0" i="0" u="none" strike="noStrike" cap="none">
                <a:solidFill>
                  <a:schemeClr val="dk1"/>
                </a:solidFill>
                <a:latin typeface="Calibri"/>
                <a:ea typeface="Calibri"/>
                <a:cs typeface="Calibri"/>
                <a:sym typeface="Calibri"/>
              </a:defRPr>
            </a:lvl7pPr>
            <a:lvl8pPr marR="0" lvl="7" algn="ctr" rtl="0">
              <a:lnSpc>
                <a:spcPct val="90000"/>
              </a:lnSpc>
              <a:spcBef>
                <a:spcPts val="500"/>
              </a:spcBef>
              <a:spcAft>
                <a:spcPts val="0"/>
              </a:spcAft>
              <a:buClr>
                <a:schemeClr val="dk1"/>
              </a:buClr>
              <a:buSzPts val="1600"/>
              <a:buFont typeface="Arial"/>
              <a:buNone/>
              <a:defRPr sz="1600" b="0" i="0" u="none" strike="noStrike" cap="none">
                <a:solidFill>
                  <a:schemeClr val="dk1"/>
                </a:solidFill>
                <a:latin typeface="Calibri"/>
                <a:ea typeface="Calibri"/>
                <a:cs typeface="Calibri"/>
                <a:sym typeface="Calibri"/>
              </a:defRPr>
            </a:lvl8pPr>
            <a:lvl9pPr marR="0" lvl="8" algn="ctr" rtl="0">
              <a:lnSpc>
                <a:spcPct val="90000"/>
              </a:lnSpc>
              <a:spcBef>
                <a:spcPts val="500"/>
              </a:spcBef>
              <a:spcAft>
                <a:spcPts val="0"/>
              </a:spcAft>
              <a:buClr>
                <a:schemeClr val="dk1"/>
              </a:buClr>
              <a:buSzPts val="1600"/>
              <a:buFont typeface="Arial"/>
              <a:buNone/>
              <a:defRPr sz="1600" b="0" i="0" u="none" strike="noStrike" cap="none">
                <a:solidFill>
                  <a:schemeClr val="dk1"/>
                </a:solidFill>
                <a:latin typeface="Calibri"/>
                <a:ea typeface="Calibri"/>
                <a:cs typeface="Calibri"/>
                <a:sym typeface="Calibri"/>
              </a:defRPr>
            </a:lvl9pPr>
          </a:lstStyle>
          <a:p>
            <a:endParaRPr/>
          </a:p>
        </p:txBody>
      </p:sp>
      <p:sp>
        <p:nvSpPr>
          <p:cNvPr id="108" name="Google Shape;108;p7"/>
          <p:cNvSpPr>
            <a:spLocks noGrp="1"/>
          </p:cNvSpPr>
          <p:nvPr>
            <p:ph type="sldNum" idx="12"/>
          </p:nvPr>
        </p:nvSpPr>
        <p:spPr>
          <a:xfrm>
            <a:off x="11496369" y="6155190"/>
            <a:ext cx="432000" cy="432000"/>
          </a:xfrm>
          <a:prstGeom prst="ellipse">
            <a:avLst/>
          </a:prstGeom>
          <a:noFill/>
          <a:ln w="9525" cap="flat" cmpd="sng">
            <a:solidFill>
              <a:schemeClr val="accent1"/>
            </a:solidFill>
            <a:prstDash val="solid"/>
            <a:round/>
            <a:headEnd type="none" w="sm" len="sm"/>
            <a:tailEnd type="none" w="sm" len="sm"/>
          </a:ln>
        </p:spPr>
        <p:txBody>
          <a:bodyPr spcFirstLastPara="1" wrap="square" lIns="0" tIns="0" rIns="0" bIns="0" anchor="ctr" anchorCtr="0">
            <a:noAutofit/>
          </a:bodyPr>
          <a:lstStyle>
            <a:lvl1pPr marL="0" marR="0" lvl="0" indent="0" algn="ctr" rtl="0">
              <a:spcBef>
                <a:spcPts val="0"/>
              </a:spcBef>
              <a:buNone/>
              <a:defRPr sz="1200" b="1" i="1" u="none" strike="noStrike" cap="none">
                <a:solidFill>
                  <a:schemeClr val="dk1"/>
                </a:solidFill>
                <a:latin typeface="Rockwell"/>
                <a:ea typeface="Rockwell"/>
                <a:cs typeface="Rockwell"/>
                <a:sym typeface="Rockwell"/>
              </a:defRPr>
            </a:lvl1pPr>
            <a:lvl2pPr marL="0" marR="0" lvl="1" indent="0" algn="ctr" rtl="0">
              <a:spcBef>
                <a:spcPts val="0"/>
              </a:spcBef>
              <a:buNone/>
              <a:defRPr sz="1200" b="1" i="1" u="none" strike="noStrike" cap="none">
                <a:solidFill>
                  <a:schemeClr val="dk1"/>
                </a:solidFill>
                <a:latin typeface="Rockwell"/>
                <a:ea typeface="Rockwell"/>
                <a:cs typeface="Rockwell"/>
                <a:sym typeface="Rockwell"/>
              </a:defRPr>
            </a:lvl2pPr>
            <a:lvl3pPr marL="0" marR="0" lvl="2" indent="0" algn="ctr" rtl="0">
              <a:spcBef>
                <a:spcPts val="0"/>
              </a:spcBef>
              <a:buNone/>
              <a:defRPr sz="1200" b="1" i="1" u="none" strike="noStrike" cap="none">
                <a:solidFill>
                  <a:schemeClr val="dk1"/>
                </a:solidFill>
                <a:latin typeface="Rockwell"/>
                <a:ea typeface="Rockwell"/>
                <a:cs typeface="Rockwell"/>
                <a:sym typeface="Rockwell"/>
              </a:defRPr>
            </a:lvl3pPr>
            <a:lvl4pPr marL="0" marR="0" lvl="3" indent="0" algn="ctr" rtl="0">
              <a:spcBef>
                <a:spcPts val="0"/>
              </a:spcBef>
              <a:buNone/>
              <a:defRPr sz="1200" b="1" i="1" u="none" strike="noStrike" cap="none">
                <a:solidFill>
                  <a:schemeClr val="dk1"/>
                </a:solidFill>
                <a:latin typeface="Rockwell"/>
                <a:ea typeface="Rockwell"/>
                <a:cs typeface="Rockwell"/>
                <a:sym typeface="Rockwell"/>
              </a:defRPr>
            </a:lvl4pPr>
            <a:lvl5pPr marL="0" marR="0" lvl="4" indent="0" algn="ctr" rtl="0">
              <a:spcBef>
                <a:spcPts val="0"/>
              </a:spcBef>
              <a:buNone/>
              <a:defRPr sz="1200" b="1" i="1" u="none" strike="noStrike" cap="none">
                <a:solidFill>
                  <a:schemeClr val="dk1"/>
                </a:solidFill>
                <a:latin typeface="Rockwell"/>
                <a:ea typeface="Rockwell"/>
                <a:cs typeface="Rockwell"/>
                <a:sym typeface="Rockwell"/>
              </a:defRPr>
            </a:lvl5pPr>
            <a:lvl6pPr marL="0" marR="0" lvl="5" indent="0" algn="ctr" rtl="0">
              <a:spcBef>
                <a:spcPts val="0"/>
              </a:spcBef>
              <a:buNone/>
              <a:defRPr sz="1200" b="1" i="1" u="none" strike="noStrike" cap="none">
                <a:solidFill>
                  <a:schemeClr val="dk1"/>
                </a:solidFill>
                <a:latin typeface="Rockwell"/>
                <a:ea typeface="Rockwell"/>
                <a:cs typeface="Rockwell"/>
                <a:sym typeface="Rockwell"/>
              </a:defRPr>
            </a:lvl6pPr>
            <a:lvl7pPr marL="0" marR="0" lvl="6" indent="0" algn="ctr" rtl="0">
              <a:spcBef>
                <a:spcPts val="0"/>
              </a:spcBef>
              <a:buNone/>
              <a:defRPr sz="1200" b="1" i="1" u="none" strike="noStrike" cap="none">
                <a:solidFill>
                  <a:schemeClr val="dk1"/>
                </a:solidFill>
                <a:latin typeface="Rockwell"/>
                <a:ea typeface="Rockwell"/>
                <a:cs typeface="Rockwell"/>
                <a:sym typeface="Rockwell"/>
              </a:defRPr>
            </a:lvl7pPr>
            <a:lvl8pPr marL="0" marR="0" lvl="7" indent="0" algn="ctr" rtl="0">
              <a:spcBef>
                <a:spcPts val="0"/>
              </a:spcBef>
              <a:buNone/>
              <a:defRPr sz="1200" b="1" i="1" u="none" strike="noStrike" cap="none">
                <a:solidFill>
                  <a:schemeClr val="dk1"/>
                </a:solidFill>
                <a:latin typeface="Rockwell"/>
                <a:ea typeface="Rockwell"/>
                <a:cs typeface="Rockwell"/>
                <a:sym typeface="Rockwell"/>
              </a:defRPr>
            </a:lvl8pPr>
            <a:lvl9pPr marL="0" marR="0" lvl="8" indent="0" algn="ctr" rtl="0">
              <a:spcBef>
                <a:spcPts val="0"/>
              </a:spcBef>
              <a:buNone/>
              <a:defRPr sz="1200" b="1" i="1" u="none" strike="noStrike" cap="none">
                <a:solidFill>
                  <a:schemeClr val="dk1"/>
                </a:solidFill>
                <a:latin typeface="Rockwell"/>
                <a:ea typeface="Rockwell"/>
                <a:cs typeface="Rockwell"/>
                <a:sym typeface="Rockwell"/>
              </a:defRPr>
            </a:lvl9p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n-US" sz="1200" b="1" i="1" u="none" strike="noStrike" kern="0" cap="none" spc="0" normalizeH="0" baseline="0" noProof="0">
                <a:ln>
                  <a:noFill/>
                </a:ln>
                <a:solidFill>
                  <a:srgbClr val="000000"/>
                </a:solidFill>
                <a:effectLst/>
                <a:uLnTx/>
                <a:uFillTx/>
                <a:latin typeface="Rockwell"/>
                <a:sym typeface="Rockwell"/>
              </a:rPr>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t>‹#›</a:t>
            </a:fld>
            <a:endParaRPr kumimoji="0" sz="1200" b="1" i="1" u="none" strike="noStrike" kern="0" cap="none" spc="0" normalizeH="0" baseline="0" noProof="0">
              <a:ln>
                <a:noFill/>
              </a:ln>
              <a:solidFill>
                <a:srgbClr val="000000"/>
              </a:solidFill>
              <a:effectLst/>
              <a:uLnTx/>
              <a:uFillTx/>
              <a:latin typeface="Rockwell"/>
              <a:sym typeface="Rockwell"/>
            </a:endParaRPr>
          </a:p>
        </p:txBody>
      </p:sp>
      <p:sp>
        <p:nvSpPr>
          <p:cNvPr id="109" name="Google Shape;109;p7"/>
          <p:cNvSpPr txBox="1"/>
          <p:nvPr/>
        </p:nvSpPr>
        <p:spPr>
          <a:xfrm>
            <a:off x="5861957" y="6613071"/>
            <a:ext cx="0" cy="0"/>
          </a:xfrm>
          <a:prstGeom prst="rect">
            <a:avLst/>
          </a:prstGeom>
          <a:noFill/>
          <a:ln>
            <a:noFill/>
          </a:ln>
        </p:spPr>
        <p:txBody>
          <a:bodyPr spcFirstLastPara="1" wrap="square" lIns="0" tIns="0" rIns="0" bIns="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3F3F3F"/>
              </a:solidFill>
              <a:effectLst/>
              <a:uLnTx/>
              <a:uFillTx/>
              <a:latin typeface="Calibri"/>
              <a:ea typeface="Calibri"/>
              <a:cs typeface="Calibri"/>
              <a:sym typeface="Calibri"/>
            </a:endParaRPr>
          </a:p>
        </p:txBody>
      </p:sp>
    </p:spTree>
    <p:extLst>
      <p:ext uri="{BB962C8B-B14F-4D97-AF65-F5344CB8AC3E}">
        <p14:creationId xmlns:p14="http://schemas.microsoft.com/office/powerpoint/2010/main" val="4190508501"/>
      </p:ext>
    </p:extLst>
  </p:cSld>
  <p:clrMapOvr>
    <a:masterClrMapping/>
  </p:clrMapOvr>
</p:sldLayout>
</file>

<file path=ppt/slideLayouts/slideLayout211.xml><?xml version="1.0" encoding="utf-8"?>
<p:sldLayout xmlns:a="http://schemas.openxmlformats.org/drawingml/2006/main" xmlns:r="http://schemas.openxmlformats.org/officeDocument/2006/relationships" xmlns:p="http://schemas.openxmlformats.org/presentationml/2006/main" matchingName="3 Col Boxed">
  <p:cSld name="3 Col Boxed">
    <p:spTree>
      <p:nvGrpSpPr>
        <p:cNvPr id="1" name="Shape 110"/>
        <p:cNvGrpSpPr/>
        <p:nvPr/>
      </p:nvGrpSpPr>
      <p:grpSpPr>
        <a:xfrm>
          <a:off x="0" y="0"/>
          <a:ext cx="0" cy="0"/>
          <a:chOff x="0" y="0"/>
          <a:chExt cx="0" cy="0"/>
        </a:xfrm>
      </p:grpSpPr>
      <p:sp>
        <p:nvSpPr>
          <p:cNvPr id="111" name="Google Shape;111;p8"/>
          <p:cNvSpPr txBox="1">
            <a:spLocks noGrp="1"/>
          </p:cNvSpPr>
          <p:nvPr>
            <p:ph type="title"/>
          </p:nvPr>
        </p:nvSpPr>
        <p:spPr>
          <a:xfrm>
            <a:off x="432000" y="432000"/>
            <a:ext cx="11340000" cy="432000"/>
          </a:xfrm>
          <a:prstGeom prst="rect">
            <a:avLst/>
          </a:prstGeom>
          <a:noFill/>
          <a:ln>
            <a:noFill/>
          </a:ln>
        </p:spPr>
        <p:txBody>
          <a:bodyPr spcFirstLastPara="1" wrap="square" lIns="0" tIns="0" rIns="0" bIns="0" anchor="ctr" anchorCtr="0"/>
          <a:lstStyle>
            <a:lvl1pPr marR="0" lvl="0" algn="l" rtl="0">
              <a:lnSpc>
                <a:spcPct val="90000"/>
              </a:lnSpc>
              <a:spcBef>
                <a:spcPts val="0"/>
              </a:spcBef>
              <a:spcAft>
                <a:spcPts val="0"/>
              </a:spcAft>
              <a:buClr>
                <a:srgbClr val="3F3F3F"/>
              </a:buClr>
              <a:buSzPts val="4800"/>
              <a:buFont typeface="Economica"/>
              <a:buNone/>
              <a:defRPr sz="4800" b="0" i="0" u="none" strike="noStrike" cap="none">
                <a:solidFill>
                  <a:srgbClr val="3F3F3F"/>
                </a:solidFill>
                <a:latin typeface="Economica"/>
                <a:ea typeface="Economica"/>
                <a:cs typeface="Economica"/>
                <a:sym typeface="Economica"/>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endParaRPr/>
          </a:p>
        </p:txBody>
      </p:sp>
      <p:sp>
        <p:nvSpPr>
          <p:cNvPr id="112" name="Google Shape;112;p8"/>
          <p:cNvSpPr>
            <a:spLocks noGrp="1"/>
          </p:cNvSpPr>
          <p:nvPr>
            <p:ph type="body" idx="1"/>
          </p:nvPr>
        </p:nvSpPr>
        <p:spPr>
          <a:xfrm>
            <a:off x="744396" y="2463936"/>
            <a:ext cx="3726003" cy="3314545"/>
          </a:xfrm>
          <a:prstGeom prst="rightArrowCallout">
            <a:avLst>
              <a:gd name="adj1" fmla="val 50000"/>
              <a:gd name="adj2" fmla="val 25000"/>
              <a:gd name="adj3" fmla="val 15421"/>
              <a:gd name="adj4" fmla="val 80487"/>
            </a:avLst>
          </a:prstGeom>
          <a:solidFill>
            <a:srgbClr val="F2F2F2"/>
          </a:solidFill>
          <a:ln>
            <a:noFill/>
          </a:ln>
        </p:spPr>
        <p:txBody>
          <a:bodyPr spcFirstLastPara="1" wrap="square" lIns="180000" tIns="180000" rIns="180000" bIns="0" anchor="t" anchorCtr="0"/>
          <a:lstStyle>
            <a:lvl1pPr marL="457200" marR="0" lvl="0" indent="-342900" algn="l" rtl="0">
              <a:lnSpc>
                <a:spcPct val="90000"/>
              </a:lnSpc>
              <a:spcBef>
                <a:spcPts val="1000"/>
              </a:spcBef>
              <a:spcAft>
                <a:spcPts val="0"/>
              </a:spcAft>
              <a:buClr>
                <a:srgbClr val="3F3F3F"/>
              </a:buClr>
              <a:buSzPts val="1800"/>
              <a:buFont typeface="Arial"/>
              <a:buChar char="•"/>
              <a:defRPr sz="18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13" name="Google Shape;113;p8"/>
          <p:cNvSpPr txBox="1">
            <a:spLocks noGrp="1"/>
          </p:cNvSpPr>
          <p:nvPr>
            <p:ph type="ftr" idx="11"/>
          </p:nvPr>
        </p:nvSpPr>
        <p:spPr>
          <a:xfrm>
            <a:off x="431999" y="6188628"/>
            <a:ext cx="8784941" cy="365125"/>
          </a:xfrm>
          <a:prstGeom prst="rect">
            <a:avLst/>
          </a:prstGeom>
          <a:noFill/>
          <a:ln>
            <a:noFill/>
          </a:ln>
        </p:spPr>
        <p:txBody>
          <a:bodyPr spcFirstLastPara="1" wrap="square" lIns="0" tIns="0" rIns="0" bIns="0" anchor="ctr" anchorCtr="0"/>
          <a:lstStyle>
            <a:lvl1pPr marR="0" lvl="0" algn="l" rtl="0">
              <a:spcBef>
                <a:spcPts val="0"/>
              </a:spcBef>
              <a:spcAft>
                <a:spcPts val="0"/>
              </a:spcAft>
              <a:buSzPts val="1400"/>
              <a:buNone/>
              <a:defRPr sz="1200" b="0" i="0" u="none" strike="noStrike" cap="none">
                <a:solidFill>
                  <a:srgbClr val="3F3F3F"/>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200" b="0" i="0" u="none" strike="noStrike" kern="0" cap="none" spc="0" normalizeH="0" baseline="0" noProof="0">
              <a:ln>
                <a:noFill/>
              </a:ln>
              <a:solidFill>
                <a:srgbClr val="3F3F3F"/>
              </a:solidFill>
              <a:effectLst/>
              <a:uLnTx/>
              <a:uFillTx/>
              <a:latin typeface="Calibri"/>
              <a:cs typeface="Calibri"/>
              <a:sym typeface="Calibri"/>
            </a:endParaRPr>
          </a:p>
        </p:txBody>
      </p:sp>
      <p:sp>
        <p:nvSpPr>
          <p:cNvPr id="114" name="Google Shape;114;p8"/>
          <p:cNvSpPr>
            <a:spLocks noGrp="1"/>
          </p:cNvSpPr>
          <p:nvPr>
            <p:ph type="sldNum" idx="12"/>
          </p:nvPr>
        </p:nvSpPr>
        <p:spPr>
          <a:xfrm>
            <a:off x="11496369" y="6155190"/>
            <a:ext cx="432000" cy="432000"/>
          </a:xfrm>
          <a:prstGeom prst="ellipse">
            <a:avLst/>
          </a:prstGeom>
          <a:noFill/>
          <a:ln w="9525" cap="flat" cmpd="sng">
            <a:solidFill>
              <a:schemeClr val="accent1"/>
            </a:solidFill>
            <a:prstDash val="solid"/>
            <a:round/>
            <a:headEnd type="none" w="sm" len="sm"/>
            <a:tailEnd type="none" w="sm" len="sm"/>
          </a:ln>
        </p:spPr>
        <p:txBody>
          <a:bodyPr spcFirstLastPara="1" wrap="square" lIns="0" tIns="0" rIns="0" bIns="0" anchor="ctr" anchorCtr="0">
            <a:noAutofit/>
          </a:bodyPr>
          <a:lstStyle>
            <a:lvl1pPr marL="0" marR="0" lvl="0" indent="0" algn="ctr" rtl="0">
              <a:spcBef>
                <a:spcPts val="0"/>
              </a:spcBef>
              <a:buNone/>
              <a:defRPr sz="1200" b="1" i="1" u="none" strike="noStrike" cap="none">
                <a:solidFill>
                  <a:srgbClr val="3F3F3F"/>
                </a:solidFill>
                <a:latin typeface="Rockwell"/>
                <a:ea typeface="Rockwell"/>
                <a:cs typeface="Rockwell"/>
                <a:sym typeface="Rockwell"/>
              </a:defRPr>
            </a:lvl1pPr>
            <a:lvl2pPr marL="0" marR="0" lvl="1" indent="0" algn="ctr" rtl="0">
              <a:spcBef>
                <a:spcPts val="0"/>
              </a:spcBef>
              <a:buNone/>
              <a:defRPr sz="1200" b="1" i="1" u="none" strike="noStrike" cap="none">
                <a:solidFill>
                  <a:srgbClr val="3F3F3F"/>
                </a:solidFill>
                <a:latin typeface="Rockwell"/>
                <a:ea typeface="Rockwell"/>
                <a:cs typeface="Rockwell"/>
                <a:sym typeface="Rockwell"/>
              </a:defRPr>
            </a:lvl2pPr>
            <a:lvl3pPr marL="0" marR="0" lvl="2" indent="0" algn="ctr" rtl="0">
              <a:spcBef>
                <a:spcPts val="0"/>
              </a:spcBef>
              <a:buNone/>
              <a:defRPr sz="1200" b="1" i="1" u="none" strike="noStrike" cap="none">
                <a:solidFill>
                  <a:srgbClr val="3F3F3F"/>
                </a:solidFill>
                <a:latin typeface="Rockwell"/>
                <a:ea typeface="Rockwell"/>
                <a:cs typeface="Rockwell"/>
                <a:sym typeface="Rockwell"/>
              </a:defRPr>
            </a:lvl3pPr>
            <a:lvl4pPr marL="0" marR="0" lvl="3" indent="0" algn="ctr" rtl="0">
              <a:spcBef>
                <a:spcPts val="0"/>
              </a:spcBef>
              <a:buNone/>
              <a:defRPr sz="1200" b="1" i="1" u="none" strike="noStrike" cap="none">
                <a:solidFill>
                  <a:srgbClr val="3F3F3F"/>
                </a:solidFill>
                <a:latin typeface="Rockwell"/>
                <a:ea typeface="Rockwell"/>
                <a:cs typeface="Rockwell"/>
                <a:sym typeface="Rockwell"/>
              </a:defRPr>
            </a:lvl4pPr>
            <a:lvl5pPr marL="0" marR="0" lvl="4" indent="0" algn="ctr" rtl="0">
              <a:spcBef>
                <a:spcPts val="0"/>
              </a:spcBef>
              <a:buNone/>
              <a:defRPr sz="1200" b="1" i="1" u="none" strike="noStrike" cap="none">
                <a:solidFill>
                  <a:srgbClr val="3F3F3F"/>
                </a:solidFill>
                <a:latin typeface="Rockwell"/>
                <a:ea typeface="Rockwell"/>
                <a:cs typeface="Rockwell"/>
                <a:sym typeface="Rockwell"/>
              </a:defRPr>
            </a:lvl5pPr>
            <a:lvl6pPr marL="0" marR="0" lvl="5" indent="0" algn="ctr" rtl="0">
              <a:spcBef>
                <a:spcPts val="0"/>
              </a:spcBef>
              <a:buNone/>
              <a:defRPr sz="1200" b="1" i="1" u="none" strike="noStrike" cap="none">
                <a:solidFill>
                  <a:srgbClr val="3F3F3F"/>
                </a:solidFill>
                <a:latin typeface="Rockwell"/>
                <a:ea typeface="Rockwell"/>
                <a:cs typeface="Rockwell"/>
                <a:sym typeface="Rockwell"/>
              </a:defRPr>
            </a:lvl6pPr>
            <a:lvl7pPr marL="0" marR="0" lvl="6" indent="0" algn="ctr" rtl="0">
              <a:spcBef>
                <a:spcPts val="0"/>
              </a:spcBef>
              <a:buNone/>
              <a:defRPr sz="1200" b="1" i="1" u="none" strike="noStrike" cap="none">
                <a:solidFill>
                  <a:srgbClr val="3F3F3F"/>
                </a:solidFill>
                <a:latin typeface="Rockwell"/>
                <a:ea typeface="Rockwell"/>
                <a:cs typeface="Rockwell"/>
                <a:sym typeface="Rockwell"/>
              </a:defRPr>
            </a:lvl7pPr>
            <a:lvl8pPr marL="0" marR="0" lvl="7" indent="0" algn="ctr" rtl="0">
              <a:spcBef>
                <a:spcPts val="0"/>
              </a:spcBef>
              <a:buNone/>
              <a:defRPr sz="1200" b="1" i="1" u="none" strike="noStrike" cap="none">
                <a:solidFill>
                  <a:srgbClr val="3F3F3F"/>
                </a:solidFill>
                <a:latin typeface="Rockwell"/>
                <a:ea typeface="Rockwell"/>
                <a:cs typeface="Rockwell"/>
                <a:sym typeface="Rockwell"/>
              </a:defRPr>
            </a:lvl8pPr>
            <a:lvl9pPr marL="0" marR="0" lvl="8" indent="0" algn="ctr" rtl="0">
              <a:spcBef>
                <a:spcPts val="0"/>
              </a:spcBef>
              <a:buNone/>
              <a:defRPr sz="1200" b="1" i="1" u="none" strike="noStrike" cap="none">
                <a:solidFill>
                  <a:srgbClr val="3F3F3F"/>
                </a:solidFill>
                <a:latin typeface="Rockwell"/>
                <a:ea typeface="Rockwell"/>
                <a:cs typeface="Rockwell"/>
                <a:sym typeface="Rockwell"/>
              </a:defRPr>
            </a:lvl9p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n-US" sz="1200" b="1" i="1" u="none" strike="noStrike" kern="0" cap="none" spc="0" normalizeH="0" baseline="0" noProof="0">
                <a:ln>
                  <a:noFill/>
                </a:ln>
                <a:solidFill>
                  <a:srgbClr val="3F3F3F"/>
                </a:solidFill>
                <a:effectLst/>
                <a:uLnTx/>
                <a:uFillTx/>
                <a:latin typeface="Rockwell"/>
                <a:sym typeface="Rockwell"/>
              </a:rPr>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t>‹#›</a:t>
            </a:fld>
            <a:endParaRPr kumimoji="0" sz="1200" b="1" i="1" u="none" strike="noStrike" kern="0" cap="none" spc="0" normalizeH="0" baseline="0" noProof="0">
              <a:ln>
                <a:noFill/>
              </a:ln>
              <a:solidFill>
                <a:srgbClr val="3F3F3F"/>
              </a:solidFill>
              <a:effectLst/>
              <a:uLnTx/>
              <a:uFillTx/>
              <a:latin typeface="Rockwell"/>
              <a:sym typeface="Rockwell"/>
            </a:endParaRPr>
          </a:p>
        </p:txBody>
      </p:sp>
      <p:sp>
        <p:nvSpPr>
          <p:cNvPr id="115" name="Google Shape;115;p8"/>
          <p:cNvSpPr>
            <a:spLocks noGrp="1"/>
          </p:cNvSpPr>
          <p:nvPr>
            <p:ph type="body" idx="2"/>
          </p:nvPr>
        </p:nvSpPr>
        <p:spPr>
          <a:xfrm>
            <a:off x="4613985" y="2463801"/>
            <a:ext cx="3726469" cy="3314200"/>
          </a:xfrm>
          <a:prstGeom prst="rightArrowCallout">
            <a:avLst>
              <a:gd name="adj1" fmla="val 50000"/>
              <a:gd name="adj2" fmla="val 25000"/>
              <a:gd name="adj3" fmla="val 16186"/>
              <a:gd name="adj4" fmla="val 80493"/>
            </a:avLst>
          </a:prstGeom>
          <a:solidFill>
            <a:srgbClr val="F2F2F2"/>
          </a:solidFill>
          <a:ln>
            <a:noFill/>
          </a:ln>
        </p:spPr>
        <p:txBody>
          <a:bodyPr spcFirstLastPara="1" wrap="square" lIns="180000" tIns="180000" rIns="180000" bIns="0" anchor="t" anchorCtr="0"/>
          <a:lstStyle>
            <a:lvl1pPr marL="457200" marR="0" lvl="0" indent="-342900" algn="l" rtl="0">
              <a:lnSpc>
                <a:spcPct val="90000"/>
              </a:lnSpc>
              <a:spcBef>
                <a:spcPts val="1000"/>
              </a:spcBef>
              <a:spcAft>
                <a:spcPts val="0"/>
              </a:spcAft>
              <a:buClr>
                <a:srgbClr val="3F3F3F"/>
              </a:buClr>
              <a:buSzPts val="1800"/>
              <a:buFont typeface="Arial"/>
              <a:buChar char="•"/>
              <a:defRPr sz="18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16" name="Google Shape;116;p8"/>
          <p:cNvSpPr txBox="1">
            <a:spLocks noGrp="1"/>
          </p:cNvSpPr>
          <p:nvPr>
            <p:ph type="body" idx="3"/>
          </p:nvPr>
        </p:nvSpPr>
        <p:spPr>
          <a:xfrm>
            <a:off x="8483985" y="2463801"/>
            <a:ext cx="2963619" cy="3314200"/>
          </a:xfrm>
          <a:prstGeom prst="rect">
            <a:avLst/>
          </a:prstGeom>
          <a:solidFill>
            <a:srgbClr val="F2F2F2"/>
          </a:solidFill>
          <a:ln>
            <a:noFill/>
          </a:ln>
        </p:spPr>
        <p:txBody>
          <a:bodyPr spcFirstLastPara="1" wrap="square" lIns="180000" tIns="180000" rIns="180000" bIns="0" anchor="t" anchorCtr="0"/>
          <a:lstStyle>
            <a:lvl1pPr marL="457200" marR="0" lvl="0" indent="-342900" algn="l" rtl="0">
              <a:lnSpc>
                <a:spcPct val="90000"/>
              </a:lnSpc>
              <a:spcBef>
                <a:spcPts val="1000"/>
              </a:spcBef>
              <a:spcAft>
                <a:spcPts val="0"/>
              </a:spcAft>
              <a:buClr>
                <a:srgbClr val="3F3F3F"/>
              </a:buClr>
              <a:buSzPts val="1800"/>
              <a:buFont typeface="Arial"/>
              <a:buChar char="•"/>
              <a:defRPr sz="18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17" name="Google Shape;117;p8"/>
          <p:cNvSpPr txBox="1">
            <a:spLocks noGrp="1"/>
          </p:cNvSpPr>
          <p:nvPr>
            <p:ph type="body" idx="4"/>
          </p:nvPr>
        </p:nvSpPr>
        <p:spPr>
          <a:xfrm>
            <a:off x="431800" y="1080000"/>
            <a:ext cx="11339513" cy="276561"/>
          </a:xfrm>
          <a:prstGeom prst="rect">
            <a:avLst/>
          </a:prstGeom>
          <a:noFill/>
          <a:ln>
            <a:noFill/>
          </a:ln>
        </p:spPr>
        <p:txBody>
          <a:bodyPr spcFirstLastPara="1" wrap="square" lIns="0" tIns="0" rIns="0" bIns="0" anchor="t" anchorCtr="0"/>
          <a:lstStyle>
            <a:lvl1pPr marL="457200" marR="0" lvl="0" indent="-228600" algn="l" rtl="0">
              <a:lnSpc>
                <a:spcPct val="90000"/>
              </a:lnSpc>
              <a:spcBef>
                <a:spcPts val="1000"/>
              </a:spcBef>
              <a:spcAft>
                <a:spcPts val="0"/>
              </a:spcAft>
              <a:buClr>
                <a:srgbClr val="3F3F3F"/>
              </a:buClr>
              <a:buSzPts val="1800"/>
              <a:buFont typeface="Arial"/>
              <a:buNone/>
              <a:defRPr sz="1800" b="0" i="0" u="none" strike="noStrike" cap="none">
                <a:solidFill>
                  <a:srgbClr val="3F3F3F"/>
                </a:solidFill>
                <a:latin typeface="Calibri"/>
                <a:ea typeface="Calibri"/>
                <a:cs typeface="Calibri"/>
                <a:sym typeface="Calibri"/>
              </a:defRPr>
            </a:lvl1pPr>
            <a:lvl2pPr marL="914400" marR="0" lvl="1" indent="-228600" algn="l" rtl="0">
              <a:lnSpc>
                <a:spcPct val="90000"/>
              </a:lnSpc>
              <a:spcBef>
                <a:spcPts val="500"/>
              </a:spcBef>
              <a:spcAft>
                <a:spcPts val="0"/>
              </a:spcAft>
              <a:buClr>
                <a:srgbClr val="3F3F3F"/>
              </a:buClr>
              <a:buSzPts val="1600"/>
              <a:buFont typeface="Arial"/>
              <a:buNone/>
              <a:defRPr sz="1600" b="0" i="0" u="none" strike="noStrike" cap="none">
                <a:solidFill>
                  <a:srgbClr val="3F3F3F"/>
                </a:solidFill>
                <a:latin typeface="Calibri"/>
                <a:ea typeface="Calibri"/>
                <a:cs typeface="Calibri"/>
                <a:sym typeface="Calibri"/>
              </a:defRPr>
            </a:lvl2pPr>
            <a:lvl3pPr marL="1371600" marR="0" lvl="2" indent="-228600" algn="l" rtl="0">
              <a:lnSpc>
                <a:spcPct val="90000"/>
              </a:lnSpc>
              <a:spcBef>
                <a:spcPts val="500"/>
              </a:spcBef>
              <a:spcAft>
                <a:spcPts val="0"/>
              </a:spcAft>
              <a:buClr>
                <a:srgbClr val="3F3F3F"/>
              </a:buClr>
              <a:buSzPts val="1400"/>
              <a:buFont typeface="Arial"/>
              <a:buNone/>
              <a:defRPr sz="1400" b="0" i="0" u="none" strike="noStrike" cap="none">
                <a:solidFill>
                  <a:srgbClr val="3F3F3F"/>
                </a:solidFill>
                <a:latin typeface="Calibri"/>
                <a:ea typeface="Calibri"/>
                <a:cs typeface="Calibri"/>
                <a:sym typeface="Calibri"/>
              </a:defRPr>
            </a:lvl3pPr>
            <a:lvl4pPr marL="1828800" marR="0" lvl="3" indent="-228600" algn="l" rtl="0">
              <a:lnSpc>
                <a:spcPct val="90000"/>
              </a:lnSpc>
              <a:spcBef>
                <a:spcPts val="500"/>
              </a:spcBef>
              <a:spcAft>
                <a:spcPts val="0"/>
              </a:spcAft>
              <a:buClr>
                <a:srgbClr val="3F3F3F"/>
              </a:buClr>
              <a:buSzPts val="1400"/>
              <a:buFont typeface="Arial"/>
              <a:buNone/>
              <a:defRPr sz="1400" b="0" i="0" u="none" strike="noStrike" cap="none">
                <a:solidFill>
                  <a:srgbClr val="3F3F3F"/>
                </a:solidFill>
                <a:latin typeface="Calibri"/>
                <a:ea typeface="Calibri"/>
                <a:cs typeface="Calibri"/>
                <a:sym typeface="Calibri"/>
              </a:defRPr>
            </a:lvl4pPr>
            <a:lvl5pPr marL="2286000" marR="0" lvl="4" indent="-228600" algn="l" rtl="0">
              <a:lnSpc>
                <a:spcPct val="90000"/>
              </a:lnSpc>
              <a:spcBef>
                <a:spcPts val="500"/>
              </a:spcBef>
              <a:spcAft>
                <a:spcPts val="0"/>
              </a:spcAft>
              <a:buClr>
                <a:srgbClr val="3F3F3F"/>
              </a:buClr>
              <a:buSzPts val="1400"/>
              <a:buFont typeface="Arial"/>
              <a:buNone/>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18" name="Google Shape;118;p8"/>
          <p:cNvSpPr txBox="1">
            <a:spLocks noGrp="1"/>
          </p:cNvSpPr>
          <p:nvPr>
            <p:ph type="body" idx="5"/>
          </p:nvPr>
        </p:nvSpPr>
        <p:spPr>
          <a:xfrm>
            <a:off x="744236" y="1647240"/>
            <a:ext cx="2975578" cy="648000"/>
          </a:xfrm>
          <a:prstGeom prst="rect">
            <a:avLst/>
          </a:prstGeom>
          <a:noFill/>
          <a:ln w="9525" cap="flat" cmpd="sng">
            <a:solidFill>
              <a:schemeClr val="accent1"/>
            </a:solidFill>
            <a:prstDash val="solid"/>
            <a:round/>
            <a:headEnd type="none" w="sm" len="sm"/>
            <a:tailEnd type="none" w="sm" len="sm"/>
          </a:ln>
        </p:spPr>
        <p:txBody>
          <a:bodyPr spcFirstLastPara="1" wrap="square" lIns="0" tIns="108000" rIns="0" bIns="0" anchor="t" anchorCtr="0"/>
          <a:lstStyle>
            <a:lvl1pPr marL="457200" marR="0" lvl="0" indent="-228600" algn="ctr" rtl="0">
              <a:lnSpc>
                <a:spcPct val="90000"/>
              </a:lnSpc>
              <a:spcBef>
                <a:spcPts val="1000"/>
              </a:spcBef>
              <a:spcAft>
                <a:spcPts val="0"/>
              </a:spcAft>
              <a:buClr>
                <a:srgbClr val="3F3F3F"/>
              </a:buClr>
              <a:buSzPts val="1800"/>
              <a:buFont typeface="Arial"/>
              <a:buNone/>
              <a:defRPr sz="1800" b="0" i="0" u="none" strike="noStrike" cap="none">
                <a:solidFill>
                  <a:srgbClr val="3F3F3F"/>
                </a:solidFill>
                <a:latin typeface="Rockwell"/>
                <a:ea typeface="Rockwell"/>
                <a:cs typeface="Rockwell"/>
                <a:sym typeface="Rockwell"/>
              </a:defRPr>
            </a:lvl1pPr>
            <a:lvl2pPr marL="914400" marR="0" lvl="1" indent="-228600" algn="ctr" rtl="0">
              <a:lnSpc>
                <a:spcPct val="90000"/>
              </a:lnSpc>
              <a:spcBef>
                <a:spcPts val="500"/>
              </a:spcBef>
              <a:spcAft>
                <a:spcPts val="0"/>
              </a:spcAft>
              <a:buClr>
                <a:srgbClr val="3F3F3F"/>
              </a:buClr>
              <a:buSzPts val="1600"/>
              <a:buFont typeface="Arial"/>
              <a:buNone/>
              <a:defRPr sz="1600" b="0" i="0" u="none" strike="noStrike" cap="none">
                <a:solidFill>
                  <a:srgbClr val="3F3F3F"/>
                </a:solidFill>
                <a:latin typeface="Calibri"/>
                <a:ea typeface="Calibri"/>
                <a:cs typeface="Calibri"/>
                <a:sym typeface="Calibri"/>
              </a:defRPr>
            </a:lvl2pPr>
            <a:lvl3pPr marL="1371600" marR="0" lvl="2" indent="-228600" algn="ctr" rtl="0">
              <a:lnSpc>
                <a:spcPct val="90000"/>
              </a:lnSpc>
              <a:spcBef>
                <a:spcPts val="500"/>
              </a:spcBef>
              <a:spcAft>
                <a:spcPts val="0"/>
              </a:spcAft>
              <a:buClr>
                <a:srgbClr val="3F3F3F"/>
              </a:buClr>
              <a:buSzPts val="1400"/>
              <a:buFont typeface="Arial"/>
              <a:buNone/>
              <a:defRPr sz="1400" b="0" i="0" u="none" strike="noStrike" cap="none">
                <a:solidFill>
                  <a:srgbClr val="3F3F3F"/>
                </a:solidFill>
                <a:latin typeface="Calibri"/>
                <a:ea typeface="Calibri"/>
                <a:cs typeface="Calibri"/>
                <a:sym typeface="Calibri"/>
              </a:defRPr>
            </a:lvl3pPr>
            <a:lvl4pPr marL="1828800" marR="0" lvl="3" indent="-228600" algn="ctr" rtl="0">
              <a:lnSpc>
                <a:spcPct val="90000"/>
              </a:lnSpc>
              <a:spcBef>
                <a:spcPts val="500"/>
              </a:spcBef>
              <a:spcAft>
                <a:spcPts val="0"/>
              </a:spcAft>
              <a:buClr>
                <a:srgbClr val="3F3F3F"/>
              </a:buClr>
              <a:buSzPts val="1400"/>
              <a:buFont typeface="Arial"/>
              <a:buNone/>
              <a:defRPr sz="1400" b="0" i="0" u="none" strike="noStrike" cap="none">
                <a:solidFill>
                  <a:srgbClr val="3F3F3F"/>
                </a:solidFill>
                <a:latin typeface="Calibri"/>
                <a:ea typeface="Calibri"/>
                <a:cs typeface="Calibri"/>
                <a:sym typeface="Calibri"/>
              </a:defRPr>
            </a:lvl4pPr>
            <a:lvl5pPr marL="2286000" marR="0" lvl="4" indent="-228600" algn="ctr" rtl="0">
              <a:lnSpc>
                <a:spcPct val="90000"/>
              </a:lnSpc>
              <a:spcBef>
                <a:spcPts val="500"/>
              </a:spcBef>
              <a:spcAft>
                <a:spcPts val="0"/>
              </a:spcAft>
              <a:buClr>
                <a:srgbClr val="3F3F3F"/>
              </a:buClr>
              <a:buSzPts val="1400"/>
              <a:buFont typeface="Arial"/>
              <a:buNone/>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19" name="Google Shape;119;p8"/>
          <p:cNvSpPr txBox="1">
            <a:spLocks noGrp="1"/>
          </p:cNvSpPr>
          <p:nvPr>
            <p:ph type="body" idx="6"/>
          </p:nvPr>
        </p:nvSpPr>
        <p:spPr>
          <a:xfrm>
            <a:off x="4608336" y="1647040"/>
            <a:ext cx="2975578" cy="648000"/>
          </a:xfrm>
          <a:prstGeom prst="rect">
            <a:avLst/>
          </a:prstGeom>
          <a:noFill/>
          <a:ln w="9525" cap="flat" cmpd="sng">
            <a:solidFill>
              <a:schemeClr val="accent2"/>
            </a:solidFill>
            <a:prstDash val="solid"/>
            <a:round/>
            <a:headEnd type="none" w="sm" len="sm"/>
            <a:tailEnd type="none" w="sm" len="sm"/>
          </a:ln>
        </p:spPr>
        <p:txBody>
          <a:bodyPr spcFirstLastPara="1" wrap="square" lIns="0" tIns="108000" rIns="0" bIns="0" anchor="t" anchorCtr="0"/>
          <a:lstStyle>
            <a:lvl1pPr marL="457200" marR="0" lvl="0" indent="-228600" algn="ctr" rtl="0">
              <a:lnSpc>
                <a:spcPct val="90000"/>
              </a:lnSpc>
              <a:spcBef>
                <a:spcPts val="1000"/>
              </a:spcBef>
              <a:spcAft>
                <a:spcPts val="0"/>
              </a:spcAft>
              <a:buClr>
                <a:srgbClr val="3F3F3F"/>
              </a:buClr>
              <a:buSzPts val="1800"/>
              <a:buFont typeface="Arial"/>
              <a:buNone/>
              <a:defRPr sz="1800" b="0" i="0" u="none" strike="noStrike" cap="none">
                <a:solidFill>
                  <a:srgbClr val="3F3F3F"/>
                </a:solidFill>
                <a:latin typeface="Rockwell"/>
                <a:ea typeface="Rockwell"/>
                <a:cs typeface="Rockwell"/>
                <a:sym typeface="Rockwell"/>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20" name="Google Shape;120;p8"/>
          <p:cNvSpPr txBox="1">
            <a:spLocks noGrp="1"/>
          </p:cNvSpPr>
          <p:nvPr>
            <p:ph type="body" idx="7"/>
          </p:nvPr>
        </p:nvSpPr>
        <p:spPr>
          <a:xfrm>
            <a:off x="8483986" y="1647240"/>
            <a:ext cx="2975578" cy="648000"/>
          </a:xfrm>
          <a:prstGeom prst="rect">
            <a:avLst/>
          </a:prstGeom>
          <a:noFill/>
          <a:ln w="9525" cap="flat" cmpd="sng">
            <a:solidFill>
              <a:schemeClr val="accent3"/>
            </a:solidFill>
            <a:prstDash val="solid"/>
            <a:round/>
            <a:headEnd type="none" w="sm" len="sm"/>
            <a:tailEnd type="none" w="sm" len="sm"/>
          </a:ln>
        </p:spPr>
        <p:txBody>
          <a:bodyPr spcFirstLastPara="1" wrap="square" lIns="0" tIns="108000" rIns="0" bIns="0" anchor="t" anchorCtr="0"/>
          <a:lstStyle>
            <a:lvl1pPr marL="457200" marR="0" lvl="0" indent="-228600" algn="ctr" rtl="0">
              <a:lnSpc>
                <a:spcPct val="90000"/>
              </a:lnSpc>
              <a:spcBef>
                <a:spcPts val="1000"/>
              </a:spcBef>
              <a:spcAft>
                <a:spcPts val="0"/>
              </a:spcAft>
              <a:buClr>
                <a:srgbClr val="3F3F3F"/>
              </a:buClr>
              <a:buSzPts val="1800"/>
              <a:buFont typeface="Arial"/>
              <a:buNone/>
              <a:defRPr sz="1800" b="0" i="0" u="none" strike="noStrike" cap="none">
                <a:solidFill>
                  <a:srgbClr val="3F3F3F"/>
                </a:solidFill>
                <a:latin typeface="Rockwell"/>
                <a:ea typeface="Rockwell"/>
                <a:cs typeface="Rockwell"/>
                <a:sym typeface="Rockwell"/>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Tree>
    <p:extLst>
      <p:ext uri="{BB962C8B-B14F-4D97-AF65-F5344CB8AC3E}">
        <p14:creationId xmlns:p14="http://schemas.microsoft.com/office/powerpoint/2010/main" val="3696616507"/>
      </p:ext>
    </p:extLst>
  </p:cSld>
  <p:clrMapOvr>
    <a:masterClrMapping/>
  </p:clrMapOvr>
</p:sldLayout>
</file>

<file path=ppt/slideLayouts/slideLayout212.xml><?xml version="1.0" encoding="utf-8"?>
<p:sldLayout xmlns:a="http://schemas.openxmlformats.org/drawingml/2006/main" xmlns:r="http://schemas.openxmlformats.org/officeDocument/2006/relationships" xmlns:p="http://schemas.openxmlformats.org/presentationml/2006/main" matchingName="Picture with Caption">
  <p:cSld name="Picture with Caption">
    <p:spTree>
      <p:nvGrpSpPr>
        <p:cNvPr id="1" name="Shape 121"/>
        <p:cNvGrpSpPr/>
        <p:nvPr/>
      </p:nvGrpSpPr>
      <p:grpSpPr>
        <a:xfrm>
          <a:off x="0" y="0"/>
          <a:ext cx="0" cy="0"/>
          <a:chOff x="0" y="0"/>
          <a:chExt cx="0" cy="0"/>
        </a:xfrm>
      </p:grpSpPr>
      <p:sp>
        <p:nvSpPr>
          <p:cNvPr id="122" name="Google Shape;122;p9"/>
          <p:cNvSpPr txBox="1">
            <a:spLocks noGrp="1"/>
          </p:cNvSpPr>
          <p:nvPr>
            <p:ph type="ftr" idx="11"/>
          </p:nvPr>
        </p:nvSpPr>
        <p:spPr>
          <a:xfrm>
            <a:off x="431999" y="6188628"/>
            <a:ext cx="8784941" cy="365125"/>
          </a:xfrm>
          <a:prstGeom prst="rect">
            <a:avLst/>
          </a:prstGeom>
          <a:noFill/>
          <a:ln>
            <a:noFill/>
          </a:ln>
        </p:spPr>
        <p:txBody>
          <a:bodyPr spcFirstLastPara="1" wrap="square" lIns="0" tIns="0" rIns="0" bIns="0" anchor="ctr" anchorCtr="0"/>
          <a:lstStyle>
            <a:lvl1pPr marR="0" lvl="0" algn="l" rtl="0">
              <a:spcBef>
                <a:spcPts val="0"/>
              </a:spcBef>
              <a:spcAft>
                <a:spcPts val="0"/>
              </a:spcAft>
              <a:buSzPts val="1400"/>
              <a:buNone/>
              <a:defRPr sz="1200" b="0" i="0" u="none" strike="noStrike" cap="none">
                <a:solidFill>
                  <a:srgbClr val="3F3F3F"/>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200" b="0" i="0" u="none" strike="noStrike" kern="0" cap="none" spc="0" normalizeH="0" baseline="0" noProof="0">
              <a:ln>
                <a:noFill/>
              </a:ln>
              <a:solidFill>
                <a:srgbClr val="3F3F3F"/>
              </a:solidFill>
              <a:effectLst/>
              <a:uLnTx/>
              <a:uFillTx/>
              <a:latin typeface="Calibri"/>
              <a:cs typeface="Calibri"/>
              <a:sym typeface="Calibri"/>
            </a:endParaRPr>
          </a:p>
        </p:txBody>
      </p:sp>
      <p:sp>
        <p:nvSpPr>
          <p:cNvPr id="123" name="Google Shape;123;p9"/>
          <p:cNvSpPr>
            <a:spLocks noGrp="1"/>
          </p:cNvSpPr>
          <p:nvPr>
            <p:ph type="sldNum" idx="12"/>
          </p:nvPr>
        </p:nvSpPr>
        <p:spPr>
          <a:xfrm>
            <a:off x="11496369" y="6155190"/>
            <a:ext cx="432000" cy="432000"/>
          </a:xfrm>
          <a:prstGeom prst="ellipse">
            <a:avLst/>
          </a:prstGeom>
          <a:noFill/>
          <a:ln w="9525" cap="flat" cmpd="sng">
            <a:solidFill>
              <a:schemeClr val="accent1"/>
            </a:solidFill>
            <a:prstDash val="solid"/>
            <a:round/>
            <a:headEnd type="none" w="sm" len="sm"/>
            <a:tailEnd type="none" w="sm" len="sm"/>
          </a:ln>
        </p:spPr>
        <p:txBody>
          <a:bodyPr spcFirstLastPara="1" wrap="square" lIns="0" tIns="0" rIns="0" bIns="0" anchor="ctr" anchorCtr="0">
            <a:noAutofit/>
          </a:bodyPr>
          <a:lstStyle>
            <a:lvl1pPr marL="0" marR="0" lvl="0" indent="0" algn="ctr" rtl="0">
              <a:spcBef>
                <a:spcPts val="0"/>
              </a:spcBef>
              <a:buNone/>
              <a:defRPr sz="1200" b="1" i="1" u="none" strike="noStrike" cap="none">
                <a:solidFill>
                  <a:srgbClr val="3F3F3F"/>
                </a:solidFill>
                <a:latin typeface="Rockwell"/>
                <a:ea typeface="Rockwell"/>
                <a:cs typeface="Rockwell"/>
                <a:sym typeface="Rockwell"/>
              </a:defRPr>
            </a:lvl1pPr>
            <a:lvl2pPr marL="0" marR="0" lvl="1" indent="0" algn="ctr" rtl="0">
              <a:spcBef>
                <a:spcPts val="0"/>
              </a:spcBef>
              <a:buNone/>
              <a:defRPr sz="1200" b="1" i="1" u="none" strike="noStrike" cap="none">
                <a:solidFill>
                  <a:srgbClr val="3F3F3F"/>
                </a:solidFill>
                <a:latin typeface="Rockwell"/>
                <a:ea typeface="Rockwell"/>
                <a:cs typeface="Rockwell"/>
                <a:sym typeface="Rockwell"/>
              </a:defRPr>
            </a:lvl2pPr>
            <a:lvl3pPr marL="0" marR="0" lvl="2" indent="0" algn="ctr" rtl="0">
              <a:spcBef>
                <a:spcPts val="0"/>
              </a:spcBef>
              <a:buNone/>
              <a:defRPr sz="1200" b="1" i="1" u="none" strike="noStrike" cap="none">
                <a:solidFill>
                  <a:srgbClr val="3F3F3F"/>
                </a:solidFill>
                <a:latin typeface="Rockwell"/>
                <a:ea typeface="Rockwell"/>
                <a:cs typeface="Rockwell"/>
                <a:sym typeface="Rockwell"/>
              </a:defRPr>
            </a:lvl3pPr>
            <a:lvl4pPr marL="0" marR="0" lvl="3" indent="0" algn="ctr" rtl="0">
              <a:spcBef>
                <a:spcPts val="0"/>
              </a:spcBef>
              <a:buNone/>
              <a:defRPr sz="1200" b="1" i="1" u="none" strike="noStrike" cap="none">
                <a:solidFill>
                  <a:srgbClr val="3F3F3F"/>
                </a:solidFill>
                <a:latin typeface="Rockwell"/>
                <a:ea typeface="Rockwell"/>
                <a:cs typeface="Rockwell"/>
                <a:sym typeface="Rockwell"/>
              </a:defRPr>
            </a:lvl4pPr>
            <a:lvl5pPr marL="0" marR="0" lvl="4" indent="0" algn="ctr" rtl="0">
              <a:spcBef>
                <a:spcPts val="0"/>
              </a:spcBef>
              <a:buNone/>
              <a:defRPr sz="1200" b="1" i="1" u="none" strike="noStrike" cap="none">
                <a:solidFill>
                  <a:srgbClr val="3F3F3F"/>
                </a:solidFill>
                <a:latin typeface="Rockwell"/>
                <a:ea typeface="Rockwell"/>
                <a:cs typeface="Rockwell"/>
                <a:sym typeface="Rockwell"/>
              </a:defRPr>
            </a:lvl5pPr>
            <a:lvl6pPr marL="0" marR="0" lvl="5" indent="0" algn="ctr" rtl="0">
              <a:spcBef>
                <a:spcPts val="0"/>
              </a:spcBef>
              <a:buNone/>
              <a:defRPr sz="1200" b="1" i="1" u="none" strike="noStrike" cap="none">
                <a:solidFill>
                  <a:srgbClr val="3F3F3F"/>
                </a:solidFill>
                <a:latin typeface="Rockwell"/>
                <a:ea typeface="Rockwell"/>
                <a:cs typeface="Rockwell"/>
                <a:sym typeface="Rockwell"/>
              </a:defRPr>
            </a:lvl6pPr>
            <a:lvl7pPr marL="0" marR="0" lvl="6" indent="0" algn="ctr" rtl="0">
              <a:spcBef>
                <a:spcPts val="0"/>
              </a:spcBef>
              <a:buNone/>
              <a:defRPr sz="1200" b="1" i="1" u="none" strike="noStrike" cap="none">
                <a:solidFill>
                  <a:srgbClr val="3F3F3F"/>
                </a:solidFill>
                <a:latin typeface="Rockwell"/>
                <a:ea typeface="Rockwell"/>
                <a:cs typeface="Rockwell"/>
                <a:sym typeface="Rockwell"/>
              </a:defRPr>
            </a:lvl7pPr>
            <a:lvl8pPr marL="0" marR="0" lvl="7" indent="0" algn="ctr" rtl="0">
              <a:spcBef>
                <a:spcPts val="0"/>
              </a:spcBef>
              <a:buNone/>
              <a:defRPr sz="1200" b="1" i="1" u="none" strike="noStrike" cap="none">
                <a:solidFill>
                  <a:srgbClr val="3F3F3F"/>
                </a:solidFill>
                <a:latin typeface="Rockwell"/>
                <a:ea typeface="Rockwell"/>
                <a:cs typeface="Rockwell"/>
                <a:sym typeface="Rockwell"/>
              </a:defRPr>
            </a:lvl8pPr>
            <a:lvl9pPr marL="0" marR="0" lvl="8" indent="0" algn="ctr" rtl="0">
              <a:spcBef>
                <a:spcPts val="0"/>
              </a:spcBef>
              <a:buNone/>
              <a:defRPr sz="1200" b="1" i="1" u="none" strike="noStrike" cap="none">
                <a:solidFill>
                  <a:srgbClr val="3F3F3F"/>
                </a:solidFill>
                <a:latin typeface="Rockwell"/>
                <a:ea typeface="Rockwell"/>
                <a:cs typeface="Rockwell"/>
                <a:sym typeface="Rockwell"/>
              </a:defRPr>
            </a:lvl9p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n-US" sz="1200" b="1" i="1" u="none" strike="noStrike" kern="0" cap="none" spc="0" normalizeH="0" baseline="0" noProof="0">
                <a:ln>
                  <a:noFill/>
                </a:ln>
                <a:solidFill>
                  <a:srgbClr val="3F3F3F"/>
                </a:solidFill>
                <a:effectLst/>
                <a:uLnTx/>
                <a:uFillTx/>
                <a:latin typeface="Rockwell"/>
                <a:sym typeface="Rockwell"/>
              </a:rPr>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t>‹#›</a:t>
            </a:fld>
            <a:endParaRPr kumimoji="0" sz="1200" b="1" i="1" u="none" strike="noStrike" kern="0" cap="none" spc="0" normalizeH="0" baseline="0" noProof="0">
              <a:ln>
                <a:noFill/>
              </a:ln>
              <a:solidFill>
                <a:srgbClr val="3F3F3F"/>
              </a:solidFill>
              <a:effectLst/>
              <a:uLnTx/>
              <a:uFillTx/>
              <a:latin typeface="Rockwell"/>
              <a:sym typeface="Rockwell"/>
            </a:endParaRPr>
          </a:p>
        </p:txBody>
      </p:sp>
      <p:sp>
        <p:nvSpPr>
          <p:cNvPr id="124" name="Google Shape;124;p9"/>
          <p:cNvSpPr txBox="1">
            <a:spLocks noGrp="1"/>
          </p:cNvSpPr>
          <p:nvPr>
            <p:ph type="title"/>
          </p:nvPr>
        </p:nvSpPr>
        <p:spPr>
          <a:xfrm>
            <a:off x="839788" y="457200"/>
            <a:ext cx="3932237" cy="1600200"/>
          </a:xfrm>
          <a:prstGeom prst="rect">
            <a:avLst/>
          </a:prstGeom>
          <a:noFill/>
          <a:ln>
            <a:noFill/>
          </a:ln>
        </p:spPr>
        <p:txBody>
          <a:bodyPr spcFirstLastPara="1" wrap="square" lIns="0" tIns="0" rIns="0" bIns="0" anchor="b" anchorCtr="0"/>
          <a:lstStyle>
            <a:lvl1pPr marR="0" lvl="0" algn="l" rtl="0">
              <a:lnSpc>
                <a:spcPct val="90000"/>
              </a:lnSpc>
              <a:spcBef>
                <a:spcPts val="0"/>
              </a:spcBef>
              <a:spcAft>
                <a:spcPts val="0"/>
              </a:spcAft>
              <a:buClr>
                <a:srgbClr val="0070C0"/>
              </a:buClr>
              <a:buSzPts val="3200"/>
              <a:buFont typeface="Economica"/>
              <a:buNone/>
              <a:defRPr sz="3200" b="0" i="0" u="none" strike="noStrike" cap="none">
                <a:solidFill>
                  <a:srgbClr val="0070C0"/>
                </a:solidFill>
                <a:latin typeface="Economica"/>
                <a:ea typeface="Economica"/>
                <a:cs typeface="Economica"/>
                <a:sym typeface="Economica"/>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endParaRPr/>
          </a:p>
        </p:txBody>
      </p:sp>
      <p:sp>
        <p:nvSpPr>
          <p:cNvPr id="125" name="Google Shape;125;p9"/>
          <p:cNvSpPr txBox="1">
            <a:spLocks noGrp="1"/>
          </p:cNvSpPr>
          <p:nvPr>
            <p:ph type="body" idx="1"/>
          </p:nvPr>
        </p:nvSpPr>
        <p:spPr>
          <a:xfrm>
            <a:off x="839788" y="2057400"/>
            <a:ext cx="3932237" cy="3811588"/>
          </a:xfrm>
          <a:prstGeom prst="rect">
            <a:avLst/>
          </a:prstGeom>
          <a:noFill/>
          <a:ln>
            <a:noFill/>
          </a:ln>
        </p:spPr>
        <p:txBody>
          <a:bodyPr spcFirstLastPara="1" wrap="square" lIns="0" tIns="0" rIns="0" bIns="0" anchor="t" anchorCtr="0"/>
          <a:lstStyle>
            <a:lvl1pPr marL="457200" marR="0" lvl="0" indent="-228600" algn="l" rtl="0">
              <a:lnSpc>
                <a:spcPct val="90000"/>
              </a:lnSpc>
              <a:spcBef>
                <a:spcPts val="1000"/>
              </a:spcBef>
              <a:spcAft>
                <a:spcPts val="0"/>
              </a:spcAft>
              <a:buClr>
                <a:srgbClr val="3F3F3F"/>
              </a:buClr>
              <a:buSzPts val="1600"/>
              <a:buFont typeface="Arial"/>
              <a:buNone/>
              <a:defRPr sz="1600" b="0" i="0" u="none" strike="noStrike" cap="none">
                <a:solidFill>
                  <a:srgbClr val="3F3F3F"/>
                </a:solidFill>
                <a:latin typeface="Calibri"/>
                <a:ea typeface="Calibri"/>
                <a:cs typeface="Calibri"/>
                <a:sym typeface="Calibri"/>
              </a:defRPr>
            </a:lvl1pPr>
            <a:lvl2pPr marL="914400" marR="0" lvl="1" indent="-228600" algn="l" rtl="0">
              <a:lnSpc>
                <a:spcPct val="90000"/>
              </a:lnSpc>
              <a:spcBef>
                <a:spcPts val="500"/>
              </a:spcBef>
              <a:spcAft>
                <a:spcPts val="0"/>
              </a:spcAft>
              <a:buClr>
                <a:srgbClr val="3F3F3F"/>
              </a:buClr>
              <a:buSzPts val="1400"/>
              <a:buFont typeface="Arial"/>
              <a:buNone/>
              <a:defRPr sz="1400" b="0" i="0" u="none" strike="noStrike" cap="none">
                <a:solidFill>
                  <a:srgbClr val="3F3F3F"/>
                </a:solidFill>
                <a:latin typeface="Calibri"/>
                <a:ea typeface="Calibri"/>
                <a:cs typeface="Calibri"/>
                <a:sym typeface="Calibri"/>
              </a:defRPr>
            </a:lvl2pPr>
            <a:lvl3pPr marL="1371600" marR="0" lvl="2" indent="-228600" algn="l" rtl="0">
              <a:lnSpc>
                <a:spcPct val="90000"/>
              </a:lnSpc>
              <a:spcBef>
                <a:spcPts val="500"/>
              </a:spcBef>
              <a:spcAft>
                <a:spcPts val="0"/>
              </a:spcAft>
              <a:buClr>
                <a:srgbClr val="3F3F3F"/>
              </a:buClr>
              <a:buSzPts val="1200"/>
              <a:buFont typeface="Arial"/>
              <a:buNone/>
              <a:defRPr sz="1200" b="0" i="0" u="none" strike="noStrike" cap="none">
                <a:solidFill>
                  <a:srgbClr val="3F3F3F"/>
                </a:solidFill>
                <a:latin typeface="Calibri"/>
                <a:ea typeface="Calibri"/>
                <a:cs typeface="Calibri"/>
                <a:sym typeface="Calibri"/>
              </a:defRPr>
            </a:lvl3pPr>
            <a:lvl4pPr marL="1828800" marR="0" lvl="3" indent="-228600" algn="l" rtl="0">
              <a:lnSpc>
                <a:spcPct val="90000"/>
              </a:lnSpc>
              <a:spcBef>
                <a:spcPts val="500"/>
              </a:spcBef>
              <a:spcAft>
                <a:spcPts val="0"/>
              </a:spcAft>
              <a:buClr>
                <a:srgbClr val="3F3F3F"/>
              </a:buClr>
              <a:buSzPts val="1000"/>
              <a:buFont typeface="Arial"/>
              <a:buNone/>
              <a:defRPr sz="1000" b="0" i="0" u="none" strike="noStrike" cap="none">
                <a:solidFill>
                  <a:srgbClr val="3F3F3F"/>
                </a:solidFill>
                <a:latin typeface="Calibri"/>
                <a:ea typeface="Calibri"/>
                <a:cs typeface="Calibri"/>
                <a:sym typeface="Calibri"/>
              </a:defRPr>
            </a:lvl4pPr>
            <a:lvl5pPr marL="2286000" marR="0" lvl="4" indent="-228600" algn="l" rtl="0">
              <a:lnSpc>
                <a:spcPct val="90000"/>
              </a:lnSpc>
              <a:spcBef>
                <a:spcPts val="500"/>
              </a:spcBef>
              <a:spcAft>
                <a:spcPts val="0"/>
              </a:spcAft>
              <a:buClr>
                <a:srgbClr val="3F3F3F"/>
              </a:buClr>
              <a:buSzPts val="1000"/>
              <a:buFont typeface="Arial"/>
              <a:buNone/>
              <a:defRPr sz="1000" b="0" i="0" u="none" strike="noStrike" cap="none">
                <a:solidFill>
                  <a:srgbClr val="3F3F3F"/>
                </a:solidFill>
                <a:latin typeface="Calibri"/>
                <a:ea typeface="Calibri"/>
                <a:cs typeface="Calibri"/>
                <a:sym typeface="Calibri"/>
              </a:defRPr>
            </a:lvl5pPr>
            <a:lvl6pPr marL="2743200" marR="0" lvl="5" indent="-228600" algn="l" rtl="0">
              <a:lnSpc>
                <a:spcPct val="90000"/>
              </a:lnSpc>
              <a:spcBef>
                <a:spcPts val="500"/>
              </a:spcBef>
              <a:spcAft>
                <a:spcPts val="0"/>
              </a:spcAft>
              <a:buClr>
                <a:schemeClr val="dk1"/>
              </a:buClr>
              <a:buSzPts val="1000"/>
              <a:buFont typeface="Arial"/>
              <a:buNone/>
              <a:defRPr sz="1000" b="0" i="0" u="none" strike="noStrike" cap="none">
                <a:solidFill>
                  <a:schemeClr val="dk1"/>
                </a:solidFill>
                <a:latin typeface="Calibri"/>
                <a:ea typeface="Calibri"/>
                <a:cs typeface="Calibri"/>
                <a:sym typeface="Calibri"/>
              </a:defRPr>
            </a:lvl6pPr>
            <a:lvl7pPr marL="3200400" marR="0" lvl="6" indent="-228600" algn="l" rtl="0">
              <a:lnSpc>
                <a:spcPct val="90000"/>
              </a:lnSpc>
              <a:spcBef>
                <a:spcPts val="500"/>
              </a:spcBef>
              <a:spcAft>
                <a:spcPts val="0"/>
              </a:spcAft>
              <a:buClr>
                <a:schemeClr val="dk1"/>
              </a:buClr>
              <a:buSzPts val="1000"/>
              <a:buFont typeface="Arial"/>
              <a:buNone/>
              <a:defRPr sz="1000" b="0" i="0" u="none" strike="noStrike" cap="none">
                <a:solidFill>
                  <a:schemeClr val="dk1"/>
                </a:solidFill>
                <a:latin typeface="Calibri"/>
                <a:ea typeface="Calibri"/>
                <a:cs typeface="Calibri"/>
                <a:sym typeface="Calibri"/>
              </a:defRPr>
            </a:lvl7pPr>
            <a:lvl8pPr marL="3657600" marR="0" lvl="7" indent="-228600" algn="l" rtl="0">
              <a:lnSpc>
                <a:spcPct val="90000"/>
              </a:lnSpc>
              <a:spcBef>
                <a:spcPts val="500"/>
              </a:spcBef>
              <a:spcAft>
                <a:spcPts val="0"/>
              </a:spcAft>
              <a:buClr>
                <a:schemeClr val="dk1"/>
              </a:buClr>
              <a:buSzPts val="1000"/>
              <a:buFont typeface="Arial"/>
              <a:buNone/>
              <a:defRPr sz="1000" b="0" i="0" u="none" strike="noStrike" cap="none">
                <a:solidFill>
                  <a:schemeClr val="dk1"/>
                </a:solidFill>
                <a:latin typeface="Calibri"/>
                <a:ea typeface="Calibri"/>
                <a:cs typeface="Calibri"/>
                <a:sym typeface="Calibri"/>
              </a:defRPr>
            </a:lvl8pPr>
            <a:lvl9pPr marL="4114800" marR="0" lvl="8" indent="-228600" algn="l" rtl="0">
              <a:lnSpc>
                <a:spcPct val="90000"/>
              </a:lnSpc>
              <a:spcBef>
                <a:spcPts val="500"/>
              </a:spcBef>
              <a:spcAft>
                <a:spcPts val="0"/>
              </a:spcAft>
              <a:buClr>
                <a:schemeClr val="dk1"/>
              </a:buClr>
              <a:buSzPts val="1000"/>
              <a:buFont typeface="Arial"/>
              <a:buNone/>
              <a:defRPr sz="1000" b="0" i="0" u="none" strike="noStrike" cap="none">
                <a:solidFill>
                  <a:schemeClr val="dk1"/>
                </a:solidFill>
                <a:latin typeface="Calibri"/>
                <a:ea typeface="Calibri"/>
                <a:cs typeface="Calibri"/>
                <a:sym typeface="Calibri"/>
              </a:defRPr>
            </a:lvl9pPr>
          </a:lstStyle>
          <a:p>
            <a:endParaRPr/>
          </a:p>
        </p:txBody>
      </p:sp>
      <p:sp>
        <p:nvSpPr>
          <p:cNvPr id="126" name="Google Shape;126;p9"/>
          <p:cNvSpPr>
            <a:spLocks noGrp="1"/>
          </p:cNvSpPr>
          <p:nvPr>
            <p:ph type="pic" idx="2"/>
          </p:nvPr>
        </p:nvSpPr>
        <p:spPr>
          <a:xfrm>
            <a:off x="5183188" y="457201"/>
            <a:ext cx="6172200" cy="5403850"/>
          </a:xfrm>
          <a:prstGeom prst="rect">
            <a:avLst/>
          </a:prstGeom>
          <a:noFill/>
          <a:ln>
            <a:noFill/>
          </a:ln>
        </p:spPr>
        <p:txBody>
          <a:bodyPr spcFirstLastPara="1" wrap="square" lIns="0" tIns="0" rIns="0" bIns="0" anchor="t" anchorCtr="0"/>
          <a:lstStyle>
            <a:lvl1pPr marR="0" lvl="0" algn="l" rtl="0">
              <a:lnSpc>
                <a:spcPct val="90000"/>
              </a:lnSpc>
              <a:spcBef>
                <a:spcPts val="1000"/>
              </a:spcBef>
              <a:spcAft>
                <a:spcPts val="0"/>
              </a:spcAft>
              <a:buClr>
                <a:srgbClr val="3F3F3F"/>
              </a:buClr>
              <a:buSzPts val="3200"/>
              <a:buFont typeface="Arial"/>
              <a:buNone/>
              <a:defRPr sz="3200" b="0" i="0" u="none" strike="noStrike" cap="none">
                <a:solidFill>
                  <a:srgbClr val="3F3F3F"/>
                </a:solidFill>
                <a:latin typeface="Calibri"/>
                <a:ea typeface="Calibri"/>
                <a:cs typeface="Calibri"/>
                <a:sym typeface="Calibri"/>
              </a:defRPr>
            </a:lvl1pPr>
            <a:lvl2pPr marR="0" lvl="1" algn="l" rtl="0">
              <a:lnSpc>
                <a:spcPct val="90000"/>
              </a:lnSpc>
              <a:spcBef>
                <a:spcPts val="500"/>
              </a:spcBef>
              <a:spcAft>
                <a:spcPts val="0"/>
              </a:spcAft>
              <a:buClr>
                <a:srgbClr val="3F3F3F"/>
              </a:buClr>
              <a:buSzPts val="2800"/>
              <a:buFont typeface="Arial"/>
              <a:buNone/>
              <a:defRPr sz="2800" b="0" i="0" u="none" strike="noStrike" cap="none">
                <a:solidFill>
                  <a:srgbClr val="3F3F3F"/>
                </a:solidFill>
                <a:latin typeface="Calibri"/>
                <a:ea typeface="Calibri"/>
                <a:cs typeface="Calibri"/>
                <a:sym typeface="Calibri"/>
              </a:defRPr>
            </a:lvl2pPr>
            <a:lvl3pPr marR="0" lvl="2" algn="l" rtl="0">
              <a:lnSpc>
                <a:spcPct val="90000"/>
              </a:lnSpc>
              <a:spcBef>
                <a:spcPts val="500"/>
              </a:spcBef>
              <a:spcAft>
                <a:spcPts val="0"/>
              </a:spcAft>
              <a:buClr>
                <a:srgbClr val="3F3F3F"/>
              </a:buClr>
              <a:buSzPts val="2400"/>
              <a:buFont typeface="Arial"/>
              <a:buNone/>
              <a:defRPr sz="2400" b="0" i="0" u="none" strike="noStrike" cap="none">
                <a:solidFill>
                  <a:srgbClr val="3F3F3F"/>
                </a:solidFill>
                <a:latin typeface="Calibri"/>
                <a:ea typeface="Calibri"/>
                <a:cs typeface="Calibri"/>
                <a:sym typeface="Calibri"/>
              </a:defRPr>
            </a:lvl3pPr>
            <a:lvl4pPr marR="0" lvl="3" algn="l" rtl="0">
              <a:lnSpc>
                <a:spcPct val="90000"/>
              </a:lnSpc>
              <a:spcBef>
                <a:spcPts val="500"/>
              </a:spcBef>
              <a:spcAft>
                <a:spcPts val="0"/>
              </a:spcAft>
              <a:buClr>
                <a:srgbClr val="3F3F3F"/>
              </a:buClr>
              <a:buSzPts val="2000"/>
              <a:buFont typeface="Arial"/>
              <a:buNone/>
              <a:defRPr sz="2000" b="0" i="0" u="none" strike="noStrike" cap="none">
                <a:solidFill>
                  <a:srgbClr val="3F3F3F"/>
                </a:solidFill>
                <a:latin typeface="Calibri"/>
                <a:ea typeface="Calibri"/>
                <a:cs typeface="Calibri"/>
                <a:sym typeface="Calibri"/>
              </a:defRPr>
            </a:lvl4pPr>
            <a:lvl5pPr marR="0" lvl="4" algn="l" rtl="0">
              <a:lnSpc>
                <a:spcPct val="90000"/>
              </a:lnSpc>
              <a:spcBef>
                <a:spcPts val="500"/>
              </a:spcBef>
              <a:spcAft>
                <a:spcPts val="0"/>
              </a:spcAft>
              <a:buClr>
                <a:srgbClr val="3F3F3F"/>
              </a:buClr>
              <a:buSzPts val="2000"/>
              <a:buFont typeface="Arial"/>
              <a:buNone/>
              <a:defRPr sz="2000" b="0" i="0" u="none" strike="noStrike" cap="none">
                <a:solidFill>
                  <a:srgbClr val="3F3F3F"/>
                </a:solidFill>
                <a:latin typeface="Calibri"/>
                <a:ea typeface="Calibri"/>
                <a:cs typeface="Calibri"/>
                <a:sym typeface="Calibri"/>
              </a:defRPr>
            </a:lvl5pPr>
            <a:lvl6pPr marR="0" lvl="5" algn="l" rtl="0">
              <a:lnSpc>
                <a:spcPct val="90000"/>
              </a:lnSpc>
              <a:spcBef>
                <a:spcPts val="500"/>
              </a:spcBef>
              <a:spcAft>
                <a:spcPts val="0"/>
              </a:spcAft>
              <a:buClr>
                <a:schemeClr val="dk1"/>
              </a:buClr>
              <a:buSzPts val="2000"/>
              <a:buFont typeface="Arial"/>
              <a:buNone/>
              <a:defRPr sz="2000" b="0" i="0" u="none" strike="noStrike" cap="none">
                <a:solidFill>
                  <a:schemeClr val="dk1"/>
                </a:solidFill>
                <a:latin typeface="Calibri"/>
                <a:ea typeface="Calibri"/>
                <a:cs typeface="Calibri"/>
                <a:sym typeface="Calibri"/>
              </a:defRPr>
            </a:lvl6pPr>
            <a:lvl7pPr marR="0" lvl="6" algn="l" rtl="0">
              <a:lnSpc>
                <a:spcPct val="90000"/>
              </a:lnSpc>
              <a:spcBef>
                <a:spcPts val="500"/>
              </a:spcBef>
              <a:spcAft>
                <a:spcPts val="0"/>
              </a:spcAft>
              <a:buClr>
                <a:schemeClr val="dk1"/>
              </a:buClr>
              <a:buSzPts val="2000"/>
              <a:buFont typeface="Arial"/>
              <a:buNone/>
              <a:defRPr sz="2000" b="0" i="0" u="none" strike="noStrike" cap="none">
                <a:solidFill>
                  <a:schemeClr val="dk1"/>
                </a:solidFill>
                <a:latin typeface="Calibri"/>
                <a:ea typeface="Calibri"/>
                <a:cs typeface="Calibri"/>
                <a:sym typeface="Calibri"/>
              </a:defRPr>
            </a:lvl7pPr>
            <a:lvl8pPr marR="0" lvl="7" algn="l" rtl="0">
              <a:lnSpc>
                <a:spcPct val="90000"/>
              </a:lnSpc>
              <a:spcBef>
                <a:spcPts val="500"/>
              </a:spcBef>
              <a:spcAft>
                <a:spcPts val="0"/>
              </a:spcAft>
              <a:buClr>
                <a:schemeClr val="dk1"/>
              </a:buClr>
              <a:buSzPts val="2000"/>
              <a:buFont typeface="Arial"/>
              <a:buNone/>
              <a:defRPr sz="2000" b="0" i="0" u="none" strike="noStrike" cap="none">
                <a:solidFill>
                  <a:schemeClr val="dk1"/>
                </a:solidFill>
                <a:latin typeface="Calibri"/>
                <a:ea typeface="Calibri"/>
                <a:cs typeface="Calibri"/>
                <a:sym typeface="Calibri"/>
              </a:defRPr>
            </a:lvl8pPr>
            <a:lvl9pPr marR="0" lvl="8" algn="l" rtl="0">
              <a:lnSpc>
                <a:spcPct val="90000"/>
              </a:lnSpc>
              <a:spcBef>
                <a:spcPts val="500"/>
              </a:spcBef>
              <a:spcAft>
                <a:spcPts val="0"/>
              </a:spcAft>
              <a:buClr>
                <a:schemeClr val="dk1"/>
              </a:buClr>
              <a:buSzPts val="2000"/>
              <a:buFont typeface="Arial"/>
              <a:buNone/>
              <a:defRPr sz="2000" b="0" i="0" u="none" strike="noStrike" cap="none">
                <a:solidFill>
                  <a:schemeClr val="dk1"/>
                </a:solidFill>
                <a:latin typeface="Calibri"/>
                <a:ea typeface="Calibri"/>
                <a:cs typeface="Calibri"/>
                <a:sym typeface="Calibri"/>
              </a:defRPr>
            </a:lvl9pPr>
          </a:lstStyle>
          <a:p>
            <a:endParaRPr/>
          </a:p>
        </p:txBody>
      </p:sp>
    </p:spTree>
    <p:extLst>
      <p:ext uri="{BB962C8B-B14F-4D97-AF65-F5344CB8AC3E}">
        <p14:creationId xmlns:p14="http://schemas.microsoft.com/office/powerpoint/2010/main" val="3392515499"/>
      </p:ext>
    </p:extLst>
  </p:cSld>
  <p:clrMapOvr>
    <a:masterClrMapping/>
  </p:clrMapOvr>
</p:sldLayout>
</file>

<file path=ppt/slideLayouts/slideLayout213.xml><?xml version="1.0" encoding="utf-8"?>
<p:sldLayout xmlns:a="http://schemas.openxmlformats.org/drawingml/2006/main" xmlns:r="http://schemas.openxmlformats.org/officeDocument/2006/relationships" xmlns:p="http://schemas.openxmlformats.org/presentationml/2006/main" matchingName="Comparison">
  <p:cSld name="Comparison">
    <p:spTree>
      <p:nvGrpSpPr>
        <p:cNvPr id="1" name="Shape 127"/>
        <p:cNvGrpSpPr/>
        <p:nvPr/>
      </p:nvGrpSpPr>
      <p:grpSpPr>
        <a:xfrm>
          <a:off x="0" y="0"/>
          <a:ext cx="0" cy="0"/>
          <a:chOff x="0" y="0"/>
          <a:chExt cx="0" cy="0"/>
        </a:xfrm>
      </p:grpSpPr>
      <p:sp>
        <p:nvSpPr>
          <p:cNvPr id="128" name="Google Shape;128;p10"/>
          <p:cNvSpPr/>
          <p:nvPr/>
        </p:nvSpPr>
        <p:spPr>
          <a:xfrm rot="-2339177">
            <a:off x="10216425" y="538864"/>
            <a:ext cx="467362" cy="344458"/>
          </a:xfrm>
          <a:custGeom>
            <a:avLst/>
            <a:gdLst/>
            <a:ahLst/>
            <a:cxnLst/>
            <a:rect l="l" t="t" r="r" b="b"/>
            <a:pathLst>
              <a:path w="692798" h="510610" extrusionOk="0">
                <a:moveTo>
                  <a:pt x="692798" y="224339"/>
                </a:moveTo>
                <a:lnTo>
                  <a:pt x="308036" y="510610"/>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129" name="Google Shape;129;p10"/>
          <p:cNvSpPr/>
          <p:nvPr/>
        </p:nvSpPr>
        <p:spPr>
          <a:xfrm rot="-1222373">
            <a:off x="10678141" y="849218"/>
            <a:ext cx="316887" cy="233554"/>
          </a:xfrm>
          <a:custGeom>
            <a:avLst/>
            <a:gdLst/>
            <a:ahLst/>
            <a:cxnLst/>
            <a:rect l="l" t="t" r="r" b="b"/>
            <a:pathLst>
              <a:path w="692798" h="510610" extrusionOk="0">
                <a:moveTo>
                  <a:pt x="692798" y="224339"/>
                </a:moveTo>
                <a:lnTo>
                  <a:pt x="308036" y="510610"/>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130" name="Google Shape;130;p10"/>
          <p:cNvSpPr/>
          <p:nvPr/>
        </p:nvSpPr>
        <p:spPr>
          <a:xfrm rot="-2339177">
            <a:off x="10717367" y="620572"/>
            <a:ext cx="250689" cy="184764"/>
          </a:xfrm>
          <a:custGeom>
            <a:avLst/>
            <a:gdLst/>
            <a:ahLst/>
            <a:cxnLst/>
            <a:rect l="l" t="t" r="r" b="b"/>
            <a:pathLst>
              <a:path w="692798" h="510610" extrusionOk="0">
                <a:moveTo>
                  <a:pt x="692798" y="224339"/>
                </a:moveTo>
                <a:lnTo>
                  <a:pt x="308036" y="510610"/>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131" name="Google Shape;131;p10"/>
          <p:cNvSpPr/>
          <p:nvPr/>
        </p:nvSpPr>
        <p:spPr>
          <a:xfrm rot="-1789612">
            <a:off x="11064926" y="781602"/>
            <a:ext cx="216995" cy="159931"/>
          </a:xfrm>
          <a:custGeom>
            <a:avLst/>
            <a:gdLst/>
            <a:ahLst/>
            <a:cxnLst/>
            <a:rect l="l" t="t" r="r" b="b"/>
            <a:pathLst>
              <a:path w="692798" h="510610" extrusionOk="0">
                <a:moveTo>
                  <a:pt x="692798" y="224339"/>
                </a:moveTo>
                <a:lnTo>
                  <a:pt x="308036" y="510610"/>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132" name="Google Shape;132;p10"/>
          <p:cNvSpPr/>
          <p:nvPr/>
        </p:nvSpPr>
        <p:spPr>
          <a:xfrm rot="-3322149">
            <a:off x="11152527" y="382052"/>
            <a:ext cx="216995" cy="159931"/>
          </a:xfrm>
          <a:custGeom>
            <a:avLst/>
            <a:gdLst/>
            <a:ahLst/>
            <a:cxnLst/>
            <a:rect l="l" t="t" r="r" b="b"/>
            <a:pathLst>
              <a:path w="692798" h="510610" extrusionOk="0">
                <a:moveTo>
                  <a:pt x="692798" y="224339"/>
                </a:moveTo>
                <a:lnTo>
                  <a:pt x="308036" y="510610"/>
                </a:lnTo>
                <a:lnTo>
                  <a:pt x="64876" y="168539"/>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133" name="Google Shape;133;p10"/>
          <p:cNvSpPr/>
          <p:nvPr/>
        </p:nvSpPr>
        <p:spPr>
          <a:xfrm rot="-838582">
            <a:off x="11545452" y="1030689"/>
            <a:ext cx="162256" cy="119587"/>
          </a:xfrm>
          <a:custGeom>
            <a:avLst/>
            <a:gdLst/>
            <a:ahLst/>
            <a:cxnLst/>
            <a:rect l="l" t="t" r="r" b="b"/>
            <a:pathLst>
              <a:path w="692798" h="510610" extrusionOk="0">
                <a:moveTo>
                  <a:pt x="692798" y="224339"/>
                </a:moveTo>
                <a:lnTo>
                  <a:pt x="308036" y="510610"/>
                </a:lnTo>
                <a:lnTo>
                  <a:pt x="64876" y="168539"/>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134" name="Google Shape;134;p10"/>
          <p:cNvSpPr/>
          <p:nvPr/>
        </p:nvSpPr>
        <p:spPr>
          <a:xfrm rot="-4284707">
            <a:off x="11756248" y="247552"/>
            <a:ext cx="216995" cy="159931"/>
          </a:xfrm>
          <a:custGeom>
            <a:avLst/>
            <a:gdLst/>
            <a:ahLst/>
            <a:cxnLst/>
            <a:rect l="l" t="t" r="r" b="b"/>
            <a:pathLst>
              <a:path w="692798" h="510610" extrusionOk="0">
                <a:moveTo>
                  <a:pt x="692798" y="224339"/>
                </a:moveTo>
                <a:lnTo>
                  <a:pt x="308036" y="510610"/>
                </a:lnTo>
                <a:lnTo>
                  <a:pt x="64876" y="168539"/>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135" name="Google Shape;135;p10"/>
          <p:cNvSpPr/>
          <p:nvPr/>
        </p:nvSpPr>
        <p:spPr>
          <a:xfrm rot="-1517764">
            <a:off x="11448108" y="631127"/>
            <a:ext cx="216995" cy="159931"/>
          </a:xfrm>
          <a:custGeom>
            <a:avLst/>
            <a:gdLst/>
            <a:ahLst/>
            <a:cxnLst/>
            <a:rect l="l" t="t" r="r" b="b"/>
            <a:pathLst>
              <a:path w="692798" h="510610" extrusionOk="0">
                <a:moveTo>
                  <a:pt x="692798" y="224339"/>
                </a:moveTo>
                <a:lnTo>
                  <a:pt x="308036" y="510610"/>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136" name="Google Shape;136;p10"/>
          <p:cNvSpPr/>
          <p:nvPr/>
        </p:nvSpPr>
        <p:spPr>
          <a:xfrm rot="-1720268">
            <a:off x="11668879" y="824433"/>
            <a:ext cx="216995" cy="159931"/>
          </a:xfrm>
          <a:custGeom>
            <a:avLst/>
            <a:gdLst/>
            <a:ahLst/>
            <a:cxnLst/>
            <a:rect l="l" t="t" r="r" b="b"/>
            <a:pathLst>
              <a:path w="692798" h="510610" extrusionOk="0">
                <a:moveTo>
                  <a:pt x="692798" y="224339"/>
                </a:moveTo>
                <a:lnTo>
                  <a:pt x="308036" y="510610"/>
                </a:lnTo>
                <a:lnTo>
                  <a:pt x="64876" y="168539"/>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137" name="Google Shape;137;p10"/>
          <p:cNvSpPr/>
          <p:nvPr/>
        </p:nvSpPr>
        <p:spPr>
          <a:xfrm rot="328041">
            <a:off x="10094502" y="901548"/>
            <a:ext cx="579699" cy="606799"/>
          </a:xfrm>
          <a:custGeom>
            <a:avLst/>
            <a:gdLst/>
            <a:ahLst/>
            <a:cxnLst/>
            <a:rect l="l" t="t" r="r" b="b"/>
            <a:pathLst>
              <a:path w="487806" h="510610" extrusionOk="0">
                <a:moveTo>
                  <a:pt x="487806" y="171848"/>
                </a:moveTo>
                <a:lnTo>
                  <a:pt x="308036" y="510610"/>
                </a:lnTo>
                <a:lnTo>
                  <a:pt x="0" y="0"/>
                </a:lnTo>
                <a:lnTo>
                  <a:pt x="487806" y="171848"/>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138" name="Google Shape;138;p10"/>
          <p:cNvSpPr/>
          <p:nvPr/>
        </p:nvSpPr>
        <p:spPr>
          <a:xfrm>
            <a:off x="10871770" y="1202556"/>
            <a:ext cx="316887" cy="233554"/>
          </a:xfrm>
          <a:custGeom>
            <a:avLst/>
            <a:gdLst/>
            <a:ahLst/>
            <a:cxnLst/>
            <a:rect l="l" t="t" r="r" b="b"/>
            <a:pathLst>
              <a:path w="692798" h="510610" extrusionOk="0">
                <a:moveTo>
                  <a:pt x="692798" y="224339"/>
                </a:moveTo>
                <a:lnTo>
                  <a:pt x="308036" y="510610"/>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139" name="Google Shape;139;p10"/>
          <p:cNvSpPr/>
          <p:nvPr/>
        </p:nvSpPr>
        <p:spPr>
          <a:xfrm rot="-838582">
            <a:off x="11512604" y="1484835"/>
            <a:ext cx="162256" cy="119587"/>
          </a:xfrm>
          <a:custGeom>
            <a:avLst/>
            <a:gdLst/>
            <a:ahLst/>
            <a:cxnLst/>
            <a:rect l="l" t="t" r="r" b="b"/>
            <a:pathLst>
              <a:path w="692798" h="510610" extrusionOk="0">
                <a:moveTo>
                  <a:pt x="692798" y="224339"/>
                </a:moveTo>
                <a:lnTo>
                  <a:pt x="308036" y="510610"/>
                </a:lnTo>
                <a:lnTo>
                  <a:pt x="64876" y="168539"/>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140" name="Google Shape;140;p10"/>
          <p:cNvSpPr/>
          <p:nvPr/>
        </p:nvSpPr>
        <p:spPr>
          <a:xfrm rot="1160487">
            <a:off x="10291662" y="1614015"/>
            <a:ext cx="316887" cy="233554"/>
          </a:xfrm>
          <a:custGeom>
            <a:avLst/>
            <a:gdLst/>
            <a:ahLst/>
            <a:cxnLst/>
            <a:rect l="l" t="t" r="r" b="b"/>
            <a:pathLst>
              <a:path w="692798" h="510610" extrusionOk="0">
                <a:moveTo>
                  <a:pt x="692798" y="224339"/>
                </a:moveTo>
                <a:lnTo>
                  <a:pt x="308036" y="510610"/>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141" name="Google Shape;141;p10"/>
          <p:cNvSpPr/>
          <p:nvPr/>
        </p:nvSpPr>
        <p:spPr>
          <a:xfrm rot="803026">
            <a:off x="11586107" y="2015428"/>
            <a:ext cx="162256" cy="119587"/>
          </a:xfrm>
          <a:custGeom>
            <a:avLst/>
            <a:gdLst/>
            <a:ahLst/>
            <a:cxnLst/>
            <a:rect l="l" t="t" r="r" b="b"/>
            <a:pathLst>
              <a:path w="692798" h="510610" extrusionOk="0">
                <a:moveTo>
                  <a:pt x="692798" y="224339"/>
                </a:moveTo>
                <a:lnTo>
                  <a:pt x="308036" y="510610"/>
                </a:lnTo>
                <a:lnTo>
                  <a:pt x="64876" y="168539"/>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142" name="Google Shape;142;p10"/>
          <p:cNvSpPr txBox="1">
            <a:spLocks noGrp="1"/>
          </p:cNvSpPr>
          <p:nvPr>
            <p:ph type="title"/>
          </p:nvPr>
        </p:nvSpPr>
        <p:spPr>
          <a:xfrm>
            <a:off x="432000" y="432000"/>
            <a:ext cx="11340000" cy="432000"/>
          </a:xfrm>
          <a:prstGeom prst="rect">
            <a:avLst/>
          </a:prstGeom>
          <a:noFill/>
          <a:ln>
            <a:noFill/>
          </a:ln>
        </p:spPr>
        <p:txBody>
          <a:bodyPr spcFirstLastPara="1" wrap="square" lIns="0" tIns="0" rIns="0" bIns="0" anchor="ctr" anchorCtr="0"/>
          <a:lstStyle>
            <a:lvl1pPr marR="0" lvl="0" algn="l" rtl="0">
              <a:lnSpc>
                <a:spcPct val="90000"/>
              </a:lnSpc>
              <a:spcBef>
                <a:spcPts val="0"/>
              </a:spcBef>
              <a:spcAft>
                <a:spcPts val="0"/>
              </a:spcAft>
              <a:buClr>
                <a:srgbClr val="3F3F3F"/>
              </a:buClr>
              <a:buSzPts val="4800"/>
              <a:buFont typeface="Economica"/>
              <a:buNone/>
              <a:defRPr sz="4800" b="0" i="0" u="none" strike="noStrike" cap="none">
                <a:solidFill>
                  <a:srgbClr val="3F3F3F"/>
                </a:solidFill>
                <a:latin typeface="Economica"/>
                <a:ea typeface="Economica"/>
                <a:cs typeface="Economica"/>
                <a:sym typeface="Economica"/>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endParaRPr/>
          </a:p>
        </p:txBody>
      </p:sp>
      <p:sp>
        <p:nvSpPr>
          <p:cNvPr id="143" name="Google Shape;143;p10"/>
          <p:cNvSpPr txBox="1">
            <a:spLocks noGrp="1"/>
          </p:cNvSpPr>
          <p:nvPr>
            <p:ph type="body" idx="1"/>
          </p:nvPr>
        </p:nvSpPr>
        <p:spPr>
          <a:xfrm>
            <a:off x="432000" y="1152000"/>
            <a:ext cx="5472000" cy="360000"/>
          </a:xfrm>
          <a:prstGeom prst="rect">
            <a:avLst/>
          </a:prstGeom>
          <a:noFill/>
          <a:ln>
            <a:noFill/>
          </a:ln>
        </p:spPr>
        <p:txBody>
          <a:bodyPr spcFirstLastPara="1" wrap="square" lIns="0" tIns="0" rIns="0" bIns="0" anchor="t" anchorCtr="0"/>
          <a:lstStyle>
            <a:lvl1pPr marL="457200" marR="0" lvl="0" indent="-228600" algn="l" rtl="0">
              <a:lnSpc>
                <a:spcPct val="90000"/>
              </a:lnSpc>
              <a:spcBef>
                <a:spcPts val="1000"/>
              </a:spcBef>
              <a:spcAft>
                <a:spcPts val="0"/>
              </a:spcAft>
              <a:buClr>
                <a:srgbClr val="3F3F3F"/>
              </a:buClr>
              <a:buSzPts val="2400"/>
              <a:buFont typeface="Arial"/>
              <a:buNone/>
              <a:defRPr sz="2400" b="1" i="0" u="none" strike="noStrike" cap="none">
                <a:solidFill>
                  <a:srgbClr val="3F3F3F"/>
                </a:solidFill>
                <a:latin typeface="Calibri"/>
                <a:ea typeface="Calibri"/>
                <a:cs typeface="Calibri"/>
                <a:sym typeface="Calibri"/>
              </a:defRPr>
            </a:lvl1pPr>
            <a:lvl2pPr marL="914400" marR="0" lvl="1" indent="-228600" algn="l" rtl="0">
              <a:lnSpc>
                <a:spcPct val="90000"/>
              </a:lnSpc>
              <a:spcBef>
                <a:spcPts val="500"/>
              </a:spcBef>
              <a:spcAft>
                <a:spcPts val="0"/>
              </a:spcAft>
              <a:buClr>
                <a:srgbClr val="3F3F3F"/>
              </a:buClr>
              <a:buSzPts val="2000"/>
              <a:buFont typeface="Arial"/>
              <a:buNone/>
              <a:defRPr sz="2000" b="1" i="0" u="none" strike="noStrike" cap="none">
                <a:solidFill>
                  <a:srgbClr val="3F3F3F"/>
                </a:solidFill>
                <a:latin typeface="Calibri"/>
                <a:ea typeface="Calibri"/>
                <a:cs typeface="Calibri"/>
                <a:sym typeface="Calibri"/>
              </a:defRPr>
            </a:lvl2pPr>
            <a:lvl3pPr marL="1371600" marR="0" lvl="2" indent="-228600" algn="l" rtl="0">
              <a:lnSpc>
                <a:spcPct val="90000"/>
              </a:lnSpc>
              <a:spcBef>
                <a:spcPts val="500"/>
              </a:spcBef>
              <a:spcAft>
                <a:spcPts val="0"/>
              </a:spcAft>
              <a:buClr>
                <a:srgbClr val="3F3F3F"/>
              </a:buClr>
              <a:buSzPts val="1800"/>
              <a:buFont typeface="Arial"/>
              <a:buNone/>
              <a:defRPr sz="1800" b="1" i="0" u="none" strike="noStrike" cap="none">
                <a:solidFill>
                  <a:srgbClr val="3F3F3F"/>
                </a:solidFill>
                <a:latin typeface="Calibri"/>
                <a:ea typeface="Calibri"/>
                <a:cs typeface="Calibri"/>
                <a:sym typeface="Calibri"/>
              </a:defRPr>
            </a:lvl3pPr>
            <a:lvl4pPr marL="1828800" marR="0" lvl="3" indent="-228600" algn="l" rtl="0">
              <a:lnSpc>
                <a:spcPct val="90000"/>
              </a:lnSpc>
              <a:spcBef>
                <a:spcPts val="500"/>
              </a:spcBef>
              <a:spcAft>
                <a:spcPts val="0"/>
              </a:spcAft>
              <a:buClr>
                <a:srgbClr val="3F3F3F"/>
              </a:buClr>
              <a:buSzPts val="1600"/>
              <a:buFont typeface="Arial"/>
              <a:buNone/>
              <a:defRPr sz="1600" b="1" i="0" u="none" strike="noStrike" cap="none">
                <a:solidFill>
                  <a:srgbClr val="3F3F3F"/>
                </a:solidFill>
                <a:latin typeface="Calibri"/>
                <a:ea typeface="Calibri"/>
                <a:cs typeface="Calibri"/>
                <a:sym typeface="Calibri"/>
              </a:defRPr>
            </a:lvl4pPr>
            <a:lvl5pPr marL="2286000" marR="0" lvl="4" indent="-228600" algn="l" rtl="0">
              <a:lnSpc>
                <a:spcPct val="90000"/>
              </a:lnSpc>
              <a:spcBef>
                <a:spcPts val="500"/>
              </a:spcBef>
              <a:spcAft>
                <a:spcPts val="0"/>
              </a:spcAft>
              <a:buClr>
                <a:srgbClr val="3F3F3F"/>
              </a:buClr>
              <a:buSzPts val="1600"/>
              <a:buFont typeface="Arial"/>
              <a:buNone/>
              <a:defRPr sz="1600" b="1" i="0" u="none" strike="noStrike" cap="none">
                <a:solidFill>
                  <a:srgbClr val="3F3F3F"/>
                </a:solidFill>
                <a:latin typeface="Calibri"/>
                <a:ea typeface="Calibri"/>
                <a:cs typeface="Calibri"/>
                <a:sym typeface="Calibri"/>
              </a:defRPr>
            </a:lvl5pPr>
            <a:lvl6pPr marL="2743200" marR="0" lvl="5" indent="-228600" algn="l" rtl="0">
              <a:lnSpc>
                <a:spcPct val="90000"/>
              </a:lnSpc>
              <a:spcBef>
                <a:spcPts val="500"/>
              </a:spcBef>
              <a:spcAft>
                <a:spcPts val="0"/>
              </a:spcAft>
              <a:buClr>
                <a:schemeClr val="dk1"/>
              </a:buClr>
              <a:buSzPts val="1600"/>
              <a:buFont typeface="Arial"/>
              <a:buNone/>
              <a:defRPr sz="1600" b="1" i="0" u="none" strike="noStrike" cap="none">
                <a:solidFill>
                  <a:schemeClr val="dk1"/>
                </a:solidFill>
                <a:latin typeface="Calibri"/>
                <a:ea typeface="Calibri"/>
                <a:cs typeface="Calibri"/>
                <a:sym typeface="Calibri"/>
              </a:defRPr>
            </a:lvl6pPr>
            <a:lvl7pPr marL="3200400" marR="0" lvl="6" indent="-228600" algn="l" rtl="0">
              <a:lnSpc>
                <a:spcPct val="90000"/>
              </a:lnSpc>
              <a:spcBef>
                <a:spcPts val="500"/>
              </a:spcBef>
              <a:spcAft>
                <a:spcPts val="0"/>
              </a:spcAft>
              <a:buClr>
                <a:schemeClr val="dk1"/>
              </a:buClr>
              <a:buSzPts val="1600"/>
              <a:buFont typeface="Arial"/>
              <a:buNone/>
              <a:defRPr sz="1600" b="1" i="0" u="none" strike="noStrike" cap="none">
                <a:solidFill>
                  <a:schemeClr val="dk1"/>
                </a:solidFill>
                <a:latin typeface="Calibri"/>
                <a:ea typeface="Calibri"/>
                <a:cs typeface="Calibri"/>
                <a:sym typeface="Calibri"/>
              </a:defRPr>
            </a:lvl7pPr>
            <a:lvl8pPr marL="3657600" marR="0" lvl="7" indent="-228600" algn="l" rtl="0">
              <a:lnSpc>
                <a:spcPct val="90000"/>
              </a:lnSpc>
              <a:spcBef>
                <a:spcPts val="500"/>
              </a:spcBef>
              <a:spcAft>
                <a:spcPts val="0"/>
              </a:spcAft>
              <a:buClr>
                <a:schemeClr val="dk1"/>
              </a:buClr>
              <a:buSzPts val="1600"/>
              <a:buFont typeface="Arial"/>
              <a:buNone/>
              <a:defRPr sz="1600" b="1" i="0" u="none" strike="noStrike" cap="none">
                <a:solidFill>
                  <a:schemeClr val="dk1"/>
                </a:solidFill>
                <a:latin typeface="Calibri"/>
                <a:ea typeface="Calibri"/>
                <a:cs typeface="Calibri"/>
                <a:sym typeface="Calibri"/>
              </a:defRPr>
            </a:lvl8pPr>
            <a:lvl9pPr marL="4114800" marR="0" lvl="8" indent="-228600" algn="l" rtl="0">
              <a:lnSpc>
                <a:spcPct val="90000"/>
              </a:lnSpc>
              <a:spcBef>
                <a:spcPts val="500"/>
              </a:spcBef>
              <a:spcAft>
                <a:spcPts val="0"/>
              </a:spcAft>
              <a:buClr>
                <a:schemeClr val="dk1"/>
              </a:buClr>
              <a:buSzPts val="1600"/>
              <a:buFont typeface="Arial"/>
              <a:buNone/>
              <a:defRPr sz="1600" b="1" i="0" u="none" strike="noStrike" cap="none">
                <a:solidFill>
                  <a:schemeClr val="dk1"/>
                </a:solidFill>
                <a:latin typeface="Calibri"/>
                <a:ea typeface="Calibri"/>
                <a:cs typeface="Calibri"/>
                <a:sym typeface="Calibri"/>
              </a:defRPr>
            </a:lvl9pPr>
          </a:lstStyle>
          <a:p>
            <a:endParaRPr/>
          </a:p>
        </p:txBody>
      </p:sp>
      <p:sp>
        <p:nvSpPr>
          <p:cNvPr id="144" name="Google Shape;144;p10"/>
          <p:cNvSpPr txBox="1">
            <a:spLocks noGrp="1"/>
          </p:cNvSpPr>
          <p:nvPr>
            <p:ph type="body" idx="2"/>
          </p:nvPr>
        </p:nvSpPr>
        <p:spPr>
          <a:xfrm>
            <a:off x="432000" y="1584000"/>
            <a:ext cx="5472000" cy="4608000"/>
          </a:xfrm>
          <a:prstGeom prst="rect">
            <a:avLst/>
          </a:prstGeom>
          <a:noFill/>
          <a:ln>
            <a:noFill/>
          </a:ln>
        </p:spPr>
        <p:txBody>
          <a:bodyPr spcFirstLastPara="1" wrap="square" lIns="0" tIns="0" rIns="0" bIns="0" anchor="t" anchorCtr="0"/>
          <a:lstStyle>
            <a:lvl1pPr marL="457200" marR="0" lvl="0" indent="-342900" algn="l" rtl="0">
              <a:lnSpc>
                <a:spcPct val="90000"/>
              </a:lnSpc>
              <a:spcBef>
                <a:spcPts val="1000"/>
              </a:spcBef>
              <a:spcAft>
                <a:spcPts val="0"/>
              </a:spcAft>
              <a:buClr>
                <a:srgbClr val="3F3F3F"/>
              </a:buClr>
              <a:buSzPts val="1800"/>
              <a:buFont typeface="Arial"/>
              <a:buChar char="•"/>
              <a:defRPr sz="18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45" name="Google Shape;145;p10"/>
          <p:cNvSpPr txBox="1">
            <a:spLocks noGrp="1"/>
          </p:cNvSpPr>
          <p:nvPr>
            <p:ph type="ftr" idx="11"/>
          </p:nvPr>
        </p:nvSpPr>
        <p:spPr>
          <a:xfrm>
            <a:off x="431999" y="6188628"/>
            <a:ext cx="8784941" cy="365125"/>
          </a:xfrm>
          <a:prstGeom prst="rect">
            <a:avLst/>
          </a:prstGeom>
          <a:noFill/>
          <a:ln>
            <a:noFill/>
          </a:ln>
        </p:spPr>
        <p:txBody>
          <a:bodyPr spcFirstLastPara="1" wrap="square" lIns="0" tIns="0" rIns="0" bIns="0" anchor="ctr" anchorCtr="0"/>
          <a:lstStyle>
            <a:lvl1pPr marR="0" lvl="0" algn="l" rtl="0">
              <a:spcBef>
                <a:spcPts val="0"/>
              </a:spcBef>
              <a:spcAft>
                <a:spcPts val="0"/>
              </a:spcAft>
              <a:buSzPts val="1400"/>
              <a:buNone/>
              <a:defRPr sz="1200" b="0" i="0" u="none" strike="noStrike" cap="none">
                <a:solidFill>
                  <a:srgbClr val="3F3F3F"/>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200" b="0" i="0" u="none" strike="noStrike" kern="0" cap="none" spc="0" normalizeH="0" baseline="0" noProof="0">
              <a:ln>
                <a:noFill/>
              </a:ln>
              <a:solidFill>
                <a:srgbClr val="3F3F3F"/>
              </a:solidFill>
              <a:effectLst/>
              <a:uLnTx/>
              <a:uFillTx/>
              <a:latin typeface="Calibri"/>
              <a:cs typeface="Calibri"/>
              <a:sym typeface="Calibri"/>
            </a:endParaRPr>
          </a:p>
        </p:txBody>
      </p:sp>
      <p:sp>
        <p:nvSpPr>
          <p:cNvPr id="146" name="Google Shape;146;p10"/>
          <p:cNvSpPr>
            <a:spLocks noGrp="1"/>
          </p:cNvSpPr>
          <p:nvPr>
            <p:ph type="sldNum" idx="12"/>
          </p:nvPr>
        </p:nvSpPr>
        <p:spPr>
          <a:xfrm>
            <a:off x="11496369" y="6155190"/>
            <a:ext cx="432000" cy="432000"/>
          </a:xfrm>
          <a:prstGeom prst="ellipse">
            <a:avLst/>
          </a:prstGeom>
          <a:noFill/>
          <a:ln w="9525" cap="flat" cmpd="sng">
            <a:solidFill>
              <a:schemeClr val="accent1"/>
            </a:solidFill>
            <a:prstDash val="solid"/>
            <a:round/>
            <a:headEnd type="none" w="sm" len="sm"/>
            <a:tailEnd type="none" w="sm" len="sm"/>
          </a:ln>
        </p:spPr>
        <p:txBody>
          <a:bodyPr spcFirstLastPara="1" wrap="square" lIns="0" tIns="0" rIns="0" bIns="0" anchor="ctr" anchorCtr="0">
            <a:noAutofit/>
          </a:bodyPr>
          <a:lstStyle>
            <a:lvl1pPr marL="0" marR="0" lvl="0" indent="0" algn="ctr" rtl="0">
              <a:spcBef>
                <a:spcPts val="0"/>
              </a:spcBef>
              <a:buNone/>
              <a:defRPr sz="1200" b="1" i="1" u="none" strike="noStrike" cap="none">
                <a:solidFill>
                  <a:srgbClr val="3F3F3F"/>
                </a:solidFill>
                <a:latin typeface="Rockwell"/>
                <a:ea typeface="Rockwell"/>
                <a:cs typeface="Rockwell"/>
                <a:sym typeface="Rockwell"/>
              </a:defRPr>
            </a:lvl1pPr>
            <a:lvl2pPr marL="0" marR="0" lvl="1" indent="0" algn="ctr" rtl="0">
              <a:spcBef>
                <a:spcPts val="0"/>
              </a:spcBef>
              <a:buNone/>
              <a:defRPr sz="1200" b="1" i="1" u="none" strike="noStrike" cap="none">
                <a:solidFill>
                  <a:srgbClr val="3F3F3F"/>
                </a:solidFill>
                <a:latin typeface="Rockwell"/>
                <a:ea typeface="Rockwell"/>
                <a:cs typeface="Rockwell"/>
                <a:sym typeface="Rockwell"/>
              </a:defRPr>
            </a:lvl2pPr>
            <a:lvl3pPr marL="0" marR="0" lvl="2" indent="0" algn="ctr" rtl="0">
              <a:spcBef>
                <a:spcPts val="0"/>
              </a:spcBef>
              <a:buNone/>
              <a:defRPr sz="1200" b="1" i="1" u="none" strike="noStrike" cap="none">
                <a:solidFill>
                  <a:srgbClr val="3F3F3F"/>
                </a:solidFill>
                <a:latin typeface="Rockwell"/>
                <a:ea typeface="Rockwell"/>
                <a:cs typeface="Rockwell"/>
                <a:sym typeface="Rockwell"/>
              </a:defRPr>
            </a:lvl3pPr>
            <a:lvl4pPr marL="0" marR="0" lvl="3" indent="0" algn="ctr" rtl="0">
              <a:spcBef>
                <a:spcPts val="0"/>
              </a:spcBef>
              <a:buNone/>
              <a:defRPr sz="1200" b="1" i="1" u="none" strike="noStrike" cap="none">
                <a:solidFill>
                  <a:srgbClr val="3F3F3F"/>
                </a:solidFill>
                <a:latin typeface="Rockwell"/>
                <a:ea typeface="Rockwell"/>
                <a:cs typeface="Rockwell"/>
                <a:sym typeface="Rockwell"/>
              </a:defRPr>
            </a:lvl4pPr>
            <a:lvl5pPr marL="0" marR="0" lvl="4" indent="0" algn="ctr" rtl="0">
              <a:spcBef>
                <a:spcPts val="0"/>
              </a:spcBef>
              <a:buNone/>
              <a:defRPr sz="1200" b="1" i="1" u="none" strike="noStrike" cap="none">
                <a:solidFill>
                  <a:srgbClr val="3F3F3F"/>
                </a:solidFill>
                <a:latin typeface="Rockwell"/>
                <a:ea typeface="Rockwell"/>
                <a:cs typeface="Rockwell"/>
                <a:sym typeface="Rockwell"/>
              </a:defRPr>
            </a:lvl5pPr>
            <a:lvl6pPr marL="0" marR="0" lvl="5" indent="0" algn="ctr" rtl="0">
              <a:spcBef>
                <a:spcPts val="0"/>
              </a:spcBef>
              <a:buNone/>
              <a:defRPr sz="1200" b="1" i="1" u="none" strike="noStrike" cap="none">
                <a:solidFill>
                  <a:srgbClr val="3F3F3F"/>
                </a:solidFill>
                <a:latin typeface="Rockwell"/>
                <a:ea typeface="Rockwell"/>
                <a:cs typeface="Rockwell"/>
                <a:sym typeface="Rockwell"/>
              </a:defRPr>
            </a:lvl6pPr>
            <a:lvl7pPr marL="0" marR="0" lvl="6" indent="0" algn="ctr" rtl="0">
              <a:spcBef>
                <a:spcPts val="0"/>
              </a:spcBef>
              <a:buNone/>
              <a:defRPr sz="1200" b="1" i="1" u="none" strike="noStrike" cap="none">
                <a:solidFill>
                  <a:srgbClr val="3F3F3F"/>
                </a:solidFill>
                <a:latin typeface="Rockwell"/>
                <a:ea typeface="Rockwell"/>
                <a:cs typeface="Rockwell"/>
                <a:sym typeface="Rockwell"/>
              </a:defRPr>
            </a:lvl7pPr>
            <a:lvl8pPr marL="0" marR="0" lvl="7" indent="0" algn="ctr" rtl="0">
              <a:spcBef>
                <a:spcPts val="0"/>
              </a:spcBef>
              <a:buNone/>
              <a:defRPr sz="1200" b="1" i="1" u="none" strike="noStrike" cap="none">
                <a:solidFill>
                  <a:srgbClr val="3F3F3F"/>
                </a:solidFill>
                <a:latin typeface="Rockwell"/>
                <a:ea typeface="Rockwell"/>
                <a:cs typeface="Rockwell"/>
                <a:sym typeface="Rockwell"/>
              </a:defRPr>
            </a:lvl8pPr>
            <a:lvl9pPr marL="0" marR="0" lvl="8" indent="0" algn="ctr" rtl="0">
              <a:spcBef>
                <a:spcPts val="0"/>
              </a:spcBef>
              <a:buNone/>
              <a:defRPr sz="1200" b="1" i="1" u="none" strike="noStrike" cap="none">
                <a:solidFill>
                  <a:srgbClr val="3F3F3F"/>
                </a:solidFill>
                <a:latin typeface="Rockwell"/>
                <a:ea typeface="Rockwell"/>
                <a:cs typeface="Rockwell"/>
                <a:sym typeface="Rockwell"/>
              </a:defRPr>
            </a:lvl9p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n-US" sz="1200" b="1" i="1" u="none" strike="noStrike" kern="0" cap="none" spc="0" normalizeH="0" baseline="0" noProof="0">
                <a:ln>
                  <a:noFill/>
                </a:ln>
                <a:solidFill>
                  <a:srgbClr val="3F3F3F"/>
                </a:solidFill>
                <a:effectLst/>
                <a:uLnTx/>
                <a:uFillTx/>
                <a:latin typeface="Rockwell"/>
                <a:sym typeface="Rockwell"/>
              </a:rPr>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t>‹#›</a:t>
            </a:fld>
            <a:endParaRPr kumimoji="0" sz="1200" b="1" i="1" u="none" strike="noStrike" kern="0" cap="none" spc="0" normalizeH="0" baseline="0" noProof="0">
              <a:ln>
                <a:noFill/>
              </a:ln>
              <a:solidFill>
                <a:srgbClr val="3F3F3F"/>
              </a:solidFill>
              <a:effectLst/>
              <a:uLnTx/>
              <a:uFillTx/>
              <a:latin typeface="Rockwell"/>
              <a:sym typeface="Rockwell"/>
            </a:endParaRPr>
          </a:p>
        </p:txBody>
      </p:sp>
      <p:sp>
        <p:nvSpPr>
          <p:cNvPr id="147" name="Google Shape;147;p10"/>
          <p:cNvSpPr txBox="1">
            <a:spLocks noGrp="1"/>
          </p:cNvSpPr>
          <p:nvPr>
            <p:ph type="body" idx="3"/>
          </p:nvPr>
        </p:nvSpPr>
        <p:spPr>
          <a:xfrm>
            <a:off x="6300000" y="1581663"/>
            <a:ext cx="5472000" cy="4608000"/>
          </a:xfrm>
          <a:prstGeom prst="rect">
            <a:avLst/>
          </a:prstGeom>
          <a:noFill/>
          <a:ln>
            <a:noFill/>
          </a:ln>
        </p:spPr>
        <p:txBody>
          <a:bodyPr spcFirstLastPara="1" wrap="square" lIns="0" tIns="0" rIns="0" bIns="0" anchor="t" anchorCtr="0"/>
          <a:lstStyle>
            <a:lvl1pPr marL="457200" marR="0" lvl="0" indent="-342900" algn="l" rtl="0">
              <a:lnSpc>
                <a:spcPct val="90000"/>
              </a:lnSpc>
              <a:spcBef>
                <a:spcPts val="1000"/>
              </a:spcBef>
              <a:spcAft>
                <a:spcPts val="0"/>
              </a:spcAft>
              <a:buClr>
                <a:srgbClr val="3F3F3F"/>
              </a:buClr>
              <a:buSzPts val="1800"/>
              <a:buFont typeface="Arial"/>
              <a:buChar char="•"/>
              <a:defRPr sz="18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48" name="Google Shape;148;p10"/>
          <p:cNvSpPr txBox="1">
            <a:spLocks noGrp="1"/>
          </p:cNvSpPr>
          <p:nvPr>
            <p:ph type="body" idx="4"/>
          </p:nvPr>
        </p:nvSpPr>
        <p:spPr>
          <a:xfrm>
            <a:off x="6288002" y="1151785"/>
            <a:ext cx="5483998" cy="354868"/>
          </a:xfrm>
          <a:prstGeom prst="rect">
            <a:avLst/>
          </a:prstGeom>
          <a:noFill/>
          <a:ln>
            <a:noFill/>
          </a:ln>
        </p:spPr>
        <p:txBody>
          <a:bodyPr spcFirstLastPara="1" wrap="square" lIns="0" tIns="0" rIns="0" bIns="0" anchor="t" anchorCtr="0"/>
          <a:lstStyle>
            <a:lvl1pPr marL="457200" marR="0" lvl="0" indent="-228600" algn="l" rtl="0">
              <a:lnSpc>
                <a:spcPct val="90000"/>
              </a:lnSpc>
              <a:spcBef>
                <a:spcPts val="1000"/>
              </a:spcBef>
              <a:spcAft>
                <a:spcPts val="0"/>
              </a:spcAft>
              <a:buClr>
                <a:srgbClr val="3F3F3F"/>
              </a:buClr>
              <a:buSzPts val="2400"/>
              <a:buFont typeface="Arial"/>
              <a:buNone/>
              <a:defRPr sz="2400" b="1"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Tree>
    <p:extLst>
      <p:ext uri="{BB962C8B-B14F-4D97-AF65-F5344CB8AC3E}">
        <p14:creationId xmlns:p14="http://schemas.microsoft.com/office/powerpoint/2010/main" val="628161937"/>
      </p:ext>
    </p:extLst>
  </p:cSld>
  <p:clrMapOvr>
    <a:masterClrMapping/>
  </p:clrMapOvr>
</p:sldLayout>
</file>

<file path=ppt/slideLayouts/slideLayout214.xml><?xml version="1.0" encoding="utf-8"?>
<p:sldLayout xmlns:a="http://schemas.openxmlformats.org/drawingml/2006/main" xmlns:r="http://schemas.openxmlformats.org/officeDocument/2006/relationships" xmlns:p="http://schemas.openxmlformats.org/presentationml/2006/main" showMasterSp="0" matchingName="Thank You">
  <p:cSld name="Thank You">
    <p:bg>
      <p:bgPr>
        <a:solidFill>
          <a:schemeClr val="lt1"/>
        </a:solidFill>
        <a:effectLst/>
      </p:bgPr>
    </p:bg>
    <p:spTree>
      <p:nvGrpSpPr>
        <p:cNvPr id="1" name="Shape 149"/>
        <p:cNvGrpSpPr/>
        <p:nvPr/>
      </p:nvGrpSpPr>
      <p:grpSpPr>
        <a:xfrm>
          <a:off x="0" y="0"/>
          <a:ext cx="0" cy="0"/>
          <a:chOff x="0" y="0"/>
          <a:chExt cx="0" cy="0"/>
        </a:xfrm>
      </p:grpSpPr>
      <p:sp>
        <p:nvSpPr>
          <p:cNvPr id="150" name="Google Shape;150;p11"/>
          <p:cNvSpPr>
            <a:spLocks noGrp="1"/>
          </p:cNvSpPr>
          <p:nvPr>
            <p:ph type="pic" idx="2"/>
          </p:nvPr>
        </p:nvSpPr>
        <p:spPr>
          <a:xfrm>
            <a:off x="86715" y="86714"/>
            <a:ext cx="12018572" cy="6684572"/>
          </a:xfrm>
          <a:prstGeom prst="rect">
            <a:avLst/>
          </a:prstGeom>
          <a:solidFill>
            <a:srgbClr val="D8D8D8"/>
          </a:solidFill>
          <a:ln>
            <a:noFill/>
          </a:ln>
        </p:spPr>
        <p:txBody>
          <a:bodyPr spcFirstLastPara="1" wrap="square" lIns="360000" tIns="360000" rIns="0" bIns="0" anchor="t" anchorCtr="0"/>
          <a:lstStyle>
            <a:lvl1pPr marR="0" lvl="0" algn="l" rtl="0">
              <a:lnSpc>
                <a:spcPct val="90000"/>
              </a:lnSpc>
              <a:spcBef>
                <a:spcPts val="1000"/>
              </a:spcBef>
              <a:spcAft>
                <a:spcPts val="0"/>
              </a:spcAft>
              <a:buClr>
                <a:srgbClr val="3F3F3F"/>
              </a:buClr>
              <a:buSzPts val="1100"/>
              <a:buFont typeface="Arial"/>
              <a:buNone/>
              <a:defRPr sz="1100" b="0" i="1" u="none" strike="noStrike" cap="none">
                <a:solidFill>
                  <a:srgbClr val="3F3F3F"/>
                </a:solidFill>
                <a:latin typeface="Times New Roman"/>
                <a:ea typeface="Times New Roman"/>
                <a:cs typeface="Times New Roman"/>
                <a:sym typeface="Times New Roman"/>
              </a:defRPr>
            </a:lvl1pPr>
            <a:lvl2pPr marR="0" lvl="1"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R="0" lvl="2"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R="0" lvl="3"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R="0" lvl="4"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R="0" lvl="5"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R="0" lvl="6"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R="0" lvl="7"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R="0" lvl="8"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51" name="Google Shape;151;p11"/>
          <p:cNvSpPr txBox="1">
            <a:spLocks noGrp="1"/>
          </p:cNvSpPr>
          <p:nvPr>
            <p:ph type="ctrTitle"/>
          </p:nvPr>
        </p:nvSpPr>
        <p:spPr>
          <a:xfrm>
            <a:off x="2494607" y="2237328"/>
            <a:ext cx="7202786" cy="1449788"/>
          </a:xfrm>
          <a:prstGeom prst="rect">
            <a:avLst/>
          </a:prstGeom>
          <a:solidFill>
            <a:schemeClr val="dk1">
              <a:alpha val="80000"/>
            </a:schemeClr>
          </a:solidFill>
          <a:ln>
            <a:noFill/>
          </a:ln>
        </p:spPr>
        <p:txBody>
          <a:bodyPr spcFirstLastPara="1" wrap="square" lIns="288000" tIns="0" rIns="2160000" bIns="144000" anchor="b" anchorCtr="0"/>
          <a:lstStyle>
            <a:lvl1pPr marR="0" lvl="0" algn="r" rtl="0">
              <a:lnSpc>
                <a:spcPct val="90000"/>
              </a:lnSpc>
              <a:spcBef>
                <a:spcPts val="0"/>
              </a:spcBef>
              <a:spcAft>
                <a:spcPts val="0"/>
              </a:spcAft>
              <a:buClr>
                <a:schemeClr val="lt1"/>
              </a:buClr>
              <a:buSzPts val="6600"/>
              <a:buFont typeface="Economica"/>
              <a:buNone/>
              <a:defRPr sz="6600" b="0" i="0" u="none" strike="noStrike" cap="none">
                <a:solidFill>
                  <a:schemeClr val="lt1"/>
                </a:solidFill>
                <a:latin typeface="Economica"/>
                <a:ea typeface="Economica"/>
                <a:cs typeface="Economica"/>
                <a:sym typeface="Economica"/>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endParaRPr/>
          </a:p>
        </p:txBody>
      </p:sp>
      <p:sp>
        <p:nvSpPr>
          <p:cNvPr id="152" name="Google Shape;152;p11"/>
          <p:cNvSpPr txBox="1">
            <a:spLocks noGrp="1"/>
          </p:cNvSpPr>
          <p:nvPr>
            <p:ph type="subTitle" idx="1"/>
          </p:nvPr>
        </p:nvSpPr>
        <p:spPr>
          <a:xfrm>
            <a:off x="2494607" y="3684672"/>
            <a:ext cx="5282503" cy="1604172"/>
          </a:xfrm>
          <a:prstGeom prst="rect">
            <a:avLst/>
          </a:prstGeom>
          <a:solidFill>
            <a:schemeClr val="dk1">
              <a:alpha val="89803"/>
            </a:schemeClr>
          </a:solidFill>
          <a:ln>
            <a:noFill/>
          </a:ln>
        </p:spPr>
        <p:txBody>
          <a:bodyPr spcFirstLastPara="1" wrap="square" lIns="216000" tIns="144000" rIns="576000" bIns="0" anchor="t" anchorCtr="0"/>
          <a:lstStyle>
            <a:lvl1pPr marR="0" lvl="0" algn="r" rtl="0">
              <a:lnSpc>
                <a:spcPct val="90000"/>
              </a:lnSpc>
              <a:spcBef>
                <a:spcPts val="1000"/>
              </a:spcBef>
              <a:spcAft>
                <a:spcPts val="0"/>
              </a:spcAft>
              <a:buClr>
                <a:schemeClr val="lt1"/>
              </a:buClr>
              <a:buSzPts val="2100"/>
              <a:buFont typeface="Arial"/>
              <a:buNone/>
              <a:defRPr sz="2100" b="0" i="0" u="none" strike="noStrike" cap="none">
                <a:solidFill>
                  <a:schemeClr val="lt1"/>
                </a:solidFill>
                <a:latin typeface="Rockwell"/>
                <a:ea typeface="Rockwell"/>
                <a:cs typeface="Rockwell"/>
                <a:sym typeface="Rockwell"/>
              </a:defRPr>
            </a:lvl1pPr>
            <a:lvl2pPr marR="0" lvl="1" algn="ctr" rtl="0">
              <a:lnSpc>
                <a:spcPct val="90000"/>
              </a:lnSpc>
              <a:spcBef>
                <a:spcPts val="500"/>
              </a:spcBef>
              <a:spcAft>
                <a:spcPts val="0"/>
              </a:spcAft>
              <a:buClr>
                <a:srgbClr val="3F3F3F"/>
              </a:buClr>
              <a:buSzPts val="2000"/>
              <a:buFont typeface="Arial"/>
              <a:buNone/>
              <a:defRPr sz="2000" b="0" i="0" u="none" strike="noStrike" cap="none">
                <a:solidFill>
                  <a:srgbClr val="3F3F3F"/>
                </a:solidFill>
                <a:latin typeface="Calibri"/>
                <a:ea typeface="Calibri"/>
                <a:cs typeface="Calibri"/>
                <a:sym typeface="Calibri"/>
              </a:defRPr>
            </a:lvl2pPr>
            <a:lvl3pPr marR="0" lvl="2" algn="ctr" rtl="0">
              <a:lnSpc>
                <a:spcPct val="90000"/>
              </a:lnSpc>
              <a:spcBef>
                <a:spcPts val="500"/>
              </a:spcBef>
              <a:spcAft>
                <a:spcPts val="0"/>
              </a:spcAft>
              <a:buClr>
                <a:srgbClr val="3F3F3F"/>
              </a:buClr>
              <a:buSzPts val="1800"/>
              <a:buFont typeface="Arial"/>
              <a:buNone/>
              <a:defRPr sz="1800" b="0" i="0" u="none" strike="noStrike" cap="none">
                <a:solidFill>
                  <a:srgbClr val="3F3F3F"/>
                </a:solidFill>
                <a:latin typeface="Calibri"/>
                <a:ea typeface="Calibri"/>
                <a:cs typeface="Calibri"/>
                <a:sym typeface="Calibri"/>
              </a:defRPr>
            </a:lvl3pPr>
            <a:lvl4pPr marR="0" lvl="3" algn="ctr" rtl="0">
              <a:lnSpc>
                <a:spcPct val="90000"/>
              </a:lnSpc>
              <a:spcBef>
                <a:spcPts val="500"/>
              </a:spcBef>
              <a:spcAft>
                <a:spcPts val="0"/>
              </a:spcAft>
              <a:buClr>
                <a:srgbClr val="3F3F3F"/>
              </a:buClr>
              <a:buSzPts val="1600"/>
              <a:buFont typeface="Arial"/>
              <a:buNone/>
              <a:defRPr sz="1600" b="0" i="0" u="none" strike="noStrike" cap="none">
                <a:solidFill>
                  <a:srgbClr val="3F3F3F"/>
                </a:solidFill>
                <a:latin typeface="Calibri"/>
                <a:ea typeface="Calibri"/>
                <a:cs typeface="Calibri"/>
                <a:sym typeface="Calibri"/>
              </a:defRPr>
            </a:lvl4pPr>
            <a:lvl5pPr marR="0" lvl="4" algn="ctr" rtl="0">
              <a:lnSpc>
                <a:spcPct val="90000"/>
              </a:lnSpc>
              <a:spcBef>
                <a:spcPts val="500"/>
              </a:spcBef>
              <a:spcAft>
                <a:spcPts val="0"/>
              </a:spcAft>
              <a:buClr>
                <a:srgbClr val="3F3F3F"/>
              </a:buClr>
              <a:buSzPts val="1600"/>
              <a:buFont typeface="Arial"/>
              <a:buNone/>
              <a:defRPr sz="1600" b="0" i="0" u="none" strike="noStrike" cap="none">
                <a:solidFill>
                  <a:srgbClr val="3F3F3F"/>
                </a:solidFill>
                <a:latin typeface="Calibri"/>
                <a:ea typeface="Calibri"/>
                <a:cs typeface="Calibri"/>
                <a:sym typeface="Calibri"/>
              </a:defRPr>
            </a:lvl5pPr>
            <a:lvl6pPr marR="0" lvl="5" algn="ctr" rtl="0">
              <a:lnSpc>
                <a:spcPct val="90000"/>
              </a:lnSpc>
              <a:spcBef>
                <a:spcPts val="500"/>
              </a:spcBef>
              <a:spcAft>
                <a:spcPts val="0"/>
              </a:spcAft>
              <a:buClr>
                <a:schemeClr val="dk1"/>
              </a:buClr>
              <a:buSzPts val="1600"/>
              <a:buFont typeface="Arial"/>
              <a:buNone/>
              <a:defRPr sz="1600" b="0" i="0" u="none" strike="noStrike" cap="none">
                <a:solidFill>
                  <a:schemeClr val="dk1"/>
                </a:solidFill>
                <a:latin typeface="Calibri"/>
                <a:ea typeface="Calibri"/>
                <a:cs typeface="Calibri"/>
                <a:sym typeface="Calibri"/>
              </a:defRPr>
            </a:lvl6pPr>
            <a:lvl7pPr marR="0" lvl="6" algn="ctr" rtl="0">
              <a:lnSpc>
                <a:spcPct val="90000"/>
              </a:lnSpc>
              <a:spcBef>
                <a:spcPts val="500"/>
              </a:spcBef>
              <a:spcAft>
                <a:spcPts val="0"/>
              </a:spcAft>
              <a:buClr>
                <a:schemeClr val="dk1"/>
              </a:buClr>
              <a:buSzPts val="1600"/>
              <a:buFont typeface="Arial"/>
              <a:buNone/>
              <a:defRPr sz="1600" b="0" i="0" u="none" strike="noStrike" cap="none">
                <a:solidFill>
                  <a:schemeClr val="dk1"/>
                </a:solidFill>
                <a:latin typeface="Calibri"/>
                <a:ea typeface="Calibri"/>
                <a:cs typeface="Calibri"/>
                <a:sym typeface="Calibri"/>
              </a:defRPr>
            </a:lvl7pPr>
            <a:lvl8pPr marR="0" lvl="7" algn="ctr" rtl="0">
              <a:lnSpc>
                <a:spcPct val="90000"/>
              </a:lnSpc>
              <a:spcBef>
                <a:spcPts val="500"/>
              </a:spcBef>
              <a:spcAft>
                <a:spcPts val="0"/>
              </a:spcAft>
              <a:buClr>
                <a:schemeClr val="dk1"/>
              </a:buClr>
              <a:buSzPts val="1600"/>
              <a:buFont typeface="Arial"/>
              <a:buNone/>
              <a:defRPr sz="1600" b="0" i="0" u="none" strike="noStrike" cap="none">
                <a:solidFill>
                  <a:schemeClr val="dk1"/>
                </a:solidFill>
                <a:latin typeface="Calibri"/>
                <a:ea typeface="Calibri"/>
                <a:cs typeface="Calibri"/>
                <a:sym typeface="Calibri"/>
              </a:defRPr>
            </a:lvl8pPr>
            <a:lvl9pPr marR="0" lvl="8" algn="ctr" rtl="0">
              <a:lnSpc>
                <a:spcPct val="90000"/>
              </a:lnSpc>
              <a:spcBef>
                <a:spcPts val="500"/>
              </a:spcBef>
              <a:spcAft>
                <a:spcPts val="0"/>
              </a:spcAft>
              <a:buClr>
                <a:schemeClr val="dk1"/>
              </a:buClr>
              <a:buSzPts val="1600"/>
              <a:buFont typeface="Arial"/>
              <a:buNone/>
              <a:defRPr sz="1600" b="0" i="0" u="none" strike="noStrike" cap="none">
                <a:solidFill>
                  <a:schemeClr val="dk1"/>
                </a:solidFill>
                <a:latin typeface="Calibri"/>
                <a:ea typeface="Calibri"/>
                <a:cs typeface="Calibri"/>
                <a:sym typeface="Calibri"/>
              </a:defRPr>
            </a:lvl9pPr>
          </a:lstStyle>
          <a:p>
            <a:endParaRPr/>
          </a:p>
        </p:txBody>
      </p:sp>
      <p:cxnSp>
        <p:nvCxnSpPr>
          <p:cNvPr id="153" name="Google Shape;153;p11"/>
          <p:cNvCxnSpPr/>
          <p:nvPr/>
        </p:nvCxnSpPr>
        <p:spPr>
          <a:xfrm>
            <a:off x="7777113" y="2412127"/>
            <a:ext cx="0" cy="1100190"/>
          </a:xfrm>
          <a:prstGeom prst="straightConnector1">
            <a:avLst/>
          </a:prstGeom>
          <a:noFill/>
          <a:ln w="9525" cap="flat" cmpd="sng">
            <a:solidFill>
              <a:schemeClr val="accent1"/>
            </a:solidFill>
            <a:prstDash val="solid"/>
            <a:miter lim="800000"/>
            <a:headEnd type="none" w="sm" len="sm"/>
            <a:tailEnd type="none" w="sm" len="sm"/>
          </a:ln>
        </p:spPr>
      </p:cxnSp>
      <p:sp>
        <p:nvSpPr>
          <p:cNvPr id="154" name="Google Shape;154;p11"/>
          <p:cNvSpPr txBox="1">
            <a:spLocks noGrp="1"/>
          </p:cNvSpPr>
          <p:nvPr>
            <p:ph type="body" idx="3"/>
          </p:nvPr>
        </p:nvSpPr>
        <p:spPr>
          <a:xfrm>
            <a:off x="2667000" y="4142258"/>
            <a:ext cx="4508500" cy="277342"/>
          </a:xfrm>
          <a:prstGeom prst="rect">
            <a:avLst/>
          </a:prstGeom>
          <a:noFill/>
          <a:ln>
            <a:noFill/>
          </a:ln>
        </p:spPr>
        <p:txBody>
          <a:bodyPr spcFirstLastPara="1" wrap="square" lIns="0" tIns="0" rIns="0" bIns="0" anchor="ctr" anchorCtr="0"/>
          <a:lstStyle>
            <a:lvl1pPr marL="457200" marR="0" lvl="0" indent="-228600" algn="r" rtl="0">
              <a:lnSpc>
                <a:spcPct val="100000"/>
              </a:lnSpc>
              <a:spcBef>
                <a:spcPts val="1000"/>
              </a:spcBef>
              <a:spcAft>
                <a:spcPts val="0"/>
              </a:spcAft>
              <a:buClr>
                <a:schemeClr val="lt1"/>
              </a:buClr>
              <a:buSzPts val="1600"/>
              <a:buFont typeface="Arial"/>
              <a:buNone/>
              <a:defRPr sz="1600" b="0" i="0" u="none" strike="noStrike" cap="none">
                <a:solidFill>
                  <a:schemeClr val="lt1"/>
                </a:solidFill>
                <a:latin typeface="Calibri"/>
                <a:ea typeface="Calibri"/>
                <a:cs typeface="Calibri"/>
                <a:sym typeface="Calibri"/>
              </a:defRPr>
            </a:lvl1pPr>
            <a:lvl2pPr marL="914400" marR="0" lvl="1" indent="-228600" algn="r" rtl="0">
              <a:lnSpc>
                <a:spcPct val="90000"/>
              </a:lnSpc>
              <a:spcBef>
                <a:spcPts val="500"/>
              </a:spcBef>
              <a:spcAft>
                <a:spcPts val="0"/>
              </a:spcAft>
              <a:buClr>
                <a:schemeClr val="lt1"/>
              </a:buClr>
              <a:buSzPts val="1600"/>
              <a:buFont typeface="Arial"/>
              <a:buNone/>
              <a:defRPr sz="1600" b="0" i="0" u="none" strike="noStrike" cap="none">
                <a:solidFill>
                  <a:schemeClr val="lt1"/>
                </a:solidFill>
                <a:latin typeface="Calibri"/>
                <a:ea typeface="Calibri"/>
                <a:cs typeface="Calibri"/>
                <a:sym typeface="Calibri"/>
              </a:defRPr>
            </a:lvl2pPr>
            <a:lvl3pPr marL="1371600" marR="0" lvl="2" indent="-228600" algn="r" rtl="0">
              <a:lnSpc>
                <a:spcPct val="90000"/>
              </a:lnSpc>
              <a:spcBef>
                <a:spcPts val="500"/>
              </a:spcBef>
              <a:spcAft>
                <a:spcPts val="0"/>
              </a:spcAft>
              <a:buClr>
                <a:schemeClr val="lt1"/>
              </a:buClr>
              <a:buSzPts val="1400"/>
              <a:buFont typeface="Arial"/>
              <a:buNone/>
              <a:defRPr sz="1400" b="0" i="0" u="none" strike="noStrike" cap="none">
                <a:solidFill>
                  <a:schemeClr val="lt1"/>
                </a:solidFill>
                <a:latin typeface="Calibri"/>
                <a:ea typeface="Calibri"/>
                <a:cs typeface="Calibri"/>
                <a:sym typeface="Calibri"/>
              </a:defRPr>
            </a:lvl3pPr>
            <a:lvl4pPr marL="1828800" marR="0" lvl="3" indent="-228600" algn="r" rtl="0">
              <a:lnSpc>
                <a:spcPct val="90000"/>
              </a:lnSpc>
              <a:spcBef>
                <a:spcPts val="500"/>
              </a:spcBef>
              <a:spcAft>
                <a:spcPts val="0"/>
              </a:spcAft>
              <a:buClr>
                <a:schemeClr val="lt1"/>
              </a:buClr>
              <a:buSzPts val="1400"/>
              <a:buFont typeface="Arial"/>
              <a:buNone/>
              <a:defRPr sz="1400" b="0" i="0" u="none" strike="noStrike" cap="none">
                <a:solidFill>
                  <a:schemeClr val="lt1"/>
                </a:solidFill>
                <a:latin typeface="Calibri"/>
                <a:ea typeface="Calibri"/>
                <a:cs typeface="Calibri"/>
                <a:sym typeface="Calibri"/>
              </a:defRPr>
            </a:lvl4pPr>
            <a:lvl5pPr marL="2286000" marR="0" lvl="4" indent="-228600" algn="r" rtl="0">
              <a:lnSpc>
                <a:spcPct val="90000"/>
              </a:lnSpc>
              <a:spcBef>
                <a:spcPts val="500"/>
              </a:spcBef>
              <a:spcAft>
                <a:spcPts val="0"/>
              </a:spcAft>
              <a:buClr>
                <a:schemeClr val="lt1"/>
              </a:buClr>
              <a:buSzPts val="1400"/>
              <a:buFont typeface="Arial"/>
              <a:buNone/>
              <a:defRPr sz="1400" b="0" i="0" u="none" strike="noStrike" cap="none">
                <a:solidFill>
                  <a:schemeClr val="lt1"/>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55" name="Google Shape;155;p11"/>
          <p:cNvSpPr txBox="1">
            <a:spLocks noGrp="1"/>
          </p:cNvSpPr>
          <p:nvPr>
            <p:ph type="body" idx="4"/>
          </p:nvPr>
        </p:nvSpPr>
        <p:spPr>
          <a:xfrm>
            <a:off x="2667000" y="4448040"/>
            <a:ext cx="4508500" cy="277342"/>
          </a:xfrm>
          <a:prstGeom prst="rect">
            <a:avLst/>
          </a:prstGeom>
          <a:noFill/>
          <a:ln>
            <a:noFill/>
          </a:ln>
        </p:spPr>
        <p:txBody>
          <a:bodyPr spcFirstLastPara="1" wrap="square" lIns="0" tIns="0" rIns="0" bIns="0" anchor="ctr" anchorCtr="0"/>
          <a:lstStyle>
            <a:lvl1pPr marL="457200" marR="0" lvl="0" indent="-228600" algn="r" rtl="0">
              <a:lnSpc>
                <a:spcPct val="100000"/>
              </a:lnSpc>
              <a:spcBef>
                <a:spcPts val="1000"/>
              </a:spcBef>
              <a:spcAft>
                <a:spcPts val="0"/>
              </a:spcAft>
              <a:buClr>
                <a:schemeClr val="lt1"/>
              </a:buClr>
              <a:buSzPts val="1600"/>
              <a:buFont typeface="Arial"/>
              <a:buNone/>
              <a:defRPr sz="1600" b="0" i="0" u="none" strike="noStrike" cap="none">
                <a:solidFill>
                  <a:schemeClr val="lt1"/>
                </a:solidFill>
                <a:latin typeface="Calibri"/>
                <a:ea typeface="Calibri"/>
                <a:cs typeface="Calibri"/>
                <a:sym typeface="Calibri"/>
              </a:defRPr>
            </a:lvl1pPr>
            <a:lvl2pPr marL="914400" marR="0" lvl="1" indent="-228600" algn="r" rtl="0">
              <a:lnSpc>
                <a:spcPct val="90000"/>
              </a:lnSpc>
              <a:spcBef>
                <a:spcPts val="500"/>
              </a:spcBef>
              <a:spcAft>
                <a:spcPts val="0"/>
              </a:spcAft>
              <a:buClr>
                <a:schemeClr val="lt1"/>
              </a:buClr>
              <a:buSzPts val="1600"/>
              <a:buFont typeface="Arial"/>
              <a:buNone/>
              <a:defRPr sz="1600" b="0" i="0" u="none" strike="noStrike" cap="none">
                <a:solidFill>
                  <a:schemeClr val="lt1"/>
                </a:solidFill>
                <a:latin typeface="Calibri"/>
                <a:ea typeface="Calibri"/>
                <a:cs typeface="Calibri"/>
                <a:sym typeface="Calibri"/>
              </a:defRPr>
            </a:lvl2pPr>
            <a:lvl3pPr marL="1371600" marR="0" lvl="2" indent="-228600" algn="r" rtl="0">
              <a:lnSpc>
                <a:spcPct val="90000"/>
              </a:lnSpc>
              <a:spcBef>
                <a:spcPts val="500"/>
              </a:spcBef>
              <a:spcAft>
                <a:spcPts val="0"/>
              </a:spcAft>
              <a:buClr>
                <a:schemeClr val="lt1"/>
              </a:buClr>
              <a:buSzPts val="1400"/>
              <a:buFont typeface="Arial"/>
              <a:buNone/>
              <a:defRPr sz="1400" b="0" i="0" u="none" strike="noStrike" cap="none">
                <a:solidFill>
                  <a:schemeClr val="lt1"/>
                </a:solidFill>
                <a:latin typeface="Calibri"/>
                <a:ea typeface="Calibri"/>
                <a:cs typeface="Calibri"/>
                <a:sym typeface="Calibri"/>
              </a:defRPr>
            </a:lvl3pPr>
            <a:lvl4pPr marL="1828800" marR="0" lvl="3" indent="-228600" algn="r" rtl="0">
              <a:lnSpc>
                <a:spcPct val="90000"/>
              </a:lnSpc>
              <a:spcBef>
                <a:spcPts val="500"/>
              </a:spcBef>
              <a:spcAft>
                <a:spcPts val="0"/>
              </a:spcAft>
              <a:buClr>
                <a:schemeClr val="lt1"/>
              </a:buClr>
              <a:buSzPts val="1400"/>
              <a:buFont typeface="Arial"/>
              <a:buNone/>
              <a:defRPr sz="1400" b="0" i="0" u="none" strike="noStrike" cap="none">
                <a:solidFill>
                  <a:schemeClr val="lt1"/>
                </a:solidFill>
                <a:latin typeface="Calibri"/>
                <a:ea typeface="Calibri"/>
                <a:cs typeface="Calibri"/>
                <a:sym typeface="Calibri"/>
              </a:defRPr>
            </a:lvl4pPr>
            <a:lvl5pPr marL="2286000" marR="0" lvl="4" indent="-228600" algn="r" rtl="0">
              <a:lnSpc>
                <a:spcPct val="90000"/>
              </a:lnSpc>
              <a:spcBef>
                <a:spcPts val="500"/>
              </a:spcBef>
              <a:spcAft>
                <a:spcPts val="0"/>
              </a:spcAft>
              <a:buClr>
                <a:schemeClr val="lt1"/>
              </a:buClr>
              <a:buSzPts val="1400"/>
              <a:buFont typeface="Arial"/>
              <a:buNone/>
              <a:defRPr sz="1400" b="0" i="0" u="none" strike="noStrike" cap="none">
                <a:solidFill>
                  <a:schemeClr val="lt1"/>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56" name="Google Shape;156;p11"/>
          <p:cNvSpPr>
            <a:spLocks noGrp="1"/>
          </p:cNvSpPr>
          <p:nvPr>
            <p:ph type="pic" idx="5"/>
          </p:nvPr>
        </p:nvSpPr>
        <p:spPr>
          <a:xfrm>
            <a:off x="8065008" y="2587752"/>
            <a:ext cx="1344168" cy="704088"/>
          </a:xfrm>
          <a:prstGeom prst="rect">
            <a:avLst/>
          </a:prstGeom>
          <a:noFill/>
          <a:ln>
            <a:noFill/>
          </a:ln>
        </p:spPr>
        <p:txBody>
          <a:bodyPr spcFirstLastPara="1" wrap="square" lIns="0" tIns="0" rIns="0" bIns="0" anchor="t" anchorCtr="0"/>
          <a:lstStyle>
            <a:lvl1pPr marR="0" lvl="0" algn="l" rtl="0">
              <a:lnSpc>
                <a:spcPct val="90000"/>
              </a:lnSpc>
              <a:spcBef>
                <a:spcPts val="1000"/>
              </a:spcBef>
              <a:spcAft>
                <a:spcPts val="0"/>
              </a:spcAft>
              <a:buClr>
                <a:schemeClr val="lt1"/>
              </a:buClr>
              <a:buSzPts val="1800"/>
              <a:buFont typeface="Arial"/>
              <a:buNone/>
              <a:defRPr sz="1800" b="0" i="0" u="none" strike="noStrike" cap="none">
                <a:solidFill>
                  <a:schemeClr val="lt1"/>
                </a:solidFill>
                <a:latin typeface="Calibri"/>
                <a:ea typeface="Calibri"/>
                <a:cs typeface="Calibri"/>
                <a:sym typeface="Calibri"/>
              </a:defRPr>
            </a:lvl1pPr>
            <a:lvl2pPr marR="0" lvl="1"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R="0" lvl="2"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R="0" lvl="3"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R="0" lvl="4"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R="0" lvl="5"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R="0" lvl="6"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R="0" lvl="7"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R="0" lvl="8"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57" name="Google Shape;157;p11"/>
          <p:cNvSpPr txBox="1">
            <a:spLocks noGrp="1"/>
          </p:cNvSpPr>
          <p:nvPr>
            <p:ph type="body" idx="6"/>
          </p:nvPr>
        </p:nvSpPr>
        <p:spPr>
          <a:xfrm>
            <a:off x="2667000" y="4753821"/>
            <a:ext cx="4508500" cy="277342"/>
          </a:xfrm>
          <a:prstGeom prst="rect">
            <a:avLst/>
          </a:prstGeom>
          <a:noFill/>
          <a:ln>
            <a:noFill/>
          </a:ln>
        </p:spPr>
        <p:txBody>
          <a:bodyPr spcFirstLastPara="1" wrap="square" lIns="0" tIns="0" rIns="0" bIns="0" anchor="ctr" anchorCtr="0"/>
          <a:lstStyle>
            <a:lvl1pPr marL="457200" marR="0" lvl="0" indent="-228600" algn="r" rtl="0">
              <a:lnSpc>
                <a:spcPct val="100000"/>
              </a:lnSpc>
              <a:spcBef>
                <a:spcPts val="1000"/>
              </a:spcBef>
              <a:spcAft>
                <a:spcPts val="0"/>
              </a:spcAft>
              <a:buClr>
                <a:schemeClr val="lt1"/>
              </a:buClr>
              <a:buSzPts val="1600"/>
              <a:buFont typeface="Arial"/>
              <a:buNone/>
              <a:defRPr sz="1600" b="0" i="0" u="none" strike="noStrike" cap="none">
                <a:solidFill>
                  <a:schemeClr val="lt1"/>
                </a:solidFill>
                <a:latin typeface="Calibri"/>
                <a:ea typeface="Calibri"/>
                <a:cs typeface="Calibri"/>
                <a:sym typeface="Calibri"/>
              </a:defRPr>
            </a:lvl1pPr>
            <a:lvl2pPr marL="914400" marR="0" lvl="1" indent="-228600" algn="r" rtl="0">
              <a:lnSpc>
                <a:spcPct val="90000"/>
              </a:lnSpc>
              <a:spcBef>
                <a:spcPts val="500"/>
              </a:spcBef>
              <a:spcAft>
                <a:spcPts val="0"/>
              </a:spcAft>
              <a:buClr>
                <a:schemeClr val="lt1"/>
              </a:buClr>
              <a:buSzPts val="1600"/>
              <a:buFont typeface="Arial"/>
              <a:buNone/>
              <a:defRPr sz="1600" b="0" i="0" u="none" strike="noStrike" cap="none">
                <a:solidFill>
                  <a:schemeClr val="lt1"/>
                </a:solidFill>
                <a:latin typeface="Calibri"/>
                <a:ea typeface="Calibri"/>
                <a:cs typeface="Calibri"/>
                <a:sym typeface="Calibri"/>
              </a:defRPr>
            </a:lvl2pPr>
            <a:lvl3pPr marL="1371600" marR="0" lvl="2" indent="-228600" algn="r" rtl="0">
              <a:lnSpc>
                <a:spcPct val="90000"/>
              </a:lnSpc>
              <a:spcBef>
                <a:spcPts val="500"/>
              </a:spcBef>
              <a:spcAft>
                <a:spcPts val="0"/>
              </a:spcAft>
              <a:buClr>
                <a:schemeClr val="lt1"/>
              </a:buClr>
              <a:buSzPts val="1400"/>
              <a:buFont typeface="Arial"/>
              <a:buNone/>
              <a:defRPr sz="1400" b="0" i="0" u="none" strike="noStrike" cap="none">
                <a:solidFill>
                  <a:schemeClr val="lt1"/>
                </a:solidFill>
                <a:latin typeface="Calibri"/>
                <a:ea typeface="Calibri"/>
                <a:cs typeface="Calibri"/>
                <a:sym typeface="Calibri"/>
              </a:defRPr>
            </a:lvl3pPr>
            <a:lvl4pPr marL="1828800" marR="0" lvl="3" indent="-228600" algn="r" rtl="0">
              <a:lnSpc>
                <a:spcPct val="90000"/>
              </a:lnSpc>
              <a:spcBef>
                <a:spcPts val="500"/>
              </a:spcBef>
              <a:spcAft>
                <a:spcPts val="0"/>
              </a:spcAft>
              <a:buClr>
                <a:schemeClr val="lt1"/>
              </a:buClr>
              <a:buSzPts val="1400"/>
              <a:buFont typeface="Arial"/>
              <a:buNone/>
              <a:defRPr sz="1400" b="0" i="0" u="none" strike="noStrike" cap="none">
                <a:solidFill>
                  <a:schemeClr val="lt1"/>
                </a:solidFill>
                <a:latin typeface="Calibri"/>
                <a:ea typeface="Calibri"/>
                <a:cs typeface="Calibri"/>
                <a:sym typeface="Calibri"/>
              </a:defRPr>
            </a:lvl4pPr>
            <a:lvl5pPr marL="2286000" marR="0" lvl="4" indent="-228600" algn="r" rtl="0">
              <a:lnSpc>
                <a:spcPct val="90000"/>
              </a:lnSpc>
              <a:spcBef>
                <a:spcPts val="500"/>
              </a:spcBef>
              <a:spcAft>
                <a:spcPts val="0"/>
              </a:spcAft>
              <a:buClr>
                <a:schemeClr val="lt1"/>
              </a:buClr>
              <a:buSzPts val="1400"/>
              <a:buFont typeface="Arial"/>
              <a:buNone/>
              <a:defRPr sz="1400" b="0" i="0" u="none" strike="noStrike" cap="none">
                <a:solidFill>
                  <a:schemeClr val="lt1"/>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Tree>
    <p:extLst>
      <p:ext uri="{BB962C8B-B14F-4D97-AF65-F5344CB8AC3E}">
        <p14:creationId xmlns:p14="http://schemas.microsoft.com/office/powerpoint/2010/main" val="1354526560"/>
      </p:ext>
    </p:extLst>
  </p:cSld>
  <p:clrMapOvr>
    <a:masterClrMapping/>
  </p:clrMapOvr>
</p:sldLayout>
</file>

<file path=ppt/slideLayouts/slideLayout215.xml><?xml version="1.0" encoding="utf-8"?>
<p:sldLayout xmlns:a="http://schemas.openxmlformats.org/drawingml/2006/main" xmlns:r="http://schemas.openxmlformats.org/officeDocument/2006/relationships" xmlns:p="http://schemas.openxmlformats.org/presentationml/2006/main" matchingName="Team 3 Members">
  <p:cSld name="Team 3 Members">
    <p:spTree>
      <p:nvGrpSpPr>
        <p:cNvPr id="1" name="Shape 158"/>
        <p:cNvGrpSpPr/>
        <p:nvPr/>
      </p:nvGrpSpPr>
      <p:grpSpPr>
        <a:xfrm>
          <a:off x="0" y="0"/>
          <a:ext cx="0" cy="0"/>
          <a:chOff x="0" y="0"/>
          <a:chExt cx="0" cy="0"/>
        </a:xfrm>
      </p:grpSpPr>
      <p:sp>
        <p:nvSpPr>
          <p:cNvPr id="159" name="Google Shape;159;p12"/>
          <p:cNvSpPr txBox="1">
            <a:spLocks noGrp="1"/>
          </p:cNvSpPr>
          <p:nvPr>
            <p:ph type="title"/>
          </p:nvPr>
        </p:nvSpPr>
        <p:spPr>
          <a:xfrm>
            <a:off x="432000" y="432000"/>
            <a:ext cx="11340000" cy="432000"/>
          </a:xfrm>
          <a:prstGeom prst="rect">
            <a:avLst/>
          </a:prstGeom>
          <a:noFill/>
          <a:ln>
            <a:noFill/>
          </a:ln>
        </p:spPr>
        <p:txBody>
          <a:bodyPr spcFirstLastPara="1" wrap="square" lIns="0" tIns="0" rIns="0" bIns="0" anchor="ctr" anchorCtr="0"/>
          <a:lstStyle>
            <a:lvl1pPr marR="0" lvl="0" algn="l" rtl="0">
              <a:lnSpc>
                <a:spcPct val="90000"/>
              </a:lnSpc>
              <a:spcBef>
                <a:spcPts val="0"/>
              </a:spcBef>
              <a:spcAft>
                <a:spcPts val="0"/>
              </a:spcAft>
              <a:buClr>
                <a:srgbClr val="3F3F3F"/>
              </a:buClr>
              <a:buSzPts val="4800"/>
              <a:buFont typeface="Economica"/>
              <a:buNone/>
              <a:defRPr sz="4800" b="0" i="0" u="none" strike="noStrike" cap="none">
                <a:solidFill>
                  <a:srgbClr val="3F3F3F"/>
                </a:solidFill>
                <a:latin typeface="Economica"/>
                <a:ea typeface="Economica"/>
                <a:cs typeface="Economica"/>
                <a:sym typeface="Economica"/>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endParaRPr/>
          </a:p>
        </p:txBody>
      </p:sp>
      <p:sp>
        <p:nvSpPr>
          <p:cNvPr id="160" name="Google Shape;160;p12"/>
          <p:cNvSpPr txBox="1">
            <a:spLocks noGrp="1"/>
          </p:cNvSpPr>
          <p:nvPr>
            <p:ph type="ftr" idx="11"/>
          </p:nvPr>
        </p:nvSpPr>
        <p:spPr>
          <a:xfrm>
            <a:off x="431999" y="6188628"/>
            <a:ext cx="8784941" cy="365125"/>
          </a:xfrm>
          <a:prstGeom prst="rect">
            <a:avLst/>
          </a:prstGeom>
          <a:noFill/>
          <a:ln>
            <a:noFill/>
          </a:ln>
        </p:spPr>
        <p:txBody>
          <a:bodyPr spcFirstLastPara="1" wrap="square" lIns="0" tIns="0" rIns="0" bIns="0" anchor="ctr" anchorCtr="0"/>
          <a:lstStyle>
            <a:lvl1pPr marR="0" lvl="0" algn="l" rtl="0">
              <a:spcBef>
                <a:spcPts val="0"/>
              </a:spcBef>
              <a:spcAft>
                <a:spcPts val="0"/>
              </a:spcAft>
              <a:buSzPts val="1400"/>
              <a:buNone/>
              <a:defRPr sz="1200" b="0" i="0" u="none" strike="noStrike" cap="none">
                <a:solidFill>
                  <a:srgbClr val="3F3F3F"/>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200" b="0" i="0" u="none" strike="noStrike" kern="0" cap="none" spc="0" normalizeH="0" baseline="0" noProof="0">
              <a:ln>
                <a:noFill/>
              </a:ln>
              <a:solidFill>
                <a:srgbClr val="3F3F3F"/>
              </a:solidFill>
              <a:effectLst/>
              <a:uLnTx/>
              <a:uFillTx/>
              <a:latin typeface="Calibri"/>
              <a:cs typeface="Calibri"/>
              <a:sym typeface="Calibri"/>
            </a:endParaRPr>
          </a:p>
        </p:txBody>
      </p:sp>
      <p:sp>
        <p:nvSpPr>
          <p:cNvPr id="161" name="Google Shape;161;p12"/>
          <p:cNvSpPr>
            <a:spLocks noGrp="1"/>
          </p:cNvSpPr>
          <p:nvPr>
            <p:ph type="sldNum" idx="12"/>
          </p:nvPr>
        </p:nvSpPr>
        <p:spPr>
          <a:xfrm>
            <a:off x="11496369" y="6155190"/>
            <a:ext cx="432000" cy="432000"/>
          </a:xfrm>
          <a:prstGeom prst="ellipse">
            <a:avLst/>
          </a:prstGeom>
          <a:noFill/>
          <a:ln w="9525" cap="flat" cmpd="sng">
            <a:solidFill>
              <a:schemeClr val="accent1"/>
            </a:solidFill>
            <a:prstDash val="solid"/>
            <a:round/>
            <a:headEnd type="none" w="sm" len="sm"/>
            <a:tailEnd type="none" w="sm" len="sm"/>
          </a:ln>
        </p:spPr>
        <p:txBody>
          <a:bodyPr spcFirstLastPara="1" wrap="square" lIns="0" tIns="0" rIns="0" bIns="0" anchor="ctr" anchorCtr="0">
            <a:noAutofit/>
          </a:bodyPr>
          <a:lstStyle>
            <a:lvl1pPr marL="0" marR="0" lvl="0" indent="0" algn="ctr" rtl="0">
              <a:spcBef>
                <a:spcPts val="0"/>
              </a:spcBef>
              <a:buNone/>
              <a:defRPr sz="1200" b="1" i="1" u="none" strike="noStrike" cap="none">
                <a:solidFill>
                  <a:srgbClr val="3F3F3F"/>
                </a:solidFill>
                <a:latin typeface="Rockwell"/>
                <a:ea typeface="Rockwell"/>
                <a:cs typeface="Rockwell"/>
                <a:sym typeface="Rockwell"/>
              </a:defRPr>
            </a:lvl1pPr>
            <a:lvl2pPr marL="0" marR="0" lvl="1" indent="0" algn="ctr" rtl="0">
              <a:spcBef>
                <a:spcPts val="0"/>
              </a:spcBef>
              <a:buNone/>
              <a:defRPr sz="1200" b="1" i="1" u="none" strike="noStrike" cap="none">
                <a:solidFill>
                  <a:srgbClr val="3F3F3F"/>
                </a:solidFill>
                <a:latin typeface="Rockwell"/>
                <a:ea typeface="Rockwell"/>
                <a:cs typeface="Rockwell"/>
                <a:sym typeface="Rockwell"/>
              </a:defRPr>
            </a:lvl2pPr>
            <a:lvl3pPr marL="0" marR="0" lvl="2" indent="0" algn="ctr" rtl="0">
              <a:spcBef>
                <a:spcPts val="0"/>
              </a:spcBef>
              <a:buNone/>
              <a:defRPr sz="1200" b="1" i="1" u="none" strike="noStrike" cap="none">
                <a:solidFill>
                  <a:srgbClr val="3F3F3F"/>
                </a:solidFill>
                <a:latin typeface="Rockwell"/>
                <a:ea typeface="Rockwell"/>
                <a:cs typeface="Rockwell"/>
                <a:sym typeface="Rockwell"/>
              </a:defRPr>
            </a:lvl3pPr>
            <a:lvl4pPr marL="0" marR="0" lvl="3" indent="0" algn="ctr" rtl="0">
              <a:spcBef>
                <a:spcPts val="0"/>
              </a:spcBef>
              <a:buNone/>
              <a:defRPr sz="1200" b="1" i="1" u="none" strike="noStrike" cap="none">
                <a:solidFill>
                  <a:srgbClr val="3F3F3F"/>
                </a:solidFill>
                <a:latin typeface="Rockwell"/>
                <a:ea typeface="Rockwell"/>
                <a:cs typeface="Rockwell"/>
                <a:sym typeface="Rockwell"/>
              </a:defRPr>
            </a:lvl4pPr>
            <a:lvl5pPr marL="0" marR="0" lvl="4" indent="0" algn="ctr" rtl="0">
              <a:spcBef>
                <a:spcPts val="0"/>
              </a:spcBef>
              <a:buNone/>
              <a:defRPr sz="1200" b="1" i="1" u="none" strike="noStrike" cap="none">
                <a:solidFill>
                  <a:srgbClr val="3F3F3F"/>
                </a:solidFill>
                <a:latin typeface="Rockwell"/>
                <a:ea typeface="Rockwell"/>
                <a:cs typeface="Rockwell"/>
                <a:sym typeface="Rockwell"/>
              </a:defRPr>
            </a:lvl5pPr>
            <a:lvl6pPr marL="0" marR="0" lvl="5" indent="0" algn="ctr" rtl="0">
              <a:spcBef>
                <a:spcPts val="0"/>
              </a:spcBef>
              <a:buNone/>
              <a:defRPr sz="1200" b="1" i="1" u="none" strike="noStrike" cap="none">
                <a:solidFill>
                  <a:srgbClr val="3F3F3F"/>
                </a:solidFill>
                <a:latin typeface="Rockwell"/>
                <a:ea typeface="Rockwell"/>
                <a:cs typeface="Rockwell"/>
                <a:sym typeface="Rockwell"/>
              </a:defRPr>
            </a:lvl6pPr>
            <a:lvl7pPr marL="0" marR="0" lvl="6" indent="0" algn="ctr" rtl="0">
              <a:spcBef>
                <a:spcPts val="0"/>
              </a:spcBef>
              <a:buNone/>
              <a:defRPr sz="1200" b="1" i="1" u="none" strike="noStrike" cap="none">
                <a:solidFill>
                  <a:srgbClr val="3F3F3F"/>
                </a:solidFill>
                <a:latin typeface="Rockwell"/>
                <a:ea typeface="Rockwell"/>
                <a:cs typeface="Rockwell"/>
                <a:sym typeface="Rockwell"/>
              </a:defRPr>
            </a:lvl7pPr>
            <a:lvl8pPr marL="0" marR="0" lvl="7" indent="0" algn="ctr" rtl="0">
              <a:spcBef>
                <a:spcPts val="0"/>
              </a:spcBef>
              <a:buNone/>
              <a:defRPr sz="1200" b="1" i="1" u="none" strike="noStrike" cap="none">
                <a:solidFill>
                  <a:srgbClr val="3F3F3F"/>
                </a:solidFill>
                <a:latin typeface="Rockwell"/>
                <a:ea typeface="Rockwell"/>
                <a:cs typeface="Rockwell"/>
                <a:sym typeface="Rockwell"/>
              </a:defRPr>
            </a:lvl8pPr>
            <a:lvl9pPr marL="0" marR="0" lvl="8" indent="0" algn="ctr" rtl="0">
              <a:spcBef>
                <a:spcPts val="0"/>
              </a:spcBef>
              <a:buNone/>
              <a:defRPr sz="1200" b="1" i="1" u="none" strike="noStrike" cap="none">
                <a:solidFill>
                  <a:srgbClr val="3F3F3F"/>
                </a:solidFill>
                <a:latin typeface="Rockwell"/>
                <a:ea typeface="Rockwell"/>
                <a:cs typeface="Rockwell"/>
                <a:sym typeface="Rockwell"/>
              </a:defRPr>
            </a:lvl9p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n-US" sz="1200" b="1" i="1" u="none" strike="noStrike" kern="0" cap="none" spc="0" normalizeH="0" baseline="0" noProof="0">
                <a:ln>
                  <a:noFill/>
                </a:ln>
                <a:solidFill>
                  <a:srgbClr val="3F3F3F"/>
                </a:solidFill>
                <a:effectLst/>
                <a:uLnTx/>
                <a:uFillTx/>
                <a:latin typeface="Rockwell"/>
                <a:sym typeface="Rockwell"/>
              </a:rPr>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t>‹#›</a:t>
            </a:fld>
            <a:endParaRPr kumimoji="0" sz="1200" b="1" i="1" u="none" strike="noStrike" kern="0" cap="none" spc="0" normalizeH="0" baseline="0" noProof="0">
              <a:ln>
                <a:noFill/>
              </a:ln>
              <a:solidFill>
                <a:srgbClr val="3F3F3F"/>
              </a:solidFill>
              <a:effectLst/>
              <a:uLnTx/>
              <a:uFillTx/>
              <a:latin typeface="Rockwell"/>
              <a:sym typeface="Rockwell"/>
            </a:endParaRPr>
          </a:p>
        </p:txBody>
      </p:sp>
      <p:sp>
        <p:nvSpPr>
          <p:cNvPr id="162" name="Google Shape;162;p12"/>
          <p:cNvSpPr txBox="1">
            <a:spLocks noGrp="1"/>
          </p:cNvSpPr>
          <p:nvPr>
            <p:ph type="body" idx="1"/>
          </p:nvPr>
        </p:nvSpPr>
        <p:spPr>
          <a:xfrm>
            <a:off x="2103945" y="3995705"/>
            <a:ext cx="1964171" cy="216000"/>
          </a:xfrm>
          <a:prstGeom prst="rect">
            <a:avLst/>
          </a:prstGeom>
          <a:noFill/>
          <a:ln>
            <a:noFill/>
          </a:ln>
        </p:spPr>
        <p:txBody>
          <a:bodyPr spcFirstLastPara="1" wrap="square" lIns="0" tIns="0" rIns="0" bIns="0" anchor="t" anchorCtr="0"/>
          <a:lstStyle>
            <a:lvl1pPr marL="457200" marR="0" lvl="0" indent="-228600" algn="l" rtl="0">
              <a:lnSpc>
                <a:spcPct val="90000"/>
              </a:lnSpc>
              <a:spcBef>
                <a:spcPts val="1000"/>
              </a:spcBef>
              <a:spcAft>
                <a:spcPts val="0"/>
              </a:spcAft>
              <a:buClr>
                <a:srgbClr val="3F3F3F"/>
              </a:buClr>
              <a:buSzPts val="1600"/>
              <a:buFont typeface="Arial"/>
              <a:buNone/>
              <a:defRPr sz="16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63" name="Google Shape;163;p12"/>
          <p:cNvSpPr txBox="1">
            <a:spLocks noGrp="1"/>
          </p:cNvSpPr>
          <p:nvPr>
            <p:ph type="body" idx="2"/>
          </p:nvPr>
        </p:nvSpPr>
        <p:spPr>
          <a:xfrm>
            <a:off x="5955887" y="3995705"/>
            <a:ext cx="1964171" cy="216000"/>
          </a:xfrm>
          <a:prstGeom prst="rect">
            <a:avLst/>
          </a:prstGeom>
          <a:noFill/>
          <a:ln>
            <a:noFill/>
          </a:ln>
        </p:spPr>
        <p:txBody>
          <a:bodyPr spcFirstLastPara="1" wrap="square" lIns="0" tIns="0" rIns="0" bIns="0" anchor="t" anchorCtr="0"/>
          <a:lstStyle>
            <a:lvl1pPr marL="457200" marR="0" lvl="0" indent="-228600" algn="l" rtl="0">
              <a:lnSpc>
                <a:spcPct val="90000"/>
              </a:lnSpc>
              <a:spcBef>
                <a:spcPts val="1000"/>
              </a:spcBef>
              <a:spcAft>
                <a:spcPts val="0"/>
              </a:spcAft>
              <a:buClr>
                <a:srgbClr val="3F3F3F"/>
              </a:buClr>
              <a:buSzPts val="1600"/>
              <a:buFont typeface="Arial"/>
              <a:buNone/>
              <a:defRPr sz="16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64" name="Google Shape;164;p12"/>
          <p:cNvSpPr txBox="1">
            <a:spLocks noGrp="1"/>
          </p:cNvSpPr>
          <p:nvPr>
            <p:ph type="body" idx="3"/>
          </p:nvPr>
        </p:nvSpPr>
        <p:spPr>
          <a:xfrm>
            <a:off x="9807829" y="3991240"/>
            <a:ext cx="1964171" cy="216000"/>
          </a:xfrm>
          <a:prstGeom prst="rect">
            <a:avLst/>
          </a:prstGeom>
          <a:noFill/>
          <a:ln>
            <a:noFill/>
          </a:ln>
        </p:spPr>
        <p:txBody>
          <a:bodyPr spcFirstLastPara="1" wrap="square" lIns="0" tIns="0" rIns="0" bIns="0" anchor="t" anchorCtr="0"/>
          <a:lstStyle>
            <a:lvl1pPr marL="457200" marR="0" lvl="0" indent="-228600" algn="l" rtl="0">
              <a:lnSpc>
                <a:spcPct val="90000"/>
              </a:lnSpc>
              <a:spcBef>
                <a:spcPts val="1000"/>
              </a:spcBef>
              <a:spcAft>
                <a:spcPts val="0"/>
              </a:spcAft>
              <a:buClr>
                <a:srgbClr val="3F3F3F"/>
              </a:buClr>
              <a:buSzPts val="1600"/>
              <a:buFont typeface="Arial"/>
              <a:buNone/>
              <a:defRPr sz="16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65" name="Google Shape;165;p12"/>
          <p:cNvSpPr txBox="1">
            <a:spLocks noGrp="1"/>
          </p:cNvSpPr>
          <p:nvPr>
            <p:ph type="body" idx="4"/>
          </p:nvPr>
        </p:nvSpPr>
        <p:spPr>
          <a:xfrm>
            <a:off x="2103945" y="3424428"/>
            <a:ext cx="1964170" cy="504000"/>
          </a:xfrm>
          <a:prstGeom prst="rect">
            <a:avLst/>
          </a:prstGeom>
          <a:noFill/>
          <a:ln>
            <a:noFill/>
          </a:ln>
        </p:spPr>
        <p:txBody>
          <a:bodyPr spcFirstLastPara="1" wrap="square" lIns="0" tIns="0" rIns="0" bIns="0" anchor="t" anchorCtr="0"/>
          <a:lstStyle>
            <a:lvl1pPr marL="457200" marR="0" lvl="0" indent="-228600" algn="l" rtl="0">
              <a:lnSpc>
                <a:spcPct val="90000"/>
              </a:lnSpc>
              <a:spcBef>
                <a:spcPts val="1000"/>
              </a:spcBef>
              <a:spcAft>
                <a:spcPts val="0"/>
              </a:spcAft>
              <a:buClr>
                <a:srgbClr val="3F3F3F"/>
              </a:buClr>
              <a:buSzPts val="1800"/>
              <a:buFont typeface="Arial"/>
              <a:buNone/>
              <a:defRPr sz="1800" b="1" i="0" u="none" strike="noStrike" cap="none">
                <a:solidFill>
                  <a:srgbClr val="3F3F3F"/>
                </a:solidFill>
                <a:latin typeface="Rockwell"/>
                <a:ea typeface="Rockwell"/>
                <a:cs typeface="Rockwell"/>
                <a:sym typeface="Rockwell"/>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66" name="Google Shape;166;p12"/>
          <p:cNvSpPr txBox="1">
            <a:spLocks noGrp="1"/>
          </p:cNvSpPr>
          <p:nvPr>
            <p:ph type="body" idx="5"/>
          </p:nvPr>
        </p:nvSpPr>
        <p:spPr>
          <a:xfrm>
            <a:off x="5955887" y="3424428"/>
            <a:ext cx="1964171" cy="504000"/>
          </a:xfrm>
          <a:prstGeom prst="rect">
            <a:avLst/>
          </a:prstGeom>
          <a:noFill/>
          <a:ln>
            <a:noFill/>
          </a:ln>
        </p:spPr>
        <p:txBody>
          <a:bodyPr spcFirstLastPara="1" wrap="square" lIns="0" tIns="0" rIns="0" bIns="0" anchor="t" anchorCtr="0"/>
          <a:lstStyle>
            <a:lvl1pPr marL="457200" marR="0" lvl="0" indent="-228600" algn="l" rtl="0">
              <a:lnSpc>
                <a:spcPct val="90000"/>
              </a:lnSpc>
              <a:spcBef>
                <a:spcPts val="1000"/>
              </a:spcBef>
              <a:spcAft>
                <a:spcPts val="0"/>
              </a:spcAft>
              <a:buClr>
                <a:srgbClr val="3F3F3F"/>
              </a:buClr>
              <a:buSzPts val="1800"/>
              <a:buFont typeface="Arial"/>
              <a:buNone/>
              <a:defRPr sz="1800" b="1" i="0" u="none" strike="noStrike" cap="none">
                <a:solidFill>
                  <a:srgbClr val="3F3F3F"/>
                </a:solidFill>
                <a:latin typeface="Rockwell"/>
                <a:ea typeface="Rockwell"/>
                <a:cs typeface="Rockwell"/>
                <a:sym typeface="Rockwell"/>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67" name="Google Shape;167;p12"/>
          <p:cNvSpPr txBox="1">
            <a:spLocks noGrp="1"/>
          </p:cNvSpPr>
          <p:nvPr>
            <p:ph type="body" idx="6"/>
          </p:nvPr>
        </p:nvSpPr>
        <p:spPr>
          <a:xfrm>
            <a:off x="9807830" y="3424428"/>
            <a:ext cx="1964170" cy="504000"/>
          </a:xfrm>
          <a:prstGeom prst="rect">
            <a:avLst/>
          </a:prstGeom>
          <a:noFill/>
          <a:ln>
            <a:noFill/>
          </a:ln>
        </p:spPr>
        <p:txBody>
          <a:bodyPr spcFirstLastPara="1" wrap="square" lIns="0" tIns="0" rIns="0" bIns="0" anchor="t" anchorCtr="0"/>
          <a:lstStyle>
            <a:lvl1pPr marL="457200" marR="0" lvl="0" indent="-228600" algn="l" rtl="0">
              <a:lnSpc>
                <a:spcPct val="90000"/>
              </a:lnSpc>
              <a:spcBef>
                <a:spcPts val="1000"/>
              </a:spcBef>
              <a:spcAft>
                <a:spcPts val="0"/>
              </a:spcAft>
              <a:buClr>
                <a:srgbClr val="3F3F3F"/>
              </a:buClr>
              <a:buSzPts val="1800"/>
              <a:buFont typeface="Arial"/>
              <a:buNone/>
              <a:defRPr sz="1800" b="1" i="0" u="none" strike="noStrike" cap="none">
                <a:solidFill>
                  <a:srgbClr val="3F3F3F"/>
                </a:solidFill>
                <a:latin typeface="Rockwell"/>
                <a:ea typeface="Rockwell"/>
                <a:cs typeface="Rockwell"/>
                <a:sym typeface="Rockwell"/>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68" name="Google Shape;168;p12"/>
          <p:cNvSpPr>
            <a:spLocks noGrp="1"/>
          </p:cNvSpPr>
          <p:nvPr>
            <p:ph type="pic" idx="7"/>
          </p:nvPr>
        </p:nvSpPr>
        <p:spPr>
          <a:xfrm>
            <a:off x="431800" y="2808242"/>
            <a:ext cx="1505966" cy="1505966"/>
          </a:xfrm>
          <a:prstGeom prst="ellipse">
            <a:avLst/>
          </a:prstGeom>
          <a:solidFill>
            <a:srgbClr val="F2F2F2"/>
          </a:solidFill>
          <a:ln w="9525" cap="flat" cmpd="sng">
            <a:solidFill>
              <a:srgbClr val="F2F2F2"/>
            </a:solidFill>
            <a:prstDash val="solid"/>
            <a:round/>
            <a:headEnd type="none" w="sm" len="sm"/>
            <a:tailEnd type="none" w="sm" len="sm"/>
          </a:ln>
        </p:spPr>
        <p:txBody>
          <a:bodyPr spcFirstLastPara="1" wrap="square" lIns="0" tIns="0" rIns="0" bIns="0" anchor="ctr" anchorCtr="0"/>
          <a:lstStyle>
            <a:lvl1pPr marR="0" lvl="0" algn="ctr" rtl="0">
              <a:lnSpc>
                <a:spcPct val="90000"/>
              </a:lnSpc>
              <a:spcBef>
                <a:spcPts val="1000"/>
              </a:spcBef>
              <a:spcAft>
                <a:spcPts val="0"/>
              </a:spcAft>
              <a:buClr>
                <a:srgbClr val="3F3F3F"/>
              </a:buClr>
              <a:buSzPts val="1800"/>
              <a:buFont typeface="Arial"/>
              <a:buNone/>
              <a:defRPr sz="1800" b="0" i="0" u="none" strike="noStrike" cap="none">
                <a:solidFill>
                  <a:srgbClr val="3F3F3F"/>
                </a:solidFill>
                <a:latin typeface="Calibri"/>
                <a:ea typeface="Calibri"/>
                <a:cs typeface="Calibri"/>
                <a:sym typeface="Calibri"/>
              </a:defRPr>
            </a:lvl1pPr>
            <a:lvl2pPr marR="0" lvl="1"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R="0" lvl="2"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R="0" lvl="3"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R="0" lvl="4"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R="0" lvl="5"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R="0" lvl="6"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R="0" lvl="7"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R="0" lvl="8"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69" name="Google Shape;169;p12"/>
          <p:cNvSpPr>
            <a:spLocks noGrp="1"/>
          </p:cNvSpPr>
          <p:nvPr>
            <p:ph type="pic" idx="8"/>
          </p:nvPr>
        </p:nvSpPr>
        <p:spPr>
          <a:xfrm>
            <a:off x="4283742" y="2808242"/>
            <a:ext cx="1505966" cy="1505966"/>
          </a:xfrm>
          <a:prstGeom prst="ellipse">
            <a:avLst/>
          </a:prstGeom>
          <a:solidFill>
            <a:srgbClr val="F2F2F2"/>
          </a:solidFill>
          <a:ln w="9525" cap="flat" cmpd="sng">
            <a:solidFill>
              <a:srgbClr val="F2F2F2"/>
            </a:solidFill>
            <a:prstDash val="solid"/>
            <a:round/>
            <a:headEnd type="none" w="sm" len="sm"/>
            <a:tailEnd type="none" w="sm" len="sm"/>
          </a:ln>
        </p:spPr>
        <p:txBody>
          <a:bodyPr spcFirstLastPara="1" wrap="square" lIns="0" tIns="0" rIns="0" bIns="0" anchor="ctr" anchorCtr="0"/>
          <a:lstStyle>
            <a:lvl1pPr marR="0" lvl="0" algn="ctr" rtl="0">
              <a:lnSpc>
                <a:spcPct val="90000"/>
              </a:lnSpc>
              <a:spcBef>
                <a:spcPts val="1000"/>
              </a:spcBef>
              <a:spcAft>
                <a:spcPts val="0"/>
              </a:spcAft>
              <a:buClr>
                <a:srgbClr val="3F3F3F"/>
              </a:buClr>
              <a:buSzPts val="1800"/>
              <a:buFont typeface="Arial"/>
              <a:buNone/>
              <a:defRPr sz="1800" b="0" i="0" u="none" strike="noStrike" cap="none">
                <a:solidFill>
                  <a:srgbClr val="3F3F3F"/>
                </a:solidFill>
                <a:latin typeface="Calibri"/>
                <a:ea typeface="Calibri"/>
                <a:cs typeface="Calibri"/>
                <a:sym typeface="Calibri"/>
              </a:defRPr>
            </a:lvl1pPr>
            <a:lvl2pPr marR="0" lvl="1"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R="0" lvl="2"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R="0" lvl="3"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R="0" lvl="4"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R="0" lvl="5"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R="0" lvl="6"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R="0" lvl="7"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R="0" lvl="8"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70" name="Google Shape;170;p12"/>
          <p:cNvSpPr>
            <a:spLocks noGrp="1"/>
          </p:cNvSpPr>
          <p:nvPr>
            <p:ph type="pic" idx="9"/>
          </p:nvPr>
        </p:nvSpPr>
        <p:spPr>
          <a:xfrm>
            <a:off x="8135683" y="2808242"/>
            <a:ext cx="1505966" cy="1505966"/>
          </a:xfrm>
          <a:prstGeom prst="ellipse">
            <a:avLst/>
          </a:prstGeom>
          <a:solidFill>
            <a:srgbClr val="F2F2F2"/>
          </a:solidFill>
          <a:ln w="9525" cap="flat" cmpd="sng">
            <a:solidFill>
              <a:srgbClr val="F2F2F2"/>
            </a:solidFill>
            <a:prstDash val="solid"/>
            <a:round/>
            <a:headEnd type="none" w="sm" len="sm"/>
            <a:tailEnd type="none" w="sm" len="sm"/>
          </a:ln>
        </p:spPr>
        <p:txBody>
          <a:bodyPr spcFirstLastPara="1" wrap="square" lIns="0" tIns="0" rIns="0" bIns="0" anchor="ctr" anchorCtr="0"/>
          <a:lstStyle>
            <a:lvl1pPr marR="0" lvl="0" algn="ctr" rtl="0">
              <a:lnSpc>
                <a:spcPct val="90000"/>
              </a:lnSpc>
              <a:spcBef>
                <a:spcPts val="1000"/>
              </a:spcBef>
              <a:spcAft>
                <a:spcPts val="0"/>
              </a:spcAft>
              <a:buClr>
                <a:srgbClr val="3F3F3F"/>
              </a:buClr>
              <a:buSzPts val="1800"/>
              <a:buFont typeface="Arial"/>
              <a:buNone/>
              <a:defRPr sz="1800" b="0" i="0" u="none" strike="noStrike" cap="none">
                <a:solidFill>
                  <a:srgbClr val="3F3F3F"/>
                </a:solidFill>
                <a:latin typeface="Calibri"/>
                <a:ea typeface="Calibri"/>
                <a:cs typeface="Calibri"/>
                <a:sym typeface="Calibri"/>
              </a:defRPr>
            </a:lvl1pPr>
            <a:lvl2pPr marR="0" lvl="1"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R="0" lvl="2"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R="0" lvl="3"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R="0" lvl="4"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R="0" lvl="5"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R="0" lvl="6"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R="0" lvl="7"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R="0" lvl="8"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71" name="Google Shape;171;p12"/>
          <p:cNvSpPr txBox="1">
            <a:spLocks noGrp="1"/>
          </p:cNvSpPr>
          <p:nvPr>
            <p:ph type="body" idx="13"/>
          </p:nvPr>
        </p:nvSpPr>
        <p:spPr>
          <a:xfrm>
            <a:off x="431800" y="1080000"/>
            <a:ext cx="11339513" cy="276561"/>
          </a:xfrm>
          <a:prstGeom prst="rect">
            <a:avLst/>
          </a:prstGeom>
          <a:noFill/>
          <a:ln>
            <a:noFill/>
          </a:ln>
        </p:spPr>
        <p:txBody>
          <a:bodyPr spcFirstLastPara="1" wrap="square" lIns="0" tIns="0" rIns="0" bIns="0" anchor="t" anchorCtr="0"/>
          <a:lstStyle>
            <a:lvl1pPr marL="457200" marR="0" lvl="0" indent="-228600" algn="l" rtl="0">
              <a:lnSpc>
                <a:spcPct val="90000"/>
              </a:lnSpc>
              <a:spcBef>
                <a:spcPts val="1000"/>
              </a:spcBef>
              <a:spcAft>
                <a:spcPts val="0"/>
              </a:spcAft>
              <a:buClr>
                <a:srgbClr val="3F3F3F"/>
              </a:buClr>
              <a:buSzPts val="1800"/>
              <a:buFont typeface="Arial"/>
              <a:buNone/>
              <a:defRPr sz="1800" b="0" i="0" u="none" strike="noStrike" cap="none">
                <a:solidFill>
                  <a:srgbClr val="3F3F3F"/>
                </a:solidFill>
                <a:latin typeface="Calibri"/>
                <a:ea typeface="Calibri"/>
                <a:cs typeface="Calibri"/>
                <a:sym typeface="Calibri"/>
              </a:defRPr>
            </a:lvl1pPr>
            <a:lvl2pPr marL="914400" marR="0" lvl="1" indent="-228600" algn="l" rtl="0">
              <a:lnSpc>
                <a:spcPct val="90000"/>
              </a:lnSpc>
              <a:spcBef>
                <a:spcPts val="500"/>
              </a:spcBef>
              <a:spcAft>
                <a:spcPts val="0"/>
              </a:spcAft>
              <a:buClr>
                <a:srgbClr val="3F3F3F"/>
              </a:buClr>
              <a:buSzPts val="1600"/>
              <a:buFont typeface="Arial"/>
              <a:buNone/>
              <a:defRPr sz="1600" b="0" i="0" u="none" strike="noStrike" cap="none">
                <a:solidFill>
                  <a:srgbClr val="3F3F3F"/>
                </a:solidFill>
                <a:latin typeface="Calibri"/>
                <a:ea typeface="Calibri"/>
                <a:cs typeface="Calibri"/>
                <a:sym typeface="Calibri"/>
              </a:defRPr>
            </a:lvl2pPr>
            <a:lvl3pPr marL="1371600" marR="0" lvl="2" indent="-228600" algn="l" rtl="0">
              <a:lnSpc>
                <a:spcPct val="90000"/>
              </a:lnSpc>
              <a:spcBef>
                <a:spcPts val="500"/>
              </a:spcBef>
              <a:spcAft>
                <a:spcPts val="0"/>
              </a:spcAft>
              <a:buClr>
                <a:srgbClr val="3F3F3F"/>
              </a:buClr>
              <a:buSzPts val="1400"/>
              <a:buFont typeface="Arial"/>
              <a:buNone/>
              <a:defRPr sz="1400" b="0" i="0" u="none" strike="noStrike" cap="none">
                <a:solidFill>
                  <a:srgbClr val="3F3F3F"/>
                </a:solidFill>
                <a:latin typeface="Calibri"/>
                <a:ea typeface="Calibri"/>
                <a:cs typeface="Calibri"/>
                <a:sym typeface="Calibri"/>
              </a:defRPr>
            </a:lvl3pPr>
            <a:lvl4pPr marL="1828800" marR="0" lvl="3" indent="-228600" algn="l" rtl="0">
              <a:lnSpc>
                <a:spcPct val="90000"/>
              </a:lnSpc>
              <a:spcBef>
                <a:spcPts val="500"/>
              </a:spcBef>
              <a:spcAft>
                <a:spcPts val="0"/>
              </a:spcAft>
              <a:buClr>
                <a:srgbClr val="3F3F3F"/>
              </a:buClr>
              <a:buSzPts val="1400"/>
              <a:buFont typeface="Arial"/>
              <a:buNone/>
              <a:defRPr sz="1400" b="0" i="0" u="none" strike="noStrike" cap="none">
                <a:solidFill>
                  <a:srgbClr val="3F3F3F"/>
                </a:solidFill>
                <a:latin typeface="Calibri"/>
                <a:ea typeface="Calibri"/>
                <a:cs typeface="Calibri"/>
                <a:sym typeface="Calibri"/>
              </a:defRPr>
            </a:lvl4pPr>
            <a:lvl5pPr marL="2286000" marR="0" lvl="4" indent="-228600" algn="l" rtl="0">
              <a:lnSpc>
                <a:spcPct val="90000"/>
              </a:lnSpc>
              <a:spcBef>
                <a:spcPts val="500"/>
              </a:spcBef>
              <a:spcAft>
                <a:spcPts val="0"/>
              </a:spcAft>
              <a:buClr>
                <a:srgbClr val="3F3F3F"/>
              </a:buClr>
              <a:buSzPts val="1400"/>
              <a:buFont typeface="Arial"/>
              <a:buNone/>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72" name="Google Shape;172;p12"/>
          <p:cNvSpPr txBox="1">
            <a:spLocks noGrp="1"/>
          </p:cNvSpPr>
          <p:nvPr>
            <p:ph type="body" idx="14"/>
          </p:nvPr>
        </p:nvSpPr>
        <p:spPr>
          <a:xfrm>
            <a:off x="2103945" y="4311393"/>
            <a:ext cx="1964172" cy="1130300"/>
          </a:xfrm>
          <a:prstGeom prst="rect">
            <a:avLst/>
          </a:prstGeom>
          <a:noFill/>
          <a:ln>
            <a:noFill/>
          </a:ln>
        </p:spPr>
        <p:txBody>
          <a:bodyPr spcFirstLastPara="1" wrap="square" lIns="0" tIns="0" rIns="0" bIns="0" anchor="t" anchorCtr="0"/>
          <a:lstStyle>
            <a:lvl1pPr marL="457200" marR="0" lvl="0" indent="-228600" algn="l" rtl="0">
              <a:lnSpc>
                <a:spcPct val="90000"/>
              </a:lnSpc>
              <a:spcBef>
                <a:spcPts val="1000"/>
              </a:spcBef>
              <a:spcAft>
                <a:spcPts val="0"/>
              </a:spcAft>
              <a:buClr>
                <a:srgbClr val="3F3F3F"/>
              </a:buClr>
              <a:buSzPts val="1800"/>
              <a:buFont typeface="Arial"/>
              <a:buNone/>
              <a:defRPr sz="1800" b="0" i="0" u="none" strike="noStrike" cap="none">
                <a:solidFill>
                  <a:srgbClr val="3F3F3F"/>
                </a:solidFill>
                <a:latin typeface="Calibri"/>
                <a:ea typeface="Calibri"/>
                <a:cs typeface="Calibri"/>
                <a:sym typeface="Calibri"/>
              </a:defRPr>
            </a:lvl1pPr>
            <a:lvl2pPr marL="914400" marR="0" lvl="1" indent="-228600" algn="l" rtl="0">
              <a:lnSpc>
                <a:spcPct val="90000"/>
              </a:lnSpc>
              <a:spcBef>
                <a:spcPts val="500"/>
              </a:spcBef>
              <a:spcAft>
                <a:spcPts val="0"/>
              </a:spcAft>
              <a:buClr>
                <a:srgbClr val="3F3F3F"/>
              </a:buClr>
              <a:buSzPts val="1600"/>
              <a:buFont typeface="Arial"/>
              <a:buNone/>
              <a:defRPr sz="1600" b="0" i="0" u="none" strike="noStrike" cap="none">
                <a:solidFill>
                  <a:srgbClr val="3F3F3F"/>
                </a:solidFill>
                <a:latin typeface="Calibri"/>
                <a:ea typeface="Calibri"/>
                <a:cs typeface="Calibri"/>
                <a:sym typeface="Calibri"/>
              </a:defRPr>
            </a:lvl2pPr>
            <a:lvl3pPr marL="1371600" marR="0" lvl="2" indent="-228600" algn="l" rtl="0">
              <a:lnSpc>
                <a:spcPct val="90000"/>
              </a:lnSpc>
              <a:spcBef>
                <a:spcPts val="500"/>
              </a:spcBef>
              <a:spcAft>
                <a:spcPts val="0"/>
              </a:spcAft>
              <a:buClr>
                <a:srgbClr val="3F3F3F"/>
              </a:buClr>
              <a:buSzPts val="1400"/>
              <a:buFont typeface="Arial"/>
              <a:buNone/>
              <a:defRPr sz="1400" b="0" i="0" u="none" strike="noStrike" cap="none">
                <a:solidFill>
                  <a:srgbClr val="3F3F3F"/>
                </a:solidFill>
                <a:latin typeface="Calibri"/>
                <a:ea typeface="Calibri"/>
                <a:cs typeface="Calibri"/>
                <a:sym typeface="Calibri"/>
              </a:defRPr>
            </a:lvl3pPr>
            <a:lvl4pPr marL="1828800" marR="0" lvl="3" indent="-228600" algn="l" rtl="0">
              <a:lnSpc>
                <a:spcPct val="90000"/>
              </a:lnSpc>
              <a:spcBef>
                <a:spcPts val="500"/>
              </a:spcBef>
              <a:spcAft>
                <a:spcPts val="0"/>
              </a:spcAft>
              <a:buClr>
                <a:srgbClr val="3F3F3F"/>
              </a:buClr>
              <a:buSzPts val="1400"/>
              <a:buFont typeface="Arial"/>
              <a:buNone/>
              <a:defRPr sz="1400" b="0" i="0" u="none" strike="noStrike" cap="none">
                <a:solidFill>
                  <a:srgbClr val="3F3F3F"/>
                </a:solidFill>
                <a:latin typeface="Calibri"/>
                <a:ea typeface="Calibri"/>
                <a:cs typeface="Calibri"/>
                <a:sym typeface="Calibri"/>
              </a:defRPr>
            </a:lvl4pPr>
            <a:lvl5pPr marL="2286000" marR="0" lvl="4" indent="-228600" algn="l" rtl="0">
              <a:lnSpc>
                <a:spcPct val="90000"/>
              </a:lnSpc>
              <a:spcBef>
                <a:spcPts val="500"/>
              </a:spcBef>
              <a:spcAft>
                <a:spcPts val="0"/>
              </a:spcAft>
              <a:buClr>
                <a:srgbClr val="3F3F3F"/>
              </a:buClr>
              <a:buSzPts val="1400"/>
              <a:buFont typeface="Arial"/>
              <a:buNone/>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73" name="Google Shape;173;p12"/>
          <p:cNvSpPr txBox="1">
            <a:spLocks noGrp="1"/>
          </p:cNvSpPr>
          <p:nvPr>
            <p:ph type="body" idx="15"/>
          </p:nvPr>
        </p:nvSpPr>
        <p:spPr>
          <a:xfrm>
            <a:off x="5955887" y="4311393"/>
            <a:ext cx="1963737" cy="1130300"/>
          </a:xfrm>
          <a:prstGeom prst="rect">
            <a:avLst/>
          </a:prstGeom>
          <a:noFill/>
          <a:ln>
            <a:noFill/>
          </a:ln>
        </p:spPr>
        <p:txBody>
          <a:bodyPr spcFirstLastPara="1" wrap="square" lIns="0" tIns="0" rIns="0" bIns="0" anchor="t" anchorCtr="0"/>
          <a:lstStyle>
            <a:lvl1pPr marL="457200" marR="0" lvl="0" indent="-228600" algn="l" rtl="0">
              <a:lnSpc>
                <a:spcPct val="90000"/>
              </a:lnSpc>
              <a:spcBef>
                <a:spcPts val="1000"/>
              </a:spcBef>
              <a:spcAft>
                <a:spcPts val="0"/>
              </a:spcAft>
              <a:buClr>
                <a:srgbClr val="3F3F3F"/>
              </a:buClr>
              <a:buSzPts val="1800"/>
              <a:buFont typeface="Arial"/>
              <a:buNone/>
              <a:defRPr sz="18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74" name="Google Shape;174;p12"/>
          <p:cNvSpPr txBox="1">
            <a:spLocks noGrp="1"/>
          </p:cNvSpPr>
          <p:nvPr>
            <p:ph type="body" idx="16"/>
          </p:nvPr>
        </p:nvSpPr>
        <p:spPr>
          <a:xfrm>
            <a:off x="9807829" y="4311393"/>
            <a:ext cx="1981200" cy="1138238"/>
          </a:xfrm>
          <a:prstGeom prst="rect">
            <a:avLst/>
          </a:prstGeom>
          <a:noFill/>
          <a:ln>
            <a:noFill/>
          </a:ln>
        </p:spPr>
        <p:txBody>
          <a:bodyPr spcFirstLastPara="1" wrap="square" lIns="0" tIns="0" rIns="0" bIns="0" anchor="t" anchorCtr="0"/>
          <a:lstStyle>
            <a:lvl1pPr marL="457200" marR="0" lvl="0" indent="-228600" algn="l" rtl="0">
              <a:lnSpc>
                <a:spcPct val="90000"/>
              </a:lnSpc>
              <a:spcBef>
                <a:spcPts val="1000"/>
              </a:spcBef>
              <a:spcAft>
                <a:spcPts val="0"/>
              </a:spcAft>
              <a:buClr>
                <a:srgbClr val="3F3F3F"/>
              </a:buClr>
              <a:buSzPts val="1800"/>
              <a:buFont typeface="Arial"/>
              <a:buNone/>
              <a:defRPr sz="18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Tree>
    <p:extLst>
      <p:ext uri="{BB962C8B-B14F-4D97-AF65-F5344CB8AC3E}">
        <p14:creationId xmlns:p14="http://schemas.microsoft.com/office/powerpoint/2010/main" val="2939898299"/>
      </p:ext>
    </p:extLst>
  </p:cSld>
  <p:clrMapOvr>
    <a:masterClrMapping/>
  </p:clrMapOvr>
</p:sldLayout>
</file>

<file path=ppt/slideLayouts/slideLayout216.xml><?xml version="1.0" encoding="utf-8"?>
<p:sldLayout xmlns:a="http://schemas.openxmlformats.org/drawingml/2006/main" xmlns:r="http://schemas.openxmlformats.org/officeDocument/2006/relationships" xmlns:p="http://schemas.openxmlformats.org/presentationml/2006/main" matchingName="1_Image Bullets">
  <p:cSld name="1_Image Bullets">
    <p:spTree>
      <p:nvGrpSpPr>
        <p:cNvPr id="1" name="Shape 175"/>
        <p:cNvGrpSpPr/>
        <p:nvPr/>
      </p:nvGrpSpPr>
      <p:grpSpPr>
        <a:xfrm>
          <a:off x="0" y="0"/>
          <a:ext cx="0" cy="0"/>
          <a:chOff x="0" y="0"/>
          <a:chExt cx="0" cy="0"/>
        </a:xfrm>
      </p:grpSpPr>
      <p:sp>
        <p:nvSpPr>
          <p:cNvPr id="176" name="Google Shape;176;p13"/>
          <p:cNvSpPr/>
          <p:nvPr/>
        </p:nvSpPr>
        <p:spPr>
          <a:xfrm>
            <a:off x="3762852" y="1440875"/>
            <a:ext cx="1508760" cy="1508760"/>
          </a:xfrm>
          <a:prstGeom prst="ellipse">
            <a:avLst/>
          </a:pr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177" name="Google Shape;177;p13"/>
          <p:cNvSpPr/>
          <p:nvPr/>
        </p:nvSpPr>
        <p:spPr>
          <a:xfrm>
            <a:off x="6604501" y="1440875"/>
            <a:ext cx="1508760" cy="1508760"/>
          </a:xfrm>
          <a:prstGeom prst="ellipse">
            <a:avLst/>
          </a:pr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178" name="Google Shape;178;p13"/>
          <p:cNvSpPr/>
          <p:nvPr/>
        </p:nvSpPr>
        <p:spPr>
          <a:xfrm>
            <a:off x="9446150" y="1440578"/>
            <a:ext cx="1508760" cy="1508760"/>
          </a:xfrm>
          <a:prstGeom prst="ellipse">
            <a:avLst/>
          </a:pr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179" name="Google Shape;179;p13"/>
          <p:cNvSpPr/>
          <p:nvPr/>
        </p:nvSpPr>
        <p:spPr>
          <a:xfrm>
            <a:off x="923703" y="1440875"/>
            <a:ext cx="1508760" cy="1508760"/>
          </a:xfrm>
          <a:prstGeom prst="ellipse">
            <a:avLst/>
          </a:pr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180" name="Google Shape;180;p13"/>
          <p:cNvSpPr txBox="1">
            <a:spLocks noGrp="1"/>
          </p:cNvSpPr>
          <p:nvPr>
            <p:ph type="title"/>
          </p:nvPr>
        </p:nvSpPr>
        <p:spPr>
          <a:xfrm>
            <a:off x="432000" y="432000"/>
            <a:ext cx="11340000" cy="432000"/>
          </a:xfrm>
          <a:prstGeom prst="rect">
            <a:avLst/>
          </a:prstGeom>
          <a:noFill/>
          <a:ln>
            <a:noFill/>
          </a:ln>
        </p:spPr>
        <p:txBody>
          <a:bodyPr spcFirstLastPara="1" wrap="square" lIns="0" tIns="0" rIns="0" bIns="0" anchor="ctr" anchorCtr="0"/>
          <a:lstStyle>
            <a:lvl1pPr marR="0" lvl="0" algn="l" rtl="0">
              <a:lnSpc>
                <a:spcPct val="90000"/>
              </a:lnSpc>
              <a:spcBef>
                <a:spcPts val="0"/>
              </a:spcBef>
              <a:spcAft>
                <a:spcPts val="0"/>
              </a:spcAft>
              <a:buClr>
                <a:srgbClr val="0070C0"/>
              </a:buClr>
              <a:buSzPts val="3600"/>
              <a:buFont typeface="Economica"/>
              <a:buNone/>
              <a:defRPr sz="3600" b="0" i="0" u="none" strike="noStrike" cap="none">
                <a:solidFill>
                  <a:srgbClr val="0070C0"/>
                </a:solidFill>
                <a:latin typeface="Economica"/>
                <a:ea typeface="Economica"/>
                <a:cs typeface="Economica"/>
                <a:sym typeface="Economica"/>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endParaRPr/>
          </a:p>
        </p:txBody>
      </p:sp>
      <p:sp>
        <p:nvSpPr>
          <p:cNvPr id="181" name="Google Shape;181;p13"/>
          <p:cNvSpPr txBox="1">
            <a:spLocks noGrp="1"/>
          </p:cNvSpPr>
          <p:nvPr>
            <p:ph type="ftr" idx="11"/>
          </p:nvPr>
        </p:nvSpPr>
        <p:spPr>
          <a:xfrm>
            <a:off x="431999" y="6188628"/>
            <a:ext cx="8784941" cy="365125"/>
          </a:xfrm>
          <a:prstGeom prst="rect">
            <a:avLst/>
          </a:prstGeom>
          <a:noFill/>
          <a:ln>
            <a:noFill/>
          </a:ln>
        </p:spPr>
        <p:txBody>
          <a:bodyPr spcFirstLastPara="1" wrap="square" lIns="0" tIns="0" rIns="0" bIns="0" anchor="ctr" anchorCtr="0"/>
          <a:lstStyle>
            <a:lvl1pPr marR="0" lvl="0" algn="l" rtl="0">
              <a:spcBef>
                <a:spcPts val="0"/>
              </a:spcBef>
              <a:spcAft>
                <a:spcPts val="0"/>
              </a:spcAft>
              <a:buSzPts val="1400"/>
              <a:buNone/>
              <a:defRPr sz="1200" b="0" i="0" u="none" strike="noStrike" cap="none">
                <a:solidFill>
                  <a:srgbClr val="3F3F3F"/>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200" b="0" i="0" u="none" strike="noStrike" kern="0" cap="none" spc="0" normalizeH="0" baseline="0" noProof="0">
              <a:ln>
                <a:noFill/>
              </a:ln>
              <a:solidFill>
                <a:srgbClr val="3F3F3F"/>
              </a:solidFill>
              <a:effectLst/>
              <a:uLnTx/>
              <a:uFillTx/>
              <a:latin typeface="Calibri"/>
              <a:cs typeface="Calibri"/>
              <a:sym typeface="Calibri"/>
            </a:endParaRPr>
          </a:p>
        </p:txBody>
      </p:sp>
      <p:sp>
        <p:nvSpPr>
          <p:cNvPr id="182" name="Google Shape;182;p13"/>
          <p:cNvSpPr>
            <a:spLocks noGrp="1"/>
          </p:cNvSpPr>
          <p:nvPr>
            <p:ph type="sldNum" idx="12"/>
          </p:nvPr>
        </p:nvSpPr>
        <p:spPr>
          <a:xfrm>
            <a:off x="11496369" y="6155190"/>
            <a:ext cx="432000" cy="432000"/>
          </a:xfrm>
          <a:prstGeom prst="ellipse">
            <a:avLst/>
          </a:prstGeom>
          <a:noFill/>
          <a:ln w="9525" cap="flat" cmpd="sng">
            <a:solidFill>
              <a:schemeClr val="accent1"/>
            </a:solidFill>
            <a:prstDash val="solid"/>
            <a:round/>
            <a:headEnd type="none" w="sm" len="sm"/>
            <a:tailEnd type="none" w="sm" len="sm"/>
          </a:ln>
        </p:spPr>
        <p:txBody>
          <a:bodyPr spcFirstLastPara="1" wrap="square" lIns="0" tIns="0" rIns="0" bIns="0" anchor="ctr" anchorCtr="0">
            <a:noAutofit/>
          </a:bodyPr>
          <a:lstStyle>
            <a:lvl1pPr marL="0" marR="0" lvl="0" indent="0" algn="ctr" rtl="0">
              <a:spcBef>
                <a:spcPts val="0"/>
              </a:spcBef>
              <a:buNone/>
              <a:defRPr sz="1200" b="1" i="1" u="none" strike="noStrike" cap="none">
                <a:solidFill>
                  <a:srgbClr val="3F3F3F"/>
                </a:solidFill>
                <a:latin typeface="Rockwell"/>
                <a:ea typeface="Rockwell"/>
                <a:cs typeface="Rockwell"/>
                <a:sym typeface="Rockwell"/>
              </a:defRPr>
            </a:lvl1pPr>
            <a:lvl2pPr marL="0" marR="0" lvl="1" indent="0" algn="ctr" rtl="0">
              <a:spcBef>
                <a:spcPts val="0"/>
              </a:spcBef>
              <a:buNone/>
              <a:defRPr sz="1200" b="1" i="1" u="none" strike="noStrike" cap="none">
                <a:solidFill>
                  <a:srgbClr val="3F3F3F"/>
                </a:solidFill>
                <a:latin typeface="Rockwell"/>
                <a:ea typeface="Rockwell"/>
                <a:cs typeface="Rockwell"/>
                <a:sym typeface="Rockwell"/>
              </a:defRPr>
            </a:lvl2pPr>
            <a:lvl3pPr marL="0" marR="0" lvl="2" indent="0" algn="ctr" rtl="0">
              <a:spcBef>
                <a:spcPts val="0"/>
              </a:spcBef>
              <a:buNone/>
              <a:defRPr sz="1200" b="1" i="1" u="none" strike="noStrike" cap="none">
                <a:solidFill>
                  <a:srgbClr val="3F3F3F"/>
                </a:solidFill>
                <a:latin typeface="Rockwell"/>
                <a:ea typeface="Rockwell"/>
                <a:cs typeface="Rockwell"/>
                <a:sym typeface="Rockwell"/>
              </a:defRPr>
            </a:lvl3pPr>
            <a:lvl4pPr marL="0" marR="0" lvl="3" indent="0" algn="ctr" rtl="0">
              <a:spcBef>
                <a:spcPts val="0"/>
              </a:spcBef>
              <a:buNone/>
              <a:defRPr sz="1200" b="1" i="1" u="none" strike="noStrike" cap="none">
                <a:solidFill>
                  <a:srgbClr val="3F3F3F"/>
                </a:solidFill>
                <a:latin typeface="Rockwell"/>
                <a:ea typeface="Rockwell"/>
                <a:cs typeface="Rockwell"/>
                <a:sym typeface="Rockwell"/>
              </a:defRPr>
            </a:lvl4pPr>
            <a:lvl5pPr marL="0" marR="0" lvl="4" indent="0" algn="ctr" rtl="0">
              <a:spcBef>
                <a:spcPts val="0"/>
              </a:spcBef>
              <a:buNone/>
              <a:defRPr sz="1200" b="1" i="1" u="none" strike="noStrike" cap="none">
                <a:solidFill>
                  <a:srgbClr val="3F3F3F"/>
                </a:solidFill>
                <a:latin typeface="Rockwell"/>
                <a:ea typeface="Rockwell"/>
                <a:cs typeface="Rockwell"/>
                <a:sym typeface="Rockwell"/>
              </a:defRPr>
            </a:lvl5pPr>
            <a:lvl6pPr marL="0" marR="0" lvl="5" indent="0" algn="ctr" rtl="0">
              <a:spcBef>
                <a:spcPts val="0"/>
              </a:spcBef>
              <a:buNone/>
              <a:defRPr sz="1200" b="1" i="1" u="none" strike="noStrike" cap="none">
                <a:solidFill>
                  <a:srgbClr val="3F3F3F"/>
                </a:solidFill>
                <a:latin typeface="Rockwell"/>
                <a:ea typeface="Rockwell"/>
                <a:cs typeface="Rockwell"/>
                <a:sym typeface="Rockwell"/>
              </a:defRPr>
            </a:lvl6pPr>
            <a:lvl7pPr marL="0" marR="0" lvl="6" indent="0" algn="ctr" rtl="0">
              <a:spcBef>
                <a:spcPts val="0"/>
              </a:spcBef>
              <a:buNone/>
              <a:defRPr sz="1200" b="1" i="1" u="none" strike="noStrike" cap="none">
                <a:solidFill>
                  <a:srgbClr val="3F3F3F"/>
                </a:solidFill>
                <a:latin typeface="Rockwell"/>
                <a:ea typeface="Rockwell"/>
                <a:cs typeface="Rockwell"/>
                <a:sym typeface="Rockwell"/>
              </a:defRPr>
            </a:lvl7pPr>
            <a:lvl8pPr marL="0" marR="0" lvl="7" indent="0" algn="ctr" rtl="0">
              <a:spcBef>
                <a:spcPts val="0"/>
              </a:spcBef>
              <a:buNone/>
              <a:defRPr sz="1200" b="1" i="1" u="none" strike="noStrike" cap="none">
                <a:solidFill>
                  <a:srgbClr val="3F3F3F"/>
                </a:solidFill>
                <a:latin typeface="Rockwell"/>
                <a:ea typeface="Rockwell"/>
                <a:cs typeface="Rockwell"/>
                <a:sym typeface="Rockwell"/>
              </a:defRPr>
            </a:lvl8pPr>
            <a:lvl9pPr marL="0" marR="0" lvl="8" indent="0" algn="ctr" rtl="0">
              <a:spcBef>
                <a:spcPts val="0"/>
              </a:spcBef>
              <a:buNone/>
              <a:defRPr sz="1200" b="1" i="1" u="none" strike="noStrike" cap="none">
                <a:solidFill>
                  <a:srgbClr val="3F3F3F"/>
                </a:solidFill>
                <a:latin typeface="Rockwell"/>
                <a:ea typeface="Rockwell"/>
                <a:cs typeface="Rockwell"/>
                <a:sym typeface="Rockwell"/>
              </a:defRPr>
            </a:lvl9p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n-US" sz="1200" b="1" i="1" u="none" strike="noStrike" kern="0" cap="none" spc="0" normalizeH="0" baseline="0" noProof="0">
                <a:ln>
                  <a:noFill/>
                </a:ln>
                <a:solidFill>
                  <a:srgbClr val="3F3F3F"/>
                </a:solidFill>
                <a:effectLst/>
                <a:uLnTx/>
                <a:uFillTx/>
                <a:latin typeface="Rockwell"/>
                <a:sym typeface="Rockwell"/>
              </a:rPr>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t>‹#›</a:t>
            </a:fld>
            <a:endParaRPr kumimoji="0" sz="1200" b="1" i="1" u="none" strike="noStrike" kern="0" cap="none" spc="0" normalizeH="0" baseline="0" noProof="0">
              <a:ln>
                <a:noFill/>
              </a:ln>
              <a:solidFill>
                <a:srgbClr val="3F3F3F"/>
              </a:solidFill>
              <a:effectLst/>
              <a:uLnTx/>
              <a:uFillTx/>
              <a:latin typeface="Rockwell"/>
              <a:sym typeface="Rockwell"/>
            </a:endParaRPr>
          </a:p>
        </p:txBody>
      </p:sp>
      <p:sp>
        <p:nvSpPr>
          <p:cNvPr id="183" name="Google Shape;183;p13"/>
          <p:cNvSpPr txBox="1">
            <a:spLocks noGrp="1"/>
          </p:cNvSpPr>
          <p:nvPr>
            <p:ph type="body" idx="1"/>
          </p:nvPr>
        </p:nvSpPr>
        <p:spPr>
          <a:xfrm>
            <a:off x="3273743" y="4688112"/>
            <a:ext cx="2514600" cy="900000"/>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3F3F3F"/>
              </a:buClr>
              <a:buSzPts val="1600"/>
              <a:buFont typeface="Arial"/>
              <a:buNone/>
              <a:defRPr sz="16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84" name="Google Shape;184;p13"/>
          <p:cNvSpPr txBox="1">
            <a:spLocks noGrp="1"/>
          </p:cNvSpPr>
          <p:nvPr>
            <p:ph type="body" idx="2"/>
          </p:nvPr>
        </p:nvSpPr>
        <p:spPr>
          <a:xfrm>
            <a:off x="6115392" y="4688112"/>
            <a:ext cx="2514600" cy="900000"/>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3F3F3F"/>
              </a:buClr>
              <a:buSzPts val="1600"/>
              <a:buFont typeface="Arial"/>
              <a:buNone/>
              <a:defRPr sz="16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85" name="Google Shape;185;p13"/>
          <p:cNvSpPr txBox="1">
            <a:spLocks noGrp="1"/>
          </p:cNvSpPr>
          <p:nvPr>
            <p:ph type="body" idx="3"/>
          </p:nvPr>
        </p:nvSpPr>
        <p:spPr>
          <a:xfrm>
            <a:off x="8957041" y="4683350"/>
            <a:ext cx="2514600" cy="900000"/>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3F3F3F"/>
              </a:buClr>
              <a:buSzPts val="1600"/>
              <a:buFont typeface="Arial"/>
              <a:buNone/>
              <a:defRPr sz="16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86" name="Google Shape;186;p13"/>
          <p:cNvSpPr txBox="1">
            <a:spLocks noGrp="1"/>
          </p:cNvSpPr>
          <p:nvPr>
            <p:ph type="body" idx="4"/>
          </p:nvPr>
        </p:nvSpPr>
        <p:spPr>
          <a:xfrm>
            <a:off x="431800" y="3926334"/>
            <a:ext cx="2514600" cy="504000"/>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3F3F3F"/>
              </a:buClr>
              <a:buSzPts val="1800"/>
              <a:buFont typeface="Arial"/>
              <a:buNone/>
              <a:defRPr sz="1800" b="1" i="0" u="none" strike="noStrike" cap="none">
                <a:solidFill>
                  <a:srgbClr val="3F3F3F"/>
                </a:solidFill>
                <a:latin typeface="Rockwell"/>
                <a:ea typeface="Rockwell"/>
                <a:cs typeface="Rockwell"/>
                <a:sym typeface="Rockwell"/>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87" name="Google Shape;187;p13"/>
          <p:cNvSpPr txBox="1">
            <a:spLocks noGrp="1"/>
          </p:cNvSpPr>
          <p:nvPr>
            <p:ph type="body" idx="5"/>
          </p:nvPr>
        </p:nvSpPr>
        <p:spPr>
          <a:xfrm>
            <a:off x="3273743" y="3926335"/>
            <a:ext cx="2514600" cy="504000"/>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3F3F3F"/>
              </a:buClr>
              <a:buSzPts val="1800"/>
              <a:buFont typeface="Arial"/>
              <a:buNone/>
              <a:defRPr sz="1800" b="1" i="0" u="none" strike="noStrike" cap="none">
                <a:solidFill>
                  <a:srgbClr val="3F3F3F"/>
                </a:solidFill>
                <a:latin typeface="Rockwell"/>
                <a:ea typeface="Rockwell"/>
                <a:cs typeface="Rockwell"/>
                <a:sym typeface="Rockwell"/>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88" name="Google Shape;188;p13"/>
          <p:cNvSpPr txBox="1">
            <a:spLocks noGrp="1"/>
          </p:cNvSpPr>
          <p:nvPr>
            <p:ph type="body" idx="6"/>
          </p:nvPr>
        </p:nvSpPr>
        <p:spPr>
          <a:xfrm>
            <a:off x="6115392" y="3926335"/>
            <a:ext cx="2514600" cy="504000"/>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3F3F3F"/>
              </a:buClr>
              <a:buSzPts val="1800"/>
              <a:buFont typeface="Arial"/>
              <a:buNone/>
              <a:defRPr sz="1800" b="1" i="0" u="none" strike="noStrike" cap="none">
                <a:solidFill>
                  <a:srgbClr val="3F3F3F"/>
                </a:solidFill>
                <a:latin typeface="Rockwell"/>
                <a:ea typeface="Rockwell"/>
                <a:cs typeface="Rockwell"/>
                <a:sym typeface="Rockwell"/>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89" name="Google Shape;189;p13"/>
          <p:cNvSpPr txBox="1">
            <a:spLocks noGrp="1"/>
          </p:cNvSpPr>
          <p:nvPr>
            <p:ph type="body" idx="7"/>
          </p:nvPr>
        </p:nvSpPr>
        <p:spPr>
          <a:xfrm>
            <a:off x="8957041" y="3926038"/>
            <a:ext cx="2514600" cy="504000"/>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3F3F3F"/>
              </a:buClr>
              <a:buSzPts val="1800"/>
              <a:buFont typeface="Arial"/>
              <a:buNone/>
              <a:defRPr sz="1800" b="1" i="0" u="none" strike="noStrike" cap="none">
                <a:solidFill>
                  <a:srgbClr val="3F3F3F"/>
                </a:solidFill>
                <a:latin typeface="Rockwell"/>
                <a:ea typeface="Rockwell"/>
                <a:cs typeface="Rockwell"/>
                <a:sym typeface="Rockwell"/>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90" name="Google Shape;190;p13"/>
          <p:cNvSpPr txBox="1">
            <a:spLocks noGrp="1"/>
          </p:cNvSpPr>
          <p:nvPr>
            <p:ph type="body" idx="8"/>
          </p:nvPr>
        </p:nvSpPr>
        <p:spPr>
          <a:xfrm>
            <a:off x="432094" y="4683350"/>
            <a:ext cx="2514600" cy="900000"/>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3F3F3F"/>
              </a:buClr>
              <a:buSzPts val="1600"/>
              <a:buFont typeface="Arial"/>
              <a:buNone/>
              <a:defRPr sz="16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91" name="Google Shape;191;p13"/>
          <p:cNvSpPr>
            <a:spLocks noGrp="1"/>
          </p:cNvSpPr>
          <p:nvPr>
            <p:ph type="pic" idx="9"/>
          </p:nvPr>
        </p:nvSpPr>
        <p:spPr>
          <a:xfrm>
            <a:off x="1251046" y="1768218"/>
            <a:ext cx="854075" cy="854075"/>
          </a:xfrm>
          <a:prstGeom prst="rect">
            <a:avLst/>
          </a:prstGeom>
          <a:noFill/>
          <a:ln>
            <a:noFill/>
          </a:ln>
        </p:spPr>
        <p:txBody>
          <a:bodyPr spcFirstLastPara="1" wrap="square" lIns="0" tIns="0" rIns="0" bIns="0" anchor="t" anchorCtr="0"/>
          <a:lstStyle>
            <a:lvl1pPr marR="0" lvl="0" algn="l" rtl="0">
              <a:lnSpc>
                <a:spcPct val="90000"/>
              </a:lnSpc>
              <a:spcBef>
                <a:spcPts val="1000"/>
              </a:spcBef>
              <a:spcAft>
                <a:spcPts val="0"/>
              </a:spcAft>
              <a:buClr>
                <a:srgbClr val="3F3F3F"/>
              </a:buClr>
              <a:buSzPts val="1800"/>
              <a:buFont typeface="Arial"/>
              <a:buNone/>
              <a:defRPr sz="1800" b="0" i="0" u="none" strike="noStrike" cap="none">
                <a:solidFill>
                  <a:srgbClr val="3F3F3F"/>
                </a:solidFill>
                <a:latin typeface="Calibri"/>
                <a:ea typeface="Calibri"/>
                <a:cs typeface="Calibri"/>
                <a:sym typeface="Calibri"/>
              </a:defRPr>
            </a:lvl1pPr>
            <a:lvl2pPr marR="0" lvl="1"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R="0" lvl="2"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R="0" lvl="3"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R="0" lvl="4"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R="0" lvl="5"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R="0" lvl="6"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R="0" lvl="7"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R="0" lvl="8"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92" name="Google Shape;192;p13"/>
          <p:cNvSpPr>
            <a:spLocks noGrp="1"/>
          </p:cNvSpPr>
          <p:nvPr>
            <p:ph type="pic" idx="13"/>
          </p:nvPr>
        </p:nvSpPr>
        <p:spPr>
          <a:xfrm>
            <a:off x="4092436" y="1768218"/>
            <a:ext cx="854075" cy="854075"/>
          </a:xfrm>
          <a:prstGeom prst="rect">
            <a:avLst/>
          </a:prstGeom>
          <a:noFill/>
          <a:ln>
            <a:noFill/>
          </a:ln>
        </p:spPr>
        <p:txBody>
          <a:bodyPr spcFirstLastPara="1" wrap="square" lIns="0" tIns="0" rIns="0" bIns="0" anchor="t" anchorCtr="0"/>
          <a:lstStyle>
            <a:lvl1pPr marR="0" lvl="0" algn="l" rtl="0">
              <a:lnSpc>
                <a:spcPct val="90000"/>
              </a:lnSpc>
              <a:spcBef>
                <a:spcPts val="1000"/>
              </a:spcBef>
              <a:spcAft>
                <a:spcPts val="0"/>
              </a:spcAft>
              <a:buClr>
                <a:srgbClr val="3F3F3F"/>
              </a:buClr>
              <a:buSzPts val="1800"/>
              <a:buFont typeface="Arial"/>
              <a:buNone/>
              <a:defRPr sz="1800" b="0" i="0" u="none" strike="noStrike" cap="none">
                <a:solidFill>
                  <a:srgbClr val="3F3F3F"/>
                </a:solidFill>
                <a:latin typeface="Calibri"/>
                <a:ea typeface="Calibri"/>
                <a:cs typeface="Calibri"/>
                <a:sym typeface="Calibri"/>
              </a:defRPr>
            </a:lvl1pPr>
            <a:lvl2pPr marR="0" lvl="1"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R="0" lvl="2"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R="0" lvl="3"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R="0" lvl="4"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R="0" lvl="5"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R="0" lvl="6"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R="0" lvl="7"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R="0" lvl="8"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93" name="Google Shape;193;p13"/>
          <p:cNvSpPr>
            <a:spLocks noGrp="1"/>
          </p:cNvSpPr>
          <p:nvPr>
            <p:ph type="pic" idx="14"/>
          </p:nvPr>
        </p:nvSpPr>
        <p:spPr>
          <a:xfrm>
            <a:off x="6933339" y="1768218"/>
            <a:ext cx="854075" cy="854075"/>
          </a:xfrm>
          <a:prstGeom prst="rect">
            <a:avLst/>
          </a:prstGeom>
          <a:noFill/>
          <a:ln>
            <a:noFill/>
          </a:ln>
        </p:spPr>
        <p:txBody>
          <a:bodyPr spcFirstLastPara="1" wrap="square" lIns="0" tIns="0" rIns="0" bIns="0" anchor="t" anchorCtr="0"/>
          <a:lstStyle>
            <a:lvl1pPr marR="0" lvl="0" algn="l" rtl="0">
              <a:lnSpc>
                <a:spcPct val="90000"/>
              </a:lnSpc>
              <a:spcBef>
                <a:spcPts val="1000"/>
              </a:spcBef>
              <a:spcAft>
                <a:spcPts val="0"/>
              </a:spcAft>
              <a:buClr>
                <a:srgbClr val="3F3F3F"/>
              </a:buClr>
              <a:buSzPts val="1800"/>
              <a:buFont typeface="Arial"/>
              <a:buNone/>
              <a:defRPr sz="1800" b="0" i="0" u="none" strike="noStrike" cap="none">
                <a:solidFill>
                  <a:srgbClr val="3F3F3F"/>
                </a:solidFill>
                <a:latin typeface="Calibri"/>
                <a:ea typeface="Calibri"/>
                <a:cs typeface="Calibri"/>
                <a:sym typeface="Calibri"/>
              </a:defRPr>
            </a:lvl1pPr>
            <a:lvl2pPr marR="0" lvl="1"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R="0" lvl="2"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R="0" lvl="3"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R="0" lvl="4"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R="0" lvl="5"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R="0" lvl="6"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R="0" lvl="7"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R="0" lvl="8"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94" name="Google Shape;194;p13"/>
          <p:cNvSpPr>
            <a:spLocks noGrp="1"/>
          </p:cNvSpPr>
          <p:nvPr>
            <p:ph type="pic" idx="15"/>
          </p:nvPr>
        </p:nvSpPr>
        <p:spPr>
          <a:xfrm>
            <a:off x="9774241" y="1767921"/>
            <a:ext cx="854075" cy="854075"/>
          </a:xfrm>
          <a:prstGeom prst="rect">
            <a:avLst/>
          </a:prstGeom>
          <a:noFill/>
          <a:ln>
            <a:noFill/>
          </a:ln>
        </p:spPr>
        <p:txBody>
          <a:bodyPr spcFirstLastPara="1" wrap="square" lIns="0" tIns="0" rIns="0" bIns="0" anchor="t" anchorCtr="0"/>
          <a:lstStyle>
            <a:lvl1pPr marR="0" lvl="0" algn="l" rtl="0">
              <a:lnSpc>
                <a:spcPct val="90000"/>
              </a:lnSpc>
              <a:spcBef>
                <a:spcPts val="1000"/>
              </a:spcBef>
              <a:spcAft>
                <a:spcPts val="0"/>
              </a:spcAft>
              <a:buClr>
                <a:srgbClr val="3F3F3F"/>
              </a:buClr>
              <a:buSzPts val="1800"/>
              <a:buFont typeface="Arial"/>
              <a:buNone/>
              <a:defRPr sz="1800" b="0" i="0" u="none" strike="noStrike" cap="none">
                <a:solidFill>
                  <a:srgbClr val="3F3F3F"/>
                </a:solidFill>
                <a:latin typeface="Calibri"/>
                <a:ea typeface="Calibri"/>
                <a:cs typeface="Calibri"/>
                <a:sym typeface="Calibri"/>
              </a:defRPr>
            </a:lvl1pPr>
            <a:lvl2pPr marR="0" lvl="1"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R="0" lvl="2"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R="0" lvl="3"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R="0" lvl="4"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R="0" lvl="5"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R="0" lvl="6"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R="0" lvl="7"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R="0" lvl="8"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Tree>
    <p:extLst>
      <p:ext uri="{BB962C8B-B14F-4D97-AF65-F5344CB8AC3E}">
        <p14:creationId xmlns:p14="http://schemas.microsoft.com/office/powerpoint/2010/main" val="1340842564"/>
      </p:ext>
    </p:extLst>
  </p:cSld>
  <p:clrMapOvr>
    <a:masterClrMapping/>
  </p:clrMapOvr>
</p:sldLayout>
</file>

<file path=ppt/slideLayouts/slideLayout217.xml><?xml version="1.0" encoding="utf-8"?>
<p:sldLayout xmlns:a="http://schemas.openxmlformats.org/drawingml/2006/main" xmlns:r="http://schemas.openxmlformats.org/officeDocument/2006/relationships" xmlns:p="http://schemas.openxmlformats.org/presentationml/2006/main" matchingName="Title and Content">
  <p:cSld name="Title and Content">
    <p:spTree>
      <p:nvGrpSpPr>
        <p:cNvPr id="1" name="Shape 195"/>
        <p:cNvGrpSpPr/>
        <p:nvPr/>
      </p:nvGrpSpPr>
      <p:grpSpPr>
        <a:xfrm>
          <a:off x="0" y="0"/>
          <a:ext cx="0" cy="0"/>
          <a:chOff x="0" y="0"/>
          <a:chExt cx="0" cy="0"/>
        </a:xfrm>
      </p:grpSpPr>
      <p:sp>
        <p:nvSpPr>
          <p:cNvPr id="196" name="Google Shape;196;p14"/>
          <p:cNvSpPr txBox="1">
            <a:spLocks noGrp="1"/>
          </p:cNvSpPr>
          <p:nvPr>
            <p:ph type="body" idx="1"/>
          </p:nvPr>
        </p:nvSpPr>
        <p:spPr>
          <a:xfrm>
            <a:off x="432000" y="1152000"/>
            <a:ext cx="11340000" cy="4680000"/>
          </a:xfrm>
          <a:prstGeom prst="rect">
            <a:avLst/>
          </a:prstGeom>
          <a:noFill/>
          <a:ln>
            <a:noFill/>
          </a:ln>
        </p:spPr>
        <p:txBody>
          <a:bodyPr spcFirstLastPara="1" wrap="square" lIns="0" tIns="0" rIns="0" bIns="0" anchor="t" anchorCtr="0"/>
          <a:lstStyle>
            <a:lvl1pPr marL="457200" marR="0" lvl="0" indent="-342900" algn="l" rtl="0">
              <a:lnSpc>
                <a:spcPct val="90000"/>
              </a:lnSpc>
              <a:spcBef>
                <a:spcPts val="1000"/>
              </a:spcBef>
              <a:spcAft>
                <a:spcPts val="0"/>
              </a:spcAft>
              <a:buClr>
                <a:srgbClr val="3F3F3F"/>
              </a:buClr>
              <a:buSzPts val="1800"/>
              <a:buFont typeface="Arial"/>
              <a:buChar char="•"/>
              <a:defRPr sz="18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97" name="Google Shape;197;p14"/>
          <p:cNvSpPr txBox="1">
            <a:spLocks noGrp="1"/>
          </p:cNvSpPr>
          <p:nvPr>
            <p:ph type="title"/>
          </p:nvPr>
        </p:nvSpPr>
        <p:spPr>
          <a:xfrm>
            <a:off x="432000" y="432000"/>
            <a:ext cx="11340000" cy="432000"/>
          </a:xfrm>
          <a:prstGeom prst="rect">
            <a:avLst/>
          </a:prstGeom>
          <a:noFill/>
          <a:ln>
            <a:noFill/>
          </a:ln>
        </p:spPr>
        <p:txBody>
          <a:bodyPr spcFirstLastPara="1" wrap="square" lIns="0" tIns="0" rIns="0" bIns="0" anchor="ctr" anchorCtr="0"/>
          <a:lstStyle>
            <a:lvl1pPr marR="0" lvl="0" algn="l" rtl="0">
              <a:lnSpc>
                <a:spcPct val="90000"/>
              </a:lnSpc>
              <a:spcBef>
                <a:spcPts val="0"/>
              </a:spcBef>
              <a:spcAft>
                <a:spcPts val="0"/>
              </a:spcAft>
              <a:buClr>
                <a:srgbClr val="3F3F3F"/>
              </a:buClr>
              <a:buSzPts val="4800"/>
              <a:buFont typeface="Economica"/>
              <a:buNone/>
              <a:defRPr sz="4800" b="0" i="0" u="none" strike="noStrike" cap="none">
                <a:solidFill>
                  <a:srgbClr val="3F3F3F"/>
                </a:solidFill>
                <a:latin typeface="Economica"/>
                <a:ea typeface="Economica"/>
                <a:cs typeface="Economica"/>
                <a:sym typeface="Economica"/>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endParaRPr/>
          </a:p>
        </p:txBody>
      </p:sp>
      <p:sp>
        <p:nvSpPr>
          <p:cNvPr id="198" name="Google Shape;198;p14"/>
          <p:cNvSpPr txBox="1">
            <a:spLocks noGrp="1"/>
          </p:cNvSpPr>
          <p:nvPr>
            <p:ph type="ftr" idx="11"/>
          </p:nvPr>
        </p:nvSpPr>
        <p:spPr>
          <a:xfrm>
            <a:off x="431999" y="6188628"/>
            <a:ext cx="8784941" cy="365125"/>
          </a:xfrm>
          <a:prstGeom prst="rect">
            <a:avLst/>
          </a:prstGeom>
          <a:noFill/>
          <a:ln>
            <a:noFill/>
          </a:ln>
        </p:spPr>
        <p:txBody>
          <a:bodyPr spcFirstLastPara="1" wrap="square" lIns="0" tIns="0" rIns="0" bIns="0" anchor="ctr" anchorCtr="0"/>
          <a:lstStyle>
            <a:lvl1pPr marR="0" lvl="0" algn="l" rtl="0">
              <a:spcBef>
                <a:spcPts val="0"/>
              </a:spcBef>
              <a:spcAft>
                <a:spcPts val="0"/>
              </a:spcAft>
              <a:buSzPts val="1400"/>
              <a:buNone/>
              <a:defRPr sz="1200" b="0" i="0" u="none" strike="noStrike" cap="none">
                <a:solidFill>
                  <a:srgbClr val="3F3F3F"/>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200" b="0" i="0" u="none" strike="noStrike" kern="0" cap="none" spc="0" normalizeH="0" baseline="0" noProof="0">
              <a:ln>
                <a:noFill/>
              </a:ln>
              <a:solidFill>
                <a:srgbClr val="3F3F3F"/>
              </a:solidFill>
              <a:effectLst/>
              <a:uLnTx/>
              <a:uFillTx/>
              <a:latin typeface="Calibri"/>
              <a:cs typeface="Calibri"/>
              <a:sym typeface="Calibri"/>
            </a:endParaRPr>
          </a:p>
        </p:txBody>
      </p:sp>
      <p:sp>
        <p:nvSpPr>
          <p:cNvPr id="199" name="Google Shape;199;p14"/>
          <p:cNvSpPr>
            <a:spLocks noGrp="1"/>
          </p:cNvSpPr>
          <p:nvPr>
            <p:ph type="sldNum" idx="12"/>
          </p:nvPr>
        </p:nvSpPr>
        <p:spPr>
          <a:xfrm>
            <a:off x="11496369" y="6155190"/>
            <a:ext cx="432000" cy="432000"/>
          </a:xfrm>
          <a:prstGeom prst="ellipse">
            <a:avLst/>
          </a:prstGeom>
          <a:noFill/>
          <a:ln w="9525" cap="flat" cmpd="sng">
            <a:solidFill>
              <a:schemeClr val="accent1"/>
            </a:solidFill>
            <a:prstDash val="solid"/>
            <a:round/>
            <a:headEnd type="none" w="sm" len="sm"/>
            <a:tailEnd type="none" w="sm" len="sm"/>
          </a:ln>
        </p:spPr>
        <p:txBody>
          <a:bodyPr spcFirstLastPara="1" wrap="square" lIns="0" tIns="0" rIns="0" bIns="0" anchor="ctr" anchorCtr="0">
            <a:noAutofit/>
          </a:bodyPr>
          <a:lstStyle>
            <a:lvl1pPr marL="0" marR="0" lvl="0" indent="0" algn="ctr" rtl="0">
              <a:spcBef>
                <a:spcPts val="0"/>
              </a:spcBef>
              <a:buNone/>
              <a:defRPr sz="1200" b="1" i="1" u="none" strike="noStrike" cap="none">
                <a:solidFill>
                  <a:srgbClr val="3F3F3F"/>
                </a:solidFill>
                <a:latin typeface="Rockwell"/>
                <a:ea typeface="Rockwell"/>
                <a:cs typeface="Rockwell"/>
                <a:sym typeface="Rockwell"/>
              </a:defRPr>
            </a:lvl1pPr>
            <a:lvl2pPr marL="0" marR="0" lvl="1" indent="0" algn="ctr" rtl="0">
              <a:spcBef>
                <a:spcPts val="0"/>
              </a:spcBef>
              <a:buNone/>
              <a:defRPr sz="1200" b="1" i="1" u="none" strike="noStrike" cap="none">
                <a:solidFill>
                  <a:srgbClr val="3F3F3F"/>
                </a:solidFill>
                <a:latin typeface="Rockwell"/>
                <a:ea typeface="Rockwell"/>
                <a:cs typeface="Rockwell"/>
                <a:sym typeface="Rockwell"/>
              </a:defRPr>
            </a:lvl2pPr>
            <a:lvl3pPr marL="0" marR="0" lvl="2" indent="0" algn="ctr" rtl="0">
              <a:spcBef>
                <a:spcPts val="0"/>
              </a:spcBef>
              <a:buNone/>
              <a:defRPr sz="1200" b="1" i="1" u="none" strike="noStrike" cap="none">
                <a:solidFill>
                  <a:srgbClr val="3F3F3F"/>
                </a:solidFill>
                <a:latin typeface="Rockwell"/>
                <a:ea typeface="Rockwell"/>
                <a:cs typeface="Rockwell"/>
                <a:sym typeface="Rockwell"/>
              </a:defRPr>
            </a:lvl3pPr>
            <a:lvl4pPr marL="0" marR="0" lvl="3" indent="0" algn="ctr" rtl="0">
              <a:spcBef>
                <a:spcPts val="0"/>
              </a:spcBef>
              <a:buNone/>
              <a:defRPr sz="1200" b="1" i="1" u="none" strike="noStrike" cap="none">
                <a:solidFill>
                  <a:srgbClr val="3F3F3F"/>
                </a:solidFill>
                <a:latin typeface="Rockwell"/>
                <a:ea typeface="Rockwell"/>
                <a:cs typeface="Rockwell"/>
                <a:sym typeface="Rockwell"/>
              </a:defRPr>
            </a:lvl4pPr>
            <a:lvl5pPr marL="0" marR="0" lvl="4" indent="0" algn="ctr" rtl="0">
              <a:spcBef>
                <a:spcPts val="0"/>
              </a:spcBef>
              <a:buNone/>
              <a:defRPr sz="1200" b="1" i="1" u="none" strike="noStrike" cap="none">
                <a:solidFill>
                  <a:srgbClr val="3F3F3F"/>
                </a:solidFill>
                <a:latin typeface="Rockwell"/>
                <a:ea typeface="Rockwell"/>
                <a:cs typeface="Rockwell"/>
                <a:sym typeface="Rockwell"/>
              </a:defRPr>
            </a:lvl5pPr>
            <a:lvl6pPr marL="0" marR="0" lvl="5" indent="0" algn="ctr" rtl="0">
              <a:spcBef>
                <a:spcPts val="0"/>
              </a:spcBef>
              <a:buNone/>
              <a:defRPr sz="1200" b="1" i="1" u="none" strike="noStrike" cap="none">
                <a:solidFill>
                  <a:srgbClr val="3F3F3F"/>
                </a:solidFill>
                <a:latin typeface="Rockwell"/>
                <a:ea typeface="Rockwell"/>
                <a:cs typeface="Rockwell"/>
                <a:sym typeface="Rockwell"/>
              </a:defRPr>
            </a:lvl6pPr>
            <a:lvl7pPr marL="0" marR="0" lvl="6" indent="0" algn="ctr" rtl="0">
              <a:spcBef>
                <a:spcPts val="0"/>
              </a:spcBef>
              <a:buNone/>
              <a:defRPr sz="1200" b="1" i="1" u="none" strike="noStrike" cap="none">
                <a:solidFill>
                  <a:srgbClr val="3F3F3F"/>
                </a:solidFill>
                <a:latin typeface="Rockwell"/>
                <a:ea typeface="Rockwell"/>
                <a:cs typeface="Rockwell"/>
                <a:sym typeface="Rockwell"/>
              </a:defRPr>
            </a:lvl7pPr>
            <a:lvl8pPr marL="0" marR="0" lvl="7" indent="0" algn="ctr" rtl="0">
              <a:spcBef>
                <a:spcPts val="0"/>
              </a:spcBef>
              <a:buNone/>
              <a:defRPr sz="1200" b="1" i="1" u="none" strike="noStrike" cap="none">
                <a:solidFill>
                  <a:srgbClr val="3F3F3F"/>
                </a:solidFill>
                <a:latin typeface="Rockwell"/>
                <a:ea typeface="Rockwell"/>
                <a:cs typeface="Rockwell"/>
                <a:sym typeface="Rockwell"/>
              </a:defRPr>
            </a:lvl8pPr>
            <a:lvl9pPr marL="0" marR="0" lvl="8" indent="0" algn="ctr" rtl="0">
              <a:spcBef>
                <a:spcPts val="0"/>
              </a:spcBef>
              <a:buNone/>
              <a:defRPr sz="1200" b="1" i="1" u="none" strike="noStrike" cap="none">
                <a:solidFill>
                  <a:srgbClr val="3F3F3F"/>
                </a:solidFill>
                <a:latin typeface="Rockwell"/>
                <a:ea typeface="Rockwell"/>
                <a:cs typeface="Rockwell"/>
                <a:sym typeface="Rockwell"/>
              </a:defRPr>
            </a:lvl9p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n-US" sz="1200" b="1" i="1" u="none" strike="noStrike" kern="0" cap="none" spc="0" normalizeH="0" baseline="0" noProof="0">
                <a:ln>
                  <a:noFill/>
                </a:ln>
                <a:solidFill>
                  <a:srgbClr val="3F3F3F"/>
                </a:solidFill>
                <a:effectLst/>
                <a:uLnTx/>
                <a:uFillTx/>
                <a:latin typeface="Rockwell"/>
                <a:sym typeface="Rockwell"/>
              </a:rPr>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t>‹#›</a:t>
            </a:fld>
            <a:endParaRPr kumimoji="0" sz="1200" b="1" i="1" u="none" strike="noStrike" kern="0" cap="none" spc="0" normalizeH="0" baseline="0" noProof="0">
              <a:ln>
                <a:noFill/>
              </a:ln>
              <a:solidFill>
                <a:srgbClr val="3F3F3F"/>
              </a:solidFill>
              <a:effectLst/>
              <a:uLnTx/>
              <a:uFillTx/>
              <a:latin typeface="Rockwell"/>
              <a:sym typeface="Rockwell"/>
            </a:endParaRPr>
          </a:p>
        </p:txBody>
      </p:sp>
      <p:sp>
        <p:nvSpPr>
          <p:cNvPr id="200" name="Google Shape;200;p14"/>
          <p:cNvSpPr/>
          <p:nvPr/>
        </p:nvSpPr>
        <p:spPr>
          <a:xfrm rot="-2339177">
            <a:off x="10216425" y="538864"/>
            <a:ext cx="467362" cy="344458"/>
          </a:xfrm>
          <a:custGeom>
            <a:avLst/>
            <a:gdLst/>
            <a:ahLst/>
            <a:cxnLst/>
            <a:rect l="l" t="t" r="r" b="b"/>
            <a:pathLst>
              <a:path w="692798" h="510610" extrusionOk="0">
                <a:moveTo>
                  <a:pt x="692798" y="224339"/>
                </a:moveTo>
                <a:lnTo>
                  <a:pt x="308036" y="510610"/>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01" name="Google Shape;201;p14"/>
          <p:cNvSpPr/>
          <p:nvPr/>
        </p:nvSpPr>
        <p:spPr>
          <a:xfrm rot="-1222373">
            <a:off x="10678141" y="849218"/>
            <a:ext cx="316887" cy="233554"/>
          </a:xfrm>
          <a:custGeom>
            <a:avLst/>
            <a:gdLst/>
            <a:ahLst/>
            <a:cxnLst/>
            <a:rect l="l" t="t" r="r" b="b"/>
            <a:pathLst>
              <a:path w="692798" h="510610" extrusionOk="0">
                <a:moveTo>
                  <a:pt x="692798" y="224339"/>
                </a:moveTo>
                <a:lnTo>
                  <a:pt x="308036" y="510610"/>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02" name="Google Shape;202;p14"/>
          <p:cNvSpPr/>
          <p:nvPr/>
        </p:nvSpPr>
        <p:spPr>
          <a:xfrm rot="-2339177">
            <a:off x="10717367" y="620572"/>
            <a:ext cx="250689" cy="184764"/>
          </a:xfrm>
          <a:custGeom>
            <a:avLst/>
            <a:gdLst/>
            <a:ahLst/>
            <a:cxnLst/>
            <a:rect l="l" t="t" r="r" b="b"/>
            <a:pathLst>
              <a:path w="692798" h="510610" extrusionOk="0">
                <a:moveTo>
                  <a:pt x="692798" y="224339"/>
                </a:moveTo>
                <a:lnTo>
                  <a:pt x="308036" y="510610"/>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03" name="Google Shape;203;p14"/>
          <p:cNvSpPr/>
          <p:nvPr/>
        </p:nvSpPr>
        <p:spPr>
          <a:xfrm rot="-1789612">
            <a:off x="11064926" y="781602"/>
            <a:ext cx="216995" cy="159931"/>
          </a:xfrm>
          <a:custGeom>
            <a:avLst/>
            <a:gdLst/>
            <a:ahLst/>
            <a:cxnLst/>
            <a:rect l="l" t="t" r="r" b="b"/>
            <a:pathLst>
              <a:path w="692798" h="510610" extrusionOk="0">
                <a:moveTo>
                  <a:pt x="692798" y="224339"/>
                </a:moveTo>
                <a:lnTo>
                  <a:pt x="308036" y="510610"/>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04" name="Google Shape;204;p14"/>
          <p:cNvSpPr/>
          <p:nvPr/>
        </p:nvSpPr>
        <p:spPr>
          <a:xfrm rot="-3322149">
            <a:off x="11152527" y="382052"/>
            <a:ext cx="216995" cy="159931"/>
          </a:xfrm>
          <a:custGeom>
            <a:avLst/>
            <a:gdLst/>
            <a:ahLst/>
            <a:cxnLst/>
            <a:rect l="l" t="t" r="r" b="b"/>
            <a:pathLst>
              <a:path w="692798" h="510610" extrusionOk="0">
                <a:moveTo>
                  <a:pt x="692798" y="224339"/>
                </a:moveTo>
                <a:lnTo>
                  <a:pt x="308036" y="510610"/>
                </a:lnTo>
                <a:lnTo>
                  <a:pt x="64876" y="168539"/>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05" name="Google Shape;205;p14"/>
          <p:cNvSpPr/>
          <p:nvPr/>
        </p:nvSpPr>
        <p:spPr>
          <a:xfrm rot="-838582">
            <a:off x="11545452" y="1030689"/>
            <a:ext cx="162256" cy="119587"/>
          </a:xfrm>
          <a:custGeom>
            <a:avLst/>
            <a:gdLst/>
            <a:ahLst/>
            <a:cxnLst/>
            <a:rect l="l" t="t" r="r" b="b"/>
            <a:pathLst>
              <a:path w="692798" h="510610" extrusionOk="0">
                <a:moveTo>
                  <a:pt x="692798" y="224339"/>
                </a:moveTo>
                <a:lnTo>
                  <a:pt x="308036" y="510610"/>
                </a:lnTo>
                <a:lnTo>
                  <a:pt x="64876" y="168539"/>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06" name="Google Shape;206;p14"/>
          <p:cNvSpPr/>
          <p:nvPr/>
        </p:nvSpPr>
        <p:spPr>
          <a:xfrm rot="-4284707">
            <a:off x="11756248" y="247552"/>
            <a:ext cx="216995" cy="159931"/>
          </a:xfrm>
          <a:custGeom>
            <a:avLst/>
            <a:gdLst/>
            <a:ahLst/>
            <a:cxnLst/>
            <a:rect l="l" t="t" r="r" b="b"/>
            <a:pathLst>
              <a:path w="692798" h="510610" extrusionOk="0">
                <a:moveTo>
                  <a:pt x="692798" y="224339"/>
                </a:moveTo>
                <a:lnTo>
                  <a:pt x="308036" y="510610"/>
                </a:lnTo>
                <a:lnTo>
                  <a:pt x="64876" y="168539"/>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07" name="Google Shape;207;p14"/>
          <p:cNvSpPr/>
          <p:nvPr/>
        </p:nvSpPr>
        <p:spPr>
          <a:xfrm rot="-1517764">
            <a:off x="11448108" y="631127"/>
            <a:ext cx="216995" cy="159931"/>
          </a:xfrm>
          <a:custGeom>
            <a:avLst/>
            <a:gdLst/>
            <a:ahLst/>
            <a:cxnLst/>
            <a:rect l="l" t="t" r="r" b="b"/>
            <a:pathLst>
              <a:path w="692798" h="510610" extrusionOk="0">
                <a:moveTo>
                  <a:pt x="692798" y="224339"/>
                </a:moveTo>
                <a:lnTo>
                  <a:pt x="308036" y="510610"/>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08" name="Google Shape;208;p14"/>
          <p:cNvSpPr/>
          <p:nvPr/>
        </p:nvSpPr>
        <p:spPr>
          <a:xfrm rot="-1720268">
            <a:off x="11668879" y="824433"/>
            <a:ext cx="216995" cy="159931"/>
          </a:xfrm>
          <a:custGeom>
            <a:avLst/>
            <a:gdLst/>
            <a:ahLst/>
            <a:cxnLst/>
            <a:rect l="l" t="t" r="r" b="b"/>
            <a:pathLst>
              <a:path w="692798" h="510610" extrusionOk="0">
                <a:moveTo>
                  <a:pt x="692798" y="224339"/>
                </a:moveTo>
                <a:lnTo>
                  <a:pt x="308036" y="510610"/>
                </a:lnTo>
                <a:lnTo>
                  <a:pt x="64876" y="168539"/>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09" name="Google Shape;209;p14"/>
          <p:cNvSpPr/>
          <p:nvPr/>
        </p:nvSpPr>
        <p:spPr>
          <a:xfrm rot="328041">
            <a:off x="10094502" y="901548"/>
            <a:ext cx="579699" cy="606799"/>
          </a:xfrm>
          <a:custGeom>
            <a:avLst/>
            <a:gdLst/>
            <a:ahLst/>
            <a:cxnLst/>
            <a:rect l="l" t="t" r="r" b="b"/>
            <a:pathLst>
              <a:path w="487806" h="510610" extrusionOk="0">
                <a:moveTo>
                  <a:pt x="487806" y="171848"/>
                </a:moveTo>
                <a:lnTo>
                  <a:pt x="308036" y="510610"/>
                </a:lnTo>
                <a:lnTo>
                  <a:pt x="0" y="0"/>
                </a:lnTo>
                <a:lnTo>
                  <a:pt x="487806" y="171848"/>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10" name="Google Shape;210;p14"/>
          <p:cNvSpPr/>
          <p:nvPr/>
        </p:nvSpPr>
        <p:spPr>
          <a:xfrm>
            <a:off x="10871770" y="1202556"/>
            <a:ext cx="316887" cy="233554"/>
          </a:xfrm>
          <a:custGeom>
            <a:avLst/>
            <a:gdLst/>
            <a:ahLst/>
            <a:cxnLst/>
            <a:rect l="l" t="t" r="r" b="b"/>
            <a:pathLst>
              <a:path w="692798" h="510610" extrusionOk="0">
                <a:moveTo>
                  <a:pt x="692798" y="224339"/>
                </a:moveTo>
                <a:lnTo>
                  <a:pt x="308036" y="510610"/>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11" name="Google Shape;211;p14"/>
          <p:cNvSpPr/>
          <p:nvPr/>
        </p:nvSpPr>
        <p:spPr>
          <a:xfrm rot="-838582">
            <a:off x="11512604" y="1484835"/>
            <a:ext cx="162256" cy="119587"/>
          </a:xfrm>
          <a:custGeom>
            <a:avLst/>
            <a:gdLst/>
            <a:ahLst/>
            <a:cxnLst/>
            <a:rect l="l" t="t" r="r" b="b"/>
            <a:pathLst>
              <a:path w="692798" h="510610" extrusionOk="0">
                <a:moveTo>
                  <a:pt x="692798" y="224339"/>
                </a:moveTo>
                <a:lnTo>
                  <a:pt x="308036" y="510610"/>
                </a:lnTo>
                <a:lnTo>
                  <a:pt x="64876" y="168539"/>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12" name="Google Shape;212;p14"/>
          <p:cNvSpPr/>
          <p:nvPr/>
        </p:nvSpPr>
        <p:spPr>
          <a:xfrm rot="1160487">
            <a:off x="10291662" y="1614015"/>
            <a:ext cx="316887" cy="233554"/>
          </a:xfrm>
          <a:custGeom>
            <a:avLst/>
            <a:gdLst/>
            <a:ahLst/>
            <a:cxnLst/>
            <a:rect l="l" t="t" r="r" b="b"/>
            <a:pathLst>
              <a:path w="692798" h="510610" extrusionOk="0">
                <a:moveTo>
                  <a:pt x="692798" y="224339"/>
                </a:moveTo>
                <a:lnTo>
                  <a:pt x="308036" y="510610"/>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13" name="Google Shape;213;p14"/>
          <p:cNvSpPr/>
          <p:nvPr/>
        </p:nvSpPr>
        <p:spPr>
          <a:xfrm rot="803026">
            <a:off x="11586107" y="2015428"/>
            <a:ext cx="162256" cy="119587"/>
          </a:xfrm>
          <a:custGeom>
            <a:avLst/>
            <a:gdLst/>
            <a:ahLst/>
            <a:cxnLst/>
            <a:rect l="l" t="t" r="r" b="b"/>
            <a:pathLst>
              <a:path w="692798" h="510610" extrusionOk="0">
                <a:moveTo>
                  <a:pt x="692798" y="224339"/>
                </a:moveTo>
                <a:lnTo>
                  <a:pt x="308036" y="510610"/>
                </a:lnTo>
                <a:lnTo>
                  <a:pt x="64876" y="168539"/>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Tree>
    <p:extLst>
      <p:ext uri="{BB962C8B-B14F-4D97-AF65-F5344CB8AC3E}">
        <p14:creationId xmlns:p14="http://schemas.microsoft.com/office/powerpoint/2010/main" val="2210729097"/>
      </p:ext>
    </p:extLst>
  </p:cSld>
  <p:clrMapOvr>
    <a:masterClrMapping/>
  </p:clrMapOvr>
</p:sldLayout>
</file>

<file path=ppt/slideLayouts/slideLayout218.xml><?xml version="1.0" encoding="utf-8"?>
<p:sldLayout xmlns:a="http://schemas.openxmlformats.org/drawingml/2006/main" xmlns:r="http://schemas.openxmlformats.org/officeDocument/2006/relationships" xmlns:p="http://schemas.openxmlformats.org/presentationml/2006/main" matchingName="Two Content">
  <p:cSld name="Two Content">
    <p:spTree>
      <p:nvGrpSpPr>
        <p:cNvPr id="1" name="Shape 214"/>
        <p:cNvGrpSpPr/>
        <p:nvPr/>
      </p:nvGrpSpPr>
      <p:grpSpPr>
        <a:xfrm>
          <a:off x="0" y="0"/>
          <a:ext cx="0" cy="0"/>
          <a:chOff x="0" y="0"/>
          <a:chExt cx="0" cy="0"/>
        </a:xfrm>
      </p:grpSpPr>
      <p:sp>
        <p:nvSpPr>
          <p:cNvPr id="215" name="Google Shape;215;p15"/>
          <p:cNvSpPr/>
          <p:nvPr/>
        </p:nvSpPr>
        <p:spPr>
          <a:xfrm rot="-2339177">
            <a:off x="10216425" y="538864"/>
            <a:ext cx="467362" cy="344458"/>
          </a:xfrm>
          <a:custGeom>
            <a:avLst/>
            <a:gdLst/>
            <a:ahLst/>
            <a:cxnLst/>
            <a:rect l="l" t="t" r="r" b="b"/>
            <a:pathLst>
              <a:path w="692798" h="510610" extrusionOk="0">
                <a:moveTo>
                  <a:pt x="692798" y="224339"/>
                </a:moveTo>
                <a:lnTo>
                  <a:pt x="308036" y="510610"/>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16" name="Google Shape;216;p15"/>
          <p:cNvSpPr/>
          <p:nvPr/>
        </p:nvSpPr>
        <p:spPr>
          <a:xfrm rot="-1222373">
            <a:off x="10678141" y="849218"/>
            <a:ext cx="316887" cy="233554"/>
          </a:xfrm>
          <a:custGeom>
            <a:avLst/>
            <a:gdLst/>
            <a:ahLst/>
            <a:cxnLst/>
            <a:rect l="l" t="t" r="r" b="b"/>
            <a:pathLst>
              <a:path w="692798" h="510610" extrusionOk="0">
                <a:moveTo>
                  <a:pt x="692798" y="224339"/>
                </a:moveTo>
                <a:lnTo>
                  <a:pt x="308036" y="510610"/>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17" name="Google Shape;217;p15"/>
          <p:cNvSpPr/>
          <p:nvPr/>
        </p:nvSpPr>
        <p:spPr>
          <a:xfrm rot="-2339177">
            <a:off x="10717367" y="620572"/>
            <a:ext cx="250689" cy="184764"/>
          </a:xfrm>
          <a:custGeom>
            <a:avLst/>
            <a:gdLst/>
            <a:ahLst/>
            <a:cxnLst/>
            <a:rect l="l" t="t" r="r" b="b"/>
            <a:pathLst>
              <a:path w="692798" h="510610" extrusionOk="0">
                <a:moveTo>
                  <a:pt x="692798" y="224339"/>
                </a:moveTo>
                <a:lnTo>
                  <a:pt x="308036" y="510610"/>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18" name="Google Shape;218;p15"/>
          <p:cNvSpPr/>
          <p:nvPr/>
        </p:nvSpPr>
        <p:spPr>
          <a:xfrm rot="-1789612">
            <a:off x="11064926" y="781602"/>
            <a:ext cx="216995" cy="159931"/>
          </a:xfrm>
          <a:custGeom>
            <a:avLst/>
            <a:gdLst/>
            <a:ahLst/>
            <a:cxnLst/>
            <a:rect l="l" t="t" r="r" b="b"/>
            <a:pathLst>
              <a:path w="692798" h="510610" extrusionOk="0">
                <a:moveTo>
                  <a:pt x="692798" y="224339"/>
                </a:moveTo>
                <a:lnTo>
                  <a:pt x="308036" y="510610"/>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19" name="Google Shape;219;p15"/>
          <p:cNvSpPr/>
          <p:nvPr/>
        </p:nvSpPr>
        <p:spPr>
          <a:xfrm rot="-3322149">
            <a:off x="11152527" y="382052"/>
            <a:ext cx="216995" cy="159931"/>
          </a:xfrm>
          <a:custGeom>
            <a:avLst/>
            <a:gdLst/>
            <a:ahLst/>
            <a:cxnLst/>
            <a:rect l="l" t="t" r="r" b="b"/>
            <a:pathLst>
              <a:path w="692798" h="510610" extrusionOk="0">
                <a:moveTo>
                  <a:pt x="692798" y="224339"/>
                </a:moveTo>
                <a:lnTo>
                  <a:pt x="308036" y="510610"/>
                </a:lnTo>
                <a:lnTo>
                  <a:pt x="64876" y="168539"/>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20" name="Google Shape;220;p15"/>
          <p:cNvSpPr/>
          <p:nvPr/>
        </p:nvSpPr>
        <p:spPr>
          <a:xfrm rot="-838582">
            <a:off x="11545452" y="1030689"/>
            <a:ext cx="162256" cy="119587"/>
          </a:xfrm>
          <a:custGeom>
            <a:avLst/>
            <a:gdLst/>
            <a:ahLst/>
            <a:cxnLst/>
            <a:rect l="l" t="t" r="r" b="b"/>
            <a:pathLst>
              <a:path w="692798" h="510610" extrusionOk="0">
                <a:moveTo>
                  <a:pt x="692798" y="224339"/>
                </a:moveTo>
                <a:lnTo>
                  <a:pt x="308036" y="510610"/>
                </a:lnTo>
                <a:lnTo>
                  <a:pt x="64876" y="168539"/>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21" name="Google Shape;221;p15"/>
          <p:cNvSpPr/>
          <p:nvPr/>
        </p:nvSpPr>
        <p:spPr>
          <a:xfrm rot="-4284707">
            <a:off x="11756248" y="247552"/>
            <a:ext cx="216995" cy="159931"/>
          </a:xfrm>
          <a:custGeom>
            <a:avLst/>
            <a:gdLst/>
            <a:ahLst/>
            <a:cxnLst/>
            <a:rect l="l" t="t" r="r" b="b"/>
            <a:pathLst>
              <a:path w="692798" h="510610" extrusionOk="0">
                <a:moveTo>
                  <a:pt x="692798" y="224339"/>
                </a:moveTo>
                <a:lnTo>
                  <a:pt x="308036" y="510610"/>
                </a:lnTo>
                <a:lnTo>
                  <a:pt x="64876" y="168539"/>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22" name="Google Shape;222;p15"/>
          <p:cNvSpPr/>
          <p:nvPr/>
        </p:nvSpPr>
        <p:spPr>
          <a:xfrm rot="-1517764">
            <a:off x="11448108" y="631127"/>
            <a:ext cx="216995" cy="159931"/>
          </a:xfrm>
          <a:custGeom>
            <a:avLst/>
            <a:gdLst/>
            <a:ahLst/>
            <a:cxnLst/>
            <a:rect l="l" t="t" r="r" b="b"/>
            <a:pathLst>
              <a:path w="692798" h="510610" extrusionOk="0">
                <a:moveTo>
                  <a:pt x="692798" y="224339"/>
                </a:moveTo>
                <a:lnTo>
                  <a:pt x="308036" y="510610"/>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23" name="Google Shape;223;p15"/>
          <p:cNvSpPr/>
          <p:nvPr/>
        </p:nvSpPr>
        <p:spPr>
          <a:xfrm rot="-1720268">
            <a:off x="11668879" y="824433"/>
            <a:ext cx="216995" cy="159931"/>
          </a:xfrm>
          <a:custGeom>
            <a:avLst/>
            <a:gdLst/>
            <a:ahLst/>
            <a:cxnLst/>
            <a:rect l="l" t="t" r="r" b="b"/>
            <a:pathLst>
              <a:path w="692798" h="510610" extrusionOk="0">
                <a:moveTo>
                  <a:pt x="692798" y="224339"/>
                </a:moveTo>
                <a:lnTo>
                  <a:pt x="308036" y="510610"/>
                </a:lnTo>
                <a:lnTo>
                  <a:pt x="64876" y="168539"/>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24" name="Google Shape;224;p15"/>
          <p:cNvSpPr/>
          <p:nvPr/>
        </p:nvSpPr>
        <p:spPr>
          <a:xfrm rot="328041">
            <a:off x="10094502" y="901548"/>
            <a:ext cx="579699" cy="606799"/>
          </a:xfrm>
          <a:custGeom>
            <a:avLst/>
            <a:gdLst/>
            <a:ahLst/>
            <a:cxnLst/>
            <a:rect l="l" t="t" r="r" b="b"/>
            <a:pathLst>
              <a:path w="487806" h="510610" extrusionOk="0">
                <a:moveTo>
                  <a:pt x="487806" y="171848"/>
                </a:moveTo>
                <a:lnTo>
                  <a:pt x="308036" y="510610"/>
                </a:lnTo>
                <a:lnTo>
                  <a:pt x="0" y="0"/>
                </a:lnTo>
                <a:lnTo>
                  <a:pt x="487806" y="171848"/>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25" name="Google Shape;225;p15"/>
          <p:cNvSpPr/>
          <p:nvPr/>
        </p:nvSpPr>
        <p:spPr>
          <a:xfrm>
            <a:off x="10871770" y="1202556"/>
            <a:ext cx="316887" cy="233554"/>
          </a:xfrm>
          <a:custGeom>
            <a:avLst/>
            <a:gdLst/>
            <a:ahLst/>
            <a:cxnLst/>
            <a:rect l="l" t="t" r="r" b="b"/>
            <a:pathLst>
              <a:path w="692798" h="510610" extrusionOk="0">
                <a:moveTo>
                  <a:pt x="692798" y="224339"/>
                </a:moveTo>
                <a:lnTo>
                  <a:pt x="308036" y="510610"/>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26" name="Google Shape;226;p15"/>
          <p:cNvSpPr/>
          <p:nvPr/>
        </p:nvSpPr>
        <p:spPr>
          <a:xfrm rot="-838582">
            <a:off x="11512604" y="1484835"/>
            <a:ext cx="162256" cy="119587"/>
          </a:xfrm>
          <a:custGeom>
            <a:avLst/>
            <a:gdLst/>
            <a:ahLst/>
            <a:cxnLst/>
            <a:rect l="l" t="t" r="r" b="b"/>
            <a:pathLst>
              <a:path w="692798" h="510610" extrusionOk="0">
                <a:moveTo>
                  <a:pt x="692798" y="224339"/>
                </a:moveTo>
                <a:lnTo>
                  <a:pt x="308036" y="510610"/>
                </a:lnTo>
                <a:lnTo>
                  <a:pt x="64876" y="168539"/>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27" name="Google Shape;227;p15"/>
          <p:cNvSpPr/>
          <p:nvPr/>
        </p:nvSpPr>
        <p:spPr>
          <a:xfrm rot="1160487">
            <a:off x="10291662" y="1614015"/>
            <a:ext cx="316887" cy="233554"/>
          </a:xfrm>
          <a:custGeom>
            <a:avLst/>
            <a:gdLst/>
            <a:ahLst/>
            <a:cxnLst/>
            <a:rect l="l" t="t" r="r" b="b"/>
            <a:pathLst>
              <a:path w="692798" h="510610" extrusionOk="0">
                <a:moveTo>
                  <a:pt x="692798" y="224339"/>
                </a:moveTo>
                <a:lnTo>
                  <a:pt x="308036" y="510610"/>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28" name="Google Shape;228;p15"/>
          <p:cNvSpPr/>
          <p:nvPr/>
        </p:nvSpPr>
        <p:spPr>
          <a:xfrm rot="803026">
            <a:off x="11586107" y="2015428"/>
            <a:ext cx="162256" cy="119587"/>
          </a:xfrm>
          <a:custGeom>
            <a:avLst/>
            <a:gdLst/>
            <a:ahLst/>
            <a:cxnLst/>
            <a:rect l="l" t="t" r="r" b="b"/>
            <a:pathLst>
              <a:path w="692798" h="510610" extrusionOk="0">
                <a:moveTo>
                  <a:pt x="692798" y="224339"/>
                </a:moveTo>
                <a:lnTo>
                  <a:pt x="308036" y="510610"/>
                </a:lnTo>
                <a:lnTo>
                  <a:pt x="64876" y="168539"/>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29" name="Google Shape;229;p15"/>
          <p:cNvSpPr txBox="1">
            <a:spLocks noGrp="1"/>
          </p:cNvSpPr>
          <p:nvPr>
            <p:ph type="title"/>
          </p:nvPr>
        </p:nvSpPr>
        <p:spPr>
          <a:xfrm>
            <a:off x="432000" y="432000"/>
            <a:ext cx="11340000" cy="432000"/>
          </a:xfrm>
          <a:prstGeom prst="rect">
            <a:avLst/>
          </a:prstGeom>
          <a:noFill/>
          <a:ln>
            <a:noFill/>
          </a:ln>
        </p:spPr>
        <p:txBody>
          <a:bodyPr spcFirstLastPara="1" wrap="square" lIns="0" tIns="0" rIns="0" bIns="0" anchor="ctr" anchorCtr="0"/>
          <a:lstStyle>
            <a:lvl1pPr marR="0" lvl="0" algn="l" rtl="0">
              <a:lnSpc>
                <a:spcPct val="90000"/>
              </a:lnSpc>
              <a:spcBef>
                <a:spcPts val="0"/>
              </a:spcBef>
              <a:spcAft>
                <a:spcPts val="0"/>
              </a:spcAft>
              <a:buClr>
                <a:srgbClr val="3F3F3F"/>
              </a:buClr>
              <a:buSzPts val="4800"/>
              <a:buFont typeface="Economica"/>
              <a:buNone/>
              <a:defRPr sz="4800" b="0" i="0" u="none" strike="noStrike" cap="none">
                <a:solidFill>
                  <a:srgbClr val="3F3F3F"/>
                </a:solidFill>
                <a:latin typeface="Economica"/>
                <a:ea typeface="Economica"/>
                <a:cs typeface="Economica"/>
                <a:sym typeface="Economica"/>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endParaRPr/>
          </a:p>
        </p:txBody>
      </p:sp>
      <p:sp>
        <p:nvSpPr>
          <p:cNvPr id="230" name="Google Shape;230;p15"/>
          <p:cNvSpPr txBox="1">
            <a:spLocks noGrp="1"/>
          </p:cNvSpPr>
          <p:nvPr>
            <p:ph type="body" idx="1"/>
          </p:nvPr>
        </p:nvSpPr>
        <p:spPr>
          <a:xfrm>
            <a:off x="432000" y="1152000"/>
            <a:ext cx="5472000" cy="5040000"/>
          </a:xfrm>
          <a:prstGeom prst="rect">
            <a:avLst/>
          </a:prstGeom>
          <a:noFill/>
          <a:ln>
            <a:noFill/>
          </a:ln>
        </p:spPr>
        <p:txBody>
          <a:bodyPr spcFirstLastPara="1" wrap="square" lIns="0" tIns="0" rIns="0" bIns="0" anchor="t" anchorCtr="0"/>
          <a:lstStyle>
            <a:lvl1pPr marL="457200" marR="0" lvl="0" indent="-342900" algn="l" rtl="0">
              <a:lnSpc>
                <a:spcPct val="90000"/>
              </a:lnSpc>
              <a:spcBef>
                <a:spcPts val="1000"/>
              </a:spcBef>
              <a:spcAft>
                <a:spcPts val="0"/>
              </a:spcAft>
              <a:buClr>
                <a:srgbClr val="3F3F3F"/>
              </a:buClr>
              <a:buSzPts val="1800"/>
              <a:buFont typeface="Arial"/>
              <a:buChar char="•"/>
              <a:defRPr sz="18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231" name="Google Shape;231;p15"/>
          <p:cNvSpPr txBox="1">
            <a:spLocks noGrp="1"/>
          </p:cNvSpPr>
          <p:nvPr>
            <p:ph type="ftr" idx="11"/>
          </p:nvPr>
        </p:nvSpPr>
        <p:spPr>
          <a:xfrm>
            <a:off x="431999" y="6188628"/>
            <a:ext cx="8784941" cy="365125"/>
          </a:xfrm>
          <a:prstGeom prst="rect">
            <a:avLst/>
          </a:prstGeom>
          <a:noFill/>
          <a:ln>
            <a:noFill/>
          </a:ln>
        </p:spPr>
        <p:txBody>
          <a:bodyPr spcFirstLastPara="1" wrap="square" lIns="0" tIns="0" rIns="0" bIns="0" anchor="ctr" anchorCtr="0"/>
          <a:lstStyle>
            <a:lvl1pPr marR="0" lvl="0" algn="l" rtl="0">
              <a:spcBef>
                <a:spcPts val="0"/>
              </a:spcBef>
              <a:spcAft>
                <a:spcPts val="0"/>
              </a:spcAft>
              <a:buSzPts val="1400"/>
              <a:buNone/>
              <a:defRPr sz="1200" b="0" i="0" u="none" strike="noStrike" cap="none">
                <a:solidFill>
                  <a:srgbClr val="3F3F3F"/>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200" b="0" i="0" u="none" strike="noStrike" kern="0" cap="none" spc="0" normalizeH="0" baseline="0" noProof="0">
              <a:ln>
                <a:noFill/>
              </a:ln>
              <a:solidFill>
                <a:srgbClr val="3F3F3F"/>
              </a:solidFill>
              <a:effectLst/>
              <a:uLnTx/>
              <a:uFillTx/>
              <a:latin typeface="Calibri"/>
              <a:cs typeface="Calibri"/>
              <a:sym typeface="Calibri"/>
            </a:endParaRPr>
          </a:p>
        </p:txBody>
      </p:sp>
      <p:sp>
        <p:nvSpPr>
          <p:cNvPr id="232" name="Google Shape;232;p15"/>
          <p:cNvSpPr>
            <a:spLocks noGrp="1"/>
          </p:cNvSpPr>
          <p:nvPr>
            <p:ph type="sldNum" idx="12"/>
          </p:nvPr>
        </p:nvSpPr>
        <p:spPr>
          <a:xfrm>
            <a:off x="11496369" y="6155190"/>
            <a:ext cx="432000" cy="432000"/>
          </a:xfrm>
          <a:prstGeom prst="ellipse">
            <a:avLst/>
          </a:prstGeom>
          <a:noFill/>
          <a:ln w="9525" cap="flat" cmpd="sng">
            <a:solidFill>
              <a:schemeClr val="accent1"/>
            </a:solidFill>
            <a:prstDash val="solid"/>
            <a:round/>
            <a:headEnd type="none" w="sm" len="sm"/>
            <a:tailEnd type="none" w="sm" len="sm"/>
          </a:ln>
        </p:spPr>
        <p:txBody>
          <a:bodyPr spcFirstLastPara="1" wrap="square" lIns="0" tIns="0" rIns="0" bIns="0" anchor="ctr" anchorCtr="0">
            <a:noAutofit/>
          </a:bodyPr>
          <a:lstStyle>
            <a:lvl1pPr marL="0" marR="0" lvl="0" indent="0" algn="ctr" rtl="0">
              <a:spcBef>
                <a:spcPts val="0"/>
              </a:spcBef>
              <a:buNone/>
              <a:defRPr sz="1200" b="1" i="1" u="none" strike="noStrike" cap="none">
                <a:solidFill>
                  <a:srgbClr val="3F3F3F"/>
                </a:solidFill>
                <a:latin typeface="Rockwell"/>
                <a:ea typeface="Rockwell"/>
                <a:cs typeface="Rockwell"/>
                <a:sym typeface="Rockwell"/>
              </a:defRPr>
            </a:lvl1pPr>
            <a:lvl2pPr marL="0" marR="0" lvl="1" indent="0" algn="ctr" rtl="0">
              <a:spcBef>
                <a:spcPts val="0"/>
              </a:spcBef>
              <a:buNone/>
              <a:defRPr sz="1200" b="1" i="1" u="none" strike="noStrike" cap="none">
                <a:solidFill>
                  <a:srgbClr val="3F3F3F"/>
                </a:solidFill>
                <a:latin typeface="Rockwell"/>
                <a:ea typeface="Rockwell"/>
                <a:cs typeface="Rockwell"/>
                <a:sym typeface="Rockwell"/>
              </a:defRPr>
            </a:lvl2pPr>
            <a:lvl3pPr marL="0" marR="0" lvl="2" indent="0" algn="ctr" rtl="0">
              <a:spcBef>
                <a:spcPts val="0"/>
              </a:spcBef>
              <a:buNone/>
              <a:defRPr sz="1200" b="1" i="1" u="none" strike="noStrike" cap="none">
                <a:solidFill>
                  <a:srgbClr val="3F3F3F"/>
                </a:solidFill>
                <a:latin typeface="Rockwell"/>
                <a:ea typeface="Rockwell"/>
                <a:cs typeface="Rockwell"/>
                <a:sym typeface="Rockwell"/>
              </a:defRPr>
            </a:lvl3pPr>
            <a:lvl4pPr marL="0" marR="0" lvl="3" indent="0" algn="ctr" rtl="0">
              <a:spcBef>
                <a:spcPts val="0"/>
              </a:spcBef>
              <a:buNone/>
              <a:defRPr sz="1200" b="1" i="1" u="none" strike="noStrike" cap="none">
                <a:solidFill>
                  <a:srgbClr val="3F3F3F"/>
                </a:solidFill>
                <a:latin typeface="Rockwell"/>
                <a:ea typeface="Rockwell"/>
                <a:cs typeface="Rockwell"/>
                <a:sym typeface="Rockwell"/>
              </a:defRPr>
            </a:lvl4pPr>
            <a:lvl5pPr marL="0" marR="0" lvl="4" indent="0" algn="ctr" rtl="0">
              <a:spcBef>
                <a:spcPts val="0"/>
              </a:spcBef>
              <a:buNone/>
              <a:defRPr sz="1200" b="1" i="1" u="none" strike="noStrike" cap="none">
                <a:solidFill>
                  <a:srgbClr val="3F3F3F"/>
                </a:solidFill>
                <a:latin typeface="Rockwell"/>
                <a:ea typeface="Rockwell"/>
                <a:cs typeface="Rockwell"/>
                <a:sym typeface="Rockwell"/>
              </a:defRPr>
            </a:lvl5pPr>
            <a:lvl6pPr marL="0" marR="0" lvl="5" indent="0" algn="ctr" rtl="0">
              <a:spcBef>
                <a:spcPts val="0"/>
              </a:spcBef>
              <a:buNone/>
              <a:defRPr sz="1200" b="1" i="1" u="none" strike="noStrike" cap="none">
                <a:solidFill>
                  <a:srgbClr val="3F3F3F"/>
                </a:solidFill>
                <a:latin typeface="Rockwell"/>
                <a:ea typeface="Rockwell"/>
                <a:cs typeface="Rockwell"/>
                <a:sym typeface="Rockwell"/>
              </a:defRPr>
            </a:lvl6pPr>
            <a:lvl7pPr marL="0" marR="0" lvl="6" indent="0" algn="ctr" rtl="0">
              <a:spcBef>
                <a:spcPts val="0"/>
              </a:spcBef>
              <a:buNone/>
              <a:defRPr sz="1200" b="1" i="1" u="none" strike="noStrike" cap="none">
                <a:solidFill>
                  <a:srgbClr val="3F3F3F"/>
                </a:solidFill>
                <a:latin typeface="Rockwell"/>
                <a:ea typeface="Rockwell"/>
                <a:cs typeface="Rockwell"/>
                <a:sym typeface="Rockwell"/>
              </a:defRPr>
            </a:lvl7pPr>
            <a:lvl8pPr marL="0" marR="0" lvl="7" indent="0" algn="ctr" rtl="0">
              <a:spcBef>
                <a:spcPts val="0"/>
              </a:spcBef>
              <a:buNone/>
              <a:defRPr sz="1200" b="1" i="1" u="none" strike="noStrike" cap="none">
                <a:solidFill>
                  <a:srgbClr val="3F3F3F"/>
                </a:solidFill>
                <a:latin typeface="Rockwell"/>
                <a:ea typeface="Rockwell"/>
                <a:cs typeface="Rockwell"/>
                <a:sym typeface="Rockwell"/>
              </a:defRPr>
            </a:lvl8pPr>
            <a:lvl9pPr marL="0" marR="0" lvl="8" indent="0" algn="ctr" rtl="0">
              <a:spcBef>
                <a:spcPts val="0"/>
              </a:spcBef>
              <a:buNone/>
              <a:defRPr sz="1200" b="1" i="1" u="none" strike="noStrike" cap="none">
                <a:solidFill>
                  <a:srgbClr val="3F3F3F"/>
                </a:solidFill>
                <a:latin typeface="Rockwell"/>
                <a:ea typeface="Rockwell"/>
                <a:cs typeface="Rockwell"/>
                <a:sym typeface="Rockwell"/>
              </a:defRPr>
            </a:lvl9p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n-US" sz="1200" b="1" i="1" u="none" strike="noStrike" kern="0" cap="none" spc="0" normalizeH="0" baseline="0" noProof="0">
                <a:ln>
                  <a:noFill/>
                </a:ln>
                <a:solidFill>
                  <a:srgbClr val="3F3F3F"/>
                </a:solidFill>
                <a:effectLst/>
                <a:uLnTx/>
                <a:uFillTx/>
                <a:latin typeface="Rockwell"/>
                <a:sym typeface="Rockwell"/>
              </a:rPr>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t>‹#›</a:t>
            </a:fld>
            <a:endParaRPr kumimoji="0" sz="1200" b="1" i="1" u="none" strike="noStrike" kern="0" cap="none" spc="0" normalizeH="0" baseline="0" noProof="0">
              <a:ln>
                <a:noFill/>
              </a:ln>
              <a:solidFill>
                <a:srgbClr val="3F3F3F"/>
              </a:solidFill>
              <a:effectLst/>
              <a:uLnTx/>
              <a:uFillTx/>
              <a:latin typeface="Rockwell"/>
              <a:sym typeface="Rockwell"/>
            </a:endParaRPr>
          </a:p>
        </p:txBody>
      </p:sp>
      <p:sp>
        <p:nvSpPr>
          <p:cNvPr id="233" name="Google Shape;233;p15"/>
          <p:cNvSpPr txBox="1">
            <a:spLocks noGrp="1"/>
          </p:cNvSpPr>
          <p:nvPr>
            <p:ph type="body" idx="2"/>
          </p:nvPr>
        </p:nvSpPr>
        <p:spPr>
          <a:xfrm>
            <a:off x="6300384" y="1140847"/>
            <a:ext cx="5471616" cy="5036116"/>
          </a:xfrm>
          <a:prstGeom prst="rect">
            <a:avLst/>
          </a:prstGeom>
          <a:noFill/>
          <a:ln>
            <a:noFill/>
          </a:ln>
        </p:spPr>
        <p:txBody>
          <a:bodyPr spcFirstLastPara="1" wrap="square" lIns="0" tIns="0" rIns="0" bIns="0" anchor="t" anchorCtr="0"/>
          <a:lstStyle>
            <a:lvl1pPr marL="457200" marR="0" lvl="0" indent="-342900" algn="l" rtl="0">
              <a:lnSpc>
                <a:spcPct val="90000"/>
              </a:lnSpc>
              <a:spcBef>
                <a:spcPts val="1000"/>
              </a:spcBef>
              <a:spcAft>
                <a:spcPts val="0"/>
              </a:spcAft>
              <a:buClr>
                <a:srgbClr val="3F3F3F"/>
              </a:buClr>
              <a:buSzPts val="1800"/>
              <a:buFont typeface="Arial"/>
              <a:buChar char="•"/>
              <a:defRPr sz="18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Tree>
    <p:extLst>
      <p:ext uri="{BB962C8B-B14F-4D97-AF65-F5344CB8AC3E}">
        <p14:creationId xmlns:p14="http://schemas.microsoft.com/office/powerpoint/2010/main" val="1807017632"/>
      </p:ext>
    </p:extLst>
  </p:cSld>
  <p:clrMapOvr>
    <a:masterClrMapping/>
  </p:clrMapOvr>
</p:sldLayout>
</file>

<file path=ppt/slideLayouts/slideLayout219.xml><?xml version="1.0" encoding="utf-8"?>
<p:sldLayout xmlns:a="http://schemas.openxmlformats.org/drawingml/2006/main" xmlns:r="http://schemas.openxmlformats.org/officeDocument/2006/relationships" xmlns:p="http://schemas.openxmlformats.org/presentationml/2006/main" matchingName="3 Column">
  <p:cSld name="3 Column">
    <p:spTree>
      <p:nvGrpSpPr>
        <p:cNvPr id="1" name="Shape 234"/>
        <p:cNvGrpSpPr/>
        <p:nvPr/>
      </p:nvGrpSpPr>
      <p:grpSpPr>
        <a:xfrm>
          <a:off x="0" y="0"/>
          <a:ext cx="0" cy="0"/>
          <a:chOff x="0" y="0"/>
          <a:chExt cx="0" cy="0"/>
        </a:xfrm>
      </p:grpSpPr>
      <p:sp>
        <p:nvSpPr>
          <p:cNvPr id="235" name="Google Shape;235;p16"/>
          <p:cNvSpPr/>
          <p:nvPr/>
        </p:nvSpPr>
        <p:spPr>
          <a:xfrm rot="-2339177">
            <a:off x="10216425" y="538864"/>
            <a:ext cx="467362" cy="344458"/>
          </a:xfrm>
          <a:custGeom>
            <a:avLst/>
            <a:gdLst/>
            <a:ahLst/>
            <a:cxnLst/>
            <a:rect l="l" t="t" r="r" b="b"/>
            <a:pathLst>
              <a:path w="692798" h="510610" extrusionOk="0">
                <a:moveTo>
                  <a:pt x="692798" y="224339"/>
                </a:moveTo>
                <a:lnTo>
                  <a:pt x="308036" y="510610"/>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36" name="Google Shape;236;p16"/>
          <p:cNvSpPr/>
          <p:nvPr/>
        </p:nvSpPr>
        <p:spPr>
          <a:xfrm rot="-1222373">
            <a:off x="10678141" y="849218"/>
            <a:ext cx="316887" cy="233554"/>
          </a:xfrm>
          <a:custGeom>
            <a:avLst/>
            <a:gdLst/>
            <a:ahLst/>
            <a:cxnLst/>
            <a:rect l="l" t="t" r="r" b="b"/>
            <a:pathLst>
              <a:path w="692798" h="510610" extrusionOk="0">
                <a:moveTo>
                  <a:pt x="692798" y="224339"/>
                </a:moveTo>
                <a:lnTo>
                  <a:pt x="308036" y="510610"/>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37" name="Google Shape;237;p16"/>
          <p:cNvSpPr/>
          <p:nvPr/>
        </p:nvSpPr>
        <p:spPr>
          <a:xfrm rot="-2339177">
            <a:off x="10717367" y="620572"/>
            <a:ext cx="250689" cy="184764"/>
          </a:xfrm>
          <a:custGeom>
            <a:avLst/>
            <a:gdLst/>
            <a:ahLst/>
            <a:cxnLst/>
            <a:rect l="l" t="t" r="r" b="b"/>
            <a:pathLst>
              <a:path w="692798" h="510610" extrusionOk="0">
                <a:moveTo>
                  <a:pt x="692798" y="224339"/>
                </a:moveTo>
                <a:lnTo>
                  <a:pt x="308036" y="510610"/>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38" name="Google Shape;238;p16"/>
          <p:cNvSpPr/>
          <p:nvPr/>
        </p:nvSpPr>
        <p:spPr>
          <a:xfrm rot="-1789612">
            <a:off x="11064926" y="781602"/>
            <a:ext cx="216995" cy="159931"/>
          </a:xfrm>
          <a:custGeom>
            <a:avLst/>
            <a:gdLst/>
            <a:ahLst/>
            <a:cxnLst/>
            <a:rect l="l" t="t" r="r" b="b"/>
            <a:pathLst>
              <a:path w="692798" h="510610" extrusionOk="0">
                <a:moveTo>
                  <a:pt x="692798" y="224339"/>
                </a:moveTo>
                <a:lnTo>
                  <a:pt x="308036" y="510610"/>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39" name="Google Shape;239;p16"/>
          <p:cNvSpPr/>
          <p:nvPr/>
        </p:nvSpPr>
        <p:spPr>
          <a:xfrm rot="-3322149">
            <a:off x="11152527" y="382052"/>
            <a:ext cx="216995" cy="159931"/>
          </a:xfrm>
          <a:custGeom>
            <a:avLst/>
            <a:gdLst/>
            <a:ahLst/>
            <a:cxnLst/>
            <a:rect l="l" t="t" r="r" b="b"/>
            <a:pathLst>
              <a:path w="692798" h="510610" extrusionOk="0">
                <a:moveTo>
                  <a:pt x="692798" y="224339"/>
                </a:moveTo>
                <a:lnTo>
                  <a:pt x="308036" y="510610"/>
                </a:lnTo>
                <a:lnTo>
                  <a:pt x="64876" y="168539"/>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40" name="Google Shape;240;p16"/>
          <p:cNvSpPr/>
          <p:nvPr/>
        </p:nvSpPr>
        <p:spPr>
          <a:xfrm rot="-838582">
            <a:off x="11545452" y="1030689"/>
            <a:ext cx="162256" cy="119587"/>
          </a:xfrm>
          <a:custGeom>
            <a:avLst/>
            <a:gdLst/>
            <a:ahLst/>
            <a:cxnLst/>
            <a:rect l="l" t="t" r="r" b="b"/>
            <a:pathLst>
              <a:path w="692798" h="510610" extrusionOk="0">
                <a:moveTo>
                  <a:pt x="692798" y="224339"/>
                </a:moveTo>
                <a:lnTo>
                  <a:pt x="308036" y="510610"/>
                </a:lnTo>
                <a:lnTo>
                  <a:pt x="64876" y="168539"/>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41" name="Google Shape;241;p16"/>
          <p:cNvSpPr/>
          <p:nvPr/>
        </p:nvSpPr>
        <p:spPr>
          <a:xfrm rot="-4284707">
            <a:off x="11756248" y="247552"/>
            <a:ext cx="216995" cy="159931"/>
          </a:xfrm>
          <a:custGeom>
            <a:avLst/>
            <a:gdLst/>
            <a:ahLst/>
            <a:cxnLst/>
            <a:rect l="l" t="t" r="r" b="b"/>
            <a:pathLst>
              <a:path w="692798" h="510610" extrusionOk="0">
                <a:moveTo>
                  <a:pt x="692798" y="224339"/>
                </a:moveTo>
                <a:lnTo>
                  <a:pt x="308036" y="510610"/>
                </a:lnTo>
                <a:lnTo>
                  <a:pt x="64876" y="168539"/>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42" name="Google Shape;242;p16"/>
          <p:cNvSpPr/>
          <p:nvPr/>
        </p:nvSpPr>
        <p:spPr>
          <a:xfrm rot="-1517764">
            <a:off x="11448108" y="631127"/>
            <a:ext cx="216995" cy="159931"/>
          </a:xfrm>
          <a:custGeom>
            <a:avLst/>
            <a:gdLst/>
            <a:ahLst/>
            <a:cxnLst/>
            <a:rect l="l" t="t" r="r" b="b"/>
            <a:pathLst>
              <a:path w="692798" h="510610" extrusionOk="0">
                <a:moveTo>
                  <a:pt x="692798" y="224339"/>
                </a:moveTo>
                <a:lnTo>
                  <a:pt x="308036" y="510610"/>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43" name="Google Shape;243;p16"/>
          <p:cNvSpPr/>
          <p:nvPr/>
        </p:nvSpPr>
        <p:spPr>
          <a:xfrm rot="-1720268">
            <a:off x="11668879" y="824433"/>
            <a:ext cx="216995" cy="159931"/>
          </a:xfrm>
          <a:custGeom>
            <a:avLst/>
            <a:gdLst/>
            <a:ahLst/>
            <a:cxnLst/>
            <a:rect l="l" t="t" r="r" b="b"/>
            <a:pathLst>
              <a:path w="692798" h="510610" extrusionOk="0">
                <a:moveTo>
                  <a:pt x="692798" y="224339"/>
                </a:moveTo>
                <a:lnTo>
                  <a:pt x="308036" y="510610"/>
                </a:lnTo>
                <a:lnTo>
                  <a:pt x="64876" y="168539"/>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44" name="Google Shape;244;p16"/>
          <p:cNvSpPr/>
          <p:nvPr/>
        </p:nvSpPr>
        <p:spPr>
          <a:xfrm rot="328041">
            <a:off x="10094502" y="901548"/>
            <a:ext cx="579699" cy="606799"/>
          </a:xfrm>
          <a:custGeom>
            <a:avLst/>
            <a:gdLst/>
            <a:ahLst/>
            <a:cxnLst/>
            <a:rect l="l" t="t" r="r" b="b"/>
            <a:pathLst>
              <a:path w="487806" h="510610" extrusionOk="0">
                <a:moveTo>
                  <a:pt x="487806" y="171848"/>
                </a:moveTo>
                <a:lnTo>
                  <a:pt x="308036" y="510610"/>
                </a:lnTo>
                <a:lnTo>
                  <a:pt x="0" y="0"/>
                </a:lnTo>
                <a:lnTo>
                  <a:pt x="487806" y="171848"/>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45" name="Google Shape;245;p16"/>
          <p:cNvSpPr/>
          <p:nvPr/>
        </p:nvSpPr>
        <p:spPr>
          <a:xfrm>
            <a:off x="10871770" y="1202556"/>
            <a:ext cx="316887" cy="233554"/>
          </a:xfrm>
          <a:custGeom>
            <a:avLst/>
            <a:gdLst/>
            <a:ahLst/>
            <a:cxnLst/>
            <a:rect l="l" t="t" r="r" b="b"/>
            <a:pathLst>
              <a:path w="692798" h="510610" extrusionOk="0">
                <a:moveTo>
                  <a:pt x="692798" y="224339"/>
                </a:moveTo>
                <a:lnTo>
                  <a:pt x="308036" y="510610"/>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46" name="Google Shape;246;p16"/>
          <p:cNvSpPr/>
          <p:nvPr/>
        </p:nvSpPr>
        <p:spPr>
          <a:xfrm rot="-838582">
            <a:off x="11512604" y="1484835"/>
            <a:ext cx="162256" cy="119587"/>
          </a:xfrm>
          <a:custGeom>
            <a:avLst/>
            <a:gdLst/>
            <a:ahLst/>
            <a:cxnLst/>
            <a:rect l="l" t="t" r="r" b="b"/>
            <a:pathLst>
              <a:path w="692798" h="510610" extrusionOk="0">
                <a:moveTo>
                  <a:pt x="692798" y="224339"/>
                </a:moveTo>
                <a:lnTo>
                  <a:pt x="308036" y="510610"/>
                </a:lnTo>
                <a:lnTo>
                  <a:pt x="64876" y="168539"/>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47" name="Google Shape;247;p16"/>
          <p:cNvSpPr/>
          <p:nvPr/>
        </p:nvSpPr>
        <p:spPr>
          <a:xfrm rot="1160487">
            <a:off x="10291662" y="1614015"/>
            <a:ext cx="316887" cy="233554"/>
          </a:xfrm>
          <a:custGeom>
            <a:avLst/>
            <a:gdLst/>
            <a:ahLst/>
            <a:cxnLst/>
            <a:rect l="l" t="t" r="r" b="b"/>
            <a:pathLst>
              <a:path w="692798" h="510610" extrusionOk="0">
                <a:moveTo>
                  <a:pt x="692798" y="224339"/>
                </a:moveTo>
                <a:lnTo>
                  <a:pt x="308036" y="510610"/>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48" name="Google Shape;248;p16"/>
          <p:cNvSpPr/>
          <p:nvPr/>
        </p:nvSpPr>
        <p:spPr>
          <a:xfrm rot="803026">
            <a:off x="11586107" y="2015428"/>
            <a:ext cx="162256" cy="119587"/>
          </a:xfrm>
          <a:custGeom>
            <a:avLst/>
            <a:gdLst/>
            <a:ahLst/>
            <a:cxnLst/>
            <a:rect l="l" t="t" r="r" b="b"/>
            <a:pathLst>
              <a:path w="692798" h="510610" extrusionOk="0">
                <a:moveTo>
                  <a:pt x="692798" y="224339"/>
                </a:moveTo>
                <a:lnTo>
                  <a:pt x="308036" y="510610"/>
                </a:lnTo>
                <a:lnTo>
                  <a:pt x="64876" y="168539"/>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49" name="Google Shape;249;p16"/>
          <p:cNvSpPr txBox="1">
            <a:spLocks noGrp="1"/>
          </p:cNvSpPr>
          <p:nvPr>
            <p:ph type="title"/>
          </p:nvPr>
        </p:nvSpPr>
        <p:spPr>
          <a:xfrm>
            <a:off x="432000" y="432000"/>
            <a:ext cx="11340000" cy="432000"/>
          </a:xfrm>
          <a:prstGeom prst="rect">
            <a:avLst/>
          </a:prstGeom>
          <a:noFill/>
          <a:ln>
            <a:noFill/>
          </a:ln>
        </p:spPr>
        <p:txBody>
          <a:bodyPr spcFirstLastPara="1" wrap="square" lIns="0" tIns="0" rIns="0" bIns="0" anchor="ctr" anchorCtr="0"/>
          <a:lstStyle>
            <a:lvl1pPr marR="0" lvl="0" algn="l" rtl="0">
              <a:lnSpc>
                <a:spcPct val="90000"/>
              </a:lnSpc>
              <a:spcBef>
                <a:spcPts val="0"/>
              </a:spcBef>
              <a:spcAft>
                <a:spcPts val="0"/>
              </a:spcAft>
              <a:buClr>
                <a:srgbClr val="3F3F3F"/>
              </a:buClr>
              <a:buSzPts val="4800"/>
              <a:buFont typeface="Economica"/>
              <a:buNone/>
              <a:defRPr sz="4800" b="0" i="0" u="none" strike="noStrike" cap="none">
                <a:solidFill>
                  <a:srgbClr val="3F3F3F"/>
                </a:solidFill>
                <a:latin typeface="Economica"/>
                <a:ea typeface="Economica"/>
                <a:cs typeface="Economica"/>
                <a:sym typeface="Economica"/>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endParaRPr/>
          </a:p>
        </p:txBody>
      </p:sp>
      <p:sp>
        <p:nvSpPr>
          <p:cNvPr id="250" name="Google Shape;250;p16"/>
          <p:cNvSpPr txBox="1">
            <a:spLocks noGrp="1"/>
          </p:cNvSpPr>
          <p:nvPr>
            <p:ph type="body" idx="1"/>
          </p:nvPr>
        </p:nvSpPr>
        <p:spPr>
          <a:xfrm>
            <a:off x="432000" y="1152000"/>
            <a:ext cx="3600000" cy="5039250"/>
          </a:xfrm>
          <a:prstGeom prst="rect">
            <a:avLst/>
          </a:prstGeom>
          <a:noFill/>
          <a:ln>
            <a:noFill/>
          </a:ln>
        </p:spPr>
        <p:txBody>
          <a:bodyPr spcFirstLastPara="1" wrap="square" lIns="0" tIns="0" rIns="0" bIns="0" anchor="t" anchorCtr="0"/>
          <a:lstStyle>
            <a:lvl1pPr marL="457200" marR="0" lvl="0" indent="-342900" algn="l" rtl="0">
              <a:lnSpc>
                <a:spcPct val="90000"/>
              </a:lnSpc>
              <a:spcBef>
                <a:spcPts val="1000"/>
              </a:spcBef>
              <a:spcAft>
                <a:spcPts val="0"/>
              </a:spcAft>
              <a:buClr>
                <a:srgbClr val="3F3F3F"/>
              </a:buClr>
              <a:buSzPts val="1800"/>
              <a:buFont typeface="Arial"/>
              <a:buChar char="•"/>
              <a:defRPr sz="18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251" name="Google Shape;251;p16"/>
          <p:cNvSpPr txBox="1">
            <a:spLocks noGrp="1"/>
          </p:cNvSpPr>
          <p:nvPr>
            <p:ph type="ftr" idx="11"/>
          </p:nvPr>
        </p:nvSpPr>
        <p:spPr>
          <a:xfrm>
            <a:off x="431999" y="6188628"/>
            <a:ext cx="8784941" cy="365125"/>
          </a:xfrm>
          <a:prstGeom prst="rect">
            <a:avLst/>
          </a:prstGeom>
          <a:noFill/>
          <a:ln>
            <a:noFill/>
          </a:ln>
        </p:spPr>
        <p:txBody>
          <a:bodyPr spcFirstLastPara="1" wrap="square" lIns="0" tIns="0" rIns="0" bIns="0" anchor="ctr" anchorCtr="0"/>
          <a:lstStyle>
            <a:lvl1pPr marR="0" lvl="0" algn="l" rtl="0">
              <a:spcBef>
                <a:spcPts val="0"/>
              </a:spcBef>
              <a:spcAft>
                <a:spcPts val="0"/>
              </a:spcAft>
              <a:buSzPts val="1400"/>
              <a:buNone/>
              <a:defRPr sz="1200" b="0" i="0" u="none" strike="noStrike" cap="none">
                <a:solidFill>
                  <a:srgbClr val="3F3F3F"/>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200" b="0" i="0" u="none" strike="noStrike" kern="0" cap="none" spc="0" normalizeH="0" baseline="0" noProof="0">
              <a:ln>
                <a:noFill/>
              </a:ln>
              <a:solidFill>
                <a:srgbClr val="3F3F3F"/>
              </a:solidFill>
              <a:effectLst/>
              <a:uLnTx/>
              <a:uFillTx/>
              <a:latin typeface="Calibri"/>
              <a:cs typeface="Calibri"/>
              <a:sym typeface="Calibri"/>
            </a:endParaRPr>
          </a:p>
        </p:txBody>
      </p:sp>
      <p:sp>
        <p:nvSpPr>
          <p:cNvPr id="252" name="Google Shape;252;p16"/>
          <p:cNvSpPr>
            <a:spLocks noGrp="1"/>
          </p:cNvSpPr>
          <p:nvPr>
            <p:ph type="sldNum" idx="12"/>
          </p:nvPr>
        </p:nvSpPr>
        <p:spPr>
          <a:xfrm>
            <a:off x="11496369" y="6155190"/>
            <a:ext cx="432000" cy="432000"/>
          </a:xfrm>
          <a:prstGeom prst="ellipse">
            <a:avLst/>
          </a:prstGeom>
          <a:noFill/>
          <a:ln w="9525" cap="flat" cmpd="sng">
            <a:solidFill>
              <a:schemeClr val="accent1"/>
            </a:solidFill>
            <a:prstDash val="solid"/>
            <a:round/>
            <a:headEnd type="none" w="sm" len="sm"/>
            <a:tailEnd type="none" w="sm" len="sm"/>
          </a:ln>
        </p:spPr>
        <p:txBody>
          <a:bodyPr spcFirstLastPara="1" wrap="square" lIns="0" tIns="0" rIns="0" bIns="0" anchor="ctr" anchorCtr="0">
            <a:noAutofit/>
          </a:bodyPr>
          <a:lstStyle>
            <a:lvl1pPr marL="0" marR="0" lvl="0" indent="0" algn="ctr" rtl="0">
              <a:spcBef>
                <a:spcPts val="0"/>
              </a:spcBef>
              <a:buNone/>
              <a:defRPr sz="1200" b="1" i="1" u="none" strike="noStrike" cap="none">
                <a:solidFill>
                  <a:srgbClr val="3F3F3F"/>
                </a:solidFill>
                <a:latin typeface="Rockwell"/>
                <a:ea typeface="Rockwell"/>
                <a:cs typeface="Rockwell"/>
                <a:sym typeface="Rockwell"/>
              </a:defRPr>
            </a:lvl1pPr>
            <a:lvl2pPr marL="0" marR="0" lvl="1" indent="0" algn="ctr" rtl="0">
              <a:spcBef>
                <a:spcPts val="0"/>
              </a:spcBef>
              <a:buNone/>
              <a:defRPr sz="1200" b="1" i="1" u="none" strike="noStrike" cap="none">
                <a:solidFill>
                  <a:srgbClr val="3F3F3F"/>
                </a:solidFill>
                <a:latin typeface="Rockwell"/>
                <a:ea typeface="Rockwell"/>
                <a:cs typeface="Rockwell"/>
                <a:sym typeface="Rockwell"/>
              </a:defRPr>
            </a:lvl2pPr>
            <a:lvl3pPr marL="0" marR="0" lvl="2" indent="0" algn="ctr" rtl="0">
              <a:spcBef>
                <a:spcPts val="0"/>
              </a:spcBef>
              <a:buNone/>
              <a:defRPr sz="1200" b="1" i="1" u="none" strike="noStrike" cap="none">
                <a:solidFill>
                  <a:srgbClr val="3F3F3F"/>
                </a:solidFill>
                <a:latin typeface="Rockwell"/>
                <a:ea typeface="Rockwell"/>
                <a:cs typeface="Rockwell"/>
                <a:sym typeface="Rockwell"/>
              </a:defRPr>
            </a:lvl3pPr>
            <a:lvl4pPr marL="0" marR="0" lvl="3" indent="0" algn="ctr" rtl="0">
              <a:spcBef>
                <a:spcPts val="0"/>
              </a:spcBef>
              <a:buNone/>
              <a:defRPr sz="1200" b="1" i="1" u="none" strike="noStrike" cap="none">
                <a:solidFill>
                  <a:srgbClr val="3F3F3F"/>
                </a:solidFill>
                <a:latin typeface="Rockwell"/>
                <a:ea typeface="Rockwell"/>
                <a:cs typeface="Rockwell"/>
                <a:sym typeface="Rockwell"/>
              </a:defRPr>
            </a:lvl4pPr>
            <a:lvl5pPr marL="0" marR="0" lvl="4" indent="0" algn="ctr" rtl="0">
              <a:spcBef>
                <a:spcPts val="0"/>
              </a:spcBef>
              <a:buNone/>
              <a:defRPr sz="1200" b="1" i="1" u="none" strike="noStrike" cap="none">
                <a:solidFill>
                  <a:srgbClr val="3F3F3F"/>
                </a:solidFill>
                <a:latin typeface="Rockwell"/>
                <a:ea typeface="Rockwell"/>
                <a:cs typeface="Rockwell"/>
                <a:sym typeface="Rockwell"/>
              </a:defRPr>
            </a:lvl5pPr>
            <a:lvl6pPr marL="0" marR="0" lvl="5" indent="0" algn="ctr" rtl="0">
              <a:spcBef>
                <a:spcPts val="0"/>
              </a:spcBef>
              <a:buNone/>
              <a:defRPr sz="1200" b="1" i="1" u="none" strike="noStrike" cap="none">
                <a:solidFill>
                  <a:srgbClr val="3F3F3F"/>
                </a:solidFill>
                <a:latin typeface="Rockwell"/>
                <a:ea typeface="Rockwell"/>
                <a:cs typeface="Rockwell"/>
                <a:sym typeface="Rockwell"/>
              </a:defRPr>
            </a:lvl6pPr>
            <a:lvl7pPr marL="0" marR="0" lvl="6" indent="0" algn="ctr" rtl="0">
              <a:spcBef>
                <a:spcPts val="0"/>
              </a:spcBef>
              <a:buNone/>
              <a:defRPr sz="1200" b="1" i="1" u="none" strike="noStrike" cap="none">
                <a:solidFill>
                  <a:srgbClr val="3F3F3F"/>
                </a:solidFill>
                <a:latin typeface="Rockwell"/>
                <a:ea typeface="Rockwell"/>
                <a:cs typeface="Rockwell"/>
                <a:sym typeface="Rockwell"/>
              </a:defRPr>
            </a:lvl7pPr>
            <a:lvl8pPr marL="0" marR="0" lvl="7" indent="0" algn="ctr" rtl="0">
              <a:spcBef>
                <a:spcPts val="0"/>
              </a:spcBef>
              <a:buNone/>
              <a:defRPr sz="1200" b="1" i="1" u="none" strike="noStrike" cap="none">
                <a:solidFill>
                  <a:srgbClr val="3F3F3F"/>
                </a:solidFill>
                <a:latin typeface="Rockwell"/>
                <a:ea typeface="Rockwell"/>
                <a:cs typeface="Rockwell"/>
                <a:sym typeface="Rockwell"/>
              </a:defRPr>
            </a:lvl8pPr>
            <a:lvl9pPr marL="0" marR="0" lvl="8" indent="0" algn="ctr" rtl="0">
              <a:spcBef>
                <a:spcPts val="0"/>
              </a:spcBef>
              <a:buNone/>
              <a:defRPr sz="1200" b="1" i="1" u="none" strike="noStrike" cap="none">
                <a:solidFill>
                  <a:srgbClr val="3F3F3F"/>
                </a:solidFill>
                <a:latin typeface="Rockwell"/>
                <a:ea typeface="Rockwell"/>
                <a:cs typeface="Rockwell"/>
                <a:sym typeface="Rockwell"/>
              </a:defRPr>
            </a:lvl9p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n-US" sz="1200" b="1" i="1" u="none" strike="noStrike" kern="0" cap="none" spc="0" normalizeH="0" baseline="0" noProof="0">
                <a:ln>
                  <a:noFill/>
                </a:ln>
                <a:solidFill>
                  <a:srgbClr val="3F3F3F"/>
                </a:solidFill>
                <a:effectLst/>
                <a:uLnTx/>
                <a:uFillTx/>
                <a:latin typeface="Rockwell"/>
                <a:sym typeface="Rockwell"/>
              </a:rPr>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t>‹#›</a:t>
            </a:fld>
            <a:endParaRPr kumimoji="0" sz="1200" b="1" i="1" u="none" strike="noStrike" kern="0" cap="none" spc="0" normalizeH="0" baseline="0" noProof="0">
              <a:ln>
                <a:noFill/>
              </a:ln>
              <a:solidFill>
                <a:srgbClr val="3F3F3F"/>
              </a:solidFill>
              <a:effectLst/>
              <a:uLnTx/>
              <a:uFillTx/>
              <a:latin typeface="Rockwell"/>
              <a:sym typeface="Rockwell"/>
            </a:endParaRPr>
          </a:p>
        </p:txBody>
      </p:sp>
      <p:sp>
        <p:nvSpPr>
          <p:cNvPr id="253" name="Google Shape;253;p16"/>
          <p:cNvSpPr txBox="1">
            <a:spLocks noGrp="1"/>
          </p:cNvSpPr>
          <p:nvPr>
            <p:ph type="body" idx="2"/>
          </p:nvPr>
        </p:nvSpPr>
        <p:spPr>
          <a:xfrm>
            <a:off x="4301550" y="1152000"/>
            <a:ext cx="3600450" cy="5038725"/>
          </a:xfrm>
          <a:prstGeom prst="rect">
            <a:avLst/>
          </a:prstGeom>
          <a:noFill/>
          <a:ln>
            <a:noFill/>
          </a:ln>
        </p:spPr>
        <p:txBody>
          <a:bodyPr spcFirstLastPara="1" wrap="square" lIns="0" tIns="0" rIns="0" bIns="0" anchor="t" anchorCtr="0"/>
          <a:lstStyle>
            <a:lvl1pPr marL="457200" marR="0" lvl="0" indent="-342900" algn="l" rtl="0">
              <a:lnSpc>
                <a:spcPct val="90000"/>
              </a:lnSpc>
              <a:spcBef>
                <a:spcPts val="1000"/>
              </a:spcBef>
              <a:spcAft>
                <a:spcPts val="0"/>
              </a:spcAft>
              <a:buClr>
                <a:srgbClr val="3F3F3F"/>
              </a:buClr>
              <a:buSzPts val="1800"/>
              <a:buFont typeface="Arial"/>
              <a:buChar char="•"/>
              <a:defRPr sz="18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254" name="Google Shape;254;p16"/>
          <p:cNvSpPr txBox="1">
            <a:spLocks noGrp="1"/>
          </p:cNvSpPr>
          <p:nvPr>
            <p:ph type="body" idx="3"/>
          </p:nvPr>
        </p:nvSpPr>
        <p:spPr>
          <a:xfrm>
            <a:off x="8171550" y="1152000"/>
            <a:ext cx="3600450" cy="5038725"/>
          </a:xfrm>
          <a:prstGeom prst="rect">
            <a:avLst/>
          </a:prstGeom>
          <a:noFill/>
          <a:ln>
            <a:noFill/>
          </a:ln>
        </p:spPr>
        <p:txBody>
          <a:bodyPr spcFirstLastPara="1" wrap="square" lIns="0" tIns="0" rIns="0" bIns="0" anchor="t" anchorCtr="0"/>
          <a:lstStyle>
            <a:lvl1pPr marL="457200" marR="0" lvl="0" indent="-342900" algn="l" rtl="0">
              <a:lnSpc>
                <a:spcPct val="90000"/>
              </a:lnSpc>
              <a:spcBef>
                <a:spcPts val="1000"/>
              </a:spcBef>
              <a:spcAft>
                <a:spcPts val="0"/>
              </a:spcAft>
              <a:buClr>
                <a:srgbClr val="3F3F3F"/>
              </a:buClr>
              <a:buSzPts val="1800"/>
              <a:buFont typeface="Arial"/>
              <a:buChar char="•"/>
              <a:defRPr sz="18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Tree>
    <p:extLst>
      <p:ext uri="{BB962C8B-B14F-4D97-AF65-F5344CB8AC3E}">
        <p14:creationId xmlns:p14="http://schemas.microsoft.com/office/powerpoint/2010/main" val="385194598"/>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showMasterSp="0" preserve="1">
  <p:cSld name="Title and Caption">
    <p:spTree>
      <p:nvGrpSpPr>
        <p:cNvPr id="1" name=""/>
        <p:cNvGrpSpPr/>
        <p:nvPr/>
      </p:nvGrpSpPr>
      <p:grpSpPr>
        <a:xfrm>
          <a:off x="0" y="0"/>
          <a:ext cx="0" cy="0"/>
          <a:chOff x="0" y="0"/>
          <a:chExt cx="0" cy="0"/>
        </a:xfrm>
      </p:grpSpPr>
      <p:grpSp>
        <p:nvGrpSpPr>
          <p:cNvPr id="12" name="Group 11"/>
          <p:cNvGrpSpPr/>
          <p:nvPr/>
        </p:nvGrpSpPr>
        <p:grpSpPr>
          <a:xfrm>
            <a:off x="0" y="-2373"/>
            <a:ext cx="12192000" cy="6867027"/>
            <a:chOff x="0" y="-2373"/>
            <a:chExt cx="12192000" cy="6867027"/>
          </a:xfrm>
        </p:grpSpPr>
        <p:sp>
          <p:nvSpPr>
            <p:cNvPr id="10" name="Rectangle 9"/>
            <p:cNvSpPr/>
            <p:nvPr/>
          </p:nvSpPr>
          <p:spPr>
            <a:xfrm>
              <a:off x="0" y="0"/>
              <a:ext cx="12192000" cy="6858000"/>
            </a:xfrm>
            <a:prstGeom prst="rect">
              <a:avLst/>
            </a:prstGeom>
            <a:blipFill>
              <a:blip r:embed="rId2">
                <a:duotone>
                  <a:schemeClr val="dk2">
                    <a:shade val="62000"/>
                    <a:hueMod val="108000"/>
                    <a:satMod val="164000"/>
                    <a:lumMod val="69000"/>
                  </a:schemeClr>
                  <a:schemeClr val="dk2">
                    <a:tint val="96000"/>
                    <a:hueMod val="90000"/>
                    <a:satMod val="130000"/>
                    <a:lumMod val="134000"/>
                  </a:schemeClr>
                </a:duotone>
              </a:blip>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sp>
        <p:sp>
          <p:nvSpPr>
            <p:cNvPr id="14" name="Oval 13"/>
            <p:cNvSpPr/>
            <p:nvPr/>
          </p:nvSpPr>
          <p:spPr>
            <a:xfrm>
              <a:off x="3220" y="2667000"/>
              <a:ext cx="4191000" cy="4191000"/>
            </a:xfrm>
            <a:prstGeom prst="ellipse">
              <a:avLst/>
            </a:prstGeom>
            <a:gradFill flip="none" rotWithShape="1">
              <a:gsLst>
                <a:gs pos="0">
                  <a:schemeClr val="bg2">
                    <a:lumMod val="40000"/>
                    <a:lumOff val="60000"/>
                    <a:alpha val="11000"/>
                  </a:schemeClr>
                </a:gs>
                <a:gs pos="75000">
                  <a:schemeClr val="bg2">
                    <a:lumMod val="40000"/>
                    <a:lumOff val="60000"/>
                    <a:alpha val="0"/>
                  </a:schemeClr>
                </a:gs>
                <a:gs pos="36000">
                  <a:schemeClr val="bg2">
                    <a:lumMod val="40000"/>
                    <a:lumOff val="60000"/>
                    <a:alpha val="10000"/>
                  </a:schemeClr>
                </a:gs>
              </a:gsLst>
              <a:path path="circle">
                <a:fillToRect l="50000" t="50000" r="50000" b="50000"/>
              </a:path>
              <a:tileRect/>
            </a:gradFill>
            <a:ln>
              <a:noFill/>
            </a:ln>
            <a:effectLst/>
          </p:spPr>
          <p:style>
            <a:lnRef idx="1">
              <a:schemeClr val="accent1"/>
            </a:lnRef>
            <a:fillRef idx="3">
              <a:schemeClr val="accent1"/>
            </a:fillRef>
            <a:effectRef idx="2">
              <a:schemeClr val="accent1"/>
            </a:effectRef>
            <a:fontRef idx="minor">
              <a:schemeClr val="lt1"/>
            </a:fontRef>
          </p:style>
        </p:sp>
        <p:sp>
          <p:nvSpPr>
            <p:cNvPr id="15" name="Oval 14"/>
            <p:cNvSpPr/>
            <p:nvPr/>
          </p:nvSpPr>
          <p:spPr>
            <a:xfrm>
              <a:off x="1750" y="2895600"/>
              <a:ext cx="2362200" cy="2362200"/>
            </a:xfrm>
            <a:prstGeom prst="ellipse">
              <a:avLst/>
            </a:prstGeom>
            <a:gradFill flip="none" rotWithShape="1">
              <a:gsLst>
                <a:gs pos="0">
                  <a:schemeClr val="bg2">
                    <a:lumMod val="40000"/>
                    <a:lumOff val="60000"/>
                    <a:alpha val="8000"/>
                  </a:schemeClr>
                </a:gs>
                <a:gs pos="72000">
                  <a:schemeClr val="bg2">
                    <a:lumMod val="40000"/>
                    <a:lumOff val="60000"/>
                    <a:alpha val="0"/>
                  </a:schemeClr>
                </a:gs>
                <a:gs pos="36000">
                  <a:schemeClr val="bg2">
                    <a:lumMod val="40000"/>
                    <a:lumOff val="60000"/>
                    <a:alpha val="8000"/>
                  </a:schemeClr>
                </a:gs>
              </a:gsLst>
              <a:path path="circle">
                <a:fillToRect l="50000" t="50000" r="50000" b="50000"/>
              </a:path>
              <a:tileRect/>
            </a:gradFill>
            <a:ln>
              <a:noFill/>
            </a:ln>
            <a:effectLst/>
          </p:spPr>
          <p:style>
            <a:lnRef idx="1">
              <a:schemeClr val="accent1"/>
            </a:lnRef>
            <a:fillRef idx="3">
              <a:schemeClr val="accent1"/>
            </a:fillRef>
            <a:effectRef idx="2">
              <a:schemeClr val="accent1"/>
            </a:effectRef>
            <a:fontRef idx="minor">
              <a:schemeClr val="lt1"/>
            </a:fontRef>
          </p:style>
        </p:sp>
        <p:sp>
          <p:nvSpPr>
            <p:cNvPr id="16" name="Oval 15"/>
            <p:cNvSpPr/>
            <p:nvPr/>
          </p:nvSpPr>
          <p:spPr>
            <a:xfrm>
              <a:off x="8609012" y="1676400"/>
              <a:ext cx="2819400" cy="2819400"/>
            </a:xfrm>
            <a:prstGeom prst="ellipse">
              <a:avLst/>
            </a:prstGeom>
            <a:gradFill flip="none" rotWithShape="1">
              <a:gsLst>
                <a:gs pos="0">
                  <a:schemeClr val="bg2">
                    <a:lumMod val="40000"/>
                    <a:lumOff val="60000"/>
                    <a:alpha val="7000"/>
                  </a:schemeClr>
                </a:gs>
                <a:gs pos="69000">
                  <a:schemeClr val="bg2">
                    <a:lumMod val="40000"/>
                    <a:lumOff val="60000"/>
                    <a:alpha val="0"/>
                  </a:schemeClr>
                </a:gs>
                <a:gs pos="36000">
                  <a:schemeClr val="bg2">
                    <a:lumMod val="40000"/>
                    <a:lumOff val="60000"/>
                    <a:alpha val="6000"/>
                  </a:schemeClr>
                </a:gs>
              </a:gsLst>
              <a:path path="circle">
                <a:fillToRect l="50000" t="50000" r="50000" b="50000"/>
              </a:path>
              <a:tileRect/>
            </a:gradFill>
            <a:ln>
              <a:noFill/>
            </a:ln>
            <a:effectLst/>
          </p:spPr>
          <p:style>
            <a:lnRef idx="1">
              <a:schemeClr val="accent1"/>
            </a:lnRef>
            <a:fillRef idx="3">
              <a:schemeClr val="accent1"/>
            </a:fillRef>
            <a:effectRef idx="2">
              <a:schemeClr val="accent1"/>
            </a:effectRef>
            <a:fontRef idx="minor">
              <a:schemeClr val="lt1"/>
            </a:fontRef>
          </p:style>
        </p:sp>
        <p:sp>
          <p:nvSpPr>
            <p:cNvPr id="17" name="Oval 16"/>
            <p:cNvSpPr/>
            <p:nvPr/>
          </p:nvSpPr>
          <p:spPr>
            <a:xfrm>
              <a:off x="7999412" y="-2373"/>
              <a:ext cx="1600200" cy="1600200"/>
            </a:xfrm>
            <a:prstGeom prst="ellipse">
              <a:avLst/>
            </a:prstGeom>
            <a:gradFill flip="none" rotWithShape="1">
              <a:gsLst>
                <a:gs pos="0">
                  <a:schemeClr val="bg2">
                    <a:lumMod val="40000"/>
                    <a:lumOff val="60000"/>
                    <a:alpha val="14000"/>
                  </a:schemeClr>
                </a:gs>
                <a:gs pos="73000">
                  <a:schemeClr val="bg2">
                    <a:lumMod val="40000"/>
                    <a:lumOff val="60000"/>
                    <a:alpha val="0"/>
                  </a:schemeClr>
                </a:gs>
                <a:gs pos="36000">
                  <a:schemeClr val="bg2">
                    <a:lumMod val="40000"/>
                    <a:lumOff val="60000"/>
                    <a:alpha val="7000"/>
                  </a:schemeClr>
                </a:gs>
              </a:gsLst>
              <a:path path="circle">
                <a:fillToRect l="50000" t="50000" r="50000" b="50000"/>
              </a:path>
              <a:tileRect/>
            </a:gradFill>
            <a:ln>
              <a:noFill/>
            </a:ln>
            <a:effectLst/>
          </p:spPr>
          <p:style>
            <a:lnRef idx="1">
              <a:schemeClr val="accent1"/>
            </a:lnRef>
            <a:fillRef idx="3">
              <a:schemeClr val="accent1"/>
            </a:fillRef>
            <a:effectRef idx="2">
              <a:schemeClr val="accent1"/>
            </a:effectRef>
            <a:fontRef idx="minor">
              <a:schemeClr val="lt1"/>
            </a:fontRef>
          </p:style>
        </p:sp>
        <p:sp>
          <p:nvSpPr>
            <p:cNvPr id="18" name="Oval 17"/>
            <p:cNvSpPr/>
            <p:nvPr/>
          </p:nvSpPr>
          <p:spPr>
            <a:xfrm>
              <a:off x="8609012" y="5874054"/>
              <a:ext cx="990600" cy="990600"/>
            </a:xfrm>
            <a:prstGeom prst="ellipse">
              <a:avLst/>
            </a:prstGeom>
            <a:gradFill flip="none" rotWithShape="1">
              <a:gsLst>
                <a:gs pos="0">
                  <a:schemeClr val="bg2">
                    <a:lumMod val="40000"/>
                    <a:lumOff val="60000"/>
                    <a:alpha val="14000"/>
                  </a:schemeClr>
                </a:gs>
                <a:gs pos="66000">
                  <a:schemeClr val="bg2">
                    <a:lumMod val="40000"/>
                    <a:lumOff val="60000"/>
                    <a:alpha val="0"/>
                  </a:schemeClr>
                </a:gs>
                <a:gs pos="36000">
                  <a:schemeClr val="bg2">
                    <a:lumMod val="40000"/>
                    <a:lumOff val="60000"/>
                    <a:alpha val="7000"/>
                  </a:schemeClr>
                </a:gs>
              </a:gsLst>
              <a:path path="circle">
                <a:fillToRect l="50000" t="50000" r="50000" b="50000"/>
              </a:path>
              <a:tileRect/>
            </a:gradFill>
            <a:ln>
              <a:noFill/>
            </a:ln>
            <a:effectLst/>
          </p:spPr>
          <p:style>
            <a:lnRef idx="1">
              <a:schemeClr val="accent1"/>
            </a:lnRef>
            <a:fillRef idx="3">
              <a:schemeClr val="accent1"/>
            </a:fillRef>
            <a:effectRef idx="2">
              <a:schemeClr val="accent1"/>
            </a:effectRef>
            <a:fontRef idx="minor">
              <a:schemeClr val="lt1"/>
            </a:fontRef>
          </p:style>
        </p:sp>
        <p:sp>
          <p:nvSpPr>
            <p:cNvPr id="9" name="Freeform 5"/>
            <p:cNvSpPr/>
            <p:nvPr/>
          </p:nvSpPr>
          <p:spPr bwMode="gray">
            <a:xfrm rot="21010068">
              <a:off x="8490951" y="2714874"/>
              <a:ext cx="3299407" cy="440924"/>
            </a:xfrm>
            <a:custGeom>
              <a:avLst/>
              <a:gdLst/>
              <a:ahLst/>
              <a:cxnLst/>
              <a:rect l="l" t="t" r="r" b="b"/>
              <a:pathLst>
                <a:path w="10000" h="5291">
                  <a:moveTo>
                    <a:pt x="85" y="2532"/>
                  </a:moveTo>
                  <a:cubicBezTo>
                    <a:pt x="1736" y="3911"/>
                    <a:pt x="7524" y="5298"/>
                    <a:pt x="9958" y="5291"/>
                  </a:cubicBezTo>
                  <a:cubicBezTo>
                    <a:pt x="9989" y="1958"/>
                    <a:pt x="9969" y="3333"/>
                    <a:pt x="10000" y="0"/>
                  </a:cubicBezTo>
                  <a:lnTo>
                    <a:pt x="10000" y="0"/>
                  </a:lnTo>
                  <a:lnTo>
                    <a:pt x="9667" y="204"/>
                  </a:lnTo>
                  <a:lnTo>
                    <a:pt x="9334" y="400"/>
                  </a:lnTo>
                  <a:lnTo>
                    <a:pt x="9001" y="590"/>
                  </a:lnTo>
                  <a:lnTo>
                    <a:pt x="8667" y="753"/>
                  </a:lnTo>
                  <a:lnTo>
                    <a:pt x="8333" y="917"/>
                  </a:lnTo>
                  <a:lnTo>
                    <a:pt x="7999" y="1071"/>
                  </a:lnTo>
                  <a:lnTo>
                    <a:pt x="7669" y="1202"/>
                  </a:lnTo>
                  <a:lnTo>
                    <a:pt x="7333" y="1325"/>
                  </a:lnTo>
                  <a:lnTo>
                    <a:pt x="7000" y="1440"/>
                  </a:lnTo>
                  <a:lnTo>
                    <a:pt x="6673" y="1538"/>
                  </a:lnTo>
                  <a:lnTo>
                    <a:pt x="6340" y="1636"/>
                  </a:lnTo>
                  <a:lnTo>
                    <a:pt x="6013" y="1719"/>
                  </a:lnTo>
                  <a:lnTo>
                    <a:pt x="5686" y="1784"/>
                  </a:lnTo>
                  <a:lnTo>
                    <a:pt x="5359" y="1850"/>
                  </a:lnTo>
                  <a:lnTo>
                    <a:pt x="5036" y="1906"/>
                  </a:lnTo>
                  <a:lnTo>
                    <a:pt x="4717" y="1948"/>
                  </a:lnTo>
                  <a:lnTo>
                    <a:pt x="4396" y="1980"/>
                  </a:lnTo>
                  <a:lnTo>
                    <a:pt x="4079" y="2013"/>
                  </a:lnTo>
                  <a:lnTo>
                    <a:pt x="3766" y="2029"/>
                  </a:lnTo>
                  <a:lnTo>
                    <a:pt x="3454" y="2046"/>
                  </a:lnTo>
                  <a:lnTo>
                    <a:pt x="3145" y="2053"/>
                  </a:lnTo>
                  <a:lnTo>
                    <a:pt x="2839" y="2046"/>
                  </a:lnTo>
                  <a:lnTo>
                    <a:pt x="2537" y="2046"/>
                  </a:lnTo>
                  <a:lnTo>
                    <a:pt x="2238" y="2029"/>
                  </a:lnTo>
                  <a:lnTo>
                    <a:pt x="1943" y="2004"/>
                  </a:lnTo>
                  <a:lnTo>
                    <a:pt x="1653" y="1980"/>
                  </a:lnTo>
                  <a:lnTo>
                    <a:pt x="1368" y="1955"/>
                  </a:lnTo>
                  <a:lnTo>
                    <a:pt x="1085" y="1915"/>
                  </a:lnTo>
                  <a:lnTo>
                    <a:pt x="806" y="1873"/>
                  </a:lnTo>
                  <a:lnTo>
                    <a:pt x="533" y="1833"/>
                  </a:lnTo>
                  <a:lnTo>
                    <a:pt x="0" y="1726"/>
                  </a:lnTo>
                  <a:cubicBezTo>
                    <a:pt x="28" y="1995"/>
                    <a:pt x="57" y="2263"/>
                    <a:pt x="85" y="2532"/>
                  </a:cubicBezTo>
                  <a:close/>
                </a:path>
              </a:pathLst>
            </a:custGeom>
            <a:solidFill>
              <a:schemeClr val="bg1">
                <a:alpha val="20000"/>
              </a:schemeClr>
            </a:solidFill>
            <a:ln>
              <a:noFill/>
            </a:ln>
          </p:spPr>
        </p:sp>
        <p:sp>
          <p:nvSpPr>
            <p:cNvPr id="7" name="Freeform 5"/>
            <p:cNvSpPr/>
            <p:nvPr/>
          </p:nvSpPr>
          <p:spPr bwMode="gray">
            <a:xfrm>
              <a:off x="455612" y="2801319"/>
              <a:ext cx="11277600" cy="3602637"/>
            </a:xfrm>
            <a:custGeom>
              <a:avLst/>
              <a:gdLst/>
              <a:ahLst/>
              <a:cxnLst/>
              <a:rect l="l" t="t" r="r" b="b"/>
              <a:pathLst>
                <a:path w="10000" h="7946">
                  <a:moveTo>
                    <a:pt x="0" y="0"/>
                  </a:moveTo>
                  <a:lnTo>
                    <a:pt x="0" y="7945"/>
                  </a:lnTo>
                  <a:lnTo>
                    <a:pt x="10000" y="7946"/>
                  </a:lnTo>
                  <a:lnTo>
                    <a:pt x="10000" y="4"/>
                  </a:lnTo>
                  <a:lnTo>
                    <a:pt x="10000" y="4"/>
                  </a:lnTo>
                  <a:lnTo>
                    <a:pt x="9773" y="91"/>
                  </a:lnTo>
                  <a:lnTo>
                    <a:pt x="9547" y="175"/>
                  </a:lnTo>
                  <a:lnTo>
                    <a:pt x="9320" y="256"/>
                  </a:lnTo>
                  <a:lnTo>
                    <a:pt x="9092" y="326"/>
                  </a:lnTo>
                  <a:lnTo>
                    <a:pt x="8865" y="396"/>
                  </a:lnTo>
                  <a:lnTo>
                    <a:pt x="8637" y="462"/>
                  </a:lnTo>
                  <a:lnTo>
                    <a:pt x="8412" y="518"/>
                  </a:lnTo>
                  <a:lnTo>
                    <a:pt x="8184" y="571"/>
                  </a:lnTo>
                  <a:lnTo>
                    <a:pt x="7957" y="620"/>
                  </a:lnTo>
                  <a:lnTo>
                    <a:pt x="7734" y="662"/>
                  </a:lnTo>
                  <a:lnTo>
                    <a:pt x="7508" y="704"/>
                  </a:lnTo>
                  <a:lnTo>
                    <a:pt x="7285" y="739"/>
                  </a:lnTo>
                  <a:lnTo>
                    <a:pt x="7062" y="767"/>
                  </a:lnTo>
                  <a:lnTo>
                    <a:pt x="6840" y="795"/>
                  </a:lnTo>
                  <a:lnTo>
                    <a:pt x="6620" y="819"/>
                  </a:lnTo>
                  <a:lnTo>
                    <a:pt x="6402" y="837"/>
                  </a:lnTo>
                  <a:lnTo>
                    <a:pt x="6184" y="851"/>
                  </a:lnTo>
                  <a:lnTo>
                    <a:pt x="5968" y="865"/>
                  </a:lnTo>
                  <a:lnTo>
                    <a:pt x="5755" y="872"/>
                  </a:lnTo>
                  <a:lnTo>
                    <a:pt x="5542" y="879"/>
                  </a:lnTo>
                  <a:lnTo>
                    <a:pt x="5332" y="882"/>
                  </a:lnTo>
                  <a:lnTo>
                    <a:pt x="5124" y="879"/>
                  </a:lnTo>
                  <a:lnTo>
                    <a:pt x="4918" y="879"/>
                  </a:lnTo>
                  <a:lnTo>
                    <a:pt x="4714" y="872"/>
                  </a:lnTo>
                  <a:lnTo>
                    <a:pt x="4514" y="861"/>
                  </a:lnTo>
                  <a:lnTo>
                    <a:pt x="4316" y="851"/>
                  </a:lnTo>
                  <a:lnTo>
                    <a:pt x="4122" y="840"/>
                  </a:lnTo>
                  <a:lnTo>
                    <a:pt x="3929" y="823"/>
                  </a:lnTo>
                  <a:lnTo>
                    <a:pt x="3739" y="805"/>
                  </a:lnTo>
                  <a:lnTo>
                    <a:pt x="3553" y="788"/>
                  </a:lnTo>
                  <a:lnTo>
                    <a:pt x="3190" y="742"/>
                  </a:lnTo>
                  <a:lnTo>
                    <a:pt x="2842" y="693"/>
                  </a:lnTo>
                  <a:lnTo>
                    <a:pt x="2508" y="641"/>
                  </a:lnTo>
                  <a:lnTo>
                    <a:pt x="2192" y="585"/>
                  </a:lnTo>
                  <a:lnTo>
                    <a:pt x="1890" y="525"/>
                  </a:lnTo>
                  <a:lnTo>
                    <a:pt x="1610" y="462"/>
                  </a:lnTo>
                  <a:lnTo>
                    <a:pt x="1347" y="399"/>
                  </a:lnTo>
                  <a:lnTo>
                    <a:pt x="1105" y="336"/>
                  </a:lnTo>
                  <a:lnTo>
                    <a:pt x="883" y="277"/>
                  </a:lnTo>
                  <a:lnTo>
                    <a:pt x="686" y="221"/>
                  </a:lnTo>
                  <a:lnTo>
                    <a:pt x="508" y="168"/>
                  </a:lnTo>
                  <a:lnTo>
                    <a:pt x="358" y="123"/>
                  </a:lnTo>
                  <a:lnTo>
                    <a:pt x="232" y="81"/>
                  </a:lnTo>
                  <a:lnTo>
                    <a:pt x="59" y="21"/>
                  </a:lnTo>
                  <a:lnTo>
                    <a:pt x="0" y="0"/>
                  </a:lnTo>
                  <a:lnTo>
                    <a:pt x="0" y="0"/>
                  </a:lnTo>
                  <a:close/>
                </a:path>
              </a:pathLst>
            </a:custGeom>
            <a:solidFill>
              <a:schemeClr val="bg1"/>
            </a:solidFill>
            <a:ln>
              <a:noFill/>
            </a:ln>
          </p:spPr>
        </p:sp>
        <p:sp>
          <p:nvSpPr>
            <p:cNvPr id="11" name="Freeform 5"/>
            <p:cNvSpPr>
              <a:spLocks noEditPoints="1"/>
            </p:cNvSpPr>
            <p:nvPr/>
          </p:nvSpPr>
          <p:spPr bwMode="gray">
            <a:xfrm>
              <a:off x="0" y="1587"/>
              <a:ext cx="12192000" cy="6856413"/>
            </a:xfrm>
            <a:custGeom>
              <a:avLst/>
              <a:gdLst/>
              <a:ahLst/>
              <a:cxnLst/>
              <a:rect l="0" t="0" r="r" b="b"/>
              <a:pathLst>
                <a:path w="15356" h="8638">
                  <a:moveTo>
                    <a:pt x="0" y="0"/>
                  </a:moveTo>
                  <a:lnTo>
                    <a:pt x="0" y="8638"/>
                  </a:lnTo>
                  <a:lnTo>
                    <a:pt x="15356" y="8638"/>
                  </a:lnTo>
                  <a:lnTo>
                    <a:pt x="15356" y="0"/>
                  </a:lnTo>
                  <a:lnTo>
                    <a:pt x="0" y="0"/>
                  </a:lnTo>
                  <a:close/>
                  <a:moveTo>
                    <a:pt x="14748" y="8038"/>
                  </a:moveTo>
                  <a:lnTo>
                    <a:pt x="600" y="8038"/>
                  </a:lnTo>
                  <a:lnTo>
                    <a:pt x="600" y="592"/>
                  </a:lnTo>
                  <a:lnTo>
                    <a:pt x="14748" y="592"/>
                  </a:lnTo>
                  <a:lnTo>
                    <a:pt x="14748" y="8038"/>
                  </a:lnTo>
                  <a:close/>
                </a:path>
              </a:pathLst>
            </a:custGeom>
            <a:solidFill>
              <a:schemeClr val="bg1"/>
            </a:solidFill>
            <a:ln>
              <a:noFill/>
            </a:ln>
          </p:spPr>
        </p:sp>
      </p:grpSp>
      <p:sp>
        <p:nvSpPr>
          <p:cNvPr id="2" name="Title 1"/>
          <p:cNvSpPr>
            <a:spLocks noGrp="1"/>
          </p:cNvSpPr>
          <p:nvPr>
            <p:ph type="title"/>
          </p:nvPr>
        </p:nvSpPr>
        <p:spPr>
          <a:xfrm>
            <a:off x="1154954" y="1063416"/>
            <a:ext cx="8825659" cy="1379755"/>
          </a:xfrm>
        </p:spPr>
        <p:txBody>
          <a:bodyPr/>
          <a:lstStyle>
            <a:lvl1pPr>
              <a:defRPr sz="4000"/>
            </a:lvl1pPr>
          </a:lstStyle>
          <a:p>
            <a:r>
              <a:rPr lang="en-US" smtClean="0"/>
              <a:t>Click to edit Master title style</a:t>
            </a:r>
            <a:endParaRPr lang="en-US" dirty="0"/>
          </a:p>
        </p:txBody>
      </p:sp>
      <p:sp>
        <p:nvSpPr>
          <p:cNvPr id="8" name="Text Placeholder 3"/>
          <p:cNvSpPr>
            <a:spLocks noGrp="1"/>
          </p:cNvSpPr>
          <p:nvPr>
            <p:ph type="body" sz="half" idx="2"/>
          </p:nvPr>
        </p:nvSpPr>
        <p:spPr>
          <a:xfrm>
            <a:off x="1154954" y="3543300"/>
            <a:ext cx="8825659" cy="2476500"/>
          </a:xfrm>
        </p:spPr>
        <p:txBody>
          <a:bodyPr anchor="ctr">
            <a:normAutofit/>
          </a:bodyPr>
          <a:lstStyle>
            <a:lvl1pPr marL="0" indent="0">
              <a:buNone/>
              <a:defRPr sz="18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4" name="Date Placeholder 3"/>
          <p:cNvSpPr>
            <a:spLocks noGrp="1"/>
          </p:cNvSpPr>
          <p:nvPr>
            <p:ph type="dt" sz="half" idx="10"/>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B61BEF0D-F0BB-DE4B-95CE-6DB70DBA9567}" type="datetimeFigureOut">
              <a:rPr kumimoji="0" lang="en-US" sz="1000" b="1" i="0" u="none" strike="noStrike" kern="1200" cap="none" spc="0" normalizeH="0" baseline="0" noProof="0" smtClean="0">
                <a:ln>
                  <a:noFill/>
                </a:ln>
                <a:solidFill>
                  <a:srgbClr val="AD84C6"/>
                </a:solidFill>
                <a:effectLst/>
                <a:uLnTx/>
                <a:uFillTx/>
                <a:latin typeface="Century Gothic" panose="020B050202020202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2/12/2019</a:t>
            </a:fld>
            <a:endParaRPr kumimoji="0" lang="en-US" sz="1000" b="1" i="0" u="none" strike="noStrike" kern="1200" cap="none" spc="0" normalizeH="0" baseline="0" noProof="0" dirty="0">
              <a:ln>
                <a:noFill/>
              </a:ln>
              <a:solidFill>
                <a:srgbClr val="AD84C6"/>
              </a:solidFill>
              <a:effectLst/>
              <a:uLnTx/>
              <a:uFillTx/>
              <a:latin typeface="Century Gothic" panose="020B0502020202020204"/>
              <a:ea typeface="+mn-ea"/>
              <a:cs typeface="+mn-cs"/>
            </a:endParaRPr>
          </a:p>
        </p:txBody>
      </p:sp>
      <p:sp>
        <p:nvSpPr>
          <p:cNvPr id="5" name="Footer Placeholder 4"/>
          <p:cNvSpPr>
            <a:spLocks noGrp="1"/>
          </p:cNvSpPr>
          <p:nvPr>
            <p:ph type="ftr" sz="quarter" idx="11"/>
          </p:nvPr>
        </p:nvSpPr>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000" b="1" i="0" u="none" strike="noStrike" kern="1200" cap="none" spc="0" normalizeH="0" baseline="0" noProof="0" dirty="0">
              <a:ln>
                <a:noFill/>
              </a:ln>
              <a:solidFill>
                <a:srgbClr val="AD84C6"/>
              </a:solidFill>
              <a:effectLst/>
              <a:uLnTx/>
              <a:uFillTx/>
              <a:latin typeface="Century Gothic" panose="020B0502020202020204"/>
              <a:ea typeface="+mn-ea"/>
              <a:cs typeface="+mn-cs"/>
            </a:endParaRPr>
          </a:p>
        </p:txBody>
      </p:sp>
      <p:sp>
        <p:nvSpPr>
          <p:cNvPr id="13" name="Rectangle 12"/>
          <p:cNvSpPr/>
          <p:nvPr/>
        </p:nvSpPr>
        <p:spPr>
          <a:xfrm>
            <a:off x="10437812" y="0"/>
            <a:ext cx="685800" cy="1143000"/>
          </a:xfrm>
          <a:prstGeom prst="rect">
            <a:avLst/>
          </a:prstGeom>
          <a:solidFill>
            <a:schemeClr val="accent1"/>
          </a:solidFill>
          <a:ln>
            <a:noFill/>
          </a:ln>
        </p:spPr>
        <p:style>
          <a:lnRef idx="1">
            <a:schemeClr val="accent1"/>
          </a:lnRef>
          <a:fillRef idx="3">
            <a:schemeClr val="accent1"/>
          </a:fillRef>
          <a:effectRef idx="2">
            <a:schemeClr val="accent1"/>
          </a:effectRef>
          <a:fontRef idx="minor">
            <a:schemeClr val="lt1"/>
          </a:fontRef>
        </p:style>
      </p:sp>
      <p:sp>
        <p:nvSpPr>
          <p:cNvPr id="6" name="Slide Number Placeholder 5"/>
          <p:cNvSpPr>
            <a:spLocks noGrp="1"/>
          </p:cNvSpPr>
          <p:nvPr>
            <p:ph type="sldNum" sz="quarter" idx="12"/>
          </p:nvPr>
        </p:nvSpPr>
        <p:spPr/>
        <p: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fld id="{D57F1E4F-1CFF-5643-939E-217C01CDF565}" type="slidenum">
              <a:rPr kumimoji="0" lang="en-US" sz="2800" b="0" i="0" u="none" strike="noStrike" kern="1200" cap="none" spc="0" normalizeH="0" baseline="0" noProof="0" smtClean="0">
                <a:ln>
                  <a:noFill/>
                </a:ln>
                <a:solidFill>
                  <a:prstClr val="white"/>
                </a:solidFill>
                <a:effectLst/>
                <a:uLnTx/>
                <a:uFillTx/>
                <a:latin typeface="Century Gothic" panose="020B0502020202020204"/>
                <a:ea typeface="+mn-ea"/>
                <a:cs typeface="+mn-cs"/>
              </a:rPr>
              <a:pPr marL="0" marR="0" lvl="0" indent="0" algn="ctr" defTabSz="457200" rtl="0" eaLnBrk="1" fontAlgn="auto" latinLnBrk="0" hangingPunct="1">
                <a:lnSpc>
                  <a:spcPct val="100000"/>
                </a:lnSpc>
                <a:spcBef>
                  <a:spcPts val="0"/>
                </a:spcBef>
                <a:spcAft>
                  <a:spcPts val="0"/>
                </a:spcAft>
                <a:buClrTx/>
                <a:buSzTx/>
                <a:buFontTx/>
                <a:buNone/>
                <a:tabLst/>
                <a:defRPr/>
              </a:pPr>
              <a:t>‹#›</a:t>
            </a:fld>
            <a:endParaRPr kumimoji="0" lang="en-US" sz="2800" b="0" i="0" u="none" strike="noStrike" kern="1200" cap="none" spc="0" normalizeH="0" baseline="0" noProof="0" dirty="0">
              <a:ln>
                <a:noFill/>
              </a:ln>
              <a:solidFill>
                <a:prstClr val="white"/>
              </a:solidFill>
              <a:effectLst/>
              <a:uLnTx/>
              <a:uFillTx/>
              <a:latin typeface="Century Gothic" panose="020B0502020202020204"/>
              <a:ea typeface="+mn-ea"/>
              <a:cs typeface="+mn-cs"/>
            </a:endParaRPr>
          </a:p>
        </p:txBody>
      </p:sp>
    </p:spTree>
    <p:extLst>
      <p:ext uri="{BB962C8B-B14F-4D97-AF65-F5344CB8AC3E}">
        <p14:creationId xmlns:p14="http://schemas.microsoft.com/office/powerpoint/2010/main" val="2723908145"/>
      </p:ext>
    </p:extLst>
  </p:cSld>
  <p:clrMapOvr>
    <a:masterClrMapping/>
  </p:clrMapOvr>
</p:sldLayout>
</file>

<file path=ppt/slideLayouts/slideLayout220.xml><?xml version="1.0" encoding="utf-8"?>
<p:sldLayout xmlns:a="http://schemas.openxmlformats.org/drawingml/2006/main" xmlns:r="http://schemas.openxmlformats.org/officeDocument/2006/relationships" xmlns:p="http://schemas.openxmlformats.org/presentationml/2006/main" matchingName="5 Column">
  <p:cSld name="5 Column">
    <p:spTree>
      <p:nvGrpSpPr>
        <p:cNvPr id="1" name="Shape 255"/>
        <p:cNvGrpSpPr/>
        <p:nvPr/>
      </p:nvGrpSpPr>
      <p:grpSpPr>
        <a:xfrm>
          <a:off x="0" y="0"/>
          <a:ext cx="0" cy="0"/>
          <a:chOff x="0" y="0"/>
          <a:chExt cx="0" cy="0"/>
        </a:xfrm>
      </p:grpSpPr>
      <p:sp>
        <p:nvSpPr>
          <p:cNvPr id="256" name="Google Shape;256;p17"/>
          <p:cNvSpPr txBox="1">
            <a:spLocks noGrp="1"/>
          </p:cNvSpPr>
          <p:nvPr>
            <p:ph type="title"/>
          </p:nvPr>
        </p:nvSpPr>
        <p:spPr>
          <a:xfrm>
            <a:off x="432000" y="432000"/>
            <a:ext cx="11340000" cy="432000"/>
          </a:xfrm>
          <a:prstGeom prst="rect">
            <a:avLst/>
          </a:prstGeom>
          <a:noFill/>
          <a:ln>
            <a:noFill/>
          </a:ln>
        </p:spPr>
        <p:txBody>
          <a:bodyPr spcFirstLastPara="1" wrap="square" lIns="0" tIns="0" rIns="0" bIns="0" anchor="ctr" anchorCtr="0"/>
          <a:lstStyle>
            <a:lvl1pPr marR="0" lvl="0" algn="l" rtl="0">
              <a:lnSpc>
                <a:spcPct val="90000"/>
              </a:lnSpc>
              <a:spcBef>
                <a:spcPts val="0"/>
              </a:spcBef>
              <a:spcAft>
                <a:spcPts val="0"/>
              </a:spcAft>
              <a:buClr>
                <a:srgbClr val="3F3F3F"/>
              </a:buClr>
              <a:buSzPts val="4800"/>
              <a:buFont typeface="Economica"/>
              <a:buNone/>
              <a:defRPr sz="4800" b="0" i="0" u="none" strike="noStrike" cap="none">
                <a:solidFill>
                  <a:srgbClr val="3F3F3F"/>
                </a:solidFill>
                <a:latin typeface="Economica"/>
                <a:ea typeface="Economica"/>
                <a:cs typeface="Economica"/>
                <a:sym typeface="Economica"/>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endParaRPr/>
          </a:p>
        </p:txBody>
      </p:sp>
      <p:sp>
        <p:nvSpPr>
          <p:cNvPr id="257" name="Google Shape;257;p17"/>
          <p:cNvSpPr txBox="1">
            <a:spLocks noGrp="1"/>
          </p:cNvSpPr>
          <p:nvPr>
            <p:ph type="body" idx="1"/>
          </p:nvPr>
        </p:nvSpPr>
        <p:spPr>
          <a:xfrm>
            <a:off x="432000" y="1152000"/>
            <a:ext cx="2160000" cy="5039250"/>
          </a:xfrm>
          <a:prstGeom prst="rect">
            <a:avLst/>
          </a:prstGeom>
          <a:noFill/>
          <a:ln>
            <a:noFill/>
          </a:ln>
        </p:spPr>
        <p:txBody>
          <a:bodyPr spcFirstLastPara="1" wrap="square" lIns="0" tIns="0" rIns="0" bIns="0" anchor="t" anchorCtr="0"/>
          <a:lstStyle>
            <a:lvl1pPr marL="457200" marR="0" lvl="0" indent="-342900" algn="l" rtl="0">
              <a:lnSpc>
                <a:spcPct val="90000"/>
              </a:lnSpc>
              <a:spcBef>
                <a:spcPts val="1000"/>
              </a:spcBef>
              <a:spcAft>
                <a:spcPts val="0"/>
              </a:spcAft>
              <a:buClr>
                <a:srgbClr val="3F3F3F"/>
              </a:buClr>
              <a:buSzPts val="1800"/>
              <a:buFont typeface="Arial"/>
              <a:buChar char="•"/>
              <a:defRPr sz="18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258" name="Google Shape;258;p17"/>
          <p:cNvSpPr txBox="1">
            <a:spLocks noGrp="1"/>
          </p:cNvSpPr>
          <p:nvPr>
            <p:ph type="ftr" idx="11"/>
          </p:nvPr>
        </p:nvSpPr>
        <p:spPr>
          <a:xfrm>
            <a:off x="431999" y="6188628"/>
            <a:ext cx="8784941" cy="365125"/>
          </a:xfrm>
          <a:prstGeom prst="rect">
            <a:avLst/>
          </a:prstGeom>
          <a:noFill/>
          <a:ln>
            <a:noFill/>
          </a:ln>
        </p:spPr>
        <p:txBody>
          <a:bodyPr spcFirstLastPara="1" wrap="square" lIns="0" tIns="0" rIns="0" bIns="0" anchor="ctr" anchorCtr="0"/>
          <a:lstStyle>
            <a:lvl1pPr marR="0" lvl="0" algn="l" rtl="0">
              <a:spcBef>
                <a:spcPts val="0"/>
              </a:spcBef>
              <a:spcAft>
                <a:spcPts val="0"/>
              </a:spcAft>
              <a:buSzPts val="1400"/>
              <a:buNone/>
              <a:defRPr sz="1200" b="0" i="0" u="none" strike="noStrike" cap="none">
                <a:solidFill>
                  <a:srgbClr val="3F3F3F"/>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200" b="0" i="0" u="none" strike="noStrike" kern="0" cap="none" spc="0" normalizeH="0" baseline="0" noProof="0">
              <a:ln>
                <a:noFill/>
              </a:ln>
              <a:solidFill>
                <a:srgbClr val="3F3F3F"/>
              </a:solidFill>
              <a:effectLst/>
              <a:uLnTx/>
              <a:uFillTx/>
              <a:latin typeface="Calibri"/>
              <a:cs typeface="Calibri"/>
              <a:sym typeface="Calibri"/>
            </a:endParaRPr>
          </a:p>
        </p:txBody>
      </p:sp>
      <p:sp>
        <p:nvSpPr>
          <p:cNvPr id="259" name="Google Shape;259;p17"/>
          <p:cNvSpPr>
            <a:spLocks noGrp="1"/>
          </p:cNvSpPr>
          <p:nvPr>
            <p:ph type="sldNum" idx="12"/>
          </p:nvPr>
        </p:nvSpPr>
        <p:spPr>
          <a:xfrm>
            <a:off x="11496369" y="6155190"/>
            <a:ext cx="432000" cy="432000"/>
          </a:xfrm>
          <a:prstGeom prst="ellipse">
            <a:avLst/>
          </a:prstGeom>
          <a:noFill/>
          <a:ln w="9525" cap="flat" cmpd="sng">
            <a:solidFill>
              <a:schemeClr val="accent1"/>
            </a:solidFill>
            <a:prstDash val="solid"/>
            <a:round/>
            <a:headEnd type="none" w="sm" len="sm"/>
            <a:tailEnd type="none" w="sm" len="sm"/>
          </a:ln>
        </p:spPr>
        <p:txBody>
          <a:bodyPr spcFirstLastPara="1" wrap="square" lIns="0" tIns="0" rIns="0" bIns="0" anchor="ctr" anchorCtr="0">
            <a:noAutofit/>
          </a:bodyPr>
          <a:lstStyle>
            <a:lvl1pPr marL="0" marR="0" lvl="0" indent="0" algn="ctr" rtl="0">
              <a:spcBef>
                <a:spcPts val="0"/>
              </a:spcBef>
              <a:buNone/>
              <a:defRPr sz="1200" b="1" i="1" u="none" strike="noStrike" cap="none">
                <a:solidFill>
                  <a:srgbClr val="3F3F3F"/>
                </a:solidFill>
                <a:latin typeface="Rockwell"/>
                <a:ea typeface="Rockwell"/>
                <a:cs typeface="Rockwell"/>
                <a:sym typeface="Rockwell"/>
              </a:defRPr>
            </a:lvl1pPr>
            <a:lvl2pPr marL="0" marR="0" lvl="1" indent="0" algn="ctr" rtl="0">
              <a:spcBef>
                <a:spcPts val="0"/>
              </a:spcBef>
              <a:buNone/>
              <a:defRPr sz="1200" b="1" i="1" u="none" strike="noStrike" cap="none">
                <a:solidFill>
                  <a:srgbClr val="3F3F3F"/>
                </a:solidFill>
                <a:latin typeface="Rockwell"/>
                <a:ea typeface="Rockwell"/>
                <a:cs typeface="Rockwell"/>
                <a:sym typeface="Rockwell"/>
              </a:defRPr>
            </a:lvl2pPr>
            <a:lvl3pPr marL="0" marR="0" lvl="2" indent="0" algn="ctr" rtl="0">
              <a:spcBef>
                <a:spcPts val="0"/>
              </a:spcBef>
              <a:buNone/>
              <a:defRPr sz="1200" b="1" i="1" u="none" strike="noStrike" cap="none">
                <a:solidFill>
                  <a:srgbClr val="3F3F3F"/>
                </a:solidFill>
                <a:latin typeface="Rockwell"/>
                <a:ea typeface="Rockwell"/>
                <a:cs typeface="Rockwell"/>
                <a:sym typeface="Rockwell"/>
              </a:defRPr>
            </a:lvl3pPr>
            <a:lvl4pPr marL="0" marR="0" lvl="3" indent="0" algn="ctr" rtl="0">
              <a:spcBef>
                <a:spcPts val="0"/>
              </a:spcBef>
              <a:buNone/>
              <a:defRPr sz="1200" b="1" i="1" u="none" strike="noStrike" cap="none">
                <a:solidFill>
                  <a:srgbClr val="3F3F3F"/>
                </a:solidFill>
                <a:latin typeface="Rockwell"/>
                <a:ea typeface="Rockwell"/>
                <a:cs typeface="Rockwell"/>
                <a:sym typeface="Rockwell"/>
              </a:defRPr>
            </a:lvl4pPr>
            <a:lvl5pPr marL="0" marR="0" lvl="4" indent="0" algn="ctr" rtl="0">
              <a:spcBef>
                <a:spcPts val="0"/>
              </a:spcBef>
              <a:buNone/>
              <a:defRPr sz="1200" b="1" i="1" u="none" strike="noStrike" cap="none">
                <a:solidFill>
                  <a:srgbClr val="3F3F3F"/>
                </a:solidFill>
                <a:latin typeface="Rockwell"/>
                <a:ea typeface="Rockwell"/>
                <a:cs typeface="Rockwell"/>
                <a:sym typeface="Rockwell"/>
              </a:defRPr>
            </a:lvl5pPr>
            <a:lvl6pPr marL="0" marR="0" lvl="5" indent="0" algn="ctr" rtl="0">
              <a:spcBef>
                <a:spcPts val="0"/>
              </a:spcBef>
              <a:buNone/>
              <a:defRPr sz="1200" b="1" i="1" u="none" strike="noStrike" cap="none">
                <a:solidFill>
                  <a:srgbClr val="3F3F3F"/>
                </a:solidFill>
                <a:latin typeface="Rockwell"/>
                <a:ea typeface="Rockwell"/>
                <a:cs typeface="Rockwell"/>
                <a:sym typeface="Rockwell"/>
              </a:defRPr>
            </a:lvl6pPr>
            <a:lvl7pPr marL="0" marR="0" lvl="6" indent="0" algn="ctr" rtl="0">
              <a:spcBef>
                <a:spcPts val="0"/>
              </a:spcBef>
              <a:buNone/>
              <a:defRPr sz="1200" b="1" i="1" u="none" strike="noStrike" cap="none">
                <a:solidFill>
                  <a:srgbClr val="3F3F3F"/>
                </a:solidFill>
                <a:latin typeface="Rockwell"/>
                <a:ea typeface="Rockwell"/>
                <a:cs typeface="Rockwell"/>
                <a:sym typeface="Rockwell"/>
              </a:defRPr>
            </a:lvl7pPr>
            <a:lvl8pPr marL="0" marR="0" lvl="7" indent="0" algn="ctr" rtl="0">
              <a:spcBef>
                <a:spcPts val="0"/>
              </a:spcBef>
              <a:buNone/>
              <a:defRPr sz="1200" b="1" i="1" u="none" strike="noStrike" cap="none">
                <a:solidFill>
                  <a:srgbClr val="3F3F3F"/>
                </a:solidFill>
                <a:latin typeface="Rockwell"/>
                <a:ea typeface="Rockwell"/>
                <a:cs typeface="Rockwell"/>
                <a:sym typeface="Rockwell"/>
              </a:defRPr>
            </a:lvl8pPr>
            <a:lvl9pPr marL="0" marR="0" lvl="8" indent="0" algn="ctr" rtl="0">
              <a:spcBef>
                <a:spcPts val="0"/>
              </a:spcBef>
              <a:buNone/>
              <a:defRPr sz="1200" b="1" i="1" u="none" strike="noStrike" cap="none">
                <a:solidFill>
                  <a:srgbClr val="3F3F3F"/>
                </a:solidFill>
                <a:latin typeface="Rockwell"/>
                <a:ea typeface="Rockwell"/>
                <a:cs typeface="Rockwell"/>
                <a:sym typeface="Rockwell"/>
              </a:defRPr>
            </a:lvl9p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n-US" sz="1200" b="1" i="1" u="none" strike="noStrike" kern="0" cap="none" spc="0" normalizeH="0" baseline="0" noProof="0">
                <a:ln>
                  <a:noFill/>
                </a:ln>
                <a:solidFill>
                  <a:srgbClr val="3F3F3F"/>
                </a:solidFill>
                <a:effectLst/>
                <a:uLnTx/>
                <a:uFillTx/>
                <a:latin typeface="Rockwell"/>
                <a:sym typeface="Rockwell"/>
              </a:rPr>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t>‹#›</a:t>
            </a:fld>
            <a:endParaRPr kumimoji="0" sz="1200" b="1" i="1" u="none" strike="noStrike" kern="0" cap="none" spc="0" normalizeH="0" baseline="0" noProof="0">
              <a:ln>
                <a:noFill/>
              </a:ln>
              <a:solidFill>
                <a:srgbClr val="3F3F3F"/>
              </a:solidFill>
              <a:effectLst/>
              <a:uLnTx/>
              <a:uFillTx/>
              <a:latin typeface="Rockwell"/>
              <a:sym typeface="Rockwell"/>
            </a:endParaRPr>
          </a:p>
        </p:txBody>
      </p:sp>
      <p:sp>
        <p:nvSpPr>
          <p:cNvPr id="260" name="Google Shape;260;p17"/>
          <p:cNvSpPr txBox="1">
            <a:spLocks noGrp="1"/>
          </p:cNvSpPr>
          <p:nvPr>
            <p:ph type="body" idx="2"/>
          </p:nvPr>
        </p:nvSpPr>
        <p:spPr>
          <a:xfrm>
            <a:off x="2726412" y="1152525"/>
            <a:ext cx="2160588" cy="5038725"/>
          </a:xfrm>
          <a:prstGeom prst="rect">
            <a:avLst/>
          </a:prstGeom>
          <a:noFill/>
          <a:ln>
            <a:noFill/>
          </a:ln>
        </p:spPr>
        <p:txBody>
          <a:bodyPr spcFirstLastPara="1" wrap="square" lIns="0" tIns="0" rIns="0" bIns="0" anchor="t" anchorCtr="0"/>
          <a:lstStyle>
            <a:lvl1pPr marL="457200" marR="0" lvl="0" indent="-342900" algn="l" rtl="0">
              <a:lnSpc>
                <a:spcPct val="90000"/>
              </a:lnSpc>
              <a:spcBef>
                <a:spcPts val="1000"/>
              </a:spcBef>
              <a:spcAft>
                <a:spcPts val="0"/>
              </a:spcAft>
              <a:buClr>
                <a:srgbClr val="3F3F3F"/>
              </a:buClr>
              <a:buSzPts val="1800"/>
              <a:buFont typeface="Arial"/>
              <a:buChar char="•"/>
              <a:defRPr sz="18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261" name="Google Shape;261;p17"/>
          <p:cNvSpPr txBox="1">
            <a:spLocks noGrp="1"/>
          </p:cNvSpPr>
          <p:nvPr>
            <p:ph type="body" idx="3"/>
          </p:nvPr>
        </p:nvSpPr>
        <p:spPr>
          <a:xfrm>
            <a:off x="5021412" y="1152525"/>
            <a:ext cx="2160588" cy="5038725"/>
          </a:xfrm>
          <a:prstGeom prst="rect">
            <a:avLst/>
          </a:prstGeom>
          <a:noFill/>
          <a:ln>
            <a:noFill/>
          </a:ln>
        </p:spPr>
        <p:txBody>
          <a:bodyPr spcFirstLastPara="1" wrap="square" lIns="0" tIns="0" rIns="0" bIns="0" anchor="t" anchorCtr="0"/>
          <a:lstStyle>
            <a:lvl1pPr marL="457200" marR="0" lvl="0" indent="-342900" algn="l" rtl="0">
              <a:lnSpc>
                <a:spcPct val="90000"/>
              </a:lnSpc>
              <a:spcBef>
                <a:spcPts val="1000"/>
              </a:spcBef>
              <a:spcAft>
                <a:spcPts val="0"/>
              </a:spcAft>
              <a:buClr>
                <a:srgbClr val="3F3F3F"/>
              </a:buClr>
              <a:buSzPts val="1800"/>
              <a:buFont typeface="Arial"/>
              <a:buChar char="•"/>
              <a:defRPr sz="18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262" name="Google Shape;262;p17"/>
          <p:cNvSpPr txBox="1">
            <a:spLocks noGrp="1"/>
          </p:cNvSpPr>
          <p:nvPr>
            <p:ph type="body" idx="4"/>
          </p:nvPr>
        </p:nvSpPr>
        <p:spPr>
          <a:xfrm>
            <a:off x="7316412" y="1148060"/>
            <a:ext cx="2160588" cy="5038725"/>
          </a:xfrm>
          <a:prstGeom prst="rect">
            <a:avLst/>
          </a:prstGeom>
          <a:noFill/>
          <a:ln>
            <a:noFill/>
          </a:ln>
        </p:spPr>
        <p:txBody>
          <a:bodyPr spcFirstLastPara="1" wrap="square" lIns="0" tIns="0" rIns="0" bIns="0" anchor="t" anchorCtr="0"/>
          <a:lstStyle>
            <a:lvl1pPr marL="457200" marR="0" lvl="0" indent="-342900" algn="l" rtl="0">
              <a:lnSpc>
                <a:spcPct val="90000"/>
              </a:lnSpc>
              <a:spcBef>
                <a:spcPts val="1000"/>
              </a:spcBef>
              <a:spcAft>
                <a:spcPts val="0"/>
              </a:spcAft>
              <a:buClr>
                <a:srgbClr val="3F3F3F"/>
              </a:buClr>
              <a:buSzPts val="1800"/>
              <a:buFont typeface="Arial"/>
              <a:buChar char="•"/>
              <a:defRPr sz="18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263" name="Google Shape;263;p17"/>
          <p:cNvSpPr txBox="1">
            <a:spLocks noGrp="1"/>
          </p:cNvSpPr>
          <p:nvPr>
            <p:ph type="body" idx="5"/>
          </p:nvPr>
        </p:nvSpPr>
        <p:spPr>
          <a:xfrm>
            <a:off x="9611412" y="1152525"/>
            <a:ext cx="2160588" cy="5038725"/>
          </a:xfrm>
          <a:prstGeom prst="rect">
            <a:avLst/>
          </a:prstGeom>
          <a:noFill/>
          <a:ln>
            <a:noFill/>
          </a:ln>
        </p:spPr>
        <p:txBody>
          <a:bodyPr spcFirstLastPara="1" wrap="square" lIns="0" tIns="0" rIns="0" bIns="0" anchor="t" anchorCtr="0"/>
          <a:lstStyle>
            <a:lvl1pPr marL="457200" marR="0" lvl="0" indent="-342900" algn="l" rtl="0">
              <a:lnSpc>
                <a:spcPct val="90000"/>
              </a:lnSpc>
              <a:spcBef>
                <a:spcPts val="1000"/>
              </a:spcBef>
              <a:spcAft>
                <a:spcPts val="0"/>
              </a:spcAft>
              <a:buClr>
                <a:srgbClr val="3F3F3F"/>
              </a:buClr>
              <a:buSzPts val="1800"/>
              <a:buFont typeface="Arial"/>
              <a:buChar char="•"/>
              <a:defRPr sz="18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Tree>
    <p:extLst>
      <p:ext uri="{BB962C8B-B14F-4D97-AF65-F5344CB8AC3E}">
        <p14:creationId xmlns:p14="http://schemas.microsoft.com/office/powerpoint/2010/main" val="475337723"/>
      </p:ext>
    </p:extLst>
  </p:cSld>
  <p:clrMapOvr>
    <a:masterClrMapping/>
  </p:clrMapOvr>
</p:sldLayout>
</file>

<file path=ppt/slideLayouts/slideLayout221.xml><?xml version="1.0" encoding="utf-8"?>
<p:sldLayout xmlns:a="http://schemas.openxmlformats.org/drawingml/2006/main" xmlns:r="http://schemas.openxmlformats.org/officeDocument/2006/relationships" xmlns:p="http://schemas.openxmlformats.org/presentationml/2006/main" matchingName="3_3 x Image Bullets Right">
  <p:cSld name="3_3 x Image Bullets Right">
    <p:spTree>
      <p:nvGrpSpPr>
        <p:cNvPr id="1" name="Shape 264"/>
        <p:cNvGrpSpPr/>
        <p:nvPr/>
      </p:nvGrpSpPr>
      <p:grpSpPr>
        <a:xfrm>
          <a:off x="0" y="0"/>
          <a:ext cx="0" cy="0"/>
          <a:chOff x="0" y="0"/>
          <a:chExt cx="0" cy="0"/>
        </a:xfrm>
      </p:grpSpPr>
      <p:sp>
        <p:nvSpPr>
          <p:cNvPr id="265" name="Google Shape;265;p18"/>
          <p:cNvSpPr/>
          <p:nvPr/>
        </p:nvSpPr>
        <p:spPr>
          <a:xfrm>
            <a:off x="7065918" y="1366589"/>
            <a:ext cx="1371600" cy="1371600"/>
          </a:xfrm>
          <a:prstGeom prst="ellipse">
            <a:avLst/>
          </a:pr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66" name="Google Shape;266;p18"/>
          <p:cNvSpPr/>
          <p:nvPr/>
        </p:nvSpPr>
        <p:spPr>
          <a:xfrm>
            <a:off x="7065918" y="2931225"/>
            <a:ext cx="1371600" cy="1371600"/>
          </a:xfrm>
          <a:prstGeom prst="ellipse">
            <a:avLst/>
          </a:pr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67" name="Google Shape;267;p18"/>
          <p:cNvSpPr/>
          <p:nvPr/>
        </p:nvSpPr>
        <p:spPr>
          <a:xfrm>
            <a:off x="7065918" y="4495861"/>
            <a:ext cx="1371600" cy="1371600"/>
          </a:xfrm>
          <a:prstGeom prst="ellipse">
            <a:avLst/>
          </a:pr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68" name="Google Shape;268;p18"/>
          <p:cNvSpPr/>
          <p:nvPr/>
        </p:nvSpPr>
        <p:spPr>
          <a:xfrm>
            <a:off x="105351" y="86714"/>
            <a:ext cx="6208363" cy="6684572"/>
          </a:xfrm>
          <a:prstGeom prst="rect">
            <a:avLst/>
          </a:prstGeom>
          <a:gradFill>
            <a:gsLst>
              <a:gs pos="0">
                <a:srgbClr val="000000">
                  <a:alpha val="0"/>
                </a:srgbClr>
              </a:gs>
              <a:gs pos="100000">
                <a:srgbClr val="000000">
                  <a:alpha val="30980"/>
                </a:srgbClr>
              </a:gs>
            </a:gsLst>
            <a:lin ang="12600000" scaled="0"/>
          </a:gra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69" name="Google Shape;269;p18"/>
          <p:cNvSpPr>
            <a:spLocks noGrp="1"/>
          </p:cNvSpPr>
          <p:nvPr>
            <p:ph type="pic" idx="2"/>
          </p:nvPr>
        </p:nvSpPr>
        <p:spPr>
          <a:xfrm>
            <a:off x="105351" y="496139"/>
            <a:ext cx="6208364" cy="6275148"/>
          </a:xfrm>
          <a:prstGeom prst="rect">
            <a:avLst/>
          </a:prstGeom>
          <a:solidFill>
            <a:srgbClr val="F2F2F2"/>
          </a:solidFill>
          <a:ln>
            <a:noFill/>
          </a:ln>
        </p:spPr>
        <p:txBody>
          <a:bodyPr spcFirstLastPara="1" wrap="square" lIns="0" tIns="0" rIns="0" bIns="0" anchor="ctr" anchorCtr="0"/>
          <a:lstStyle>
            <a:lvl1pPr marR="0" lvl="0" algn="ctr" rtl="0">
              <a:lnSpc>
                <a:spcPct val="90000"/>
              </a:lnSpc>
              <a:spcBef>
                <a:spcPts val="1000"/>
              </a:spcBef>
              <a:spcAft>
                <a:spcPts val="0"/>
              </a:spcAft>
              <a:buClr>
                <a:srgbClr val="3F3F3F"/>
              </a:buClr>
              <a:buSzPts val="1100"/>
              <a:buFont typeface="Arial"/>
              <a:buNone/>
              <a:defRPr sz="1100" b="0" i="1" u="none" strike="noStrike" cap="none">
                <a:solidFill>
                  <a:srgbClr val="3F3F3F"/>
                </a:solidFill>
                <a:latin typeface="Times New Roman"/>
                <a:ea typeface="Times New Roman"/>
                <a:cs typeface="Times New Roman"/>
                <a:sym typeface="Times New Roman"/>
              </a:defRPr>
            </a:lvl1pPr>
            <a:lvl2pPr marR="0" lvl="1"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R="0" lvl="2"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R="0" lvl="3"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R="0" lvl="4"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R="0" lvl="5"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R="0" lvl="6"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R="0" lvl="7"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R="0" lvl="8"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270" name="Google Shape;270;p18"/>
          <p:cNvSpPr txBox="1">
            <a:spLocks noGrp="1"/>
          </p:cNvSpPr>
          <p:nvPr>
            <p:ph type="title"/>
          </p:nvPr>
        </p:nvSpPr>
        <p:spPr>
          <a:xfrm>
            <a:off x="7068457" y="432000"/>
            <a:ext cx="4703542" cy="432000"/>
          </a:xfrm>
          <a:prstGeom prst="rect">
            <a:avLst/>
          </a:prstGeom>
          <a:noFill/>
          <a:ln>
            <a:noFill/>
          </a:ln>
        </p:spPr>
        <p:txBody>
          <a:bodyPr spcFirstLastPara="1" wrap="square" lIns="0" tIns="0" rIns="0" bIns="0" anchor="ctr" anchorCtr="0"/>
          <a:lstStyle>
            <a:lvl1pPr marR="0" lvl="0" algn="l" rtl="0">
              <a:lnSpc>
                <a:spcPct val="90000"/>
              </a:lnSpc>
              <a:spcBef>
                <a:spcPts val="0"/>
              </a:spcBef>
              <a:spcAft>
                <a:spcPts val="0"/>
              </a:spcAft>
              <a:buClr>
                <a:srgbClr val="3F3F3F"/>
              </a:buClr>
              <a:buSzPts val="4800"/>
              <a:buFont typeface="Economica"/>
              <a:buNone/>
              <a:defRPr sz="4800" b="0" i="0" u="none" strike="noStrike" cap="none">
                <a:solidFill>
                  <a:srgbClr val="3F3F3F"/>
                </a:solidFill>
                <a:latin typeface="Economica"/>
                <a:ea typeface="Economica"/>
                <a:cs typeface="Economica"/>
                <a:sym typeface="Economica"/>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endParaRPr/>
          </a:p>
        </p:txBody>
      </p:sp>
      <p:sp>
        <p:nvSpPr>
          <p:cNvPr id="271" name="Google Shape;271;p18"/>
          <p:cNvSpPr txBox="1">
            <a:spLocks noGrp="1"/>
          </p:cNvSpPr>
          <p:nvPr>
            <p:ph type="ftr" idx="11"/>
          </p:nvPr>
        </p:nvSpPr>
        <p:spPr>
          <a:xfrm>
            <a:off x="431999" y="6188628"/>
            <a:ext cx="8784941" cy="365125"/>
          </a:xfrm>
          <a:prstGeom prst="rect">
            <a:avLst/>
          </a:prstGeom>
          <a:noFill/>
          <a:ln>
            <a:noFill/>
          </a:ln>
        </p:spPr>
        <p:txBody>
          <a:bodyPr spcFirstLastPara="1" wrap="square" lIns="0" tIns="0" rIns="0" bIns="0" anchor="ctr" anchorCtr="0"/>
          <a:lstStyle>
            <a:lvl1pPr marR="0" lvl="0" algn="l" rtl="0">
              <a:spcBef>
                <a:spcPts val="0"/>
              </a:spcBef>
              <a:spcAft>
                <a:spcPts val="0"/>
              </a:spcAft>
              <a:buSzPts val="1400"/>
              <a:buNone/>
              <a:defRPr sz="1200" b="0" i="0" u="none" strike="noStrike" cap="none">
                <a:solidFill>
                  <a:srgbClr val="3F3F3F"/>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200" b="0" i="0" u="none" strike="noStrike" kern="0" cap="none" spc="0" normalizeH="0" baseline="0" noProof="0">
              <a:ln>
                <a:noFill/>
              </a:ln>
              <a:solidFill>
                <a:srgbClr val="3F3F3F"/>
              </a:solidFill>
              <a:effectLst/>
              <a:uLnTx/>
              <a:uFillTx/>
              <a:latin typeface="Calibri"/>
              <a:cs typeface="Calibri"/>
              <a:sym typeface="Calibri"/>
            </a:endParaRPr>
          </a:p>
        </p:txBody>
      </p:sp>
      <p:sp>
        <p:nvSpPr>
          <p:cNvPr id="272" name="Google Shape;272;p18"/>
          <p:cNvSpPr txBox="1">
            <a:spLocks noGrp="1"/>
          </p:cNvSpPr>
          <p:nvPr>
            <p:ph type="body" idx="1"/>
          </p:nvPr>
        </p:nvSpPr>
        <p:spPr>
          <a:xfrm>
            <a:off x="8768283" y="3582825"/>
            <a:ext cx="3002400" cy="720000"/>
          </a:xfrm>
          <a:prstGeom prst="rect">
            <a:avLst/>
          </a:prstGeom>
          <a:noFill/>
          <a:ln>
            <a:noFill/>
          </a:ln>
        </p:spPr>
        <p:txBody>
          <a:bodyPr spcFirstLastPara="1" wrap="square" lIns="0" tIns="0" rIns="0" bIns="0" anchor="t" anchorCtr="0"/>
          <a:lstStyle>
            <a:lvl1pPr marL="457200" marR="0" lvl="0" indent="-228600" algn="l" rtl="0">
              <a:lnSpc>
                <a:spcPct val="90000"/>
              </a:lnSpc>
              <a:spcBef>
                <a:spcPts val="1000"/>
              </a:spcBef>
              <a:spcAft>
                <a:spcPts val="0"/>
              </a:spcAft>
              <a:buClr>
                <a:srgbClr val="3F3F3F"/>
              </a:buClr>
              <a:buSzPts val="1600"/>
              <a:buFont typeface="Arial"/>
              <a:buNone/>
              <a:defRPr sz="16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273" name="Google Shape;273;p18"/>
          <p:cNvSpPr txBox="1">
            <a:spLocks noGrp="1"/>
          </p:cNvSpPr>
          <p:nvPr>
            <p:ph type="body" idx="3"/>
          </p:nvPr>
        </p:nvSpPr>
        <p:spPr>
          <a:xfrm>
            <a:off x="8768283" y="5147461"/>
            <a:ext cx="3002400" cy="720000"/>
          </a:xfrm>
          <a:prstGeom prst="rect">
            <a:avLst/>
          </a:prstGeom>
          <a:noFill/>
          <a:ln>
            <a:noFill/>
          </a:ln>
        </p:spPr>
        <p:txBody>
          <a:bodyPr spcFirstLastPara="1" wrap="square" lIns="0" tIns="0" rIns="0" bIns="0" anchor="t" anchorCtr="0"/>
          <a:lstStyle>
            <a:lvl1pPr marL="457200" marR="0" lvl="0" indent="-228600" algn="l" rtl="0">
              <a:lnSpc>
                <a:spcPct val="90000"/>
              </a:lnSpc>
              <a:spcBef>
                <a:spcPts val="1000"/>
              </a:spcBef>
              <a:spcAft>
                <a:spcPts val="0"/>
              </a:spcAft>
              <a:buClr>
                <a:srgbClr val="3F3F3F"/>
              </a:buClr>
              <a:buSzPts val="1600"/>
              <a:buFont typeface="Arial"/>
              <a:buNone/>
              <a:defRPr sz="16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274" name="Google Shape;274;p18"/>
          <p:cNvSpPr txBox="1">
            <a:spLocks noGrp="1"/>
          </p:cNvSpPr>
          <p:nvPr>
            <p:ph type="body" idx="4"/>
          </p:nvPr>
        </p:nvSpPr>
        <p:spPr>
          <a:xfrm>
            <a:off x="8768283" y="1369128"/>
            <a:ext cx="3002400" cy="432000"/>
          </a:xfrm>
          <a:prstGeom prst="rect">
            <a:avLst/>
          </a:prstGeom>
          <a:noFill/>
          <a:ln>
            <a:noFill/>
          </a:ln>
        </p:spPr>
        <p:txBody>
          <a:bodyPr spcFirstLastPara="1" wrap="square" lIns="0" tIns="0" rIns="0" bIns="0" anchor="t" anchorCtr="0"/>
          <a:lstStyle>
            <a:lvl1pPr marL="457200" marR="0" lvl="0" indent="-228600" algn="l" rtl="0">
              <a:lnSpc>
                <a:spcPct val="90000"/>
              </a:lnSpc>
              <a:spcBef>
                <a:spcPts val="1000"/>
              </a:spcBef>
              <a:spcAft>
                <a:spcPts val="0"/>
              </a:spcAft>
              <a:buClr>
                <a:srgbClr val="3F3F3F"/>
              </a:buClr>
              <a:buSzPts val="1800"/>
              <a:buFont typeface="Arial"/>
              <a:buNone/>
              <a:defRPr sz="1800" b="1" i="0" u="none" strike="noStrike" cap="none">
                <a:solidFill>
                  <a:srgbClr val="3F3F3F"/>
                </a:solidFill>
                <a:latin typeface="Rockwell"/>
                <a:ea typeface="Rockwell"/>
                <a:cs typeface="Rockwell"/>
                <a:sym typeface="Rockwell"/>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275" name="Google Shape;275;p18"/>
          <p:cNvSpPr txBox="1">
            <a:spLocks noGrp="1"/>
          </p:cNvSpPr>
          <p:nvPr>
            <p:ph type="body" idx="5"/>
          </p:nvPr>
        </p:nvSpPr>
        <p:spPr>
          <a:xfrm>
            <a:off x="8768283" y="2933764"/>
            <a:ext cx="3002400" cy="432000"/>
          </a:xfrm>
          <a:prstGeom prst="rect">
            <a:avLst/>
          </a:prstGeom>
          <a:noFill/>
          <a:ln>
            <a:noFill/>
          </a:ln>
        </p:spPr>
        <p:txBody>
          <a:bodyPr spcFirstLastPara="1" wrap="square" lIns="0" tIns="0" rIns="0" bIns="0" anchor="t" anchorCtr="0"/>
          <a:lstStyle>
            <a:lvl1pPr marL="457200" marR="0" lvl="0" indent="-228600" algn="l" rtl="0">
              <a:lnSpc>
                <a:spcPct val="90000"/>
              </a:lnSpc>
              <a:spcBef>
                <a:spcPts val="1000"/>
              </a:spcBef>
              <a:spcAft>
                <a:spcPts val="0"/>
              </a:spcAft>
              <a:buClr>
                <a:srgbClr val="3F3F3F"/>
              </a:buClr>
              <a:buSzPts val="1800"/>
              <a:buFont typeface="Arial"/>
              <a:buNone/>
              <a:defRPr sz="1800" b="1" i="0" u="none" strike="noStrike" cap="none">
                <a:solidFill>
                  <a:srgbClr val="3F3F3F"/>
                </a:solidFill>
                <a:latin typeface="Rockwell"/>
                <a:ea typeface="Rockwell"/>
                <a:cs typeface="Rockwell"/>
                <a:sym typeface="Rockwell"/>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276" name="Google Shape;276;p18"/>
          <p:cNvSpPr txBox="1">
            <a:spLocks noGrp="1"/>
          </p:cNvSpPr>
          <p:nvPr>
            <p:ph type="body" idx="6"/>
          </p:nvPr>
        </p:nvSpPr>
        <p:spPr>
          <a:xfrm>
            <a:off x="8768283" y="4498400"/>
            <a:ext cx="3002400" cy="432000"/>
          </a:xfrm>
          <a:prstGeom prst="rect">
            <a:avLst/>
          </a:prstGeom>
          <a:noFill/>
          <a:ln>
            <a:noFill/>
          </a:ln>
        </p:spPr>
        <p:txBody>
          <a:bodyPr spcFirstLastPara="1" wrap="square" lIns="0" tIns="0" rIns="0" bIns="0" anchor="t" anchorCtr="0"/>
          <a:lstStyle>
            <a:lvl1pPr marL="457200" marR="0" lvl="0" indent="-228600" algn="l" rtl="0">
              <a:lnSpc>
                <a:spcPct val="90000"/>
              </a:lnSpc>
              <a:spcBef>
                <a:spcPts val="1000"/>
              </a:spcBef>
              <a:spcAft>
                <a:spcPts val="0"/>
              </a:spcAft>
              <a:buClr>
                <a:srgbClr val="3F3F3F"/>
              </a:buClr>
              <a:buSzPts val="1800"/>
              <a:buFont typeface="Arial"/>
              <a:buNone/>
              <a:defRPr sz="1800" b="1" i="0" u="none" strike="noStrike" cap="none">
                <a:solidFill>
                  <a:srgbClr val="3F3F3F"/>
                </a:solidFill>
                <a:latin typeface="Rockwell"/>
                <a:ea typeface="Rockwell"/>
                <a:cs typeface="Rockwell"/>
                <a:sym typeface="Rockwell"/>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277" name="Google Shape;277;p18"/>
          <p:cNvSpPr txBox="1">
            <a:spLocks noGrp="1"/>
          </p:cNvSpPr>
          <p:nvPr>
            <p:ph type="body" idx="7"/>
          </p:nvPr>
        </p:nvSpPr>
        <p:spPr>
          <a:xfrm>
            <a:off x="8768283" y="1975094"/>
            <a:ext cx="3002400" cy="720000"/>
          </a:xfrm>
          <a:prstGeom prst="rect">
            <a:avLst/>
          </a:prstGeom>
          <a:noFill/>
          <a:ln>
            <a:noFill/>
          </a:ln>
        </p:spPr>
        <p:txBody>
          <a:bodyPr spcFirstLastPara="1" wrap="square" lIns="0" tIns="0" rIns="0" bIns="0" anchor="t" anchorCtr="0"/>
          <a:lstStyle>
            <a:lvl1pPr marL="457200" marR="0" lvl="0" indent="-228600" algn="l" rtl="0">
              <a:lnSpc>
                <a:spcPct val="90000"/>
              </a:lnSpc>
              <a:spcBef>
                <a:spcPts val="1000"/>
              </a:spcBef>
              <a:spcAft>
                <a:spcPts val="0"/>
              </a:spcAft>
              <a:buClr>
                <a:srgbClr val="3F3F3F"/>
              </a:buClr>
              <a:buSzPts val="1600"/>
              <a:buFont typeface="Arial"/>
              <a:buNone/>
              <a:defRPr sz="16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278" name="Google Shape;278;p18"/>
          <p:cNvSpPr/>
          <p:nvPr/>
        </p:nvSpPr>
        <p:spPr>
          <a:xfrm rot="1361022">
            <a:off x="11394972" y="6053793"/>
            <a:ext cx="634795" cy="634795"/>
          </a:xfrm>
          <a:prstGeom prst="octagon">
            <a:avLst>
              <a:gd name="adj" fmla="val 29289"/>
            </a:avLst>
          </a:prstGeom>
          <a:noFill/>
          <a:ln w="9525" cap="flat" cmpd="sng">
            <a:solidFill>
              <a:srgbClr val="D8D8D8"/>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79" name="Google Shape;279;p18"/>
          <p:cNvSpPr/>
          <p:nvPr/>
        </p:nvSpPr>
        <p:spPr>
          <a:xfrm>
            <a:off x="11533871" y="6185902"/>
            <a:ext cx="73515" cy="73515"/>
          </a:xfrm>
          <a:prstGeom prst="ellipse">
            <a:avLst/>
          </a:prstGeom>
          <a:solidFill>
            <a:srgbClr val="C1DF87"/>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9ACB39"/>
              </a:solidFill>
              <a:effectLst/>
              <a:uLnTx/>
              <a:uFillTx/>
              <a:latin typeface="Calibri"/>
              <a:ea typeface="Calibri"/>
              <a:cs typeface="Calibri"/>
              <a:sym typeface="Calibri"/>
            </a:endParaRPr>
          </a:p>
        </p:txBody>
      </p:sp>
      <p:sp>
        <p:nvSpPr>
          <p:cNvPr id="280" name="Google Shape;280;p18"/>
          <p:cNvSpPr/>
          <p:nvPr/>
        </p:nvSpPr>
        <p:spPr>
          <a:xfrm>
            <a:off x="11892084" y="6561525"/>
            <a:ext cx="100439" cy="100439"/>
          </a:xfrm>
          <a:prstGeom prst="ellipse">
            <a:avLst/>
          </a:prstGeom>
          <a:solidFill>
            <a:srgbClr val="749A28"/>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81" name="Google Shape;281;p18"/>
          <p:cNvSpPr/>
          <p:nvPr/>
        </p:nvSpPr>
        <p:spPr>
          <a:xfrm>
            <a:off x="11342875" y="5990144"/>
            <a:ext cx="260512" cy="260512"/>
          </a:xfrm>
          <a:prstGeom prst="ellipse">
            <a:avLst/>
          </a:prstGeom>
          <a:noFill/>
          <a:ln w="9525" cap="flat" cmpd="sng">
            <a:solidFill>
              <a:srgbClr val="D8D8D8"/>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9ACB39"/>
              </a:solidFill>
              <a:effectLst/>
              <a:uLnTx/>
              <a:uFillTx/>
              <a:latin typeface="Calibri"/>
              <a:ea typeface="Calibri"/>
              <a:cs typeface="Calibri"/>
              <a:sym typeface="Calibri"/>
            </a:endParaRPr>
          </a:p>
        </p:txBody>
      </p:sp>
      <p:sp>
        <p:nvSpPr>
          <p:cNvPr id="282" name="Google Shape;282;p18"/>
          <p:cNvSpPr>
            <a:spLocks noGrp="1"/>
          </p:cNvSpPr>
          <p:nvPr>
            <p:ph type="sldNum" idx="12"/>
          </p:nvPr>
        </p:nvSpPr>
        <p:spPr>
          <a:xfrm>
            <a:off x="11496369" y="6155190"/>
            <a:ext cx="432000" cy="432000"/>
          </a:xfrm>
          <a:prstGeom prst="ellipse">
            <a:avLst/>
          </a:prstGeom>
          <a:noFill/>
          <a:ln w="9525" cap="flat" cmpd="sng">
            <a:solidFill>
              <a:schemeClr val="accent1"/>
            </a:solidFill>
            <a:prstDash val="solid"/>
            <a:round/>
            <a:headEnd type="none" w="sm" len="sm"/>
            <a:tailEnd type="none" w="sm" len="sm"/>
          </a:ln>
        </p:spPr>
        <p:txBody>
          <a:bodyPr spcFirstLastPara="1" wrap="square" lIns="0" tIns="0" rIns="0" bIns="0" anchor="ctr" anchorCtr="0">
            <a:noAutofit/>
          </a:bodyPr>
          <a:lstStyle>
            <a:lvl1pPr marL="0" marR="0" lvl="0" indent="0" algn="ctr" rtl="0">
              <a:spcBef>
                <a:spcPts val="0"/>
              </a:spcBef>
              <a:buNone/>
              <a:defRPr sz="1200" b="1" i="1" u="none" strike="noStrike" cap="none">
                <a:solidFill>
                  <a:schemeClr val="dk1"/>
                </a:solidFill>
                <a:latin typeface="Rockwell"/>
                <a:ea typeface="Rockwell"/>
                <a:cs typeface="Rockwell"/>
                <a:sym typeface="Rockwell"/>
              </a:defRPr>
            </a:lvl1pPr>
            <a:lvl2pPr marL="0" marR="0" lvl="1" indent="0" algn="ctr" rtl="0">
              <a:spcBef>
                <a:spcPts val="0"/>
              </a:spcBef>
              <a:buNone/>
              <a:defRPr sz="1200" b="1" i="1" u="none" strike="noStrike" cap="none">
                <a:solidFill>
                  <a:schemeClr val="dk1"/>
                </a:solidFill>
                <a:latin typeface="Rockwell"/>
                <a:ea typeface="Rockwell"/>
                <a:cs typeface="Rockwell"/>
                <a:sym typeface="Rockwell"/>
              </a:defRPr>
            </a:lvl2pPr>
            <a:lvl3pPr marL="0" marR="0" lvl="2" indent="0" algn="ctr" rtl="0">
              <a:spcBef>
                <a:spcPts val="0"/>
              </a:spcBef>
              <a:buNone/>
              <a:defRPr sz="1200" b="1" i="1" u="none" strike="noStrike" cap="none">
                <a:solidFill>
                  <a:schemeClr val="dk1"/>
                </a:solidFill>
                <a:latin typeface="Rockwell"/>
                <a:ea typeface="Rockwell"/>
                <a:cs typeface="Rockwell"/>
                <a:sym typeface="Rockwell"/>
              </a:defRPr>
            </a:lvl3pPr>
            <a:lvl4pPr marL="0" marR="0" lvl="3" indent="0" algn="ctr" rtl="0">
              <a:spcBef>
                <a:spcPts val="0"/>
              </a:spcBef>
              <a:buNone/>
              <a:defRPr sz="1200" b="1" i="1" u="none" strike="noStrike" cap="none">
                <a:solidFill>
                  <a:schemeClr val="dk1"/>
                </a:solidFill>
                <a:latin typeface="Rockwell"/>
                <a:ea typeface="Rockwell"/>
                <a:cs typeface="Rockwell"/>
                <a:sym typeface="Rockwell"/>
              </a:defRPr>
            </a:lvl4pPr>
            <a:lvl5pPr marL="0" marR="0" lvl="4" indent="0" algn="ctr" rtl="0">
              <a:spcBef>
                <a:spcPts val="0"/>
              </a:spcBef>
              <a:buNone/>
              <a:defRPr sz="1200" b="1" i="1" u="none" strike="noStrike" cap="none">
                <a:solidFill>
                  <a:schemeClr val="dk1"/>
                </a:solidFill>
                <a:latin typeface="Rockwell"/>
                <a:ea typeface="Rockwell"/>
                <a:cs typeface="Rockwell"/>
                <a:sym typeface="Rockwell"/>
              </a:defRPr>
            </a:lvl5pPr>
            <a:lvl6pPr marL="0" marR="0" lvl="5" indent="0" algn="ctr" rtl="0">
              <a:spcBef>
                <a:spcPts val="0"/>
              </a:spcBef>
              <a:buNone/>
              <a:defRPr sz="1200" b="1" i="1" u="none" strike="noStrike" cap="none">
                <a:solidFill>
                  <a:schemeClr val="dk1"/>
                </a:solidFill>
                <a:latin typeface="Rockwell"/>
                <a:ea typeface="Rockwell"/>
                <a:cs typeface="Rockwell"/>
                <a:sym typeface="Rockwell"/>
              </a:defRPr>
            </a:lvl6pPr>
            <a:lvl7pPr marL="0" marR="0" lvl="6" indent="0" algn="ctr" rtl="0">
              <a:spcBef>
                <a:spcPts val="0"/>
              </a:spcBef>
              <a:buNone/>
              <a:defRPr sz="1200" b="1" i="1" u="none" strike="noStrike" cap="none">
                <a:solidFill>
                  <a:schemeClr val="dk1"/>
                </a:solidFill>
                <a:latin typeface="Rockwell"/>
                <a:ea typeface="Rockwell"/>
                <a:cs typeface="Rockwell"/>
                <a:sym typeface="Rockwell"/>
              </a:defRPr>
            </a:lvl7pPr>
            <a:lvl8pPr marL="0" marR="0" lvl="7" indent="0" algn="ctr" rtl="0">
              <a:spcBef>
                <a:spcPts val="0"/>
              </a:spcBef>
              <a:buNone/>
              <a:defRPr sz="1200" b="1" i="1" u="none" strike="noStrike" cap="none">
                <a:solidFill>
                  <a:schemeClr val="dk1"/>
                </a:solidFill>
                <a:latin typeface="Rockwell"/>
                <a:ea typeface="Rockwell"/>
                <a:cs typeface="Rockwell"/>
                <a:sym typeface="Rockwell"/>
              </a:defRPr>
            </a:lvl8pPr>
            <a:lvl9pPr marL="0" marR="0" lvl="8" indent="0" algn="ctr" rtl="0">
              <a:spcBef>
                <a:spcPts val="0"/>
              </a:spcBef>
              <a:buNone/>
              <a:defRPr sz="1200" b="1" i="1" u="none" strike="noStrike" cap="none">
                <a:solidFill>
                  <a:schemeClr val="dk1"/>
                </a:solidFill>
                <a:latin typeface="Rockwell"/>
                <a:ea typeface="Rockwell"/>
                <a:cs typeface="Rockwell"/>
                <a:sym typeface="Rockwell"/>
              </a:defRPr>
            </a:lvl9p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n-US" sz="1200" b="1" i="1" u="none" strike="noStrike" kern="0" cap="none" spc="0" normalizeH="0" baseline="0" noProof="0">
                <a:ln>
                  <a:noFill/>
                </a:ln>
                <a:solidFill>
                  <a:srgbClr val="000000"/>
                </a:solidFill>
                <a:effectLst/>
                <a:uLnTx/>
                <a:uFillTx/>
                <a:latin typeface="Rockwell"/>
                <a:sym typeface="Rockwell"/>
              </a:rPr>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t>‹#›</a:t>
            </a:fld>
            <a:endParaRPr kumimoji="0" sz="1200" b="1" i="1" u="none" strike="noStrike" kern="0" cap="none" spc="0" normalizeH="0" baseline="0" noProof="0">
              <a:ln>
                <a:noFill/>
              </a:ln>
              <a:solidFill>
                <a:srgbClr val="000000"/>
              </a:solidFill>
              <a:effectLst/>
              <a:uLnTx/>
              <a:uFillTx/>
              <a:latin typeface="Rockwell"/>
              <a:sym typeface="Rockwell"/>
            </a:endParaRPr>
          </a:p>
        </p:txBody>
      </p:sp>
      <p:grpSp>
        <p:nvGrpSpPr>
          <p:cNvPr id="283" name="Google Shape;283;p18"/>
          <p:cNvGrpSpPr/>
          <p:nvPr/>
        </p:nvGrpSpPr>
        <p:grpSpPr>
          <a:xfrm>
            <a:off x="1736976" y="2054263"/>
            <a:ext cx="3262417" cy="3252920"/>
            <a:chOff x="1736976" y="2054263"/>
            <a:chExt cx="3262417" cy="3252920"/>
          </a:xfrm>
        </p:grpSpPr>
        <p:sp>
          <p:nvSpPr>
            <p:cNvPr id="284" name="Google Shape;284;p18"/>
            <p:cNvSpPr/>
            <p:nvPr/>
          </p:nvSpPr>
          <p:spPr>
            <a:xfrm rot="4308689">
              <a:off x="2464728" y="2678543"/>
              <a:ext cx="1980696" cy="2066510"/>
            </a:xfrm>
            <a:custGeom>
              <a:avLst/>
              <a:gdLst/>
              <a:ahLst/>
              <a:cxnLst/>
              <a:rect l="l" t="t" r="r" b="b"/>
              <a:pathLst>
                <a:path w="1980696" h="2066510" extrusionOk="0">
                  <a:moveTo>
                    <a:pt x="0" y="2066510"/>
                  </a:moveTo>
                  <a:lnTo>
                    <a:pt x="1138078" y="0"/>
                  </a:lnTo>
                  <a:lnTo>
                    <a:pt x="1980696" y="1530016"/>
                  </a:lnTo>
                  <a:lnTo>
                    <a:pt x="1459417" y="2066510"/>
                  </a:lnTo>
                  <a:close/>
                </a:path>
              </a:pathLst>
            </a:custGeom>
            <a:noFill/>
            <a:ln w="12700" cap="flat" cmpd="sng">
              <a:solidFill>
                <a:schemeClr val="lt1"/>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85" name="Google Shape;285;p18"/>
            <p:cNvSpPr/>
            <p:nvPr/>
          </p:nvSpPr>
          <p:spPr>
            <a:xfrm rot="-7769131">
              <a:off x="2730967" y="5004791"/>
              <a:ext cx="346713" cy="206124"/>
            </a:xfrm>
            <a:custGeom>
              <a:avLst/>
              <a:gdLst/>
              <a:ahLst/>
              <a:cxnLst/>
              <a:rect l="l" t="t" r="r" b="b"/>
              <a:pathLst>
                <a:path w="346713" h="206124" extrusionOk="0">
                  <a:moveTo>
                    <a:pt x="346713" y="206124"/>
                  </a:moveTo>
                  <a:lnTo>
                    <a:pt x="0" y="206124"/>
                  </a:lnTo>
                  <a:lnTo>
                    <a:pt x="86666" y="0"/>
                  </a:lnTo>
                  <a:lnTo>
                    <a:pt x="346713" y="206124"/>
                  </a:lnTo>
                  <a:close/>
                </a:path>
              </a:pathLst>
            </a:custGeom>
            <a:noFill/>
            <a:ln w="12700" cap="flat" cmpd="sng">
              <a:solidFill>
                <a:schemeClr val="lt1"/>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86" name="Google Shape;286;p18"/>
            <p:cNvSpPr/>
            <p:nvPr/>
          </p:nvSpPr>
          <p:spPr>
            <a:xfrm rot="-9168920">
              <a:off x="2802151" y="4740752"/>
              <a:ext cx="710669" cy="335543"/>
            </a:xfrm>
            <a:custGeom>
              <a:avLst/>
              <a:gdLst/>
              <a:ahLst/>
              <a:cxnLst/>
              <a:rect l="l" t="t" r="r" b="b"/>
              <a:pathLst>
                <a:path w="710669" h="335543" extrusionOk="0">
                  <a:moveTo>
                    <a:pt x="710669" y="176660"/>
                  </a:moveTo>
                  <a:lnTo>
                    <a:pt x="0" y="335543"/>
                  </a:lnTo>
                  <a:lnTo>
                    <a:pt x="141082" y="0"/>
                  </a:lnTo>
                  <a:lnTo>
                    <a:pt x="487795" y="0"/>
                  </a:lnTo>
                  <a:lnTo>
                    <a:pt x="710669" y="176660"/>
                  </a:lnTo>
                  <a:close/>
                </a:path>
              </a:pathLst>
            </a:custGeom>
            <a:noFill/>
            <a:ln w="12700" cap="flat" cmpd="sng">
              <a:solidFill>
                <a:schemeClr val="lt1"/>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87" name="Google Shape;287;p18"/>
            <p:cNvSpPr/>
            <p:nvPr/>
          </p:nvSpPr>
          <p:spPr>
            <a:xfrm rot="4308689">
              <a:off x="2058980" y="2102772"/>
              <a:ext cx="1246227" cy="1580187"/>
            </a:xfrm>
            <a:custGeom>
              <a:avLst/>
              <a:gdLst/>
              <a:ahLst/>
              <a:cxnLst/>
              <a:rect l="l" t="t" r="r" b="b"/>
              <a:pathLst>
                <a:path w="1246227" h="1580187" extrusionOk="0">
                  <a:moveTo>
                    <a:pt x="0" y="1580187"/>
                  </a:moveTo>
                  <a:lnTo>
                    <a:pt x="1168783" y="0"/>
                  </a:lnTo>
                  <a:lnTo>
                    <a:pt x="1246227" y="105569"/>
                  </a:lnTo>
                  <a:lnTo>
                    <a:pt x="358471" y="1574380"/>
                  </a:lnTo>
                  <a:lnTo>
                    <a:pt x="0" y="1580187"/>
                  </a:lnTo>
                  <a:close/>
                </a:path>
              </a:pathLst>
            </a:custGeom>
            <a:noFill/>
            <a:ln w="12700" cap="flat" cmpd="sng">
              <a:solidFill>
                <a:schemeClr val="lt1"/>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88" name="Google Shape;288;p18"/>
            <p:cNvSpPr/>
            <p:nvPr/>
          </p:nvSpPr>
          <p:spPr>
            <a:xfrm rot="-4406895">
              <a:off x="4648324" y="3873318"/>
              <a:ext cx="243160" cy="406553"/>
            </a:xfrm>
            <a:custGeom>
              <a:avLst/>
              <a:gdLst/>
              <a:ahLst/>
              <a:cxnLst/>
              <a:rect l="l" t="t" r="r" b="b"/>
              <a:pathLst>
                <a:path w="243160" h="406553" extrusionOk="0">
                  <a:moveTo>
                    <a:pt x="243160" y="342071"/>
                  </a:moveTo>
                  <a:lnTo>
                    <a:pt x="156493" y="406553"/>
                  </a:lnTo>
                  <a:lnTo>
                    <a:pt x="0" y="0"/>
                  </a:lnTo>
                  <a:lnTo>
                    <a:pt x="243160" y="342071"/>
                  </a:lnTo>
                  <a:close/>
                </a:path>
              </a:pathLst>
            </a:custGeom>
            <a:noFill/>
            <a:ln w="12700" cap="flat" cmpd="sng">
              <a:solidFill>
                <a:schemeClr val="lt1"/>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89" name="Google Shape;289;p18"/>
            <p:cNvSpPr/>
            <p:nvPr/>
          </p:nvSpPr>
          <p:spPr>
            <a:xfrm rot="-4406895">
              <a:off x="4152588" y="3654247"/>
              <a:ext cx="692798" cy="510610"/>
            </a:xfrm>
            <a:custGeom>
              <a:avLst/>
              <a:gdLst/>
              <a:ahLst/>
              <a:cxnLst/>
              <a:rect l="l" t="t" r="r" b="b"/>
              <a:pathLst>
                <a:path w="692798" h="510610" extrusionOk="0">
                  <a:moveTo>
                    <a:pt x="692798" y="224339"/>
                  </a:moveTo>
                  <a:lnTo>
                    <a:pt x="308036" y="510610"/>
                  </a:lnTo>
                  <a:lnTo>
                    <a:pt x="64876" y="168539"/>
                  </a:lnTo>
                  <a:lnTo>
                    <a:pt x="0" y="0"/>
                  </a:lnTo>
                  <a:lnTo>
                    <a:pt x="692798" y="224339"/>
                  </a:lnTo>
                  <a:close/>
                </a:path>
              </a:pathLst>
            </a:custGeom>
            <a:noFill/>
            <a:ln w="12700" cap="flat" cmpd="sng">
              <a:solidFill>
                <a:schemeClr val="lt1"/>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90" name="Google Shape;290;p18"/>
            <p:cNvSpPr/>
            <p:nvPr/>
          </p:nvSpPr>
          <p:spPr>
            <a:xfrm rot="4308689">
              <a:off x="3831248" y="2441608"/>
              <a:ext cx="648657" cy="777553"/>
            </a:xfrm>
            <a:custGeom>
              <a:avLst/>
              <a:gdLst/>
              <a:ahLst/>
              <a:cxnLst/>
              <a:rect l="l" t="t" r="r" b="b"/>
              <a:pathLst>
                <a:path w="648657" h="777553" extrusionOk="0">
                  <a:moveTo>
                    <a:pt x="0" y="777553"/>
                  </a:moveTo>
                  <a:lnTo>
                    <a:pt x="255474" y="0"/>
                  </a:lnTo>
                  <a:lnTo>
                    <a:pt x="648657" y="713937"/>
                  </a:lnTo>
                  <a:lnTo>
                    <a:pt x="0" y="777553"/>
                  </a:lnTo>
                  <a:close/>
                </a:path>
              </a:pathLst>
            </a:custGeom>
            <a:noFill/>
            <a:ln w="12700" cap="flat" cmpd="sng">
              <a:solidFill>
                <a:schemeClr val="lt1"/>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grpSp>
      <p:sp>
        <p:nvSpPr>
          <p:cNvPr id="291" name="Google Shape;291;p18"/>
          <p:cNvSpPr>
            <a:spLocks noGrp="1"/>
          </p:cNvSpPr>
          <p:nvPr>
            <p:ph type="pic" idx="8"/>
          </p:nvPr>
        </p:nvSpPr>
        <p:spPr>
          <a:xfrm>
            <a:off x="7405874" y="4835817"/>
            <a:ext cx="691688" cy="691688"/>
          </a:xfrm>
          <a:prstGeom prst="rect">
            <a:avLst/>
          </a:prstGeom>
          <a:noFill/>
          <a:ln>
            <a:noFill/>
          </a:ln>
        </p:spPr>
        <p:txBody>
          <a:bodyPr spcFirstLastPara="1" wrap="square" lIns="0" tIns="0" rIns="0" bIns="0" anchor="t" anchorCtr="0"/>
          <a:lstStyle>
            <a:lvl1pPr marR="0" lvl="0" algn="l" rtl="0">
              <a:lnSpc>
                <a:spcPct val="90000"/>
              </a:lnSpc>
              <a:spcBef>
                <a:spcPts val="1000"/>
              </a:spcBef>
              <a:spcAft>
                <a:spcPts val="0"/>
              </a:spcAft>
              <a:buClr>
                <a:srgbClr val="3F3F3F"/>
              </a:buClr>
              <a:buSzPts val="1800"/>
              <a:buFont typeface="Arial"/>
              <a:buNone/>
              <a:defRPr sz="1800" b="0" i="0" u="none" strike="noStrike" cap="none">
                <a:solidFill>
                  <a:srgbClr val="3F3F3F"/>
                </a:solidFill>
                <a:latin typeface="Calibri"/>
                <a:ea typeface="Calibri"/>
                <a:cs typeface="Calibri"/>
                <a:sym typeface="Calibri"/>
              </a:defRPr>
            </a:lvl1pPr>
            <a:lvl2pPr marR="0" lvl="1"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R="0" lvl="2"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R="0" lvl="3"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R="0" lvl="4"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R="0" lvl="5"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R="0" lvl="6"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R="0" lvl="7"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R="0" lvl="8"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292" name="Google Shape;292;p18"/>
          <p:cNvSpPr>
            <a:spLocks noGrp="1"/>
          </p:cNvSpPr>
          <p:nvPr>
            <p:ph type="pic" idx="9"/>
          </p:nvPr>
        </p:nvSpPr>
        <p:spPr>
          <a:xfrm>
            <a:off x="7405874" y="3271181"/>
            <a:ext cx="691688" cy="691688"/>
          </a:xfrm>
          <a:prstGeom prst="rect">
            <a:avLst/>
          </a:prstGeom>
          <a:noFill/>
          <a:ln>
            <a:noFill/>
          </a:ln>
        </p:spPr>
        <p:txBody>
          <a:bodyPr spcFirstLastPara="1" wrap="square" lIns="0" tIns="0" rIns="0" bIns="0" anchor="t" anchorCtr="0"/>
          <a:lstStyle>
            <a:lvl1pPr marR="0" lvl="0" algn="l" rtl="0">
              <a:lnSpc>
                <a:spcPct val="90000"/>
              </a:lnSpc>
              <a:spcBef>
                <a:spcPts val="1000"/>
              </a:spcBef>
              <a:spcAft>
                <a:spcPts val="0"/>
              </a:spcAft>
              <a:buClr>
                <a:srgbClr val="3F3F3F"/>
              </a:buClr>
              <a:buSzPts val="1800"/>
              <a:buFont typeface="Arial"/>
              <a:buNone/>
              <a:defRPr sz="1800" b="0" i="0" u="none" strike="noStrike" cap="none">
                <a:solidFill>
                  <a:srgbClr val="3F3F3F"/>
                </a:solidFill>
                <a:latin typeface="Calibri"/>
                <a:ea typeface="Calibri"/>
                <a:cs typeface="Calibri"/>
                <a:sym typeface="Calibri"/>
              </a:defRPr>
            </a:lvl1pPr>
            <a:lvl2pPr marR="0" lvl="1"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R="0" lvl="2"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R="0" lvl="3"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R="0" lvl="4"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R="0" lvl="5"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R="0" lvl="6"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R="0" lvl="7"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R="0" lvl="8"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293" name="Google Shape;293;p18"/>
          <p:cNvSpPr>
            <a:spLocks noGrp="1"/>
          </p:cNvSpPr>
          <p:nvPr>
            <p:ph type="pic" idx="13"/>
          </p:nvPr>
        </p:nvSpPr>
        <p:spPr>
          <a:xfrm>
            <a:off x="7405874" y="1706545"/>
            <a:ext cx="691688" cy="691688"/>
          </a:xfrm>
          <a:prstGeom prst="rect">
            <a:avLst/>
          </a:prstGeom>
          <a:noFill/>
          <a:ln>
            <a:noFill/>
          </a:ln>
        </p:spPr>
        <p:txBody>
          <a:bodyPr spcFirstLastPara="1" wrap="square" lIns="0" tIns="0" rIns="0" bIns="0" anchor="t" anchorCtr="0"/>
          <a:lstStyle>
            <a:lvl1pPr marR="0" lvl="0" algn="l" rtl="0">
              <a:lnSpc>
                <a:spcPct val="90000"/>
              </a:lnSpc>
              <a:spcBef>
                <a:spcPts val="1000"/>
              </a:spcBef>
              <a:spcAft>
                <a:spcPts val="0"/>
              </a:spcAft>
              <a:buClr>
                <a:srgbClr val="3F3F3F"/>
              </a:buClr>
              <a:buSzPts val="1800"/>
              <a:buFont typeface="Arial"/>
              <a:buNone/>
              <a:defRPr sz="1800" b="0" i="0" u="none" strike="noStrike" cap="none">
                <a:solidFill>
                  <a:srgbClr val="3F3F3F"/>
                </a:solidFill>
                <a:latin typeface="Calibri"/>
                <a:ea typeface="Calibri"/>
                <a:cs typeface="Calibri"/>
                <a:sym typeface="Calibri"/>
              </a:defRPr>
            </a:lvl1pPr>
            <a:lvl2pPr marR="0" lvl="1"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R="0" lvl="2"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R="0" lvl="3"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R="0" lvl="4"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R="0" lvl="5"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R="0" lvl="6"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R="0" lvl="7"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R="0" lvl="8"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Tree>
    <p:extLst>
      <p:ext uri="{BB962C8B-B14F-4D97-AF65-F5344CB8AC3E}">
        <p14:creationId xmlns:p14="http://schemas.microsoft.com/office/powerpoint/2010/main" val="1599003594"/>
      </p:ext>
    </p:extLst>
  </p:cSld>
  <p:clrMapOvr>
    <a:masterClrMapping/>
  </p:clrMapOvr>
</p:sldLayout>
</file>

<file path=ppt/slideLayouts/slideLayout222.xml><?xml version="1.0" encoding="utf-8"?>
<p:sldLayout xmlns:a="http://schemas.openxmlformats.org/drawingml/2006/main" xmlns:r="http://schemas.openxmlformats.org/officeDocument/2006/relationships" xmlns:p="http://schemas.openxmlformats.org/presentationml/2006/main" matchingName="Timeline">
  <p:cSld name="Timeline">
    <p:spTree>
      <p:nvGrpSpPr>
        <p:cNvPr id="1" name="Shape 294"/>
        <p:cNvGrpSpPr/>
        <p:nvPr/>
      </p:nvGrpSpPr>
      <p:grpSpPr>
        <a:xfrm>
          <a:off x="0" y="0"/>
          <a:ext cx="0" cy="0"/>
          <a:chOff x="0" y="0"/>
          <a:chExt cx="0" cy="0"/>
        </a:xfrm>
      </p:grpSpPr>
      <p:sp>
        <p:nvSpPr>
          <p:cNvPr id="295" name="Google Shape;295;p19"/>
          <p:cNvSpPr txBox="1">
            <a:spLocks noGrp="1"/>
          </p:cNvSpPr>
          <p:nvPr>
            <p:ph type="title"/>
          </p:nvPr>
        </p:nvSpPr>
        <p:spPr>
          <a:xfrm>
            <a:off x="432000" y="432000"/>
            <a:ext cx="11340000" cy="432000"/>
          </a:xfrm>
          <a:prstGeom prst="rect">
            <a:avLst/>
          </a:prstGeom>
          <a:noFill/>
          <a:ln>
            <a:noFill/>
          </a:ln>
        </p:spPr>
        <p:txBody>
          <a:bodyPr spcFirstLastPara="1" wrap="square" lIns="0" tIns="0" rIns="0" bIns="0" anchor="ctr" anchorCtr="0"/>
          <a:lstStyle>
            <a:lvl1pPr marR="0" lvl="0" algn="l" rtl="0">
              <a:lnSpc>
                <a:spcPct val="90000"/>
              </a:lnSpc>
              <a:spcBef>
                <a:spcPts val="0"/>
              </a:spcBef>
              <a:spcAft>
                <a:spcPts val="0"/>
              </a:spcAft>
              <a:buClr>
                <a:srgbClr val="3F3F3F"/>
              </a:buClr>
              <a:buSzPts val="4800"/>
              <a:buFont typeface="Economica"/>
              <a:buNone/>
              <a:defRPr sz="4800" b="0" i="0" u="none" strike="noStrike" cap="none">
                <a:solidFill>
                  <a:srgbClr val="3F3F3F"/>
                </a:solidFill>
                <a:latin typeface="Economica"/>
                <a:ea typeface="Economica"/>
                <a:cs typeface="Economica"/>
                <a:sym typeface="Economica"/>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endParaRPr/>
          </a:p>
        </p:txBody>
      </p:sp>
      <p:sp>
        <p:nvSpPr>
          <p:cNvPr id="296" name="Google Shape;296;p19"/>
          <p:cNvSpPr txBox="1">
            <a:spLocks noGrp="1"/>
          </p:cNvSpPr>
          <p:nvPr>
            <p:ph type="ftr" idx="11"/>
          </p:nvPr>
        </p:nvSpPr>
        <p:spPr>
          <a:xfrm>
            <a:off x="431999" y="6188628"/>
            <a:ext cx="8784941" cy="365125"/>
          </a:xfrm>
          <a:prstGeom prst="rect">
            <a:avLst/>
          </a:prstGeom>
          <a:noFill/>
          <a:ln>
            <a:noFill/>
          </a:ln>
        </p:spPr>
        <p:txBody>
          <a:bodyPr spcFirstLastPara="1" wrap="square" lIns="0" tIns="0" rIns="0" bIns="0" anchor="ctr" anchorCtr="0"/>
          <a:lstStyle>
            <a:lvl1pPr marR="0" lvl="0" algn="l" rtl="0">
              <a:spcBef>
                <a:spcPts val="0"/>
              </a:spcBef>
              <a:spcAft>
                <a:spcPts val="0"/>
              </a:spcAft>
              <a:buSzPts val="1400"/>
              <a:buNone/>
              <a:defRPr sz="1200" b="0" i="0" u="none" strike="noStrike" cap="none">
                <a:solidFill>
                  <a:srgbClr val="3F3F3F"/>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200" b="0" i="0" u="none" strike="noStrike" kern="0" cap="none" spc="0" normalizeH="0" baseline="0" noProof="0">
              <a:ln>
                <a:noFill/>
              </a:ln>
              <a:solidFill>
                <a:srgbClr val="3F3F3F"/>
              </a:solidFill>
              <a:effectLst/>
              <a:uLnTx/>
              <a:uFillTx/>
              <a:latin typeface="Calibri"/>
              <a:cs typeface="Calibri"/>
              <a:sym typeface="Calibri"/>
            </a:endParaRPr>
          </a:p>
        </p:txBody>
      </p:sp>
      <p:sp>
        <p:nvSpPr>
          <p:cNvPr id="297" name="Google Shape;297;p19"/>
          <p:cNvSpPr>
            <a:spLocks noGrp="1"/>
          </p:cNvSpPr>
          <p:nvPr>
            <p:ph type="sldNum" idx="12"/>
          </p:nvPr>
        </p:nvSpPr>
        <p:spPr>
          <a:xfrm>
            <a:off x="11496369" y="6155190"/>
            <a:ext cx="432000" cy="432000"/>
          </a:xfrm>
          <a:prstGeom prst="ellipse">
            <a:avLst/>
          </a:prstGeom>
          <a:noFill/>
          <a:ln w="9525" cap="flat" cmpd="sng">
            <a:solidFill>
              <a:schemeClr val="accent1"/>
            </a:solidFill>
            <a:prstDash val="solid"/>
            <a:round/>
            <a:headEnd type="none" w="sm" len="sm"/>
            <a:tailEnd type="none" w="sm" len="sm"/>
          </a:ln>
        </p:spPr>
        <p:txBody>
          <a:bodyPr spcFirstLastPara="1" wrap="square" lIns="0" tIns="0" rIns="0" bIns="0" anchor="ctr" anchorCtr="0">
            <a:noAutofit/>
          </a:bodyPr>
          <a:lstStyle>
            <a:lvl1pPr marL="0" marR="0" lvl="0" indent="0" algn="ctr" rtl="0">
              <a:spcBef>
                <a:spcPts val="0"/>
              </a:spcBef>
              <a:buNone/>
              <a:defRPr sz="1200" b="1" i="1" u="none" strike="noStrike" cap="none">
                <a:solidFill>
                  <a:srgbClr val="3F3F3F"/>
                </a:solidFill>
                <a:latin typeface="Rockwell"/>
                <a:ea typeface="Rockwell"/>
                <a:cs typeface="Rockwell"/>
                <a:sym typeface="Rockwell"/>
              </a:defRPr>
            </a:lvl1pPr>
            <a:lvl2pPr marL="0" marR="0" lvl="1" indent="0" algn="ctr" rtl="0">
              <a:spcBef>
                <a:spcPts val="0"/>
              </a:spcBef>
              <a:buNone/>
              <a:defRPr sz="1200" b="1" i="1" u="none" strike="noStrike" cap="none">
                <a:solidFill>
                  <a:srgbClr val="3F3F3F"/>
                </a:solidFill>
                <a:latin typeface="Rockwell"/>
                <a:ea typeface="Rockwell"/>
                <a:cs typeface="Rockwell"/>
                <a:sym typeface="Rockwell"/>
              </a:defRPr>
            </a:lvl2pPr>
            <a:lvl3pPr marL="0" marR="0" lvl="2" indent="0" algn="ctr" rtl="0">
              <a:spcBef>
                <a:spcPts val="0"/>
              </a:spcBef>
              <a:buNone/>
              <a:defRPr sz="1200" b="1" i="1" u="none" strike="noStrike" cap="none">
                <a:solidFill>
                  <a:srgbClr val="3F3F3F"/>
                </a:solidFill>
                <a:latin typeface="Rockwell"/>
                <a:ea typeface="Rockwell"/>
                <a:cs typeface="Rockwell"/>
                <a:sym typeface="Rockwell"/>
              </a:defRPr>
            </a:lvl3pPr>
            <a:lvl4pPr marL="0" marR="0" lvl="3" indent="0" algn="ctr" rtl="0">
              <a:spcBef>
                <a:spcPts val="0"/>
              </a:spcBef>
              <a:buNone/>
              <a:defRPr sz="1200" b="1" i="1" u="none" strike="noStrike" cap="none">
                <a:solidFill>
                  <a:srgbClr val="3F3F3F"/>
                </a:solidFill>
                <a:latin typeface="Rockwell"/>
                <a:ea typeface="Rockwell"/>
                <a:cs typeface="Rockwell"/>
                <a:sym typeface="Rockwell"/>
              </a:defRPr>
            </a:lvl4pPr>
            <a:lvl5pPr marL="0" marR="0" lvl="4" indent="0" algn="ctr" rtl="0">
              <a:spcBef>
                <a:spcPts val="0"/>
              </a:spcBef>
              <a:buNone/>
              <a:defRPr sz="1200" b="1" i="1" u="none" strike="noStrike" cap="none">
                <a:solidFill>
                  <a:srgbClr val="3F3F3F"/>
                </a:solidFill>
                <a:latin typeface="Rockwell"/>
                <a:ea typeface="Rockwell"/>
                <a:cs typeface="Rockwell"/>
                <a:sym typeface="Rockwell"/>
              </a:defRPr>
            </a:lvl5pPr>
            <a:lvl6pPr marL="0" marR="0" lvl="5" indent="0" algn="ctr" rtl="0">
              <a:spcBef>
                <a:spcPts val="0"/>
              </a:spcBef>
              <a:buNone/>
              <a:defRPr sz="1200" b="1" i="1" u="none" strike="noStrike" cap="none">
                <a:solidFill>
                  <a:srgbClr val="3F3F3F"/>
                </a:solidFill>
                <a:latin typeface="Rockwell"/>
                <a:ea typeface="Rockwell"/>
                <a:cs typeface="Rockwell"/>
                <a:sym typeface="Rockwell"/>
              </a:defRPr>
            </a:lvl6pPr>
            <a:lvl7pPr marL="0" marR="0" lvl="6" indent="0" algn="ctr" rtl="0">
              <a:spcBef>
                <a:spcPts val="0"/>
              </a:spcBef>
              <a:buNone/>
              <a:defRPr sz="1200" b="1" i="1" u="none" strike="noStrike" cap="none">
                <a:solidFill>
                  <a:srgbClr val="3F3F3F"/>
                </a:solidFill>
                <a:latin typeface="Rockwell"/>
                <a:ea typeface="Rockwell"/>
                <a:cs typeface="Rockwell"/>
                <a:sym typeface="Rockwell"/>
              </a:defRPr>
            </a:lvl7pPr>
            <a:lvl8pPr marL="0" marR="0" lvl="7" indent="0" algn="ctr" rtl="0">
              <a:spcBef>
                <a:spcPts val="0"/>
              </a:spcBef>
              <a:buNone/>
              <a:defRPr sz="1200" b="1" i="1" u="none" strike="noStrike" cap="none">
                <a:solidFill>
                  <a:srgbClr val="3F3F3F"/>
                </a:solidFill>
                <a:latin typeface="Rockwell"/>
                <a:ea typeface="Rockwell"/>
                <a:cs typeface="Rockwell"/>
                <a:sym typeface="Rockwell"/>
              </a:defRPr>
            </a:lvl8pPr>
            <a:lvl9pPr marL="0" marR="0" lvl="8" indent="0" algn="ctr" rtl="0">
              <a:spcBef>
                <a:spcPts val="0"/>
              </a:spcBef>
              <a:buNone/>
              <a:defRPr sz="1200" b="1" i="1" u="none" strike="noStrike" cap="none">
                <a:solidFill>
                  <a:srgbClr val="3F3F3F"/>
                </a:solidFill>
                <a:latin typeface="Rockwell"/>
                <a:ea typeface="Rockwell"/>
                <a:cs typeface="Rockwell"/>
                <a:sym typeface="Rockwell"/>
              </a:defRPr>
            </a:lvl9p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n-US" sz="1200" b="1" i="1" u="none" strike="noStrike" kern="0" cap="none" spc="0" normalizeH="0" baseline="0" noProof="0">
                <a:ln>
                  <a:noFill/>
                </a:ln>
                <a:solidFill>
                  <a:srgbClr val="3F3F3F"/>
                </a:solidFill>
                <a:effectLst/>
                <a:uLnTx/>
                <a:uFillTx/>
                <a:latin typeface="Rockwell"/>
                <a:sym typeface="Rockwell"/>
              </a:rPr>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t>‹#›</a:t>
            </a:fld>
            <a:endParaRPr kumimoji="0" sz="1200" b="1" i="1" u="none" strike="noStrike" kern="0" cap="none" spc="0" normalizeH="0" baseline="0" noProof="0">
              <a:ln>
                <a:noFill/>
              </a:ln>
              <a:solidFill>
                <a:srgbClr val="3F3F3F"/>
              </a:solidFill>
              <a:effectLst/>
              <a:uLnTx/>
              <a:uFillTx/>
              <a:latin typeface="Rockwell"/>
              <a:sym typeface="Rockwell"/>
            </a:endParaRPr>
          </a:p>
        </p:txBody>
      </p:sp>
      <p:sp>
        <p:nvSpPr>
          <p:cNvPr id="298" name="Google Shape;298;p19"/>
          <p:cNvSpPr txBox="1">
            <a:spLocks noGrp="1"/>
          </p:cNvSpPr>
          <p:nvPr>
            <p:ph type="body" idx="1"/>
          </p:nvPr>
        </p:nvSpPr>
        <p:spPr>
          <a:xfrm>
            <a:off x="431800" y="1080000"/>
            <a:ext cx="11339513" cy="276561"/>
          </a:xfrm>
          <a:prstGeom prst="rect">
            <a:avLst/>
          </a:prstGeom>
          <a:noFill/>
          <a:ln>
            <a:noFill/>
          </a:ln>
        </p:spPr>
        <p:txBody>
          <a:bodyPr spcFirstLastPara="1" wrap="square" lIns="0" tIns="0" rIns="0" bIns="0" anchor="t" anchorCtr="0"/>
          <a:lstStyle>
            <a:lvl1pPr marL="457200" marR="0" lvl="0" indent="-228600" algn="l" rtl="0">
              <a:lnSpc>
                <a:spcPct val="90000"/>
              </a:lnSpc>
              <a:spcBef>
                <a:spcPts val="1000"/>
              </a:spcBef>
              <a:spcAft>
                <a:spcPts val="0"/>
              </a:spcAft>
              <a:buClr>
                <a:srgbClr val="3F3F3F"/>
              </a:buClr>
              <a:buSzPts val="1800"/>
              <a:buFont typeface="Arial"/>
              <a:buNone/>
              <a:defRPr sz="1800" b="0" i="0" u="none" strike="noStrike" cap="none">
                <a:solidFill>
                  <a:srgbClr val="3F3F3F"/>
                </a:solidFill>
                <a:latin typeface="Calibri"/>
                <a:ea typeface="Calibri"/>
                <a:cs typeface="Calibri"/>
                <a:sym typeface="Calibri"/>
              </a:defRPr>
            </a:lvl1pPr>
            <a:lvl2pPr marL="914400" marR="0" lvl="1" indent="-228600" algn="l" rtl="0">
              <a:lnSpc>
                <a:spcPct val="90000"/>
              </a:lnSpc>
              <a:spcBef>
                <a:spcPts val="500"/>
              </a:spcBef>
              <a:spcAft>
                <a:spcPts val="0"/>
              </a:spcAft>
              <a:buClr>
                <a:srgbClr val="3F3F3F"/>
              </a:buClr>
              <a:buSzPts val="1600"/>
              <a:buFont typeface="Arial"/>
              <a:buNone/>
              <a:defRPr sz="1600" b="0" i="0" u="none" strike="noStrike" cap="none">
                <a:solidFill>
                  <a:srgbClr val="3F3F3F"/>
                </a:solidFill>
                <a:latin typeface="Calibri"/>
                <a:ea typeface="Calibri"/>
                <a:cs typeface="Calibri"/>
                <a:sym typeface="Calibri"/>
              </a:defRPr>
            </a:lvl2pPr>
            <a:lvl3pPr marL="1371600" marR="0" lvl="2" indent="-228600" algn="l" rtl="0">
              <a:lnSpc>
                <a:spcPct val="90000"/>
              </a:lnSpc>
              <a:spcBef>
                <a:spcPts val="500"/>
              </a:spcBef>
              <a:spcAft>
                <a:spcPts val="0"/>
              </a:spcAft>
              <a:buClr>
                <a:srgbClr val="3F3F3F"/>
              </a:buClr>
              <a:buSzPts val="1400"/>
              <a:buFont typeface="Arial"/>
              <a:buNone/>
              <a:defRPr sz="1400" b="0" i="0" u="none" strike="noStrike" cap="none">
                <a:solidFill>
                  <a:srgbClr val="3F3F3F"/>
                </a:solidFill>
                <a:latin typeface="Calibri"/>
                <a:ea typeface="Calibri"/>
                <a:cs typeface="Calibri"/>
                <a:sym typeface="Calibri"/>
              </a:defRPr>
            </a:lvl3pPr>
            <a:lvl4pPr marL="1828800" marR="0" lvl="3" indent="-228600" algn="l" rtl="0">
              <a:lnSpc>
                <a:spcPct val="90000"/>
              </a:lnSpc>
              <a:spcBef>
                <a:spcPts val="500"/>
              </a:spcBef>
              <a:spcAft>
                <a:spcPts val="0"/>
              </a:spcAft>
              <a:buClr>
                <a:srgbClr val="3F3F3F"/>
              </a:buClr>
              <a:buSzPts val="1400"/>
              <a:buFont typeface="Arial"/>
              <a:buNone/>
              <a:defRPr sz="1400" b="0" i="0" u="none" strike="noStrike" cap="none">
                <a:solidFill>
                  <a:srgbClr val="3F3F3F"/>
                </a:solidFill>
                <a:latin typeface="Calibri"/>
                <a:ea typeface="Calibri"/>
                <a:cs typeface="Calibri"/>
                <a:sym typeface="Calibri"/>
              </a:defRPr>
            </a:lvl4pPr>
            <a:lvl5pPr marL="2286000" marR="0" lvl="4" indent="-228600" algn="l" rtl="0">
              <a:lnSpc>
                <a:spcPct val="90000"/>
              </a:lnSpc>
              <a:spcBef>
                <a:spcPts val="500"/>
              </a:spcBef>
              <a:spcAft>
                <a:spcPts val="0"/>
              </a:spcAft>
              <a:buClr>
                <a:srgbClr val="3F3F3F"/>
              </a:buClr>
              <a:buSzPts val="1400"/>
              <a:buFont typeface="Arial"/>
              <a:buNone/>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cxnSp>
        <p:nvCxnSpPr>
          <p:cNvPr id="299" name="Google Shape;299;p19"/>
          <p:cNvCxnSpPr/>
          <p:nvPr/>
        </p:nvCxnSpPr>
        <p:spPr>
          <a:xfrm>
            <a:off x="431800" y="3866682"/>
            <a:ext cx="11339513" cy="0"/>
          </a:xfrm>
          <a:prstGeom prst="straightConnector1">
            <a:avLst/>
          </a:prstGeom>
          <a:noFill/>
          <a:ln w="9525" cap="flat" cmpd="sng">
            <a:solidFill>
              <a:srgbClr val="BFBFBF"/>
            </a:solidFill>
            <a:prstDash val="solid"/>
            <a:miter lim="800000"/>
            <a:headEnd type="none" w="sm" len="sm"/>
            <a:tailEnd type="triangle" w="med" len="med"/>
          </a:ln>
        </p:spPr>
      </p:cxnSp>
      <p:sp>
        <p:nvSpPr>
          <p:cNvPr id="300" name="Google Shape;300;p19"/>
          <p:cNvSpPr txBox="1">
            <a:spLocks noGrp="1"/>
          </p:cNvSpPr>
          <p:nvPr>
            <p:ph type="body" idx="2"/>
          </p:nvPr>
        </p:nvSpPr>
        <p:spPr>
          <a:xfrm>
            <a:off x="412908" y="3973125"/>
            <a:ext cx="415608" cy="201776"/>
          </a:xfrm>
          <a:prstGeom prst="rect">
            <a:avLst/>
          </a:prstGeom>
          <a:noFill/>
          <a:ln>
            <a:noFill/>
          </a:ln>
        </p:spPr>
        <p:txBody>
          <a:bodyPr spcFirstLastPara="1" wrap="square" lIns="0" tIns="0" rIns="0" bIns="0" anchor="ctr" anchorCtr="0"/>
          <a:lstStyle>
            <a:lvl1pPr marL="457200" marR="0" lvl="0" indent="-228600" algn="ctr" rtl="0">
              <a:lnSpc>
                <a:spcPct val="90000"/>
              </a:lnSpc>
              <a:spcBef>
                <a:spcPts val="1000"/>
              </a:spcBef>
              <a:spcAft>
                <a:spcPts val="0"/>
              </a:spcAft>
              <a:buClr>
                <a:srgbClr val="7F7F7F"/>
              </a:buClr>
              <a:buSzPts val="1400"/>
              <a:buFont typeface="Arial"/>
              <a:buNone/>
              <a:defRPr sz="1400" b="0" i="0" u="none" strike="noStrike" cap="none">
                <a:solidFill>
                  <a:srgbClr val="7F7F7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01" name="Google Shape;301;p19"/>
          <p:cNvSpPr txBox="1">
            <a:spLocks noGrp="1"/>
          </p:cNvSpPr>
          <p:nvPr>
            <p:ph type="body" idx="3"/>
          </p:nvPr>
        </p:nvSpPr>
        <p:spPr>
          <a:xfrm>
            <a:off x="431799" y="3597398"/>
            <a:ext cx="377825" cy="201776"/>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7F7F7F"/>
              </a:buClr>
              <a:buSzPts val="1200"/>
              <a:buFont typeface="Arial"/>
              <a:buNone/>
              <a:defRPr sz="1200" b="0" i="0" u="none" strike="noStrike" cap="none">
                <a:solidFill>
                  <a:srgbClr val="7F7F7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02" name="Google Shape;302;p19"/>
          <p:cNvSpPr txBox="1">
            <a:spLocks noGrp="1"/>
          </p:cNvSpPr>
          <p:nvPr>
            <p:ph type="body" idx="4"/>
          </p:nvPr>
        </p:nvSpPr>
        <p:spPr>
          <a:xfrm>
            <a:off x="903816" y="3597398"/>
            <a:ext cx="377825" cy="201776"/>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7F7F7F"/>
              </a:buClr>
              <a:buSzPts val="1200"/>
              <a:buFont typeface="Arial"/>
              <a:buNone/>
              <a:defRPr sz="1200" b="0" i="0" u="none" strike="noStrike" cap="none">
                <a:solidFill>
                  <a:srgbClr val="7F7F7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03" name="Google Shape;303;p19"/>
          <p:cNvSpPr txBox="1">
            <a:spLocks noGrp="1"/>
          </p:cNvSpPr>
          <p:nvPr>
            <p:ph type="body" idx="5"/>
          </p:nvPr>
        </p:nvSpPr>
        <p:spPr>
          <a:xfrm>
            <a:off x="1375833" y="3597398"/>
            <a:ext cx="377825" cy="201776"/>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7F7F7F"/>
              </a:buClr>
              <a:buSzPts val="1200"/>
              <a:buFont typeface="Arial"/>
              <a:buNone/>
              <a:defRPr sz="1200" b="0" i="0" u="none" strike="noStrike" cap="none">
                <a:solidFill>
                  <a:srgbClr val="7F7F7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04" name="Google Shape;304;p19"/>
          <p:cNvSpPr txBox="1">
            <a:spLocks noGrp="1"/>
          </p:cNvSpPr>
          <p:nvPr>
            <p:ph type="body" idx="6"/>
          </p:nvPr>
        </p:nvSpPr>
        <p:spPr>
          <a:xfrm>
            <a:off x="1847850" y="3597398"/>
            <a:ext cx="377825" cy="201776"/>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7F7F7F"/>
              </a:buClr>
              <a:buSzPts val="1200"/>
              <a:buFont typeface="Arial"/>
              <a:buNone/>
              <a:defRPr sz="1200" b="0" i="0" u="none" strike="noStrike" cap="none">
                <a:solidFill>
                  <a:srgbClr val="7F7F7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05" name="Google Shape;305;p19"/>
          <p:cNvSpPr txBox="1">
            <a:spLocks noGrp="1"/>
          </p:cNvSpPr>
          <p:nvPr>
            <p:ph type="body" idx="7"/>
          </p:nvPr>
        </p:nvSpPr>
        <p:spPr>
          <a:xfrm>
            <a:off x="6077108" y="3973125"/>
            <a:ext cx="415608" cy="201776"/>
          </a:xfrm>
          <a:prstGeom prst="rect">
            <a:avLst/>
          </a:prstGeom>
          <a:noFill/>
          <a:ln>
            <a:noFill/>
          </a:ln>
        </p:spPr>
        <p:txBody>
          <a:bodyPr spcFirstLastPara="1" wrap="square" lIns="0" tIns="0" rIns="0" bIns="0" anchor="ctr" anchorCtr="0"/>
          <a:lstStyle>
            <a:lvl1pPr marL="457200" marR="0" lvl="0" indent="-228600" algn="ctr" rtl="0">
              <a:lnSpc>
                <a:spcPct val="90000"/>
              </a:lnSpc>
              <a:spcBef>
                <a:spcPts val="1000"/>
              </a:spcBef>
              <a:spcAft>
                <a:spcPts val="0"/>
              </a:spcAft>
              <a:buClr>
                <a:srgbClr val="7F7F7F"/>
              </a:buClr>
              <a:buSzPts val="1400"/>
              <a:buFont typeface="Arial"/>
              <a:buNone/>
              <a:defRPr sz="1400" b="0" i="0" u="none" strike="noStrike" cap="none">
                <a:solidFill>
                  <a:srgbClr val="7F7F7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06" name="Google Shape;306;p19"/>
          <p:cNvSpPr txBox="1">
            <a:spLocks noGrp="1"/>
          </p:cNvSpPr>
          <p:nvPr>
            <p:ph type="body" idx="8"/>
          </p:nvPr>
        </p:nvSpPr>
        <p:spPr>
          <a:xfrm>
            <a:off x="2319867" y="3597398"/>
            <a:ext cx="377825" cy="201776"/>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7F7F7F"/>
              </a:buClr>
              <a:buSzPts val="1200"/>
              <a:buFont typeface="Arial"/>
              <a:buNone/>
              <a:defRPr sz="1200" b="0" i="0" u="none" strike="noStrike" cap="none">
                <a:solidFill>
                  <a:srgbClr val="7F7F7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07" name="Google Shape;307;p19"/>
          <p:cNvSpPr txBox="1">
            <a:spLocks noGrp="1"/>
          </p:cNvSpPr>
          <p:nvPr>
            <p:ph type="body" idx="9"/>
          </p:nvPr>
        </p:nvSpPr>
        <p:spPr>
          <a:xfrm>
            <a:off x="2791884" y="3597398"/>
            <a:ext cx="377825" cy="201776"/>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7F7F7F"/>
              </a:buClr>
              <a:buSzPts val="1200"/>
              <a:buFont typeface="Arial"/>
              <a:buNone/>
              <a:defRPr sz="1200" b="0" i="0" u="none" strike="noStrike" cap="none">
                <a:solidFill>
                  <a:srgbClr val="7F7F7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08" name="Google Shape;308;p19"/>
          <p:cNvSpPr txBox="1">
            <a:spLocks noGrp="1"/>
          </p:cNvSpPr>
          <p:nvPr>
            <p:ph type="body" idx="13"/>
          </p:nvPr>
        </p:nvSpPr>
        <p:spPr>
          <a:xfrm>
            <a:off x="3263901" y="3597398"/>
            <a:ext cx="377825" cy="201776"/>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7F7F7F"/>
              </a:buClr>
              <a:buSzPts val="1200"/>
              <a:buFont typeface="Arial"/>
              <a:buNone/>
              <a:defRPr sz="1200" b="0" i="0" u="none" strike="noStrike" cap="none">
                <a:solidFill>
                  <a:srgbClr val="7F7F7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09" name="Google Shape;309;p19"/>
          <p:cNvSpPr txBox="1">
            <a:spLocks noGrp="1"/>
          </p:cNvSpPr>
          <p:nvPr>
            <p:ph type="body" idx="14"/>
          </p:nvPr>
        </p:nvSpPr>
        <p:spPr>
          <a:xfrm>
            <a:off x="4679952" y="3597398"/>
            <a:ext cx="377825" cy="201776"/>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7F7F7F"/>
              </a:buClr>
              <a:buSzPts val="1200"/>
              <a:buFont typeface="Arial"/>
              <a:buNone/>
              <a:defRPr sz="1200" b="0" i="0" u="none" strike="noStrike" cap="none">
                <a:solidFill>
                  <a:srgbClr val="7F7F7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10" name="Google Shape;310;p19"/>
          <p:cNvSpPr txBox="1">
            <a:spLocks noGrp="1"/>
          </p:cNvSpPr>
          <p:nvPr>
            <p:ph type="body" idx="15"/>
          </p:nvPr>
        </p:nvSpPr>
        <p:spPr>
          <a:xfrm>
            <a:off x="3735918" y="3597398"/>
            <a:ext cx="377825" cy="201776"/>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7F7F7F"/>
              </a:buClr>
              <a:buSzPts val="1200"/>
              <a:buFont typeface="Arial"/>
              <a:buNone/>
              <a:defRPr sz="1200" b="0" i="0" u="none" strike="noStrike" cap="none">
                <a:solidFill>
                  <a:srgbClr val="7F7F7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11" name="Google Shape;311;p19"/>
          <p:cNvSpPr txBox="1">
            <a:spLocks noGrp="1"/>
          </p:cNvSpPr>
          <p:nvPr>
            <p:ph type="body" idx="16"/>
          </p:nvPr>
        </p:nvSpPr>
        <p:spPr>
          <a:xfrm>
            <a:off x="4207935" y="3597398"/>
            <a:ext cx="377825" cy="201776"/>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7F7F7F"/>
              </a:buClr>
              <a:buSzPts val="1200"/>
              <a:buFont typeface="Arial"/>
              <a:buNone/>
              <a:defRPr sz="1200" b="0" i="0" u="none" strike="noStrike" cap="none">
                <a:solidFill>
                  <a:srgbClr val="7F7F7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12" name="Google Shape;312;p19"/>
          <p:cNvSpPr txBox="1">
            <a:spLocks noGrp="1"/>
          </p:cNvSpPr>
          <p:nvPr>
            <p:ph type="body" idx="17"/>
          </p:nvPr>
        </p:nvSpPr>
        <p:spPr>
          <a:xfrm>
            <a:off x="5151969" y="3597398"/>
            <a:ext cx="377825" cy="201776"/>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7F7F7F"/>
              </a:buClr>
              <a:buSzPts val="1200"/>
              <a:buFont typeface="Arial"/>
              <a:buNone/>
              <a:defRPr sz="1200" b="0" i="0" u="none" strike="noStrike" cap="none">
                <a:solidFill>
                  <a:srgbClr val="7F7F7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13" name="Google Shape;313;p19"/>
          <p:cNvSpPr txBox="1">
            <a:spLocks noGrp="1"/>
          </p:cNvSpPr>
          <p:nvPr>
            <p:ph type="body" idx="18"/>
          </p:nvPr>
        </p:nvSpPr>
        <p:spPr>
          <a:xfrm>
            <a:off x="5623986" y="3597398"/>
            <a:ext cx="377825" cy="201776"/>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7F7F7F"/>
              </a:buClr>
              <a:buSzPts val="1200"/>
              <a:buFont typeface="Arial"/>
              <a:buNone/>
              <a:defRPr sz="1200" b="0" i="0" u="none" strike="noStrike" cap="none">
                <a:solidFill>
                  <a:srgbClr val="7F7F7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14" name="Google Shape;314;p19"/>
          <p:cNvSpPr txBox="1">
            <a:spLocks noGrp="1"/>
          </p:cNvSpPr>
          <p:nvPr>
            <p:ph type="body" idx="19"/>
          </p:nvPr>
        </p:nvSpPr>
        <p:spPr>
          <a:xfrm>
            <a:off x="6095999" y="3597398"/>
            <a:ext cx="377825" cy="201776"/>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7F7F7F"/>
              </a:buClr>
              <a:buSzPts val="1200"/>
              <a:buFont typeface="Arial"/>
              <a:buNone/>
              <a:defRPr sz="1200" b="0" i="0" u="none" strike="noStrike" cap="none">
                <a:solidFill>
                  <a:srgbClr val="7F7F7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15" name="Google Shape;315;p19"/>
          <p:cNvSpPr txBox="1">
            <a:spLocks noGrp="1"/>
          </p:cNvSpPr>
          <p:nvPr>
            <p:ph type="body" idx="20"/>
          </p:nvPr>
        </p:nvSpPr>
        <p:spPr>
          <a:xfrm>
            <a:off x="6568012" y="3597398"/>
            <a:ext cx="377825" cy="201776"/>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7F7F7F"/>
              </a:buClr>
              <a:buSzPts val="1200"/>
              <a:buFont typeface="Arial"/>
              <a:buNone/>
              <a:defRPr sz="1200" b="0" i="0" u="none" strike="noStrike" cap="none">
                <a:solidFill>
                  <a:srgbClr val="7F7F7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16" name="Google Shape;316;p19"/>
          <p:cNvSpPr txBox="1">
            <a:spLocks noGrp="1"/>
          </p:cNvSpPr>
          <p:nvPr>
            <p:ph type="body" idx="21"/>
          </p:nvPr>
        </p:nvSpPr>
        <p:spPr>
          <a:xfrm>
            <a:off x="7040029" y="3597398"/>
            <a:ext cx="377825" cy="201776"/>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7F7F7F"/>
              </a:buClr>
              <a:buSzPts val="1200"/>
              <a:buFont typeface="Arial"/>
              <a:buNone/>
              <a:defRPr sz="1200" b="0" i="0" u="none" strike="noStrike" cap="none">
                <a:solidFill>
                  <a:srgbClr val="7F7F7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17" name="Google Shape;317;p19"/>
          <p:cNvSpPr txBox="1">
            <a:spLocks noGrp="1"/>
          </p:cNvSpPr>
          <p:nvPr>
            <p:ph type="body" idx="22"/>
          </p:nvPr>
        </p:nvSpPr>
        <p:spPr>
          <a:xfrm>
            <a:off x="7512046" y="3597398"/>
            <a:ext cx="377825" cy="201776"/>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7F7F7F"/>
              </a:buClr>
              <a:buSzPts val="1200"/>
              <a:buFont typeface="Arial"/>
              <a:buNone/>
              <a:defRPr sz="1200" b="0" i="0" u="none" strike="noStrike" cap="none">
                <a:solidFill>
                  <a:srgbClr val="7F7F7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18" name="Google Shape;318;p19"/>
          <p:cNvSpPr txBox="1">
            <a:spLocks noGrp="1"/>
          </p:cNvSpPr>
          <p:nvPr>
            <p:ph type="body" idx="23"/>
          </p:nvPr>
        </p:nvSpPr>
        <p:spPr>
          <a:xfrm>
            <a:off x="7984063" y="3597398"/>
            <a:ext cx="377825" cy="201776"/>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7F7F7F"/>
              </a:buClr>
              <a:buSzPts val="1200"/>
              <a:buFont typeface="Arial"/>
              <a:buNone/>
              <a:defRPr sz="1200" b="0" i="0" u="none" strike="noStrike" cap="none">
                <a:solidFill>
                  <a:srgbClr val="7F7F7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19" name="Google Shape;319;p19"/>
          <p:cNvSpPr txBox="1">
            <a:spLocks noGrp="1"/>
          </p:cNvSpPr>
          <p:nvPr>
            <p:ph type="body" idx="24"/>
          </p:nvPr>
        </p:nvSpPr>
        <p:spPr>
          <a:xfrm>
            <a:off x="8456080" y="3597398"/>
            <a:ext cx="377825" cy="201776"/>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7F7F7F"/>
              </a:buClr>
              <a:buSzPts val="1200"/>
              <a:buFont typeface="Arial"/>
              <a:buNone/>
              <a:defRPr sz="1200" b="0" i="0" u="none" strike="noStrike" cap="none">
                <a:solidFill>
                  <a:srgbClr val="7F7F7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20" name="Google Shape;320;p19"/>
          <p:cNvSpPr txBox="1">
            <a:spLocks noGrp="1"/>
          </p:cNvSpPr>
          <p:nvPr>
            <p:ph type="body" idx="25"/>
          </p:nvPr>
        </p:nvSpPr>
        <p:spPr>
          <a:xfrm>
            <a:off x="8928097" y="3597398"/>
            <a:ext cx="377825" cy="201776"/>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7F7F7F"/>
              </a:buClr>
              <a:buSzPts val="1200"/>
              <a:buFont typeface="Arial"/>
              <a:buNone/>
              <a:defRPr sz="1200" b="0" i="0" u="none" strike="noStrike" cap="none">
                <a:solidFill>
                  <a:srgbClr val="7F7F7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21" name="Google Shape;321;p19"/>
          <p:cNvSpPr txBox="1">
            <a:spLocks noGrp="1"/>
          </p:cNvSpPr>
          <p:nvPr>
            <p:ph type="body" idx="26"/>
          </p:nvPr>
        </p:nvSpPr>
        <p:spPr>
          <a:xfrm>
            <a:off x="10344148" y="3597398"/>
            <a:ext cx="377825" cy="201776"/>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7F7F7F"/>
              </a:buClr>
              <a:buSzPts val="1200"/>
              <a:buFont typeface="Arial"/>
              <a:buNone/>
              <a:defRPr sz="1200" b="0" i="0" u="none" strike="noStrike" cap="none">
                <a:solidFill>
                  <a:srgbClr val="7F7F7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22" name="Google Shape;322;p19"/>
          <p:cNvSpPr txBox="1">
            <a:spLocks noGrp="1"/>
          </p:cNvSpPr>
          <p:nvPr>
            <p:ph type="body" idx="27"/>
          </p:nvPr>
        </p:nvSpPr>
        <p:spPr>
          <a:xfrm>
            <a:off x="9400114" y="3597398"/>
            <a:ext cx="377825" cy="201776"/>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7F7F7F"/>
              </a:buClr>
              <a:buSzPts val="1200"/>
              <a:buFont typeface="Arial"/>
              <a:buNone/>
              <a:defRPr sz="1200" b="0" i="0" u="none" strike="noStrike" cap="none">
                <a:solidFill>
                  <a:srgbClr val="7F7F7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23" name="Google Shape;323;p19"/>
          <p:cNvSpPr txBox="1">
            <a:spLocks noGrp="1"/>
          </p:cNvSpPr>
          <p:nvPr>
            <p:ph type="body" idx="28"/>
          </p:nvPr>
        </p:nvSpPr>
        <p:spPr>
          <a:xfrm>
            <a:off x="9872131" y="3597398"/>
            <a:ext cx="377825" cy="201776"/>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7F7F7F"/>
              </a:buClr>
              <a:buSzPts val="1200"/>
              <a:buFont typeface="Arial"/>
              <a:buNone/>
              <a:defRPr sz="1200" b="0" i="0" u="none" strike="noStrike" cap="none">
                <a:solidFill>
                  <a:srgbClr val="7F7F7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24" name="Google Shape;324;p19"/>
          <p:cNvSpPr txBox="1">
            <a:spLocks noGrp="1"/>
          </p:cNvSpPr>
          <p:nvPr>
            <p:ph type="body" idx="29"/>
          </p:nvPr>
        </p:nvSpPr>
        <p:spPr>
          <a:xfrm>
            <a:off x="10816165" y="3597398"/>
            <a:ext cx="377825" cy="201776"/>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7F7F7F"/>
              </a:buClr>
              <a:buSzPts val="1200"/>
              <a:buFont typeface="Arial"/>
              <a:buNone/>
              <a:defRPr sz="1200" b="0" i="0" u="none" strike="noStrike" cap="none">
                <a:solidFill>
                  <a:srgbClr val="7F7F7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25" name="Google Shape;325;p19"/>
          <p:cNvSpPr txBox="1">
            <a:spLocks noGrp="1"/>
          </p:cNvSpPr>
          <p:nvPr>
            <p:ph type="body" idx="30"/>
          </p:nvPr>
        </p:nvSpPr>
        <p:spPr>
          <a:xfrm>
            <a:off x="11288182" y="3597398"/>
            <a:ext cx="377825" cy="201776"/>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7F7F7F"/>
              </a:buClr>
              <a:buSzPts val="1200"/>
              <a:buFont typeface="Arial"/>
              <a:buNone/>
              <a:defRPr sz="1200" b="0" i="0" u="none" strike="noStrike" cap="none">
                <a:solidFill>
                  <a:srgbClr val="7F7F7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26" name="Google Shape;326;p19"/>
          <p:cNvSpPr txBox="1">
            <a:spLocks noGrp="1"/>
          </p:cNvSpPr>
          <p:nvPr>
            <p:ph type="body" idx="31"/>
          </p:nvPr>
        </p:nvSpPr>
        <p:spPr>
          <a:xfrm>
            <a:off x="5360988" y="2190750"/>
            <a:ext cx="1793875" cy="561975"/>
          </a:xfrm>
          <a:prstGeom prst="rect">
            <a:avLst/>
          </a:prstGeom>
          <a:noFill/>
          <a:ln>
            <a:noFill/>
          </a:ln>
        </p:spPr>
        <p:txBody>
          <a:bodyPr spcFirstLastPara="1" wrap="square" lIns="0" tIns="36000" rIns="0" bIns="0" anchor="t" anchorCtr="0"/>
          <a:lstStyle>
            <a:lvl1pPr marL="457200" marR="0" lvl="0" indent="-228600" algn="ctr" rtl="0">
              <a:lnSpc>
                <a:spcPct val="90000"/>
              </a:lnSpc>
              <a:spcBef>
                <a:spcPts val="1000"/>
              </a:spcBef>
              <a:spcAft>
                <a:spcPts val="0"/>
              </a:spcAft>
              <a:buClr>
                <a:srgbClr val="3F3F3F"/>
              </a:buClr>
              <a:buSzPts val="1600"/>
              <a:buFont typeface="Arial"/>
              <a:buNone/>
              <a:defRPr sz="1600" b="1"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27" name="Google Shape;327;p19"/>
          <p:cNvSpPr txBox="1">
            <a:spLocks noGrp="1"/>
          </p:cNvSpPr>
          <p:nvPr>
            <p:ph type="body" idx="32"/>
          </p:nvPr>
        </p:nvSpPr>
        <p:spPr>
          <a:xfrm>
            <a:off x="5395728" y="2531196"/>
            <a:ext cx="1724394" cy="185808"/>
          </a:xfrm>
          <a:prstGeom prst="rect">
            <a:avLst/>
          </a:prstGeom>
          <a:solidFill>
            <a:srgbClr val="F2F2F2"/>
          </a:solidFill>
          <a:ln>
            <a:noFill/>
          </a:ln>
        </p:spPr>
        <p:txBody>
          <a:bodyPr spcFirstLastPara="1" wrap="square" lIns="0" tIns="0" rIns="0" bIns="0" anchor="ctr" anchorCtr="0"/>
          <a:lstStyle>
            <a:lvl1pPr marL="457200" marR="0" lvl="0" indent="-228600" algn="ctr" rtl="0">
              <a:lnSpc>
                <a:spcPct val="90000"/>
              </a:lnSpc>
              <a:spcBef>
                <a:spcPts val="1000"/>
              </a:spcBef>
              <a:spcAft>
                <a:spcPts val="0"/>
              </a:spcAft>
              <a:buClr>
                <a:srgbClr val="3F3F3F"/>
              </a:buClr>
              <a:buSzPts val="1200"/>
              <a:buFont typeface="Arial"/>
              <a:buNone/>
              <a:defRPr sz="12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Tree>
    <p:extLst>
      <p:ext uri="{BB962C8B-B14F-4D97-AF65-F5344CB8AC3E}">
        <p14:creationId xmlns:p14="http://schemas.microsoft.com/office/powerpoint/2010/main" val="3746905456"/>
      </p:ext>
    </p:extLst>
  </p:cSld>
  <p:clrMapOvr>
    <a:masterClrMapping/>
  </p:clrMapOvr>
</p:sldLayout>
</file>

<file path=ppt/slideLayouts/slideLayout223.xml><?xml version="1.0" encoding="utf-8"?>
<p:sldLayout xmlns:a="http://schemas.openxmlformats.org/drawingml/2006/main" xmlns:r="http://schemas.openxmlformats.org/officeDocument/2006/relationships" xmlns:p="http://schemas.openxmlformats.org/presentationml/2006/main" matchingName="Team 6 Members">
  <p:cSld name="Team 6 Members">
    <p:spTree>
      <p:nvGrpSpPr>
        <p:cNvPr id="1" name="Shape 328"/>
        <p:cNvGrpSpPr/>
        <p:nvPr/>
      </p:nvGrpSpPr>
      <p:grpSpPr>
        <a:xfrm>
          <a:off x="0" y="0"/>
          <a:ext cx="0" cy="0"/>
          <a:chOff x="0" y="0"/>
          <a:chExt cx="0" cy="0"/>
        </a:xfrm>
      </p:grpSpPr>
      <p:sp>
        <p:nvSpPr>
          <p:cNvPr id="329" name="Google Shape;329;p20"/>
          <p:cNvSpPr txBox="1">
            <a:spLocks noGrp="1"/>
          </p:cNvSpPr>
          <p:nvPr>
            <p:ph type="title"/>
          </p:nvPr>
        </p:nvSpPr>
        <p:spPr>
          <a:xfrm>
            <a:off x="432000" y="432000"/>
            <a:ext cx="11340000" cy="432000"/>
          </a:xfrm>
          <a:prstGeom prst="rect">
            <a:avLst/>
          </a:prstGeom>
          <a:noFill/>
          <a:ln>
            <a:noFill/>
          </a:ln>
        </p:spPr>
        <p:txBody>
          <a:bodyPr spcFirstLastPara="1" wrap="square" lIns="0" tIns="0" rIns="0" bIns="0" anchor="ctr" anchorCtr="0"/>
          <a:lstStyle>
            <a:lvl1pPr marR="0" lvl="0" algn="l" rtl="0">
              <a:lnSpc>
                <a:spcPct val="90000"/>
              </a:lnSpc>
              <a:spcBef>
                <a:spcPts val="0"/>
              </a:spcBef>
              <a:spcAft>
                <a:spcPts val="0"/>
              </a:spcAft>
              <a:buClr>
                <a:srgbClr val="3F3F3F"/>
              </a:buClr>
              <a:buSzPts val="4800"/>
              <a:buFont typeface="Economica"/>
              <a:buNone/>
              <a:defRPr sz="4800" b="0" i="0" u="none" strike="noStrike" cap="none">
                <a:solidFill>
                  <a:srgbClr val="3F3F3F"/>
                </a:solidFill>
                <a:latin typeface="Economica"/>
                <a:ea typeface="Economica"/>
                <a:cs typeface="Economica"/>
                <a:sym typeface="Economica"/>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endParaRPr/>
          </a:p>
        </p:txBody>
      </p:sp>
      <p:sp>
        <p:nvSpPr>
          <p:cNvPr id="330" name="Google Shape;330;p20"/>
          <p:cNvSpPr txBox="1">
            <a:spLocks noGrp="1"/>
          </p:cNvSpPr>
          <p:nvPr>
            <p:ph type="ftr" idx="11"/>
          </p:nvPr>
        </p:nvSpPr>
        <p:spPr>
          <a:xfrm>
            <a:off x="431999" y="6188628"/>
            <a:ext cx="8784941" cy="365125"/>
          </a:xfrm>
          <a:prstGeom prst="rect">
            <a:avLst/>
          </a:prstGeom>
          <a:noFill/>
          <a:ln>
            <a:noFill/>
          </a:ln>
        </p:spPr>
        <p:txBody>
          <a:bodyPr spcFirstLastPara="1" wrap="square" lIns="0" tIns="0" rIns="0" bIns="0" anchor="ctr" anchorCtr="0"/>
          <a:lstStyle>
            <a:lvl1pPr marR="0" lvl="0" algn="l" rtl="0">
              <a:spcBef>
                <a:spcPts val="0"/>
              </a:spcBef>
              <a:spcAft>
                <a:spcPts val="0"/>
              </a:spcAft>
              <a:buSzPts val="1400"/>
              <a:buNone/>
              <a:defRPr sz="1200" b="0" i="0" u="none" strike="noStrike" cap="none">
                <a:solidFill>
                  <a:srgbClr val="3F3F3F"/>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200" b="0" i="0" u="none" strike="noStrike" kern="0" cap="none" spc="0" normalizeH="0" baseline="0" noProof="0">
              <a:ln>
                <a:noFill/>
              </a:ln>
              <a:solidFill>
                <a:srgbClr val="3F3F3F"/>
              </a:solidFill>
              <a:effectLst/>
              <a:uLnTx/>
              <a:uFillTx/>
              <a:latin typeface="Calibri"/>
              <a:cs typeface="Calibri"/>
              <a:sym typeface="Calibri"/>
            </a:endParaRPr>
          </a:p>
        </p:txBody>
      </p:sp>
      <p:sp>
        <p:nvSpPr>
          <p:cNvPr id="331" name="Google Shape;331;p20"/>
          <p:cNvSpPr>
            <a:spLocks noGrp="1"/>
          </p:cNvSpPr>
          <p:nvPr>
            <p:ph type="sldNum" idx="12"/>
          </p:nvPr>
        </p:nvSpPr>
        <p:spPr>
          <a:xfrm>
            <a:off x="11496369" y="6155190"/>
            <a:ext cx="432000" cy="432000"/>
          </a:xfrm>
          <a:prstGeom prst="ellipse">
            <a:avLst/>
          </a:prstGeom>
          <a:noFill/>
          <a:ln w="9525" cap="flat" cmpd="sng">
            <a:solidFill>
              <a:schemeClr val="accent1"/>
            </a:solidFill>
            <a:prstDash val="solid"/>
            <a:round/>
            <a:headEnd type="none" w="sm" len="sm"/>
            <a:tailEnd type="none" w="sm" len="sm"/>
          </a:ln>
        </p:spPr>
        <p:txBody>
          <a:bodyPr spcFirstLastPara="1" wrap="square" lIns="0" tIns="0" rIns="0" bIns="0" anchor="ctr" anchorCtr="0">
            <a:noAutofit/>
          </a:bodyPr>
          <a:lstStyle>
            <a:lvl1pPr marL="0" marR="0" lvl="0" indent="0" algn="ctr" rtl="0">
              <a:spcBef>
                <a:spcPts val="0"/>
              </a:spcBef>
              <a:buNone/>
              <a:defRPr sz="1200" b="1" i="1" u="none" strike="noStrike" cap="none">
                <a:solidFill>
                  <a:srgbClr val="3F3F3F"/>
                </a:solidFill>
                <a:latin typeface="Rockwell"/>
                <a:ea typeface="Rockwell"/>
                <a:cs typeface="Rockwell"/>
                <a:sym typeface="Rockwell"/>
              </a:defRPr>
            </a:lvl1pPr>
            <a:lvl2pPr marL="0" marR="0" lvl="1" indent="0" algn="ctr" rtl="0">
              <a:spcBef>
                <a:spcPts val="0"/>
              </a:spcBef>
              <a:buNone/>
              <a:defRPr sz="1200" b="1" i="1" u="none" strike="noStrike" cap="none">
                <a:solidFill>
                  <a:srgbClr val="3F3F3F"/>
                </a:solidFill>
                <a:latin typeface="Rockwell"/>
                <a:ea typeface="Rockwell"/>
                <a:cs typeface="Rockwell"/>
                <a:sym typeface="Rockwell"/>
              </a:defRPr>
            </a:lvl2pPr>
            <a:lvl3pPr marL="0" marR="0" lvl="2" indent="0" algn="ctr" rtl="0">
              <a:spcBef>
                <a:spcPts val="0"/>
              </a:spcBef>
              <a:buNone/>
              <a:defRPr sz="1200" b="1" i="1" u="none" strike="noStrike" cap="none">
                <a:solidFill>
                  <a:srgbClr val="3F3F3F"/>
                </a:solidFill>
                <a:latin typeface="Rockwell"/>
                <a:ea typeface="Rockwell"/>
                <a:cs typeface="Rockwell"/>
                <a:sym typeface="Rockwell"/>
              </a:defRPr>
            </a:lvl3pPr>
            <a:lvl4pPr marL="0" marR="0" lvl="3" indent="0" algn="ctr" rtl="0">
              <a:spcBef>
                <a:spcPts val="0"/>
              </a:spcBef>
              <a:buNone/>
              <a:defRPr sz="1200" b="1" i="1" u="none" strike="noStrike" cap="none">
                <a:solidFill>
                  <a:srgbClr val="3F3F3F"/>
                </a:solidFill>
                <a:latin typeface="Rockwell"/>
                <a:ea typeface="Rockwell"/>
                <a:cs typeface="Rockwell"/>
                <a:sym typeface="Rockwell"/>
              </a:defRPr>
            </a:lvl4pPr>
            <a:lvl5pPr marL="0" marR="0" lvl="4" indent="0" algn="ctr" rtl="0">
              <a:spcBef>
                <a:spcPts val="0"/>
              </a:spcBef>
              <a:buNone/>
              <a:defRPr sz="1200" b="1" i="1" u="none" strike="noStrike" cap="none">
                <a:solidFill>
                  <a:srgbClr val="3F3F3F"/>
                </a:solidFill>
                <a:latin typeface="Rockwell"/>
                <a:ea typeface="Rockwell"/>
                <a:cs typeface="Rockwell"/>
                <a:sym typeface="Rockwell"/>
              </a:defRPr>
            </a:lvl5pPr>
            <a:lvl6pPr marL="0" marR="0" lvl="5" indent="0" algn="ctr" rtl="0">
              <a:spcBef>
                <a:spcPts val="0"/>
              </a:spcBef>
              <a:buNone/>
              <a:defRPr sz="1200" b="1" i="1" u="none" strike="noStrike" cap="none">
                <a:solidFill>
                  <a:srgbClr val="3F3F3F"/>
                </a:solidFill>
                <a:latin typeface="Rockwell"/>
                <a:ea typeface="Rockwell"/>
                <a:cs typeface="Rockwell"/>
                <a:sym typeface="Rockwell"/>
              </a:defRPr>
            </a:lvl6pPr>
            <a:lvl7pPr marL="0" marR="0" lvl="6" indent="0" algn="ctr" rtl="0">
              <a:spcBef>
                <a:spcPts val="0"/>
              </a:spcBef>
              <a:buNone/>
              <a:defRPr sz="1200" b="1" i="1" u="none" strike="noStrike" cap="none">
                <a:solidFill>
                  <a:srgbClr val="3F3F3F"/>
                </a:solidFill>
                <a:latin typeface="Rockwell"/>
                <a:ea typeface="Rockwell"/>
                <a:cs typeface="Rockwell"/>
                <a:sym typeface="Rockwell"/>
              </a:defRPr>
            </a:lvl7pPr>
            <a:lvl8pPr marL="0" marR="0" lvl="7" indent="0" algn="ctr" rtl="0">
              <a:spcBef>
                <a:spcPts val="0"/>
              </a:spcBef>
              <a:buNone/>
              <a:defRPr sz="1200" b="1" i="1" u="none" strike="noStrike" cap="none">
                <a:solidFill>
                  <a:srgbClr val="3F3F3F"/>
                </a:solidFill>
                <a:latin typeface="Rockwell"/>
                <a:ea typeface="Rockwell"/>
                <a:cs typeface="Rockwell"/>
                <a:sym typeface="Rockwell"/>
              </a:defRPr>
            </a:lvl8pPr>
            <a:lvl9pPr marL="0" marR="0" lvl="8" indent="0" algn="ctr" rtl="0">
              <a:spcBef>
                <a:spcPts val="0"/>
              </a:spcBef>
              <a:buNone/>
              <a:defRPr sz="1200" b="1" i="1" u="none" strike="noStrike" cap="none">
                <a:solidFill>
                  <a:srgbClr val="3F3F3F"/>
                </a:solidFill>
                <a:latin typeface="Rockwell"/>
                <a:ea typeface="Rockwell"/>
                <a:cs typeface="Rockwell"/>
                <a:sym typeface="Rockwell"/>
              </a:defRPr>
            </a:lvl9p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n-US" sz="1200" b="1" i="1" u="none" strike="noStrike" kern="0" cap="none" spc="0" normalizeH="0" baseline="0" noProof="0">
                <a:ln>
                  <a:noFill/>
                </a:ln>
                <a:solidFill>
                  <a:srgbClr val="3F3F3F"/>
                </a:solidFill>
                <a:effectLst/>
                <a:uLnTx/>
                <a:uFillTx/>
                <a:latin typeface="Rockwell"/>
                <a:sym typeface="Rockwell"/>
              </a:rPr>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t>‹#›</a:t>
            </a:fld>
            <a:endParaRPr kumimoji="0" sz="1200" b="1" i="1" u="none" strike="noStrike" kern="0" cap="none" spc="0" normalizeH="0" baseline="0" noProof="0">
              <a:ln>
                <a:noFill/>
              </a:ln>
              <a:solidFill>
                <a:srgbClr val="3F3F3F"/>
              </a:solidFill>
              <a:effectLst/>
              <a:uLnTx/>
              <a:uFillTx/>
              <a:latin typeface="Rockwell"/>
              <a:sym typeface="Rockwell"/>
            </a:endParaRPr>
          </a:p>
        </p:txBody>
      </p:sp>
      <p:sp>
        <p:nvSpPr>
          <p:cNvPr id="332" name="Google Shape;332;p20"/>
          <p:cNvSpPr txBox="1">
            <a:spLocks noGrp="1"/>
          </p:cNvSpPr>
          <p:nvPr>
            <p:ph type="body" idx="1"/>
          </p:nvPr>
        </p:nvSpPr>
        <p:spPr>
          <a:xfrm>
            <a:off x="2340113" y="4505325"/>
            <a:ext cx="1800000" cy="900000"/>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3F3F3F"/>
              </a:buClr>
              <a:buSzPts val="1600"/>
              <a:buFont typeface="Arial"/>
              <a:buNone/>
              <a:defRPr sz="16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33" name="Google Shape;333;p20"/>
          <p:cNvSpPr txBox="1">
            <a:spLocks noGrp="1"/>
          </p:cNvSpPr>
          <p:nvPr>
            <p:ph type="body" idx="2"/>
          </p:nvPr>
        </p:nvSpPr>
        <p:spPr>
          <a:xfrm>
            <a:off x="4248426" y="4505325"/>
            <a:ext cx="1800000" cy="900000"/>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3F3F3F"/>
              </a:buClr>
              <a:buSzPts val="1600"/>
              <a:buFont typeface="Arial"/>
              <a:buNone/>
              <a:defRPr sz="16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34" name="Google Shape;334;p20"/>
          <p:cNvSpPr txBox="1">
            <a:spLocks noGrp="1"/>
          </p:cNvSpPr>
          <p:nvPr>
            <p:ph type="body" idx="3"/>
          </p:nvPr>
        </p:nvSpPr>
        <p:spPr>
          <a:xfrm>
            <a:off x="6156739" y="4505325"/>
            <a:ext cx="1800000" cy="900000"/>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3F3F3F"/>
              </a:buClr>
              <a:buSzPts val="1600"/>
              <a:buFont typeface="Arial"/>
              <a:buNone/>
              <a:defRPr sz="16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35" name="Google Shape;335;p20"/>
          <p:cNvSpPr txBox="1">
            <a:spLocks noGrp="1"/>
          </p:cNvSpPr>
          <p:nvPr>
            <p:ph type="body" idx="4"/>
          </p:nvPr>
        </p:nvSpPr>
        <p:spPr>
          <a:xfrm>
            <a:off x="8065052" y="4505325"/>
            <a:ext cx="1800000" cy="900000"/>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3F3F3F"/>
              </a:buClr>
              <a:buSzPts val="1600"/>
              <a:buFont typeface="Arial"/>
              <a:buNone/>
              <a:defRPr sz="16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36" name="Google Shape;336;p20"/>
          <p:cNvSpPr txBox="1">
            <a:spLocks noGrp="1"/>
          </p:cNvSpPr>
          <p:nvPr>
            <p:ph type="body" idx="5"/>
          </p:nvPr>
        </p:nvSpPr>
        <p:spPr>
          <a:xfrm>
            <a:off x="431800" y="3926334"/>
            <a:ext cx="1800000" cy="504000"/>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3F3F3F"/>
              </a:buClr>
              <a:buSzPts val="1800"/>
              <a:buFont typeface="Arial"/>
              <a:buNone/>
              <a:defRPr sz="1800" b="1" i="0" u="none" strike="noStrike" cap="none">
                <a:solidFill>
                  <a:srgbClr val="3F3F3F"/>
                </a:solidFill>
                <a:latin typeface="Rockwell"/>
                <a:ea typeface="Rockwell"/>
                <a:cs typeface="Rockwell"/>
                <a:sym typeface="Rockwell"/>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37" name="Google Shape;337;p20"/>
          <p:cNvSpPr txBox="1">
            <a:spLocks noGrp="1"/>
          </p:cNvSpPr>
          <p:nvPr>
            <p:ph type="body" idx="6"/>
          </p:nvPr>
        </p:nvSpPr>
        <p:spPr>
          <a:xfrm>
            <a:off x="2340113" y="3926335"/>
            <a:ext cx="1800000" cy="504000"/>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3F3F3F"/>
              </a:buClr>
              <a:buSzPts val="1800"/>
              <a:buFont typeface="Arial"/>
              <a:buNone/>
              <a:defRPr sz="1800" b="1" i="0" u="none" strike="noStrike" cap="none">
                <a:solidFill>
                  <a:srgbClr val="3F3F3F"/>
                </a:solidFill>
                <a:latin typeface="Rockwell"/>
                <a:ea typeface="Rockwell"/>
                <a:cs typeface="Rockwell"/>
                <a:sym typeface="Rockwell"/>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38" name="Google Shape;338;p20"/>
          <p:cNvSpPr txBox="1">
            <a:spLocks noGrp="1"/>
          </p:cNvSpPr>
          <p:nvPr>
            <p:ph type="body" idx="7"/>
          </p:nvPr>
        </p:nvSpPr>
        <p:spPr>
          <a:xfrm>
            <a:off x="4248426" y="3926335"/>
            <a:ext cx="1800000" cy="504000"/>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3F3F3F"/>
              </a:buClr>
              <a:buSzPts val="1800"/>
              <a:buFont typeface="Arial"/>
              <a:buNone/>
              <a:defRPr sz="1800" b="1" i="0" u="none" strike="noStrike" cap="none">
                <a:solidFill>
                  <a:srgbClr val="3F3F3F"/>
                </a:solidFill>
                <a:latin typeface="Rockwell"/>
                <a:ea typeface="Rockwell"/>
                <a:cs typeface="Rockwell"/>
                <a:sym typeface="Rockwell"/>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39" name="Google Shape;339;p20"/>
          <p:cNvSpPr txBox="1">
            <a:spLocks noGrp="1"/>
          </p:cNvSpPr>
          <p:nvPr>
            <p:ph type="body" idx="8"/>
          </p:nvPr>
        </p:nvSpPr>
        <p:spPr>
          <a:xfrm>
            <a:off x="6156739" y="3926335"/>
            <a:ext cx="1800000" cy="504000"/>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3F3F3F"/>
              </a:buClr>
              <a:buSzPts val="1800"/>
              <a:buFont typeface="Arial"/>
              <a:buNone/>
              <a:defRPr sz="1800" b="1" i="0" u="none" strike="noStrike" cap="none">
                <a:solidFill>
                  <a:srgbClr val="3F3F3F"/>
                </a:solidFill>
                <a:latin typeface="Rockwell"/>
                <a:ea typeface="Rockwell"/>
                <a:cs typeface="Rockwell"/>
                <a:sym typeface="Rockwell"/>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40" name="Google Shape;340;p20"/>
          <p:cNvSpPr txBox="1">
            <a:spLocks noGrp="1"/>
          </p:cNvSpPr>
          <p:nvPr>
            <p:ph type="body" idx="9"/>
          </p:nvPr>
        </p:nvSpPr>
        <p:spPr>
          <a:xfrm>
            <a:off x="8065052" y="3926335"/>
            <a:ext cx="1800000" cy="504000"/>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3F3F3F"/>
              </a:buClr>
              <a:buSzPts val="1800"/>
              <a:buFont typeface="Arial"/>
              <a:buNone/>
              <a:defRPr sz="1800" b="1" i="0" u="none" strike="noStrike" cap="none">
                <a:solidFill>
                  <a:srgbClr val="3F3F3F"/>
                </a:solidFill>
                <a:latin typeface="Rockwell"/>
                <a:ea typeface="Rockwell"/>
                <a:cs typeface="Rockwell"/>
                <a:sym typeface="Rockwell"/>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41" name="Google Shape;341;p20"/>
          <p:cNvSpPr txBox="1">
            <a:spLocks noGrp="1"/>
          </p:cNvSpPr>
          <p:nvPr>
            <p:ph type="body" idx="13"/>
          </p:nvPr>
        </p:nvSpPr>
        <p:spPr>
          <a:xfrm>
            <a:off x="431800" y="4505325"/>
            <a:ext cx="1800000" cy="900000"/>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3F3F3F"/>
              </a:buClr>
              <a:buSzPts val="1600"/>
              <a:buFont typeface="Arial"/>
              <a:buNone/>
              <a:defRPr sz="16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42" name="Google Shape;342;p20"/>
          <p:cNvSpPr>
            <a:spLocks noGrp="1"/>
          </p:cNvSpPr>
          <p:nvPr>
            <p:ph type="pic" idx="14"/>
          </p:nvPr>
        </p:nvSpPr>
        <p:spPr>
          <a:xfrm>
            <a:off x="717088" y="2160704"/>
            <a:ext cx="1229425" cy="1229425"/>
          </a:xfrm>
          <a:prstGeom prst="ellipse">
            <a:avLst/>
          </a:prstGeom>
          <a:solidFill>
            <a:srgbClr val="F2F2F2"/>
          </a:solidFill>
          <a:ln w="9525" cap="flat" cmpd="sng">
            <a:solidFill>
              <a:srgbClr val="BFBFBF"/>
            </a:solidFill>
            <a:prstDash val="solid"/>
            <a:round/>
            <a:headEnd type="none" w="sm" len="sm"/>
            <a:tailEnd type="none" w="sm" len="sm"/>
          </a:ln>
        </p:spPr>
        <p:txBody>
          <a:bodyPr spcFirstLastPara="1" wrap="square" lIns="0" tIns="0" rIns="0" bIns="0" anchor="ctr" anchorCtr="0"/>
          <a:lstStyle>
            <a:lvl1pPr marR="0" lvl="0" algn="ctr" rtl="0">
              <a:lnSpc>
                <a:spcPct val="90000"/>
              </a:lnSpc>
              <a:spcBef>
                <a:spcPts val="1000"/>
              </a:spcBef>
              <a:spcAft>
                <a:spcPts val="0"/>
              </a:spcAft>
              <a:buClr>
                <a:srgbClr val="3F3F3F"/>
              </a:buClr>
              <a:buSzPts val="1800"/>
              <a:buFont typeface="Arial"/>
              <a:buNone/>
              <a:defRPr sz="1800" b="0" i="0" u="none" strike="noStrike" cap="none">
                <a:solidFill>
                  <a:srgbClr val="3F3F3F"/>
                </a:solidFill>
                <a:latin typeface="Calibri"/>
                <a:ea typeface="Calibri"/>
                <a:cs typeface="Calibri"/>
                <a:sym typeface="Calibri"/>
              </a:defRPr>
            </a:lvl1pPr>
            <a:lvl2pPr marR="0" lvl="1"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R="0" lvl="2"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R="0" lvl="3"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R="0" lvl="4"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R="0" lvl="5"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R="0" lvl="6"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R="0" lvl="7"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R="0" lvl="8"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43" name="Google Shape;343;p20"/>
          <p:cNvSpPr>
            <a:spLocks noGrp="1"/>
          </p:cNvSpPr>
          <p:nvPr>
            <p:ph type="pic" idx="15"/>
          </p:nvPr>
        </p:nvSpPr>
        <p:spPr>
          <a:xfrm>
            <a:off x="2625401" y="2160704"/>
            <a:ext cx="1229425" cy="1229425"/>
          </a:xfrm>
          <a:prstGeom prst="ellipse">
            <a:avLst/>
          </a:prstGeom>
          <a:solidFill>
            <a:srgbClr val="F2F2F2"/>
          </a:solidFill>
          <a:ln w="9525" cap="flat" cmpd="sng">
            <a:solidFill>
              <a:srgbClr val="BFBFBF"/>
            </a:solidFill>
            <a:prstDash val="solid"/>
            <a:round/>
            <a:headEnd type="none" w="sm" len="sm"/>
            <a:tailEnd type="none" w="sm" len="sm"/>
          </a:ln>
        </p:spPr>
        <p:txBody>
          <a:bodyPr spcFirstLastPara="1" wrap="square" lIns="0" tIns="0" rIns="0" bIns="0" anchor="ctr" anchorCtr="0"/>
          <a:lstStyle>
            <a:lvl1pPr marR="0" lvl="0" algn="ctr" rtl="0">
              <a:lnSpc>
                <a:spcPct val="90000"/>
              </a:lnSpc>
              <a:spcBef>
                <a:spcPts val="1000"/>
              </a:spcBef>
              <a:spcAft>
                <a:spcPts val="0"/>
              </a:spcAft>
              <a:buClr>
                <a:srgbClr val="3F3F3F"/>
              </a:buClr>
              <a:buSzPts val="1800"/>
              <a:buFont typeface="Arial"/>
              <a:buNone/>
              <a:defRPr sz="1800" b="0" i="0" u="none" strike="noStrike" cap="none">
                <a:solidFill>
                  <a:srgbClr val="3F3F3F"/>
                </a:solidFill>
                <a:latin typeface="Calibri"/>
                <a:ea typeface="Calibri"/>
                <a:cs typeface="Calibri"/>
                <a:sym typeface="Calibri"/>
              </a:defRPr>
            </a:lvl1pPr>
            <a:lvl2pPr marR="0" lvl="1"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R="0" lvl="2"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R="0" lvl="3"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R="0" lvl="4"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R="0" lvl="5"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R="0" lvl="6"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R="0" lvl="7"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R="0" lvl="8"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44" name="Google Shape;344;p20"/>
          <p:cNvSpPr>
            <a:spLocks noGrp="1"/>
          </p:cNvSpPr>
          <p:nvPr>
            <p:ph type="pic" idx="16"/>
          </p:nvPr>
        </p:nvSpPr>
        <p:spPr>
          <a:xfrm>
            <a:off x="4533714" y="2160704"/>
            <a:ext cx="1229425" cy="1229425"/>
          </a:xfrm>
          <a:prstGeom prst="ellipse">
            <a:avLst/>
          </a:prstGeom>
          <a:solidFill>
            <a:srgbClr val="F2F2F2"/>
          </a:solidFill>
          <a:ln w="9525" cap="flat" cmpd="sng">
            <a:solidFill>
              <a:srgbClr val="BFBFBF"/>
            </a:solidFill>
            <a:prstDash val="solid"/>
            <a:round/>
            <a:headEnd type="none" w="sm" len="sm"/>
            <a:tailEnd type="none" w="sm" len="sm"/>
          </a:ln>
        </p:spPr>
        <p:txBody>
          <a:bodyPr spcFirstLastPara="1" wrap="square" lIns="0" tIns="0" rIns="0" bIns="0" anchor="ctr" anchorCtr="0"/>
          <a:lstStyle>
            <a:lvl1pPr marR="0" lvl="0" algn="ctr" rtl="0">
              <a:lnSpc>
                <a:spcPct val="90000"/>
              </a:lnSpc>
              <a:spcBef>
                <a:spcPts val="1000"/>
              </a:spcBef>
              <a:spcAft>
                <a:spcPts val="0"/>
              </a:spcAft>
              <a:buClr>
                <a:srgbClr val="3F3F3F"/>
              </a:buClr>
              <a:buSzPts val="1800"/>
              <a:buFont typeface="Arial"/>
              <a:buNone/>
              <a:defRPr sz="1800" b="0" i="0" u="none" strike="noStrike" cap="none">
                <a:solidFill>
                  <a:srgbClr val="3F3F3F"/>
                </a:solidFill>
                <a:latin typeface="Calibri"/>
                <a:ea typeface="Calibri"/>
                <a:cs typeface="Calibri"/>
                <a:sym typeface="Calibri"/>
              </a:defRPr>
            </a:lvl1pPr>
            <a:lvl2pPr marR="0" lvl="1"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R="0" lvl="2"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R="0" lvl="3"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R="0" lvl="4"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R="0" lvl="5"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R="0" lvl="6"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R="0" lvl="7"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R="0" lvl="8"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45" name="Google Shape;345;p20"/>
          <p:cNvSpPr>
            <a:spLocks noGrp="1"/>
          </p:cNvSpPr>
          <p:nvPr>
            <p:ph type="pic" idx="17"/>
          </p:nvPr>
        </p:nvSpPr>
        <p:spPr>
          <a:xfrm>
            <a:off x="6442027" y="2160704"/>
            <a:ext cx="1229425" cy="1229425"/>
          </a:xfrm>
          <a:prstGeom prst="ellipse">
            <a:avLst/>
          </a:prstGeom>
          <a:solidFill>
            <a:srgbClr val="F2F2F2"/>
          </a:solidFill>
          <a:ln w="9525" cap="flat" cmpd="sng">
            <a:solidFill>
              <a:srgbClr val="BFBFBF"/>
            </a:solidFill>
            <a:prstDash val="solid"/>
            <a:round/>
            <a:headEnd type="none" w="sm" len="sm"/>
            <a:tailEnd type="none" w="sm" len="sm"/>
          </a:ln>
        </p:spPr>
        <p:txBody>
          <a:bodyPr spcFirstLastPara="1" wrap="square" lIns="0" tIns="0" rIns="0" bIns="0" anchor="ctr" anchorCtr="0"/>
          <a:lstStyle>
            <a:lvl1pPr marR="0" lvl="0" algn="ctr" rtl="0">
              <a:lnSpc>
                <a:spcPct val="90000"/>
              </a:lnSpc>
              <a:spcBef>
                <a:spcPts val="1000"/>
              </a:spcBef>
              <a:spcAft>
                <a:spcPts val="0"/>
              </a:spcAft>
              <a:buClr>
                <a:srgbClr val="3F3F3F"/>
              </a:buClr>
              <a:buSzPts val="1800"/>
              <a:buFont typeface="Arial"/>
              <a:buNone/>
              <a:defRPr sz="1800" b="0" i="0" u="none" strike="noStrike" cap="none">
                <a:solidFill>
                  <a:srgbClr val="3F3F3F"/>
                </a:solidFill>
                <a:latin typeface="Calibri"/>
                <a:ea typeface="Calibri"/>
                <a:cs typeface="Calibri"/>
                <a:sym typeface="Calibri"/>
              </a:defRPr>
            </a:lvl1pPr>
            <a:lvl2pPr marR="0" lvl="1"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R="0" lvl="2"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R="0" lvl="3"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R="0" lvl="4"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R="0" lvl="5"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R="0" lvl="6"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R="0" lvl="7"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R="0" lvl="8"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46" name="Google Shape;346;p20"/>
          <p:cNvSpPr>
            <a:spLocks noGrp="1"/>
          </p:cNvSpPr>
          <p:nvPr>
            <p:ph type="pic" idx="18"/>
          </p:nvPr>
        </p:nvSpPr>
        <p:spPr>
          <a:xfrm>
            <a:off x="8350340" y="2160704"/>
            <a:ext cx="1229425" cy="1229425"/>
          </a:xfrm>
          <a:prstGeom prst="ellipse">
            <a:avLst/>
          </a:prstGeom>
          <a:solidFill>
            <a:srgbClr val="F2F2F2"/>
          </a:solidFill>
          <a:ln w="9525" cap="flat" cmpd="sng">
            <a:solidFill>
              <a:srgbClr val="BFBFBF"/>
            </a:solidFill>
            <a:prstDash val="solid"/>
            <a:round/>
            <a:headEnd type="none" w="sm" len="sm"/>
            <a:tailEnd type="none" w="sm" len="sm"/>
          </a:ln>
        </p:spPr>
        <p:txBody>
          <a:bodyPr spcFirstLastPara="1" wrap="square" lIns="0" tIns="0" rIns="0" bIns="0" anchor="ctr" anchorCtr="0"/>
          <a:lstStyle>
            <a:lvl1pPr marR="0" lvl="0" algn="ctr" rtl="0">
              <a:lnSpc>
                <a:spcPct val="90000"/>
              </a:lnSpc>
              <a:spcBef>
                <a:spcPts val="1000"/>
              </a:spcBef>
              <a:spcAft>
                <a:spcPts val="0"/>
              </a:spcAft>
              <a:buClr>
                <a:srgbClr val="3F3F3F"/>
              </a:buClr>
              <a:buSzPts val="1800"/>
              <a:buFont typeface="Arial"/>
              <a:buNone/>
              <a:defRPr sz="1800" b="0" i="0" u="none" strike="noStrike" cap="none">
                <a:solidFill>
                  <a:srgbClr val="3F3F3F"/>
                </a:solidFill>
                <a:latin typeface="Calibri"/>
                <a:ea typeface="Calibri"/>
                <a:cs typeface="Calibri"/>
                <a:sym typeface="Calibri"/>
              </a:defRPr>
            </a:lvl1pPr>
            <a:lvl2pPr marR="0" lvl="1"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R="0" lvl="2"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R="0" lvl="3"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R="0" lvl="4"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R="0" lvl="5"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R="0" lvl="6"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R="0" lvl="7"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R="0" lvl="8"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47" name="Google Shape;347;p20"/>
          <p:cNvSpPr>
            <a:spLocks noGrp="1"/>
          </p:cNvSpPr>
          <p:nvPr>
            <p:ph type="pic" idx="19"/>
          </p:nvPr>
        </p:nvSpPr>
        <p:spPr>
          <a:xfrm>
            <a:off x="10258651" y="2160704"/>
            <a:ext cx="1229425" cy="1229425"/>
          </a:xfrm>
          <a:prstGeom prst="ellipse">
            <a:avLst/>
          </a:prstGeom>
          <a:solidFill>
            <a:srgbClr val="F2F2F2"/>
          </a:solidFill>
          <a:ln w="9525" cap="flat" cmpd="sng">
            <a:solidFill>
              <a:srgbClr val="BFBFBF"/>
            </a:solidFill>
            <a:prstDash val="solid"/>
            <a:round/>
            <a:headEnd type="none" w="sm" len="sm"/>
            <a:tailEnd type="none" w="sm" len="sm"/>
          </a:ln>
        </p:spPr>
        <p:txBody>
          <a:bodyPr spcFirstLastPara="1" wrap="square" lIns="0" tIns="0" rIns="0" bIns="0" anchor="ctr" anchorCtr="0"/>
          <a:lstStyle>
            <a:lvl1pPr marR="0" lvl="0" algn="ctr" rtl="0">
              <a:lnSpc>
                <a:spcPct val="90000"/>
              </a:lnSpc>
              <a:spcBef>
                <a:spcPts val="1000"/>
              </a:spcBef>
              <a:spcAft>
                <a:spcPts val="0"/>
              </a:spcAft>
              <a:buClr>
                <a:srgbClr val="3F3F3F"/>
              </a:buClr>
              <a:buSzPts val="1800"/>
              <a:buFont typeface="Arial"/>
              <a:buNone/>
              <a:defRPr sz="1800" b="0" i="0" u="none" strike="noStrike" cap="none">
                <a:solidFill>
                  <a:srgbClr val="3F3F3F"/>
                </a:solidFill>
                <a:latin typeface="Calibri"/>
                <a:ea typeface="Calibri"/>
                <a:cs typeface="Calibri"/>
                <a:sym typeface="Calibri"/>
              </a:defRPr>
            </a:lvl1pPr>
            <a:lvl2pPr marR="0" lvl="1"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R="0" lvl="2"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R="0" lvl="3"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R="0" lvl="4"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R="0" lvl="5"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R="0" lvl="6"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R="0" lvl="7"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R="0" lvl="8"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48" name="Google Shape;348;p20"/>
          <p:cNvSpPr txBox="1">
            <a:spLocks noGrp="1"/>
          </p:cNvSpPr>
          <p:nvPr>
            <p:ph type="body" idx="20"/>
          </p:nvPr>
        </p:nvSpPr>
        <p:spPr>
          <a:xfrm>
            <a:off x="9973363" y="3925888"/>
            <a:ext cx="1800000" cy="504825"/>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3F3F3F"/>
              </a:buClr>
              <a:buSzPts val="1800"/>
              <a:buFont typeface="Arial"/>
              <a:buNone/>
              <a:defRPr sz="1800" b="1" i="0" u="none" strike="noStrike" cap="none">
                <a:solidFill>
                  <a:srgbClr val="3F3F3F"/>
                </a:solidFill>
                <a:latin typeface="Rockwell"/>
                <a:ea typeface="Rockwell"/>
                <a:cs typeface="Rockwell"/>
                <a:sym typeface="Rockwell"/>
              </a:defRPr>
            </a:lvl1pPr>
            <a:lvl2pPr marL="914400" marR="0" lvl="1" indent="-228600" algn="ctr" rtl="0">
              <a:lnSpc>
                <a:spcPct val="90000"/>
              </a:lnSpc>
              <a:spcBef>
                <a:spcPts val="500"/>
              </a:spcBef>
              <a:spcAft>
                <a:spcPts val="0"/>
              </a:spcAft>
              <a:buClr>
                <a:srgbClr val="3F3F3F"/>
              </a:buClr>
              <a:buSzPts val="1600"/>
              <a:buFont typeface="Arial"/>
              <a:buNone/>
              <a:defRPr sz="1600" b="0" i="0" u="none" strike="noStrike" cap="none">
                <a:solidFill>
                  <a:srgbClr val="3F3F3F"/>
                </a:solidFill>
                <a:latin typeface="Calibri"/>
                <a:ea typeface="Calibri"/>
                <a:cs typeface="Calibri"/>
                <a:sym typeface="Calibri"/>
              </a:defRPr>
            </a:lvl2pPr>
            <a:lvl3pPr marL="1371600" marR="0" lvl="2" indent="-228600" algn="ctr" rtl="0">
              <a:lnSpc>
                <a:spcPct val="90000"/>
              </a:lnSpc>
              <a:spcBef>
                <a:spcPts val="500"/>
              </a:spcBef>
              <a:spcAft>
                <a:spcPts val="0"/>
              </a:spcAft>
              <a:buClr>
                <a:srgbClr val="3F3F3F"/>
              </a:buClr>
              <a:buSzPts val="1400"/>
              <a:buFont typeface="Arial"/>
              <a:buNone/>
              <a:defRPr sz="1400" b="0" i="0" u="none" strike="noStrike" cap="none">
                <a:solidFill>
                  <a:srgbClr val="3F3F3F"/>
                </a:solidFill>
                <a:latin typeface="Calibri"/>
                <a:ea typeface="Calibri"/>
                <a:cs typeface="Calibri"/>
                <a:sym typeface="Calibri"/>
              </a:defRPr>
            </a:lvl3pPr>
            <a:lvl4pPr marL="1828800" marR="0" lvl="3" indent="-228600" algn="ctr" rtl="0">
              <a:lnSpc>
                <a:spcPct val="90000"/>
              </a:lnSpc>
              <a:spcBef>
                <a:spcPts val="500"/>
              </a:spcBef>
              <a:spcAft>
                <a:spcPts val="0"/>
              </a:spcAft>
              <a:buClr>
                <a:srgbClr val="3F3F3F"/>
              </a:buClr>
              <a:buSzPts val="1400"/>
              <a:buFont typeface="Arial"/>
              <a:buNone/>
              <a:defRPr sz="1400" b="0" i="0" u="none" strike="noStrike" cap="none">
                <a:solidFill>
                  <a:srgbClr val="3F3F3F"/>
                </a:solidFill>
                <a:latin typeface="Calibri"/>
                <a:ea typeface="Calibri"/>
                <a:cs typeface="Calibri"/>
                <a:sym typeface="Calibri"/>
              </a:defRPr>
            </a:lvl4pPr>
            <a:lvl5pPr marL="2286000" marR="0" lvl="4" indent="-228600" algn="ctr" rtl="0">
              <a:lnSpc>
                <a:spcPct val="90000"/>
              </a:lnSpc>
              <a:spcBef>
                <a:spcPts val="500"/>
              </a:spcBef>
              <a:spcAft>
                <a:spcPts val="0"/>
              </a:spcAft>
              <a:buClr>
                <a:srgbClr val="3F3F3F"/>
              </a:buClr>
              <a:buSzPts val="1400"/>
              <a:buFont typeface="Arial"/>
              <a:buNone/>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49" name="Google Shape;349;p20"/>
          <p:cNvSpPr txBox="1">
            <a:spLocks noGrp="1"/>
          </p:cNvSpPr>
          <p:nvPr>
            <p:ph type="body" idx="21"/>
          </p:nvPr>
        </p:nvSpPr>
        <p:spPr>
          <a:xfrm>
            <a:off x="9973363" y="4505325"/>
            <a:ext cx="1800000" cy="900113"/>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3F3F3F"/>
              </a:buClr>
              <a:buSzPts val="1800"/>
              <a:buFont typeface="Arial"/>
              <a:buNone/>
              <a:defRPr sz="18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Tree>
    <p:extLst>
      <p:ext uri="{BB962C8B-B14F-4D97-AF65-F5344CB8AC3E}">
        <p14:creationId xmlns:p14="http://schemas.microsoft.com/office/powerpoint/2010/main" val="4032855086"/>
      </p:ext>
    </p:extLst>
  </p:cSld>
  <p:clrMapOvr>
    <a:masterClrMapping/>
  </p:clrMapOvr>
</p:sldLayout>
</file>

<file path=ppt/slideLayouts/slideLayout224.xml><?xml version="1.0" encoding="utf-8"?>
<p:sldLayout xmlns:a="http://schemas.openxmlformats.org/drawingml/2006/main" xmlns:r="http://schemas.openxmlformats.org/officeDocument/2006/relationships" xmlns:p="http://schemas.openxmlformats.org/presentationml/2006/main" matchingName="Title and Subtitle Only">
  <p:cSld name="Title and Subtitle Only">
    <p:spTree>
      <p:nvGrpSpPr>
        <p:cNvPr id="1" name="Shape 350"/>
        <p:cNvGrpSpPr/>
        <p:nvPr/>
      </p:nvGrpSpPr>
      <p:grpSpPr>
        <a:xfrm>
          <a:off x="0" y="0"/>
          <a:ext cx="0" cy="0"/>
          <a:chOff x="0" y="0"/>
          <a:chExt cx="0" cy="0"/>
        </a:xfrm>
      </p:grpSpPr>
      <p:sp>
        <p:nvSpPr>
          <p:cNvPr id="351" name="Google Shape;351;p21"/>
          <p:cNvSpPr/>
          <p:nvPr/>
        </p:nvSpPr>
        <p:spPr>
          <a:xfrm rot="4308689">
            <a:off x="8139110" y="-52404"/>
            <a:ext cx="648657" cy="777553"/>
          </a:xfrm>
          <a:custGeom>
            <a:avLst/>
            <a:gdLst/>
            <a:ahLst/>
            <a:cxnLst/>
            <a:rect l="l" t="t" r="r" b="b"/>
            <a:pathLst>
              <a:path w="648657" h="777553" extrusionOk="0">
                <a:moveTo>
                  <a:pt x="0" y="777553"/>
                </a:moveTo>
                <a:lnTo>
                  <a:pt x="255474" y="0"/>
                </a:lnTo>
                <a:lnTo>
                  <a:pt x="648657" y="713937"/>
                </a:lnTo>
                <a:lnTo>
                  <a:pt x="0" y="777553"/>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352" name="Google Shape;352;p21"/>
          <p:cNvSpPr/>
          <p:nvPr/>
        </p:nvSpPr>
        <p:spPr>
          <a:xfrm rot="4308689">
            <a:off x="8878526" y="-532562"/>
            <a:ext cx="3571215" cy="3737093"/>
          </a:xfrm>
          <a:custGeom>
            <a:avLst/>
            <a:gdLst/>
            <a:ahLst/>
            <a:cxnLst/>
            <a:rect l="l" t="t" r="r" b="b"/>
            <a:pathLst>
              <a:path w="3571215" h="3737093" extrusionOk="0">
                <a:moveTo>
                  <a:pt x="0" y="3023156"/>
                </a:moveTo>
                <a:lnTo>
                  <a:pt x="993291" y="0"/>
                </a:lnTo>
                <a:lnTo>
                  <a:pt x="3571215" y="847006"/>
                </a:lnTo>
                <a:lnTo>
                  <a:pt x="1392370" y="3639100"/>
                </a:lnTo>
                <a:lnTo>
                  <a:pt x="393183" y="3737093"/>
                </a:lnTo>
                <a:lnTo>
                  <a:pt x="0" y="3023156"/>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353" name="Google Shape;353;p21"/>
          <p:cNvSpPr txBox="1">
            <a:spLocks noGrp="1"/>
          </p:cNvSpPr>
          <p:nvPr>
            <p:ph type="title"/>
          </p:nvPr>
        </p:nvSpPr>
        <p:spPr>
          <a:xfrm>
            <a:off x="432000" y="432000"/>
            <a:ext cx="11340000" cy="432000"/>
          </a:xfrm>
          <a:prstGeom prst="rect">
            <a:avLst/>
          </a:prstGeom>
          <a:noFill/>
          <a:ln>
            <a:noFill/>
          </a:ln>
        </p:spPr>
        <p:txBody>
          <a:bodyPr spcFirstLastPara="1" wrap="square" lIns="0" tIns="0" rIns="0" bIns="0" anchor="ctr" anchorCtr="0"/>
          <a:lstStyle>
            <a:lvl1pPr marR="0" lvl="0" algn="l" rtl="0">
              <a:lnSpc>
                <a:spcPct val="90000"/>
              </a:lnSpc>
              <a:spcBef>
                <a:spcPts val="0"/>
              </a:spcBef>
              <a:spcAft>
                <a:spcPts val="0"/>
              </a:spcAft>
              <a:buClr>
                <a:srgbClr val="3F3F3F"/>
              </a:buClr>
              <a:buSzPts val="4800"/>
              <a:buFont typeface="Economica"/>
              <a:buNone/>
              <a:defRPr sz="4800" b="0" i="0" u="none" strike="noStrike" cap="none">
                <a:solidFill>
                  <a:srgbClr val="3F3F3F"/>
                </a:solidFill>
                <a:latin typeface="Economica"/>
                <a:ea typeface="Economica"/>
                <a:cs typeface="Economica"/>
                <a:sym typeface="Economica"/>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endParaRPr/>
          </a:p>
        </p:txBody>
      </p:sp>
      <p:sp>
        <p:nvSpPr>
          <p:cNvPr id="354" name="Google Shape;354;p21"/>
          <p:cNvSpPr txBox="1">
            <a:spLocks noGrp="1"/>
          </p:cNvSpPr>
          <p:nvPr>
            <p:ph type="ftr" idx="11"/>
          </p:nvPr>
        </p:nvSpPr>
        <p:spPr>
          <a:xfrm>
            <a:off x="431999" y="6188628"/>
            <a:ext cx="8784941" cy="365125"/>
          </a:xfrm>
          <a:prstGeom prst="rect">
            <a:avLst/>
          </a:prstGeom>
          <a:noFill/>
          <a:ln>
            <a:noFill/>
          </a:ln>
        </p:spPr>
        <p:txBody>
          <a:bodyPr spcFirstLastPara="1" wrap="square" lIns="0" tIns="0" rIns="0" bIns="0" anchor="ctr" anchorCtr="0"/>
          <a:lstStyle>
            <a:lvl1pPr marR="0" lvl="0" algn="l" rtl="0">
              <a:spcBef>
                <a:spcPts val="0"/>
              </a:spcBef>
              <a:spcAft>
                <a:spcPts val="0"/>
              </a:spcAft>
              <a:buSzPts val="1400"/>
              <a:buNone/>
              <a:defRPr sz="1200" b="0" i="0" u="none" strike="noStrike" cap="none">
                <a:solidFill>
                  <a:srgbClr val="3F3F3F"/>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200" b="0" i="0" u="none" strike="noStrike" kern="0" cap="none" spc="0" normalizeH="0" baseline="0" noProof="0">
              <a:ln>
                <a:noFill/>
              </a:ln>
              <a:solidFill>
                <a:srgbClr val="3F3F3F"/>
              </a:solidFill>
              <a:effectLst/>
              <a:uLnTx/>
              <a:uFillTx/>
              <a:latin typeface="Calibri"/>
              <a:cs typeface="Calibri"/>
              <a:sym typeface="Calibri"/>
            </a:endParaRPr>
          </a:p>
        </p:txBody>
      </p:sp>
      <p:sp>
        <p:nvSpPr>
          <p:cNvPr id="355" name="Google Shape;355;p21"/>
          <p:cNvSpPr>
            <a:spLocks noGrp="1"/>
          </p:cNvSpPr>
          <p:nvPr>
            <p:ph type="sldNum" idx="12"/>
          </p:nvPr>
        </p:nvSpPr>
        <p:spPr>
          <a:xfrm>
            <a:off x="11496369" y="6155190"/>
            <a:ext cx="432000" cy="432000"/>
          </a:xfrm>
          <a:prstGeom prst="ellipse">
            <a:avLst/>
          </a:prstGeom>
          <a:noFill/>
          <a:ln w="9525" cap="flat" cmpd="sng">
            <a:solidFill>
              <a:schemeClr val="accent1"/>
            </a:solidFill>
            <a:prstDash val="solid"/>
            <a:round/>
            <a:headEnd type="none" w="sm" len="sm"/>
            <a:tailEnd type="none" w="sm" len="sm"/>
          </a:ln>
        </p:spPr>
        <p:txBody>
          <a:bodyPr spcFirstLastPara="1" wrap="square" lIns="0" tIns="0" rIns="0" bIns="0" anchor="ctr" anchorCtr="0">
            <a:noAutofit/>
          </a:bodyPr>
          <a:lstStyle>
            <a:lvl1pPr marL="0" marR="0" lvl="0" indent="0" algn="ctr" rtl="0">
              <a:spcBef>
                <a:spcPts val="0"/>
              </a:spcBef>
              <a:buNone/>
              <a:defRPr sz="1200" b="1" i="1" u="none" strike="noStrike" cap="none">
                <a:solidFill>
                  <a:srgbClr val="3F3F3F"/>
                </a:solidFill>
                <a:latin typeface="Rockwell"/>
                <a:ea typeface="Rockwell"/>
                <a:cs typeface="Rockwell"/>
                <a:sym typeface="Rockwell"/>
              </a:defRPr>
            </a:lvl1pPr>
            <a:lvl2pPr marL="0" marR="0" lvl="1" indent="0" algn="ctr" rtl="0">
              <a:spcBef>
                <a:spcPts val="0"/>
              </a:spcBef>
              <a:buNone/>
              <a:defRPr sz="1200" b="1" i="1" u="none" strike="noStrike" cap="none">
                <a:solidFill>
                  <a:srgbClr val="3F3F3F"/>
                </a:solidFill>
                <a:latin typeface="Rockwell"/>
                <a:ea typeface="Rockwell"/>
                <a:cs typeface="Rockwell"/>
                <a:sym typeface="Rockwell"/>
              </a:defRPr>
            </a:lvl2pPr>
            <a:lvl3pPr marL="0" marR="0" lvl="2" indent="0" algn="ctr" rtl="0">
              <a:spcBef>
                <a:spcPts val="0"/>
              </a:spcBef>
              <a:buNone/>
              <a:defRPr sz="1200" b="1" i="1" u="none" strike="noStrike" cap="none">
                <a:solidFill>
                  <a:srgbClr val="3F3F3F"/>
                </a:solidFill>
                <a:latin typeface="Rockwell"/>
                <a:ea typeface="Rockwell"/>
                <a:cs typeface="Rockwell"/>
                <a:sym typeface="Rockwell"/>
              </a:defRPr>
            </a:lvl3pPr>
            <a:lvl4pPr marL="0" marR="0" lvl="3" indent="0" algn="ctr" rtl="0">
              <a:spcBef>
                <a:spcPts val="0"/>
              </a:spcBef>
              <a:buNone/>
              <a:defRPr sz="1200" b="1" i="1" u="none" strike="noStrike" cap="none">
                <a:solidFill>
                  <a:srgbClr val="3F3F3F"/>
                </a:solidFill>
                <a:latin typeface="Rockwell"/>
                <a:ea typeface="Rockwell"/>
                <a:cs typeface="Rockwell"/>
                <a:sym typeface="Rockwell"/>
              </a:defRPr>
            </a:lvl4pPr>
            <a:lvl5pPr marL="0" marR="0" lvl="4" indent="0" algn="ctr" rtl="0">
              <a:spcBef>
                <a:spcPts val="0"/>
              </a:spcBef>
              <a:buNone/>
              <a:defRPr sz="1200" b="1" i="1" u="none" strike="noStrike" cap="none">
                <a:solidFill>
                  <a:srgbClr val="3F3F3F"/>
                </a:solidFill>
                <a:latin typeface="Rockwell"/>
                <a:ea typeface="Rockwell"/>
                <a:cs typeface="Rockwell"/>
                <a:sym typeface="Rockwell"/>
              </a:defRPr>
            </a:lvl5pPr>
            <a:lvl6pPr marL="0" marR="0" lvl="5" indent="0" algn="ctr" rtl="0">
              <a:spcBef>
                <a:spcPts val="0"/>
              </a:spcBef>
              <a:buNone/>
              <a:defRPr sz="1200" b="1" i="1" u="none" strike="noStrike" cap="none">
                <a:solidFill>
                  <a:srgbClr val="3F3F3F"/>
                </a:solidFill>
                <a:latin typeface="Rockwell"/>
                <a:ea typeface="Rockwell"/>
                <a:cs typeface="Rockwell"/>
                <a:sym typeface="Rockwell"/>
              </a:defRPr>
            </a:lvl6pPr>
            <a:lvl7pPr marL="0" marR="0" lvl="6" indent="0" algn="ctr" rtl="0">
              <a:spcBef>
                <a:spcPts val="0"/>
              </a:spcBef>
              <a:buNone/>
              <a:defRPr sz="1200" b="1" i="1" u="none" strike="noStrike" cap="none">
                <a:solidFill>
                  <a:srgbClr val="3F3F3F"/>
                </a:solidFill>
                <a:latin typeface="Rockwell"/>
                <a:ea typeface="Rockwell"/>
                <a:cs typeface="Rockwell"/>
                <a:sym typeface="Rockwell"/>
              </a:defRPr>
            </a:lvl7pPr>
            <a:lvl8pPr marL="0" marR="0" lvl="7" indent="0" algn="ctr" rtl="0">
              <a:spcBef>
                <a:spcPts val="0"/>
              </a:spcBef>
              <a:buNone/>
              <a:defRPr sz="1200" b="1" i="1" u="none" strike="noStrike" cap="none">
                <a:solidFill>
                  <a:srgbClr val="3F3F3F"/>
                </a:solidFill>
                <a:latin typeface="Rockwell"/>
                <a:ea typeface="Rockwell"/>
                <a:cs typeface="Rockwell"/>
                <a:sym typeface="Rockwell"/>
              </a:defRPr>
            </a:lvl8pPr>
            <a:lvl9pPr marL="0" marR="0" lvl="8" indent="0" algn="ctr" rtl="0">
              <a:spcBef>
                <a:spcPts val="0"/>
              </a:spcBef>
              <a:buNone/>
              <a:defRPr sz="1200" b="1" i="1" u="none" strike="noStrike" cap="none">
                <a:solidFill>
                  <a:srgbClr val="3F3F3F"/>
                </a:solidFill>
                <a:latin typeface="Rockwell"/>
                <a:ea typeface="Rockwell"/>
                <a:cs typeface="Rockwell"/>
                <a:sym typeface="Rockwell"/>
              </a:defRPr>
            </a:lvl9p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n-US" sz="1200" b="1" i="1" u="none" strike="noStrike" kern="0" cap="none" spc="0" normalizeH="0" baseline="0" noProof="0">
                <a:ln>
                  <a:noFill/>
                </a:ln>
                <a:solidFill>
                  <a:srgbClr val="3F3F3F"/>
                </a:solidFill>
                <a:effectLst/>
                <a:uLnTx/>
                <a:uFillTx/>
                <a:latin typeface="Rockwell"/>
                <a:sym typeface="Rockwell"/>
              </a:rPr>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t>‹#›</a:t>
            </a:fld>
            <a:endParaRPr kumimoji="0" sz="1200" b="1" i="1" u="none" strike="noStrike" kern="0" cap="none" spc="0" normalizeH="0" baseline="0" noProof="0">
              <a:ln>
                <a:noFill/>
              </a:ln>
              <a:solidFill>
                <a:srgbClr val="3F3F3F"/>
              </a:solidFill>
              <a:effectLst/>
              <a:uLnTx/>
              <a:uFillTx/>
              <a:latin typeface="Rockwell"/>
              <a:sym typeface="Rockwell"/>
            </a:endParaRPr>
          </a:p>
        </p:txBody>
      </p:sp>
      <p:sp>
        <p:nvSpPr>
          <p:cNvPr id="356" name="Google Shape;356;p21"/>
          <p:cNvSpPr/>
          <p:nvPr/>
        </p:nvSpPr>
        <p:spPr>
          <a:xfrm rot="4308689">
            <a:off x="9191192" y="1651650"/>
            <a:ext cx="1980696" cy="2066510"/>
          </a:xfrm>
          <a:custGeom>
            <a:avLst/>
            <a:gdLst/>
            <a:ahLst/>
            <a:cxnLst/>
            <a:rect l="l" t="t" r="r" b="b"/>
            <a:pathLst>
              <a:path w="1980696" h="2066510" extrusionOk="0">
                <a:moveTo>
                  <a:pt x="0" y="2066510"/>
                </a:moveTo>
                <a:lnTo>
                  <a:pt x="1138078" y="0"/>
                </a:lnTo>
                <a:lnTo>
                  <a:pt x="1980696" y="1530016"/>
                </a:lnTo>
                <a:lnTo>
                  <a:pt x="1459417" y="2066510"/>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357" name="Google Shape;357;p21"/>
          <p:cNvSpPr/>
          <p:nvPr/>
        </p:nvSpPr>
        <p:spPr>
          <a:xfrm rot="-7769131">
            <a:off x="9457431" y="3977898"/>
            <a:ext cx="346713" cy="206124"/>
          </a:xfrm>
          <a:custGeom>
            <a:avLst/>
            <a:gdLst/>
            <a:ahLst/>
            <a:cxnLst/>
            <a:rect l="l" t="t" r="r" b="b"/>
            <a:pathLst>
              <a:path w="346713" h="206124" extrusionOk="0">
                <a:moveTo>
                  <a:pt x="346713" y="206124"/>
                </a:moveTo>
                <a:lnTo>
                  <a:pt x="0" y="206124"/>
                </a:lnTo>
                <a:lnTo>
                  <a:pt x="86666" y="0"/>
                </a:lnTo>
                <a:lnTo>
                  <a:pt x="346713" y="206124"/>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358" name="Google Shape;358;p21"/>
          <p:cNvSpPr/>
          <p:nvPr/>
        </p:nvSpPr>
        <p:spPr>
          <a:xfrm rot="-9168920">
            <a:off x="9528615" y="3713859"/>
            <a:ext cx="710669" cy="335543"/>
          </a:xfrm>
          <a:custGeom>
            <a:avLst/>
            <a:gdLst/>
            <a:ahLst/>
            <a:cxnLst/>
            <a:rect l="l" t="t" r="r" b="b"/>
            <a:pathLst>
              <a:path w="710669" h="335543" extrusionOk="0">
                <a:moveTo>
                  <a:pt x="710669" y="176660"/>
                </a:moveTo>
                <a:lnTo>
                  <a:pt x="0" y="335543"/>
                </a:lnTo>
                <a:lnTo>
                  <a:pt x="141082" y="0"/>
                </a:lnTo>
                <a:lnTo>
                  <a:pt x="487795" y="0"/>
                </a:lnTo>
                <a:lnTo>
                  <a:pt x="710669" y="176660"/>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359" name="Google Shape;359;p21"/>
          <p:cNvSpPr/>
          <p:nvPr/>
        </p:nvSpPr>
        <p:spPr>
          <a:xfrm rot="4308689">
            <a:off x="8785444" y="1075879"/>
            <a:ext cx="1246227" cy="1580187"/>
          </a:xfrm>
          <a:custGeom>
            <a:avLst/>
            <a:gdLst/>
            <a:ahLst/>
            <a:cxnLst/>
            <a:rect l="l" t="t" r="r" b="b"/>
            <a:pathLst>
              <a:path w="1246227" h="1580187" extrusionOk="0">
                <a:moveTo>
                  <a:pt x="0" y="1580187"/>
                </a:moveTo>
                <a:lnTo>
                  <a:pt x="1168783" y="0"/>
                </a:lnTo>
                <a:lnTo>
                  <a:pt x="1246227" y="105569"/>
                </a:lnTo>
                <a:lnTo>
                  <a:pt x="358471" y="1574380"/>
                </a:lnTo>
                <a:lnTo>
                  <a:pt x="0" y="1580187"/>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360" name="Google Shape;360;p21"/>
          <p:cNvSpPr/>
          <p:nvPr/>
        </p:nvSpPr>
        <p:spPr>
          <a:xfrm rot="-4406895">
            <a:off x="11374788" y="2846425"/>
            <a:ext cx="243160" cy="406553"/>
          </a:xfrm>
          <a:custGeom>
            <a:avLst/>
            <a:gdLst/>
            <a:ahLst/>
            <a:cxnLst/>
            <a:rect l="l" t="t" r="r" b="b"/>
            <a:pathLst>
              <a:path w="243160" h="406553" extrusionOk="0">
                <a:moveTo>
                  <a:pt x="243160" y="342071"/>
                </a:moveTo>
                <a:lnTo>
                  <a:pt x="156493" y="406553"/>
                </a:lnTo>
                <a:lnTo>
                  <a:pt x="0" y="0"/>
                </a:lnTo>
                <a:lnTo>
                  <a:pt x="243160" y="342071"/>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361" name="Google Shape;361;p21"/>
          <p:cNvSpPr/>
          <p:nvPr/>
        </p:nvSpPr>
        <p:spPr>
          <a:xfrm rot="-4406895">
            <a:off x="10879052" y="2627354"/>
            <a:ext cx="692798" cy="510610"/>
          </a:xfrm>
          <a:custGeom>
            <a:avLst/>
            <a:gdLst/>
            <a:ahLst/>
            <a:cxnLst/>
            <a:rect l="l" t="t" r="r" b="b"/>
            <a:pathLst>
              <a:path w="692798" h="510610" extrusionOk="0">
                <a:moveTo>
                  <a:pt x="692798" y="224339"/>
                </a:moveTo>
                <a:lnTo>
                  <a:pt x="308036" y="510610"/>
                </a:lnTo>
                <a:lnTo>
                  <a:pt x="64876" y="168539"/>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362" name="Google Shape;362;p21"/>
          <p:cNvSpPr txBox="1">
            <a:spLocks noGrp="1"/>
          </p:cNvSpPr>
          <p:nvPr>
            <p:ph type="body" idx="1"/>
          </p:nvPr>
        </p:nvSpPr>
        <p:spPr>
          <a:xfrm>
            <a:off x="431800" y="1080000"/>
            <a:ext cx="11339513" cy="276561"/>
          </a:xfrm>
          <a:prstGeom prst="rect">
            <a:avLst/>
          </a:prstGeom>
          <a:noFill/>
          <a:ln>
            <a:noFill/>
          </a:ln>
        </p:spPr>
        <p:txBody>
          <a:bodyPr spcFirstLastPara="1" wrap="square" lIns="0" tIns="0" rIns="0" bIns="0" anchor="t" anchorCtr="0"/>
          <a:lstStyle>
            <a:lvl1pPr marL="457200" marR="0" lvl="0" indent="-228600" algn="l" rtl="0">
              <a:lnSpc>
                <a:spcPct val="90000"/>
              </a:lnSpc>
              <a:spcBef>
                <a:spcPts val="1000"/>
              </a:spcBef>
              <a:spcAft>
                <a:spcPts val="0"/>
              </a:spcAft>
              <a:buClr>
                <a:srgbClr val="3F3F3F"/>
              </a:buClr>
              <a:buSzPts val="1800"/>
              <a:buFont typeface="Arial"/>
              <a:buNone/>
              <a:defRPr sz="1800" b="0" i="0" u="none" strike="noStrike" cap="none">
                <a:solidFill>
                  <a:srgbClr val="3F3F3F"/>
                </a:solidFill>
                <a:latin typeface="Calibri"/>
                <a:ea typeface="Calibri"/>
                <a:cs typeface="Calibri"/>
                <a:sym typeface="Calibri"/>
              </a:defRPr>
            </a:lvl1pPr>
            <a:lvl2pPr marL="914400" marR="0" lvl="1" indent="-228600" algn="l" rtl="0">
              <a:lnSpc>
                <a:spcPct val="90000"/>
              </a:lnSpc>
              <a:spcBef>
                <a:spcPts val="500"/>
              </a:spcBef>
              <a:spcAft>
                <a:spcPts val="0"/>
              </a:spcAft>
              <a:buClr>
                <a:srgbClr val="3F3F3F"/>
              </a:buClr>
              <a:buSzPts val="1600"/>
              <a:buFont typeface="Arial"/>
              <a:buNone/>
              <a:defRPr sz="1600" b="0" i="0" u="none" strike="noStrike" cap="none">
                <a:solidFill>
                  <a:srgbClr val="3F3F3F"/>
                </a:solidFill>
                <a:latin typeface="Calibri"/>
                <a:ea typeface="Calibri"/>
                <a:cs typeface="Calibri"/>
                <a:sym typeface="Calibri"/>
              </a:defRPr>
            </a:lvl2pPr>
            <a:lvl3pPr marL="1371600" marR="0" lvl="2" indent="-228600" algn="l" rtl="0">
              <a:lnSpc>
                <a:spcPct val="90000"/>
              </a:lnSpc>
              <a:spcBef>
                <a:spcPts val="500"/>
              </a:spcBef>
              <a:spcAft>
                <a:spcPts val="0"/>
              </a:spcAft>
              <a:buClr>
                <a:srgbClr val="3F3F3F"/>
              </a:buClr>
              <a:buSzPts val="1400"/>
              <a:buFont typeface="Arial"/>
              <a:buNone/>
              <a:defRPr sz="1400" b="0" i="0" u="none" strike="noStrike" cap="none">
                <a:solidFill>
                  <a:srgbClr val="3F3F3F"/>
                </a:solidFill>
                <a:latin typeface="Calibri"/>
                <a:ea typeface="Calibri"/>
                <a:cs typeface="Calibri"/>
                <a:sym typeface="Calibri"/>
              </a:defRPr>
            </a:lvl3pPr>
            <a:lvl4pPr marL="1828800" marR="0" lvl="3" indent="-228600" algn="l" rtl="0">
              <a:lnSpc>
                <a:spcPct val="90000"/>
              </a:lnSpc>
              <a:spcBef>
                <a:spcPts val="500"/>
              </a:spcBef>
              <a:spcAft>
                <a:spcPts val="0"/>
              </a:spcAft>
              <a:buClr>
                <a:srgbClr val="3F3F3F"/>
              </a:buClr>
              <a:buSzPts val="1400"/>
              <a:buFont typeface="Arial"/>
              <a:buNone/>
              <a:defRPr sz="1400" b="0" i="0" u="none" strike="noStrike" cap="none">
                <a:solidFill>
                  <a:srgbClr val="3F3F3F"/>
                </a:solidFill>
                <a:latin typeface="Calibri"/>
                <a:ea typeface="Calibri"/>
                <a:cs typeface="Calibri"/>
                <a:sym typeface="Calibri"/>
              </a:defRPr>
            </a:lvl4pPr>
            <a:lvl5pPr marL="2286000" marR="0" lvl="4" indent="-228600" algn="l" rtl="0">
              <a:lnSpc>
                <a:spcPct val="90000"/>
              </a:lnSpc>
              <a:spcBef>
                <a:spcPts val="500"/>
              </a:spcBef>
              <a:spcAft>
                <a:spcPts val="0"/>
              </a:spcAft>
              <a:buClr>
                <a:srgbClr val="3F3F3F"/>
              </a:buClr>
              <a:buSzPts val="1400"/>
              <a:buFont typeface="Arial"/>
              <a:buNone/>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Tree>
    <p:extLst>
      <p:ext uri="{BB962C8B-B14F-4D97-AF65-F5344CB8AC3E}">
        <p14:creationId xmlns:p14="http://schemas.microsoft.com/office/powerpoint/2010/main" val="2662474080"/>
      </p:ext>
    </p:extLst>
  </p:cSld>
  <p:clrMapOvr>
    <a:masterClrMapping/>
  </p:clrMapOvr>
</p:sldLayout>
</file>

<file path=ppt/slideLayouts/slideLayout225.xml><?xml version="1.0" encoding="utf-8"?>
<p:sldLayout xmlns:a="http://schemas.openxmlformats.org/drawingml/2006/main" xmlns:r="http://schemas.openxmlformats.org/officeDocument/2006/relationships" xmlns:p="http://schemas.openxmlformats.org/presentationml/2006/main" matchingName="Title Only">
  <p:cSld name="Title Only">
    <p:spTree>
      <p:nvGrpSpPr>
        <p:cNvPr id="1" name="Shape 363"/>
        <p:cNvGrpSpPr/>
        <p:nvPr/>
      </p:nvGrpSpPr>
      <p:grpSpPr>
        <a:xfrm>
          <a:off x="0" y="0"/>
          <a:ext cx="0" cy="0"/>
          <a:chOff x="0" y="0"/>
          <a:chExt cx="0" cy="0"/>
        </a:xfrm>
      </p:grpSpPr>
      <p:sp>
        <p:nvSpPr>
          <p:cNvPr id="364" name="Google Shape;364;p22"/>
          <p:cNvSpPr/>
          <p:nvPr/>
        </p:nvSpPr>
        <p:spPr>
          <a:xfrm rot="-7400842">
            <a:off x="10161654" y="-236402"/>
            <a:ext cx="1957093" cy="1399810"/>
          </a:xfrm>
          <a:custGeom>
            <a:avLst/>
            <a:gdLst/>
            <a:ahLst/>
            <a:cxnLst/>
            <a:rect l="l" t="t" r="r" b="b"/>
            <a:pathLst>
              <a:path w="1957093" h="1399810" extrusionOk="0">
                <a:moveTo>
                  <a:pt x="0" y="318772"/>
                </a:moveTo>
                <a:lnTo>
                  <a:pt x="858544" y="36067"/>
                </a:lnTo>
                <a:lnTo>
                  <a:pt x="1957093" y="0"/>
                </a:lnTo>
                <a:lnTo>
                  <a:pt x="1012700" y="1399810"/>
                </a:lnTo>
                <a:lnTo>
                  <a:pt x="172487" y="1221089"/>
                </a:lnTo>
                <a:lnTo>
                  <a:pt x="0" y="318772"/>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365" name="Google Shape;365;p22"/>
          <p:cNvSpPr/>
          <p:nvPr/>
        </p:nvSpPr>
        <p:spPr>
          <a:xfrm rot="6973557">
            <a:off x="9799840" y="198216"/>
            <a:ext cx="748251" cy="780669"/>
          </a:xfrm>
          <a:custGeom>
            <a:avLst/>
            <a:gdLst/>
            <a:ahLst/>
            <a:cxnLst/>
            <a:rect l="l" t="t" r="r" b="b"/>
            <a:pathLst>
              <a:path w="1980696" h="2066510" extrusionOk="0">
                <a:moveTo>
                  <a:pt x="0" y="2066510"/>
                </a:moveTo>
                <a:lnTo>
                  <a:pt x="1138078" y="0"/>
                </a:lnTo>
                <a:lnTo>
                  <a:pt x="1980696" y="1530016"/>
                </a:lnTo>
                <a:lnTo>
                  <a:pt x="1459417" y="2066510"/>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366" name="Google Shape;366;p22"/>
          <p:cNvSpPr txBox="1">
            <a:spLocks noGrp="1"/>
          </p:cNvSpPr>
          <p:nvPr>
            <p:ph type="title"/>
          </p:nvPr>
        </p:nvSpPr>
        <p:spPr>
          <a:xfrm>
            <a:off x="432000" y="432000"/>
            <a:ext cx="11340000" cy="432000"/>
          </a:xfrm>
          <a:prstGeom prst="rect">
            <a:avLst/>
          </a:prstGeom>
          <a:noFill/>
          <a:ln>
            <a:noFill/>
          </a:ln>
        </p:spPr>
        <p:txBody>
          <a:bodyPr spcFirstLastPara="1" wrap="square" lIns="0" tIns="0" rIns="0" bIns="0" anchor="ctr" anchorCtr="0"/>
          <a:lstStyle>
            <a:lvl1pPr marR="0" lvl="0" algn="l" rtl="0">
              <a:lnSpc>
                <a:spcPct val="90000"/>
              </a:lnSpc>
              <a:spcBef>
                <a:spcPts val="0"/>
              </a:spcBef>
              <a:spcAft>
                <a:spcPts val="0"/>
              </a:spcAft>
              <a:buClr>
                <a:srgbClr val="3F3F3F"/>
              </a:buClr>
              <a:buSzPts val="4800"/>
              <a:buFont typeface="Economica"/>
              <a:buNone/>
              <a:defRPr sz="4800" b="0" i="0" u="none" strike="noStrike" cap="none">
                <a:solidFill>
                  <a:srgbClr val="3F3F3F"/>
                </a:solidFill>
                <a:latin typeface="Economica"/>
                <a:ea typeface="Economica"/>
                <a:cs typeface="Economica"/>
                <a:sym typeface="Economica"/>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endParaRPr/>
          </a:p>
        </p:txBody>
      </p:sp>
      <p:sp>
        <p:nvSpPr>
          <p:cNvPr id="367" name="Google Shape;367;p22"/>
          <p:cNvSpPr txBox="1">
            <a:spLocks noGrp="1"/>
          </p:cNvSpPr>
          <p:nvPr>
            <p:ph type="ftr" idx="11"/>
          </p:nvPr>
        </p:nvSpPr>
        <p:spPr>
          <a:xfrm>
            <a:off x="431999" y="6188628"/>
            <a:ext cx="8784941" cy="365125"/>
          </a:xfrm>
          <a:prstGeom prst="rect">
            <a:avLst/>
          </a:prstGeom>
          <a:noFill/>
          <a:ln>
            <a:noFill/>
          </a:ln>
        </p:spPr>
        <p:txBody>
          <a:bodyPr spcFirstLastPara="1" wrap="square" lIns="0" tIns="0" rIns="0" bIns="0" anchor="ctr" anchorCtr="0"/>
          <a:lstStyle>
            <a:lvl1pPr marR="0" lvl="0" algn="l" rtl="0">
              <a:spcBef>
                <a:spcPts val="0"/>
              </a:spcBef>
              <a:spcAft>
                <a:spcPts val="0"/>
              </a:spcAft>
              <a:buSzPts val="1400"/>
              <a:buNone/>
              <a:defRPr sz="1200" b="0" i="0" u="none" strike="noStrike" cap="none">
                <a:solidFill>
                  <a:srgbClr val="3F3F3F"/>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200" b="0" i="0" u="none" strike="noStrike" kern="0" cap="none" spc="0" normalizeH="0" baseline="0" noProof="0">
              <a:ln>
                <a:noFill/>
              </a:ln>
              <a:solidFill>
                <a:srgbClr val="3F3F3F"/>
              </a:solidFill>
              <a:effectLst/>
              <a:uLnTx/>
              <a:uFillTx/>
              <a:latin typeface="Calibri"/>
              <a:cs typeface="Calibri"/>
              <a:sym typeface="Calibri"/>
            </a:endParaRPr>
          </a:p>
        </p:txBody>
      </p:sp>
      <p:sp>
        <p:nvSpPr>
          <p:cNvPr id="368" name="Google Shape;368;p22"/>
          <p:cNvSpPr>
            <a:spLocks noGrp="1"/>
          </p:cNvSpPr>
          <p:nvPr>
            <p:ph type="sldNum" idx="12"/>
          </p:nvPr>
        </p:nvSpPr>
        <p:spPr>
          <a:xfrm>
            <a:off x="11496369" y="6155190"/>
            <a:ext cx="432000" cy="432000"/>
          </a:xfrm>
          <a:prstGeom prst="ellipse">
            <a:avLst/>
          </a:prstGeom>
          <a:noFill/>
          <a:ln w="9525" cap="flat" cmpd="sng">
            <a:solidFill>
              <a:schemeClr val="accent1"/>
            </a:solidFill>
            <a:prstDash val="solid"/>
            <a:round/>
            <a:headEnd type="none" w="sm" len="sm"/>
            <a:tailEnd type="none" w="sm" len="sm"/>
          </a:ln>
        </p:spPr>
        <p:txBody>
          <a:bodyPr spcFirstLastPara="1" wrap="square" lIns="0" tIns="0" rIns="0" bIns="0" anchor="ctr" anchorCtr="0">
            <a:noAutofit/>
          </a:bodyPr>
          <a:lstStyle>
            <a:lvl1pPr marL="0" marR="0" lvl="0" indent="0" algn="ctr" rtl="0">
              <a:spcBef>
                <a:spcPts val="0"/>
              </a:spcBef>
              <a:buNone/>
              <a:defRPr sz="1200" b="1" i="1" u="none" strike="noStrike" cap="none">
                <a:solidFill>
                  <a:srgbClr val="3F3F3F"/>
                </a:solidFill>
                <a:latin typeface="Rockwell"/>
                <a:ea typeface="Rockwell"/>
                <a:cs typeface="Rockwell"/>
                <a:sym typeface="Rockwell"/>
              </a:defRPr>
            </a:lvl1pPr>
            <a:lvl2pPr marL="0" marR="0" lvl="1" indent="0" algn="ctr" rtl="0">
              <a:spcBef>
                <a:spcPts val="0"/>
              </a:spcBef>
              <a:buNone/>
              <a:defRPr sz="1200" b="1" i="1" u="none" strike="noStrike" cap="none">
                <a:solidFill>
                  <a:srgbClr val="3F3F3F"/>
                </a:solidFill>
                <a:latin typeface="Rockwell"/>
                <a:ea typeface="Rockwell"/>
                <a:cs typeface="Rockwell"/>
                <a:sym typeface="Rockwell"/>
              </a:defRPr>
            </a:lvl2pPr>
            <a:lvl3pPr marL="0" marR="0" lvl="2" indent="0" algn="ctr" rtl="0">
              <a:spcBef>
                <a:spcPts val="0"/>
              </a:spcBef>
              <a:buNone/>
              <a:defRPr sz="1200" b="1" i="1" u="none" strike="noStrike" cap="none">
                <a:solidFill>
                  <a:srgbClr val="3F3F3F"/>
                </a:solidFill>
                <a:latin typeface="Rockwell"/>
                <a:ea typeface="Rockwell"/>
                <a:cs typeface="Rockwell"/>
                <a:sym typeface="Rockwell"/>
              </a:defRPr>
            </a:lvl3pPr>
            <a:lvl4pPr marL="0" marR="0" lvl="3" indent="0" algn="ctr" rtl="0">
              <a:spcBef>
                <a:spcPts val="0"/>
              </a:spcBef>
              <a:buNone/>
              <a:defRPr sz="1200" b="1" i="1" u="none" strike="noStrike" cap="none">
                <a:solidFill>
                  <a:srgbClr val="3F3F3F"/>
                </a:solidFill>
                <a:latin typeface="Rockwell"/>
                <a:ea typeface="Rockwell"/>
                <a:cs typeface="Rockwell"/>
                <a:sym typeface="Rockwell"/>
              </a:defRPr>
            </a:lvl4pPr>
            <a:lvl5pPr marL="0" marR="0" lvl="4" indent="0" algn="ctr" rtl="0">
              <a:spcBef>
                <a:spcPts val="0"/>
              </a:spcBef>
              <a:buNone/>
              <a:defRPr sz="1200" b="1" i="1" u="none" strike="noStrike" cap="none">
                <a:solidFill>
                  <a:srgbClr val="3F3F3F"/>
                </a:solidFill>
                <a:latin typeface="Rockwell"/>
                <a:ea typeface="Rockwell"/>
                <a:cs typeface="Rockwell"/>
                <a:sym typeface="Rockwell"/>
              </a:defRPr>
            </a:lvl5pPr>
            <a:lvl6pPr marL="0" marR="0" lvl="5" indent="0" algn="ctr" rtl="0">
              <a:spcBef>
                <a:spcPts val="0"/>
              </a:spcBef>
              <a:buNone/>
              <a:defRPr sz="1200" b="1" i="1" u="none" strike="noStrike" cap="none">
                <a:solidFill>
                  <a:srgbClr val="3F3F3F"/>
                </a:solidFill>
                <a:latin typeface="Rockwell"/>
                <a:ea typeface="Rockwell"/>
                <a:cs typeface="Rockwell"/>
                <a:sym typeface="Rockwell"/>
              </a:defRPr>
            </a:lvl6pPr>
            <a:lvl7pPr marL="0" marR="0" lvl="6" indent="0" algn="ctr" rtl="0">
              <a:spcBef>
                <a:spcPts val="0"/>
              </a:spcBef>
              <a:buNone/>
              <a:defRPr sz="1200" b="1" i="1" u="none" strike="noStrike" cap="none">
                <a:solidFill>
                  <a:srgbClr val="3F3F3F"/>
                </a:solidFill>
                <a:latin typeface="Rockwell"/>
                <a:ea typeface="Rockwell"/>
                <a:cs typeface="Rockwell"/>
                <a:sym typeface="Rockwell"/>
              </a:defRPr>
            </a:lvl7pPr>
            <a:lvl8pPr marL="0" marR="0" lvl="7" indent="0" algn="ctr" rtl="0">
              <a:spcBef>
                <a:spcPts val="0"/>
              </a:spcBef>
              <a:buNone/>
              <a:defRPr sz="1200" b="1" i="1" u="none" strike="noStrike" cap="none">
                <a:solidFill>
                  <a:srgbClr val="3F3F3F"/>
                </a:solidFill>
                <a:latin typeface="Rockwell"/>
                <a:ea typeface="Rockwell"/>
                <a:cs typeface="Rockwell"/>
                <a:sym typeface="Rockwell"/>
              </a:defRPr>
            </a:lvl8pPr>
            <a:lvl9pPr marL="0" marR="0" lvl="8" indent="0" algn="ctr" rtl="0">
              <a:spcBef>
                <a:spcPts val="0"/>
              </a:spcBef>
              <a:buNone/>
              <a:defRPr sz="1200" b="1" i="1" u="none" strike="noStrike" cap="none">
                <a:solidFill>
                  <a:srgbClr val="3F3F3F"/>
                </a:solidFill>
                <a:latin typeface="Rockwell"/>
                <a:ea typeface="Rockwell"/>
                <a:cs typeface="Rockwell"/>
                <a:sym typeface="Rockwell"/>
              </a:defRPr>
            </a:lvl9p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n-US" sz="1200" b="1" i="1" u="none" strike="noStrike" kern="0" cap="none" spc="0" normalizeH="0" baseline="0" noProof="0">
                <a:ln>
                  <a:noFill/>
                </a:ln>
                <a:solidFill>
                  <a:srgbClr val="3F3F3F"/>
                </a:solidFill>
                <a:effectLst/>
                <a:uLnTx/>
                <a:uFillTx/>
                <a:latin typeface="Rockwell"/>
                <a:sym typeface="Rockwell"/>
              </a:rPr>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t>‹#›</a:t>
            </a:fld>
            <a:endParaRPr kumimoji="0" sz="1200" b="1" i="1" u="none" strike="noStrike" kern="0" cap="none" spc="0" normalizeH="0" baseline="0" noProof="0">
              <a:ln>
                <a:noFill/>
              </a:ln>
              <a:solidFill>
                <a:srgbClr val="3F3F3F"/>
              </a:solidFill>
              <a:effectLst/>
              <a:uLnTx/>
              <a:uFillTx/>
              <a:latin typeface="Rockwell"/>
              <a:sym typeface="Rockwell"/>
            </a:endParaRPr>
          </a:p>
        </p:txBody>
      </p:sp>
      <p:sp>
        <p:nvSpPr>
          <p:cNvPr id="369" name="Google Shape;369;p22"/>
          <p:cNvSpPr/>
          <p:nvPr/>
        </p:nvSpPr>
        <p:spPr>
          <a:xfrm rot="5483574">
            <a:off x="9854193" y="808595"/>
            <a:ext cx="243160" cy="406553"/>
          </a:xfrm>
          <a:custGeom>
            <a:avLst/>
            <a:gdLst/>
            <a:ahLst/>
            <a:cxnLst/>
            <a:rect l="l" t="t" r="r" b="b"/>
            <a:pathLst>
              <a:path w="243160" h="406553" extrusionOk="0">
                <a:moveTo>
                  <a:pt x="243160" y="342071"/>
                </a:moveTo>
                <a:lnTo>
                  <a:pt x="156493" y="406553"/>
                </a:lnTo>
                <a:lnTo>
                  <a:pt x="0" y="0"/>
                </a:lnTo>
                <a:lnTo>
                  <a:pt x="243160" y="342071"/>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370" name="Google Shape;370;p22"/>
          <p:cNvSpPr/>
          <p:nvPr/>
        </p:nvSpPr>
        <p:spPr>
          <a:xfrm rot="-7364292">
            <a:off x="11753205" y="112024"/>
            <a:ext cx="332291" cy="247882"/>
          </a:xfrm>
          <a:custGeom>
            <a:avLst/>
            <a:gdLst/>
            <a:ahLst/>
            <a:cxnLst/>
            <a:rect l="l" t="t" r="r" b="b"/>
            <a:pathLst>
              <a:path w="1449157" h="1081038" extrusionOk="0">
                <a:moveTo>
                  <a:pt x="0" y="0"/>
                </a:moveTo>
                <a:lnTo>
                  <a:pt x="1449157" y="433129"/>
                </a:lnTo>
                <a:lnTo>
                  <a:pt x="1012700" y="1081038"/>
                </a:lnTo>
                <a:lnTo>
                  <a:pt x="172487" y="902317"/>
                </a:lnTo>
                <a:lnTo>
                  <a:pt x="0" y="0"/>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371" name="Google Shape;371;p22"/>
          <p:cNvSpPr/>
          <p:nvPr/>
        </p:nvSpPr>
        <p:spPr>
          <a:xfrm rot="-8263484">
            <a:off x="10313236" y="1084299"/>
            <a:ext cx="648657" cy="777553"/>
          </a:xfrm>
          <a:custGeom>
            <a:avLst/>
            <a:gdLst/>
            <a:ahLst/>
            <a:cxnLst/>
            <a:rect l="l" t="t" r="r" b="b"/>
            <a:pathLst>
              <a:path w="648657" h="777553" extrusionOk="0">
                <a:moveTo>
                  <a:pt x="0" y="777553"/>
                </a:moveTo>
                <a:lnTo>
                  <a:pt x="255474" y="0"/>
                </a:lnTo>
                <a:lnTo>
                  <a:pt x="648657" y="713937"/>
                </a:lnTo>
                <a:lnTo>
                  <a:pt x="0" y="777553"/>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372" name="Google Shape;372;p22"/>
          <p:cNvSpPr/>
          <p:nvPr/>
        </p:nvSpPr>
        <p:spPr>
          <a:xfrm rot="5738060">
            <a:off x="9844293" y="1032301"/>
            <a:ext cx="692798" cy="510610"/>
          </a:xfrm>
          <a:custGeom>
            <a:avLst/>
            <a:gdLst/>
            <a:ahLst/>
            <a:cxnLst/>
            <a:rect l="l" t="t" r="r" b="b"/>
            <a:pathLst>
              <a:path w="692798" h="510610" extrusionOk="0">
                <a:moveTo>
                  <a:pt x="692798" y="224339"/>
                </a:moveTo>
                <a:lnTo>
                  <a:pt x="308036" y="510610"/>
                </a:lnTo>
                <a:lnTo>
                  <a:pt x="64876" y="168539"/>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373" name="Google Shape;373;p22"/>
          <p:cNvSpPr/>
          <p:nvPr/>
        </p:nvSpPr>
        <p:spPr>
          <a:xfrm rot="8291645">
            <a:off x="10081798" y="798094"/>
            <a:ext cx="371360" cy="273702"/>
          </a:xfrm>
          <a:custGeom>
            <a:avLst/>
            <a:gdLst/>
            <a:ahLst/>
            <a:cxnLst/>
            <a:rect l="l" t="t" r="r" b="b"/>
            <a:pathLst>
              <a:path w="692798" h="510610" extrusionOk="0">
                <a:moveTo>
                  <a:pt x="692798" y="224339"/>
                </a:moveTo>
                <a:lnTo>
                  <a:pt x="308036" y="510610"/>
                </a:lnTo>
                <a:lnTo>
                  <a:pt x="64876" y="168539"/>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Tree>
    <p:extLst>
      <p:ext uri="{BB962C8B-B14F-4D97-AF65-F5344CB8AC3E}">
        <p14:creationId xmlns:p14="http://schemas.microsoft.com/office/powerpoint/2010/main" val="1790894393"/>
      </p:ext>
    </p:extLst>
  </p:cSld>
  <p:clrMapOvr>
    <a:masterClrMapping/>
  </p:clrMapOvr>
</p:sldLayout>
</file>

<file path=ppt/slideLayouts/slideLayout226.xml><?xml version="1.0" encoding="utf-8"?>
<p:sldLayout xmlns:a="http://schemas.openxmlformats.org/drawingml/2006/main" xmlns:r="http://schemas.openxmlformats.org/officeDocument/2006/relationships" xmlns:p="http://schemas.openxmlformats.org/presentationml/2006/main" matchingName="Title Only No Graphic">
  <p:cSld name="Title Only No Graphic">
    <p:spTree>
      <p:nvGrpSpPr>
        <p:cNvPr id="1" name="Shape 374"/>
        <p:cNvGrpSpPr/>
        <p:nvPr/>
      </p:nvGrpSpPr>
      <p:grpSpPr>
        <a:xfrm>
          <a:off x="0" y="0"/>
          <a:ext cx="0" cy="0"/>
          <a:chOff x="0" y="0"/>
          <a:chExt cx="0" cy="0"/>
        </a:xfrm>
      </p:grpSpPr>
      <p:sp>
        <p:nvSpPr>
          <p:cNvPr id="375" name="Google Shape;375;p23"/>
          <p:cNvSpPr txBox="1">
            <a:spLocks noGrp="1"/>
          </p:cNvSpPr>
          <p:nvPr>
            <p:ph type="title"/>
          </p:nvPr>
        </p:nvSpPr>
        <p:spPr>
          <a:xfrm>
            <a:off x="432000" y="432000"/>
            <a:ext cx="11340000" cy="432000"/>
          </a:xfrm>
          <a:prstGeom prst="rect">
            <a:avLst/>
          </a:prstGeom>
          <a:noFill/>
          <a:ln>
            <a:noFill/>
          </a:ln>
        </p:spPr>
        <p:txBody>
          <a:bodyPr spcFirstLastPara="1" wrap="square" lIns="0" tIns="0" rIns="0" bIns="0" anchor="ctr" anchorCtr="0"/>
          <a:lstStyle>
            <a:lvl1pPr marR="0" lvl="0" algn="l" rtl="0">
              <a:lnSpc>
                <a:spcPct val="90000"/>
              </a:lnSpc>
              <a:spcBef>
                <a:spcPts val="0"/>
              </a:spcBef>
              <a:spcAft>
                <a:spcPts val="0"/>
              </a:spcAft>
              <a:buClr>
                <a:srgbClr val="3F3F3F"/>
              </a:buClr>
              <a:buSzPts val="4800"/>
              <a:buFont typeface="Economica"/>
              <a:buNone/>
              <a:defRPr sz="4800" b="0" i="0" u="none" strike="noStrike" cap="none">
                <a:solidFill>
                  <a:srgbClr val="3F3F3F"/>
                </a:solidFill>
                <a:latin typeface="Economica"/>
                <a:ea typeface="Economica"/>
                <a:cs typeface="Economica"/>
                <a:sym typeface="Economica"/>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endParaRPr/>
          </a:p>
        </p:txBody>
      </p:sp>
      <p:sp>
        <p:nvSpPr>
          <p:cNvPr id="376" name="Google Shape;376;p23"/>
          <p:cNvSpPr txBox="1">
            <a:spLocks noGrp="1"/>
          </p:cNvSpPr>
          <p:nvPr>
            <p:ph type="ftr" idx="11"/>
          </p:nvPr>
        </p:nvSpPr>
        <p:spPr>
          <a:xfrm>
            <a:off x="431999" y="6188628"/>
            <a:ext cx="8784941" cy="365125"/>
          </a:xfrm>
          <a:prstGeom prst="rect">
            <a:avLst/>
          </a:prstGeom>
          <a:noFill/>
          <a:ln>
            <a:noFill/>
          </a:ln>
        </p:spPr>
        <p:txBody>
          <a:bodyPr spcFirstLastPara="1" wrap="square" lIns="0" tIns="0" rIns="0" bIns="0" anchor="ctr" anchorCtr="0"/>
          <a:lstStyle>
            <a:lvl1pPr marR="0" lvl="0" algn="l" rtl="0">
              <a:spcBef>
                <a:spcPts val="0"/>
              </a:spcBef>
              <a:spcAft>
                <a:spcPts val="0"/>
              </a:spcAft>
              <a:buSzPts val="1400"/>
              <a:buNone/>
              <a:defRPr sz="1200" b="0" i="0" u="none" strike="noStrike" cap="none">
                <a:solidFill>
                  <a:srgbClr val="3F3F3F"/>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200" b="0" i="0" u="none" strike="noStrike" kern="0" cap="none" spc="0" normalizeH="0" baseline="0" noProof="0">
              <a:ln>
                <a:noFill/>
              </a:ln>
              <a:solidFill>
                <a:srgbClr val="3F3F3F"/>
              </a:solidFill>
              <a:effectLst/>
              <a:uLnTx/>
              <a:uFillTx/>
              <a:latin typeface="Calibri"/>
              <a:cs typeface="Calibri"/>
              <a:sym typeface="Calibri"/>
            </a:endParaRPr>
          </a:p>
        </p:txBody>
      </p:sp>
      <p:sp>
        <p:nvSpPr>
          <p:cNvPr id="377" name="Google Shape;377;p23"/>
          <p:cNvSpPr>
            <a:spLocks noGrp="1"/>
          </p:cNvSpPr>
          <p:nvPr>
            <p:ph type="sldNum" idx="12"/>
          </p:nvPr>
        </p:nvSpPr>
        <p:spPr>
          <a:xfrm>
            <a:off x="11496369" y="6155190"/>
            <a:ext cx="432000" cy="432000"/>
          </a:xfrm>
          <a:prstGeom prst="ellipse">
            <a:avLst/>
          </a:prstGeom>
          <a:noFill/>
          <a:ln w="9525" cap="flat" cmpd="sng">
            <a:solidFill>
              <a:schemeClr val="accent1"/>
            </a:solidFill>
            <a:prstDash val="solid"/>
            <a:round/>
            <a:headEnd type="none" w="sm" len="sm"/>
            <a:tailEnd type="none" w="sm" len="sm"/>
          </a:ln>
        </p:spPr>
        <p:txBody>
          <a:bodyPr spcFirstLastPara="1" wrap="square" lIns="0" tIns="0" rIns="0" bIns="0" anchor="ctr" anchorCtr="0">
            <a:noAutofit/>
          </a:bodyPr>
          <a:lstStyle>
            <a:lvl1pPr marL="0" marR="0" lvl="0" indent="0" algn="ctr" rtl="0">
              <a:spcBef>
                <a:spcPts val="0"/>
              </a:spcBef>
              <a:buNone/>
              <a:defRPr sz="1200" b="1" i="1" u="none" strike="noStrike" cap="none">
                <a:solidFill>
                  <a:srgbClr val="3F3F3F"/>
                </a:solidFill>
                <a:latin typeface="Rockwell"/>
                <a:ea typeface="Rockwell"/>
                <a:cs typeface="Rockwell"/>
                <a:sym typeface="Rockwell"/>
              </a:defRPr>
            </a:lvl1pPr>
            <a:lvl2pPr marL="0" marR="0" lvl="1" indent="0" algn="ctr" rtl="0">
              <a:spcBef>
                <a:spcPts val="0"/>
              </a:spcBef>
              <a:buNone/>
              <a:defRPr sz="1200" b="1" i="1" u="none" strike="noStrike" cap="none">
                <a:solidFill>
                  <a:srgbClr val="3F3F3F"/>
                </a:solidFill>
                <a:latin typeface="Rockwell"/>
                <a:ea typeface="Rockwell"/>
                <a:cs typeface="Rockwell"/>
                <a:sym typeface="Rockwell"/>
              </a:defRPr>
            </a:lvl2pPr>
            <a:lvl3pPr marL="0" marR="0" lvl="2" indent="0" algn="ctr" rtl="0">
              <a:spcBef>
                <a:spcPts val="0"/>
              </a:spcBef>
              <a:buNone/>
              <a:defRPr sz="1200" b="1" i="1" u="none" strike="noStrike" cap="none">
                <a:solidFill>
                  <a:srgbClr val="3F3F3F"/>
                </a:solidFill>
                <a:latin typeface="Rockwell"/>
                <a:ea typeface="Rockwell"/>
                <a:cs typeface="Rockwell"/>
                <a:sym typeface="Rockwell"/>
              </a:defRPr>
            </a:lvl3pPr>
            <a:lvl4pPr marL="0" marR="0" lvl="3" indent="0" algn="ctr" rtl="0">
              <a:spcBef>
                <a:spcPts val="0"/>
              </a:spcBef>
              <a:buNone/>
              <a:defRPr sz="1200" b="1" i="1" u="none" strike="noStrike" cap="none">
                <a:solidFill>
                  <a:srgbClr val="3F3F3F"/>
                </a:solidFill>
                <a:latin typeface="Rockwell"/>
                <a:ea typeface="Rockwell"/>
                <a:cs typeface="Rockwell"/>
                <a:sym typeface="Rockwell"/>
              </a:defRPr>
            </a:lvl4pPr>
            <a:lvl5pPr marL="0" marR="0" lvl="4" indent="0" algn="ctr" rtl="0">
              <a:spcBef>
                <a:spcPts val="0"/>
              </a:spcBef>
              <a:buNone/>
              <a:defRPr sz="1200" b="1" i="1" u="none" strike="noStrike" cap="none">
                <a:solidFill>
                  <a:srgbClr val="3F3F3F"/>
                </a:solidFill>
                <a:latin typeface="Rockwell"/>
                <a:ea typeface="Rockwell"/>
                <a:cs typeface="Rockwell"/>
                <a:sym typeface="Rockwell"/>
              </a:defRPr>
            </a:lvl5pPr>
            <a:lvl6pPr marL="0" marR="0" lvl="5" indent="0" algn="ctr" rtl="0">
              <a:spcBef>
                <a:spcPts val="0"/>
              </a:spcBef>
              <a:buNone/>
              <a:defRPr sz="1200" b="1" i="1" u="none" strike="noStrike" cap="none">
                <a:solidFill>
                  <a:srgbClr val="3F3F3F"/>
                </a:solidFill>
                <a:latin typeface="Rockwell"/>
                <a:ea typeface="Rockwell"/>
                <a:cs typeface="Rockwell"/>
                <a:sym typeface="Rockwell"/>
              </a:defRPr>
            </a:lvl6pPr>
            <a:lvl7pPr marL="0" marR="0" lvl="6" indent="0" algn="ctr" rtl="0">
              <a:spcBef>
                <a:spcPts val="0"/>
              </a:spcBef>
              <a:buNone/>
              <a:defRPr sz="1200" b="1" i="1" u="none" strike="noStrike" cap="none">
                <a:solidFill>
                  <a:srgbClr val="3F3F3F"/>
                </a:solidFill>
                <a:latin typeface="Rockwell"/>
                <a:ea typeface="Rockwell"/>
                <a:cs typeface="Rockwell"/>
                <a:sym typeface="Rockwell"/>
              </a:defRPr>
            </a:lvl7pPr>
            <a:lvl8pPr marL="0" marR="0" lvl="7" indent="0" algn="ctr" rtl="0">
              <a:spcBef>
                <a:spcPts val="0"/>
              </a:spcBef>
              <a:buNone/>
              <a:defRPr sz="1200" b="1" i="1" u="none" strike="noStrike" cap="none">
                <a:solidFill>
                  <a:srgbClr val="3F3F3F"/>
                </a:solidFill>
                <a:latin typeface="Rockwell"/>
                <a:ea typeface="Rockwell"/>
                <a:cs typeface="Rockwell"/>
                <a:sym typeface="Rockwell"/>
              </a:defRPr>
            </a:lvl8pPr>
            <a:lvl9pPr marL="0" marR="0" lvl="8" indent="0" algn="ctr" rtl="0">
              <a:spcBef>
                <a:spcPts val="0"/>
              </a:spcBef>
              <a:buNone/>
              <a:defRPr sz="1200" b="1" i="1" u="none" strike="noStrike" cap="none">
                <a:solidFill>
                  <a:srgbClr val="3F3F3F"/>
                </a:solidFill>
                <a:latin typeface="Rockwell"/>
                <a:ea typeface="Rockwell"/>
                <a:cs typeface="Rockwell"/>
                <a:sym typeface="Rockwell"/>
              </a:defRPr>
            </a:lvl9p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n-US" sz="1200" b="1" i="1" u="none" strike="noStrike" kern="0" cap="none" spc="0" normalizeH="0" baseline="0" noProof="0">
                <a:ln>
                  <a:noFill/>
                </a:ln>
                <a:solidFill>
                  <a:srgbClr val="3F3F3F"/>
                </a:solidFill>
                <a:effectLst/>
                <a:uLnTx/>
                <a:uFillTx/>
                <a:latin typeface="Rockwell"/>
                <a:sym typeface="Rockwell"/>
              </a:rPr>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t>‹#›</a:t>
            </a:fld>
            <a:endParaRPr kumimoji="0" sz="1200" b="1" i="1" u="none" strike="noStrike" kern="0" cap="none" spc="0" normalizeH="0" baseline="0" noProof="0">
              <a:ln>
                <a:noFill/>
              </a:ln>
              <a:solidFill>
                <a:srgbClr val="3F3F3F"/>
              </a:solidFill>
              <a:effectLst/>
              <a:uLnTx/>
              <a:uFillTx/>
              <a:latin typeface="Rockwell"/>
              <a:sym typeface="Rockwell"/>
            </a:endParaRPr>
          </a:p>
        </p:txBody>
      </p:sp>
    </p:spTree>
    <p:extLst>
      <p:ext uri="{BB962C8B-B14F-4D97-AF65-F5344CB8AC3E}">
        <p14:creationId xmlns:p14="http://schemas.microsoft.com/office/powerpoint/2010/main" val="190821118"/>
      </p:ext>
    </p:extLst>
  </p:cSld>
  <p:clrMapOvr>
    <a:masterClrMapping/>
  </p:clrMapOvr>
</p:sldLayout>
</file>

<file path=ppt/slideLayouts/slideLayout227.xml><?xml version="1.0" encoding="utf-8"?>
<p:sldLayout xmlns:a="http://schemas.openxmlformats.org/drawingml/2006/main" xmlns:r="http://schemas.openxmlformats.org/officeDocument/2006/relationships" xmlns:p="http://schemas.openxmlformats.org/presentationml/2006/main" showMasterSp="0" matchingName="Title Slide">
  <p:cSld name="Title Slide">
    <p:bg>
      <p:bgPr>
        <a:solidFill>
          <a:schemeClr val="lt1"/>
        </a:solidFill>
        <a:effectLst/>
      </p:bgPr>
    </p:bg>
    <p:spTree>
      <p:nvGrpSpPr>
        <p:cNvPr id="1" name="Shape 378"/>
        <p:cNvGrpSpPr/>
        <p:nvPr/>
      </p:nvGrpSpPr>
      <p:grpSpPr>
        <a:xfrm>
          <a:off x="0" y="0"/>
          <a:ext cx="0" cy="0"/>
          <a:chOff x="0" y="0"/>
          <a:chExt cx="0" cy="0"/>
        </a:xfrm>
      </p:grpSpPr>
      <p:sp>
        <p:nvSpPr>
          <p:cNvPr id="379" name="Google Shape;379;p24"/>
          <p:cNvSpPr txBox="1">
            <a:spLocks noGrp="1"/>
          </p:cNvSpPr>
          <p:nvPr>
            <p:ph type="ctrTitle"/>
          </p:nvPr>
        </p:nvSpPr>
        <p:spPr>
          <a:xfrm>
            <a:off x="0" y="1768422"/>
            <a:ext cx="6840000" cy="2387600"/>
          </a:xfrm>
          <a:prstGeom prst="rect">
            <a:avLst/>
          </a:prstGeom>
          <a:solidFill>
            <a:schemeClr val="dk1">
              <a:alpha val="80000"/>
            </a:schemeClr>
          </a:solidFill>
          <a:ln>
            <a:noFill/>
          </a:ln>
        </p:spPr>
        <p:txBody>
          <a:bodyPr spcFirstLastPara="1" wrap="square" lIns="432000" tIns="0" rIns="432000" bIns="144000" anchor="b" anchorCtr="0"/>
          <a:lstStyle>
            <a:lvl1pPr marR="0" lvl="0" algn="l" rtl="0">
              <a:lnSpc>
                <a:spcPct val="90000"/>
              </a:lnSpc>
              <a:spcBef>
                <a:spcPts val="0"/>
              </a:spcBef>
              <a:spcAft>
                <a:spcPts val="0"/>
              </a:spcAft>
              <a:buClr>
                <a:schemeClr val="lt1"/>
              </a:buClr>
              <a:buSzPts val="4200"/>
              <a:buFont typeface="Economica"/>
              <a:buNone/>
              <a:defRPr sz="4200" b="0" i="0" u="none" strike="noStrike" cap="none">
                <a:solidFill>
                  <a:schemeClr val="lt1"/>
                </a:solidFill>
                <a:latin typeface="Economica"/>
                <a:ea typeface="Economica"/>
                <a:cs typeface="Economica"/>
                <a:sym typeface="Economica"/>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endParaRPr/>
          </a:p>
        </p:txBody>
      </p:sp>
      <p:sp>
        <p:nvSpPr>
          <p:cNvPr id="380" name="Google Shape;380;p24"/>
          <p:cNvSpPr txBox="1">
            <a:spLocks noGrp="1"/>
          </p:cNvSpPr>
          <p:nvPr>
            <p:ph type="subTitle" idx="1"/>
          </p:nvPr>
        </p:nvSpPr>
        <p:spPr>
          <a:xfrm>
            <a:off x="0" y="4153578"/>
            <a:ext cx="6840000" cy="936000"/>
          </a:xfrm>
          <a:prstGeom prst="rect">
            <a:avLst/>
          </a:prstGeom>
          <a:solidFill>
            <a:schemeClr val="dk1">
              <a:alpha val="89803"/>
            </a:schemeClr>
          </a:solidFill>
          <a:ln>
            <a:noFill/>
          </a:ln>
        </p:spPr>
        <p:txBody>
          <a:bodyPr spcFirstLastPara="1" wrap="square" lIns="432000" tIns="144000" rIns="0" bIns="0" anchor="t" anchorCtr="0"/>
          <a:lstStyle>
            <a:lvl1pPr marR="0" lvl="0" algn="l" rtl="0">
              <a:lnSpc>
                <a:spcPct val="90000"/>
              </a:lnSpc>
              <a:spcBef>
                <a:spcPts val="1000"/>
              </a:spcBef>
              <a:spcAft>
                <a:spcPts val="0"/>
              </a:spcAft>
              <a:buClr>
                <a:schemeClr val="lt1"/>
              </a:buClr>
              <a:buSzPts val="2100"/>
              <a:buFont typeface="Arial"/>
              <a:buNone/>
              <a:defRPr sz="2100" b="0" i="0" u="none" strike="noStrike" cap="none">
                <a:solidFill>
                  <a:schemeClr val="lt1"/>
                </a:solidFill>
                <a:latin typeface="Calibri"/>
                <a:ea typeface="Calibri"/>
                <a:cs typeface="Calibri"/>
                <a:sym typeface="Calibri"/>
              </a:defRPr>
            </a:lvl1pPr>
            <a:lvl2pPr marR="0" lvl="1" algn="ctr" rtl="0">
              <a:lnSpc>
                <a:spcPct val="90000"/>
              </a:lnSpc>
              <a:spcBef>
                <a:spcPts val="500"/>
              </a:spcBef>
              <a:spcAft>
                <a:spcPts val="0"/>
              </a:spcAft>
              <a:buClr>
                <a:srgbClr val="3F3F3F"/>
              </a:buClr>
              <a:buSzPts val="2000"/>
              <a:buFont typeface="Arial"/>
              <a:buNone/>
              <a:defRPr sz="2000" b="0" i="0" u="none" strike="noStrike" cap="none">
                <a:solidFill>
                  <a:srgbClr val="3F3F3F"/>
                </a:solidFill>
                <a:latin typeface="Calibri"/>
                <a:ea typeface="Calibri"/>
                <a:cs typeface="Calibri"/>
                <a:sym typeface="Calibri"/>
              </a:defRPr>
            </a:lvl2pPr>
            <a:lvl3pPr marR="0" lvl="2" algn="ctr" rtl="0">
              <a:lnSpc>
                <a:spcPct val="90000"/>
              </a:lnSpc>
              <a:spcBef>
                <a:spcPts val="500"/>
              </a:spcBef>
              <a:spcAft>
                <a:spcPts val="0"/>
              </a:spcAft>
              <a:buClr>
                <a:srgbClr val="3F3F3F"/>
              </a:buClr>
              <a:buSzPts val="1800"/>
              <a:buFont typeface="Arial"/>
              <a:buNone/>
              <a:defRPr sz="1800" b="0" i="0" u="none" strike="noStrike" cap="none">
                <a:solidFill>
                  <a:srgbClr val="3F3F3F"/>
                </a:solidFill>
                <a:latin typeface="Calibri"/>
                <a:ea typeface="Calibri"/>
                <a:cs typeface="Calibri"/>
                <a:sym typeface="Calibri"/>
              </a:defRPr>
            </a:lvl3pPr>
            <a:lvl4pPr marR="0" lvl="3" algn="ctr" rtl="0">
              <a:lnSpc>
                <a:spcPct val="90000"/>
              </a:lnSpc>
              <a:spcBef>
                <a:spcPts val="500"/>
              </a:spcBef>
              <a:spcAft>
                <a:spcPts val="0"/>
              </a:spcAft>
              <a:buClr>
                <a:srgbClr val="3F3F3F"/>
              </a:buClr>
              <a:buSzPts val="1600"/>
              <a:buFont typeface="Arial"/>
              <a:buNone/>
              <a:defRPr sz="1600" b="0" i="0" u="none" strike="noStrike" cap="none">
                <a:solidFill>
                  <a:srgbClr val="3F3F3F"/>
                </a:solidFill>
                <a:latin typeface="Calibri"/>
                <a:ea typeface="Calibri"/>
                <a:cs typeface="Calibri"/>
                <a:sym typeface="Calibri"/>
              </a:defRPr>
            </a:lvl4pPr>
            <a:lvl5pPr marR="0" lvl="4" algn="ctr" rtl="0">
              <a:lnSpc>
                <a:spcPct val="90000"/>
              </a:lnSpc>
              <a:spcBef>
                <a:spcPts val="500"/>
              </a:spcBef>
              <a:spcAft>
                <a:spcPts val="0"/>
              </a:spcAft>
              <a:buClr>
                <a:srgbClr val="3F3F3F"/>
              </a:buClr>
              <a:buSzPts val="1600"/>
              <a:buFont typeface="Arial"/>
              <a:buNone/>
              <a:defRPr sz="1600" b="0" i="0" u="none" strike="noStrike" cap="none">
                <a:solidFill>
                  <a:srgbClr val="3F3F3F"/>
                </a:solidFill>
                <a:latin typeface="Calibri"/>
                <a:ea typeface="Calibri"/>
                <a:cs typeface="Calibri"/>
                <a:sym typeface="Calibri"/>
              </a:defRPr>
            </a:lvl5pPr>
            <a:lvl6pPr marR="0" lvl="5" algn="ctr" rtl="0">
              <a:lnSpc>
                <a:spcPct val="90000"/>
              </a:lnSpc>
              <a:spcBef>
                <a:spcPts val="500"/>
              </a:spcBef>
              <a:spcAft>
                <a:spcPts val="0"/>
              </a:spcAft>
              <a:buClr>
                <a:schemeClr val="dk1"/>
              </a:buClr>
              <a:buSzPts val="1600"/>
              <a:buFont typeface="Arial"/>
              <a:buNone/>
              <a:defRPr sz="1600" b="0" i="0" u="none" strike="noStrike" cap="none">
                <a:solidFill>
                  <a:schemeClr val="dk1"/>
                </a:solidFill>
                <a:latin typeface="Calibri"/>
                <a:ea typeface="Calibri"/>
                <a:cs typeface="Calibri"/>
                <a:sym typeface="Calibri"/>
              </a:defRPr>
            </a:lvl6pPr>
            <a:lvl7pPr marR="0" lvl="6" algn="ctr" rtl="0">
              <a:lnSpc>
                <a:spcPct val="90000"/>
              </a:lnSpc>
              <a:spcBef>
                <a:spcPts val="500"/>
              </a:spcBef>
              <a:spcAft>
                <a:spcPts val="0"/>
              </a:spcAft>
              <a:buClr>
                <a:schemeClr val="dk1"/>
              </a:buClr>
              <a:buSzPts val="1600"/>
              <a:buFont typeface="Arial"/>
              <a:buNone/>
              <a:defRPr sz="1600" b="0" i="0" u="none" strike="noStrike" cap="none">
                <a:solidFill>
                  <a:schemeClr val="dk1"/>
                </a:solidFill>
                <a:latin typeface="Calibri"/>
                <a:ea typeface="Calibri"/>
                <a:cs typeface="Calibri"/>
                <a:sym typeface="Calibri"/>
              </a:defRPr>
            </a:lvl7pPr>
            <a:lvl8pPr marR="0" lvl="7" algn="ctr" rtl="0">
              <a:lnSpc>
                <a:spcPct val="90000"/>
              </a:lnSpc>
              <a:spcBef>
                <a:spcPts val="500"/>
              </a:spcBef>
              <a:spcAft>
                <a:spcPts val="0"/>
              </a:spcAft>
              <a:buClr>
                <a:schemeClr val="dk1"/>
              </a:buClr>
              <a:buSzPts val="1600"/>
              <a:buFont typeface="Arial"/>
              <a:buNone/>
              <a:defRPr sz="1600" b="0" i="0" u="none" strike="noStrike" cap="none">
                <a:solidFill>
                  <a:schemeClr val="dk1"/>
                </a:solidFill>
                <a:latin typeface="Calibri"/>
                <a:ea typeface="Calibri"/>
                <a:cs typeface="Calibri"/>
                <a:sym typeface="Calibri"/>
              </a:defRPr>
            </a:lvl8pPr>
            <a:lvl9pPr marR="0" lvl="8" algn="ctr" rtl="0">
              <a:lnSpc>
                <a:spcPct val="90000"/>
              </a:lnSpc>
              <a:spcBef>
                <a:spcPts val="500"/>
              </a:spcBef>
              <a:spcAft>
                <a:spcPts val="0"/>
              </a:spcAft>
              <a:buClr>
                <a:schemeClr val="dk1"/>
              </a:buClr>
              <a:buSzPts val="1600"/>
              <a:buFont typeface="Arial"/>
              <a:buNone/>
              <a:defRPr sz="1600" b="0" i="0" u="none" strike="noStrike" cap="none">
                <a:solidFill>
                  <a:schemeClr val="dk1"/>
                </a:solidFill>
                <a:latin typeface="Calibri"/>
                <a:ea typeface="Calibri"/>
                <a:cs typeface="Calibri"/>
                <a:sym typeface="Calibri"/>
              </a:defRPr>
            </a:lvl9pPr>
          </a:lstStyle>
          <a:p>
            <a:endParaRPr/>
          </a:p>
        </p:txBody>
      </p:sp>
      <p:sp>
        <p:nvSpPr>
          <p:cNvPr id="381" name="Google Shape;381;p24"/>
          <p:cNvSpPr/>
          <p:nvPr/>
        </p:nvSpPr>
        <p:spPr>
          <a:xfrm rot="4308689">
            <a:off x="8139110" y="-52404"/>
            <a:ext cx="648657" cy="777553"/>
          </a:xfrm>
          <a:custGeom>
            <a:avLst/>
            <a:gdLst/>
            <a:ahLst/>
            <a:cxnLst/>
            <a:rect l="l" t="t" r="r" b="b"/>
            <a:pathLst>
              <a:path w="648657" h="777553" extrusionOk="0">
                <a:moveTo>
                  <a:pt x="0" y="777553"/>
                </a:moveTo>
                <a:lnTo>
                  <a:pt x="255474" y="0"/>
                </a:lnTo>
                <a:lnTo>
                  <a:pt x="648657" y="713937"/>
                </a:lnTo>
                <a:lnTo>
                  <a:pt x="0" y="777553"/>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382" name="Google Shape;382;p24"/>
          <p:cNvSpPr/>
          <p:nvPr/>
        </p:nvSpPr>
        <p:spPr>
          <a:xfrm rot="4308689">
            <a:off x="8878526" y="-532562"/>
            <a:ext cx="3571215" cy="3737093"/>
          </a:xfrm>
          <a:custGeom>
            <a:avLst/>
            <a:gdLst/>
            <a:ahLst/>
            <a:cxnLst/>
            <a:rect l="l" t="t" r="r" b="b"/>
            <a:pathLst>
              <a:path w="3571215" h="3737093" extrusionOk="0">
                <a:moveTo>
                  <a:pt x="0" y="3023156"/>
                </a:moveTo>
                <a:lnTo>
                  <a:pt x="993291" y="0"/>
                </a:lnTo>
                <a:lnTo>
                  <a:pt x="3571215" y="847006"/>
                </a:lnTo>
                <a:lnTo>
                  <a:pt x="1392370" y="3639100"/>
                </a:lnTo>
                <a:lnTo>
                  <a:pt x="393183" y="3737093"/>
                </a:lnTo>
                <a:lnTo>
                  <a:pt x="0" y="3023156"/>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383" name="Google Shape;383;p24"/>
          <p:cNvSpPr/>
          <p:nvPr/>
        </p:nvSpPr>
        <p:spPr>
          <a:xfrm rot="4308689">
            <a:off x="9191192" y="1651650"/>
            <a:ext cx="1980696" cy="2066510"/>
          </a:xfrm>
          <a:custGeom>
            <a:avLst/>
            <a:gdLst/>
            <a:ahLst/>
            <a:cxnLst/>
            <a:rect l="l" t="t" r="r" b="b"/>
            <a:pathLst>
              <a:path w="1980696" h="2066510" extrusionOk="0">
                <a:moveTo>
                  <a:pt x="0" y="2066510"/>
                </a:moveTo>
                <a:lnTo>
                  <a:pt x="1138078" y="0"/>
                </a:lnTo>
                <a:lnTo>
                  <a:pt x="1980696" y="1530016"/>
                </a:lnTo>
                <a:lnTo>
                  <a:pt x="1459417" y="2066510"/>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384" name="Google Shape;384;p24"/>
          <p:cNvSpPr/>
          <p:nvPr/>
        </p:nvSpPr>
        <p:spPr>
          <a:xfrm rot="-7769131">
            <a:off x="9457431" y="3977898"/>
            <a:ext cx="346713" cy="206124"/>
          </a:xfrm>
          <a:custGeom>
            <a:avLst/>
            <a:gdLst/>
            <a:ahLst/>
            <a:cxnLst/>
            <a:rect l="l" t="t" r="r" b="b"/>
            <a:pathLst>
              <a:path w="346713" h="206124" extrusionOk="0">
                <a:moveTo>
                  <a:pt x="346713" y="206124"/>
                </a:moveTo>
                <a:lnTo>
                  <a:pt x="0" y="206124"/>
                </a:lnTo>
                <a:lnTo>
                  <a:pt x="86666" y="0"/>
                </a:lnTo>
                <a:lnTo>
                  <a:pt x="346713" y="206124"/>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385" name="Google Shape;385;p24"/>
          <p:cNvSpPr/>
          <p:nvPr/>
        </p:nvSpPr>
        <p:spPr>
          <a:xfrm rot="-9168920">
            <a:off x="9528615" y="3713859"/>
            <a:ext cx="710669" cy="335543"/>
          </a:xfrm>
          <a:custGeom>
            <a:avLst/>
            <a:gdLst/>
            <a:ahLst/>
            <a:cxnLst/>
            <a:rect l="l" t="t" r="r" b="b"/>
            <a:pathLst>
              <a:path w="710669" h="335543" extrusionOk="0">
                <a:moveTo>
                  <a:pt x="710669" y="176660"/>
                </a:moveTo>
                <a:lnTo>
                  <a:pt x="0" y="335543"/>
                </a:lnTo>
                <a:lnTo>
                  <a:pt x="141082" y="0"/>
                </a:lnTo>
                <a:lnTo>
                  <a:pt x="487795" y="0"/>
                </a:lnTo>
                <a:lnTo>
                  <a:pt x="710669" y="176660"/>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386" name="Google Shape;386;p24"/>
          <p:cNvSpPr/>
          <p:nvPr/>
        </p:nvSpPr>
        <p:spPr>
          <a:xfrm rot="4308689">
            <a:off x="8785444" y="1075879"/>
            <a:ext cx="1246227" cy="1580187"/>
          </a:xfrm>
          <a:custGeom>
            <a:avLst/>
            <a:gdLst/>
            <a:ahLst/>
            <a:cxnLst/>
            <a:rect l="l" t="t" r="r" b="b"/>
            <a:pathLst>
              <a:path w="1246227" h="1580187" extrusionOk="0">
                <a:moveTo>
                  <a:pt x="0" y="1580187"/>
                </a:moveTo>
                <a:lnTo>
                  <a:pt x="1168783" y="0"/>
                </a:lnTo>
                <a:lnTo>
                  <a:pt x="1246227" y="105569"/>
                </a:lnTo>
                <a:lnTo>
                  <a:pt x="358471" y="1574380"/>
                </a:lnTo>
                <a:lnTo>
                  <a:pt x="0" y="1580187"/>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387" name="Google Shape;387;p24"/>
          <p:cNvSpPr/>
          <p:nvPr/>
        </p:nvSpPr>
        <p:spPr>
          <a:xfrm rot="-4406895">
            <a:off x="11374788" y="2846425"/>
            <a:ext cx="243160" cy="406553"/>
          </a:xfrm>
          <a:custGeom>
            <a:avLst/>
            <a:gdLst/>
            <a:ahLst/>
            <a:cxnLst/>
            <a:rect l="l" t="t" r="r" b="b"/>
            <a:pathLst>
              <a:path w="243160" h="406553" extrusionOk="0">
                <a:moveTo>
                  <a:pt x="243160" y="342071"/>
                </a:moveTo>
                <a:lnTo>
                  <a:pt x="156493" y="406553"/>
                </a:lnTo>
                <a:lnTo>
                  <a:pt x="0" y="0"/>
                </a:lnTo>
                <a:lnTo>
                  <a:pt x="243160" y="342071"/>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388" name="Google Shape;388;p24"/>
          <p:cNvSpPr/>
          <p:nvPr/>
        </p:nvSpPr>
        <p:spPr>
          <a:xfrm rot="-4406895">
            <a:off x="10879052" y="2627354"/>
            <a:ext cx="692798" cy="510610"/>
          </a:xfrm>
          <a:custGeom>
            <a:avLst/>
            <a:gdLst/>
            <a:ahLst/>
            <a:cxnLst/>
            <a:rect l="l" t="t" r="r" b="b"/>
            <a:pathLst>
              <a:path w="692798" h="510610" extrusionOk="0">
                <a:moveTo>
                  <a:pt x="692798" y="224339"/>
                </a:moveTo>
                <a:lnTo>
                  <a:pt x="308036" y="510610"/>
                </a:lnTo>
                <a:lnTo>
                  <a:pt x="64876" y="168539"/>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Tree>
    <p:extLst>
      <p:ext uri="{BB962C8B-B14F-4D97-AF65-F5344CB8AC3E}">
        <p14:creationId xmlns:p14="http://schemas.microsoft.com/office/powerpoint/2010/main" val="1083061234"/>
      </p:ext>
    </p:extLst>
  </p:cSld>
  <p:clrMapOvr>
    <a:masterClrMapping/>
  </p:clrMapOvr>
</p:sldLayout>
</file>

<file path=ppt/slideLayouts/slideLayout228.xml><?xml version="1.0" encoding="utf-8"?>
<p:sldLayout xmlns:a="http://schemas.openxmlformats.org/drawingml/2006/main" xmlns:r="http://schemas.openxmlformats.org/officeDocument/2006/relationships" xmlns:p="http://schemas.openxmlformats.org/presentationml/2006/main" matchingName="Section Header">
  <p:cSld name="Section Header">
    <p:bg>
      <p:bgPr>
        <a:solidFill>
          <a:schemeClr val="lt1"/>
        </a:solidFill>
        <a:effectLst/>
      </p:bgPr>
    </p:bg>
    <p:spTree>
      <p:nvGrpSpPr>
        <p:cNvPr id="1" name="Shape 389"/>
        <p:cNvGrpSpPr/>
        <p:nvPr/>
      </p:nvGrpSpPr>
      <p:grpSpPr>
        <a:xfrm>
          <a:off x="0" y="0"/>
          <a:ext cx="0" cy="0"/>
          <a:chOff x="0" y="0"/>
          <a:chExt cx="0" cy="0"/>
        </a:xfrm>
      </p:grpSpPr>
      <p:sp>
        <p:nvSpPr>
          <p:cNvPr id="390" name="Google Shape;390;p25"/>
          <p:cNvSpPr/>
          <p:nvPr/>
        </p:nvSpPr>
        <p:spPr>
          <a:xfrm>
            <a:off x="0" y="6771286"/>
            <a:ext cx="12192000" cy="86714"/>
          </a:xfrm>
          <a:prstGeom prst="rect">
            <a:avLst/>
          </a:prstGeom>
          <a:solidFill>
            <a:schemeClr val="lt1"/>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391" name="Google Shape;391;p25"/>
          <p:cNvSpPr/>
          <p:nvPr/>
        </p:nvSpPr>
        <p:spPr>
          <a:xfrm>
            <a:off x="0" y="0"/>
            <a:ext cx="12192000" cy="86714"/>
          </a:xfrm>
          <a:prstGeom prst="rect">
            <a:avLst/>
          </a:prstGeom>
          <a:solidFill>
            <a:schemeClr val="lt1"/>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392" name="Google Shape;392;p25"/>
          <p:cNvSpPr/>
          <p:nvPr/>
        </p:nvSpPr>
        <p:spPr>
          <a:xfrm rot="5400000">
            <a:off x="-3385643" y="3385642"/>
            <a:ext cx="6858001" cy="86714"/>
          </a:xfrm>
          <a:prstGeom prst="rect">
            <a:avLst/>
          </a:prstGeom>
          <a:solidFill>
            <a:schemeClr val="lt1"/>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393" name="Google Shape;393;p25"/>
          <p:cNvSpPr/>
          <p:nvPr/>
        </p:nvSpPr>
        <p:spPr>
          <a:xfrm rot="5400000">
            <a:off x="8719643" y="3385643"/>
            <a:ext cx="6858000" cy="86714"/>
          </a:xfrm>
          <a:prstGeom prst="rect">
            <a:avLst/>
          </a:prstGeom>
          <a:solidFill>
            <a:schemeClr val="lt1"/>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394" name="Google Shape;394;p25"/>
          <p:cNvSpPr txBox="1">
            <a:spLocks noGrp="1"/>
          </p:cNvSpPr>
          <p:nvPr>
            <p:ph type="ctrTitle"/>
          </p:nvPr>
        </p:nvSpPr>
        <p:spPr>
          <a:xfrm>
            <a:off x="6095999" y="86714"/>
            <a:ext cx="6009287" cy="4068402"/>
          </a:xfrm>
          <a:prstGeom prst="rect">
            <a:avLst/>
          </a:prstGeom>
          <a:solidFill>
            <a:schemeClr val="dk1">
              <a:alpha val="80000"/>
            </a:schemeClr>
          </a:solidFill>
          <a:ln>
            <a:noFill/>
          </a:ln>
        </p:spPr>
        <p:txBody>
          <a:bodyPr spcFirstLastPara="1" wrap="square" lIns="288000" tIns="0" rIns="432000" bIns="144000" anchor="b" anchorCtr="0"/>
          <a:lstStyle>
            <a:lvl1pPr marR="0" lvl="0" algn="r" rtl="0">
              <a:lnSpc>
                <a:spcPct val="90000"/>
              </a:lnSpc>
              <a:spcBef>
                <a:spcPts val="0"/>
              </a:spcBef>
              <a:spcAft>
                <a:spcPts val="0"/>
              </a:spcAft>
              <a:buClr>
                <a:schemeClr val="lt1"/>
              </a:buClr>
              <a:buSzPts val="4200"/>
              <a:buFont typeface="Economica"/>
              <a:buNone/>
              <a:defRPr sz="4200" b="0" i="0" u="none" strike="noStrike" cap="none">
                <a:solidFill>
                  <a:schemeClr val="lt1"/>
                </a:solidFill>
                <a:latin typeface="Economica"/>
                <a:ea typeface="Economica"/>
                <a:cs typeface="Economica"/>
                <a:sym typeface="Economica"/>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endParaRPr/>
          </a:p>
        </p:txBody>
      </p:sp>
      <p:sp>
        <p:nvSpPr>
          <p:cNvPr id="395" name="Google Shape;395;p25"/>
          <p:cNvSpPr txBox="1">
            <a:spLocks noGrp="1"/>
          </p:cNvSpPr>
          <p:nvPr>
            <p:ph type="subTitle" idx="1"/>
          </p:nvPr>
        </p:nvSpPr>
        <p:spPr>
          <a:xfrm>
            <a:off x="6095999" y="4152672"/>
            <a:ext cx="6009287" cy="1818422"/>
          </a:xfrm>
          <a:prstGeom prst="rect">
            <a:avLst/>
          </a:prstGeom>
          <a:solidFill>
            <a:srgbClr val="F2F2F2">
              <a:alpha val="80000"/>
            </a:srgbClr>
          </a:solidFill>
          <a:ln>
            <a:noFill/>
          </a:ln>
        </p:spPr>
        <p:txBody>
          <a:bodyPr spcFirstLastPara="1" wrap="square" lIns="288000" tIns="144000" rIns="432000" bIns="0" anchor="t" anchorCtr="0"/>
          <a:lstStyle>
            <a:lvl1pPr marR="0" lvl="0" algn="r" rtl="0">
              <a:lnSpc>
                <a:spcPct val="90000"/>
              </a:lnSpc>
              <a:spcBef>
                <a:spcPts val="1000"/>
              </a:spcBef>
              <a:spcAft>
                <a:spcPts val="0"/>
              </a:spcAft>
              <a:buClr>
                <a:schemeClr val="dk1"/>
              </a:buClr>
              <a:buSzPts val="2100"/>
              <a:buFont typeface="Arial"/>
              <a:buNone/>
              <a:defRPr sz="2100" b="0" i="0" u="none" strike="noStrike" cap="none">
                <a:solidFill>
                  <a:schemeClr val="dk1"/>
                </a:solidFill>
                <a:latin typeface="Calibri"/>
                <a:ea typeface="Calibri"/>
                <a:cs typeface="Calibri"/>
                <a:sym typeface="Calibri"/>
              </a:defRPr>
            </a:lvl1pPr>
            <a:lvl2pPr marR="0" lvl="1" algn="ctr" rtl="0">
              <a:lnSpc>
                <a:spcPct val="90000"/>
              </a:lnSpc>
              <a:spcBef>
                <a:spcPts val="500"/>
              </a:spcBef>
              <a:spcAft>
                <a:spcPts val="0"/>
              </a:spcAft>
              <a:buClr>
                <a:srgbClr val="3F3F3F"/>
              </a:buClr>
              <a:buSzPts val="2000"/>
              <a:buFont typeface="Arial"/>
              <a:buNone/>
              <a:defRPr sz="2000" b="0" i="0" u="none" strike="noStrike" cap="none">
                <a:solidFill>
                  <a:srgbClr val="3F3F3F"/>
                </a:solidFill>
                <a:latin typeface="Calibri"/>
                <a:ea typeface="Calibri"/>
                <a:cs typeface="Calibri"/>
                <a:sym typeface="Calibri"/>
              </a:defRPr>
            </a:lvl2pPr>
            <a:lvl3pPr marR="0" lvl="2" algn="ctr" rtl="0">
              <a:lnSpc>
                <a:spcPct val="90000"/>
              </a:lnSpc>
              <a:spcBef>
                <a:spcPts val="500"/>
              </a:spcBef>
              <a:spcAft>
                <a:spcPts val="0"/>
              </a:spcAft>
              <a:buClr>
                <a:srgbClr val="3F3F3F"/>
              </a:buClr>
              <a:buSzPts val="1800"/>
              <a:buFont typeface="Arial"/>
              <a:buNone/>
              <a:defRPr sz="1800" b="0" i="0" u="none" strike="noStrike" cap="none">
                <a:solidFill>
                  <a:srgbClr val="3F3F3F"/>
                </a:solidFill>
                <a:latin typeface="Calibri"/>
                <a:ea typeface="Calibri"/>
                <a:cs typeface="Calibri"/>
                <a:sym typeface="Calibri"/>
              </a:defRPr>
            </a:lvl3pPr>
            <a:lvl4pPr marR="0" lvl="3" algn="ctr" rtl="0">
              <a:lnSpc>
                <a:spcPct val="90000"/>
              </a:lnSpc>
              <a:spcBef>
                <a:spcPts val="500"/>
              </a:spcBef>
              <a:spcAft>
                <a:spcPts val="0"/>
              </a:spcAft>
              <a:buClr>
                <a:srgbClr val="3F3F3F"/>
              </a:buClr>
              <a:buSzPts val="1600"/>
              <a:buFont typeface="Arial"/>
              <a:buNone/>
              <a:defRPr sz="1600" b="0" i="0" u="none" strike="noStrike" cap="none">
                <a:solidFill>
                  <a:srgbClr val="3F3F3F"/>
                </a:solidFill>
                <a:latin typeface="Calibri"/>
                <a:ea typeface="Calibri"/>
                <a:cs typeface="Calibri"/>
                <a:sym typeface="Calibri"/>
              </a:defRPr>
            </a:lvl4pPr>
            <a:lvl5pPr marR="0" lvl="4" algn="ctr" rtl="0">
              <a:lnSpc>
                <a:spcPct val="90000"/>
              </a:lnSpc>
              <a:spcBef>
                <a:spcPts val="500"/>
              </a:spcBef>
              <a:spcAft>
                <a:spcPts val="0"/>
              </a:spcAft>
              <a:buClr>
                <a:srgbClr val="3F3F3F"/>
              </a:buClr>
              <a:buSzPts val="1600"/>
              <a:buFont typeface="Arial"/>
              <a:buNone/>
              <a:defRPr sz="1600" b="0" i="0" u="none" strike="noStrike" cap="none">
                <a:solidFill>
                  <a:srgbClr val="3F3F3F"/>
                </a:solidFill>
                <a:latin typeface="Calibri"/>
                <a:ea typeface="Calibri"/>
                <a:cs typeface="Calibri"/>
                <a:sym typeface="Calibri"/>
              </a:defRPr>
            </a:lvl5pPr>
            <a:lvl6pPr marR="0" lvl="5" algn="ctr" rtl="0">
              <a:lnSpc>
                <a:spcPct val="90000"/>
              </a:lnSpc>
              <a:spcBef>
                <a:spcPts val="500"/>
              </a:spcBef>
              <a:spcAft>
                <a:spcPts val="0"/>
              </a:spcAft>
              <a:buClr>
                <a:schemeClr val="dk1"/>
              </a:buClr>
              <a:buSzPts val="1600"/>
              <a:buFont typeface="Arial"/>
              <a:buNone/>
              <a:defRPr sz="1600" b="0" i="0" u="none" strike="noStrike" cap="none">
                <a:solidFill>
                  <a:schemeClr val="dk1"/>
                </a:solidFill>
                <a:latin typeface="Calibri"/>
                <a:ea typeface="Calibri"/>
                <a:cs typeface="Calibri"/>
                <a:sym typeface="Calibri"/>
              </a:defRPr>
            </a:lvl6pPr>
            <a:lvl7pPr marR="0" lvl="6" algn="ctr" rtl="0">
              <a:lnSpc>
                <a:spcPct val="90000"/>
              </a:lnSpc>
              <a:spcBef>
                <a:spcPts val="500"/>
              </a:spcBef>
              <a:spcAft>
                <a:spcPts val="0"/>
              </a:spcAft>
              <a:buClr>
                <a:schemeClr val="dk1"/>
              </a:buClr>
              <a:buSzPts val="1600"/>
              <a:buFont typeface="Arial"/>
              <a:buNone/>
              <a:defRPr sz="1600" b="0" i="0" u="none" strike="noStrike" cap="none">
                <a:solidFill>
                  <a:schemeClr val="dk1"/>
                </a:solidFill>
                <a:latin typeface="Calibri"/>
                <a:ea typeface="Calibri"/>
                <a:cs typeface="Calibri"/>
                <a:sym typeface="Calibri"/>
              </a:defRPr>
            </a:lvl7pPr>
            <a:lvl8pPr marR="0" lvl="7" algn="ctr" rtl="0">
              <a:lnSpc>
                <a:spcPct val="90000"/>
              </a:lnSpc>
              <a:spcBef>
                <a:spcPts val="500"/>
              </a:spcBef>
              <a:spcAft>
                <a:spcPts val="0"/>
              </a:spcAft>
              <a:buClr>
                <a:schemeClr val="dk1"/>
              </a:buClr>
              <a:buSzPts val="1600"/>
              <a:buFont typeface="Arial"/>
              <a:buNone/>
              <a:defRPr sz="1600" b="0" i="0" u="none" strike="noStrike" cap="none">
                <a:solidFill>
                  <a:schemeClr val="dk1"/>
                </a:solidFill>
                <a:latin typeface="Calibri"/>
                <a:ea typeface="Calibri"/>
                <a:cs typeface="Calibri"/>
                <a:sym typeface="Calibri"/>
              </a:defRPr>
            </a:lvl8pPr>
            <a:lvl9pPr marR="0" lvl="8" algn="ctr" rtl="0">
              <a:lnSpc>
                <a:spcPct val="90000"/>
              </a:lnSpc>
              <a:spcBef>
                <a:spcPts val="500"/>
              </a:spcBef>
              <a:spcAft>
                <a:spcPts val="0"/>
              </a:spcAft>
              <a:buClr>
                <a:schemeClr val="dk1"/>
              </a:buClr>
              <a:buSzPts val="1600"/>
              <a:buFont typeface="Arial"/>
              <a:buNone/>
              <a:defRPr sz="1600" b="0" i="0" u="none" strike="noStrike" cap="none">
                <a:solidFill>
                  <a:schemeClr val="dk1"/>
                </a:solidFill>
                <a:latin typeface="Calibri"/>
                <a:ea typeface="Calibri"/>
                <a:cs typeface="Calibri"/>
                <a:sym typeface="Calibri"/>
              </a:defRPr>
            </a:lvl9pPr>
          </a:lstStyle>
          <a:p>
            <a:endParaRPr/>
          </a:p>
        </p:txBody>
      </p:sp>
      <p:sp>
        <p:nvSpPr>
          <p:cNvPr id="396" name="Google Shape;396;p25"/>
          <p:cNvSpPr>
            <a:spLocks noGrp="1"/>
          </p:cNvSpPr>
          <p:nvPr>
            <p:ph type="sldNum" idx="12"/>
          </p:nvPr>
        </p:nvSpPr>
        <p:spPr>
          <a:xfrm>
            <a:off x="11496369" y="6155190"/>
            <a:ext cx="432000" cy="432000"/>
          </a:xfrm>
          <a:prstGeom prst="ellipse">
            <a:avLst/>
          </a:prstGeom>
          <a:noFill/>
          <a:ln w="9525" cap="flat" cmpd="sng">
            <a:solidFill>
              <a:schemeClr val="accent1"/>
            </a:solidFill>
            <a:prstDash val="solid"/>
            <a:round/>
            <a:headEnd type="none" w="sm" len="sm"/>
            <a:tailEnd type="none" w="sm" len="sm"/>
          </a:ln>
        </p:spPr>
        <p:txBody>
          <a:bodyPr spcFirstLastPara="1" wrap="square" lIns="0" tIns="0" rIns="0" bIns="0" anchor="ctr" anchorCtr="0">
            <a:noAutofit/>
          </a:bodyPr>
          <a:lstStyle>
            <a:lvl1pPr marL="0" marR="0" lvl="0" indent="0" algn="ctr" rtl="0">
              <a:spcBef>
                <a:spcPts val="0"/>
              </a:spcBef>
              <a:buNone/>
              <a:defRPr sz="1200" b="1" i="1" u="none" strike="noStrike" cap="none">
                <a:solidFill>
                  <a:schemeClr val="dk1"/>
                </a:solidFill>
                <a:latin typeface="Rockwell"/>
                <a:ea typeface="Rockwell"/>
                <a:cs typeface="Rockwell"/>
                <a:sym typeface="Rockwell"/>
              </a:defRPr>
            </a:lvl1pPr>
            <a:lvl2pPr marL="0" marR="0" lvl="1" indent="0" algn="ctr" rtl="0">
              <a:spcBef>
                <a:spcPts val="0"/>
              </a:spcBef>
              <a:buNone/>
              <a:defRPr sz="1200" b="1" i="1" u="none" strike="noStrike" cap="none">
                <a:solidFill>
                  <a:schemeClr val="dk1"/>
                </a:solidFill>
                <a:latin typeface="Rockwell"/>
                <a:ea typeface="Rockwell"/>
                <a:cs typeface="Rockwell"/>
                <a:sym typeface="Rockwell"/>
              </a:defRPr>
            </a:lvl2pPr>
            <a:lvl3pPr marL="0" marR="0" lvl="2" indent="0" algn="ctr" rtl="0">
              <a:spcBef>
                <a:spcPts val="0"/>
              </a:spcBef>
              <a:buNone/>
              <a:defRPr sz="1200" b="1" i="1" u="none" strike="noStrike" cap="none">
                <a:solidFill>
                  <a:schemeClr val="dk1"/>
                </a:solidFill>
                <a:latin typeface="Rockwell"/>
                <a:ea typeface="Rockwell"/>
                <a:cs typeface="Rockwell"/>
                <a:sym typeface="Rockwell"/>
              </a:defRPr>
            </a:lvl3pPr>
            <a:lvl4pPr marL="0" marR="0" lvl="3" indent="0" algn="ctr" rtl="0">
              <a:spcBef>
                <a:spcPts val="0"/>
              </a:spcBef>
              <a:buNone/>
              <a:defRPr sz="1200" b="1" i="1" u="none" strike="noStrike" cap="none">
                <a:solidFill>
                  <a:schemeClr val="dk1"/>
                </a:solidFill>
                <a:latin typeface="Rockwell"/>
                <a:ea typeface="Rockwell"/>
                <a:cs typeface="Rockwell"/>
                <a:sym typeface="Rockwell"/>
              </a:defRPr>
            </a:lvl4pPr>
            <a:lvl5pPr marL="0" marR="0" lvl="4" indent="0" algn="ctr" rtl="0">
              <a:spcBef>
                <a:spcPts val="0"/>
              </a:spcBef>
              <a:buNone/>
              <a:defRPr sz="1200" b="1" i="1" u="none" strike="noStrike" cap="none">
                <a:solidFill>
                  <a:schemeClr val="dk1"/>
                </a:solidFill>
                <a:latin typeface="Rockwell"/>
                <a:ea typeface="Rockwell"/>
                <a:cs typeface="Rockwell"/>
                <a:sym typeface="Rockwell"/>
              </a:defRPr>
            </a:lvl5pPr>
            <a:lvl6pPr marL="0" marR="0" lvl="5" indent="0" algn="ctr" rtl="0">
              <a:spcBef>
                <a:spcPts val="0"/>
              </a:spcBef>
              <a:buNone/>
              <a:defRPr sz="1200" b="1" i="1" u="none" strike="noStrike" cap="none">
                <a:solidFill>
                  <a:schemeClr val="dk1"/>
                </a:solidFill>
                <a:latin typeface="Rockwell"/>
                <a:ea typeface="Rockwell"/>
                <a:cs typeface="Rockwell"/>
                <a:sym typeface="Rockwell"/>
              </a:defRPr>
            </a:lvl6pPr>
            <a:lvl7pPr marL="0" marR="0" lvl="6" indent="0" algn="ctr" rtl="0">
              <a:spcBef>
                <a:spcPts val="0"/>
              </a:spcBef>
              <a:buNone/>
              <a:defRPr sz="1200" b="1" i="1" u="none" strike="noStrike" cap="none">
                <a:solidFill>
                  <a:schemeClr val="dk1"/>
                </a:solidFill>
                <a:latin typeface="Rockwell"/>
                <a:ea typeface="Rockwell"/>
                <a:cs typeface="Rockwell"/>
                <a:sym typeface="Rockwell"/>
              </a:defRPr>
            </a:lvl7pPr>
            <a:lvl8pPr marL="0" marR="0" lvl="7" indent="0" algn="ctr" rtl="0">
              <a:spcBef>
                <a:spcPts val="0"/>
              </a:spcBef>
              <a:buNone/>
              <a:defRPr sz="1200" b="1" i="1" u="none" strike="noStrike" cap="none">
                <a:solidFill>
                  <a:schemeClr val="dk1"/>
                </a:solidFill>
                <a:latin typeface="Rockwell"/>
                <a:ea typeface="Rockwell"/>
                <a:cs typeface="Rockwell"/>
                <a:sym typeface="Rockwell"/>
              </a:defRPr>
            </a:lvl8pPr>
            <a:lvl9pPr marL="0" marR="0" lvl="8" indent="0" algn="ctr" rtl="0">
              <a:spcBef>
                <a:spcPts val="0"/>
              </a:spcBef>
              <a:buNone/>
              <a:defRPr sz="1200" b="1" i="1" u="none" strike="noStrike" cap="none">
                <a:solidFill>
                  <a:schemeClr val="dk1"/>
                </a:solidFill>
                <a:latin typeface="Rockwell"/>
                <a:ea typeface="Rockwell"/>
                <a:cs typeface="Rockwell"/>
                <a:sym typeface="Rockwell"/>
              </a:defRPr>
            </a:lvl9p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n-US" sz="1200" b="1" i="1" u="none" strike="noStrike" kern="0" cap="none" spc="0" normalizeH="0" baseline="0" noProof="0">
                <a:ln>
                  <a:noFill/>
                </a:ln>
                <a:solidFill>
                  <a:srgbClr val="000000"/>
                </a:solidFill>
                <a:effectLst/>
                <a:uLnTx/>
                <a:uFillTx/>
                <a:latin typeface="Rockwell"/>
                <a:sym typeface="Rockwell"/>
              </a:rPr>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t>‹#›</a:t>
            </a:fld>
            <a:endParaRPr kumimoji="0" sz="1200" b="1" i="1" u="none" strike="noStrike" kern="0" cap="none" spc="0" normalizeH="0" baseline="0" noProof="0">
              <a:ln>
                <a:noFill/>
              </a:ln>
              <a:solidFill>
                <a:srgbClr val="000000"/>
              </a:solidFill>
              <a:effectLst/>
              <a:uLnTx/>
              <a:uFillTx/>
              <a:latin typeface="Rockwell"/>
              <a:sym typeface="Rockwell"/>
            </a:endParaRPr>
          </a:p>
        </p:txBody>
      </p:sp>
      <p:sp>
        <p:nvSpPr>
          <p:cNvPr id="397" name="Google Shape;397;p25"/>
          <p:cNvSpPr txBox="1"/>
          <p:nvPr/>
        </p:nvSpPr>
        <p:spPr>
          <a:xfrm>
            <a:off x="5861957" y="6613071"/>
            <a:ext cx="0" cy="0"/>
          </a:xfrm>
          <a:prstGeom prst="rect">
            <a:avLst/>
          </a:prstGeom>
          <a:noFill/>
          <a:ln>
            <a:noFill/>
          </a:ln>
        </p:spPr>
        <p:txBody>
          <a:bodyPr spcFirstLastPara="1" wrap="square" lIns="0" tIns="0" rIns="0" bIns="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3F3F3F"/>
              </a:solidFill>
              <a:effectLst/>
              <a:uLnTx/>
              <a:uFillTx/>
              <a:latin typeface="Calibri"/>
              <a:ea typeface="Calibri"/>
              <a:cs typeface="Calibri"/>
              <a:sym typeface="Calibri"/>
            </a:endParaRPr>
          </a:p>
        </p:txBody>
      </p:sp>
      <p:sp>
        <p:nvSpPr>
          <p:cNvPr id="398" name="Google Shape;398;p25"/>
          <p:cNvSpPr/>
          <p:nvPr/>
        </p:nvSpPr>
        <p:spPr>
          <a:xfrm>
            <a:off x="0" y="2539992"/>
            <a:ext cx="5373076" cy="4318008"/>
          </a:xfrm>
          <a:custGeom>
            <a:avLst/>
            <a:gdLst/>
            <a:ahLst/>
            <a:cxnLst/>
            <a:rect l="l" t="t" r="r" b="b"/>
            <a:pathLst>
              <a:path w="5373076" h="4318008" extrusionOk="0">
                <a:moveTo>
                  <a:pt x="4972877" y="1816430"/>
                </a:moveTo>
                <a:lnTo>
                  <a:pt x="5211912" y="2046590"/>
                </a:lnTo>
                <a:lnTo>
                  <a:pt x="4866804" y="2013272"/>
                </a:lnTo>
                <a:close/>
                <a:moveTo>
                  <a:pt x="3721849" y="1808102"/>
                </a:moveTo>
                <a:lnTo>
                  <a:pt x="3854624" y="2524110"/>
                </a:lnTo>
                <a:lnTo>
                  <a:pt x="3419634" y="2322178"/>
                </a:lnTo>
                <a:lnTo>
                  <a:pt x="3604566" y="1945430"/>
                </a:lnTo>
                <a:close/>
                <a:moveTo>
                  <a:pt x="2301472" y="1771765"/>
                </a:moveTo>
                <a:lnTo>
                  <a:pt x="3237442" y="2134997"/>
                </a:lnTo>
                <a:lnTo>
                  <a:pt x="3266331" y="2949530"/>
                </a:lnTo>
                <a:lnTo>
                  <a:pt x="1897852" y="4318008"/>
                </a:lnTo>
                <a:lnTo>
                  <a:pt x="134565" y="4318008"/>
                </a:lnTo>
                <a:lnTo>
                  <a:pt x="0" y="4183443"/>
                </a:lnTo>
                <a:lnTo>
                  <a:pt x="0" y="2855805"/>
                </a:lnTo>
                <a:close/>
                <a:moveTo>
                  <a:pt x="5243699" y="652159"/>
                </a:moveTo>
                <a:lnTo>
                  <a:pt x="5058767" y="1028908"/>
                </a:lnTo>
                <a:lnTo>
                  <a:pt x="4960786" y="983422"/>
                </a:lnTo>
                <a:close/>
                <a:moveTo>
                  <a:pt x="3473588" y="405712"/>
                </a:moveTo>
                <a:lnTo>
                  <a:pt x="4094196" y="1366894"/>
                </a:lnTo>
                <a:lnTo>
                  <a:pt x="3778134" y="1741309"/>
                </a:lnTo>
                <a:lnTo>
                  <a:pt x="2824519" y="1808100"/>
                </a:lnTo>
                <a:close/>
                <a:moveTo>
                  <a:pt x="4454991" y="0"/>
                </a:moveTo>
                <a:lnTo>
                  <a:pt x="5373076" y="32358"/>
                </a:lnTo>
                <a:lnTo>
                  <a:pt x="4628717" y="1349015"/>
                </a:lnTo>
                <a:lnTo>
                  <a:pt x="4094010" y="779481"/>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Tree>
    <p:extLst>
      <p:ext uri="{BB962C8B-B14F-4D97-AF65-F5344CB8AC3E}">
        <p14:creationId xmlns:p14="http://schemas.microsoft.com/office/powerpoint/2010/main" val="3247198259"/>
      </p:ext>
    </p:extLst>
  </p:cSld>
  <p:clrMapOvr>
    <a:masterClrMapping/>
  </p:clrMapOvr>
</p:sldLayout>
</file>

<file path=ppt/slideLayouts/slideLayout229.xml><?xml version="1.0" encoding="utf-8"?>
<p:sldLayout xmlns:a="http://schemas.openxmlformats.org/drawingml/2006/main" xmlns:r="http://schemas.openxmlformats.org/officeDocument/2006/relationships" xmlns:p="http://schemas.openxmlformats.org/presentationml/2006/main" matchingName="Content with Caption">
  <p:cSld name="Content with Caption">
    <p:spTree>
      <p:nvGrpSpPr>
        <p:cNvPr id="1" name="Shape 399"/>
        <p:cNvGrpSpPr/>
        <p:nvPr/>
      </p:nvGrpSpPr>
      <p:grpSpPr>
        <a:xfrm>
          <a:off x="0" y="0"/>
          <a:ext cx="0" cy="0"/>
          <a:chOff x="0" y="0"/>
          <a:chExt cx="0" cy="0"/>
        </a:xfrm>
      </p:grpSpPr>
      <p:sp>
        <p:nvSpPr>
          <p:cNvPr id="400" name="Google Shape;400;p26"/>
          <p:cNvSpPr/>
          <p:nvPr/>
        </p:nvSpPr>
        <p:spPr>
          <a:xfrm rot="4308689">
            <a:off x="8139110" y="-52404"/>
            <a:ext cx="648657" cy="777553"/>
          </a:xfrm>
          <a:custGeom>
            <a:avLst/>
            <a:gdLst/>
            <a:ahLst/>
            <a:cxnLst/>
            <a:rect l="l" t="t" r="r" b="b"/>
            <a:pathLst>
              <a:path w="648657" h="777553" extrusionOk="0">
                <a:moveTo>
                  <a:pt x="0" y="777553"/>
                </a:moveTo>
                <a:lnTo>
                  <a:pt x="255474" y="0"/>
                </a:lnTo>
                <a:lnTo>
                  <a:pt x="648657" y="713937"/>
                </a:lnTo>
                <a:lnTo>
                  <a:pt x="0" y="777553"/>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401" name="Google Shape;401;p26"/>
          <p:cNvSpPr/>
          <p:nvPr/>
        </p:nvSpPr>
        <p:spPr>
          <a:xfrm rot="4308689">
            <a:off x="8878526" y="-532562"/>
            <a:ext cx="3571215" cy="3737093"/>
          </a:xfrm>
          <a:custGeom>
            <a:avLst/>
            <a:gdLst/>
            <a:ahLst/>
            <a:cxnLst/>
            <a:rect l="l" t="t" r="r" b="b"/>
            <a:pathLst>
              <a:path w="3571215" h="3737093" extrusionOk="0">
                <a:moveTo>
                  <a:pt x="0" y="3023156"/>
                </a:moveTo>
                <a:lnTo>
                  <a:pt x="993291" y="0"/>
                </a:lnTo>
                <a:lnTo>
                  <a:pt x="3571215" y="847006"/>
                </a:lnTo>
                <a:lnTo>
                  <a:pt x="1392370" y="3639100"/>
                </a:lnTo>
                <a:lnTo>
                  <a:pt x="393183" y="3737093"/>
                </a:lnTo>
                <a:lnTo>
                  <a:pt x="0" y="3023156"/>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402" name="Google Shape;402;p26"/>
          <p:cNvSpPr txBox="1">
            <a:spLocks noGrp="1"/>
          </p:cNvSpPr>
          <p:nvPr>
            <p:ph type="ftr" idx="11"/>
          </p:nvPr>
        </p:nvSpPr>
        <p:spPr>
          <a:xfrm>
            <a:off x="431999" y="6188628"/>
            <a:ext cx="8784941" cy="365125"/>
          </a:xfrm>
          <a:prstGeom prst="rect">
            <a:avLst/>
          </a:prstGeom>
          <a:noFill/>
          <a:ln>
            <a:noFill/>
          </a:ln>
        </p:spPr>
        <p:txBody>
          <a:bodyPr spcFirstLastPara="1" wrap="square" lIns="0" tIns="0" rIns="0" bIns="0" anchor="ctr" anchorCtr="0"/>
          <a:lstStyle>
            <a:lvl1pPr marR="0" lvl="0" algn="l" rtl="0">
              <a:spcBef>
                <a:spcPts val="0"/>
              </a:spcBef>
              <a:spcAft>
                <a:spcPts val="0"/>
              </a:spcAft>
              <a:buSzPts val="1400"/>
              <a:buNone/>
              <a:defRPr sz="1200" b="0" i="0" u="none" strike="noStrike" cap="none">
                <a:solidFill>
                  <a:srgbClr val="3F3F3F"/>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200" b="0" i="0" u="none" strike="noStrike" kern="0" cap="none" spc="0" normalizeH="0" baseline="0" noProof="0">
              <a:ln>
                <a:noFill/>
              </a:ln>
              <a:solidFill>
                <a:srgbClr val="3F3F3F"/>
              </a:solidFill>
              <a:effectLst/>
              <a:uLnTx/>
              <a:uFillTx/>
              <a:latin typeface="Calibri"/>
              <a:cs typeface="Calibri"/>
              <a:sym typeface="Calibri"/>
            </a:endParaRPr>
          </a:p>
        </p:txBody>
      </p:sp>
      <p:sp>
        <p:nvSpPr>
          <p:cNvPr id="403" name="Google Shape;403;p26"/>
          <p:cNvSpPr>
            <a:spLocks noGrp="1"/>
          </p:cNvSpPr>
          <p:nvPr>
            <p:ph type="sldNum" idx="12"/>
          </p:nvPr>
        </p:nvSpPr>
        <p:spPr>
          <a:xfrm>
            <a:off x="11496369" y="6155190"/>
            <a:ext cx="432000" cy="432000"/>
          </a:xfrm>
          <a:prstGeom prst="ellipse">
            <a:avLst/>
          </a:prstGeom>
          <a:noFill/>
          <a:ln w="9525" cap="flat" cmpd="sng">
            <a:solidFill>
              <a:schemeClr val="accent1"/>
            </a:solidFill>
            <a:prstDash val="solid"/>
            <a:round/>
            <a:headEnd type="none" w="sm" len="sm"/>
            <a:tailEnd type="none" w="sm" len="sm"/>
          </a:ln>
        </p:spPr>
        <p:txBody>
          <a:bodyPr spcFirstLastPara="1" wrap="square" lIns="0" tIns="0" rIns="0" bIns="0" anchor="ctr" anchorCtr="0">
            <a:noAutofit/>
          </a:bodyPr>
          <a:lstStyle>
            <a:lvl1pPr marL="0" marR="0" lvl="0" indent="0" algn="ctr" rtl="0">
              <a:spcBef>
                <a:spcPts val="0"/>
              </a:spcBef>
              <a:buNone/>
              <a:defRPr sz="1200" b="1" i="1" u="none" strike="noStrike" cap="none">
                <a:solidFill>
                  <a:srgbClr val="3F3F3F"/>
                </a:solidFill>
                <a:latin typeface="Rockwell"/>
                <a:ea typeface="Rockwell"/>
                <a:cs typeface="Rockwell"/>
                <a:sym typeface="Rockwell"/>
              </a:defRPr>
            </a:lvl1pPr>
            <a:lvl2pPr marL="0" marR="0" lvl="1" indent="0" algn="ctr" rtl="0">
              <a:spcBef>
                <a:spcPts val="0"/>
              </a:spcBef>
              <a:buNone/>
              <a:defRPr sz="1200" b="1" i="1" u="none" strike="noStrike" cap="none">
                <a:solidFill>
                  <a:srgbClr val="3F3F3F"/>
                </a:solidFill>
                <a:latin typeface="Rockwell"/>
                <a:ea typeface="Rockwell"/>
                <a:cs typeface="Rockwell"/>
                <a:sym typeface="Rockwell"/>
              </a:defRPr>
            </a:lvl2pPr>
            <a:lvl3pPr marL="0" marR="0" lvl="2" indent="0" algn="ctr" rtl="0">
              <a:spcBef>
                <a:spcPts val="0"/>
              </a:spcBef>
              <a:buNone/>
              <a:defRPr sz="1200" b="1" i="1" u="none" strike="noStrike" cap="none">
                <a:solidFill>
                  <a:srgbClr val="3F3F3F"/>
                </a:solidFill>
                <a:latin typeface="Rockwell"/>
                <a:ea typeface="Rockwell"/>
                <a:cs typeface="Rockwell"/>
                <a:sym typeface="Rockwell"/>
              </a:defRPr>
            </a:lvl3pPr>
            <a:lvl4pPr marL="0" marR="0" lvl="3" indent="0" algn="ctr" rtl="0">
              <a:spcBef>
                <a:spcPts val="0"/>
              </a:spcBef>
              <a:buNone/>
              <a:defRPr sz="1200" b="1" i="1" u="none" strike="noStrike" cap="none">
                <a:solidFill>
                  <a:srgbClr val="3F3F3F"/>
                </a:solidFill>
                <a:latin typeface="Rockwell"/>
                <a:ea typeface="Rockwell"/>
                <a:cs typeface="Rockwell"/>
                <a:sym typeface="Rockwell"/>
              </a:defRPr>
            </a:lvl4pPr>
            <a:lvl5pPr marL="0" marR="0" lvl="4" indent="0" algn="ctr" rtl="0">
              <a:spcBef>
                <a:spcPts val="0"/>
              </a:spcBef>
              <a:buNone/>
              <a:defRPr sz="1200" b="1" i="1" u="none" strike="noStrike" cap="none">
                <a:solidFill>
                  <a:srgbClr val="3F3F3F"/>
                </a:solidFill>
                <a:latin typeface="Rockwell"/>
                <a:ea typeface="Rockwell"/>
                <a:cs typeface="Rockwell"/>
                <a:sym typeface="Rockwell"/>
              </a:defRPr>
            </a:lvl5pPr>
            <a:lvl6pPr marL="0" marR="0" lvl="5" indent="0" algn="ctr" rtl="0">
              <a:spcBef>
                <a:spcPts val="0"/>
              </a:spcBef>
              <a:buNone/>
              <a:defRPr sz="1200" b="1" i="1" u="none" strike="noStrike" cap="none">
                <a:solidFill>
                  <a:srgbClr val="3F3F3F"/>
                </a:solidFill>
                <a:latin typeface="Rockwell"/>
                <a:ea typeface="Rockwell"/>
                <a:cs typeface="Rockwell"/>
                <a:sym typeface="Rockwell"/>
              </a:defRPr>
            </a:lvl6pPr>
            <a:lvl7pPr marL="0" marR="0" lvl="6" indent="0" algn="ctr" rtl="0">
              <a:spcBef>
                <a:spcPts val="0"/>
              </a:spcBef>
              <a:buNone/>
              <a:defRPr sz="1200" b="1" i="1" u="none" strike="noStrike" cap="none">
                <a:solidFill>
                  <a:srgbClr val="3F3F3F"/>
                </a:solidFill>
                <a:latin typeface="Rockwell"/>
                <a:ea typeface="Rockwell"/>
                <a:cs typeface="Rockwell"/>
                <a:sym typeface="Rockwell"/>
              </a:defRPr>
            </a:lvl7pPr>
            <a:lvl8pPr marL="0" marR="0" lvl="7" indent="0" algn="ctr" rtl="0">
              <a:spcBef>
                <a:spcPts val="0"/>
              </a:spcBef>
              <a:buNone/>
              <a:defRPr sz="1200" b="1" i="1" u="none" strike="noStrike" cap="none">
                <a:solidFill>
                  <a:srgbClr val="3F3F3F"/>
                </a:solidFill>
                <a:latin typeface="Rockwell"/>
                <a:ea typeface="Rockwell"/>
                <a:cs typeface="Rockwell"/>
                <a:sym typeface="Rockwell"/>
              </a:defRPr>
            </a:lvl8pPr>
            <a:lvl9pPr marL="0" marR="0" lvl="8" indent="0" algn="ctr" rtl="0">
              <a:spcBef>
                <a:spcPts val="0"/>
              </a:spcBef>
              <a:buNone/>
              <a:defRPr sz="1200" b="1" i="1" u="none" strike="noStrike" cap="none">
                <a:solidFill>
                  <a:srgbClr val="3F3F3F"/>
                </a:solidFill>
                <a:latin typeface="Rockwell"/>
                <a:ea typeface="Rockwell"/>
                <a:cs typeface="Rockwell"/>
                <a:sym typeface="Rockwell"/>
              </a:defRPr>
            </a:lvl9p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n-US" sz="1200" b="1" i="1" u="none" strike="noStrike" kern="0" cap="none" spc="0" normalizeH="0" baseline="0" noProof="0">
                <a:ln>
                  <a:noFill/>
                </a:ln>
                <a:solidFill>
                  <a:srgbClr val="3F3F3F"/>
                </a:solidFill>
                <a:effectLst/>
                <a:uLnTx/>
                <a:uFillTx/>
                <a:latin typeface="Rockwell"/>
                <a:sym typeface="Rockwell"/>
              </a:rPr>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t>‹#›</a:t>
            </a:fld>
            <a:endParaRPr kumimoji="0" sz="1200" b="1" i="1" u="none" strike="noStrike" kern="0" cap="none" spc="0" normalizeH="0" baseline="0" noProof="0">
              <a:ln>
                <a:noFill/>
              </a:ln>
              <a:solidFill>
                <a:srgbClr val="3F3F3F"/>
              </a:solidFill>
              <a:effectLst/>
              <a:uLnTx/>
              <a:uFillTx/>
              <a:latin typeface="Rockwell"/>
              <a:sym typeface="Rockwell"/>
            </a:endParaRPr>
          </a:p>
        </p:txBody>
      </p:sp>
      <p:sp>
        <p:nvSpPr>
          <p:cNvPr id="404" name="Google Shape;404;p26"/>
          <p:cNvSpPr/>
          <p:nvPr/>
        </p:nvSpPr>
        <p:spPr>
          <a:xfrm rot="4308689">
            <a:off x="9191192" y="1651650"/>
            <a:ext cx="1980696" cy="2066510"/>
          </a:xfrm>
          <a:custGeom>
            <a:avLst/>
            <a:gdLst/>
            <a:ahLst/>
            <a:cxnLst/>
            <a:rect l="l" t="t" r="r" b="b"/>
            <a:pathLst>
              <a:path w="1980696" h="2066510" extrusionOk="0">
                <a:moveTo>
                  <a:pt x="0" y="2066510"/>
                </a:moveTo>
                <a:lnTo>
                  <a:pt x="1138078" y="0"/>
                </a:lnTo>
                <a:lnTo>
                  <a:pt x="1980696" y="1530016"/>
                </a:lnTo>
                <a:lnTo>
                  <a:pt x="1459417" y="2066510"/>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405" name="Google Shape;405;p26"/>
          <p:cNvSpPr/>
          <p:nvPr/>
        </p:nvSpPr>
        <p:spPr>
          <a:xfrm rot="-7769131">
            <a:off x="9457431" y="3977898"/>
            <a:ext cx="346713" cy="206124"/>
          </a:xfrm>
          <a:custGeom>
            <a:avLst/>
            <a:gdLst/>
            <a:ahLst/>
            <a:cxnLst/>
            <a:rect l="l" t="t" r="r" b="b"/>
            <a:pathLst>
              <a:path w="346713" h="206124" extrusionOk="0">
                <a:moveTo>
                  <a:pt x="346713" y="206124"/>
                </a:moveTo>
                <a:lnTo>
                  <a:pt x="0" y="206124"/>
                </a:lnTo>
                <a:lnTo>
                  <a:pt x="86666" y="0"/>
                </a:lnTo>
                <a:lnTo>
                  <a:pt x="346713" y="206124"/>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406" name="Google Shape;406;p26"/>
          <p:cNvSpPr/>
          <p:nvPr/>
        </p:nvSpPr>
        <p:spPr>
          <a:xfrm rot="-9168920">
            <a:off x="9528615" y="3713859"/>
            <a:ext cx="710669" cy="335543"/>
          </a:xfrm>
          <a:custGeom>
            <a:avLst/>
            <a:gdLst/>
            <a:ahLst/>
            <a:cxnLst/>
            <a:rect l="l" t="t" r="r" b="b"/>
            <a:pathLst>
              <a:path w="710669" h="335543" extrusionOk="0">
                <a:moveTo>
                  <a:pt x="710669" y="176660"/>
                </a:moveTo>
                <a:lnTo>
                  <a:pt x="0" y="335543"/>
                </a:lnTo>
                <a:lnTo>
                  <a:pt x="141082" y="0"/>
                </a:lnTo>
                <a:lnTo>
                  <a:pt x="487795" y="0"/>
                </a:lnTo>
                <a:lnTo>
                  <a:pt x="710669" y="176660"/>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407" name="Google Shape;407;p26"/>
          <p:cNvSpPr/>
          <p:nvPr/>
        </p:nvSpPr>
        <p:spPr>
          <a:xfrm rot="4308689">
            <a:off x="8785444" y="1075879"/>
            <a:ext cx="1246227" cy="1580187"/>
          </a:xfrm>
          <a:custGeom>
            <a:avLst/>
            <a:gdLst/>
            <a:ahLst/>
            <a:cxnLst/>
            <a:rect l="l" t="t" r="r" b="b"/>
            <a:pathLst>
              <a:path w="1246227" h="1580187" extrusionOk="0">
                <a:moveTo>
                  <a:pt x="0" y="1580187"/>
                </a:moveTo>
                <a:lnTo>
                  <a:pt x="1168783" y="0"/>
                </a:lnTo>
                <a:lnTo>
                  <a:pt x="1246227" y="105569"/>
                </a:lnTo>
                <a:lnTo>
                  <a:pt x="358471" y="1574380"/>
                </a:lnTo>
                <a:lnTo>
                  <a:pt x="0" y="1580187"/>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408" name="Google Shape;408;p26"/>
          <p:cNvSpPr/>
          <p:nvPr/>
        </p:nvSpPr>
        <p:spPr>
          <a:xfrm rot="-4406895">
            <a:off x="11374788" y="2846425"/>
            <a:ext cx="243160" cy="406553"/>
          </a:xfrm>
          <a:custGeom>
            <a:avLst/>
            <a:gdLst/>
            <a:ahLst/>
            <a:cxnLst/>
            <a:rect l="l" t="t" r="r" b="b"/>
            <a:pathLst>
              <a:path w="243160" h="406553" extrusionOk="0">
                <a:moveTo>
                  <a:pt x="243160" y="342071"/>
                </a:moveTo>
                <a:lnTo>
                  <a:pt x="156493" y="406553"/>
                </a:lnTo>
                <a:lnTo>
                  <a:pt x="0" y="0"/>
                </a:lnTo>
                <a:lnTo>
                  <a:pt x="243160" y="342071"/>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409" name="Google Shape;409;p26"/>
          <p:cNvSpPr/>
          <p:nvPr/>
        </p:nvSpPr>
        <p:spPr>
          <a:xfrm rot="-4406895">
            <a:off x="10879052" y="2627354"/>
            <a:ext cx="692798" cy="510610"/>
          </a:xfrm>
          <a:custGeom>
            <a:avLst/>
            <a:gdLst/>
            <a:ahLst/>
            <a:cxnLst/>
            <a:rect l="l" t="t" r="r" b="b"/>
            <a:pathLst>
              <a:path w="692798" h="510610" extrusionOk="0">
                <a:moveTo>
                  <a:pt x="692798" y="224339"/>
                </a:moveTo>
                <a:lnTo>
                  <a:pt x="308036" y="510610"/>
                </a:lnTo>
                <a:lnTo>
                  <a:pt x="64876" y="168539"/>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410" name="Google Shape;410;p26"/>
          <p:cNvSpPr txBox="1">
            <a:spLocks noGrp="1"/>
          </p:cNvSpPr>
          <p:nvPr>
            <p:ph type="title"/>
          </p:nvPr>
        </p:nvSpPr>
        <p:spPr>
          <a:xfrm>
            <a:off x="839788" y="457200"/>
            <a:ext cx="3932237" cy="1600200"/>
          </a:xfrm>
          <a:prstGeom prst="rect">
            <a:avLst/>
          </a:prstGeom>
          <a:noFill/>
          <a:ln>
            <a:noFill/>
          </a:ln>
        </p:spPr>
        <p:txBody>
          <a:bodyPr spcFirstLastPara="1" wrap="square" lIns="0" tIns="0" rIns="0" bIns="0" anchor="b" anchorCtr="0"/>
          <a:lstStyle>
            <a:lvl1pPr marR="0" lvl="0" algn="l" rtl="0">
              <a:lnSpc>
                <a:spcPct val="90000"/>
              </a:lnSpc>
              <a:spcBef>
                <a:spcPts val="0"/>
              </a:spcBef>
              <a:spcAft>
                <a:spcPts val="0"/>
              </a:spcAft>
              <a:buClr>
                <a:srgbClr val="0070C0"/>
              </a:buClr>
              <a:buSzPts val="3200"/>
              <a:buFont typeface="Economica"/>
              <a:buNone/>
              <a:defRPr sz="3200" b="0" i="0" u="none" strike="noStrike" cap="none">
                <a:solidFill>
                  <a:srgbClr val="0070C0"/>
                </a:solidFill>
                <a:latin typeface="Economica"/>
                <a:ea typeface="Economica"/>
                <a:cs typeface="Economica"/>
                <a:sym typeface="Economica"/>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endParaRPr/>
          </a:p>
        </p:txBody>
      </p:sp>
      <p:sp>
        <p:nvSpPr>
          <p:cNvPr id="411" name="Google Shape;411;p26"/>
          <p:cNvSpPr txBox="1">
            <a:spLocks noGrp="1"/>
          </p:cNvSpPr>
          <p:nvPr>
            <p:ph type="body" idx="1"/>
          </p:nvPr>
        </p:nvSpPr>
        <p:spPr>
          <a:xfrm>
            <a:off x="839788" y="2057400"/>
            <a:ext cx="3932237" cy="3811588"/>
          </a:xfrm>
          <a:prstGeom prst="rect">
            <a:avLst/>
          </a:prstGeom>
          <a:noFill/>
          <a:ln>
            <a:noFill/>
          </a:ln>
        </p:spPr>
        <p:txBody>
          <a:bodyPr spcFirstLastPara="1" wrap="square" lIns="0" tIns="0" rIns="0" bIns="0" anchor="t" anchorCtr="0"/>
          <a:lstStyle>
            <a:lvl1pPr marL="457200" marR="0" lvl="0" indent="-228600" algn="l" rtl="0">
              <a:lnSpc>
                <a:spcPct val="90000"/>
              </a:lnSpc>
              <a:spcBef>
                <a:spcPts val="1000"/>
              </a:spcBef>
              <a:spcAft>
                <a:spcPts val="0"/>
              </a:spcAft>
              <a:buClr>
                <a:srgbClr val="3F3F3F"/>
              </a:buClr>
              <a:buSzPts val="1600"/>
              <a:buFont typeface="Arial"/>
              <a:buNone/>
              <a:defRPr sz="1600" b="0" i="0" u="none" strike="noStrike" cap="none">
                <a:solidFill>
                  <a:srgbClr val="3F3F3F"/>
                </a:solidFill>
                <a:latin typeface="Calibri"/>
                <a:ea typeface="Calibri"/>
                <a:cs typeface="Calibri"/>
                <a:sym typeface="Calibri"/>
              </a:defRPr>
            </a:lvl1pPr>
            <a:lvl2pPr marL="914400" marR="0" lvl="1" indent="-228600" algn="l" rtl="0">
              <a:lnSpc>
                <a:spcPct val="90000"/>
              </a:lnSpc>
              <a:spcBef>
                <a:spcPts val="500"/>
              </a:spcBef>
              <a:spcAft>
                <a:spcPts val="0"/>
              </a:spcAft>
              <a:buClr>
                <a:srgbClr val="3F3F3F"/>
              </a:buClr>
              <a:buSzPts val="1400"/>
              <a:buFont typeface="Arial"/>
              <a:buNone/>
              <a:defRPr sz="1400" b="0" i="0" u="none" strike="noStrike" cap="none">
                <a:solidFill>
                  <a:srgbClr val="3F3F3F"/>
                </a:solidFill>
                <a:latin typeface="Calibri"/>
                <a:ea typeface="Calibri"/>
                <a:cs typeface="Calibri"/>
                <a:sym typeface="Calibri"/>
              </a:defRPr>
            </a:lvl2pPr>
            <a:lvl3pPr marL="1371600" marR="0" lvl="2" indent="-228600" algn="l" rtl="0">
              <a:lnSpc>
                <a:spcPct val="90000"/>
              </a:lnSpc>
              <a:spcBef>
                <a:spcPts val="500"/>
              </a:spcBef>
              <a:spcAft>
                <a:spcPts val="0"/>
              </a:spcAft>
              <a:buClr>
                <a:srgbClr val="3F3F3F"/>
              </a:buClr>
              <a:buSzPts val="1200"/>
              <a:buFont typeface="Arial"/>
              <a:buNone/>
              <a:defRPr sz="1200" b="0" i="0" u="none" strike="noStrike" cap="none">
                <a:solidFill>
                  <a:srgbClr val="3F3F3F"/>
                </a:solidFill>
                <a:latin typeface="Calibri"/>
                <a:ea typeface="Calibri"/>
                <a:cs typeface="Calibri"/>
                <a:sym typeface="Calibri"/>
              </a:defRPr>
            </a:lvl3pPr>
            <a:lvl4pPr marL="1828800" marR="0" lvl="3" indent="-228600" algn="l" rtl="0">
              <a:lnSpc>
                <a:spcPct val="90000"/>
              </a:lnSpc>
              <a:spcBef>
                <a:spcPts val="500"/>
              </a:spcBef>
              <a:spcAft>
                <a:spcPts val="0"/>
              </a:spcAft>
              <a:buClr>
                <a:srgbClr val="3F3F3F"/>
              </a:buClr>
              <a:buSzPts val="1000"/>
              <a:buFont typeface="Arial"/>
              <a:buNone/>
              <a:defRPr sz="1000" b="0" i="0" u="none" strike="noStrike" cap="none">
                <a:solidFill>
                  <a:srgbClr val="3F3F3F"/>
                </a:solidFill>
                <a:latin typeface="Calibri"/>
                <a:ea typeface="Calibri"/>
                <a:cs typeface="Calibri"/>
                <a:sym typeface="Calibri"/>
              </a:defRPr>
            </a:lvl4pPr>
            <a:lvl5pPr marL="2286000" marR="0" lvl="4" indent="-228600" algn="l" rtl="0">
              <a:lnSpc>
                <a:spcPct val="90000"/>
              </a:lnSpc>
              <a:spcBef>
                <a:spcPts val="500"/>
              </a:spcBef>
              <a:spcAft>
                <a:spcPts val="0"/>
              </a:spcAft>
              <a:buClr>
                <a:srgbClr val="3F3F3F"/>
              </a:buClr>
              <a:buSzPts val="1000"/>
              <a:buFont typeface="Arial"/>
              <a:buNone/>
              <a:defRPr sz="1000" b="0" i="0" u="none" strike="noStrike" cap="none">
                <a:solidFill>
                  <a:srgbClr val="3F3F3F"/>
                </a:solidFill>
                <a:latin typeface="Calibri"/>
                <a:ea typeface="Calibri"/>
                <a:cs typeface="Calibri"/>
                <a:sym typeface="Calibri"/>
              </a:defRPr>
            </a:lvl5pPr>
            <a:lvl6pPr marL="2743200" marR="0" lvl="5" indent="-228600" algn="l" rtl="0">
              <a:lnSpc>
                <a:spcPct val="90000"/>
              </a:lnSpc>
              <a:spcBef>
                <a:spcPts val="500"/>
              </a:spcBef>
              <a:spcAft>
                <a:spcPts val="0"/>
              </a:spcAft>
              <a:buClr>
                <a:schemeClr val="dk1"/>
              </a:buClr>
              <a:buSzPts val="1000"/>
              <a:buFont typeface="Arial"/>
              <a:buNone/>
              <a:defRPr sz="1000" b="0" i="0" u="none" strike="noStrike" cap="none">
                <a:solidFill>
                  <a:schemeClr val="dk1"/>
                </a:solidFill>
                <a:latin typeface="Calibri"/>
                <a:ea typeface="Calibri"/>
                <a:cs typeface="Calibri"/>
                <a:sym typeface="Calibri"/>
              </a:defRPr>
            </a:lvl6pPr>
            <a:lvl7pPr marL="3200400" marR="0" lvl="6" indent="-228600" algn="l" rtl="0">
              <a:lnSpc>
                <a:spcPct val="90000"/>
              </a:lnSpc>
              <a:spcBef>
                <a:spcPts val="500"/>
              </a:spcBef>
              <a:spcAft>
                <a:spcPts val="0"/>
              </a:spcAft>
              <a:buClr>
                <a:schemeClr val="dk1"/>
              </a:buClr>
              <a:buSzPts val="1000"/>
              <a:buFont typeface="Arial"/>
              <a:buNone/>
              <a:defRPr sz="1000" b="0" i="0" u="none" strike="noStrike" cap="none">
                <a:solidFill>
                  <a:schemeClr val="dk1"/>
                </a:solidFill>
                <a:latin typeface="Calibri"/>
                <a:ea typeface="Calibri"/>
                <a:cs typeface="Calibri"/>
                <a:sym typeface="Calibri"/>
              </a:defRPr>
            </a:lvl7pPr>
            <a:lvl8pPr marL="3657600" marR="0" lvl="7" indent="-228600" algn="l" rtl="0">
              <a:lnSpc>
                <a:spcPct val="90000"/>
              </a:lnSpc>
              <a:spcBef>
                <a:spcPts val="500"/>
              </a:spcBef>
              <a:spcAft>
                <a:spcPts val="0"/>
              </a:spcAft>
              <a:buClr>
                <a:schemeClr val="dk1"/>
              </a:buClr>
              <a:buSzPts val="1000"/>
              <a:buFont typeface="Arial"/>
              <a:buNone/>
              <a:defRPr sz="1000" b="0" i="0" u="none" strike="noStrike" cap="none">
                <a:solidFill>
                  <a:schemeClr val="dk1"/>
                </a:solidFill>
                <a:latin typeface="Calibri"/>
                <a:ea typeface="Calibri"/>
                <a:cs typeface="Calibri"/>
                <a:sym typeface="Calibri"/>
              </a:defRPr>
            </a:lvl8pPr>
            <a:lvl9pPr marL="4114800" marR="0" lvl="8" indent="-228600" algn="l" rtl="0">
              <a:lnSpc>
                <a:spcPct val="90000"/>
              </a:lnSpc>
              <a:spcBef>
                <a:spcPts val="500"/>
              </a:spcBef>
              <a:spcAft>
                <a:spcPts val="0"/>
              </a:spcAft>
              <a:buClr>
                <a:schemeClr val="dk1"/>
              </a:buClr>
              <a:buSzPts val="1000"/>
              <a:buFont typeface="Arial"/>
              <a:buNone/>
              <a:defRPr sz="1000" b="0" i="0" u="none" strike="noStrike" cap="none">
                <a:solidFill>
                  <a:schemeClr val="dk1"/>
                </a:solidFill>
                <a:latin typeface="Calibri"/>
                <a:ea typeface="Calibri"/>
                <a:cs typeface="Calibri"/>
                <a:sym typeface="Calibri"/>
              </a:defRPr>
            </a:lvl9pPr>
          </a:lstStyle>
          <a:p>
            <a:endParaRPr/>
          </a:p>
        </p:txBody>
      </p:sp>
      <p:sp>
        <p:nvSpPr>
          <p:cNvPr id="412" name="Google Shape;412;p26"/>
          <p:cNvSpPr txBox="1">
            <a:spLocks noGrp="1"/>
          </p:cNvSpPr>
          <p:nvPr>
            <p:ph type="body" idx="2"/>
          </p:nvPr>
        </p:nvSpPr>
        <p:spPr>
          <a:xfrm>
            <a:off x="5183188" y="457201"/>
            <a:ext cx="6172200" cy="5403850"/>
          </a:xfrm>
          <a:prstGeom prst="rect">
            <a:avLst/>
          </a:prstGeom>
          <a:noFill/>
          <a:ln>
            <a:noFill/>
          </a:ln>
        </p:spPr>
        <p:txBody>
          <a:bodyPr spcFirstLastPara="1" wrap="square" lIns="0" tIns="0" rIns="0" bIns="0" anchor="t" anchorCtr="0"/>
          <a:lstStyle>
            <a:lvl1pPr marL="457200" marR="0" lvl="0" indent="-431800" algn="l" rtl="0">
              <a:lnSpc>
                <a:spcPct val="90000"/>
              </a:lnSpc>
              <a:spcBef>
                <a:spcPts val="1000"/>
              </a:spcBef>
              <a:spcAft>
                <a:spcPts val="0"/>
              </a:spcAft>
              <a:buClr>
                <a:srgbClr val="3F3F3F"/>
              </a:buClr>
              <a:buSzPts val="3200"/>
              <a:buFont typeface="Arial"/>
              <a:buChar char="•"/>
              <a:defRPr sz="3200" b="0" i="0" u="none" strike="noStrike" cap="none">
                <a:solidFill>
                  <a:srgbClr val="3F3F3F"/>
                </a:solidFill>
                <a:latin typeface="Calibri"/>
                <a:ea typeface="Calibri"/>
                <a:cs typeface="Calibri"/>
                <a:sym typeface="Calibri"/>
              </a:defRPr>
            </a:lvl1pPr>
            <a:lvl2pPr marL="914400" marR="0" lvl="1" indent="-406400" algn="l" rtl="0">
              <a:lnSpc>
                <a:spcPct val="90000"/>
              </a:lnSpc>
              <a:spcBef>
                <a:spcPts val="500"/>
              </a:spcBef>
              <a:spcAft>
                <a:spcPts val="0"/>
              </a:spcAft>
              <a:buClr>
                <a:srgbClr val="3F3F3F"/>
              </a:buClr>
              <a:buSzPts val="2800"/>
              <a:buFont typeface="Arial"/>
              <a:buChar char="•"/>
              <a:defRPr sz="2800" b="0" i="0" u="none" strike="noStrike" cap="none">
                <a:solidFill>
                  <a:srgbClr val="3F3F3F"/>
                </a:solidFill>
                <a:latin typeface="Calibri"/>
                <a:ea typeface="Calibri"/>
                <a:cs typeface="Calibri"/>
                <a:sym typeface="Calibri"/>
              </a:defRPr>
            </a:lvl2pPr>
            <a:lvl3pPr marL="1371600" marR="0" lvl="2" indent="-381000" algn="l" rtl="0">
              <a:lnSpc>
                <a:spcPct val="90000"/>
              </a:lnSpc>
              <a:spcBef>
                <a:spcPts val="500"/>
              </a:spcBef>
              <a:spcAft>
                <a:spcPts val="0"/>
              </a:spcAft>
              <a:buClr>
                <a:srgbClr val="3F3F3F"/>
              </a:buClr>
              <a:buSzPts val="2400"/>
              <a:buFont typeface="Arial"/>
              <a:buChar char="•"/>
              <a:defRPr sz="2400" b="0" i="0" u="none" strike="noStrike" cap="none">
                <a:solidFill>
                  <a:srgbClr val="3F3F3F"/>
                </a:solidFill>
                <a:latin typeface="Calibri"/>
                <a:ea typeface="Calibri"/>
                <a:cs typeface="Calibri"/>
                <a:sym typeface="Calibri"/>
              </a:defRPr>
            </a:lvl3pPr>
            <a:lvl4pPr marL="1828800" marR="0" lvl="3" indent="-355600" algn="l" rtl="0">
              <a:lnSpc>
                <a:spcPct val="90000"/>
              </a:lnSpc>
              <a:spcBef>
                <a:spcPts val="500"/>
              </a:spcBef>
              <a:spcAft>
                <a:spcPts val="0"/>
              </a:spcAft>
              <a:buClr>
                <a:srgbClr val="3F3F3F"/>
              </a:buClr>
              <a:buSzPts val="2000"/>
              <a:buFont typeface="Arial"/>
              <a:buChar char="•"/>
              <a:defRPr sz="2000" b="0" i="0" u="none" strike="noStrike" cap="none">
                <a:solidFill>
                  <a:srgbClr val="3F3F3F"/>
                </a:solidFill>
                <a:latin typeface="Calibri"/>
                <a:ea typeface="Calibri"/>
                <a:cs typeface="Calibri"/>
                <a:sym typeface="Calibri"/>
              </a:defRPr>
            </a:lvl4pPr>
            <a:lvl5pPr marL="2286000" marR="0" lvl="4" indent="-355600" algn="l" rtl="0">
              <a:lnSpc>
                <a:spcPct val="90000"/>
              </a:lnSpc>
              <a:spcBef>
                <a:spcPts val="500"/>
              </a:spcBef>
              <a:spcAft>
                <a:spcPts val="0"/>
              </a:spcAft>
              <a:buClr>
                <a:srgbClr val="3F3F3F"/>
              </a:buClr>
              <a:buSzPts val="2000"/>
              <a:buFont typeface="Arial"/>
              <a:buChar char="•"/>
              <a:defRPr sz="2000" b="0" i="0" u="none" strike="noStrike" cap="none">
                <a:solidFill>
                  <a:srgbClr val="3F3F3F"/>
                </a:solidFill>
                <a:latin typeface="Calibri"/>
                <a:ea typeface="Calibri"/>
                <a:cs typeface="Calibri"/>
                <a:sym typeface="Calibri"/>
              </a:defRPr>
            </a:lvl5pPr>
            <a:lvl6pPr marL="2743200" marR="0" lvl="5" indent="-355600" algn="l" rtl="0">
              <a:lnSpc>
                <a:spcPct val="90000"/>
              </a:lnSpc>
              <a:spcBef>
                <a:spcPts val="500"/>
              </a:spcBef>
              <a:spcAft>
                <a:spcPts val="0"/>
              </a:spcAft>
              <a:buClr>
                <a:schemeClr val="dk1"/>
              </a:buClr>
              <a:buSzPts val="2000"/>
              <a:buFont typeface="Arial"/>
              <a:buChar char="•"/>
              <a:defRPr sz="2000" b="0" i="0" u="none" strike="noStrike" cap="none">
                <a:solidFill>
                  <a:schemeClr val="dk1"/>
                </a:solidFill>
                <a:latin typeface="Calibri"/>
                <a:ea typeface="Calibri"/>
                <a:cs typeface="Calibri"/>
                <a:sym typeface="Calibri"/>
              </a:defRPr>
            </a:lvl6pPr>
            <a:lvl7pPr marL="3200400" marR="0" lvl="6" indent="-355600" algn="l" rtl="0">
              <a:lnSpc>
                <a:spcPct val="90000"/>
              </a:lnSpc>
              <a:spcBef>
                <a:spcPts val="500"/>
              </a:spcBef>
              <a:spcAft>
                <a:spcPts val="0"/>
              </a:spcAft>
              <a:buClr>
                <a:schemeClr val="dk1"/>
              </a:buClr>
              <a:buSzPts val="2000"/>
              <a:buFont typeface="Arial"/>
              <a:buChar char="•"/>
              <a:defRPr sz="2000" b="0" i="0" u="none" strike="noStrike" cap="none">
                <a:solidFill>
                  <a:schemeClr val="dk1"/>
                </a:solidFill>
                <a:latin typeface="Calibri"/>
                <a:ea typeface="Calibri"/>
                <a:cs typeface="Calibri"/>
                <a:sym typeface="Calibri"/>
              </a:defRPr>
            </a:lvl7pPr>
            <a:lvl8pPr marL="3657600" marR="0" lvl="7" indent="-355600" algn="l" rtl="0">
              <a:lnSpc>
                <a:spcPct val="90000"/>
              </a:lnSpc>
              <a:spcBef>
                <a:spcPts val="500"/>
              </a:spcBef>
              <a:spcAft>
                <a:spcPts val="0"/>
              </a:spcAft>
              <a:buClr>
                <a:schemeClr val="dk1"/>
              </a:buClr>
              <a:buSzPts val="2000"/>
              <a:buFont typeface="Arial"/>
              <a:buChar char="•"/>
              <a:defRPr sz="2000" b="0" i="0" u="none" strike="noStrike" cap="none">
                <a:solidFill>
                  <a:schemeClr val="dk1"/>
                </a:solidFill>
                <a:latin typeface="Calibri"/>
                <a:ea typeface="Calibri"/>
                <a:cs typeface="Calibri"/>
                <a:sym typeface="Calibri"/>
              </a:defRPr>
            </a:lvl8pPr>
            <a:lvl9pPr marL="4114800" marR="0" lvl="8" indent="-355600" algn="l" rtl="0">
              <a:lnSpc>
                <a:spcPct val="90000"/>
              </a:lnSpc>
              <a:spcBef>
                <a:spcPts val="500"/>
              </a:spcBef>
              <a:spcAft>
                <a:spcPts val="0"/>
              </a:spcAft>
              <a:buClr>
                <a:schemeClr val="dk1"/>
              </a:buClr>
              <a:buSzPts val="2000"/>
              <a:buFont typeface="Arial"/>
              <a:buChar char="•"/>
              <a:defRPr sz="2000" b="0" i="0" u="none" strike="noStrike" cap="none">
                <a:solidFill>
                  <a:schemeClr val="dk1"/>
                </a:solidFill>
                <a:latin typeface="Calibri"/>
                <a:ea typeface="Calibri"/>
                <a:cs typeface="Calibri"/>
                <a:sym typeface="Calibri"/>
              </a:defRPr>
            </a:lvl9pPr>
          </a:lstStyle>
          <a:p>
            <a:endParaRPr/>
          </a:p>
        </p:txBody>
      </p:sp>
    </p:spTree>
    <p:extLst>
      <p:ext uri="{BB962C8B-B14F-4D97-AF65-F5344CB8AC3E}">
        <p14:creationId xmlns:p14="http://schemas.microsoft.com/office/powerpoint/2010/main" val="2539502291"/>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showMasterSp="0" preserve="1">
  <p:cSld name="Quote with Caption">
    <p:spTree>
      <p:nvGrpSpPr>
        <p:cNvPr id="1" name=""/>
        <p:cNvGrpSpPr/>
        <p:nvPr/>
      </p:nvGrpSpPr>
      <p:grpSpPr>
        <a:xfrm>
          <a:off x="0" y="0"/>
          <a:ext cx="0" cy="0"/>
          <a:chOff x="0" y="0"/>
          <a:chExt cx="0" cy="0"/>
        </a:xfrm>
      </p:grpSpPr>
      <p:grpSp>
        <p:nvGrpSpPr>
          <p:cNvPr id="7" name="Group 6"/>
          <p:cNvGrpSpPr/>
          <p:nvPr/>
        </p:nvGrpSpPr>
        <p:grpSpPr>
          <a:xfrm>
            <a:off x="0" y="-2373"/>
            <a:ext cx="12192000" cy="6867027"/>
            <a:chOff x="0" y="-2373"/>
            <a:chExt cx="12192000" cy="6867027"/>
          </a:xfrm>
        </p:grpSpPr>
        <p:sp>
          <p:nvSpPr>
            <p:cNvPr id="15" name="Rectangle 14"/>
            <p:cNvSpPr/>
            <p:nvPr/>
          </p:nvSpPr>
          <p:spPr>
            <a:xfrm>
              <a:off x="0" y="0"/>
              <a:ext cx="12192000" cy="6858000"/>
            </a:xfrm>
            <a:prstGeom prst="rect">
              <a:avLst/>
            </a:prstGeom>
            <a:blipFill>
              <a:blip r:embed="rId2">
                <a:duotone>
                  <a:schemeClr val="dk2">
                    <a:shade val="62000"/>
                    <a:hueMod val="108000"/>
                    <a:satMod val="164000"/>
                    <a:lumMod val="69000"/>
                  </a:schemeClr>
                  <a:schemeClr val="dk2">
                    <a:tint val="96000"/>
                    <a:hueMod val="90000"/>
                    <a:satMod val="130000"/>
                    <a:lumMod val="134000"/>
                  </a:schemeClr>
                </a:duotone>
              </a:blip>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sp>
        <p:sp>
          <p:nvSpPr>
            <p:cNvPr id="17" name="Oval 16"/>
            <p:cNvSpPr/>
            <p:nvPr/>
          </p:nvSpPr>
          <p:spPr>
            <a:xfrm>
              <a:off x="3220" y="2667000"/>
              <a:ext cx="4191000" cy="4191000"/>
            </a:xfrm>
            <a:prstGeom prst="ellipse">
              <a:avLst/>
            </a:prstGeom>
            <a:gradFill flip="none" rotWithShape="1">
              <a:gsLst>
                <a:gs pos="0">
                  <a:schemeClr val="bg2">
                    <a:lumMod val="40000"/>
                    <a:lumOff val="60000"/>
                    <a:alpha val="11000"/>
                  </a:schemeClr>
                </a:gs>
                <a:gs pos="75000">
                  <a:schemeClr val="bg2">
                    <a:lumMod val="40000"/>
                    <a:lumOff val="60000"/>
                    <a:alpha val="0"/>
                  </a:schemeClr>
                </a:gs>
                <a:gs pos="36000">
                  <a:schemeClr val="bg2">
                    <a:lumMod val="40000"/>
                    <a:lumOff val="60000"/>
                    <a:alpha val="10000"/>
                  </a:schemeClr>
                </a:gs>
              </a:gsLst>
              <a:path path="circle">
                <a:fillToRect l="50000" t="50000" r="50000" b="50000"/>
              </a:path>
              <a:tileRect/>
            </a:gradFill>
            <a:ln>
              <a:noFill/>
            </a:ln>
            <a:effectLst/>
          </p:spPr>
          <p:style>
            <a:lnRef idx="1">
              <a:schemeClr val="accent1"/>
            </a:lnRef>
            <a:fillRef idx="3">
              <a:schemeClr val="accent1"/>
            </a:fillRef>
            <a:effectRef idx="2">
              <a:schemeClr val="accent1"/>
            </a:effectRef>
            <a:fontRef idx="minor">
              <a:schemeClr val="lt1"/>
            </a:fontRef>
          </p:style>
        </p:sp>
        <p:sp>
          <p:nvSpPr>
            <p:cNvPr id="18" name="Oval 17"/>
            <p:cNvSpPr/>
            <p:nvPr/>
          </p:nvSpPr>
          <p:spPr>
            <a:xfrm>
              <a:off x="1750" y="2895600"/>
              <a:ext cx="2362200" cy="2362200"/>
            </a:xfrm>
            <a:prstGeom prst="ellipse">
              <a:avLst/>
            </a:prstGeom>
            <a:gradFill flip="none" rotWithShape="1">
              <a:gsLst>
                <a:gs pos="0">
                  <a:schemeClr val="bg2">
                    <a:lumMod val="40000"/>
                    <a:lumOff val="60000"/>
                    <a:alpha val="8000"/>
                  </a:schemeClr>
                </a:gs>
                <a:gs pos="72000">
                  <a:schemeClr val="bg2">
                    <a:lumMod val="40000"/>
                    <a:lumOff val="60000"/>
                    <a:alpha val="0"/>
                  </a:schemeClr>
                </a:gs>
                <a:gs pos="36000">
                  <a:schemeClr val="bg2">
                    <a:lumMod val="40000"/>
                    <a:lumOff val="60000"/>
                    <a:alpha val="8000"/>
                  </a:schemeClr>
                </a:gs>
              </a:gsLst>
              <a:path path="circle">
                <a:fillToRect l="50000" t="50000" r="50000" b="50000"/>
              </a:path>
              <a:tileRect/>
            </a:gradFill>
            <a:ln>
              <a:noFill/>
            </a:ln>
            <a:effectLst/>
          </p:spPr>
          <p:style>
            <a:lnRef idx="1">
              <a:schemeClr val="accent1"/>
            </a:lnRef>
            <a:fillRef idx="3">
              <a:schemeClr val="accent1"/>
            </a:fillRef>
            <a:effectRef idx="2">
              <a:schemeClr val="accent1"/>
            </a:effectRef>
            <a:fontRef idx="minor">
              <a:schemeClr val="lt1"/>
            </a:fontRef>
          </p:style>
        </p:sp>
        <p:sp>
          <p:nvSpPr>
            <p:cNvPr id="19" name="Oval 18"/>
            <p:cNvSpPr/>
            <p:nvPr/>
          </p:nvSpPr>
          <p:spPr>
            <a:xfrm>
              <a:off x="8609012" y="1676400"/>
              <a:ext cx="2819400" cy="2819400"/>
            </a:xfrm>
            <a:prstGeom prst="ellipse">
              <a:avLst/>
            </a:prstGeom>
            <a:gradFill flip="none" rotWithShape="1">
              <a:gsLst>
                <a:gs pos="0">
                  <a:schemeClr val="bg2">
                    <a:lumMod val="40000"/>
                    <a:lumOff val="60000"/>
                    <a:alpha val="7000"/>
                  </a:schemeClr>
                </a:gs>
                <a:gs pos="69000">
                  <a:schemeClr val="bg2">
                    <a:lumMod val="40000"/>
                    <a:lumOff val="60000"/>
                    <a:alpha val="0"/>
                  </a:schemeClr>
                </a:gs>
                <a:gs pos="36000">
                  <a:schemeClr val="bg2">
                    <a:lumMod val="40000"/>
                    <a:lumOff val="60000"/>
                    <a:alpha val="6000"/>
                  </a:schemeClr>
                </a:gs>
              </a:gsLst>
              <a:path path="circle">
                <a:fillToRect l="50000" t="50000" r="50000" b="50000"/>
              </a:path>
              <a:tileRect/>
            </a:gradFill>
            <a:ln>
              <a:noFill/>
            </a:ln>
            <a:effectLst/>
          </p:spPr>
          <p:style>
            <a:lnRef idx="1">
              <a:schemeClr val="accent1"/>
            </a:lnRef>
            <a:fillRef idx="3">
              <a:schemeClr val="accent1"/>
            </a:fillRef>
            <a:effectRef idx="2">
              <a:schemeClr val="accent1"/>
            </a:effectRef>
            <a:fontRef idx="minor">
              <a:schemeClr val="lt1"/>
            </a:fontRef>
          </p:style>
        </p:sp>
        <p:sp>
          <p:nvSpPr>
            <p:cNvPr id="20" name="Oval 19"/>
            <p:cNvSpPr/>
            <p:nvPr/>
          </p:nvSpPr>
          <p:spPr>
            <a:xfrm>
              <a:off x="7999412" y="-2373"/>
              <a:ext cx="1600200" cy="1600200"/>
            </a:xfrm>
            <a:prstGeom prst="ellipse">
              <a:avLst/>
            </a:prstGeom>
            <a:gradFill flip="none" rotWithShape="1">
              <a:gsLst>
                <a:gs pos="0">
                  <a:schemeClr val="bg2">
                    <a:lumMod val="40000"/>
                    <a:lumOff val="60000"/>
                    <a:alpha val="14000"/>
                  </a:schemeClr>
                </a:gs>
                <a:gs pos="73000">
                  <a:schemeClr val="bg2">
                    <a:lumMod val="40000"/>
                    <a:lumOff val="60000"/>
                    <a:alpha val="0"/>
                  </a:schemeClr>
                </a:gs>
                <a:gs pos="36000">
                  <a:schemeClr val="bg2">
                    <a:lumMod val="40000"/>
                    <a:lumOff val="60000"/>
                    <a:alpha val="7000"/>
                  </a:schemeClr>
                </a:gs>
              </a:gsLst>
              <a:path path="circle">
                <a:fillToRect l="50000" t="50000" r="50000" b="50000"/>
              </a:path>
              <a:tileRect/>
            </a:gradFill>
            <a:ln>
              <a:noFill/>
            </a:ln>
            <a:effectLst/>
          </p:spPr>
          <p:style>
            <a:lnRef idx="1">
              <a:schemeClr val="accent1"/>
            </a:lnRef>
            <a:fillRef idx="3">
              <a:schemeClr val="accent1"/>
            </a:fillRef>
            <a:effectRef idx="2">
              <a:schemeClr val="accent1"/>
            </a:effectRef>
            <a:fontRef idx="minor">
              <a:schemeClr val="lt1"/>
            </a:fontRef>
          </p:style>
        </p:sp>
        <p:sp>
          <p:nvSpPr>
            <p:cNvPr id="21" name="Oval 20"/>
            <p:cNvSpPr/>
            <p:nvPr/>
          </p:nvSpPr>
          <p:spPr>
            <a:xfrm>
              <a:off x="8609012" y="5874054"/>
              <a:ext cx="990600" cy="990600"/>
            </a:xfrm>
            <a:prstGeom prst="ellipse">
              <a:avLst/>
            </a:prstGeom>
            <a:gradFill flip="none" rotWithShape="1">
              <a:gsLst>
                <a:gs pos="0">
                  <a:schemeClr val="bg2">
                    <a:lumMod val="40000"/>
                    <a:lumOff val="60000"/>
                    <a:alpha val="14000"/>
                  </a:schemeClr>
                </a:gs>
                <a:gs pos="66000">
                  <a:schemeClr val="bg2">
                    <a:lumMod val="40000"/>
                    <a:lumOff val="60000"/>
                    <a:alpha val="0"/>
                  </a:schemeClr>
                </a:gs>
                <a:gs pos="36000">
                  <a:schemeClr val="bg2">
                    <a:lumMod val="40000"/>
                    <a:lumOff val="60000"/>
                    <a:alpha val="7000"/>
                  </a:schemeClr>
                </a:gs>
              </a:gsLst>
              <a:path path="circle">
                <a:fillToRect l="50000" t="50000" r="50000" b="50000"/>
              </a:path>
              <a:tileRect/>
            </a:gradFill>
            <a:ln>
              <a:noFill/>
            </a:ln>
            <a:effectLst/>
          </p:spPr>
          <p:style>
            <a:lnRef idx="1">
              <a:schemeClr val="accent1"/>
            </a:lnRef>
            <a:fillRef idx="3">
              <a:schemeClr val="accent1"/>
            </a:fillRef>
            <a:effectRef idx="2">
              <a:schemeClr val="accent1"/>
            </a:effectRef>
            <a:fontRef idx="minor">
              <a:schemeClr val="lt1"/>
            </a:fontRef>
          </p:style>
        </p:sp>
        <p:sp>
          <p:nvSpPr>
            <p:cNvPr id="23" name="Freeform 5"/>
            <p:cNvSpPr/>
            <p:nvPr/>
          </p:nvSpPr>
          <p:spPr bwMode="gray">
            <a:xfrm rot="21010068">
              <a:off x="8490951" y="4185117"/>
              <a:ext cx="3299407" cy="440924"/>
            </a:xfrm>
            <a:custGeom>
              <a:avLst/>
              <a:gdLst/>
              <a:ahLst/>
              <a:cxnLst/>
              <a:rect l="l" t="t" r="r" b="b"/>
              <a:pathLst>
                <a:path w="10000" h="5291">
                  <a:moveTo>
                    <a:pt x="85" y="2532"/>
                  </a:moveTo>
                  <a:cubicBezTo>
                    <a:pt x="1736" y="3911"/>
                    <a:pt x="7524" y="5298"/>
                    <a:pt x="9958" y="5291"/>
                  </a:cubicBezTo>
                  <a:cubicBezTo>
                    <a:pt x="9989" y="1958"/>
                    <a:pt x="9969" y="3333"/>
                    <a:pt x="10000" y="0"/>
                  </a:cubicBezTo>
                  <a:lnTo>
                    <a:pt x="10000" y="0"/>
                  </a:lnTo>
                  <a:lnTo>
                    <a:pt x="9667" y="204"/>
                  </a:lnTo>
                  <a:lnTo>
                    <a:pt x="9334" y="400"/>
                  </a:lnTo>
                  <a:lnTo>
                    <a:pt x="9001" y="590"/>
                  </a:lnTo>
                  <a:lnTo>
                    <a:pt x="8667" y="753"/>
                  </a:lnTo>
                  <a:lnTo>
                    <a:pt x="8333" y="917"/>
                  </a:lnTo>
                  <a:lnTo>
                    <a:pt x="7999" y="1071"/>
                  </a:lnTo>
                  <a:lnTo>
                    <a:pt x="7669" y="1202"/>
                  </a:lnTo>
                  <a:lnTo>
                    <a:pt x="7333" y="1325"/>
                  </a:lnTo>
                  <a:lnTo>
                    <a:pt x="7000" y="1440"/>
                  </a:lnTo>
                  <a:lnTo>
                    <a:pt x="6673" y="1538"/>
                  </a:lnTo>
                  <a:lnTo>
                    <a:pt x="6340" y="1636"/>
                  </a:lnTo>
                  <a:lnTo>
                    <a:pt x="6013" y="1719"/>
                  </a:lnTo>
                  <a:lnTo>
                    <a:pt x="5686" y="1784"/>
                  </a:lnTo>
                  <a:lnTo>
                    <a:pt x="5359" y="1850"/>
                  </a:lnTo>
                  <a:lnTo>
                    <a:pt x="5036" y="1906"/>
                  </a:lnTo>
                  <a:lnTo>
                    <a:pt x="4717" y="1948"/>
                  </a:lnTo>
                  <a:lnTo>
                    <a:pt x="4396" y="1980"/>
                  </a:lnTo>
                  <a:lnTo>
                    <a:pt x="4079" y="2013"/>
                  </a:lnTo>
                  <a:lnTo>
                    <a:pt x="3766" y="2029"/>
                  </a:lnTo>
                  <a:lnTo>
                    <a:pt x="3454" y="2046"/>
                  </a:lnTo>
                  <a:lnTo>
                    <a:pt x="3145" y="2053"/>
                  </a:lnTo>
                  <a:lnTo>
                    <a:pt x="2839" y="2046"/>
                  </a:lnTo>
                  <a:lnTo>
                    <a:pt x="2537" y="2046"/>
                  </a:lnTo>
                  <a:lnTo>
                    <a:pt x="2238" y="2029"/>
                  </a:lnTo>
                  <a:lnTo>
                    <a:pt x="1943" y="2004"/>
                  </a:lnTo>
                  <a:lnTo>
                    <a:pt x="1653" y="1980"/>
                  </a:lnTo>
                  <a:lnTo>
                    <a:pt x="1368" y="1955"/>
                  </a:lnTo>
                  <a:lnTo>
                    <a:pt x="1085" y="1915"/>
                  </a:lnTo>
                  <a:lnTo>
                    <a:pt x="806" y="1873"/>
                  </a:lnTo>
                  <a:lnTo>
                    <a:pt x="533" y="1833"/>
                  </a:lnTo>
                  <a:lnTo>
                    <a:pt x="0" y="1726"/>
                  </a:lnTo>
                  <a:cubicBezTo>
                    <a:pt x="28" y="1995"/>
                    <a:pt x="57" y="2263"/>
                    <a:pt x="85" y="2532"/>
                  </a:cubicBezTo>
                  <a:close/>
                </a:path>
              </a:pathLst>
            </a:custGeom>
            <a:solidFill>
              <a:schemeClr val="bg1">
                <a:alpha val="20000"/>
              </a:schemeClr>
            </a:solidFill>
            <a:ln>
              <a:noFill/>
            </a:ln>
          </p:spPr>
        </p:sp>
        <p:sp>
          <p:nvSpPr>
            <p:cNvPr id="24" name="Freeform 5"/>
            <p:cNvSpPr/>
            <p:nvPr/>
          </p:nvSpPr>
          <p:spPr bwMode="gray">
            <a:xfrm>
              <a:off x="455612" y="4241801"/>
              <a:ext cx="11277600" cy="2337161"/>
            </a:xfrm>
            <a:custGeom>
              <a:avLst/>
              <a:gdLst/>
              <a:ahLst/>
              <a:cxnLst/>
              <a:rect l="l" t="t" r="r" b="b"/>
              <a:pathLst>
                <a:path w="10000" h="8000">
                  <a:moveTo>
                    <a:pt x="0" y="0"/>
                  </a:moveTo>
                  <a:lnTo>
                    <a:pt x="0" y="7970"/>
                  </a:lnTo>
                  <a:lnTo>
                    <a:pt x="10000" y="8000"/>
                  </a:lnTo>
                  <a:lnTo>
                    <a:pt x="10000" y="7"/>
                  </a:lnTo>
                  <a:lnTo>
                    <a:pt x="10000" y="7"/>
                  </a:lnTo>
                  <a:lnTo>
                    <a:pt x="9773" y="156"/>
                  </a:lnTo>
                  <a:lnTo>
                    <a:pt x="9547" y="298"/>
                  </a:lnTo>
                  <a:lnTo>
                    <a:pt x="9320" y="437"/>
                  </a:lnTo>
                  <a:lnTo>
                    <a:pt x="9092" y="556"/>
                  </a:lnTo>
                  <a:lnTo>
                    <a:pt x="8865" y="676"/>
                  </a:lnTo>
                  <a:lnTo>
                    <a:pt x="8637" y="788"/>
                  </a:lnTo>
                  <a:lnTo>
                    <a:pt x="8412" y="884"/>
                  </a:lnTo>
                  <a:lnTo>
                    <a:pt x="8184" y="975"/>
                  </a:lnTo>
                  <a:lnTo>
                    <a:pt x="7957" y="1058"/>
                  </a:lnTo>
                  <a:lnTo>
                    <a:pt x="7734" y="1130"/>
                  </a:lnTo>
                  <a:lnTo>
                    <a:pt x="7508" y="1202"/>
                  </a:lnTo>
                  <a:lnTo>
                    <a:pt x="7285" y="1262"/>
                  </a:lnTo>
                  <a:lnTo>
                    <a:pt x="7062" y="1309"/>
                  </a:lnTo>
                  <a:lnTo>
                    <a:pt x="6840" y="1358"/>
                  </a:lnTo>
                  <a:lnTo>
                    <a:pt x="6620" y="1399"/>
                  </a:lnTo>
                  <a:lnTo>
                    <a:pt x="6402" y="1428"/>
                  </a:lnTo>
                  <a:lnTo>
                    <a:pt x="6184" y="1453"/>
                  </a:lnTo>
                  <a:lnTo>
                    <a:pt x="5968" y="1477"/>
                  </a:lnTo>
                  <a:lnTo>
                    <a:pt x="5755" y="1488"/>
                  </a:lnTo>
                  <a:lnTo>
                    <a:pt x="5542" y="1500"/>
                  </a:lnTo>
                  <a:lnTo>
                    <a:pt x="5332" y="1506"/>
                  </a:lnTo>
                  <a:lnTo>
                    <a:pt x="5124" y="1500"/>
                  </a:lnTo>
                  <a:lnTo>
                    <a:pt x="4918" y="1500"/>
                  </a:lnTo>
                  <a:lnTo>
                    <a:pt x="4714" y="1488"/>
                  </a:lnTo>
                  <a:lnTo>
                    <a:pt x="4514" y="1470"/>
                  </a:lnTo>
                  <a:lnTo>
                    <a:pt x="4316" y="1453"/>
                  </a:lnTo>
                  <a:lnTo>
                    <a:pt x="4122" y="1434"/>
                  </a:lnTo>
                  <a:lnTo>
                    <a:pt x="3929" y="1405"/>
                  </a:lnTo>
                  <a:lnTo>
                    <a:pt x="3739" y="1374"/>
                  </a:lnTo>
                  <a:lnTo>
                    <a:pt x="3553" y="1346"/>
                  </a:lnTo>
                  <a:lnTo>
                    <a:pt x="3190" y="1267"/>
                  </a:lnTo>
                  <a:lnTo>
                    <a:pt x="2842" y="1183"/>
                  </a:lnTo>
                  <a:lnTo>
                    <a:pt x="2508" y="1095"/>
                  </a:lnTo>
                  <a:lnTo>
                    <a:pt x="2192" y="998"/>
                  </a:lnTo>
                  <a:lnTo>
                    <a:pt x="1890" y="897"/>
                  </a:lnTo>
                  <a:lnTo>
                    <a:pt x="1610" y="788"/>
                  </a:lnTo>
                  <a:lnTo>
                    <a:pt x="1347" y="681"/>
                  </a:lnTo>
                  <a:lnTo>
                    <a:pt x="1105" y="574"/>
                  </a:lnTo>
                  <a:lnTo>
                    <a:pt x="883" y="473"/>
                  </a:lnTo>
                  <a:lnTo>
                    <a:pt x="686" y="377"/>
                  </a:lnTo>
                  <a:lnTo>
                    <a:pt x="508" y="286"/>
                  </a:lnTo>
                  <a:lnTo>
                    <a:pt x="358" y="210"/>
                  </a:lnTo>
                  <a:lnTo>
                    <a:pt x="232" y="138"/>
                  </a:lnTo>
                  <a:lnTo>
                    <a:pt x="59" y="35"/>
                  </a:lnTo>
                  <a:lnTo>
                    <a:pt x="0" y="0"/>
                  </a:lnTo>
                  <a:lnTo>
                    <a:pt x="0" y="0"/>
                  </a:lnTo>
                  <a:close/>
                </a:path>
              </a:pathLst>
            </a:custGeom>
            <a:solidFill>
              <a:schemeClr val="bg1"/>
            </a:solidFill>
            <a:ln>
              <a:noFill/>
            </a:ln>
          </p:spPr>
        </p:sp>
        <p:sp>
          <p:nvSpPr>
            <p:cNvPr id="16" name="Freeform 5"/>
            <p:cNvSpPr>
              <a:spLocks noEditPoints="1"/>
            </p:cNvSpPr>
            <p:nvPr/>
          </p:nvSpPr>
          <p:spPr bwMode="gray">
            <a:xfrm>
              <a:off x="0" y="1587"/>
              <a:ext cx="12192000" cy="6856413"/>
            </a:xfrm>
            <a:custGeom>
              <a:avLst/>
              <a:gdLst/>
              <a:ahLst/>
              <a:cxnLst/>
              <a:rect l="0" t="0" r="r" b="b"/>
              <a:pathLst>
                <a:path w="15356" h="8638">
                  <a:moveTo>
                    <a:pt x="0" y="0"/>
                  </a:moveTo>
                  <a:lnTo>
                    <a:pt x="0" y="8638"/>
                  </a:lnTo>
                  <a:lnTo>
                    <a:pt x="15356" y="8638"/>
                  </a:lnTo>
                  <a:lnTo>
                    <a:pt x="15356" y="0"/>
                  </a:lnTo>
                  <a:lnTo>
                    <a:pt x="0" y="0"/>
                  </a:lnTo>
                  <a:close/>
                  <a:moveTo>
                    <a:pt x="14748" y="8038"/>
                  </a:moveTo>
                  <a:lnTo>
                    <a:pt x="600" y="8038"/>
                  </a:lnTo>
                  <a:lnTo>
                    <a:pt x="600" y="592"/>
                  </a:lnTo>
                  <a:lnTo>
                    <a:pt x="14748" y="592"/>
                  </a:lnTo>
                  <a:lnTo>
                    <a:pt x="14748" y="8038"/>
                  </a:lnTo>
                  <a:close/>
                </a:path>
              </a:pathLst>
            </a:custGeom>
            <a:solidFill>
              <a:schemeClr val="bg1"/>
            </a:solidFill>
            <a:ln>
              <a:noFill/>
            </a:ln>
          </p:spPr>
        </p:sp>
      </p:grpSp>
      <p:sp>
        <p:nvSpPr>
          <p:cNvPr id="13" name="TextBox 12"/>
          <p:cNvSpPr txBox="1"/>
          <p:nvPr/>
        </p:nvSpPr>
        <p:spPr>
          <a:xfrm>
            <a:off x="9719438" y="2631815"/>
            <a:ext cx="801912" cy="1569660"/>
          </a:xfrm>
          <a:prstGeom prst="rect">
            <a:avLst/>
          </a:prstGeom>
          <a:noFill/>
        </p:spPr>
        <p:txBody>
          <a:bodyPr wrap="square" rtlCol="0">
            <a:spAutoFit/>
          </a:bodyPr>
          <a:lstStyle>
            <a:defPPr>
              <a:defRPr lang="en-US"/>
            </a:defPPr>
            <a:lvl1pPr algn="r">
              <a:defRPr sz="12200" b="0" i="0">
                <a:solidFill>
                  <a:schemeClr val="accent1"/>
                </a:solidFill>
                <a:latin typeface="Arial"/>
                <a:cs typeface="Arial"/>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en-US" sz="9600" b="0" i="0" u="none" strike="noStrike" kern="1200" cap="none" spc="0" normalizeH="0" baseline="0" noProof="0" dirty="0">
                <a:ln>
                  <a:noFill/>
                </a:ln>
                <a:solidFill>
                  <a:srgbClr val="AD84C6"/>
                </a:solidFill>
                <a:effectLst/>
                <a:uLnTx/>
                <a:uFillTx/>
                <a:latin typeface="Arial"/>
                <a:ea typeface="+mn-ea"/>
                <a:cs typeface="Arial"/>
              </a:rPr>
              <a:t>”</a:t>
            </a:r>
          </a:p>
        </p:txBody>
      </p:sp>
      <p:sp>
        <p:nvSpPr>
          <p:cNvPr id="9" name="TextBox 8"/>
          <p:cNvSpPr txBox="1"/>
          <p:nvPr/>
        </p:nvSpPr>
        <p:spPr>
          <a:xfrm>
            <a:off x="898295" y="591093"/>
            <a:ext cx="801912" cy="1569660"/>
          </a:xfrm>
          <a:prstGeom prst="rect">
            <a:avLst/>
          </a:prstGeom>
          <a:noFill/>
        </p:spPr>
        <p:txBody>
          <a:bodyPr wrap="square" rtlCol="0">
            <a:spAutoFit/>
          </a:bodyPr>
          <a:lstStyle>
            <a:defPPr>
              <a:defRPr lang="en-US"/>
            </a:defPPr>
            <a:lvl1pPr algn="r">
              <a:defRPr sz="12200" b="0" i="0">
                <a:solidFill>
                  <a:schemeClr val="accent1"/>
                </a:solidFill>
                <a:latin typeface="Arial"/>
                <a:cs typeface="Arial"/>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en-US" sz="9600" b="0" i="0" u="none" strike="noStrike" kern="1200" cap="none" spc="0" normalizeH="0" baseline="0" noProof="0" dirty="0">
                <a:ln>
                  <a:noFill/>
                </a:ln>
                <a:solidFill>
                  <a:srgbClr val="AD84C6"/>
                </a:solidFill>
                <a:effectLst/>
                <a:uLnTx/>
                <a:uFillTx/>
                <a:latin typeface="Arial"/>
                <a:ea typeface="+mn-ea"/>
                <a:cs typeface="Arial"/>
              </a:rPr>
              <a:t>“</a:t>
            </a:r>
          </a:p>
        </p:txBody>
      </p:sp>
      <p:sp>
        <p:nvSpPr>
          <p:cNvPr id="2" name="Title 1"/>
          <p:cNvSpPr>
            <a:spLocks noGrp="1"/>
          </p:cNvSpPr>
          <p:nvPr>
            <p:ph type="title"/>
          </p:nvPr>
        </p:nvSpPr>
        <p:spPr>
          <a:xfrm>
            <a:off x="1581878" y="980517"/>
            <a:ext cx="8453906" cy="2698249"/>
          </a:xfrm>
        </p:spPr>
        <p:txBody>
          <a:bodyPr/>
          <a:lstStyle>
            <a:lvl1pPr>
              <a:defRPr sz="4000"/>
            </a:lvl1pPr>
          </a:lstStyle>
          <a:p>
            <a:r>
              <a:rPr lang="en-US" smtClean="0"/>
              <a:t>Click to edit Master title style</a:t>
            </a:r>
            <a:endParaRPr lang="en-US" dirty="0"/>
          </a:p>
        </p:txBody>
      </p:sp>
      <p:sp>
        <p:nvSpPr>
          <p:cNvPr id="14" name="Text Placeholder 3"/>
          <p:cNvSpPr>
            <a:spLocks noGrp="1"/>
          </p:cNvSpPr>
          <p:nvPr>
            <p:ph type="body" sz="half" idx="13"/>
          </p:nvPr>
        </p:nvSpPr>
        <p:spPr bwMode="gray">
          <a:xfrm>
            <a:off x="1945945" y="3678766"/>
            <a:ext cx="7725772" cy="342174"/>
          </a:xfrm>
        </p:spPr>
        <p:txBody>
          <a:bodyPr anchor="t">
            <a:normAutofit/>
          </a:bodyPr>
          <a:lstStyle>
            <a:lvl1pPr marL="0" indent="0">
              <a:buNone/>
              <a:defRPr lang="en-US" sz="1400" b="0" i="0" kern="1200" cap="small" dirty="0">
                <a:solidFill>
                  <a:schemeClr val="accent1"/>
                </a:solidFill>
                <a:latin typeface="+mn-lt"/>
                <a:ea typeface="+mn-ea"/>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10" name="Text Placeholder 3"/>
          <p:cNvSpPr>
            <a:spLocks noGrp="1"/>
          </p:cNvSpPr>
          <p:nvPr>
            <p:ph type="body" sz="half" idx="2"/>
          </p:nvPr>
        </p:nvSpPr>
        <p:spPr>
          <a:xfrm>
            <a:off x="1154954" y="4350657"/>
            <a:ext cx="8825659" cy="1676400"/>
          </a:xfrm>
        </p:spPr>
        <p:txBody>
          <a:bodyPr anchor="ctr">
            <a:normAutofit/>
          </a:bodyPr>
          <a:lstStyle>
            <a:lvl1pPr marL="0" indent="0">
              <a:buNone/>
              <a:defRPr sz="18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4" name="Date Placeholder 3"/>
          <p:cNvSpPr>
            <a:spLocks noGrp="1"/>
          </p:cNvSpPr>
          <p:nvPr>
            <p:ph type="dt" sz="half" idx="10"/>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B61BEF0D-F0BB-DE4B-95CE-6DB70DBA9567}" type="datetimeFigureOut">
              <a:rPr kumimoji="0" lang="en-US" sz="1000" b="1" i="0" u="none" strike="noStrike" kern="1200" cap="none" spc="0" normalizeH="0" baseline="0" noProof="0" smtClean="0">
                <a:ln>
                  <a:noFill/>
                </a:ln>
                <a:solidFill>
                  <a:srgbClr val="AD84C6"/>
                </a:solidFill>
                <a:effectLst/>
                <a:uLnTx/>
                <a:uFillTx/>
                <a:latin typeface="Century Gothic" panose="020B050202020202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2/12/2019</a:t>
            </a:fld>
            <a:endParaRPr kumimoji="0" lang="en-US" sz="1000" b="1" i="0" u="none" strike="noStrike" kern="1200" cap="none" spc="0" normalizeH="0" baseline="0" noProof="0" dirty="0">
              <a:ln>
                <a:noFill/>
              </a:ln>
              <a:solidFill>
                <a:srgbClr val="AD84C6"/>
              </a:solidFill>
              <a:effectLst/>
              <a:uLnTx/>
              <a:uFillTx/>
              <a:latin typeface="Century Gothic" panose="020B0502020202020204"/>
              <a:ea typeface="+mn-ea"/>
              <a:cs typeface="+mn-cs"/>
            </a:endParaRPr>
          </a:p>
        </p:txBody>
      </p:sp>
      <p:sp>
        <p:nvSpPr>
          <p:cNvPr id="5" name="Footer Placeholder 4"/>
          <p:cNvSpPr>
            <a:spLocks noGrp="1"/>
          </p:cNvSpPr>
          <p:nvPr>
            <p:ph type="ftr" sz="quarter" idx="11"/>
          </p:nvPr>
        </p:nvSpPr>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000" b="1" i="0" u="none" strike="noStrike" kern="1200" cap="none" spc="0" normalizeH="0" baseline="0" noProof="0" dirty="0">
              <a:ln>
                <a:noFill/>
              </a:ln>
              <a:solidFill>
                <a:srgbClr val="AD84C6"/>
              </a:solidFill>
              <a:effectLst/>
              <a:uLnTx/>
              <a:uFillTx/>
              <a:latin typeface="Century Gothic" panose="020B0502020202020204"/>
              <a:ea typeface="+mn-ea"/>
              <a:cs typeface="+mn-cs"/>
            </a:endParaRPr>
          </a:p>
        </p:txBody>
      </p:sp>
      <p:sp>
        <p:nvSpPr>
          <p:cNvPr id="32" name="Rectangle 31"/>
          <p:cNvSpPr/>
          <p:nvPr/>
        </p:nvSpPr>
        <p:spPr>
          <a:xfrm>
            <a:off x="10437812" y="0"/>
            <a:ext cx="685800" cy="1143000"/>
          </a:xfrm>
          <a:prstGeom prst="rect">
            <a:avLst/>
          </a:prstGeom>
          <a:solidFill>
            <a:schemeClr val="accent1"/>
          </a:solidFill>
          <a:ln>
            <a:noFill/>
          </a:ln>
        </p:spPr>
        <p:style>
          <a:lnRef idx="1">
            <a:schemeClr val="accent1"/>
          </a:lnRef>
          <a:fillRef idx="3">
            <a:schemeClr val="accent1"/>
          </a:fillRef>
          <a:effectRef idx="2">
            <a:schemeClr val="accent1"/>
          </a:effectRef>
          <a:fontRef idx="minor">
            <a:schemeClr val="lt1"/>
          </a:fontRef>
        </p:style>
      </p:sp>
      <p:sp>
        <p:nvSpPr>
          <p:cNvPr id="6" name="Slide Number Placeholder 5"/>
          <p:cNvSpPr>
            <a:spLocks noGrp="1"/>
          </p:cNvSpPr>
          <p:nvPr>
            <p:ph type="sldNum" sz="quarter" idx="12"/>
          </p:nvPr>
        </p:nvSpPr>
        <p:spPr/>
        <p: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fld id="{D57F1E4F-1CFF-5643-939E-217C01CDF565}" type="slidenum">
              <a:rPr kumimoji="0" lang="en-US" sz="2800" b="0" i="0" u="none" strike="noStrike" kern="1200" cap="none" spc="0" normalizeH="0" baseline="0" noProof="0" smtClean="0">
                <a:ln>
                  <a:noFill/>
                </a:ln>
                <a:solidFill>
                  <a:prstClr val="white"/>
                </a:solidFill>
                <a:effectLst/>
                <a:uLnTx/>
                <a:uFillTx/>
                <a:latin typeface="Century Gothic" panose="020B0502020202020204"/>
                <a:ea typeface="+mn-ea"/>
                <a:cs typeface="+mn-cs"/>
              </a:rPr>
              <a:pPr marL="0" marR="0" lvl="0" indent="0" algn="ctr" defTabSz="457200" rtl="0" eaLnBrk="1" fontAlgn="auto" latinLnBrk="0" hangingPunct="1">
                <a:lnSpc>
                  <a:spcPct val="100000"/>
                </a:lnSpc>
                <a:spcBef>
                  <a:spcPts val="0"/>
                </a:spcBef>
                <a:spcAft>
                  <a:spcPts val="0"/>
                </a:spcAft>
                <a:buClrTx/>
                <a:buSzTx/>
                <a:buFontTx/>
                <a:buNone/>
                <a:tabLst/>
                <a:defRPr/>
              </a:pPr>
              <a:t>‹#›</a:t>
            </a:fld>
            <a:endParaRPr kumimoji="0" lang="en-US" sz="2800" b="0" i="0" u="none" strike="noStrike" kern="1200" cap="none" spc="0" normalizeH="0" baseline="0" noProof="0" dirty="0">
              <a:ln>
                <a:noFill/>
              </a:ln>
              <a:solidFill>
                <a:prstClr val="white"/>
              </a:solidFill>
              <a:effectLst/>
              <a:uLnTx/>
              <a:uFillTx/>
              <a:latin typeface="Century Gothic" panose="020B0502020202020204"/>
              <a:ea typeface="+mn-ea"/>
              <a:cs typeface="+mn-cs"/>
            </a:endParaRPr>
          </a:p>
        </p:txBody>
      </p:sp>
    </p:spTree>
    <p:extLst>
      <p:ext uri="{BB962C8B-B14F-4D97-AF65-F5344CB8AC3E}">
        <p14:creationId xmlns:p14="http://schemas.microsoft.com/office/powerpoint/2010/main" val="3969315747"/>
      </p:ext>
    </p:extLst>
  </p:cSld>
  <p:clrMapOvr>
    <a:masterClrMapping/>
  </p:clrMapOvr>
</p:sldLayout>
</file>

<file path=ppt/slideLayouts/slideLayout230.xml><?xml version="1.0" encoding="utf-8"?>
<p:sldLayout xmlns:a="http://schemas.openxmlformats.org/drawingml/2006/main" xmlns:r="http://schemas.openxmlformats.org/officeDocument/2006/relationships" xmlns:p="http://schemas.openxmlformats.org/presentationml/2006/main" matchingName="1_Picture with Caption">
  <p:cSld name="1_Picture with Caption">
    <p:spTree>
      <p:nvGrpSpPr>
        <p:cNvPr id="1" name="Shape 413"/>
        <p:cNvGrpSpPr/>
        <p:nvPr/>
      </p:nvGrpSpPr>
      <p:grpSpPr>
        <a:xfrm>
          <a:off x="0" y="0"/>
          <a:ext cx="0" cy="0"/>
          <a:chOff x="0" y="0"/>
          <a:chExt cx="0" cy="0"/>
        </a:xfrm>
      </p:grpSpPr>
      <p:sp>
        <p:nvSpPr>
          <p:cNvPr id="414" name="Google Shape;414;p27"/>
          <p:cNvSpPr/>
          <p:nvPr/>
        </p:nvSpPr>
        <p:spPr>
          <a:xfrm rot="4308689">
            <a:off x="8139110" y="-52404"/>
            <a:ext cx="648657" cy="777553"/>
          </a:xfrm>
          <a:custGeom>
            <a:avLst/>
            <a:gdLst/>
            <a:ahLst/>
            <a:cxnLst/>
            <a:rect l="l" t="t" r="r" b="b"/>
            <a:pathLst>
              <a:path w="648657" h="777553" extrusionOk="0">
                <a:moveTo>
                  <a:pt x="0" y="777553"/>
                </a:moveTo>
                <a:lnTo>
                  <a:pt x="255474" y="0"/>
                </a:lnTo>
                <a:lnTo>
                  <a:pt x="648657" y="713937"/>
                </a:lnTo>
                <a:lnTo>
                  <a:pt x="0" y="777553"/>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415" name="Google Shape;415;p27"/>
          <p:cNvSpPr/>
          <p:nvPr/>
        </p:nvSpPr>
        <p:spPr>
          <a:xfrm rot="4308689">
            <a:off x="8878526" y="-532562"/>
            <a:ext cx="3571215" cy="3737093"/>
          </a:xfrm>
          <a:custGeom>
            <a:avLst/>
            <a:gdLst/>
            <a:ahLst/>
            <a:cxnLst/>
            <a:rect l="l" t="t" r="r" b="b"/>
            <a:pathLst>
              <a:path w="3571215" h="3737093" extrusionOk="0">
                <a:moveTo>
                  <a:pt x="0" y="3023156"/>
                </a:moveTo>
                <a:lnTo>
                  <a:pt x="993291" y="0"/>
                </a:lnTo>
                <a:lnTo>
                  <a:pt x="3571215" y="847006"/>
                </a:lnTo>
                <a:lnTo>
                  <a:pt x="1392370" y="3639100"/>
                </a:lnTo>
                <a:lnTo>
                  <a:pt x="393183" y="3737093"/>
                </a:lnTo>
                <a:lnTo>
                  <a:pt x="0" y="3023156"/>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416" name="Google Shape;416;p27"/>
          <p:cNvSpPr txBox="1">
            <a:spLocks noGrp="1"/>
          </p:cNvSpPr>
          <p:nvPr>
            <p:ph type="ftr" idx="11"/>
          </p:nvPr>
        </p:nvSpPr>
        <p:spPr>
          <a:xfrm>
            <a:off x="431999" y="6188628"/>
            <a:ext cx="8784941" cy="365125"/>
          </a:xfrm>
          <a:prstGeom prst="rect">
            <a:avLst/>
          </a:prstGeom>
          <a:noFill/>
          <a:ln>
            <a:noFill/>
          </a:ln>
        </p:spPr>
        <p:txBody>
          <a:bodyPr spcFirstLastPara="1" wrap="square" lIns="0" tIns="0" rIns="0" bIns="0" anchor="ctr" anchorCtr="0"/>
          <a:lstStyle>
            <a:lvl1pPr marR="0" lvl="0" algn="l" rtl="0">
              <a:spcBef>
                <a:spcPts val="0"/>
              </a:spcBef>
              <a:spcAft>
                <a:spcPts val="0"/>
              </a:spcAft>
              <a:buSzPts val="1400"/>
              <a:buNone/>
              <a:defRPr sz="1200" b="0" i="0" u="none" strike="noStrike" cap="none">
                <a:solidFill>
                  <a:srgbClr val="3F3F3F"/>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200" b="0" i="0" u="none" strike="noStrike" kern="0" cap="none" spc="0" normalizeH="0" baseline="0" noProof="0">
              <a:ln>
                <a:noFill/>
              </a:ln>
              <a:solidFill>
                <a:srgbClr val="3F3F3F"/>
              </a:solidFill>
              <a:effectLst/>
              <a:uLnTx/>
              <a:uFillTx/>
              <a:latin typeface="Calibri"/>
              <a:cs typeface="Calibri"/>
              <a:sym typeface="Calibri"/>
            </a:endParaRPr>
          </a:p>
        </p:txBody>
      </p:sp>
      <p:sp>
        <p:nvSpPr>
          <p:cNvPr id="417" name="Google Shape;417;p27"/>
          <p:cNvSpPr>
            <a:spLocks noGrp="1"/>
          </p:cNvSpPr>
          <p:nvPr>
            <p:ph type="sldNum" idx="12"/>
          </p:nvPr>
        </p:nvSpPr>
        <p:spPr>
          <a:xfrm>
            <a:off x="11496369" y="6155190"/>
            <a:ext cx="432000" cy="432000"/>
          </a:xfrm>
          <a:prstGeom prst="ellipse">
            <a:avLst/>
          </a:prstGeom>
          <a:noFill/>
          <a:ln w="9525" cap="flat" cmpd="sng">
            <a:solidFill>
              <a:schemeClr val="accent1"/>
            </a:solidFill>
            <a:prstDash val="solid"/>
            <a:round/>
            <a:headEnd type="none" w="sm" len="sm"/>
            <a:tailEnd type="none" w="sm" len="sm"/>
          </a:ln>
        </p:spPr>
        <p:txBody>
          <a:bodyPr spcFirstLastPara="1" wrap="square" lIns="0" tIns="0" rIns="0" bIns="0" anchor="ctr" anchorCtr="0">
            <a:noAutofit/>
          </a:bodyPr>
          <a:lstStyle>
            <a:lvl1pPr marL="0" marR="0" lvl="0" indent="0" algn="ctr" rtl="0">
              <a:spcBef>
                <a:spcPts val="0"/>
              </a:spcBef>
              <a:buNone/>
              <a:defRPr sz="1200" b="1" i="1" u="none" strike="noStrike" cap="none">
                <a:solidFill>
                  <a:srgbClr val="3F3F3F"/>
                </a:solidFill>
                <a:latin typeface="Rockwell"/>
                <a:ea typeface="Rockwell"/>
                <a:cs typeface="Rockwell"/>
                <a:sym typeface="Rockwell"/>
              </a:defRPr>
            </a:lvl1pPr>
            <a:lvl2pPr marL="0" marR="0" lvl="1" indent="0" algn="ctr" rtl="0">
              <a:spcBef>
                <a:spcPts val="0"/>
              </a:spcBef>
              <a:buNone/>
              <a:defRPr sz="1200" b="1" i="1" u="none" strike="noStrike" cap="none">
                <a:solidFill>
                  <a:srgbClr val="3F3F3F"/>
                </a:solidFill>
                <a:latin typeface="Rockwell"/>
                <a:ea typeface="Rockwell"/>
                <a:cs typeface="Rockwell"/>
                <a:sym typeface="Rockwell"/>
              </a:defRPr>
            </a:lvl2pPr>
            <a:lvl3pPr marL="0" marR="0" lvl="2" indent="0" algn="ctr" rtl="0">
              <a:spcBef>
                <a:spcPts val="0"/>
              </a:spcBef>
              <a:buNone/>
              <a:defRPr sz="1200" b="1" i="1" u="none" strike="noStrike" cap="none">
                <a:solidFill>
                  <a:srgbClr val="3F3F3F"/>
                </a:solidFill>
                <a:latin typeface="Rockwell"/>
                <a:ea typeface="Rockwell"/>
                <a:cs typeface="Rockwell"/>
                <a:sym typeface="Rockwell"/>
              </a:defRPr>
            </a:lvl3pPr>
            <a:lvl4pPr marL="0" marR="0" lvl="3" indent="0" algn="ctr" rtl="0">
              <a:spcBef>
                <a:spcPts val="0"/>
              </a:spcBef>
              <a:buNone/>
              <a:defRPr sz="1200" b="1" i="1" u="none" strike="noStrike" cap="none">
                <a:solidFill>
                  <a:srgbClr val="3F3F3F"/>
                </a:solidFill>
                <a:latin typeface="Rockwell"/>
                <a:ea typeface="Rockwell"/>
                <a:cs typeface="Rockwell"/>
                <a:sym typeface="Rockwell"/>
              </a:defRPr>
            </a:lvl4pPr>
            <a:lvl5pPr marL="0" marR="0" lvl="4" indent="0" algn="ctr" rtl="0">
              <a:spcBef>
                <a:spcPts val="0"/>
              </a:spcBef>
              <a:buNone/>
              <a:defRPr sz="1200" b="1" i="1" u="none" strike="noStrike" cap="none">
                <a:solidFill>
                  <a:srgbClr val="3F3F3F"/>
                </a:solidFill>
                <a:latin typeface="Rockwell"/>
                <a:ea typeface="Rockwell"/>
                <a:cs typeface="Rockwell"/>
                <a:sym typeface="Rockwell"/>
              </a:defRPr>
            </a:lvl5pPr>
            <a:lvl6pPr marL="0" marR="0" lvl="5" indent="0" algn="ctr" rtl="0">
              <a:spcBef>
                <a:spcPts val="0"/>
              </a:spcBef>
              <a:buNone/>
              <a:defRPr sz="1200" b="1" i="1" u="none" strike="noStrike" cap="none">
                <a:solidFill>
                  <a:srgbClr val="3F3F3F"/>
                </a:solidFill>
                <a:latin typeface="Rockwell"/>
                <a:ea typeface="Rockwell"/>
                <a:cs typeface="Rockwell"/>
                <a:sym typeface="Rockwell"/>
              </a:defRPr>
            </a:lvl6pPr>
            <a:lvl7pPr marL="0" marR="0" lvl="6" indent="0" algn="ctr" rtl="0">
              <a:spcBef>
                <a:spcPts val="0"/>
              </a:spcBef>
              <a:buNone/>
              <a:defRPr sz="1200" b="1" i="1" u="none" strike="noStrike" cap="none">
                <a:solidFill>
                  <a:srgbClr val="3F3F3F"/>
                </a:solidFill>
                <a:latin typeface="Rockwell"/>
                <a:ea typeface="Rockwell"/>
                <a:cs typeface="Rockwell"/>
                <a:sym typeface="Rockwell"/>
              </a:defRPr>
            </a:lvl7pPr>
            <a:lvl8pPr marL="0" marR="0" lvl="7" indent="0" algn="ctr" rtl="0">
              <a:spcBef>
                <a:spcPts val="0"/>
              </a:spcBef>
              <a:buNone/>
              <a:defRPr sz="1200" b="1" i="1" u="none" strike="noStrike" cap="none">
                <a:solidFill>
                  <a:srgbClr val="3F3F3F"/>
                </a:solidFill>
                <a:latin typeface="Rockwell"/>
                <a:ea typeface="Rockwell"/>
                <a:cs typeface="Rockwell"/>
                <a:sym typeface="Rockwell"/>
              </a:defRPr>
            </a:lvl8pPr>
            <a:lvl9pPr marL="0" marR="0" lvl="8" indent="0" algn="ctr" rtl="0">
              <a:spcBef>
                <a:spcPts val="0"/>
              </a:spcBef>
              <a:buNone/>
              <a:defRPr sz="1200" b="1" i="1" u="none" strike="noStrike" cap="none">
                <a:solidFill>
                  <a:srgbClr val="3F3F3F"/>
                </a:solidFill>
                <a:latin typeface="Rockwell"/>
                <a:ea typeface="Rockwell"/>
                <a:cs typeface="Rockwell"/>
                <a:sym typeface="Rockwell"/>
              </a:defRPr>
            </a:lvl9p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n-US" sz="1200" b="1" i="1" u="none" strike="noStrike" kern="0" cap="none" spc="0" normalizeH="0" baseline="0" noProof="0">
                <a:ln>
                  <a:noFill/>
                </a:ln>
                <a:solidFill>
                  <a:srgbClr val="3F3F3F"/>
                </a:solidFill>
                <a:effectLst/>
                <a:uLnTx/>
                <a:uFillTx/>
                <a:latin typeface="Rockwell"/>
                <a:sym typeface="Rockwell"/>
              </a:rPr>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t>‹#›</a:t>
            </a:fld>
            <a:endParaRPr kumimoji="0" sz="1200" b="1" i="1" u="none" strike="noStrike" kern="0" cap="none" spc="0" normalizeH="0" baseline="0" noProof="0">
              <a:ln>
                <a:noFill/>
              </a:ln>
              <a:solidFill>
                <a:srgbClr val="3F3F3F"/>
              </a:solidFill>
              <a:effectLst/>
              <a:uLnTx/>
              <a:uFillTx/>
              <a:latin typeface="Rockwell"/>
              <a:sym typeface="Rockwell"/>
            </a:endParaRPr>
          </a:p>
        </p:txBody>
      </p:sp>
      <p:sp>
        <p:nvSpPr>
          <p:cNvPr id="418" name="Google Shape;418;p27"/>
          <p:cNvSpPr/>
          <p:nvPr/>
        </p:nvSpPr>
        <p:spPr>
          <a:xfrm rot="4308689">
            <a:off x="9191192" y="1651650"/>
            <a:ext cx="1980696" cy="2066510"/>
          </a:xfrm>
          <a:custGeom>
            <a:avLst/>
            <a:gdLst/>
            <a:ahLst/>
            <a:cxnLst/>
            <a:rect l="l" t="t" r="r" b="b"/>
            <a:pathLst>
              <a:path w="1980696" h="2066510" extrusionOk="0">
                <a:moveTo>
                  <a:pt x="0" y="2066510"/>
                </a:moveTo>
                <a:lnTo>
                  <a:pt x="1138078" y="0"/>
                </a:lnTo>
                <a:lnTo>
                  <a:pt x="1980696" y="1530016"/>
                </a:lnTo>
                <a:lnTo>
                  <a:pt x="1459417" y="2066510"/>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419" name="Google Shape;419;p27"/>
          <p:cNvSpPr/>
          <p:nvPr/>
        </p:nvSpPr>
        <p:spPr>
          <a:xfrm rot="-7769131">
            <a:off x="9457431" y="3977898"/>
            <a:ext cx="346713" cy="206124"/>
          </a:xfrm>
          <a:custGeom>
            <a:avLst/>
            <a:gdLst/>
            <a:ahLst/>
            <a:cxnLst/>
            <a:rect l="l" t="t" r="r" b="b"/>
            <a:pathLst>
              <a:path w="346713" h="206124" extrusionOk="0">
                <a:moveTo>
                  <a:pt x="346713" y="206124"/>
                </a:moveTo>
                <a:lnTo>
                  <a:pt x="0" y="206124"/>
                </a:lnTo>
                <a:lnTo>
                  <a:pt x="86666" y="0"/>
                </a:lnTo>
                <a:lnTo>
                  <a:pt x="346713" y="206124"/>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420" name="Google Shape;420;p27"/>
          <p:cNvSpPr/>
          <p:nvPr/>
        </p:nvSpPr>
        <p:spPr>
          <a:xfrm rot="-9168920">
            <a:off x="9528615" y="3713859"/>
            <a:ext cx="710669" cy="335543"/>
          </a:xfrm>
          <a:custGeom>
            <a:avLst/>
            <a:gdLst/>
            <a:ahLst/>
            <a:cxnLst/>
            <a:rect l="l" t="t" r="r" b="b"/>
            <a:pathLst>
              <a:path w="710669" h="335543" extrusionOk="0">
                <a:moveTo>
                  <a:pt x="710669" y="176660"/>
                </a:moveTo>
                <a:lnTo>
                  <a:pt x="0" y="335543"/>
                </a:lnTo>
                <a:lnTo>
                  <a:pt x="141082" y="0"/>
                </a:lnTo>
                <a:lnTo>
                  <a:pt x="487795" y="0"/>
                </a:lnTo>
                <a:lnTo>
                  <a:pt x="710669" y="176660"/>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421" name="Google Shape;421;p27"/>
          <p:cNvSpPr/>
          <p:nvPr/>
        </p:nvSpPr>
        <p:spPr>
          <a:xfrm rot="4308689">
            <a:off x="8785444" y="1075879"/>
            <a:ext cx="1246227" cy="1580187"/>
          </a:xfrm>
          <a:custGeom>
            <a:avLst/>
            <a:gdLst/>
            <a:ahLst/>
            <a:cxnLst/>
            <a:rect l="l" t="t" r="r" b="b"/>
            <a:pathLst>
              <a:path w="1246227" h="1580187" extrusionOk="0">
                <a:moveTo>
                  <a:pt x="0" y="1580187"/>
                </a:moveTo>
                <a:lnTo>
                  <a:pt x="1168783" y="0"/>
                </a:lnTo>
                <a:lnTo>
                  <a:pt x="1246227" y="105569"/>
                </a:lnTo>
                <a:lnTo>
                  <a:pt x="358471" y="1574380"/>
                </a:lnTo>
                <a:lnTo>
                  <a:pt x="0" y="1580187"/>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422" name="Google Shape;422;p27"/>
          <p:cNvSpPr/>
          <p:nvPr/>
        </p:nvSpPr>
        <p:spPr>
          <a:xfrm rot="-4406895">
            <a:off x="11374788" y="2846425"/>
            <a:ext cx="243160" cy="406553"/>
          </a:xfrm>
          <a:custGeom>
            <a:avLst/>
            <a:gdLst/>
            <a:ahLst/>
            <a:cxnLst/>
            <a:rect l="l" t="t" r="r" b="b"/>
            <a:pathLst>
              <a:path w="243160" h="406553" extrusionOk="0">
                <a:moveTo>
                  <a:pt x="243160" y="342071"/>
                </a:moveTo>
                <a:lnTo>
                  <a:pt x="156493" y="406553"/>
                </a:lnTo>
                <a:lnTo>
                  <a:pt x="0" y="0"/>
                </a:lnTo>
                <a:lnTo>
                  <a:pt x="243160" y="342071"/>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423" name="Google Shape;423;p27"/>
          <p:cNvSpPr/>
          <p:nvPr/>
        </p:nvSpPr>
        <p:spPr>
          <a:xfrm rot="-4406895">
            <a:off x="10879052" y="2627354"/>
            <a:ext cx="692798" cy="510610"/>
          </a:xfrm>
          <a:custGeom>
            <a:avLst/>
            <a:gdLst/>
            <a:ahLst/>
            <a:cxnLst/>
            <a:rect l="l" t="t" r="r" b="b"/>
            <a:pathLst>
              <a:path w="692798" h="510610" extrusionOk="0">
                <a:moveTo>
                  <a:pt x="692798" y="224339"/>
                </a:moveTo>
                <a:lnTo>
                  <a:pt x="308036" y="510610"/>
                </a:lnTo>
                <a:lnTo>
                  <a:pt x="64876" y="168539"/>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424" name="Google Shape;424;p27"/>
          <p:cNvSpPr txBox="1">
            <a:spLocks noGrp="1"/>
          </p:cNvSpPr>
          <p:nvPr>
            <p:ph type="title"/>
          </p:nvPr>
        </p:nvSpPr>
        <p:spPr>
          <a:xfrm>
            <a:off x="839788" y="457200"/>
            <a:ext cx="3932237" cy="1600200"/>
          </a:xfrm>
          <a:prstGeom prst="rect">
            <a:avLst/>
          </a:prstGeom>
          <a:noFill/>
          <a:ln>
            <a:noFill/>
          </a:ln>
        </p:spPr>
        <p:txBody>
          <a:bodyPr spcFirstLastPara="1" wrap="square" lIns="0" tIns="0" rIns="0" bIns="0" anchor="b" anchorCtr="0"/>
          <a:lstStyle>
            <a:lvl1pPr marR="0" lvl="0" algn="l" rtl="0">
              <a:lnSpc>
                <a:spcPct val="90000"/>
              </a:lnSpc>
              <a:spcBef>
                <a:spcPts val="0"/>
              </a:spcBef>
              <a:spcAft>
                <a:spcPts val="0"/>
              </a:spcAft>
              <a:buClr>
                <a:srgbClr val="0070C0"/>
              </a:buClr>
              <a:buSzPts val="3200"/>
              <a:buFont typeface="Economica"/>
              <a:buNone/>
              <a:defRPr sz="3200" b="0" i="0" u="none" strike="noStrike" cap="none">
                <a:solidFill>
                  <a:srgbClr val="0070C0"/>
                </a:solidFill>
                <a:latin typeface="Economica"/>
                <a:ea typeface="Economica"/>
                <a:cs typeface="Economica"/>
                <a:sym typeface="Economica"/>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endParaRPr/>
          </a:p>
        </p:txBody>
      </p:sp>
      <p:sp>
        <p:nvSpPr>
          <p:cNvPr id="425" name="Google Shape;425;p27"/>
          <p:cNvSpPr txBox="1">
            <a:spLocks noGrp="1"/>
          </p:cNvSpPr>
          <p:nvPr>
            <p:ph type="body" idx="1"/>
          </p:nvPr>
        </p:nvSpPr>
        <p:spPr>
          <a:xfrm>
            <a:off x="839788" y="2057400"/>
            <a:ext cx="3932237" cy="3811588"/>
          </a:xfrm>
          <a:prstGeom prst="rect">
            <a:avLst/>
          </a:prstGeom>
          <a:noFill/>
          <a:ln>
            <a:noFill/>
          </a:ln>
        </p:spPr>
        <p:txBody>
          <a:bodyPr spcFirstLastPara="1" wrap="square" lIns="0" tIns="0" rIns="0" bIns="0" anchor="t" anchorCtr="0"/>
          <a:lstStyle>
            <a:lvl1pPr marL="457200" marR="0" lvl="0" indent="-228600" algn="l" rtl="0">
              <a:lnSpc>
                <a:spcPct val="90000"/>
              </a:lnSpc>
              <a:spcBef>
                <a:spcPts val="1000"/>
              </a:spcBef>
              <a:spcAft>
                <a:spcPts val="0"/>
              </a:spcAft>
              <a:buClr>
                <a:srgbClr val="3F3F3F"/>
              </a:buClr>
              <a:buSzPts val="1600"/>
              <a:buFont typeface="Arial"/>
              <a:buNone/>
              <a:defRPr sz="1600" b="0" i="0" u="none" strike="noStrike" cap="none">
                <a:solidFill>
                  <a:srgbClr val="3F3F3F"/>
                </a:solidFill>
                <a:latin typeface="Calibri"/>
                <a:ea typeface="Calibri"/>
                <a:cs typeface="Calibri"/>
                <a:sym typeface="Calibri"/>
              </a:defRPr>
            </a:lvl1pPr>
            <a:lvl2pPr marL="914400" marR="0" lvl="1" indent="-228600" algn="l" rtl="0">
              <a:lnSpc>
                <a:spcPct val="90000"/>
              </a:lnSpc>
              <a:spcBef>
                <a:spcPts val="500"/>
              </a:spcBef>
              <a:spcAft>
                <a:spcPts val="0"/>
              </a:spcAft>
              <a:buClr>
                <a:srgbClr val="3F3F3F"/>
              </a:buClr>
              <a:buSzPts val="1400"/>
              <a:buFont typeface="Arial"/>
              <a:buNone/>
              <a:defRPr sz="1400" b="0" i="0" u="none" strike="noStrike" cap="none">
                <a:solidFill>
                  <a:srgbClr val="3F3F3F"/>
                </a:solidFill>
                <a:latin typeface="Calibri"/>
                <a:ea typeface="Calibri"/>
                <a:cs typeface="Calibri"/>
                <a:sym typeface="Calibri"/>
              </a:defRPr>
            </a:lvl2pPr>
            <a:lvl3pPr marL="1371600" marR="0" lvl="2" indent="-228600" algn="l" rtl="0">
              <a:lnSpc>
                <a:spcPct val="90000"/>
              </a:lnSpc>
              <a:spcBef>
                <a:spcPts val="500"/>
              </a:spcBef>
              <a:spcAft>
                <a:spcPts val="0"/>
              </a:spcAft>
              <a:buClr>
                <a:srgbClr val="3F3F3F"/>
              </a:buClr>
              <a:buSzPts val="1200"/>
              <a:buFont typeface="Arial"/>
              <a:buNone/>
              <a:defRPr sz="1200" b="0" i="0" u="none" strike="noStrike" cap="none">
                <a:solidFill>
                  <a:srgbClr val="3F3F3F"/>
                </a:solidFill>
                <a:latin typeface="Calibri"/>
                <a:ea typeface="Calibri"/>
                <a:cs typeface="Calibri"/>
                <a:sym typeface="Calibri"/>
              </a:defRPr>
            </a:lvl3pPr>
            <a:lvl4pPr marL="1828800" marR="0" lvl="3" indent="-228600" algn="l" rtl="0">
              <a:lnSpc>
                <a:spcPct val="90000"/>
              </a:lnSpc>
              <a:spcBef>
                <a:spcPts val="500"/>
              </a:spcBef>
              <a:spcAft>
                <a:spcPts val="0"/>
              </a:spcAft>
              <a:buClr>
                <a:srgbClr val="3F3F3F"/>
              </a:buClr>
              <a:buSzPts val="1000"/>
              <a:buFont typeface="Arial"/>
              <a:buNone/>
              <a:defRPr sz="1000" b="0" i="0" u="none" strike="noStrike" cap="none">
                <a:solidFill>
                  <a:srgbClr val="3F3F3F"/>
                </a:solidFill>
                <a:latin typeface="Calibri"/>
                <a:ea typeface="Calibri"/>
                <a:cs typeface="Calibri"/>
                <a:sym typeface="Calibri"/>
              </a:defRPr>
            </a:lvl4pPr>
            <a:lvl5pPr marL="2286000" marR="0" lvl="4" indent="-228600" algn="l" rtl="0">
              <a:lnSpc>
                <a:spcPct val="90000"/>
              </a:lnSpc>
              <a:spcBef>
                <a:spcPts val="500"/>
              </a:spcBef>
              <a:spcAft>
                <a:spcPts val="0"/>
              </a:spcAft>
              <a:buClr>
                <a:srgbClr val="3F3F3F"/>
              </a:buClr>
              <a:buSzPts val="1000"/>
              <a:buFont typeface="Arial"/>
              <a:buNone/>
              <a:defRPr sz="1000" b="0" i="0" u="none" strike="noStrike" cap="none">
                <a:solidFill>
                  <a:srgbClr val="3F3F3F"/>
                </a:solidFill>
                <a:latin typeface="Calibri"/>
                <a:ea typeface="Calibri"/>
                <a:cs typeface="Calibri"/>
                <a:sym typeface="Calibri"/>
              </a:defRPr>
            </a:lvl5pPr>
            <a:lvl6pPr marL="2743200" marR="0" lvl="5" indent="-228600" algn="l" rtl="0">
              <a:lnSpc>
                <a:spcPct val="90000"/>
              </a:lnSpc>
              <a:spcBef>
                <a:spcPts val="500"/>
              </a:spcBef>
              <a:spcAft>
                <a:spcPts val="0"/>
              </a:spcAft>
              <a:buClr>
                <a:schemeClr val="dk1"/>
              </a:buClr>
              <a:buSzPts val="1000"/>
              <a:buFont typeface="Arial"/>
              <a:buNone/>
              <a:defRPr sz="1000" b="0" i="0" u="none" strike="noStrike" cap="none">
                <a:solidFill>
                  <a:schemeClr val="dk1"/>
                </a:solidFill>
                <a:latin typeface="Calibri"/>
                <a:ea typeface="Calibri"/>
                <a:cs typeface="Calibri"/>
                <a:sym typeface="Calibri"/>
              </a:defRPr>
            </a:lvl6pPr>
            <a:lvl7pPr marL="3200400" marR="0" lvl="6" indent="-228600" algn="l" rtl="0">
              <a:lnSpc>
                <a:spcPct val="90000"/>
              </a:lnSpc>
              <a:spcBef>
                <a:spcPts val="500"/>
              </a:spcBef>
              <a:spcAft>
                <a:spcPts val="0"/>
              </a:spcAft>
              <a:buClr>
                <a:schemeClr val="dk1"/>
              </a:buClr>
              <a:buSzPts val="1000"/>
              <a:buFont typeface="Arial"/>
              <a:buNone/>
              <a:defRPr sz="1000" b="0" i="0" u="none" strike="noStrike" cap="none">
                <a:solidFill>
                  <a:schemeClr val="dk1"/>
                </a:solidFill>
                <a:latin typeface="Calibri"/>
                <a:ea typeface="Calibri"/>
                <a:cs typeface="Calibri"/>
                <a:sym typeface="Calibri"/>
              </a:defRPr>
            </a:lvl7pPr>
            <a:lvl8pPr marL="3657600" marR="0" lvl="7" indent="-228600" algn="l" rtl="0">
              <a:lnSpc>
                <a:spcPct val="90000"/>
              </a:lnSpc>
              <a:spcBef>
                <a:spcPts val="500"/>
              </a:spcBef>
              <a:spcAft>
                <a:spcPts val="0"/>
              </a:spcAft>
              <a:buClr>
                <a:schemeClr val="dk1"/>
              </a:buClr>
              <a:buSzPts val="1000"/>
              <a:buFont typeface="Arial"/>
              <a:buNone/>
              <a:defRPr sz="1000" b="0" i="0" u="none" strike="noStrike" cap="none">
                <a:solidFill>
                  <a:schemeClr val="dk1"/>
                </a:solidFill>
                <a:latin typeface="Calibri"/>
                <a:ea typeface="Calibri"/>
                <a:cs typeface="Calibri"/>
                <a:sym typeface="Calibri"/>
              </a:defRPr>
            </a:lvl8pPr>
            <a:lvl9pPr marL="4114800" marR="0" lvl="8" indent="-228600" algn="l" rtl="0">
              <a:lnSpc>
                <a:spcPct val="90000"/>
              </a:lnSpc>
              <a:spcBef>
                <a:spcPts val="500"/>
              </a:spcBef>
              <a:spcAft>
                <a:spcPts val="0"/>
              </a:spcAft>
              <a:buClr>
                <a:schemeClr val="dk1"/>
              </a:buClr>
              <a:buSzPts val="1000"/>
              <a:buFont typeface="Arial"/>
              <a:buNone/>
              <a:defRPr sz="1000" b="0" i="0" u="none" strike="noStrike" cap="none">
                <a:solidFill>
                  <a:schemeClr val="dk1"/>
                </a:solidFill>
                <a:latin typeface="Calibri"/>
                <a:ea typeface="Calibri"/>
                <a:cs typeface="Calibri"/>
                <a:sym typeface="Calibri"/>
              </a:defRPr>
            </a:lvl9pPr>
          </a:lstStyle>
          <a:p>
            <a:endParaRPr/>
          </a:p>
        </p:txBody>
      </p:sp>
      <p:sp>
        <p:nvSpPr>
          <p:cNvPr id="426" name="Google Shape;426;p27"/>
          <p:cNvSpPr>
            <a:spLocks noGrp="1"/>
          </p:cNvSpPr>
          <p:nvPr>
            <p:ph type="pic" idx="2"/>
          </p:nvPr>
        </p:nvSpPr>
        <p:spPr>
          <a:xfrm>
            <a:off x="5183188" y="457201"/>
            <a:ext cx="6172200" cy="5403850"/>
          </a:xfrm>
          <a:prstGeom prst="rect">
            <a:avLst/>
          </a:prstGeom>
          <a:noFill/>
          <a:ln>
            <a:noFill/>
          </a:ln>
        </p:spPr>
        <p:txBody>
          <a:bodyPr spcFirstLastPara="1" wrap="square" lIns="0" tIns="0" rIns="0" bIns="0" anchor="t" anchorCtr="0"/>
          <a:lstStyle>
            <a:lvl1pPr marR="0" lvl="0" algn="l" rtl="0">
              <a:lnSpc>
                <a:spcPct val="90000"/>
              </a:lnSpc>
              <a:spcBef>
                <a:spcPts val="1000"/>
              </a:spcBef>
              <a:spcAft>
                <a:spcPts val="0"/>
              </a:spcAft>
              <a:buClr>
                <a:srgbClr val="3F3F3F"/>
              </a:buClr>
              <a:buSzPts val="3200"/>
              <a:buFont typeface="Arial"/>
              <a:buNone/>
              <a:defRPr sz="3200" b="0" i="0" u="none" strike="noStrike" cap="none">
                <a:solidFill>
                  <a:srgbClr val="3F3F3F"/>
                </a:solidFill>
                <a:latin typeface="Calibri"/>
                <a:ea typeface="Calibri"/>
                <a:cs typeface="Calibri"/>
                <a:sym typeface="Calibri"/>
              </a:defRPr>
            </a:lvl1pPr>
            <a:lvl2pPr marR="0" lvl="1" algn="l" rtl="0">
              <a:lnSpc>
                <a:spcPct val="90000"/>
              </a:lnSpc>
              <a:spcBef>
                <a:spcPts val="500"/>
              </a:spcBef>
              <a:spcAft>
                <a:spcPts val="0"/>
              </a:spcAft>
              <a:buClr>
                <a:srgbClr val="3F3F3F"/>
              </a:buClr>
              <a:buSzPts val="2800"/>
              <a:buFont typeface="Arial"/>
              <a:buNone/>
              <a:defRPr sz="2800" b="0" i="0" u="none" strike="noStrike" cap="none">
                <a:solidFill>
                  <a:srgbClr val="3F3F3F"/>
                </a:solidFill>
                <a:latin typeface="Calibri"/>
                <a:ea typeface="Calibri"/>
                <a:cs typeface="Calibri"/>
                <a:sym typeface="Calibri"/>
              </a:defRPr>
            </a:lvl2pPr>
            <a:lvl3pPr marR="0" lvl="2" algn="l" rtl="0">
              <a:lnSpc>
                <a:spcPct val="90000"/>
              </a:lnSpc>
              <a:spcBef>
                <a:spcPts val="500"/>
              </a:spcBef>
              <a:spcAft>
                <a:spcPts val="0"/>
              </a:spcAft>
              <a:buClr>
                <a:srgbClr val="3F3F3F"/>
              </a:buClr>
              <a:buSzPts val="2400"/>
              <a:buFont typeface="Arial"/>
              <a:buNone/>
              <a:defRPr sz="2400" b="0" i="0" u="none" strike="noStrike" cap="none">
                <a:solidFill>
                  <a:srgbClr val="3F3F3F"/>
                </a:solidFill>
                <a:latin typeface="Calibri"/>
                <a:ea typeface="Calibri"/>
                <a:cs typeface="Calibri"/>
                <a:sym typeface="Calibri"/>
              </a:defRPr>
            </a:lvl3pPr>
            <a:lvl4pPr marR="0" lvl="3" algn="l" rtl="0">
              <a:lnSpc>
                <a:spcPct val="90000"/>
              </a:lnSpc>
              <a:spcBef>
                <a:spcPts val="500"/>
              </a:spcBef>
              <a:spcAft>
                <a:spcPts val="0"/>
              </a:spcAft>
              <a:buClr>
                <a:srgbClr val="3F3F3F"/>
              </a:buClr>
              <a:buSzPts val="2000"/>
              <a:buFont typeface="Arial"/>
              <a:buNone/>
              <a:defRPr sz="2000" b="0" i="0" u="none" strike="noStrike" cap="none">
                <a:solidFill>
                  <a:srgbClr val="3F3F3F"/>
                </a:solidFill>
                <a:latin typeface="Calibri"/>
                <a:ea typeface="Calibri"/>
                <a:cs typeface="Calibri"/>
                <a:sym typeface="Calibri"/>
              </a:defRPr>
            </a:lvl4pPr>
            <a:lvl5pPr marR="0" lvl="4" algn="l" rtl="0">
              <a:lnSpc>
                <a:spcPct val="90000"/>
              </a:lnSpc>
              <a:spcBef>
                <a:spcPts val="500"/>
              </a:spcBef>
              <a:spcAft>
                <a:spcPts val="0"/>
              </a:spcAft>
              <a:buClr>
                <a:srgbClr val="3F3F3F"/>
              </a:buClr>
              <a:buSzPts val="2000"/>
              <a:buFont typeface="Arial"/>
              <a:buNone/>
              <a:defRPr sz="2000" b="0" i="0" u="none" strike="noStrike" cap="none">
                <a:solidFill>
                  <a:srgbClr val="3F3F3F"/>
                </a:solidFill>
                <a:latin typeface="Calibri"/>
                <a:ea typeface="Calibri"/>
                <a:cs typeface="Calibri"/>
                <a:sym typeface="Calibri"/>
              </a:defRPr>
            </a:lvl5pPr>
            <a:lvl6pPr marR="0" lvl="5" algn="l" rtl="0">
              <a:lnSpc>
                <a:spcPct val="90000"/>
              </a:lnSpc>
              <a:spcBef>
                <a:spcPts val="500"/>
              </a:spcBef>
              <a:spcAft>
                <a:spcPts val="0"/>
              </a:spcAft>
              <a:buClr>
                <a:schemeClr val="dk1"/>
              </a:buClr>
              <a:buSzPts val="2000"/>
              <a:buFont typeface="Arial"/>
              <a:buNone/>
              <a:defRPr sz="2000" b="0" i="0" u="none" strike="noStrike" cap="none">
                <a:solidFill>
                  <a:schemeClr val="dk1"/>
                </a:solidFill>
                <a:latin typeface="Calibri"/>
                <a:ea typeface="Calibri"/>
                <a:cs typeface="Calibri"/>
                <a:sym typeface="Calibri"/>
              </a:defRPr>
            </a:lvl6pPr>
            <a:lvl7pPr marR="0" lvl="6" algn="l" rtl="0">
              <a:lnSpc>
                <a:spcPct val="90000"/>
              </a:lnSpc>
              <a:spcBef>
                <a:spcPts val="500"/>
              </a:spcBef>
              <a:spcAft>
                <a:spcPts val="0"/>
              </a:spcAft>
              <a:buClr>
                <a:schemeClr val="dk1"/>
              </a:buClr>
              <a:buSzPts val="2000"/>
              <a:buFont typeface="Arial"/>
              <a:buNone/>
              <a:defRPr sz="2000" b="0" i="0" u="none" strike="noStrike" cap="none">
                <a:solidFill>
                  <a:schemeClr val="dk1"/>
                </a:solidFill>
                <a:latin typeface="Calibri"/>
                <a:ea typeface="Calibri"/>
                <a:cs typeface="Calibri"/>
                <a:sym typeface="Calibri"/>
              </a:defRPr>
            </a:lvl7pPr>
            <a:lvl8pPr marR="0" lvl="7" algn="l" rtl="0">
              <a:lnSpc>
                <a:spcPct val="90000"/>
              </a:lnSpc>
              <a:spcBef>
                <a:spcPts val="500"/>
              </a:spcBef>
              <a:spcAft>
                <a:spcPts val="0"/>
              </a:spcAft>
              <a:buClr>
                <a:schemeClr val="dk1"/>
              </a:buClr>
              <a:buSzPts val="2000"/>
              <a:buFont typeface="Arial"/>
              <a:buNone/>
              <a:defRPr sz="2000" b="0" i="0" u="none" strike="noStrike" cap="none">
                <a:solidFill>
                  <a:schemeClr val="dk1"/>
                </a:solidFill>
                <a:latin typeface="Calibri"/>
                <a:ea typeface="Calibri"/>
                <a:cs typeface="Calibri"/>
                <a:sym typeface="Calibri"/>
              </a:defRPr>
            </a:lvl8pPr>
            <a:lvl9pPr marR="0" lvl="8" algn="l" rtl="0">
              <a:lnSpc>
                <a:spcPct val="90000"/>
              </a:lnSpc>
              <a:spcBef>
                <a:spcPts val="500"/>
              </a:spcBef>
              <a:spcAft>
                <a:spcPts val="0"/>
              </a:spcAft>
              <a:buClr>
                <a:schemeClr val="dk1"/>
              </a:buClr>
              <a:buSzPts val="2000"/>
              <a:buFont typeface="Arial"/>
              <a:buNone/>
              <a:defRPr sz="2000" b="0" i="0" u="none" strike="noStrike" cap="none">
                <a:solidFill>
                  <a:schemeClr val="dk1"/>
                </a:solidFill>
                <a:latin typeface="Calibri"/>
                <a:ea typeface="Calibri"/>
                <a:cs typeface="Calibri"/>
                <a:sym typeface="Calibri"/>
              </a:defRPr>
            </a:lvl9pPr>
          </a:lstStyle>
          <a:p>
            <a:endParaRPr/>
          </a:p>
        </p:txBody>
      </p:sp>
    </p:spTree>
    <p:extLst>
      <p:ext uri="{BB962C8B-B14F-4D97-AF65-F5344CB8AC3E}">
        <p14:creationId xmlns:p14="http://schemas.microsoft.com/office/powerpoint/2010/main" val="4216132579"/>
      </p:ext>
    </p:extLst>
  </p:cSld>
  <p:clrMapOvr>
    <a:masterClrMapping/>
  </p:clrMapOvr>
</p:sldLayout>
</file>

<file path=ppt/slideLayouts/slideLayout231.xml><?xml version="1.0" encoding="utf-8"?>
<p:sldLayout xmlns:a="http://schemas.openxmlformats.org/drawingml/2006/main" xmlns:r="http://schemas.openxmlformats.org/officeDocument/2006/relationships" xmlns:p="http://schemas.openxmlformats.org/presentationml/2006/main" matchingName="Blank">
  <p:cSld name="Blank">
    <p:spTree>
      <p:nvGrpSpPr>
        <p:cNvPr id="1" name="Shape 427"/>
        <p:cNvGrpSpPr/>
        <p:nvPr/>
      </p:nvGrpSpPr>
      <p:grpSpPr>
        <a:xfrm>
          <a:off x="0" y="0"/>
          <a:ext cx="0" cy="0"/>
          <a:chOff x="0" y="0"/>
          <a:chExt cx="0" cy="0"/>
        </a:xfrm>
      </p:grpSpPr>
      <p:sp>
        <p:nvSpPr>
          <p:cNvPr id="428" name="Google Shape;428;p28"/>
          <p:cNvSpPr/>
          <p:nvPr/>
        </p:nvSpPr>
        <p:spPr>
          <a:xfrm rot="4308689">
            <a:off x="8139110" y="-52404"/>
            <a:ext cx="648657" cy="777553"/>
          </a:xfrm>
          <a:custGeom>
            <a:avLst/>
            <a:gdLst/>
            <a:ahLst/>
            <a:cxnLst/>
            <a:rect l="l" t="t" r="r" b="b"/>
            <a:pathLst>
              <a:path w="648657" h="777553" extrusionOk="0">
                <a:moveTo>
                  <a:pt x="0" y="777553"/>
                </a:moveTo>
                <a:lnTo>
                  <a:pt x="255474" y="0"/>
                </a:lnTo>
                <a:lnTo>
                  <a:pt x="648657" y="713937"/>
                </a:lnTo>
                <a:lnTo>
                  <a:pt x="0" y="777553"/>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429" name="Google Shape;429;p28"/>
          <p:cNvSpPr/>
          <p:nvPr/>
        </p:nvSpPr>
        <p:spPr>
          <a:xfrm rot="4308689">
            <a:off x="8878526" y="-532562"/>
            <a:ext cx="3571215" cy="3737093"/>
          </a:xfrm>
          <a:custGeom>
            <a:avLst/>
            <a:gdLst/>
            <a:ahLst/>
            <a:cxnLst/>
            <a:rect l="l" t="t" r="r" b="b"/>
            <a:pathLst>
              <a:path w="3571215" h="3737093" extrusionOk="0">
                <a:moveTo>
                  <a:pt x="0" y="3023156"/>
                </a:moveTo>
                <a:lnTo>
                  <a:pt x="993291" y="0"/>
                </a:lnTo>
                <a:lnTo>
                  <a:pt x="3571215" y="847006"/>
                </a:lnTo>
                <a:lnTo>
                  <a:pt x="1392370" y="3639100"/>
                </a:lnTo>
                <a:lnTo>
                  <a:pt x="393183" y="3737093"/>
                </a:lnTo>
                <a:lnTo>
                  <a:pt x="0" y="3023156"/>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430" name="Google Shape;430;p28"/>
          <p:cNvSpPr txBox="1">
            <a:spLocks noGrp="1"/>
          </p:cNvSpPr>
          <p:nvPr>
            <p:ph type="ftr" idx="11"/>
          </p:nvPr>
        </p:nvSpPr>
        <p:spPr>
          <a:xfrm>
            <a:off x="431999" y="6188628"/>
            <a:ext cx="8784941" cy="365125"/>
          </a:xfrm>
          <a:prstGeom prst="rect">
            <a:avLst/>
          </a:prstGeom>
          <a:noFill/>
          <a:ln>
            <a:noFill/>
          </a:ln>
        </p:spPr>
        <p:txBody>
          <a:bodyPr spcFirstLastPara="1" wrap="square" lIns="0" tIns="0" rIns="0" bIns="0" anchor="ctr" anchorCtr="0"/>
          <a:lstStyle>
            <a:lvl1pPr marR="0" lvl="0" algn="l" rtl="0">
              <a:spcBef>
                <a:spcPts val="0"/>
              </a:spcBef>
              <a:spcAft>
                <a:spcPts val="0"/>
              </a:spcAft>
              <a:buSzPts val="1400"/>
              <a:buNone/>
              <a:defRPr sz="1200" b="0" i="0" u="none" strike="noStrike" cap="none">
                <a:solidFill>
                  <a:srgbClr val="3F3F3F"/>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200" b="0" i="0" u="none" strike="noStrike" kern="0" cap="none" spc="0" normalizeH="0" baseline="0" noProof="0">
              <a:ln>
                <a:noFill/>
              </a:ln>
              <a:solidFill>
                <a:srgbClr val="3F3F3F"/>
              </a:solidFill>
              <a:effectLst/>
              <a:uLnTx/>
              <a:uFillTx/>
              <a:latin typeface="Calibri"/>
              <a:cs typeface="Calibri"/>
              <a:sym typeface="Calibri"/>
            </a:endParaRPr>
          </a:p>
        </p:txBody>
      </p:sp>
      <p:sp>
        <p:nvSpPr>
          <p:cNvPr id="431" name="Google Shape;431;p28"/>
          <p:cNvSpPr>
            <a:spLocks noGrp="1"/>
          </p:cNvSpPr>
          <p:nvPr>
            <p:ph type="sldNum" idx="12"/>
          </p:nvPr>
        </p:nvSpPr>
        <p:spPr>
          <a:xfrm>
            <a:off x="11496369" y="6155190"/>
            <a:ext cx="432000" cy="432000"/>
          </a:xfrm>
          <a:prstGeom prst="ellipse">
            <a:avLst/>
          </a:prstGeom>
          <a:noFill/>
          <a:ln w="9525" cap="flat" cmpd="sng">
            <a:solidFill>
              <a:schemeClr val="accent1"/>
            </a:solidFill>
            <a:prstDash val="solid"/>
            <a:round/>
            <a:headEnd type="none" w="sm" len="sm"/>
            <a:tailEnd type="none" w="sm" len="sm"/>
          </a:ln>
        </p:spPr>
        <p:txBody>
          <a:bodyPr spcFirstLastPara="1" wrap="square" lIns="0" tIns="0" rIns="0" bIns="0" anchor="ctr" anchorCtr="0">
            <a:noAutofit/>
          </a:bodyPr>
          <a:lstStyle>
            <a:lvl1pPr marL="0" marR="0" lvl="0" indent="0" algn="ctr" rtl="0">
              <a:spcBef>
                <a:spcPts val="0"/>
              </a:spcBef>
              <a:buNone/>
              <a:defRPr sz="1200" b="1" i="1" u="none" strike="noStrike" cap="none">
                <a:solidFill>
                  <a:srgbClr val="3F3F3F"/>
                </a:solidFill>
                <a:latin typeface="Rockwell"/>
                <a:ea typeface="Rockwell"/>
                <a:cs typeface="Rockwell"/>
                <a:sym typeface="Rockwell"/>
              </a:defRPr>
            </a:lvl1pPr>
            <a:lvl2pPr marL="0" marR="0" lvl="1" indent="0" algn="ctr" rtl="0">
              <a:spcBef>
                <a:spcPts val="0"/>
              </a:spcBef>
              <a:buNone/>
              <a:defRPr sz="1200" b="1" i="1" u="none" strike="noStrike" cap="none">
                <a:solidFill>
                  <a:srgbClr val="3F3F3F"/>
                </a:solidFill>
                <a:latin typeface="Rockwell"/>
                <a:ea typeface="Rockwell"/>
                <a:cs typeface="Rockwell"/>
                <a:sym typeface="Rockwell"/>
              </a:defRPr>
            </a:lvl2pPr>
            <a:lvl3pPr marL="0" marR="0" lvl="2" indent="0" algn="ctr" rtl="0">
              <a:spcBef>
                <a:spcPts val="0"/>
              </a:spcBef>
              <a:buNone/>
              <a:defRPr sz="1200" b="1" i="1" u="none" strike="noStrike" cap="none">
                <a:solidFill>
                  <a:srgbClr val="3F3F3F"/>
                </a:solidFill>
                <a:latin typeface="Rockwell"/>
                <a:ea typeface="Rockwell"/>
                <a:cs typeface="Rockwell"/>
                <a:sym typeface="Rockwell"/>
              </a:defRPr>
            </a:lvl3pPr>
            <a:lvl4pPr marL="0" marR="0" lvl="3" indent="0" algn="ctr" rtl="0">
              <a:spcBef>
                <a:spcPts val="0"/>
              </a:spcBef>
              <a:buNone/>
              <a:defRPr sz="1200" b="1" i="1" u="none" strike="noStrike" cap="none">
                <a:solidFill>
                  <a:srgbClr val="3F3F3F"/>
                </a:solidFill>
                <a:latin typeface="Rockwell"/>
                <a:ea typeface="Rockwell"/>
                <a:cs typeface="Rockwell"/>
                <a:sym typeface="Rockwell"/>
              </a:defRPr>
            </a:lvl4pPr>
            <a:lvl5pPr marL="0" marR="0" lvl="4" indent="0" algn="ctr" rtl="0">
              <a:spcBef>
                <a:spcPts val="0"/>
              </a:spcBef>
              <a:buNone/>
              <a:defRPr sz="1200" b="1" i="1" u="none" strike="noStrike" cap="none">
                <a:solidFill>
                  <a:srgbClr val="3F3F3F"/>
                </a:solidFill>
                <a:latin typeface="Rockwell"/>
                <a:ea typeface="Rockwell"/>
                <a:cs typeface="Rockwell"/>
                <a:sym typeface="Rockwell"/>
              </a:defRPr>
            </a:lvl5pPr>
            <a:lvl6pPr marL="0" marR="0" lvl="5" indent="0" algn="ctr" rtl="0">
              <a:spcBef>
                <a:spcPts val="0"/>
              </a:spcBef>
              <a:buNone/>
              <a:defRPr sz="1200" b="1" i="1" u="none" strike="noStrike" cap="none">
                <a:solidFill>
                  <a:srgbClr val="3F3F3F"/>
                </a:solidFill>
                <a:latin typeface="Rockwell"/>
                <a:ea typeface="Rockwell"/>
                <a:cs typeface="Rockwell"/>
                <a:sym typeface="Rockwell"/>
              </a:defRPr>
            </a:lvl6pPr>
            <a:lvl7pPr marL="0" marR="0" lvl="6" indent="0" algn="ctr" rtl="0">
              <a:spcBef>
                <a:spcPts val="0"/>
              </a:spcBef>
              <a:buNone/>
              <a:defRPr sz="1200" b="1" i="1" u="none" strike="noStrike" cap="none">
                <a:solidFill>
                  <a:srgbClr val="3F3F3F"/>
                </a:solidFill>
                <a:latin typeface="Rockwell"/>
                <a:ea typeface="Rockwell"/>
                <a:cs typeface="Rockwell"/>
                <a:sym typeface="Rockwell"/>
              </a:defRPr>
            </a:lvl7pPr>
            <a:lvl8pPr marL="0" marR="0" lvl="7" indent="0" algn="ctr" rtl="0">
              <a:spcBef>
                <a:spcPts val="0"/>
              </a:spcBef>
              <a:buNone/>
              <a:defRPr sz="1200" b="1" i="1" u="none" strike="noStrike" cap="none">
                <a:solidFill>
                  <a:srgbClr val="3F3F3F"/>
                </a:solidFill>
                <a:latin typeface="Rockwell"/>
                <a:ea typeface="Rockwell"/>
                <a:cs typeface="Rockwell"/>
                <a:sym typeface="Rockwell"/>
              </a:defRPr>
            </a:lvl8pPr>
            <a:lvl9pPr marL="0" marR="0" lvl="8" indent="0" algn="ctr" rtl="0">
              <a:spcBef>
                <a:spcPts val="0"/>
              </a:spcBef>
              <a:buNone/>
              <a:defRPr sz="1200" b="1" i="1" u="none" strike="noStrike" cap="none">
                <a:solidFill>
                  <a:srgbClr val="3F3F3F"/>
                </a:solidFill>
                <a:latin typeface="Rockwell"/>
                <a:ea typeface="Rockwell"/>
                <a:cs typeface="Rockwell"/>
                <a:sym typeface="Rockwell"/>
              </a:defRPr>
            </a:lvl9p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n-US" sz="1200" b="1" i="1" u="none" strike="noStrike" kern="0" cap="none" spc="0" normalizeH="0" baseline="0" noProof="0">
                <a:ln>
                  <a:noFill/>
                </a:ln>
                <a:solidFill>
                  <a:srgbClr val="3F3F3F"/>
                </a:solidFill>
                <a:effectLst/>
                <a:uLnTx/>
                <a:uFillTx/>
                <a:latin typeface="Rockwell"/>
                <a:sym typeface="Rockwell"/>
              </a:rPr>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t>‹#›</a:t>
            </a:fld>
            <a:endParaRPr kumimoji="0" sz="1200" b="1" i="1" u="none" strike="noStrike" kern="0" cap="none" spc="0" normalizeH="0" baseline="0" noProof="0">
              <a:ln>
                <a:noFill/>
              </a:ln>
              <a:solidFill>
                <a:srgbClr val="3F3F3F"/>
              </a:solidFill>
              <a:effectLst/>
              <a:uLnTx/>
              <a:uFillTx/>
              <a:latin typeface="Rockwell"/>
              <a:sym typeface="Rockwell"/>
            </a:endParaRPr>
          </a:p>
        </p:txBody>
      </p:sp>
      <p:sp>
        <p:nvSpPr>
          <p:cNvPr id="432" name="Google Shape;432;p28"/>
          <p:cNvSpPr/>
          <p:nvPr/>
        </p:nvSpPr>
        <p:spPr>
          <a:xfrm rot="4308689">
            <a:off x="9191192" y="1651650"/>
            <a:ext cx="1980696" cy="2066510"/>
          </a:xfrm>
          <a:custGeom>
            <a:avLst/>
            <a:gdLst/>
            <a:ahLst/>
            <a:cxnLst/>
            <a:rect l="l" t="t" r="r" b="b"/>
            <a:pathLst>
              <a:path w="1980696" h="2066510" extrusionOk="0">
                <a:moveTo>
                  <a:pt x="0" y="2066510"/>
                </a:moveTo>
                <a:lnTo>
                  <a:pt x="1138078" y="0"/>
                </a:lnTo>
                <a:lnTo>
                  <a:pt x="1980696" y="1530016"/>
                </a:lnTo>
                <a:lnTo>
                  <a:pt x="1459417" y="2066510"/>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433" name="Google Shape;433;p28"/>
          <p:cNvSpPr/>
          <p:nvPr/>
        </p:nvSpPr>
        <p:spPr>
          <a:xfrm rot="-7769131">
            <a:off x="9457431" y="3977898"/>
            <a:ext cx="346713" cy="206124"/>
          </a:xfrm>
          <a:custGeom>
            <a:avLst/>
            <a:gdLst/>
            <a:ahLst/>
            <a:cxnLst/>
            <a:rect l="l" t="t" r="r" b="b"/>
            <a:pathLst>
              <a:path w="346713" h="206124" extrusionOk="0">
                <a:moveTo>
                  <a:pt x="346713" y="206124"/>
                </a:moveTo>
                <a:lnTo>
                  <a:pt x="0" y="206124"/>
                </a:lnTo>
                <a:lnTo>
                  <a:pt x="86666" y="0"/>
                </a:lnTo>
                <a:lnTo>
                  <a:pt x="346713" y="206124"/>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434" name="Google Shape;434;p28"/>
          <p:cNvSpPr/>
          <p:nvPr/>
        </p:nvSpPr>
        <p:spPr>
          <a:xfrm rot="-9168920">
            <a:off x="9528615" y="3713859"/>
            <a:ext cx="710669" cy="335543"/>
          </a:xfrm>
          <a:custGeom>
            <a:avLst/>
            <a:gdLst/>
            <a:ahLst/>
            <a:cxnLst/>
            <a:rect l="l" t="t" r="r" b="b"/>
            <a:pathLst>
              <a:path w="710669" h="335543" extrusionOk="0">
                <a:moveTo>
                  <a:pt x="710669" y="176660"/>
                </a:moveTo>
                <a:lnTo>
                  <a:pt x="0" y="335543"/>
                </a:lnTo>
                <a:lnTo>
                  <a:pt x="141082" y="0"/>
                </a:lnTo>
                <a:lnTo>
                  <a:pt x="487795" y="0"/>
                </a:lnTo>
                <a:lnTo>
                  <a:pt x="710669" y="176660"/>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435" name="Google Shape;435;p28"/>
          <p:cNvSpPr/>
          <p:nvPr/>
        </p:nvSpPr>
        <p:spPr>
          <a:xfrm rot="4308689">
            <a:off x="8785444" y="1075879"/>
            <a:ext cx="1246227" cy="1580187"/>
          </a:xfrm>
          <a:custGeom>
            <a:avLst/>
            <a:gdLst/>
            <a:ahLst/>
            <a:cxnLst/>
            <a:rect l="l" t="t" r="r" b="b"/>
            <a:pathLst>
              <a:path w="1246227" h="1580187" extrusionOk="0">
                <a:moveTo>
                  <a:pt x="0" y="1580187"/>
                </a:moveTo>
                <a:lnTo>
                  <a:pt x="1168783" y="0"/>
                </a:lnTo>
                <a:lnTo>
                  <a:pt x="1246227" y="105569"/>
                </a:lnTo>
                <a:lnTo>
                  <a:pt x="358471" y="1574380"/>
                </a:lnTo>
                <a:lnTo>
                  <a:pt x="0" y="1580187"/>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436" name="Google Shape;436;p28"/>
          <p:cNvSpPr/>
          <p:nvPr/>
        </p:nvSpPr>
        <p:spPr>
          <a:xfrm rot="-4406895">
            <a:off x="11374788" y="2846425"/>
            <a:ext cx="243160" cy="406553"/>
          </a:xfrm>
          <a:custGeom>
            <a:avLst/>
            <a:gdLst/>
            <a:ahLst/>
            <a:cxnLst/>
            <a:rect l="l" t="t" r="r" b="b"/>
            <a:pathLst>
              <a:path w="243160" h="406553" extrusionOk="0">
                <a:moveTo>
                  <a:pt x="243160" y="342071"/>
                </a:moveTo>
                <a:lnTo>
                  <a:pt x="156493" y="406553"/>
                </a:lnTo>
                <a:lnTo>
                  <a:pt x="0" y="0"/>
                </a:lnTo>
                <a:lnTo>
                  <a:pt x="243160" y="342071"/>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437" name="Google Shape;437;p28"/>
          <p:cNvSpPr/>
          <p:nvPr/>
        </p:nvSpPr>
        <p:spPr>
          <a:xfrm rot="-4406895">
            <a:off x="10879052" y="2627354"/>
            <a:ext cx="692798" cy="510610"/>
          </a:xfrm>
          <a:custGeom>
            <a:avLst/>
            <a:gdLst/>
            <a:ahLst/>
            <a:cxnLst/>
            <a:rect l="l" t="t" r="r" b="b"/>
            <a:pathLst>
              <a:path w="692798" h="510610" extrusionOk="0">
                <a:moveTo>
                  <a:pt x="692798" y="224339"/>
                </a:moveTo>
                <a:lnTo>
                  <a:pt x="308036" y="510610"/>
                </a:lnTo>
                <a:lnTo>
                  <a:pt x="64876" y="168539"/>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Tree>
    <p:extLst>
      <p:ext uri="{BB962C8B-B14F-4D97-AF65-F5344CB8AC3E}">
        <p14:creationId xmlns:p14="http://schemas.microsoft.com/office/powerpoint/2010/main" val="2965436993"/>
      </p:ext>
    </p:extLst>
  </p:cSld>
  <p:clrMapOvr>
    <a:masterClrMapping/>
  </p:clrMapOvr>
</p:sldLayout>
</file>

<file path=ppt/slideLayouts/slideLayout232.xml><?xml version="1.0" encoding="utf-8"?>
<p:sldLayout xmlns:a="http://schemas.openxmlformats.org/drawingml/2006/main" xmlns:r="http://schemas.openxmlformats.org/officeDocument/2006/relationships" xmlns:p="http://schemas.openxmlformats.org/presentationml/2006/main" showMasterSp="0" matchingName="Title Slide with Image">
  <p:cSld name="Title Slide with Image">
    <p:bg>
      <p:bgPr>
        <a:solidFill>
          <a:schemeClr val="lt1"/>
        </a:solidFill>
        <a:effectLst/>
      </p:bgPr>
    </p:bg>
    <p:spTree>
      <p:nvGrpSpPr>
        <p:cNvPr id="1" name="Shape 23"/>
        <p:cNvGrpSpPr/>
        <p:nvPr/>
      </p:nvGrpSpPr>
      <p:grpSpPr>
        <a:xfrm>
          <a:off x="0" y="0"/>
          <a:ext cx="0" cy="0"/>
          <a:chOff x="0" y="0"/>
          <a:chExt cx="0" cy="0"/>
        </a:xfrm>
      </p:grpSpPr>
      <p:sp>
        <p:nvSpPr>
          <p:cNvPr id="24" name="Google Shape;24;p2"/>
          <p:cNvSpPr>
            <a:spLocks noGrp="1"/>
          </p:cNvSpPr>
          <p:nvPr>
            <p:ph type="pic" idx="2"/>
          </p:nvPr>
        </p:nvSpPr>
        <p:spPr>
          <a:xfrm>
            <a:off x="86715" y="86714"/>
            <a:ext cx="12018572" cy="6684572"/>
          </a:xfrm>
          <a:prstGeom prst="rect">
            <a:avLst/>
          </a:prstGeom>
          <a:solidFill>
            <a:srgbClr val="D8D8D8"/>
          </a:solidFill>
          <a:ln>
            <a:noFill/>
          </a:ln>
        </p:spPr>
        <p:txBody>
          <a:bodyPr spcFirstLastPara="1" wrap="square" lIns="360000" tIns="360000" rIns="0" bIns="0" anchor="t" anchorCtr="0"/>
          <a:lstStyle>
            <a:lvl1pPr marR="0" lvl="0" algn="l" rtl="0">
              <a:lnSpc>
                <a:spcPct val="90000"/>
              </a:lnSpc>
              <a:spcBef>
                <a:spcPts val="1000"/>
              </a:spcBef>
              <a:spcAft>
                <a:spcPts val="0"/>
              </a:spcAft>
              <a:buClr>
                <a:srgbClr val="3F3F3F"/>
              </a:buClr>
              <a:buSzPts val="1100"/>
              <a:buFont typeface="Arial"/>
              <a:buNone/>
              <a:defRPr sz="1100" b="0" i="1" u="none" strike="noStrike" cap="none">
                <a:solidFill>
                  <a:srgbClr val="3F3F3F"/>
                </a:solidFill>
                <a:latin typeface="Times New Roman"/>
                <a:ea typeface="Times New Roman"/>
                <a:cs typeface="Times New Roman"/>
                <a:sym typeface="Times New Roman"/>
              </a:defRPr>
            </a:lvl1pPr>
            <a:lvl2pPr marR="0" lvl="1"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R="0" lvl="2"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R="0" lvl="3"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R="0" lvl="4"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R="0" lvl="5"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R="0" lvl="6"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R="0" lvl="7"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R="0" lvl="8"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25" name="Google Shape;25;p2"/>
          <p:cNvSpPr txBox="1">
            <a:spLocks noGrp="1"/>
          </p:cNvSpPr>
          <p:nvPr>
            <p:ph type="ctrTitle"/>
          </p:nvPr>
        </p:nvSpPr>
        <p:spPr>
          <a:xfrm>
            <a:off x="0" y="1768422"/>
            <a:ext cx="6840000" cy="2387600"/>
          </a:xfrm>
          <a:prstGeom prst="rect">
            <a:avLst/>
          </a:prstGeom>
          <a:solidFill>
            <a:schemeClr val="dk1">
              <a:alpha val="80000"/>
            </a:schemeClr>
          </a:solidFill>
          <a:ln>
            <a:noFill/>
          </a:ln>
        </p:spPr>
        <p:txBody>
          <a:bodyPr spcFirstLastPara="1" wrap="square" lIns="432000" tIns="0" rIns="432000" bIns="144000" anchor="b" anchorCtr="0"/>
          <a:lstStyle>
            <a:lvl1pPr marR="0" lvl="0" algn="l" rtl="0">
              <a:lnSpc>
                <a:spcPct val="90000"/>
              </a:lnSpc>
              <a:spcBef>
                <a:spcPts val="0"/>
              </a:spcBef>
              <a:spcAft>
                <a:spcPts val="0"/>
              </a:spcAft>
              <a:buClr>
                <a:schemeClr val="lt1"/>
              </a:buClr>
              <a:buSzPts val="4200"/>
              <a:buFont typeface="Economica"/>
              <a:buNone/>
              <a:defRPr sz="4200" b="0" i="0" u="none" strike="noStrike" cap="none">
                <a:solidFill>
                  <a:schemeClr val="lt1"/>
                </a:solidFill>
                <a:latin typeface="Economica"/>
                <a:ea typeface="Economica"/>
                <a:cs typeface="Economica"/>
                <a:sym typeface="Economica"/>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endParaRPr/>
          </a:p>
        </p:txBody>
      </p:sp>
      <p:sp>
        <p:nvSpPr>
          <p:cNvPr id="26" name="Google Shape;26;p2"/>
          <p:cNvSpPr txBox="1">
            <a:spLocks noGrp="1"/>
          </p:cNvSpPr>
          <p:nvPr>
            <p:ph type="subTitle" idx="1"/>
          </p:nvPr>
        </p:nvSpPr>
        <p:spPr>
          <a:xfrm>
            <a:off x="0" y="4153578"/>
            <a:ext cx="6840000" cy="936000"/>
          </a:xfrm>
          <a:prstGeom prst="rect">
            <a:avLst/>
          </a:prstGeom>
          <a:solidFill>
            <a:schemeClr val="dk1">
              <a:alpha val="89803"/>
            </a:schemeClr>
          </a:solidFill>
          <a:ln>
            <a:noFill/>
          </a:ln>
        </p:spPr>
        <p:txBody>
          <a:bodyPr spcFirstLastPara="1" wrap="square" lIns="432000" tIns="144000" rIns="0" bIns="0" anchor="t" anchorCtr="0"/>
          <a:lstStyle>
            <a:lvl1pPr marR="0" lvl="0" algn="l" rtl="0">
              <a:lnSpc>
                <a:spcPct val="90000"/>
              </a:lnSpc>
              <a:spcBef>
                <a:spcPts val="1000"/>
              </a:spcBef>
              <a:spcAft>
                <a:spcPts val="0"/>
              </a:spcAft>
              <a:buClr>
                <a:schemeClr val="lt1"/>
              </a:buClr>
              <a:buSzPts val="2100"/>
              <a:buFont typeface="Arial"/>
              <a:buNone/>
              <a:defRPr sz="2100" b="0" i="0" u="none" strike="noStrike" cap="none">
                <a:solidFill>
                  <a:schemeClr val="lt1"/>
                </a:solidFill>
                <a:latin typeface="Calibri"/>
                <a:ea typeface="Calibri"/>
                <a:cs typeface="Calibri"/>
                <a:sym typeface="Calibri"/>
              </a:defRPr>
            </a:lvl1pPr>
            <a:lvl2pPr marR="0" lvl="1" algn="ctr" rtl="0">
              <a:lnSpc>
                <a:spcPct val="90000"/>
              </a:lnSpc>
              <a:spcBef>
                <a:spcPts val="500"/>
              </a:spcBef>
              <a:spcAft>
                <a:spcPts val="0"/>
              </a:spcAft>
              <a:buClr>
                <a:srgbClr val="3F3F3F"/>
              </a:buClr>
              <a:buSzPts val="2000"/>
              <a:buFont typeface="Arial"/>
              <a:buNone/>
              <a:defRPr sz="2000" b="0" i="0" u="none" strike="noStrike" cap="none">
                <a:solidFill>
                  <a:srgbClr val="3F3F3F"/>
                </a:solidFill>
                <a:latin typeface="Calibri"/>
                <a:ea typeface="Calibri"/>
                <a:cs typeface="Calibri"/>
                <a:sym typeface="Calibri"/>
              </a:defRPr>
            </a:lvl2pPr>
            <a:lvl3pPr marR="0" lvl="2" algn="ctr" rtl="0">
              <a:lnSpc>
                <a:spcPct val="90000"/>
              </a:lnSpc>
              <a:spcBef>
                <a:spcPts val="500"/>
              </a:spcBef>
              <a:spcAft>
                <a:spcPts val="0"/>
              </a:spcAft>
              <a:buClr>
                <a:srgbClr val="3F3F3F"/>
              </a:buClr>
              <a:buSzPts val="1800"/>
              <a:buFont typeface="Arial"/>
              <a:buNone/>
              <a:defRPr sz="1800" b="0" i="0" u="none" strike="noStrike" cap="none">
                <a:solidFill>
                  <a:srgbClr val="3F3F3F"/>
                </a:solidFill>
                <a:latin typeface="Calibri"/>
                <a:ea typeface="Calibri"/>
                <a:cs typeface="Calibri"/>
                <a:sym typeface="Calibri"/>
              </a:defRPr>
            </a:lvl3pPr>
            <a:lvl4pPr marR="0" lvl="3" algn="ctr" rtl="0">
              <a:lnSpc>
                <a:spcPct val="90000"/>
              </a:lnSpc>
              <a:spcBef>
                <a:spcPts val="500"/>
              </a:spcBef>
              <a:spcAft>
                <a:spcPts val="0"/>
              </a:spcAft>
              <a:buClr>
                <a:srgbClr val="3F3F3F"/>
              </a:buClr>
              <a:buSzPts val="1600"/>
              <a:buFont typeface="Arial"/>
              <a:buNone/>
              <a:defRPr sz="1600" b="0" i="0" u="none" strike="noStrike" cap="none">
                <a:solidFill>
                  <a:srgbClr val="3F3F3F"/>
                </a:solidFill>
                <a:latin typeface="Calibri"/>
                <a:ea typeface="Calibri"/>
                <a:cs typeface="Calibri"/>
                <a:sym typeface="Calibri"/>
              </a:defRPr>
            </a:lvl4pPr>
            <a:lvl5pPr marR="0" lvl="4" algn="ctr" rtl="0">
              <a:lnSpc>
                <a:spcPct val="90000"/>
              </a:lnSpc>
              <a:spcBef>
                <a:spcPts val="500"/>
              </a:spcBef>
              <a:spcAft>
                <a:spcPts val="0"/>
              </a:spcAft>
              <a:buClr>
                <a:srgbClr val="3F3F3F"/>
              </a:buClr>
              <a:buSzPts val="1600"/>
              <a:buFont typeface="Arial"/>
              <a:buNone/>
              <a:defRPr sz="1600" b="0" i="0" u="none" strike="noStrike" cap="none">
                <a:solidFill>
                  <a:srgbClr val="3F3F3F"/>
                </a:solidFill>
                <a:latin typeface="Calibri"/>
                <a:ea typeface="Calibri"/>
                <a:cs typeface="Calibri"/>
                <a:sym typeface="Calibri"/>
              </a:defRPr>
            </a:lvl5pPr>
            <a:lvl6pPr marR="0" lvl="5" algn="ctr" rtl="0">
              <a:lnSpc>
                <a:spcPct val="90000"/>
              </a:lnSpc>
              <a:spcBef>
                <a:spcPts val="500"/>
              </a:spcBef>
              <a:spcAft>
                <a:spcPts val="0"/>
              </a:spcAft>
              <a:buClr>
                <a:schemeClr val="dk1"/>
              </a:buClr>
              <a:buSzPts val="1600"/>
              <a:buFont typeface="Arial"/>
              <a:buNone/>
              <a:defRPr sz="1600" b="0" i="0" u="none" strike="noStrike" cap="none">
                <a:solidFill>
                  <a:schemeClr val="dk1"/>
                </a:solidFill>
                <a:latin typeface="Calibri"/>
                <a:ea typeface="Calibri"/>
                <a:cs typeface="Calibri"/>
                <a:sym typeface="Calibri"/>
              </a:defRPr>
            </a:lvl6pPr>
            <a:lvl7pPr marR="0" lvl="6" algn="ctr" rtl="0">
              <a:lnSpc>
                <a:spcPct val="90000"/>
              </a:lnSpc>
              <a:spcBef>
                <a:spcPts val="500"/>
              </a:spcBef>
              <a:spcAft>
                <a:spcPts val="0"/>
              </a:spcAft>
              <a:buClr>
                <a:schemeClr val="dk1"/>
              </a:buClr>
              <a:buSzPts val="1600"/>
              <a:buFont typeface="Arial"/>
              <a:buNone/>
              <a:defRPr sz="1600" b="0" i="0" u="none" strike="noStrike" cap="none">
                <a:solidFill>
                  <a:schemeClr val="dk1"/>
                </a:solidFill>
                <a:latin typeface="Calibri"/>
                <a:ea typeface="Calibri"/>
                <a:cs typeface="Calibri"/>
                <a:sym typeface="Calibri"/>
              </a:defRPr>
            </a:lvl7pPr>
            <a:lvl8pPr marR="0" lvl="7" algn="ctr" rtl="0">
              <a:lnSpc>
                <a:spcPct val="90000"/>
              </a:lnSpc>
              <a:spcBef>
                <a:spcPts val="500"/>
              </a:spcBef>
              <a:spcAft>
                <a:spcPts val="0"/>
              </a:spcAft>
              <a:buClr>
                <a:schemeClr val="dk1"/>
              </a:buClr>
              <a:buSzPts val="1600"/>
              <a:buFont typeface="Arial"/>
              <a:buNone/>
              <a:defRPr sz="1600" b="0" i="0" u="none" strike="noStrike" cap="none">
                <a:solidFill>
                  <a:schemeClr val="dk1"/>
                </a:solidFill>
                <a:latin typeface="Calibri"/>
                <a:ea typeface="Calibri"/>
                <a:cs typeface="Calibri"/>
                <a:sym typeface="Calibri"/>
              </a:defRPr>
            </a:lvl8pPr>
            <a:lvl9pPr marR="0" lvl="8" algn="ctr" rtl="0">
              <a:lnSpc>
                <a:spcPct val="90000"/>
              </a:lnSpc>
              <a:spcBef>
                <a:spcPts val="500"/>
              </a:spcBef>
              <a:spcAft>
                <a:spcPts val="0"/>
              </a:spcAft>
              <a:buClr>
                <a:schemeClr val="dk1"/>
              </a:buClr>
              <a:buSzPts val="1600"/>
              <a:buFont typeface="Arial"/>
              <a:buNone/>
              <a:defRPr sz="1600" b="0" i="0" u="none" strike="noStrike" cap="none">
                <a:solidFill>
                  <a:schemeClr val="dk1"/>
                </a:solidFill>
                <a:latin typeface="Calibri"/>
                <a:ea typeface="Calibri"/>
                <a:cs typeface="Calibri"/>
                <a:sym typeface="Calibri"/>
              </a:defRPr>
            </a:lvl9pPr>
          </a:lstStyle>
          <a:p>
            <a:endParaRPr/>
          </a:p>
        </p:txBody>
      </p:sp>
    </p:spTree>
    <p:extLst>
      <p:ext uri="{BB962C8B-B14F-4D97-AF65-F5344CB8AC3E}">
        <p14:creationId xmlns:p14="http://schemas.microsoft.com/office/powerpoint/2010/main" val="596916139"/>
      </p:ext>
    </p:extLst>
  </p:cSld>
  <p:clrMapOvr>
    <a:masterClrMapping/>
  </p:clrMapOvr>
</p:sldLayout>
</file>

<file path=ppt/slideLayouts/slideLayout233.xml><?xml version="1.0" encoding="utf-8"?>
<p:sldLayout xmlns:a="http://schemas.openxmlformats.org/drawingml/2006/main" xmlns:r="http://schemas.openxmlformats.org/officeDocument/2006/relationships" xmlns:p="http://schemas.openxmlformats.org/presentationml/2006/main" matchingName="Large Image and Text">
  <p:cSld name="Large Image and Text">
    <p:bg>
      <p:bgPr>
        <a:solidFill>
          <a:schemeClr val="lt1"/>
        </a:solidFill>
        <a:effectLst/>
      </p:bgPr>
    </p:bg>
    <p:spTree>
      <p:nvGrpSpPr>
        <p:cNvPr id="1" name="Shape 27"/>
        <p:cNvGrpSpPr/>
        <p:nvPr/>
      </p:nvGrpSpPr>
      <p:grpSpPr>
        <a:xfrm>
          <a:off x="0" y="0"/>
          <a:ext cx="0" cy="0"/>
          <a:chOff x="0" y="0"/>
          <a:chExt cx="0" cy="0"/>
        </a:xfrm>
      </p:grpSpPr>
      <p:sp>
        <p:nvSpPr>
          <p:cNvPr id="28" name="Google Shape;28;p3"/>
          <p:cNvSpPr txBox="1">
            <a:spLocks noGrp="1"/>
          </p:cNvSpPr>
          <p:nvPr>
            <p:ph type="ctrTitle"/>
          </p:nvPr>
        </p:nvSpPr>
        <p:spPr>
          <a:xfrm>
            <a:off x="84000" y="3517901"/>
            <a:ext cx="6012000" cy="1409700"/>
          </a:xfrm>
          <a:prstGeom prst="rect">
            <a:avLst/>
          </a:prstGeom>
          <a:solidFill>
            <a:schemeClr val="dk1"/>
          </a:solidFill>
          <a:ln>
            <a:noFill/>
          </a:ln>
        </p:spPr>
        <p:txBody>
          <a:bodyPr spcFirstLastPara="1" wrap="square" lIns="288000" tIns="0" rIns="432000" bIns="144000" anchor="b" anchorCtr="0"/>
          <a:lstStyle>
            <a:lvl1pPr marR="0" lvl="0" algn="r" rtl="0">
              <a:lnSpc>
                <a:spcPct val="90000"/>
              </a:lnSpc>
              <a:spcBef>
                <a:spcPts val="0"/>
              </a:spcBef>
              <a:spcAft>
                <a:spcPts val="0"/>
              </a:spcAft>
              <a:buClr>
                <a:schemeClr val="lt1"/>
              </a:buClr>
              <a:buSzPts val="4200"/>
              <a:buFont typeface="Economica"/>
              <a:buNone/>
              <a:defRPr sz="4200" b="0" i="0" u="none" strike="noStrike" cap="none">
                <a:solidFill>
                  <a:schemeClr val="lt1"/>
                </a:solidFill>
                <a:latin typeface="Economica"/>
                <a:ea typeface="Economica"/>
                <a:cs typeface="Economica"/>
                <a:sym typeface="Economica"/>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endParaRPr/>
          </a:p>
        </p:txBody>
      </p:sp>
      <p:sp>
        <p:nvSpPr>
          <p:cNvPr id="29" name="Google Shape;29;p3"/>
          <p:cNvSpPr txBox="1">
            <a:spLocks noGrp="1"/>
          </p:cNvSpPr>
          <p:nvPr>
            <p:ph type="subTitle" idx="1"/>
          </p:nvPr>
        </p:nvSpPr>
        <p:spPr>
          <a:xfrm>
            <a:off x="84000" y="4927600"/>
            <a:ext cx="6012000" cy="1845743"/>
          </a:xfrm>
          <a:prstGeom prst="rect">
            <a:avLst/>
          </a:prstGeom>
          <a:solidFill>
            <a:srgbClr val="262626"/>
          </a:solidFill>
          <a:ln>
            <a:noFill/>
          </a:ln>
        </p:spPr>
        <p:txBody>
          <a:bodyPr spcFirstLastPara="1" wrap="square" lIns="288000" tIns="144000" rIns="432000" bIns="0" anchor="t" anchorCtr="0"/>
          <a:lstStyle>
            <a:lvl1pPr marR="0" lvl="0" algn="r" rtl="0">
              <a:lnSpc>
                <a:spcPct val="90000"/>
              </a:lnSpc>
              <a:spcBef>
                <a:spcPts val="1000"/>
              </a:spcBef>
              <a:spcAft>
                <a:spcPts val="0"/>
              </a:spcAft>
              <a:buClr>
                <a:schemeClr val="lt1"/>
              </a:buClr>
              <a:buSzPts val="2100"/>
              <a:buFont typeface="Arial"/>
              <a:buNone/>
              <a:defRPr sz="2100" b="0" i="0" u="none" strike="noStrike" cap="none">
                <a:solidFill>
                  <a:schemeClr val="lt1"/>
                </a:solidFill>
                <a:latin typeface="Calibri"/>
                <a:ea typeface="Calibri"/>
                <a:cs typeface="Calibri"/>
                <a:sym typeface="Calibri"/>
              </a:defRPr>
            </a:lvl1pPr>
            <a:lvl2pPr marR="0" lvl="1" algn="ctr" rtl="0">
              <a:lnSpc>
                <a:spcPct val="90000"/>
              </a:lnSpc>
              <a:spcBef>
                <a:spcPts val="500"/>
              </a:spcBef>
              <a:spcAft>
                <a:spcPts val="0"/>
              </a:spcAft>
              <a:buClr>
                <a:srgbClr val="3F3F3F"/>
              </a:buClr>
              <a:buSzPts val="2000"/>
              <a:buFont typeface="Arial"/>
              <a:buNone/>
              <a:defRPr sz="2000" b="0" i="0" u="none" strike="noStrike" cap="none">
                <a:solidFill>
                  <a:srgbClr val="3F3F3F"/>
                </a:solidFill>
                <a:latin typeface="Calibri"/>
                <a:ea typeface="Calibri"/>
                <a:cs typeface="Calibri"/>
                <a:sym typeface="Calibri"/>
              </a:defRPr>
            </a:lvl2pPr>
            <a:lvl3pPr marR="0" lvl="2" algn="ctr" rtl="0">
              <a:lnSpc>
                <a:spcPct val="90000"/>
              </a:lnSpc>
              <a:spcBef>
                <a:spcPts val="500"/>
              </a:spcBef>
              <a:spcAft>
                <a:spcPts val="0"/>
              </a:spcAft>
              <a:buClr>
                <a:srgbClr val="3F3F3F"/>
              </a:buClr>
              <a:buSzPts val="1800"/>
              <a:buFont typeface="Arial"/>
              <a:buNone/>
              <a:defRPr sz="1800" b="0" i="0" u="none" strike="noStrike" cap="none">
                <a:solidFill>
                  <a:srgbClr val="3F3F3F"/>
                </a:solidFill>
                <a:latin typeface="Calibri"/>
                <a:ea typeface="Calibri"/>
                <a:cs typeface="Calibri"/>
                <a:sym typeface="Calibri"/>
              </a:defRPr>
            </a:lvl3pPr>
            <a:lvl4pPr marR="0" lvl="3" algn="ctr" rtl="0">
              <a:lnSpc>
                <a:spcPct val="90000"/>
              </a:lnSpc>
              <a:spcBef>
                <a:spcPts val="500"/>
              </a:spcBef>
              <a:spcAft>
                <a:spcPts val="0"/>
              </a:spcAft>
              <a:buClr>
                <a:srgbClr val="3F3F3F"/>
              </a:buClr>
              <a:buSzPts val="1600"/>
              <a:buFont typeface="Arial"/>
              <a:buNone/>
              <a:defRPr sz="1600" b="0" i="0" u="none" strike="noStrike" cap="none">
                <a:solidFill>
                  <a:srgbClr val="3F3F3F"/>
                </a:solidFill>
                <a:latin typeface="Calibri"/>
                <a:ea typeface="Calibri"/>
                <a:cs typeface="Calibri"/>
                <a:sym typeface="Calibri"/>
              </a:defRPr>
            </a:lvl4pPr>
            <a:lvl5pPr marR="0" lvl="4" algn="ctr" rtl="0">
              <a:lnSpc>
                <a:spcPct val="90000"/>
              </a:lnSpc>
              <a:spcBef>
                <a:spcPts val="500"/>
              </a:spcBef>
              <a:spcAft>
                <a:spcPts val="0"/>
              </a:spcAft>
              <a:buClr>
                <a:srgbClr val="3F3F3F"/>
              </a:buClr>
              <a:buSzPts val="1600"/>
              <a:buFont typeface="Arial"/>
              <a:buNone/>
              <a:defRPr sz="1600" b="0" i="0" u="none" strike="noStrike" cap="none">
                <a:solidFill>
                  <a:srgbClr val="3F3F3F"/>
                </a:solidFill>
                <a:latin typeface="Calibri"/>
                <a:ea typeface="Calibri"/>
                <a:cs typeface="Calibri"/>
                <a:sym typeface="Calibri"/>
              </a:defRPr>
            </a:lvl5pPr>
            <a:lvl6pPr marR="0" lvl="5" algn="ctr" rtl="0">
              <a:lnSpc>
                <a:spcPct val="90000"/>
              </a:lnSpc>
              <a:spcBef>
                <a:spcPts val="500"/>
              </a:spcBef>
              <a:spcAft>
                <a:spcPts val="0"/>
              </a:spcAft>
              <a:buClr>
                <a:schemeClr val="dk1"/>
              </a:buClr>
              <a:buSzPts val="1600"/>
              <a:buFont typeface="Arial"/>
              <a:buNone/>
              <a:defRPr sz="1600" b="0" i="0" u="none" strike="noStrike" cap="none">
                <a:solidFill>
                  <a:schemeClr val="dk1"/>
                </a:solidFill>
                <a:latin typeface="Calibri"/>
                <a:ea typeface="Calibri"/>
                <a:cs typeface="Calibri"/>
                <a:sym typeface="Calibri"/>
              </a:defRPr>
            </a:lvl6pPr>
            <a:lvl7pPr marR="0" lvl="6" algn="ctr" rtl="0">
              <a:lnSpc>
                <a:spcPct val="90000"/>
              </a:lnSpc>
              <a:spcBef>
                <a:spcPts val="500"/>
              </a:spcBef>
              <a:spcAft>
                <a:spcPts val="0"/>
              </a:spcAft>
              <a:buClr>
                <a:schemeClr val="dk1"/>
              </a:buClr>
              <a:buSzPts val="1600"/>
              <a:buFont typeface="Arial"/>
              <a:buNone/>
              <a:defRPr sz="1600" b="0" i="0" u="none" strike="noStrike" cap="none">
                <a:solidFill>
                  <a:schemeClr val="dk1"/>
                </a:solidFill>
                <a:latin typeface="Calibri"/>
                <a:ea typeface="Calibri"/>
                <a:cs typeface="Calibri"/>
                <a:sym typeface="Calibri"/>
              </a:defRPr>
            </a:lvl7pPr>
            <a:lvl8pPr marR="0" lvl="7" algn="ctr" rtl="0">
              <a:lnSpc>
                <a:spcPct val="90000"/>
              </a:lnSpc>
              <a:spcBef>
                <a:spcPts val="500"/>
              </a:spcBef>
              <a:spcAft>
                <a:spcPts val="0"/>
              </a:spcAft>
              <a:buClr>
                <a:schemeClr val="dk1"/>
              </a:buClr>
              <a:buSzPts val="1600"/>
              <a:buFont typeface="Arial"/>
              <a:buNone/>
              <a:defRPr sz="1600" b="0" i="0" u="none" strike="noStrike" cap="none">
                <a:solidFill>
                  <a:schemeClr val="dk1"/>
                </a:solidFill>
                <a:latin typeface="Calibri"/>
                <a:ea typeface="Calibri"/>
                <a:cs typeface="Calibri"/>
                <a:sym typeface="Calibri"/>
              </a:defRPr>
            </a:lvl8pPr>
            <a:lvl9pPr marR="0" lvl="8" algn="ctr" rtl="0">
              <a:lnSpc>
                <a:spcPct val="90000"/>
              </a:lnSpc>
              <a:spcBef>
                <a:spcPts val="500"/>
              </a:spcBef>
              <a:spcAft>
                <a:spcPts val="0"/>
              </a:spcAft>
              <a:buClr>
                <a:schemeClr val="dk1"/>
              </a:buClr>
              <a:buSzPts val="1600"/>
              <a:buFont typeface="Arial"/>
              <a:buNone/>
              <a:defRPr sz="1600" b="0" i="0" u="none" strike="noStrike" cap="none">
                <a:solidFill>
                  <a:schemeClr val="dk1"/>
                </a:solidFill>
                <a:latin typeface="Calibri"/>
                <a:ea typeface="Calibri"/>
                <a:cs typeface="Calibri"/>
                <a:sym typeface="Calibri"/>
              </a:defRPr>
            </a:lvl9pPr>
          </a:lstStyle>
          <a:p>
            <a:endParaRPr/>
          </a:p>
        </p:txBody>
      </p:sp>
      <p:sp>
        <p:nvSpPr>
          <p:cNvPr id="30" name="Google Shape;30;p3"/>
          <p:cNvSpPr>
            <a:spLocks noGrp="1"/>
          </p:cNvSpPr>
          <p:nvPr>
            <p:ph type="sldNum" idx="12"/>
          </p:nvPr>
        </p:nvSpPr>
        <p:spPr>
          <a:xfrm>
            <a:off x="11496369" y="6155190"/>
            <a:ext cx="432000" cy="432000"/>
          </a:xfrm>
          <a:prstGeom prst="ellipse">
            <a:avLst/>
          </a:prstGeom>
          <a:noFill/>
          <a:ln w="9525" cap="flat" cmpd="sng">
            <a:solidFill>
              <a:schemeClr val="accent1"/>
            </a:solidFill>
            <a:prstDash val="solid"/>
            <a:round/>
            <a:headEnd type="none" w="sm" len="sm"/>
            <a:tailEnd type="none" w="sm" len="sm"/>
          </a:ln>
        </p:spPr>
        <p:txBody>
          <a:bodyPr spcFirstLastPara="1" wrap="square" lIns="0" tIns="0" rIns="0" bIns="0" anchor="ctr" anchorCtr="0">
            <a:noAutofit/>
          </a:bodyPr>
          <a:lstStyle>
            <a:lvl1pPr marL="0" marR="0" lvl="0" indent="0" algn="ctr" rtl="0">
              <a:spcBef>
                <a:spcPts val="0"/>
              </a:spcBef>
              <a:buNone/>
              <a:defRPr sz="1200" b="1" i="1" u="none" strike="noStrike" cap="none">
                <a:solidFill>
                  <a:schemeClr val="dk1"/>
                </a:solidFill>
                <a:latin typeface="Rockwell"/>
                <a:ea typeface="Rockwell"/>
                <a:cs typeface="Rockwell"/>
                <a:sym typeface="Rockwell"/>
              </a:defRPr>
            </a:lvl1pPr>
            <a:lvl2pPr marL="0" marR="0" lvl="1" indent="0" algn="ctr" rtl="0">
              <a:spcBef>
                <a:spcPts val="0"/>
              </a:spcBef>
              <a:buNone/>
              <a:defRPr sz="1200" b="1" i="1" u="none" strike="noStrike" cap="none">
                <a:solidFill>
                  <a:schemeClr val="dk1"/>
                </a:solidFill>
                <a:latin typeface="Rockwell"/>
                <a:ea typeface="Rockwell"/>
                <a:cs typeface="Rockwell"/>
                <a:sym typeface="Rockwell"/>
              </a:defRPr>
            </a:lvl2pPr>
            <a:lvl3pPr marL="0" marR="0" lvl="2" indent="0" algn="ctr" rtl="0">
              <a:spcBef>
                <a:spcPts val="0"/>
              </a:spcBef>
              <a:buNone/>
              <a:defRPr sz="1200" b="1" i="1" u="none" strike="noStrike" cap="none">
                <a:solidFill>
                  <a:schemeClr val="dk1"/>
                </a:solidFill>
                <a:latin typeface="Rockwell"/>
                <a:ea typeface="Rockwell"/>
                <a:cs typeface="Rockwell"/>
                <a:sym typeface="Rockwell"/>
              </a:defRPr>
            </a:lvl3pPr>
            <a:lvl4pPr marL="0" marR="0" lvl="3" indent="0" algn="ctr" rtl="0">
              <a:spcBef>
                <a:spcPts val="0"/>
              </a:spcBef>
              <a:buNone/>
              <a:defRPr sz="1200" b="1" i="1" u="none" strike="noStrike" cap="none">
                <a:solidFill>
                  <a:schemeClr val="dk1"/>
                </a:solidFill>
                <a:latin typeface="Rockwell"/>
                <a:ea typeface="Rockwell"/>
                <a:cs typeface="Rockwell"/>
                <a:sym typeface="Rockwell"/>
              </a:defRPr>
            </a:lvl4pPr>
            <a:lvl5pPr marL="0" marR="0" lvl="4" indent="0" algn="ctr" rtl="0">
              <a:spcBef>
                <a:spcPts val="0"/>
              </a:spcBef>
              <a:buNone/>
              <a:defRPr sz="1200" b="1" i="1" u="none" strike="noStrike" cap="none">
                <a:solidFill>
                  <a:schemeClr val="dk1"/>
                </a:solidFill>
                <a:latin typeface="Rockwell"/>
                <a:ea typeface="Rockwell"/>
                <a:cs typeface="Rockwell"/>
                <a:sym typeface="Rockwell"/>
              </a:defRPr>
            </a:lvl5pPr>
            <a:lvl6pPr marL="0" marR="0" lvl="5" indent="0" algn="ctr" rtl="0">
              <a:spcBef>
                <a:spcPts val="0"/>
              </a:spcBef>
              <a:buNone/>
              <a:defRPr sz="1200" b="1" i="1" u="none" strike="noStrike" cap="none">
                <a:solidFill>
                  <a:schemeClr val="dk1"/>
                </a:solidFill>
                <a:latin typeface="Rockwell"/>
                <a:ea typeface="Rockwell"/>
                <a:cs typeface="Rockwell"/>
                <a:sym typeface="Rockwell"/>
              </a:defRPr>
            </a:lvl6pPr>
            <a:lvl7pPr marL="0" marR="0" lvl="6" indent="0" algn="ctr" rtl="0">
              <a:spcBef>
                <a:spcPts val="0"/>
              </a:spcBef>
              <a:buNone/>
              <a:defRPr sz="1200" b="1" i="1" u="none" strike="noStrike" cap="none">
                <a:solidFill>
                  <a:schemeClr val="dk1"/>
                </a:solidFill>
                <a:latin typeface="Rockwell"/>
                <a:ea typeface="Rockwell"/>
                <a:cs typeface="Rockwell"/>
                <a:sym typeface="Rockwell"/>
              </a:defRPr>
            </a:lvl7pPr>
            <a:lvl8pPr marL="0" marR="0" lvl="7" indent="0" algn="ctr" rtl="0">
              <a:spcBef>
                <a:spcPts val="0"/>
              </a:spcBef>
              <a:buNone/>
              <a:defRPr sz="1200" b="1" i="1" u="none" strike="noStrike" cap="none">
                <a:solidFill>
                  <a:schemeClr val="dk1"/>
                </a:solidFill>
                <a:latin typeface="Rockwell"/>
                <a:ea typeface="Rockwell"/>
                <a:cs typeface="Rockwell"/>
                <a:sym typeface="Rockwell"/>
              </a:defRPr>
            </a:lvl8pPr>
            <a:lvl9pPr marL="0" marR="0" lvl="8" indent="0" algn="ctr" rtl="0">
              <a:spcBef>
                <a:spcPts val="0"/>
              </a:spcBef>
              <a:buNone/>
              <a:defRPr sz="1200" b="1" i="1" u="none" strike="noStrike" cap="none">
                <a:solidFill>
                  <a:schemeClr val="dk1"/>
                </a:solidFill>
                <a:latin typeface="Rockwell"/>
                <a:ea typeface="Rockwell"/>
                <a:cs typeface="Rockwell"/>
                <a:sym typeface="Rockwell"/>
              </a:defRPr>
            </a:lvl9p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n-US" sz="1200" b="1" i="1" u="none" strike="noStrike" kern="0" cap="none" spc="0" normalizeH="0" baseline="0" noProof="0">
                <a:ln>
                  <a:noFill/>
                </a:ln>
                <a:solidFill>
                  <a:srgbClr val="000000"/>
                </a:solidFill>
                <a:effectLst/>
                <a:uLnTx/>
                <a:uFillTx/>
                <a:latin typeface="Rockwell"/>
                <a:sym typeface="Rockwell"/>
              </a:rPr>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t>‹#›</a:t>
            </a:fld>
            <a:endParaRPr kumimoji="0" sz="1200" b="1" i="1" u="none" strike="noStrike" kern="0" cap="none" spc="0" normalizeH="0" baseline="0" noProof="0">
              <a:ln>
                <a:noFill/>
              </a:ln>
              <a:solidFill>
                <a:srgbClr val="000000"/>
              </a:solidFill>
              <a:effectLst/>
              <a:uLnTx/>
              <a:uFillTx/>
              <a:latin typeface="Rockwell"/>
              <a:sym typeface="Rockwell"/>
            </a:endParaRPr>
          </a:p>
        </p:txBody>
      </p:sp>
      <p:sp>
        <p:nvSpPr>
          <p:cNvPr id="31" name="Google Shape;31;p3"/>
          <p:cNvSpPr txBox="1"/>
          <p:nvPr/>
        </p:nvSpPr>
        <p:spPr>
          <a:xfrm>
            <a:off x="5861957" y="6613071"/>
            <a:ext cx="0" cy="0"/>
          </a:xfrm>
          <a:prstGeom prst="rect">
            <a:avLst/>
          </a:prstGeom>
          <a:noFill/>
          <a:ln>
            <a:noFill/>
          </a:ln>
        </p:spPr>
        <p:txBody>
          <a:bodyPr spcFirstLastPara="1" wrap="square" lIns="0" tIns="0" rIns="0" bIns="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3F3F3F"/>
              </a:solidFill>
              <a:effectLst/>
              <a:uLnTx/>
              <a:uFillTx/>
              <a:latin typeface="Calibri"/>
              <a:ea typeface="Calibri"/>
              <a:cs typeface="Calibri"/>
              <a:sym typeface="Calibri"/>
            </a:endParaRPr>
          </a:p>
        </p:txBody>
      </p:sp>
      <p:sp>
        <p:nvSpPr>
          <p:cNvPr id="32" name="Google Shape;32;p3"/>
          <p:cNvSpPr>
            <a:spLocks noGrp="1"/>
          </p:cNvSpPr>
          <p:nvPr>
            <p:ph type="pic" idx="2"/>
          </p:nvPr>
        </p:nvSpPr>
        <p:spPr>
          <a:xfrm>
            <a:off x="84000" y="86714"/>
            <a:ext cx="6009285" cy="3431187"/>
          </a:xfrm>
          <a:prstGeom prst="rect">
            <a:avLst/>
          </a:prstGeom>
          <a:solidFill>
            <a:srgbClr val="333333"/>
          </a:solidFill>
          <a:ln>
            <a:noFill/>
          </a:ln>
        </p:spPr>
        <p:txBody>
          <a:bodyPr spcFirstLastPara="1" wrap="square" lIns="0" tIns="0" rIns="0" bIns="0" anchor="ctr" anchorCtr="0"/>
          <a:lstStyle>
            <a:lvl1pPr marR="0" lvl="0" algn="ctr" rtl="0">
              <a:lnSpc>
                <a:spcPct val="90000"/>
              </a:lnSpc>
              <a:spcBef>
                <a:spcPts val="1000"/>
              </a:spcBef>
              <a:spcAft>
                <a:spcPts val="0"/>
              </a:spcAft>
              <a:buClr>
                <a:srgbClr val="D8D8D8"/>
              </a:buClr>
              <a:buSzPts val="1100"/>
              <a:buFont typeface="Arial"/>
              <a:buNone/>
              <a:defRPr sz="1100" b="0" i="1" u="none" strike="noStrike" cap="none">
                <a:solidFill>
                  <a:srgbClr val="D8D8D8"/>
                </a:solidFill>
                <a:latin typeface="Times New Roman"/>
                <a:ea typeface="Times New Roman"/>
                <a:cs typeface="Times New Roman"/>
                <a:sym typeface="Times New Roman"/>
              </a:defRPr>
            </a:lvl1pPr>
            <a:lvl2pPr marR="0" lvl="1"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R="0" lvl="2"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R="0" lvl="3"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R="0" lvl="4"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R="0" lvl="5"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R="0" lvl="6"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R="0" lvl="7"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R="0" lvl="8"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3" name="Google Shape;33;p3"/>
          <p:cNvSpPr txBox="1">
            <a:spLocks noGrp="1"/>
          </p:cNvSpPr>
          <p:nvPr>
            <p:ph type="body" idx="3"/>
          </p:nvPr>
        </p:nvSpPr>
        <p:spPr>
          <a:xfrm>
            <a:off x="6464300" y="1152000"/>
            <a:ext cx="5307700" cy="4680000"/>
          </a:xfrm>
          <a:prstGeom prst="rect">
            <a:avLst/>
          </a:prstGeom>
          <a:noFill/>
          <a:ln>
            <a:noFill/>
          </a:ln>
        </p:spPr>
        <p:txBody>
          <a:bodyPr spcFirstLastPara="1" wrap="square" lIns="0" tIns="0" rIns="0" bIns="0" anchor="b" anchorCtr="0"/>
          <a:lstStyle>
            <a:lvl1pPr marL="457200" marR="0" lvl="0" indent="-342900" algn="l" rtl="0">
              <a:lnSpc>
                <a:spcPct val="90000"/>
              </a:lnSpc>
              <a:spcBef>
                <a:spcPts val="1000"/>
              </a:spcBef>
              <a:spcAft>
                <a:spcPts val="0"/>
              </a:spcAft>
              <a:buClr>
                <a:srgbClr val="3F3F3F"/>
              </a:buClr>
              <a:buSzPts val="1800"/>
              <a:buFont typeface="Arial"/>
              <a:buChar char="•"/>
              <a:defRPr sz="18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Tree>
    <p:extLst>
      <p:ext uri="{BB962C8B-B14F-4D97-AF65-F5344CB8AC3E}">
        <p14:creationId xmlns:p14="http://schemas.microsoft.com/office/powerpoint/2010/main" val="1953187713"/>
      </p:ext>
    </p:extLst>
  </p:cSld>
  <p:clrMapOvr>
    <a:masterClrMapping/>
  </p:clrMapOvr>
</p:sldLayout>
</file>

<file path=ppt/slideLayouts/slideLayout234.xml><?xml version="1.0" encoding="utf-8"?>
<p:sldLayout xmlns:a="http://schemas.openxmlformats.org/drawingml/2006/main" xmlns:r="http://schemas.openxmlformats.org/officeDocument/2006/relationships" xmlns:p="http://schemas.openxmlformats.org/presentationml/2006/main" matchingName="2_3 x Image Bullets Right">
  <p:cSld name="2_3 x Image Bullets Right">
    <p:spTree>
      <p:nvGrpSpPr>
        <p:cNvPr id="1" name="Shape 34"/>
        <p:cNvGrpSpPr/>
        <p:nvPr/>
      </p:nvGrpSpPr>
      <p:grpSpPr>
        <a:xfrm>
          <a:off x="0" y="0"/>
          <a:ext cx="0" cy="0"/>
          <a:chOff x="0" y="0"/>
          <a:chExt cx="0" cy="0"/>
        </a:xfrm>
      </p:grpSpPr>
      <p:sp>
        <p:nvSpPr>
          <p:cNvPr id="35" name="Google Shape;35;p4"/>
          <p:cNvSpPr/>
          <p:nvPr/>
        </p:nvSpPr>
        <p:spPr>
          <a:xfrm>
            <a:off x="105351" y="86714"/>
            <a:ext cx="6208363" cy="6684572"/>
          </a:xfrm>
          <a:prstGeom prst="rect">
            <a:avLst/>
          </a:prstGeom>
          <a:gradFill>
            <a:gsLst>
              <a:gs pos="0">
                <a:srgbClr val="000000">
                  <a:alpha val="0"/>
                </a:srgbClr>
              </a:gs>
              <a:gs pos="100000">
                <a:srgbClr val="000000">
                  <a:alpha val="30980"/>
                </a:srgbClr>
              </a:gs>
            </a:gsLst>
            <a:lin ang="12600000" scaled="0"/>
          </a:gra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36" name="Google Shape;36;p4"/>
          <p:cNvSpPr>
            <a:spLocks noGrp="1"/>
          </p:cNvSpPr>
          <p:nvPr>
            <p:ph type="pic" idx="2"/>
          </p:nvPr>
        </p:nvSpPr>
        <p:spPr>
          <a:xfrm>
            <a:off x="105351" y="496139"/>
            <a:ext cx="6208364" cy="6275148"/>
          </a:xfrm>
          <a:prstGeom prst="rect">
            <a:avLst/>
          </a:prstGeom>
          <a:solidFill>
            <a:srgbClr val="F2F2F2"/>
          </a:solidFill>
          <a:ln>
            <a:noFill/>
          </a:ln>
        </p:spPr>
        <p:txBody>
          <a:bodyPr spcFirstLastPara="1" wrap="square" lIns="0" tIns="0" rIns="0" bIns="0" anchor="ctr" anchorCtr="0"/>
          <a:lstStyle>
            <a:lvl1pPr marR="0" lvl="0" algn="ctr" rtl="0">
              <a:lnSpc>
                <a:spcPct val="90000"/>
              </a:lnSpc>
              <a:spcBef>
                <a:spcPts val="1000"/>
              </a:spcBef>
              <a:spcAft>
                <a:spcPts val="0"/>
              </a:spcAft>
              <a:buClr>
                <a:srgbClr val="3F3F3F"/>
              </a:buClr>
              <a:buSzPts val="1100"/>
              <a:buFont typeface="Arial"/>
              <a:buNone/>
              <a:defRPr sz="1100" b="0" i="1" u="none" strike="noStrike" cap="none">
                <a:solidFill>
                  <a:srgbClr val="3F3F3F"/>
                </a:solidFill>
                <a:latin typeface="Times New Roman"/>
                <a:ea typeface="Times New Roman"/>
                <a:cs typeface="Times New Roman"/>
                <a:sym typeface="Times New Roman"/>
              </a:defRPr>
            </a:lvl1pPr>
            <a:lvl2pPr marR="0" lvl="1"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R="0" lvl="2"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R="0" lvl="3"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R="0" lvl="4"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R="0" lvl="5"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R="0" lvl="6"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R="0" lvl="7"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R="0" lvl="8"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7" name="Google Shape;37;p4"/>
          <p:cNvSpPr txBox="1">
            <a:spLocks noGrp="1"/>
          </p:cNvSpPr>
          <p:nvPr>
            <p:ph type="title"/>
          </p:nvPr>
        </p:nvSpPr>
        <p:spPr>
          <a:xfrm>
            <a:off x="7068457" y="432000"/>
            <a:ext cx="4703542" cy="432000"/>
          </a:xfrm>
          <a:prstGeom prst="rect">
            <a:avLst/>
          </a:prstGeom>
          <a:noFill/>
          <a:ln>
            <a:noFill/>
          </a:ln>
        </p:spPr>
        <p:txBody>
          <a:bodyPr spcFirstLastPara="1" wrap="square" lIns="0" tIns="0" rIns="0" bIns="0" anchor="ctr" anchorCtr="0"/>
          <a:lstStyle>
            <a:lvl1pPr marR="0" lvl="0" algn="l" rtl="0">
              <a:lnSpc>
                <a:spcPct val="90000"/>
              </a:lnSpc>
              <a:spcBef>
                <a:spcPts val="0"/>
              </a:spcBef>
              <a:spcAft>
                <a:spcPts val="0"/>
              </a:spcAft>
              <a:buClr>
                <a:srgbClr val="3F3F3F"/>
              </a:buClr>
              <a:buSzPts val="4800"/>
              <a:buFont typeface="Economica"/>
              <a:buNone/>
              <a:defRPr sz="4800" b="0" i="0" u="none" strike="noStrike" cap="none">
                <a:solidFill>
                  <a:srgbClr val="3F3F3F"/>
                </a:solidFill>
                <a:latin typeface="Economica"/>
                <a:ea typeface="Economica"/>
                <a:cs typeface="Economica"/>
                <a:sym typeface="Economica"/>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endParaRPr/>
          </a:p>
        </p:txBody>
      </p:sp>
      <p:sp>
        <p:nvSpPr>
          <p:cNvPr id="38" name="Google Shape;38;p4"/>
          <p:cNvSpPr txBox="1">
            <a:spLocks noGrp="1"/>
          </p:cNvSpPr>
          <p:nvPr>
            <p:ph type="ftr" idx="11"/>
          </p:nvPr>
        </p:nvSpPr>
        <p:spPr>
          <a:xfrm>
            <a:off x="431999" y="6188628"/>
            <a:ext cx="8784941" cy="365125"/>
          </a:xfrm>
          <a:prstGeom prst="rect">
            <a:avLst/>
          </a:prstGeom>
          <a:noFill/>
          <a:ln>
            <a:noFill/>
          </a:ln>
        </p:spPr>
        <p:txBody>
          <a:bodyPr spcFirstLastPara="1" wrap="square" lIns="0" tIns="0" rIns="0" bIns="0" anchor="ctr" anchorCtr="0"/>
          <a:lstStyle>
            <a:lvl1pPr marR="0" lvl="0" algn="l" rtl="0">
              <a:spcBef>
                <a:spcPts val="0"/>
              </a:spcBef>
              <a:spcAft>
                <a:spcPts val="0"/>
              </a:spcAft>
              <a:buSzPts val="1400"/>
              <a:buNone/>
              <a:defRPr sz="1200" b="0" i="0" u="none" strike="noStrike" cap="none">
                <a:solidFill>
                  <a:srgbClr val="3F3F3F"/>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200" b="0" i="0" u="none" strike="noStrike" kern="0" cap="none" spc="0" normalizeH="0" baseline="0" noProof="0">
              <a:ln>
                <a:noFill/>
              </a:ln>
              <a:solidFill>
                <a:srgbClr val="3F3F3F"/>
              </a:solidFill>
              <a:effectLst/>
              <a:uLnTx/>
              <a:uFillTx/>
              <a:latin typeface="Calibri"/>
              <a:cs typeface="Calibri"/>
              <a:sym typeface="Calibri"/>
            </a:endParaRPr>
          </a:p>
        </p:txBody>
      </p:sp>
      <p:sp>
        <p:nvSpPr>
          <p:cNvPr id="39" name="Google Shape;39;p4"/>
          <p:cNvSpPr txBox="1">
            <a:spLocks noGrp="1"/>
          </p:cNvSpPr>
          <p:nvPr>
            <p:ph type="body" idx="1"/>
          </p:nvPr>
        </p:nvSpPr>
        <p:spPr>
          <a:xfrm>
            <a:off x="8768283" y="3582825"/>
            <a:ext cx="3002400" cy="720000"/>
          </a:xfrm>
          <a:prstGeom prst="rect">
            <a:avLst/>
          </a:prstGeom>
          <a:noFill/>
          <a:ln>
            <a:noFill/>
          </a:ln>
        </p:spPr>
        <p:txBody>
          <a:bodyPr spcFirstLastPara="1" wrap="square" lIns="0" tIns="0" rIns="0" bIns="0" anchor="t" anchorCtr="0"/>
          <a:lstStyle>
            <a:lvl1pPr marL="457200" marR="0" lvl="0" indent="-228600" algn="l" rtl="0">
              <a:lnSpc>
                <a:spcPct val="90000"/>
              </a:lnSpc>
              <a:spcBef>
                <a:spcPts val="1000"/>
              </a:spcBef>
              <a:spcAft>
                <a:spcPts val="0"/>
              </a:spcAft>
              <a:buClr>
                <a:srgbClr val="3F3F3F"/>
              </a:buClr>
              <a:buSzPts val="1600"/>
              <a:buFont typeface="Arial"/>
              <a:buNone/>
              <a:defRPr sz="16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40" name="Google Shape;40;p4"/>
          <p:cNvSpPr txBox="1">
            <a:spLocks noGrp="1"/>
          </p:cNvSpPr>
          <p:nvPr>
            <p:ph type="body" idx="3"/>
          </p:nvPr>
        </p:nvSpPr>
        <p:spPr>
          <a:xfrm>
            <a:off x="8768283" y="5147461"/>
            <a:ext cx="3002400" cy="720000"/>
          </a:xfrm>
          <a:prstGeom prst="rect">
            <a:avLst/>
          </a:prstGeom>
          <a:noFill/>
          <a:ln>
            <a:noFill/>
          </a:ln>
        </p:spPr>
        <p:txBody>
          <a:bodyPr spcFirstLastPara="1" wrap="square" lIns="0" tIns="0" rIns="0" bIns="0" anchor="t" anchorCtr="0"/>
          <a:lstStyle>
            <a:lvl1pPr marL="457200" marR="0" lvl="0" indent="-228600" algn="l" rtl="0">
              <a:lnSpc>
                <a:spcPct val="90000"/>
              </a:lnSpc>
              <a:spcBef>
                <a:spcPts val="1000"/>
              </a:spcBef>
              <a:spcAft>
                <a:spcPts val="0"/>
              </a:spcAft>
              <a:buClr>
                <a:srgbClr val="3F3F3F"/>
              </a:buClr>
              <a:buSzPts val="1600"/>
              <a:buFont typeface="Arial"/>
              <a:buNone/>
              <a:defRPr sz="16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41" name="Google Shape;41;p4"/>
          <p:cNvSpPr txBox="1">
            <a:spLocks noGrp="1"/>
          </p:cNvSpPr>
          <p:nvPr>
            <p:ph type="body" idx="4"/>
          </p:nvPr>
        </p:nvSpPr>
        <p:spPr>
          <a:xfrm>
            <a:off x="8768283" y="1369128"/>
            <a:ext cx="3002400" cy="432000"/>
          </a:xfrm>
          <a:prstGeom prst="rect">
            <a:avLst/>
          </a:prstGeom>
          <a:noFill/>
          <a:ln>
            <a:noFill/>
          </a:ln>
        </p:spPr>
        <p:txBody>
          <a:bodyPr spcFirstLastPara="1" wrap="square" lIns="0" tIns="0" rIns="0" bIns="0" anchor="t" anchorCtr="0"/>
          <a:lstStyle>
            <a:lvl1pPr marL="457200" marR="0" lvl="0" indent="-228600" algn="l" rtl="0">
              <a:lnSpc>
                <a:spcPct val="90000"/>
              </a:lnSpc>
              <a:spcBef>
                <a:spcPts val="1000"/>
              </a:spcBef>
              <a:spcAft>
                <a:spcPts val="0"/>
              </a:spcAft>
              <a:buClr>
                <a:srgbClr val="3F3F3F"/>
              </a:buClr>
              <a:buSzPts val="1800"/>
              <a:buFont typeface="Arial"/>
              <a:buNone/>
              <a:defRPr sz="1800" b="1" i="0" u="none" strike="noStrike" cap="none">
                <a:solidFill>
                  <a:srgbClr val="3F3F3F"/>
                </a:solidFill>
                <a:latin typeface="Rockwell"/>
                <a:ea typeface="Rockwell"/>
                <a:cs typeface="Rockwell"/>
                <a:sym typeface="Rockwell"/>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42" name="Google Shape;42;p4"/>
          <p:cNvSpPr txBox="1">
            <a:spLocks noGrp="1"/>
          </p:cNvSpPr>
          <p:nvPr>
            <p:ph type="body" idx="5"/>
          </p:nvPr>
        </p:nvSpPr>
        <p:spPr>
          <a:xfrm>
            <a:off x="8768283" y="2933764"/>
            <a:ext cx="3002400" cy="432000"/>
          </a:xfrm>
          <a:prstGeom prst="rect">
            <a:avLst/>
          </a:prstGeom>
          <a:noFill/>
          <a:ln>
            <a:noFill/>
          </a:ln>
        </p:spPr>
        <p:txBody>
          <a:bodyPr spcFirstLastPara="1" wrap="square" lIns="0" tIns="0" rIns="0" bIns="0" anchor="t" anchorCtr="0"/>
          <a:lstStyle>
            <a:lvl1pPr marL="457200" marR="0" lvl="0" indent="-228600" algn="l" rtl="0">
              <a:lnSpc>
                <a:spcPct val="90000"/>
              </a:lnSpc>
              <a:spcBef>
                <a:spcPts val="1000"/>
              </a:spcBef>
              <a:spcAft>
                <a:spcPts val="0"/>
              </a:spcAft>
              <a:buClr>
                <a:srgbClr val="3F3F3F"/>
              </a:buClr>
              <a:buSzPts val="1800"/>
              <a:buFont typeface="Arial"/>
              <a:buNone/>
              <a:defRPr sz="1800" b="1" i="0" u="none" strike="noStrike" cap="none">
                <a:solidFill>
                  <a:srgbClr val="3F3F3F"/>
                </a:solidFill>
                <a:latin typeface="Rockwell"/>
                <a:ea typeface="Rockwell"/>
                <a:cs typeface="Rockwell"/>
                <a:sym typeface="Rockwell"/>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43" name="Google Shape;43;p4"/>
          <p:cNvSpPr txBox="1">
            <a:spLocks noGrp="1"/>
          </p:cNvSpPr>
          <p:nvPr>
            <p:ph type="body" idx="6"/>
          </p:nvPr>
        </p:nvSpPr>
        <p:spPr>
          <a:xfrm>
            <a:off x="8768283" y="4498400"/>
            <a:ext cx="3002400" cy="432000"/>
          </a:xfrm>
          <a:prstGeom prst="rect">
            <a:avLst/>
          </a:prstGeom>
          <a:noFill/>
          <a:ln>
            <a:noFill/>
          </a:ln>
        </p:spPr>
        <p:txBody>
          <a:bodyPr spcFirstLastPara="1" wrap="square" lIns="0" tIns="0" rIns="0" bIns="0" anchor="t" anchorCtr="0"/>
          <a:lstStyle>
            <a:lvl1pPr marL="457200" marR="0" lvl="0" indent="-228600" algn="l" rtl="0">
              <a:lnSpc>
                <a:spcPct val="90000"/>
              </a:lnSpc>
              <a:spcBef>
                <a:spcPts val="1000"/>
              </a:spcBef>
              <a:spcAft>
                <a:spcPts val="0"/>
              </a:spcAft>
              <a:buClr>
                <a:srgbClr val="3F3F3F"/>
              </a:buClr>
              <a:buSzPts val="1800"/>
              <a:buFont typeface="Arial"/>
              <a:buNone/>
              <a:defRPr sz="1800" b="1" i="0" u="none" strike="noStrike" cap="none">
                <a:solidFill>
                  <a:srgbClr val="3F3F3F"/>
                </a:solidFill>
                <a:latin typeface="Rockwell"/>
                <a:ea typeface="Rockwell"/>
                <a:cs typeface="Rockwell"/>
                <a:sym typeface="Rockwell"/>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44" name="Google Shape;44;p4"/>
          <p:cNvSpPr txBox="1">
            <a:spLocks noGrp="1"/>
          </p:cNvSpPr>
          <p:nvPr>
            <p:ph type="body" idx="7"/>
          </p:nvPr>
        </p:nvSpPr>
        <p:spPr>
          <a:xfrm>
            <a:off x="8768283" y="1975094"/>
            <a:ext cx="3002400" cy="720000"/>
          </a:xfrm>
          <a:prstGeom prst="rect">
            <a:avLst/>
          </a:prstGeom>
          <a:noFill/>
          <a:ln>
            <a:noFill/>
          </a:ln>
        </p:spPr>
        <p:txBody>
          <a:bodyPr spcFirstLastPara="1" wrap="square" lIns="0" tIns="0" rIns="0" bIns="0" anchor="t" anchorCtr="0"/>
          <a:lstStyle>
            <a:lvl1pPr marL="457200" marR="0" lvl="0" indent="-228600" algn="l" rtl="0">
              <a:lnSpc>
                <a:spcPct val="90000"/>
              </a:lnSpc>
              <a:spcBef>
                <a:spcPts val="1000"/>
              </a:spcBef>
              <a:spcAft>
                <a:spcPts val="0"/>
              </a:spcAft>
              <a:buClr>
                <a:srgbClr val="3F3F3F"/>
              </a:buClr>
              <a:buSzPts val="1600"/>
              <a:buFont typeface="Arial"/>
              <a:buNone/>
              <a:defRPr sz="16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45" name="Google Shape;45;p4"/>
          <p:cNvSpPr/>
          <p:nvPr/>
        </p:nvSpPr>
        <p:spPr>
          <a:xfrm rot="1361022">
            <a:off x="11394972" y="6053793"/>
            <a:ext cx="634795" cy="634795"/>
          </a:xfrm>
          <a:prstGeom prst="octagon">
            <a:avLst>
              <a:gd name="adj" fmla="val 29289"/>
            </a:avLst>
          </a:prstGeom>
          <a:noFill/>
          <a:ln w="9525" cap="flat" cmpd="sng">
            <a:solidFill>
              <a:srgbClr val="D8D8D8"/>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46" name="Google Shape;46;p4"/>
          <p:cNvSpPr/>
          <p:nvPr/>
        </p:nvSpPr>
        <p:spPr>
          <a:xfrm>
            <a:off x="11533871" y="6185902"/>
            <a:ext cx="73515" cy="73515"/>
          </a:xfrm>
          <a:prstGeom prst="ellipse">
            <a:avLst/>
          </a:prstGeom>
          <a:solidFill>
            <a:srgbClr val="C1DF87"/>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9ACB39"/>
              </a:solidFill>
              <a:effectLst/>
              <a:uLnTx/>
              <a:uFillTx/>
              <a:latin typeface="Calibri"/>
              <a:ea typeface="Calibri"/>
              <a:cs typeface="Calibri"/>
              <a:sym typeface="Calibri"/>
            </a:endParaRPr>
          </a:p>
        </p:txBody>
      </p:sp>
      <p:sp>
        <p:nvSpPr>
          <p:cNvPr id="47" name="Google Shape;47;p4"/>
          <p:cNvSpPr/>
          <p:nvPr/>
        </p:nvSpPr>
        <p:spPr>
          <a:xfrm>
            <a:off x="11892084" y="6561525"/>
            <a:ext cx="100439" cy="100439"/>
          </a:xfrm>
          <a:prstGeom prst="ellipse">
            <a:avLst/>
          </a:prstGeom>
          <a:solidFill>
            <a:srgbClr val="749A28"/>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48" name="Google Shape;48;p4"/>
          <p:cNvSpPr/>
          <p:nvPr/>
        </p:nvSpPr>
        <p:spPr>
          <a:xfrm>
            <a:off x="11342875" y="5990144"/>
            <a:ext cx="260512" cy="260512"/>
          </a:xfrm>
          <a:prstGeom prst="ellipse">
            <a:avLst/>
          </a:prstGeom>
          <a:noFill/>
          <a:ln w="9525" cap="flat" cmpd="sng">
            <a:solidFill>
              <a:srgbClr val="D8D8D8"/>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9ACB39"/>
              </a:solidFill>
              <a:effectLst/>
              <a:uLnTx/>
              <a:uFillTx/>
              <a:latin typeface="Calibri"/>
              <a:ea typeface="Calibri"/>
              <a:cs typeface="Calibri"/>
              <a:sym typeface="Calibri"/>
            </a:endParaRPr>
          </a:p>
        </p:txBody>
      </p:sp>
      <p:sp>
        <p:nvSpPr>
          <p:cNvPr id="49" name="Google Shape;49;p4"/>
          <p:cNvSpPr>
            <a:spLocks noGrp="1"/>
          </p:cNvSpPr>
          <p:nvPr>
            <p:ph type="sldNum" idx="12"/>
          </p:nvPr>
        </p:nvSpPr>
        <p:spPr>
          <a:xfrm>
            <a:off x="11496369" y="6155190"/>
            <a:ext cx="432000" cy="432000"/>
          </a:xfrm>
          <a:prstGeom prst="ellipse">
            <a:avLst/>
          </a:prstGeom>
          <a:noFill/>
          <a:ln w="9525" cap="flat" cmpd="sng">
            <a:solidFill>
              <a:schemeClr val="accent1"/>
            </a:solidFill>
            <a:prstDash val="solid"/>
            <a:round/>
            <a:headEnd type="none" w="sm" len="sm"/>
            <a:tailEnd type="none" w="sm" len="sm"/>
          </a:ln>
        </p:spPr>
        <p:txBody>
          <a:bodyPr spcFirstLastPara="1" wrap="square" lIns="0" tIns="0" rIns="0" bIns="0" anchor="ctr" anchorCtr="0">
            <a:noAutofit/>
          </a:bodyPr>
          <a:lstStyle>
            <a:lvl1pPr marL="0" marR="0" lvl="0" indent="0" algn="ctr" rtl="0">
              <a:spcBef>
                <a:spcPts val="0"/>
              </a:spcBef>
              <a:buNone/>
              <a:defRPr sz="1200" b="1" i="1" u="none" strike="noStrike" cap="none">
                <a:solidFill>
                  <a:schemeClr val="dk1"/>
                </a:solidFill>
                <a:latin typeface="Rockwell"/>
                <a:ea typeface="Rockwell"/>
                <a:cs typeface="Rockwell"/>
                <a:sym typeface="Rockwell"/>
              </a:defRPr>
            </a:lvl1pPr>
            <a:lvl2pPr marL="0" marR="0" lvl="1" indent="0" algn="ctr" rtl="0">
              <a:spcBef>
                <a:spcPts val="0"/>
              </a:spcBef>
              <a:buNone/>
              <a:defRPr sz="1200" b="1" i="1" u="none" strike="noStrike" cap="none">
                <a:solidFill>
                  <a:schemeClr val="dk1"/>
                </a:solidFill>
                <a:latin typeface="Rockwell"/>
                <a:ea typeface="Rockwell"/>
                <a:cs typeface="Rockwell"/>
                <a:sym typeface="Rockwell"/>
              </a:defRPr>
            </a:lvl2pPr>
            <a:lvl3pPr marL="0" marR="0" lvl="2" indent="0" algn="ctr" rtl="0">
              <a:spcBef>
                <a:spcPts val="0"/>
              </a:spcBef>
              <a:buNone/>
              <a:defRPr sz="1200" b="1" i="1" u="none" strike="noStrike" cap="none">
                <a:solidFill>
                  <a:schemeClr val="dk1"/>
                </a:solidFill>
                <a:latin typeface="Rockwell"/>
                <a:ea typeface="Rockwell"/>
                <a:cs typeface="Rockwell"/>
                <a:sym typeface="Rockwell"/>
              </a:defRPr>
            </a:lvl3pPr>
            <a:lvl4pPr marL="0" marR="0" lvl="3" indent="0" algn="ctr" rtl="0">
              <a:spcBef>
                <a:spcPts val="0"/>
              </a:spcBef>
              <a:buNone/>
              <a:defRPr sz="1200" b="1" i="1" u="none" strike="noStrike" cap="none">
                <a:solidFill>
                  <a:schemeClr val="dk1"/>
                </a:solidFill>
                <a:latin typeface="Rockwell"/>
                <a:ea typeface="Rockwell"/>
                <a:cs typeface="Rockwell"/>
                <a:sym typeface="Rockwell"/>
              </a:defRPr>
            </a:lvl4pPr>
            <a:lvl5pPr marL="0" marR="0" lvl="4" indent="0" algn="ctr" rtl="0">
              <a:spcBef>
                <a:spcPts val="0"/>
              </a:spcBef>
              <a:buNone/>
              <a:defRPr sz="1200" b="1" i="1" u="none" strike="noStrike" cap="none">
                <a:solidFill>
                  <a:schemeClr val="dk1"/>
                </a:solidFill>
                <a:latin typeface="Rockwell"/>
                <a:ea typeface="Rockwell"/>
                <a:cs typeface="Rockwell"/>
                <a:sym typeface="Rockwell"/>
              </a:defRPr>
            </a:lvl5pPr>
            <a:lvl6pPr marL="0" marR="0" lvl="5" indent="0" algn="ctr" rtl="0">
              <a:spcBef>
                <a:spcPts val="0"/>
              </a:spcBef>
              <a:buNone/>
              <a:defRPr sz="1200" b="1" i="1" u="none" strike="noStrike" cap="none">
                <a:solidFill>
                  <a:schemeClr val="dk1"/>
                </a:solidFill>
                <a:latin typeface="Rockwell"/>
                <a:ea typeface="Rockwell"/>
                <a:cs typeface="Rockwell"/>
                <a:sym typeface="Rockwell"/>
              </a:defRPr>
            </a:lvl6pPr>
            <a:lvl7pPr marL="0" marR="0" lvl="6" indent="0" algn="ctr" rtl="0">
              <a:spcBef>
                <a:spcPts val="0"/>
              </a:spcBef>
              <a:buNone/>
              <a:defRPr sz="1200" b="1" i="1" u="none" strike="noStrike" cap="none">
                <a:solidFill>
                  <a:schemeClr val="dk1"/>
                </a:solidFill>
                <a:latin typeface="Rockwell"/>
                <a:ea typeface="Rockwell"/>
                <a:cs typeface="Rockwell"/>
                <a:sym typeface="Rockwell"/>
              </a:defRPr>
            </a:lvl7pPr>
            <a:lvl8pPr marL="0" marR="0" lvl="7" indent="0" algn="ctr" rtl="0">
              <a:spcBef>
                <a:spcPts val="0"/>
              </a:spcBef>
              <a:buNone/>
              <a:defRPr sz="1200" b="1" i="1" u="none" strike="noStrike" cap="none">
                <a:solidFill>
                  <a:schemeClr val="dk1"/>
                </a:solidFill>
                <a:latin typeface="Rockwell"/>
                <a:ea typeface="Rockwell"/>
                <a:cs typeface="Rockwell"/>
                <a:sym typeface="Rockwell"/>
              </a:defRPr>
            </a:lvl8pPr>
            <a:lvl9pPr marL="0" marR="0" lvl="8" indent="0" algn="ctr" rtl="0">
              <a:spcBef>
                <a:spcPts val="0"/>
              </a:spcBef>
              <a:buNone/>
              <a:defRPr sz="1200" b="1" i="1" u="none" strike="noStrike" cap="none">
                <a:solidFill>
                  <a:schemeClr val="dk1"/>
                </a:solidFill>
                <a:latin typeface="Rockwell"/>
                <a:ea typeface="Rockwell"/>
                <a:cs typeface="Rockwell"/>
                <a:sym typeface="Rockwell"/>
              </a:defRPr>
            </a:lvl9p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n-US" sz="1200" b="1" i="1" u="none" strike="noStrike" kern="0" cap="none" spc="0" normalizeH="0" baseline="0" noProof="0">
                <a:ln>
                  <a:noFill/>
                </a:ln>
                <a:solidFill>
                  <a:srgbClr val="000000"/>
                </a:solidFill>
                <a:effectLst/>
                <a:uLnTx/>
                <a:uFillTx/>
                <a:latin typeface="Rockwell"/>
                <a:sym typeface="Rockwell"/>
              </a:rPr>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t>‹#›</a:t>
            </a:fld>
            <a:endParaRPr kumimoji="0" sz="1200" b="1" i="1" u="none" strike="noStrike" kern="0" cap="none" spc="0" normalizeH="0" baseline="0" noProof="0">
              <a:ln>
                <a:noFill/>
              </a:ln>
              <a:solidFill>
                <a:srgbClr val="000000"/>
              </a:solidFill>
              <a:effectLst/>
              <a:uLnTx/>
              <a:uFillTx/>
              <a:latin typeface="Rockwell"/>
              <a:sym typeface="Rockwell"/>
            </a:endParaRPr>
          </a:p>
        </p:txBody>
      </p:sp>
      <p:grpSp>
        <p:nvGrpSpPr>
          <p:cNvPr id="50" name="Google Shape;50;p4"/>
          <p:cNvGrpSpPr/>
          <p:nvPr/>
        </p:nvGrpSpPr>
        <p:grpSpPr>
          <a:xfrm>
            <a:off x="1736976" y="2054263"/>
            <a:ext cx="3262417" cy="3252920"/>
            <a:chOff x="1736976" y="2054263"/>
            <a:chExt cx="3262417" cy="3252920"/>
          </a:xfrm>
        </p:grpSpPr>
        <p:sp>
          <p:nvSpPr>
            <p:cNvPr id="51" name="Google Shape;51;p4"/>
            <p:cNvSpPr/>
            <p:nvPr/>
          </p:nvSpPr>
          <p:spPr>
            <a:xfrm rot="4308689">
              <a:off x="2464728" y="2678543"/>
              <a:ext cx="1980696" cy="2066510"/>
            </a:xfrm>
            <a:custGeom>
              <a:avLst/>
              <a:gdLst/>
              <a:ahLst/>
              <a:cxnLst/>
              <a:rect l="l" t="t" r="r" b="b"/>
              <a:pathLst>
                <a:path w="1980696" h="2066510" extrusionOk="0">
                  <a:moveTo>
                    <a:pt x="0" y="2066510"/>
                  </a:moveTo>
                  <a:lnTo>
                    <a:pt x="1138078" y="0"/>
                  </a:lnTo>
                  <a:lnTo>
                    <a:pt x="1980696" y="1530016"/>
                  </a:lnTo>
                  <a:lnTo>
                    <a:pt x="1459417" y="2066510"/>
                  </a:lnTo>
                  <a:close/>
                </a:path>
              </a:pathLst>
            </a:custGeom>
            <a:noFill/>
            <a:ln w="12700" cap="flat" cmpd="sng">
              <a:solidFill>
                <a:schemeClr val="lt1"/>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52" name="Google Shape;52;p4"/>
            <p:cNvSpPr/>
            <p:nvPr/>
          </p:nvSpPr>
          <p:spPr>
            <a:xfrm rot="-7769131">
              <a:off x="2730967" y="5004791"/>
              <a:ext cx="346713" cy="206124"/>
            </a:xfrm>
            <a:custGeom>
              <a:avLst/>
              <a:gdLst/>
              <a:ahLst/>
              <a:cxnLst/>
              <a:rect l="l" t="t" r="r" b="b"/>
              <a:pathLst>
                <a:path w="346713" h="206124" extrusionOk="0">
                  <a:moveTo>
                    <a:pt x="346713" y="206124"/>
                  </a:moveTo>
                  <a:lnTo>
                    <a:pt x="0" y="206124"/>
                  </a:lnTo>
                  <a:lnTo>
                    <a:pt x="86666" y="0"/>
                  </a:lnTo>
                  <a:lnTo>
                    <a:pt x="346713" y="206124"/>
                  </a:lnTo>
                  <a:close/>
                </a:path>
              </a:pathLst>
            </a:custGeom>
            <a:noFill/>
            <a:ln w="12700" cap="flat" cmpd="sng">
              <a:solidFill>
                <a:schemeClr val="lt1"/>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53" name="Google Shape;53;p4"/>
            <p:cNvSpPr/>
            <p:nvPr/>
          </p:nvSpPr>
          <p:spPr>
            <a:xfrm rot="-9168920">
              <a:off x="2802151" y="4740752"/>
              <a:ext cx="710669" cy="335543"/>
            </a:xfrm>
            <a:custGeom>
              <a:avLst/>
              <a:gdLst/>
              <a:ahLst/>
              <a:cxnLst/>
              <a:rect l="l" t="t" r="r" b="b"/>
              <a:pathLst>
                <a:path w="710669" h="335543" extrusionOk="0">
                  <a:moveTo>
                    <a:pt x="710669" y="176660"/>
                  </a:moveTo>
                  <a:lnTo>
                    <a:pt x="0" y="335543"/>
                  </a:lnTo>
                  <a:lnTo>
                    <a:pt x="141082" y="0"/>
                  </a:lnTo>
                  <a:lnTo>
                    <a:pt x="487795" y="0"/>
                  </a:lnTo>
                  <a:lnTo>
                    <a:pt x="710669" y="176660"/>
                  </a:lnTo>
                  <a:close/>
                </a:path>
              </a:pathLst>
            </a:custGeom>
            <a:noFill/>
            <a:ln w="12700" cap="flat" cmpd="sng">
              <a:solidFill>
                <a:schemeClr val="lt1"/>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54" name="Google Shape;54;p4"/>
            <p:cNvSpPr/>
            <p:nvPr/>
          </p:nvSpPr>
          <p:spPr>
            <a:xfrm rot="4308689">
              <a:off x="2058980" y="2102772"/>
              <a:ext cx="1246227" cy="1580187"/>
            </a:xfrm>
            <a:custGeom>
              <a:avLst/>
              <a:gdLst/>
              <a:ahLst/>
              <a:cxnLst/>
              <a:rect l="l" t="t" r="r" b="b"/>
              <a:pathLst>
                <a:path w="1246227" h="1580187" extrusionOk="0">
                  <a:moveTo>
                    <a:pt x="0" y="1580187"/>
                  </a:moveTo>
                  <a:lnTo>
                    <a:pt x="1168783" y="0"/>
                  </a:lnTo>
                  <a:lnTo>
                    <a:pt x="1246227" y="105569"/>
                  </a:lnTo>
                  <a:lnTo>
                    <a:pt x="358471" y="1574380"/>
                  </a:lnTo>
                  <a:lnTo>
                    <a:pt x="0" y="1580187"/>
                  </a:lnTo>
                  <a:close/>
                </a:path>
              </a:pathLst>
            </a:custGeom>
            <a:noFill/>
            <a:ln w="12700" cap="flat" cmpd="sng">
              <a:solidFill>
                <a:schemeClr val="lt1"/>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55" name="Google Shape;55;p4"/>
            <p:cNvSpPr/>
            <p:nvPr/>
          </p:nvSpPr>
          <p:spPr>
            <a:xfrm rot="-4406895">
              <a:off x="4648324" y="3873318"/>
              <a:ext cx="243160" cy="406553"/>
            </a:xfrm>
            <a:custGeom>
              <a:avLst/>
              <a:gdLst/>
              <a:ahLst/>
              <a:cxnLst/>
              <a:rect l="l" t="t" r="r" b="b"/>
              <a:pathLst>
                <a:path w="243160" h="406553" extrusionOk="0">
                  <a:moveTo>
                    <a:pt x="243160" y="342071"/>
                  </a:moveTo>
                  <a:lnTo>
                    <a:pt x="156493" y="406553"/>
                  </a:lnTo>
                  <a:lnTo>
                    <a:pt x="0" y="0"/>
                  </a:lnTo>
                  <a:lnTo>
                    <a:pt x="243160" y="342071"/>
                  </a:lnTo>
                  <a:close/>
                </a:path>
              </a:pathLst>
            </a:custGeom>
            <a:noFill/>
            <a:ln w="12700" cap="flat" cmpd="sng">
              <a:solidFill>
                <a:schemeClr val="lt1"/>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56" name="Google Shape;56;p4"/>
            <p:cNvSpPr/>
            <p:nvPr/>
          </p:nvSpPr>
          <p:spPr>
            <a:xfrm rot="-4406895">
              <a:off x="4152588" y="3654247"/>
              <a:ext cx="692798" cy="510610"/>
            </a:xfrm>
            <a:custGeom>
              <a:avLst/>
              <a:gdLst/>
              <a:ahLst/>
              <a:cxnLst/>
              <a:rect l="l" t="t" r="r" b="b"/>
              <a:pathLst>
                <a:path w="692798" h="510610" extrusionOk="0">
                  <a:moveTo>
                    <a:pt x="692798" y="224339"/>
                  </a:moveTo>
                  <a:lnTo>
                    <a:pt x="308036" y="510610"/>
                  </a:lnTo>
                  <a:lnTo>
                    <a:pt x="64876" y="168539"/>
                  </a:lnTo>
                  <a:lnTo>
                    <a:pt x="0" y="0"/>
                  </a:lnTo>
                  <a:lnTo>
                    <a:pt x="692798" y="224339"/>
                  </a:lnTo>
                  <a:close/>
                </a:path>
              </a:pathLst>
            </a:custGeom>
            <a:noFill/>
            <a:ln w="12700" cap="flat" cmpd="sng">
              <a:solidFill>
                <a:schemeClr val="lt1"/>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57" name="Google Shape;57;p4"/>
            <p:cNvSpPr/>
            <p:nvPr/>
          </p:nvSpPr>
          <p:spPr>
            <a:xfrm rot="4308689">
              <a:off x="3831248" y="2441608"/>
              <a:ext cx="648657" cy="777553"/>
            </a:xfrm>
            <a:custGeom>
              <a:avLst/>
              <a:gdLst/>
              <a:ahLst/>
              <a:cxnLst/>
              <a:rect l="l" t="t" r="r" b="b"/>
              <a:pathLst>
                <a:path w="648657" h="777553" extrusionOk="0">
                  <a:moveTo>
                    <a:pt x="0" y="777553"/>
                  </a:moveTo>
                  <a:lnTo>
                    <a:pt x="255474" y="0"/>
                  </a:lnTo>
                  <a:lnTo>
                    <a:pt x="648657" y="713937"/>
                  </a:lnTo>
                  <a:lnTo>
                    <a:pt x="0" y="777553"/>
                  </a:lnTo>
                  <a:close/>
                </a:path>
              </a:pathLst>
            </a:custGeom>
            <a:noFill/>
            <a:ln w="12700" cap="flat" cmpd="sng">
              <a:solidFill>
                <a:schemeClr val="lt1"/>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grpSp>
      <p:sp>
        <p:nvSpPr>
          <p:cNvPr id="58" name="Google Shape;58;p4"/>
          <p:cNvSpPr>
            <a:spLocks noGrp="1"/>
          </p:cNvSpPr>
          <p:nvPr>
            <p:ph type="pic" idx="8"/>
          </p:nvPr>
        </p:nvSpPr>
        <p:spPr>
          <a:xfrm>
            <a:off x="7405874" y="4835817"/>
            <a:ext cx="691688" cy="691688"/>
          </a:xfrm>
          <a:prstGeom prst="rect">
            <a:avLst/>
          </a:prstGeom>
          <a:noFill/>
          <a:ln>
            <a:noFill/>
          </a:ln>
        </p:spPr>
        <p:txBody>
          <a:bodyPr spcFirstLastPara="1" wrap="square" lIns="0" tIns="0" rIns="0" bIns="0" anchor="t" anchorCtr="0"/>
          <a:lstStyle>
            <a:lvl1pPr marR="0" lvl="0" algn="l" rtl="0">
              <a:lnSpc>
                <a:spcPct val="90000"/>
              </a:lnSpc>
              <a:spcBef>
                <a:spcPts val="1000"/>
              </a:spcBef>
              <a:spcAft>
                <a:spcPts val="0"/>
              </a:spcAft>
              <a:buClr>
                <a:srgbClr val="3F3F3F"/>
              </a:buClr>
              <a:buSzPts val="1800"/>
              <a:buFont typeface="Arial"/>
              <a:buNone/>
              <a:defRPr sz="1800" b="0" i="0" u="none" strike="noStrike" cap="none">
                <a:solidFill>
                  <a:srgbClr val="3F3F3F"/>
                </a:solidFill>
                <a:latin typeface="Calibri"/>
                <a:ea typeface="Calibri"/>
                <a:cs typeface="Calibri"/>
                <a:sym typeface="Calibri"/>
              </a:defRPr>
            </a:lvl1pPr>
            <a:lvl2pPr marR="0" lvl="1"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R="0" lvl="2"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R="0" lvl="3"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R="0" lvl="4"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R="0" lvl="5"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R="0" lvl="6"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R="0" lvl="7"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R="0" lvl="8"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59" name="Google Shape;59;p4"/>
          <p:cNvSpPr>
            <a:spLocks noGrp="1"/>
          </p:cNvSpPr>
          <p:nvPr>
            <p:ph type="pic" idx="9"/>
          </p:nvPr>
        </p:nvSpPr>
        <p:spPr>
          <a:xfrm>
            <a:off x="7405874" y="3271181"/>
            <a:ext cx="691688" cy="691688"/>
          </a:xfrm>
          <a:prstGeom prst="rect">
            <a:avLst/>
          </a:prstGeom>
          <a:noFill/>
          <a:ln>
            <a:noFill/>
          </a:ln>
        </p:spPr>
        <p:txBody>
          <a:bodyPr spcFirstLastPara="1" wrap="square" lIns="0" tIns="0" rIns="0" bIns="0" anchor="t" anchorCtr="0"/>
          <a:lstStyle>
            <a:lvl1pPr marR="0" lvl="0" algn="l" rtl="0">
              <a:lnSpc>
                <a:spcPct val="90000"/>
              </a:lnSpc>
              <a:spcBef>
                <a:spcPts val="1000"/>
              </a:spcBef>
              <a:spcAft>
                <a:spcPts val="0"/>
              </a:spcAft>
              <a:buClr>
                <a:srgbClr val="3F3F3F"/>
              </a:buClr>
              <a:buSzPts val="1800"/>
              <a:buFont typeface="Arial"/>
              <a:buNone/>
              <a:defRPr sz="1800" b="0" i="0" u="none" strike="noStrike" cap="none">
                <a:solidFill>
                  <a:srgbClr val="3F3F3F"/>
                </a:solidFill>
                <a:latin typeface="Calibri"/>
                <a:ea typeface="Calibri"/>
                <a:cs typeface="Calibri"/>
                <a:sym typeface="Calibri"/>
              </a:defRPr>
            </a:lvl1pPr>
            <a:lvl2pPr marR="0" lvl="1"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R="0" lvl="2"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R="0" lvl="3"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R="0" lvl="4"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R="0" lvl="5"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R="0" lvl="6"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R="0" lvl="7"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R="0" lvl="8"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60" name="Google Shape;60;p4"/>
          <p:cNvSpPr>
            <a:spLocks noGrp="1"/>
          </p:cNvSpPr>
          <p:nvPr>
            <p:ph type="pic" idx="13"/>
          </p:nvPr>
        </p:nvSpPr>
        <p:spPr>
          <a:xfrm>
            <a:off x="7405874" y="1706545"/>
            <a:ext cx="691688" cy="691688"/>
          </a:xfrm>
          <a:prstGeom prst="rect">
            <a:avLst/>
          </a:prstGeom>
          <a:noFill/>
          <a:ln>
            <a:noFill/>
          </a:ln>
        </p:spPr>
        <p:txBody>
          <a:bodyPr spcFirstLastPara="1" wrap="square" lIns="0" tIns="0" rIns="0" bIns="0" anchor="t" anchorCtr="0"/>
          <a:lstStyle>
            <a:lvl1pPr marR="0" lvl="0" algn="l" rtl="0">
              <a:lnSpc>
                <a:spcPct val="90000"/>
              </a:lnSpc>
              <a:spcBef>
                <a:spcPts val="1000"/>
              </a:spcBef>
              <a:spcAft>
                <a:spcPts val="0"/>
              </a:spcAft>
              <a:buClr>
                <a:srgbClr val="3F3F3F"/>
              </a:buClr>
              <a:buSzPts val="1800"/>
              <a:buFont typeface="Arial"/>
              <a:buNone/>
              <a:defRPr sz="1800" b="0" i="0" u="none" strike="noStrike" cap="none">
                <a:solidFill>
                  <a:srgbClr val="3F3F3F"/>
                </a:solidFill>
                <a:latin typeface="Calibri"/>
                <a:ea typeface="Calibri"/>
                <a:cs typeface="Calibri"/>
                <a:sym typeface="Calibri"/>
              </a:defRPr>
            </a:lvl1pPr>
            <a:lvl2pPr marR="0" lvl="1"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R="0" lvl="2"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R="0" lvl="3"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R="0" lvl="4"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R="0" lvl="5"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R="0" lvl="6"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R="0" lvl="7"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R="0" lvl="8"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Tree>
    <p:extLst>
      <p:ext uri="{BB962C8B-B14F-4D97-AF65-F5344CB8AC3E}">
        <p14:creationId xmlns:p14="http://schemas.microsoft.com/office/powerpoint/2010/main" val="1873574105"/>
      </p:ext>
    </p:extLst>
  </p:cSld>
  <p:clrMapOvr>
    <a:masterClrMapping/>
  </p:clrMapOvr>
</p:sldLayout>
</file>

<file path=ppt/slideLayouts/slideLayout235.xml><?xml version="1.0" encoding="utf-8"?>
<p:sldLayout xmlns:a="http://schemas.openxmlformats.org/drawingml/2006/main" xmlns:r="http://schemas.openxmlformats.org/officeDocument/2006/relationships" xmlns:p="http://schemas.openxmlformats.org/presentationml/2006/main" matchingName="Digital Product">
  <p:cSld name="Digital Product">
    <p:spTree>
      <p:nvGrpSpPr>
        <p:cNvPr id="1" name="Shape 61"/>
        <p:cNvGrpSpPr/>
        <p:nvPr/>
      </p:nvGrpSpPr>
      <p:grpSpPr>
        <a:xfrm>
          <a:off x="0" y="0"/>
          <a:ext cx="0" cy="0"/>
          <a:chOff x="0" y="0"/>
          <a:chExt cx="0" cy="0"/>
        </a:xfrm>
      </p:grpSpPr>
      <p:sp>
        <p:nvSpPr>
          <p:cNvPr id="62" name="Google Shape;62;p5"/>
          <p:cNvSpPr/>
          <p:nvPr/>
        </p:nvSpPr>
        <p:spPr>
          <a:xfrm rot="-2339177">
            <a:off x="10216425" y="538864"/>
            <a:ext cx="467362" cy="344458"/>
          </a:xfrm>
          <a:custGeom>
            <a:avLst/>
            <a:gdLst/>
            <a:ahLst/>
            <a:cxnLst/>
            <a:rect l="l" t="t" r="r" b="b"/>
            <a:pathLst>
              <a:path w="692798" h="510610" extrusionOk="0">
                <a:moveTo>
                  <a:pt x="692798" y="224339"/>
                </a:moveTo>
                <a:lnTo>
                  <a:pt x="308036" y="510610"/>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63" name="Google Shape;63;p5"/>
          <p:cNvSpPr/>
          <p:nvPr/>
        </p:nvSpPr>
        <p:spPr>
          <a:xfrm rot="-1222373">
            <a:off x="10678141" y="849218"/>
            <a:ext cx="316887" cy="233554"/>
          </a:xfrm>
          <a:custGeom>
            <a:avLst/>
            <a:gdLst/>
            <a:ahLst/>
            <a:cxnLst/>
            <a:rect l="l" t="t" r="r" b="b"/>
            <a:pathLst>
              <a:path w="692798" h="510610" extrusionOk="0">
                <a:moveTo>
                  <a:pt x="692798" y="224339"/>
                </a:moveTo>
                <a:lnTo>
                  <a:pt x="308036" y="510610"/>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64" name="Google Shape;64;p5"/>
          <p:cNvSpPr/>
          <p:nvPr/>
        </p:nvSpPr>
        <p:spPr>
          <a:xfrm rot="-2339177">
            <a:off x="10717367" y="620572"/>
            <a:ext cx="250689" cy="184764"/>
          </a:xfrm>
          <a:custGeom>
            <a:avLst/>
            <a:gdLst/>
            <a:ahLst/>
            <a:cxnLst/>
            <a:rect l="l" t="t" r="r" b="b"/>
            <a:pathLst>
              <a:path w="692798" h="510610" extrusionOk="0">
                <a:moveTo>
                  <a:pt x="692798" y="224339"/>
                </a:moveTo>
                <a:lnTo>
                  <a:pt x="308036" y="510610"/>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65" name="Google Shape;65;p5"/>
          <p:cNvSpPr/>
          <p:nvPr/>
        </p:nvSpPr>
        <p:spPr>
          <a:xfrm rot="-1789612">
            <a:off x="11064926" y="781602"/>
            <a:ext cx="216995" cy="159931"/>
          </a:xfrm>
          <a:custGeom>
            <a:avLst/>
            <a:gdLst/>
            <a:ahLst/>
            <a:cxnLst/>
            <a:rect l="l" t="t" r="r" b="b"/>
            <a:pathLst>
              <a:path w="692798" h="510610" extrusionOk="0">
                <a:moveTo>
                  <a:pt x="692798" y="224339"/>
                </a:moveTo>
                <a:lnTo>
                  <a:pt x="308036" y="510610"/>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66" name="Google Shape;66;p5"/>
          <p:cNvSpPr/>
          <p:nvPr/>
        </p:nvSpPr>
        <p:spPr>
          <a:xfrm rot="-3322149">
            <a:off x="11152527" y="382052"/>
            <a:ext cx="216995" cy="159931"/>
          </a:xfrm>
          <a:custGeom>
            <a:avLst/>
            <a:gdLst/>
            <a:ahLst/>
            <a:cxnLst/>
            <a:rect l="l" t="t" r="r" b="b"/>
            <a:pathLst>
              <a:path w="692798" h="510610" extrusionOk="0">
                <a:moveTo>
                  <a:pt x="692798" y="224339"/>
                </a:moveTo>
                <a:lnTo>
                  <a:pt x="308036" y="510610"/>
                </a:lnTo>
                <a:lnTo>
                  <a:pt x="64876" y="168539"/>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67" name="Google Shape;67;p5"/>
          <p:cNvSpPr/>
          <p:nvPr/>
        </p:nvSpPr>
        <p:spPr>
          <a:xfrm rot="-838582">
            <a:off x="11545452" y="1030689"/>
            <a:ext cx="162256" cy="119587"/>
          </a:xfrm>
          <a:custGeom>
            <a:avLst/>
            <a:gdLst/>
            <a:ahLst/>
            <a:cxnLst/>
            <a:rect l="l" t="t" r="r" b="b"/>
            <a:pathLst>
              <a:path w="692798" h="510610" extrusionOk="0">
                <a:moveTo>
                  <a:pt x="692798" y="224339"/>
                </a:moveTo>
                <a:lnTo>
                  <a:pt x="308036" y="510610"/>
                </a:lnTo>
                <a:lnTo>
                  <a:pt x="64876" y="168539"/>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68" name="Google Shape;68;p5"/>
          <p:cNvSpPr/>
          <p:nvPr/>
        </p:nvSpPr>
        <p:spPr>
          <a:xfrm rot="-4284707">
            <a:off x="11756248" y="247552"/>
            <a:ext cx="216995" cy="159931"/>
          </a:xfrm>
          <a:custGeom>
            <a:avLst/>
            <a:gdLst/>
            <a:ahLst/>
            <a:cxnLst/>
            <a:rect l="l" t="t" r="r" b="b"/>
            <a:pathLst>
              <a:path w="692798" h="510610" extrusionOk="0">
                <a:moveTo>
                  <a:pt x="692798" y="224339"/>
                </a:moveTo>
                <a:lnTo>
                  <a:pt x="308036" y="510610"/>
                </a:lnTo>
                <a:lnTo>
                  <a:pt x="64876" y="168539"/>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69" name="Google Shape;69;p5"/>
          <p:cNvSpPr/>
          <p:nvPr/>
        </p:nvSpPr>
        <p:spPr>
          <a:xfrm rot="-1517764">
            <a:off x="11448108" y="631127"/>
            <a:ext cx="216995" cy="159931"/>
          </a:xfrm>
          <a:custGeom>
            <a:avLst/>
            <a:gdLst/>
            <a:ahLst/>
            <a:cxnLst/>
            <a:rect l="l" t="t" r="r" b="b"/>
            <a:pathLst>
              <a:path w="692798" h="510610" extrusionOk="0">
                <a:moveTo>
                  <a:pt x="692798" y="224339"/>
                </a:moveTo>
                <a:lnTo>
                  <a:pt x="308036" y="510610"/>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70" name="Google Shape;70;p5"/>
          <p:cNvSpPr/>
          <p:nvPr/>
        </p:nvSpPr>
        <p:spPr>
          <a:xfrm rot="-1720268">
            <a:off x="11668879" y="824433"/>
            <a:ext cx="216995" cy="159931"/>
          </a:xfrm>
          <a:custGeom>
            <a:avLst/>
            <a:gdLst/>
            <a:ahLst/>
            <a:cxnLst/>
            <a:rect l="l" t="t" r="r" b="b"/>
            <a:pathLst>
              <a:path w="692798" h="510610" extrusionOk="0">
                <a:moveTo>
                  <a:pt x="692798" y="224339"/>
                </a:moveTo>
                <a:lnTo>
                  <a:pt x="308036" y="510610"/>
                </a:lnTo>
                <a:lnTo>
                  <a:pt x="64876" y="168539"/>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71" name="Google Shape;71;p5"/>
          <p:cNvSpPr/>
          <p:nvPr/>
        </p:nvSpPr>
        <p:spPr>
          <a:xfrm rot="328041">
            <a:off x="10094502" y="901548"/>
            <a:ext cx="579699" cy="606799"/>
          </a:xfrm>
          <a:custGeom>
            <a:avLst/>
            <a:gdLst/>
            <a:ahLst/>
            <a:cxnLst/>
            <a:rect l="l" t="t" r="r" b="b"/>
            <a:pathLst>
              <a:path w="487806" h="510610" extrusionOk="0">
                <a:moveTo>
                  <a:pt x="487806" y="171848"/>
                </a:moveTo>
                <a:lnTo>
                  <a:pt x="308036" y="510610"/>
                </a:lnTo>
                <a:lnTo>
                  <a:pt x="0" y="0"/>
                </a:lnTo>
                <a:lnTo>
                  <a:pt x="487806" y="171848"/>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72" name="Google Shape;72;p5"/>
          <p:cNvSpPr/>
          <p:nvPr/>
        </p:nvSpPr>
        <p:spPr>
          <a:xfrm>
            <a:off x="10871770" y="1202556"/>
            <a:ext cx="316887" cy="233554"/>
          </a:xfrm>
          <a:custGeom>
            <a:avLst/>
            <a:gdLst/>
            <a:ahLst/>
            <a:cxnLst/>
            <a:rect l="l" t="t" r="r" b="b"/>
            <a:pathLst>
              <a:path w="692798" h="510610" extrusionOk="0">
                <a:moveTo>
                  <a:pt x="692798" y="224339"/>
                </a:moveTo>
                <a:lnTo>
                  <a:pt x="308036" y="510610"/>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73" name="Google Shape;73;p5"/>
          <p:cNvSpPr/>
          <p:nvPr/>
        </p:nvSpPr>
        <p:spPr>
          <a:xfrm rot="-838582">
            <a:off x="11512604" y="1484835"/>
            <a:ext cx="162256" cy="119587"/>
          </a:xfrm>
          <a:custGeom>
            <a:avLst/>
            <a:gdLst/>
            <a:ahLst/>
            <a:cxnLst/>
            <a:rect l="l" t="t" r="r" b="b"/>
            <a:pathLst>
              <a:path w="692798" h="510610" extrusionOk="0">
                <a:moveTo>
                  <a:pt x="692798" y="224339"/>
                </a:moveTo>
                <a:lnTo>
                  <a:pt x="308036" y="510610"/>
                </a:lnTo>
                <a:lnTo>
                  <a:pt x="64876" y="168539"/>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74" name="Google Shape;74;p5"/>
          <p:cNvSpPr/>
          <p:nvPr/>
        </p:nvSpPr>
        <p:spPr>
          <a:xfrm rot="1160487">
            <a:off x="10291662" y="1614015"/>
            <a:ext cx="316887" cy="233554"/>
          </a:xfrm>
          <a:custGeom>
            <a:avLst/>
            <a:gdLst/>
            <a:ahLst/>
            <a:cxnLst/>
            <a:rect l="l" t="t" r="r" b="b"/>
            <a:pathLst>
              <a:path w="692798" h="510610" extrusionOk="0">
                <a:moveTo>
                  <a:pt x="692798" y="224339"/>
                </a:moveTo>
                <a:lnTo>
                  <a:pt x="308036" y="510610"/>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75" name="Google Shape;75;p5"/>
          <p:cNvSpPr/>
          <p:nvPr/>
        </p:nvSpPr>
        <p:spPr>
          <a:xfrm rot="803026">
            <a:off x="11586107" y="2015428"/>
            <a:ext cx="162256" cy="119587"/>
          </a:xfrm>
          <a:custGeom>
            <a:avLst/>
            <a:gdLst/>
            <a:ahLst/>
            <a:cxnLst/>
            <a:rect l="l" t="t" r="r" b="b"/>
            <a:pathLst>
              <a:path w="692798" h="510610" extrusionOk="0">
                <a:moveTo>
                  <a:pt x="692798" y="224339"/>
                </a:moveTo>
                <a:lnTo>
                  <a:pt x="308036" y="510610"/>
                </a:lnTo>
                <a:lnTo>
                  <a:pt x="64876" y="168539"/>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grpSp>
        <p:nvGrpSpPr>
          <p:cNvPr id="76" name="Google Shape;76;p5"/>
          <p:cNvGrpSpPr/>
          <p:nvPr/>
        </p:nvGrpSpPr>
        <p:grpSpPr>
          <a:xfrm>
            <a:off x="3383602" y="1013721"/>
            <a:ext cx="7749965" cy="5100743"/>
            <a:chOff x="510811" y="938373"/>
            <a:chExt cx="8073393" cy="5313612"/>
          </a:xfrm>
        </p:grpSpPr>
        <p:sp>
          <p:nvSpPr>
            <p:cNvPr id="77" name="Google Shape;77;p5"/>
            <p:cNvSpPr/>
            <p:nvPr/>
          </p:nvSpPr>
          <p:spPr>
            <a:xfrm>
              <a:off x="877709" y="938373"/>
              <a:ext cx="7339600" cy="5234482"/>
            </a:xfrm>
            <a:prstGeom prst="round2SameRect">
              <a:avLst>
                <a:gd name="adj1" fmla="val 5601"/>
                <a:gd name="adj2" fmla="val 0"/>
              </a:avLst>
            </a:prstGeom>
            <a:solidFill>
              <a:srgbClr val="D8D8D8"/>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78" name="Google Shape;78;p5"/>
            <p:cNvSpPr/>
            <p:nvPr/>
          </p:nvSpPr>
          <p:spPr>
            <a:xfrm>
              <a:off x="930758" y="995668"/>
              <a:ext cx="7233502" cy="5177187"/>
            </a:xfrm>
            <a:prstGeom prst="round2SameRect">
              <a:avLst>
                <a:gd name="adj1" fmla="val 4499"/>
                <a:gd name="adj2" fmla="val 0"/>
              </a:avLst>
            </a:prstGeom>
            <a:solidFill>
              <a:schemeClr val="lt1"/>
            </a:solidFill>
            <a:ln w="9525" cap="flat" cmpd="sng">
              <a:solidFill>
                <a:schemeClr val="accent1"/>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79" name="Google Shape;79;p5"/>
            <p:cNvSpPr/>
            <p:nvPr/>
          </p:nvSpPr>
          <p:spPr>
            <a:xfrm rot="-5400000">
              <a:off x="2264894" y="295974"/>
              <a:ext cx="4565229" cy="6599909"/>
            </a:xfrm>
            <a:prstGeom prst="roundRect">
              <a:avLst>
                <a:gd name="adj" fmla="val 1476"/>
              </a:avLst>
            </a:prstGeom>
            <a:solidFill>
              <a:schemeClr val="lt1"/>
            </a:solidFill>
            <a:ln w="9525" cap="flat" cmpd="sng">
              <a:solidFill>
                <a:srgbClr val="D2CDB0"/>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80" name="Google Shape;80;p5"/>
            <p:cNvSpPr/>
            <p:nvPr/>
          </p:nvSpPr>
          <p:spPr>
            <a:xfrm rot="10800000">
              <a:off x="510811" y="5998253"/>
              <a:ext cx="8073393" cy="248975"/>
            </a:xfrm>
            <a:prstGeom prst="round2SameRect">
              <a:avLst>
                <a:gd name="adj1" fmla="val 50000"/>
                <a:gd name="adj2" fmla="val 0"/>
              </a:avLst>
            </a:prstGeom>
            <a:solidFill>
              <a:schemeClr val="lt1"/>
            </a:solidFill>
            <a:ln w="9525" cap="flat" cmpd="sng">
              <a:solidFill>
                <a:schemeClr val="accent1"/>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81" name="Google Shape;81;p5"/>
            <p:cNvSpPr/>
            <p:nvPr/>
          </p:nvSpPr>
          <p:spPr>
            <a:xfrm>
              <a:off x="3668019" y="6206338"/>
              <a:ext cx="1758981" cy="45647"/>
            </a:xfrm>
            <a:prstGeom prst="round2SameRect">
              <a:avLst>
                <a:gd name="adj1" fmla="val 50000"/>
                <a:gd name="adj2" fmla="val 0"/>
              </a:avLst>
            </a:prstGeom>
            <a:gradFill>
              <a:gsLst>
                <a:gs pos="0">
                  <a:srgbClr val="000000">
                    <a:alpha val="0"/>
                  </a:srgbClr>
                </a:gs>
                <a:gs pos="100000">
                  <a:srgbClr val="000000">
                    <a:alpha val="30980"/>
                  </a:srgbClr>
                </a:gs>
              </a:gsLst>
              <a:lin ang="16200000" scaled="0"/>
            </a:gra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82" name="Google Shape;82;p5"/>
            <p:cNvSpPr/>
            <p:nvPr/>
          </p:nvSpPr>
          <p:spPr>
            <a:xfrm rot="-5400000">
              <a:off x="4660498" y="1119143"/>
              <a:ext cx="48680" cy="48680"/>
            </a:xfrm>
            <a:prstGeom prst="ellipse">
              <a:avLst/>
            </a:prstGeom>
            <a:solidFill>
              <a:srgbClr val="D8D8D8"/>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83" name="Google Shape;83;p5"/>
            <p:cNvSpPr/>
            <p:nvPr/>
          </p:nvSpPr>
          <p:spPr>
            <a:xfrm rot="-5400000">
              <a:off x="4505961" y="1106017"/>
              <a:ext cx="83096" cy="83096"/>
            </a:xfrm>
            <a:prstGeom prst="ellipse">
              <a:avLst/>
            </a:prstGeom>
            <a:solidFill>
              <a:srgbClr val="D8D8D8"/>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84" name="Google Shape;84;p5"/>
            <p:cNvSpPr/>
            <p:nvPr/>
          </p:nvSpPr>
          <p:spPr>
            <a:xfrm rot="-5400000">
              <a:off x="4524686" y="1124741"/>
              <a:ext cx="45647" cy="45647"/>
            </a:xfrm>
            <a:prstGeom prst="ellipse">
              <a:avLst/>
            </a:prstGeom>
            <a:solidFill>
              <a:srgbClr val="D8D8D8"/>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grpSp>
      <p:sp>
        <p:nvSpPr>
          <p:cNvPr id="85" name="Google Shape;85;p5"/>
          <p:cNvSpPr txBox="1">
            <a:spLocks noGrp="1"/>
          </p:cNvSpPr>
          <p:nvPr>
            <p:ph type="body" idx="1"/>
          </p:nvPr>
        </p:nvSpPr>
        <p:spPr>
          <a:xfrm>
            <a:off x="432000" y="1152000"/>
            <a:ext cx="2951603" cy="2196235"/>
          </a:xfrm>
          <a:prstGeom prst="rect">
            <a:avLst/>
          </a:prstGeom>
          <a:noFill/>
          <a:ln>
            <a:noFill/>
          </a:ln>
        </p:spPr>
        <p:txBody>
          <a:bodyPr spcFirstLastPara="1" wrap="square" lIns="0" tIns="0" rIns="0" bIns="0" anchor="b" anchorCtr="0"/>
          <a:lstStyle>
            <a:lvl1pPr marL="457200" marR="0" lvl="0" indent="-228600" algn="l" rtl="0">
              <a:lnSpc>
                <a:spcPct val="90000"/>
              </a:lnSpc>
              <a:spcBef>
                <a:spcPts val="1000"/>
              </a:spcBef>
              <a:spcAft>
                <a:spcPts val="0"/>
              </a:spcAft>
              <a:buClr>
                <a:srgbClr val="3F3F3F"/>
              </a:buClr>
              <a:buSzPts val="2800"/>
              <a:buFont typeface="Arial"/>
              <a:buNone/>
              <a:defRPr sz="2800" b="0" i="0" u="none" strike="noStrike" cap="none">
                <a:solidFill>
                  <a:srgbClr val="3F3F3F"/>
                </a:solidFill>
                <a:latin typeface="Calibri"/>
                <a:ea typeface="Calibri"/>
                <a:cs typeface="Calibri"/>
                <a:sym typeface="Calibri"/>
              </a:defRPr>
            </a:lvl1pPr>
            <a:lvl2pPr marL="914400" marR="0" lvl="1" indent="-228600" algn="l" rtl="0">
              <a:lnSpc>
                <a:spcPct val="90000"/>
              </a:lnSpc>
              <a:spcBef>
                <a:spcPts val="500"/>
              </a:spcBef>
              <a:spcAft>
                <a:spcPts val="0"/>
              </a:spcAft>
              <a:buClr>
                <a:srgbClr val="3F3F3F"/>
              </a:buClr>
              <a:buSzPts val="2400"/>
              <a:buFont typeface="Arial"/>
              <a:buNone/>
              <a:defRPr sz="2400" b="0" i="0" u="none" strike="noStrike" cap="none">
                <a:solidFill>
                  <a:srgbClr val="3F3F3F"/>
                </a:solidFill>
                <a:latin typeface="Calibri"/>
                <a:ea typeface="Calibri"/>
                <a:cs typeface="Calibri"/>
                <a:sym typeface="Calibri"/>
              </a:defRPr>
            </a:lvl2pPr>
            <a:lvl3pPr marL="1371600" marR="0" lvl="2" indent="-228600" algn="l" rtl="0">
              <a:lnSpc>
                <a:spcPct val="90000"/>
              </a:lnSpc>
              <a:spcBef>
                <a:spcPts val="500"/>
              </a:spcBef>
              <a:spcAft>
                <a:spcPts val="0"/>
              </a:spcAft>
              <a:buClr>
                <a:srgbClr val="3F3F3F"/>
              </a:buClr>
              <a:buSzPts val="2000"/>
              <a:buFont typeface="Arial"/>
              <a:buNone/>
              <a:defRPr sz="2000" b="0" i="0" u="none" strike="noStrike" cap="none">
                <a:solidFill>
                  <a:srgbClr val="3F3F3F"/>
                </a:solidFill>
                <a:latin typeface="Calibri"/>
                <a:ea typeface="Calibri"/>
                <a:cs typeface="Calibri"/>
                <a:sym typeface="Calibri"/>
              </a:defRPr>
            </a:lvl3pPr>
            <a:lvl4pPr marL="1828800" marR="0" lvl="3" indent="-228600" algn="l" rtl="0">
              <a:lnSpc>
                <a:spcPct val="90000"/>
              </a:lnSpc>
              <a:spcBef>
                <a:spcPts val="500"/>
              </a:spcBef>
              <a:spcAft>
                <a:spcPts val="0"/>
              </a:spcAft>
              <a:buClr>
                <a:srgbClr val="3F3F3F"/>
              </a:buClr>
              <a:buSzPts val="2000"/>
              <a:buFont typeface="Arial"/>
              <a:buNone/>
              <a:defRPr sz="2000" b="0" i="0" u="none" strike="noStrike" cap="none">
                <a:solidFill>
                  <a:srgbClr val="3F3F3F"/>
                </a:solidFill>
                <a:latin typeface="Calibri"/>
                <a:ea typeface="Calibri"/>
                <a:cs typeface="Calibri"/>
                <a:sym typeface="Calibri"/>
              </a:defRPr>
            </a:lvl4pPr>
            <a:lvl5pPr marL="2286000" marR="0" lvl="4" indent="-228600" algn="l" rtl="0">
              <a:lnSpc>
                <a:spcPct val="90000"/>
              </a:lnSpc>
              <a:spcBef>
                <a:spcPts val="500"/>
              </a:spcBef>
              <a:spcAft>
                <a:spcPts val="0"/>
              </a:spcAft>
              <a:buClr>
                <a:srgbClr val="3F3F3F"/>
              </a:buClr>
              <a:buSzPts val="2000"/>
              <a:buFont typeface="Arial"/>
              <a:buNone/>
              <a:defRPr sz="20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86" name="Google Shape;86;p5"/>
          <p:cNvSpPr txBox="1">
            <a:spLocks noGrp="1"/>
          </p:cNvSpPr>
          <p:nvPr>
            <p:ph type="title"/>
          </p:nvPr>
        </p:nvSpPr>
        <p:spPr>
          <a:xfrm>
            <a:off x="432000" y="432000"/>
            <a:ext cx="11340000" cy="432000"/>
          </a:xfrm>
          <a:prstGeom prst="rect">
            <a:avLst/>
          </a:prstGeom>
          <a:noFill/>
          <a:ln>
            <a:noFill/>
          </a:ln>
        </p:spPr>
        <p:txBody>
          <a:bodyPr spcFirstLastPara="1" wrap="square" lIns="0" tIns="0" rIns="0" bIns="0" anchor="ctr" anchorCtr="0"/>
          <a:lstStyle>
            <a:lvl1pPr marR="0" lvl="0" algn="l" rtl="0">
              <a:lnSpc>
                <a:spcPct val="90000"/>
              </a:lnSpc>
              <a:spcBef>
                <a:spcPts val="0"/>
              </a:spcBef>
              <a:spcAft>
                <a:spcPts val="0"/>
              </a:spcAft>
              <a:buClr>
                <a:srgbClr val="3F3F3F"/>
              </a:buClr>
              <a:buSzPts val="4800"/>
              <a:buFont typeface="Economica"/>
              <a:buNone/>
              <a:defRPr sz="4800" b="0" i="0" u="none" strike="noStrike" cap="none">
                <a:solidFill>
                  <a:srgbClr val="3F3F3F"/>
                </a:solidFill>
                <a:latin typeface="Economica"/>
                <a:ea typeface="Economica"/>
                <a:cs typeface="Economica"/>
                <a:sym typeface="Economica"/>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endParaRPr/>
          </a:p>
        </p:txBody>
      </p:sp>
      <p:sp>
        <p:nvSpPr>
          <p:cNvPr id="87" name="Google Shape;87;p5"/>
          <p:cNvSpPr txBox="1">
            <a:spLocks noGrp="1"/>
          </p:cNvSpPr>
          <p:nvPr>
            <p:ph type="ftr" idx="11"/>
          </p:nvPr>
        </p:nvSpPr>
        <p:spPr>
          <a:xfrm>
            <a:off x="431999" y="6188628"/>
            <a:ext cx="8784941" cy="365125"/>
          </a:xfrm>
          <a:prstGeom prst="rect">
            <a:avLst/>
          </a:prstGeom>
          <a:noFill/>
          <a:ln>
            <a:noFill/>
          </a:ln>
        </p:spPr>
        <p:txBody>
          <a:bodyPr spcFirstLastPara="1" wrap="square" lIns="0" tIns="0" rIns="0" bIns="0" anchor="ctr" anchorCtr="0"/>
          <a:lstStyle>
            <a:lvl1pPr marR="0" lvl="0" algn="l" rtl="0">
              <a:spcBef>
                <a:spcPts val="0"/>
              </a:spcBef>
              <a:spcAft>
                <a:spcPts val="0"/>
              </a:spcAft>
              <a:buSzPts val="1400"/>
              <a:buNone/>
              <a:defRPr sz="1200" b="0" i="0" u="none" strike="noStrike" cap="none">
                <a:solidFill>
                  <a:srgbClr val="3F3F3F"/>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200" b="0" i="0" u="none" strike="noStrike" kern="0" cap="none" spc="0" normalizeH="0" baseline="0" noProof="0">
              <a:ln>
                <a:noFill/>
              </a:ln>
              <a:solidFill>
                <a:srgbClr val="3F3F3F"/>
              </a:solidFill>
              <a:effectLst/>
              <a:uLnTx/>
              <a:uFillTx/>
              <a:latin typeface="Calibri"/>
              <a:cs typeface="Calibri"/>
              <a:sym typeface="Calibri"/>
            </a:endParaRPr>
          </a:p>
        </p:txBody>
      </p:sp>
      <p:sp>
        <p:nvSpPr>
          <p:cNvPr id="88" name="Google Shape;88;p5"/>
          <p:cNvSpPr>
            <a:spLocks noGrp="1"/>
          </p:cNvSpPr>
          <p:nvPr>
            <p:ph type="sldNum" idx="12"/>
          </p:nvPr>
        </p:nvSpPr>
        <p:spPr>
          <a:xfrm>
            <a:off x="11496369" y="6155190"/>
            <a:ext cx="432000" cy="432000"/>
          </a:xfrm>
          <a:prstGeom prst="ellipse">
            <a:avLst/>
          </a:prstGeom>
          <a:noFill/>
          <a:ln w="9525" cap="flat" cmpd="sng">
            <a:solidFill>
              <a:schemeClr val="accent1"/>
            </a:solidFill>
            <a:prstDash val="solid"/>
            <a:round/>
            <a:headEnd type="none" w="sm" len="sm"/>
            <a:tailEnd type="none" w="sm" len="sm"/>
          </a:ln>
        </p:spPr>
        <p:txBody>
          <a:bodyPr spcFirstLastPara="1" wrap="square" lIns="0" tIns="0" rIns="0" bIns="0" anchor="ctr" anchorCtr="0">
            <a:noAutofit/>
          </a:bodyPr>
          <a:lstStyle>
            <a:lvl1pPr marL="0" marR="0" lvl="0" indent="0" algn="ctr" rtl="0">
              <a:spcBef>
                <a:spcPts val="0"/>
              </a:spcBef>
              <a:buNone/>
              <a:defRPr sz="1200" b="1" i="1" u="none" strike="noStrike" cap="none">
                <a:solidFill>
                  <a:srgbClr val="3F3F3F"/>
                </a:solidFill>
                <a:latin typeface="Rockwell"/>
                <a:ea typeface="Rockwell"/>
                <a:cs typeface="Rockwell"/>
                <a:sym typeface="Rockwell"/>
              </a:defRPr>
            </a:lvl1pPr>
            <a:lvl2pPr marL="0" marR="0" lvl="1" indent="0" algn="ctr" rtl="0">
              <a:spcBef>
                <a:spcPts val="0"/>
              </a:spcBef>
              <a:buNone/>
              <a:defRPr sz="1200" b="1" i="1" u="none" strike="noStrike" cap="none">
                <a:solidFill>
                  <a:srgbClr val="3F3F3F"/>
                </a:solidFill>
                <a:latin typeface="Rockwell"/>
                <a:ea typeface="Rockwell"/>
                <a:cs typeface="Rockwell"/>
                <a:sym typeface="Rockwell"/>
              </a:defRPr>
            </a:lvl2pPr>
            <a:lvl3pPr marL="0" marR="0" lvl="2" indent="0" algn="ctr" rtl="0">
              <a:spcBef>
                <a:spcPts val="0"/>
              </a:spcBef>
              <a:buNone/>
              <a:defRPr sz="1200" b="1" i="1" u="none" strike="noStrike" cap="none">
                <a:solidFill>
                  <a:srgbClr val="3F3F3F"/>
                </a:solidFill>
                <a:latin typeface="Rockwell"/>
                <a:ea typeface="Rockwell"/>
                <a:cs typeface="Rockwell"/>
                <a:sym typeface="Rockwell"/>
              </a:defRPr>
            </a:lvl3pPr>
            <a:lvl4pPr marL="0" marR="0" lvl="3" indent="0" algn="ctr" rtl="0">
              <a:spcBef>
                <a:spcPts val="0"/>
              </a:spcBef>
              <a:buNone/>
              <a:defRPr sz="1200" b="1" i="1" u="none" strike="noStrike" cap="none">
                <a:solidFill>
                  <a:srgbClr val="3F3F3F"/>
                </a:solidFill>
                <a:latin typeface="Rockwell"/>
                <a:ea typeface="Rockwell"/>
                <a:cs typeface="Rockwell"/>
                <a:sym typeface="Rockwell"/>
              </a:defRPr>
            </a:lvl4pPr>
            <a:lvl5pPr marL="0" marR="0" lvl="4" indent="0" algn="ctr" rtl="0">
              <a:spcBef>
                <a:spcPts val="0"/>
              </a:spcBef>
              <a:buNone/>
              <a:defRPr sz="1200" b="1" i="1" u="none" strike="noStrike" cap="none">
                <a:solidFill>
                  <a:srgbClr val="3F3F3F"/>
                </a:solidFill>
                <a:latin typeface="Rockwell"/>
                <a:ea typeface="Rockwell"/>
                <a:cs typeface="Rockwell"/>
                <a:sym typeface="Rockwell"/>
              </a:defRPr>
            </a:lvl5pPr>
            <a:lvl6pPr marL="0" marR="0" lvl="5" indent="0" algn="ctr" rtl="0">
              <a:spcBef>
                <a:spcPts val="0"/>
              </a:spcBef>
              <a:buNone/>
              <a:defRPr sz="1200" b="1" i="1" u="none" strike="noStrike" cap="none">
                <a:solidFill>
                  <a:srgbClr val="3F3F3F"/>
                </a:solidFill>
                <a:latin typeface="Rockwell"/>
                <a:ea typeface="Rockwell"/>
                <a:cs typeface="Rockwell"/>
                <a:sym typeface="Rockwell"/>
              </a:defRPr>
            </a:lvl6pPr>
            <a:lvl7pPr marL="0" marR="0" lvl="6" indent="0" algn="ctr" rtl="0">
              <a:spcBef>
                <a:spcPts val="0"/>
              </a:spcBef>
              <a:buNone/>
              <a:defRPr sz="1200" b="1" i="1" u="none" strike="noStrike" cap="none">
                <a:solidFill>
                  <a:srgbClr val="3F3F3F"/>
                </a:solidFill>
                <a:latin typeface="Rockwell"/>
                <a:ea typeface="Rockwell"/>
                <a:cs typeface="Rockwell"/>
                <a:sym typeface="Rockwell"/>
              </a:defRPr>
            </a:lvl7pPr>
            <a:lvl8pPr marL="0" marR="0" lvl="7" indent="0" algn="ctr" rtl="0">
              <a:spcBef>
                <a:spcPts val="0"/>
              </a:spcBef>
              <a:buNone/>
              <a:defRPr sz="1200" b="1" i="1" u="none" strike="noStrike" cap="none">
                <a:solidFill>
                  <a:srgbClr val="3F3F3F"/>
                </a:solidFill>
                <a:latin typeface="Rockwell"/>
                <a:ea typeface="Rockwell"/>
                <a:cs typeface="Rockwell"/>
                <a:sym typeface="Rockwell"/>
              </a:defRPr>
            </a:lvl8pPr>
            <a:lvl9pPr marL="0" marR="0" lvl="8" indent="0" algn="ctr" rtl="0">
              <a:spcBef>
                <a:spcPts val="0"/>
              </a:spcBef>
              <a:buNone/>
              <a:defRPr sz="1200" b="1" i="1" u="none" strike="noStrike" cap="none">
                <a:solidFill>
                  <a:srgbClr val="3F3F3F"/>
                </a:solidFill>
                <a:latin typeface="Rockwell"/>
                <a:ea typeface="Rockwell"/>
                <a:cs typeface="Rockwell"/>
                <a:sym typeface="Rockwell"/>
              </a:defRPr>
            </a:lvl9p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n-US" sz="1200" b="1" i="1" u="none" strike="noStrike" kern="0" cap="none" spc="0" normalizeH="0" baseline="0" noProof="0">
                <a:ln>
                  <a:noFill/>
                </a:ln>
                <a:solidFill>
                  <a:srgbClr val="3F3F3F"/>
                </a:solidFill>
                <a:effectLst/>
                <a:uLnTx/>
                <a:uFillTx/>
                <a:latin typeface="Rockwell"/>
                <a:sym typeface="Rockwell"/>
              </a:rPr>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t>‹#›</a:t>
            </a:fld>
            <a:endParaRPr kumimoji="0" sz="1200" b="1" i="1" u="none" strike="noStrike" kern="0" cap="none" spc="0" normalizeH="0" baseline="0" noProof="0">
              <a:ln>
                <a:noFill/>
              </a:ln>
              <a:solidFill>
                <a:srgbClr val="3F3F3F"/>
              </a:solidFill>
              <a:effectLst/>
              <a:uLnTx/>
              <a:uFillTx/>
              <a:latin typeface="Rockwell"/>
              <a:sym typeface="Rockwell"/>
            </a:endParaRPr>
          </a:p>
        </p:txBody>
      </p:sp>
      <p:sp>
        <p:nvSpPr>
          <p:cNvPr id="89" name="Google Shape;89;p5"/>
          <p:cNvSpPr>
            <a:spLocks noGrp="1"/>
          </p:cNvSpPr>
          <p:nvPr>
            <p:ph type="pic" idx="2"/>
          </p:nvPr>
        </p:nvSpPr>
        <p:spPr>
          <a:xfrm>
            <a:off x="4092796" y="1376357"/>
            <a:ext cx="6333545" cy="4379625"/>
          </a:xfrm>
          <a:prstGeom prst="roundRect">
            <a:avLst>
              <a:gd name="adj" fmla="val 1356"/>
            </a:avLst>
          </a:prstGeom>
          <a:solidFill>
            <a:srgbClr val="F2F2F2"/>
          </a:solidFill>
          <a:ln>
            <a:noFill/>
          </a:ln>
        </p:spPr>
        <p:txBody>
          <a:bodyPr spcFirstLastPara="1" wrap="square" lIns="0" tIns="0" rIns="0" bIns="0" anchor="ctr" anchorCtr="0"/>
          <a:lstStyle>
            <a:lvl1pPr marR="0" lvl="0" algn="ctr" rtl="0">
              <a:lnSpc>
                <a:spcPct val="90000"/>
              </a:lnSpc>
              <a:spcBef>
                <a:spcPts val="1000"/>
              </a:spcBef>
              <a:spcAft>
                <a:spcPts val="0"/>
              </a:spcAft>
              <a:buClr>
                <a:srgbClr val="3F3F3F"/>
              </a:buClr>
              <a:buSzPts val="1100"/>
              <a:buFont typeface="Arial"/>
              <a:buNone/>
              <a:defRPr sz="1100" b="0" i="1" u="none" strike="noStrike" cap="none">
                <a:solidFill>
                  <a:srgbClr val="3F3F3F"/>
                </a:solidFill>
                <a:latin typeface="Times New Roman"/>
                <a:ea typeface="Times New Roman"/>
                <a:cs typeface="Times New Roman"/>
                <a:sym typeface="Times New Roman"/>
              </a:defRPr>
            </a:lvl1pPr>
            <a:lvl2pPr marR="0" lvl="1"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R="0" lvl="2"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R="0" lvl="3"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R="0" lvl="4"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R="0" lvl="5"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R="0" lvl="6"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R="0" lvl="7"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R="0" lvl="8"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90" name="Google Shape;90;p5"/>
          <p:cNvSpPr txBox="1">
            <a:spLocks noGrp="1"/>
          </p:cNvSpPr>
          <p:nvPr>
            <p:ph type="body" idx="3"/>
          </p:nvPr>
        </p:nvSpPr>
        <p:spPr>
          <a:xfrm>
            <a:off x="431800" y="3509766"/>
            <a:ext cx="2951163" cy="2322709"/>
          </a:xfrm>
          <a:prstGeom prst="rect">
            <a:avLst/>
          </a:prstGeom>
          <a:noFill/>
          <a:ln>
            <a:noFill/>
          </a:ln>
        </p:spPr>
        <p:txBody>
          <a:bodyPr spcFirstLastPara="1" wrap="square" lIns="0" tIns="0" rIns="0" bIns="0" anchor="t" anchorCtr="0"/>
          <a:lstStyle>
            <a:lvl1pPr marL="457200" marR="0" lvl="0" indent="-342900" algn="l" rtl="0">
              <a:lnSpc>
                <a:spcPct val="90000"/>
              </a:lnSpc>
              <a:spcBef>
                <a:spcPts val="1000"/>
              </a:spcBef>
              <a:spcAft>
                <a:spcPts val="0"/>
              </a:spcAft>
              <a:buClr>
                <a:srgbClr val="3F3F3F"/>
              </a:buClr>
              <a:buSzPts val="1800"/>
              <a:buFont typeface="Arial"/>
              <a:buChar char="•"/>
              <a:defRPr sz="18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Tree>
    <p:extLst>
      <p:ext uri="{BB962C8B-B14F-4D97-AF65-F5344CB8AC3E}">
        <p14:creationId xmlns:p14="http://schemas.microsoft.com/office/powerpoint/2010/main" val="4153260320"/>
      </p:ext>
    </p:extLst>
  </p:cSld>
  <p:clrMapOvr>
    <a:masterClrMapping/>
  </p:clrMapOvr>
</p:sldLayout>
</file>

<file path=ppt/slideLayouts/slideLayout236.xml><?xml version="1.0" encoding="utf-8"?>
<p:sldLayout xmlns:a="http://schemas.openxmlformats.org/drawingml/2006/main" xmlns:r="http://schemas.openxmlformats.org/officeDocument/2006/relationships" xmlns:p="http://schemas.openxmlformats.org/presentationml/2006/main" matchingName="Large Numbers Option 1">
  <p:cSld name="Large Numbers Option 1">
    <p:spTree>
      <p:nvGrpSpPr>
        <p:cNvPr id="1" name="Shape 91"/>
        <p:cNvGrpSpPr/>
        <p:nvPr/>
      </p:nvGrpSpPr>
      <p:grpSpPr>
        <a:xfrm>
          <a:off x="0" y="0"/>
          <a:ext cx="0" cy="0"/>
          <a:chOff x="0" y="0"/>
          <a:chExt cx="0" cy="0"/>
        </a:xfrm>
      </p:grpSpPr>
      <p:sp>
        <p:nvSpPr>
          <p:cNvPr id="92" name="Google Shape;92;p6"/>
          <p:cNvSpPr/>
          <p:nvPr/>
        </p:nvSpPr>
        <p:spPr>
          <a:xfrm>
            <a:off x="0" y="2539992"/>
            <a:ext cx="5373076" cy="4318008"/>
          </a:xfrm>
          <a:custGeom>
            <a:avLst/>
            <a:gdLst/>
            <a:ahLst/>
            <a:cxnLst/>
            <a:rect l="l" t="t" r="r" b="b"/>
            <a:pathLst>
              <a:path w="5373076" h="4318008" extrusionOk="0">
                <a:moveTo>
                  <a:pt x="4972877" y="1816430"/>
                </a:moveTo>
                <a:lnTo>
                  <a:pt x="5211912" y="2046590"/>
                </a:lnTo>
                <a:lnTo>
                  <a:pt x="4866804" y="2013272"/>
                </a:lnTo>
                <a:close/>
                <a:moveTo>
                  <a:pt x="3721849" y="1808102"/>
                </a:moveTo>
                <a:lnTo>
                  <a:pt x="3854624" y="2524110"/>
                </a:lnTo>
                <a:lnTo>
                  <a:pt x="3419634" y="2322178"/>
                </a:lnTo>
                <a:lnTo>
                  <a:pt x="3604566" y="1945430"/>
                </a:lnTo>
                <a:close/>
                <a:moveTo>
                  <a:pt x="2301472" y="1771765"/>
                </a:moveTo>
                <a:lnTo>
                  <a:pt x="3237442" y="2134997"/>
                </a:lnTo>
                <a:lnTo>
                  <a:pt x="3266331" y="2949530"/>
                </a:lnTo>
                <a:lnTo>
                  <a:pt x="1897852" y="4318008"/>
                </a:lnTo>
                <a:lnTo>
                  <a:pt x="134565" y="4318008"/>
                </a:lnTo>
                <a:lnTo>
                  <a:pt x="0" y="4183443"/>
                </a:lnTo>
                <a:lnTo>
                  <a:pt x="0" y="2855805"/>
                </a:lnTo>
                <a:close/>
                <a:moveTo>
                  <a:pt x="5243699" y="652159"/>
                </a:moveTo>
                <a:lnTo>
                  <a:pt x="5058767" y="1028908"/>
                </a:lnTo>
                <a:lnTo>
                  <a:pt x="4960786" y="983422"/>
                </a:lnTo>
                <a:close/>
                <a:moveTo>
                  <a:pt x="3473588" y="405712"/>
                </a:moveTo>
                <a:lnTo>
                  <a:pt x="4094196" y="1366894"/>
                </a:lnTo>
                <a:lnTo>
                  <a:pt x="3778134" y="1741309"/>
                </a:lnTo>
                <a:lnTo>
                  <a:pt x="2824519" y="1808100"/>
                </a:lnTo>
                <a:close/>
                <a:moveTo>
                  <a:pt x="4454991" y="0"/>
                </a:moveTo>
                <a:lnTo>
                  <a:pt x="5373076" y="32358"/>
                </a:lnTo>
                <a:lnTo>
                  <a:pt x="4628717" y="1349015"/>
                </a:lnTo>
                <a:lnTo>
                  <a:pt x="4094010" y="779481"/>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93" name="Google Shape;93;p6"/>
          <p:cNvSpPr txBox="1">
            <a:spLocks noGrp="1"/>
          </p:cNvSpPr>
          <p:nvPr>
            <p:ph type="title"/>
          </p:nvPr>
        </p:nvSpPr>
        <p:spPr>
          <a:xfrm>
            <a:off x="432000" y="432000"/>
            <a:ext cx="11340000" cy="432000"/>
          </a:xfrm>
          <a:prstGeom prst="rect">
            <a:avLst/>
          </a:prstGeom>
          <a:noFill/>
          <a:ln>
            <a:noFill/>
          </a:ln>
        </p:spPr>
        <p:txBody>
          <a:bodyPr spcFirstLastPara="1" wrap="square" lIns="0" tIns="0" rIns="0" bIns="0" anchor="ctr" anchorCtr="0"/>
          <a:lstStyle>
            <a:lvl1pPr marR="0" lvl="0" algn="l" rtl="0">
              <a:lnSpc>
                <a:spcPct val="90000"/>
              </a:lnSpc>
              <a:spcBef>
                <a:spcPts val="0"/>
              </a:spcBef>
              <a:spcAft>
                <a:spcPts val="0"/>
              </a:spcAft>
              <a:buClr>
                <a:srgbClr val="3F3F3F"/>
              </a:buClr>
              <a:buSzPts val="4800"/>
              <a:buFont typeface="Economica"/>
              <a:buNone/>
              <a:defRPr sz="4800" b="0" i="0" u="none" strike="noStrike" cap="none">
                <a:solidFill>
                  <a:srgbClr val="3F3F3F"/>
                </a:solidFill>
                <a:latin typeface="Economica"/>
                <a:ea typeface="Economica"/>
                <a:cs typeface="Economica"/>
                <a:sym typeface="Economica"/>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endParaRPr/>
          </a:p>
        </p:txBody>
      </p:sp>
      <p:sp>
        <p:nvSpPr>
          <p:cNvPr id="94" name="Google Shape;94;p6"/>
          <p:cNvSpPr txBox="1">
            <a:spLocks noGrp="1"/>
          </p:cNvSpPr>
          <p:nvPr>
            <p:ph type="body" idx="1"/>
          </p:nvPr>
        </p:nvSpPr>
        <p:spPr>
          <a:xfrm>
            <a:off x="906843" y="3429050"/>
            <a:ext cx="4522314" cy="2762949"/>
          </a:xfrm>
          <a:prstGeom prst="rect">
            <a:avLst/>
          </a:prstGeom>
          <a:noFill/>
          <a:ln>
            <a:noFill/>
          </a:ln>
        </p:spPr>
        <p:txBody>
          <a:bodyPr spcFirstLastPara="1" wrap="square" lIns="0" tIns="0" rIns="0" bIns="0" anchor="t" anchorCtr="0"/>
          <a:lstStyle>
            <a:lvl1pPr marL="457200" marR="0" lvl="0" indent="-342900" algn="l" rtl="0">
              <a:lnSpc>
                <a:spcPct val="90000"/>
              </a:lnSpc>
              <a:spcBef>
                <a:spcPts val="1000"/>
              </a:spcBef>
              <a:spcAft>
                <a:spcPts val="0"/>
              </a:spcAft>
              <a:buClr>
                <a:srgbClr val="3F3F3F"/>
              </a:buClr>
              <a:buSzPts val="1800"/>
              <a:buFont typeface="Arial"/>
              <a:buChar char="•"/>
              <a:defRPr sz="18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95" name="Google Shape;95;p6"/>
          <p:cNvSpPr txBox="1">
            <a:spLocks noGrp="1"/>
          </p:cNvSpPr>
          <p:nvPr>
            <p:ph type="ftr" idx="11"/>
          </p:nvPr>
        </p:nvSpPr>
        <p:spPr>
          <a:xfrm>
            <a:off x="431999" y="6188628"/>
            <a:ext cx="8784941" cy="365125"/>
          </a:xfrm>
          <a:prstGeom prst="rect">
            <a:avLst/>
          </a:prstGeom>
          <a:noFill/>
          <a:ln>
            <a:noFill/>
          </a:ln>
        </p:spPr>
        <p:txBody>
          <a:bodyPr spcFirstLastPara="1" wrap="square" lIns="0" tIns="0" rIns="0" bIns="0" anchor="ctr" anchorCtr="0"/>
          <a:lstStyle>
            <a:lvl1pPr marR="0" lvl="0" algn="l" rtl="0">
              <a:spcBef>
                <a:spcPts val="0"/>
              </a:spcBef>
              <a:spcAft>
                <a:spcPts val="0"/>
              </a:spcAft>
              <a:buSzPts val="1400"/>
              <a:buNone/>
              <a:defRPr sz="1200" b="0" i="0" u="none" strike="noStrike" cap="none">
                <a:solidFill>
                  <a:srgbClr val="3F3F3F"/>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200" b="0" i="0" u="none" strike="noStrike" kern="0" cap="none" spc="0" normalizeH="0" baseline="0" noProof="0">
              <a:ln>
                <a:noFill/>
              </a:ln>
              <a:solidFill>
                <a:srgbClr val="3F3F3F"/>
              </a:solidFill>
              <a:effectLst/>
              <a:uLnTx/>
              <a:uFillTx/>
              <a:latin typeface="Calibri"/>
              <a:cs typeface="Calibri"/>
              <a:sym typeface="Calibri"/>
            </a:endParaRPr>
          </a:p>
        </p:txBody>
      </p:sp>
      <p:sp>
        <p:nvSpPr>
          <p:cNvPr id="96" name="Google Shape;96;p6"/>
          <p:cNvSpPr>
            <a:spLocks noGrp="1"/>
          </p:cNvSpPr>
          <p:nvPr>
            <p:ph type="sldNum" idx="12"/>
          </p:nvPr>
        </p:nvSpPr>
        <p:spPr>
          <a:xfrm>
            <a:off x="11496369" y="6155190"/>
            <a:ext cx="432000" cy="432000"/>
          </a:xfrm>
          <a:prstGeom prst="ellipse">
            <a:avLst/>
          </a:prstGeom>
          <a:noFill/>
          <a:ln w="9525" cap="flat" cmpd="sng">
            <a:solidFill>
              <a:schemeClr val="accent1"/>
            </a:solidFill>
            <a:prstDash val="solid"/>
            <a:round/>
            <a:headEnd type="none" w="sm" len="sm"/>
            <a:tailEnd type="none" w="sm" len="sm"/>
          </a:ln>
        </p:spPr>
        <p:txBody>
          <a:bodyPr spcFirstLastPara="1" wrap="square" lIns="0" tIns="0" rIns="0" bIns="0" anchor="ctr" anchorCtr="0">
            <a:noAutofit/>
          </a:bodyPr>
          <a:lstStyle>
            <a:lvl1pPr marL="0" marR="0" lvl="0" indent="0" algn="ctr" rtl="0">
              <a:spcBef>
                <a:spcPts val="0"/>
              </a:spcBef>
              <a:buNone/>
              <a:defRPr sz="1200" b="1" i="1" u="none" strike="noStrike" cap="none">
                <a:solidFill>
                  <a:srgbClr val="3F3F3F"/>
                </a:solidFill>
                <a:latin typeface="Rockwell"/>
                <a:ea typeface="Rockwell"/>
                <a:cs typeface="Rockwell"/>
                <a:sym typeface="Rockwell"/>
              </a:defRPr>
            </a:lvl1pPr>
            <a:lvl2pPr marL="0" marR="0" lvl="1" indent="0" algn="ctr" rtl="0">
              <a:spcBef>
                <a:spcPts val="0"/>
              </a:spcBef>
              <a:buNone/>
              <a:defRPr sz="1200" b="1" i="1" u="none" strike="noStrike" cap="none">
                <a:solidFill>
                  <a:srgbClr val="3F3F3F"/>
                </a:solidFill>
                <a:latin typeface="Rockwell"/>
                <a:ea typeface="Rockwell"/>
                <a:cs typeface="Rockwell"/>
                <a:sym typeface="Rockwell"/>
              </a:defRPr>
            </a:lvl2pPr>
            <a:lvl3pPr marL="0" marR="0" lvl="2" indent="0" algn="ctr" rtl="0">
              <a:spcBef>
                <a:spcPts val="0"/>
              </a:spcBef>
              <a:buNone/>
              <a:defRPr sz="1200" b="1" i="1" u="none" strike="noStrike" cap="none">
                <a:solidFill>
                  <a:srgbClr val="3F3F3F"/>
                </a:solidFill>
                <a:latin typeface="Rockwell"/>
                <a:ea typeface="Rockwell"/>
                <a:cs typeface="Rockwell"/>
                <a:sym typeface="Rockwell"/>
              </a:defRPr>
            </a:lvl3pPr>
            <a:lvl4pPr marL="0" marR="0" lvl="3" indent="0" algn="ctr" rtl="0">
              <a:spcBef>
                <a:spcPts val="0"/>
              </a:spcBef>
              <a:buNone/>
              <a:defRPr sz="1200" b="1" i="1" u="none" strike="noStrike" cap="none">
                <a:solidFill>
                  <a:srgbClr val="3F3F3F"/>
                </a:solidFill>
                <a:latin typeface="Rockwell"/>
                <a:ea typeface="Rockwell"/>
                <a:cs typeface="Rockwell"/>
                <a:sym typeface="Rockwell"/>
              </a:defRPr>
            </a:lvl4pPr>
            <a:lvl5pPr marL="0" marR="0" lvl="4" indent="0" algn="ctr" rtl="0">
              <a:spcBef>
                <a:spcPts val="0"/>
              </a:spcBef>
              <a:buNone/>
              <a:defRPr sz="1200" b="1" i="1" u="none" strike="noStrike" cap="none">
                <a:solidFill>
                  <a:srgbClr val="3F3F3F"/>
                </a:solidFill>
                <a:latin typeface="Rockwell"/>
                <a:ea typeface="Rockwell"/>
                <a:cs typeface="Rockwell"/>
                <a:sym typeface="Rockwell"/>
              </a:defRPr>
            </a:lvl5pPr>
            <a:lvl6pPr marL="0" marR="0" lvl="5" indent="0" algn="ctr" rtl="0">
              <a:spcBef>
                <a:spcPts val="0"/>
              </a:spcBef>
              <a:buNone/>
              <a:defRPr sz="1200" b="1" i="1" u="none" strike="noStrike" cap="none">
                <a:solidFill>
                  <a:srgbClr val="3F3F3F"/>
                </a:solidFill>
                <a:latin typeface="Rockwell"/>
                <a:ea typeface="Rockwell"/>
                <a:cs typeface="Rockwell"/>
                <a:sym typeface="Rockwell"/>
              </a:defRPr>
            </a:lvl6pPr>
            <a:lvl7pPr marL="0" marR="0" lvl="6" indent="0" algn="ctr" rtl="0">
              <a:spcBef>
                <a:spcPts val="0"/>
              </a:spcBef>
              <a:buNone/>
              <a:defRPr sz="1200" b="1" i="1" u="none" strike="noStrike" cap="none">
                <a:solidFill>
                  <a:srgbClr val="3F3F3F"/>
                </a:solidFill>
                <a:latin typeface="Rockwell"/>
                <a:ea typeface="Rockwell"/>
                <a:cs typeface="Rockwell"/>
                <a:sym typeface="Rockwell"/>
              </a:defRPr>
            </a:lvl7pPr>
            <a:lvl8pPr marL="0" marR="0" lvl="7" indent="0" algn="ctr" rtl="0">
              <a:spcBef>
                <a:spcPts val="0"/>
              </a:spcBef>
              <a:buNone/>
              <a:defRPr sz="1200" b="1" i="1" u="none" strike="noStrike" cap="none">
                <a:solidFill>
                  <a:srgbClr val="3F3F3F"/>
                </a:solidFill>
                <a:latin typeface="Rockwell"/>
                <a:ea typeface="Rockwell"/>
                <a:cs typeface="Rockwell"/>
                <a:sym typeface="Rockwell"/>
              </a:defRPr>
            </a:lvl8pPr>
            <a:lvl9pPr marL="0" marR="0" lvl="8" indent="0" algn="ctr" rtl="0">
              <a:spcBef>
                <a:spcPts val="0"/>
              </a:spcBef>
              <a:buNone/>
              <a:defRPr sz="1200" b="1" i="1" u="none" strike="noStrike" cap="none">
                <a:solidFill>
                  <a:srgbClr val="3F3F3F"/>
                </a:solidFill>
                <a:latin typeface="Rockwell"/>
                <a:ea typeface="Rockwell"/>
                <a:cs typeface="Rockwell"/>
                <a:sym typeface="Rockwell"/>
              </a:defRPr>
            </a:lvl9p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n-US" sz="1200" b="1" i="1" u="none" strike="noStrike" kern="0" cap="none" spc="0" normalizeH="0" baseline="0" noProof="0">
                <a:ln>
                  <a:noFill/>
                </a:ln>
                <a:solidFill>
                  <a:srgbClr val="3F3F3F"/>
                </a:solidFill>
                <a:effectLst/>
                <a:uLnTx/>
                <a:uFillTx/>
                <a:latin typeface="Rockwell"/>
                <a:sym typeface="Rockwell"/>
              </a:rPr>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t>‹#›</a:t>
            </a:fld>
            <a:endParaRPr kumimoji="0" sz="1200" b="1" i="1" u="none" strike="noStrike" kern="0" cap="none" spc="0" normalizeH="0" baseline="0" noProof="0">
              <a:ln>
                <a:noFill/>
              </a:ln>
              <a:solidFill>
                <a:srgbClr val="3F3F3F"/>
              </a:solidFill>
              <a:effectLst/>
              <a:uLnTx/>
              <a:uFillTx/>
              <a:latin typeface="Rockwell"/>
              <a:sym typeface="Rockwell"/>
            </a:endParaRPr>
          </a:p>
        </p:txBody>
      </p:sp>
      <p:sp>
        <p:nvSpPr>
          <p:cNvPr id="97" name="Google Shape;97;p6"/>
          <p:cNvSpPr txBox="1">
            <a:spLocks noGrp="1"/>
          </p:cNvSpPr>
          <p:nvPr>
            <p:ph type="body" idx="2"/>
          </p:nvPr>
        </p:nvSpPr>
        <p:spPr>
          <a:xfrm>
            <a:off x="6774740" y="3429000"/>
            <a:ext cx="4522407" cy="2762250"/>
          </a:xfrm>
          <a:prstGeom prst="rect">
            <a:avLst/>
          </a:prstGeom>
          <a:noFill/>
          <a:ln>
            <a:noFill/>
          </a:ln>
        </p:spPr>
        <p:txBody>
          <a:bodyPr spcFirstLastPara="1" wrap="square" lIns="0" tIns="0" rIns="0" bIns="0" anchor="t" anchorCtr="0"/>
          <a:lstStyle>
            <a:lvl1pPr marL="457200" marR="0" lvl="0" indent="-342900" algn="l" rtl="0">
              <a:lnSpc>
                <a:spcPct val="90000"/>
              </a:lnSpc>
              <a:spcBef>
                <a:spcPts val="1000"/>
              </a:spcBef>
              <a:spcAft>
                <a:spcPts val="0"/>
              </a:spcAft>
              <a:buClr>
                <a:srgbClr val="3F3F3F"/>
              </a:buClr>
              <a:buSzPts val="1800"/>
              <a:buFont typeface="Arial"/>
              <a:buChar char="•"/>
              <a:defRPr sz="18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98" name="Google Shape;98;p6"/>
          <p:cNvSpPr txBox="1">
            <a:spLocks noGrp="1"/>
          </p:cNvSpPr>
          <p:nvPr>
            <p:ph type="body" idx="3"/>
          </p:nvPr>
        </p:nvSpPr>
        <p:spPr>
          <a:xfrm>
            <a:off x="906463" y="2278063"/>
            <a:ext cx="4522787" cy="885825"/>
          </a:xfrm>
          <a:prstGeom prst="rect">
            <a:avLst/>
          </a:prstGeom>
          <a:noFill/>
          <a:ln>
            <a:noFill/>
          </a:ln>
        </p:spPr>
        <p:txBody>
          <a:bodyPr spcFirstLastPara="1" wrap="square" lIns="0" tIns="0" rIns="0" bIns="0" anchor="ctr" anchorCtr="0"/>
          <a:lstStyle>
            <a:lvl1pPr marL="457200" marR="0" lvl="0" indent="-228600" algn="l" rtl="0">
              <a:lnSpc>
                <a:spcPct val="90000"/>
              </a:lnSpc>
              <a:spcBef>
                <a:spcPts val="1000"/>
              </a:spcBef>
              <a:spcAft>
                <a:spcPts val="0"/>
              </a:spcAft>
              <a:buClr>
                <a:srgbClr val="3F3F3F"/>
              </a:buClr>
              <a:buSzPts val="8000"/>
              <a:buFont typeface="Arial"/>
              <a:buNone/>
              <a:defRPr sz="8000" b="1" i="0" u="none" strike="noStrike" cap="none">
                <a:solidFill>
                  <a:srgbClr val="3F3F3F"/>
                </a:solidFill>
                <a:latin typeface="Rockwell"/>
                <a:ea typeface="Rockwell"/>
                <a:cs typeface="Rockwell"/>
                <a:sym typeface="Rockwell"/>
              </a:defRPr>
            </a:lvl1pPr>
            <a:lvl2pPr marL="914400" marR="0" lvl="1" indent="-228600" algn="l" rtl="0">
              <a:lnSpc>
                <a:spcPct val="90000"/>
              </a:lnSpc>
              <a:spcBef>
                <a:spcPts val="500"/>
              </a:spcBef>
              <a:spcAft>
                <a:spcPts val="0"/>
              </a:spcAft>
              <a:buClr>
                <a:srgbClr val="3F3F3F"/>
              </a:buClr>
              <a:buSzPts val="8000"/>
              <a:buFont typeface="Arial"/>
              <a:buNone/>
              <a:defRPr sz="8000" b="0" i="0" u="none" strike="noStrike" cap="none">
                <a:solidFill>
                  <a:srgbClr val="3F3F3F"/>
                </a:solidFill>
                <a:latin typeface="Rockwell"/>
                <a:ea typeface="Rockwell"/>
                <a:cs typeface="Rockwell"/>
                <a:sym typeface="Rockwell"/>
              </a:defRPr>
            </a:lvl2pPr>
            <a:lvl3pPr marL="1371600" marR="0" lvl="2" indent="-228600" algn="l" rtl="0">
              <a:lnSpc>
                <a:spcPct val="90000"/>
              </a:lnSpc>
              <a:spcBef>
                <a:spcPts val="500"/>
              </a:spcBef>
              <a:spcAft>
                <a:spcPts val="0"/>
              </a:spcAft>
              <a:buClr>
                <a:srgbClr val="3F3F3F"/>
              </a:buClr>
              <a:buSzPts val="8000"/>
              <a:buFont typeface="Arial"/>
              <a:buNone/>
              <a:defRPr sz="8000" b="0" i="0" u="none" strike="noStrike" cap="none">
                <a:solidFill>
                  <a:srgbClr val="3F3F3F"/>
                </a:solidFill>
                <a:latin typeface="Rockwell"/>
                <a:ea typeface="Rockwell"/>
                <a:cs typeface="Rockwell"/>
                <a:sym typeface="Rockwell"/>
              </a:defRPr>
            </a:lvl3pPr>
            <a:lvl4pPr marL="1828800" marR="0" lvl="3" indent="-228600" algn="l" rtl="0">
              <a:lnSpc>
                <a:spcPct val="90000"/>
              </a:lnSpc>
              <a:spcBef>
                <a:spcPts val="500"/>
              </a:spcBef>
              <a:spcAft>
                <a:spcPts val="0"/>
              </a:spcAft>
              <a:buClr>
                <a:srgbClr val="3F3F3F"/>
              </a:buClr>
              <a:buSzPts val="8000"/>
              <a:buFont typeface="Arial"/>
              <a:buNone/>
              <a:defRPr sz="8000" b="0" i="0" u="none" strike="noStrike" cap="none">
                <a:solidFill>
                  <a:srgbClr val="3F3F3F"/>
                </a:solidFill>
                <a:latin typeface="Rockwell"/>
                <a:ea typeface="Rockwell"/>
                <a:cs typeface="Rockwell"/>
                <a:sym typeface="Rockwell"/>
              </a:defRPr>
            </a:lvl4pPr>
            <a:lvl5pPr marL="2286000" marR="0" lvl="4" indent="-228600" algn="l" rtl="0">
              <a:lnSpc>
                <a:spcPct val="90000"/>
              </a:lnSpc>
              <a:spcBef>
                <a:spcPts val="500"/>
              </a:spcBef>
              <a:spcAft>
                <a:spcPts val="0"/>
              </a:spcAft>
              <a:buClr>
                <a:srgbClr val="3F3F3F"/>
              </a:buClr>
              <a:buSzPts val="8000"/>
              <a:buFont typeface="Arial"/>
              <a:buNone/>
              <a:defRPr sz="8000" b="0" i="0" u="none" strike="noStrike" cap="none">
                <a:solidFill>
                  <a:srgbClr val="3F3F3F"/>
                </a:solidFill>
                <a:latin typeface="Rockwell"/>
                <a:ea typeface="Rockwell"/>
                <a:cs typeface="Rockwell"/>
                <a:sym typeface="Rockwell"/>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99" name="Google Shape;99;p6"/>
          <p:cNvSpPr txBox="1">
            <a:spLocks noGrp="1"/>
          </p:cNvSpPr>
          <p:nvPr>
            <p:ph type="body" idx="4"/>
          </p:nvPr>
        </p:nvSpPr>
        <p:spPr>
          <a:xfrm>
            <a:off x="6762750" y="2278063"/>
            <a:ext cx="4522787" cy="885825"/>
          </a:xfrm>
          <a:prstGeom prst="rect">
            <a:avLst/>
          </a:prstGeom>
          <a:noFill/>
          <a:ln>
            <a:noFill/>
          </a:ln>
        </p:spPr>
        <p:txBody>
          <a:bodyPr spcFirstLastPara="1" wrap="square" lIns="0" tIns="0" rIns="0" bIns="0" anchor="ctr" anchorCtr="0"/>
          <a:lstStyle>
            <a:lvl1pPr marL="457200" marR="0" lvl="0" indent="-228600" algn="l" rtl="0">
              <a:lnSpc>
                <a:spcPct val="90000"/>
              </a:lnSpc>
              <a:spcBef>
                <a:spcPts val="1000"/>
              </a:spcBef>
              <a:spcAft>
                <a:spcPts val="0"/>
              </a:spcAft>
              <a:buClr>
                <a:srgbClr val="3F3F3F"/>
              </a:buClr>
              <a:buSzPts val="8000"/>
              <a:buFont typeface="Arial"/>
              <a:buNone/>
              <a:defRPr sz="8000" b="1" i="0" u="none" strike="noStrike" cap="none">
                <a:solidFill>
                  <a:srgbClr val="3F3F3F"/>
                </a:solidFill>
                <a:latin typeface="Rockwell"/>
                <a:ea typeface="Rockwell"/>
                <a:cs typeface="Rockwell"/>
                <a:sym typeface="Rockwell"/>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Tree>
    <p:extLst>
      <p:ext uri="{BB962C8B-B14F-4D97-AF65-F5344CB8AC3E}">
        <p14:creationId xmlns:p14="http://schemas.microsoft.com/office/powerpoint/2010/main" val="3075470397"/>
      </p:ext>
    </p:extLst>
  </p:cSld>
  <p:clrMapOvr>
    <a:masterClrMapping/>
  </p:clrMapOvr>
</p:sldLayout>
</file>

<file path=ppt/slideLayouts/slideLayout237.xml><?xml version="1.0" encoding="utf-8"?>
<p:sldLayout xmlns:a="http://schemas.openxmlformats.org/drawingml/2006/main" xmlns:r="http://schemas.openxmlformats.org/officeDocument/2006/relationships" xmlns:p="http://schemas.openxmlformats.org/presentationml/2006/main" matchingName="Title Slide with Half Image">
  <p:cSld name="Title Slide with Half Image">
    <p:bg>
      <p:bgPr>
        <a:solidFill>
          <a:schemeClr val="lt1"/>
        </a:solidFill>
        <a:effectLst/>
      </p:bgPr>
    </p:bg>
    <p:spTree>
      <p:nvGrpSpPr>
        <p:cNvPr id="1" name="Shape 100"/>
        <p:cNvGrpSpPr/>
        <p:nvPr/>
      </p:nvGrpSpPr>
      <p:grpSpPr>
        <a:xfrm>
          <a:off x="0" y="0"/>
          <a:ext cx="0" cy="0"/>
          <a:chOff x="0" y="0"/>
          <a:chExt cx="0" cy="0"/>
        </a:xfrm>
      </p:grpSpPr>
      <p:sp>
        <p:nvSpPr>
          <p:cNvPr id="101" name="Google Shape;101;p7"/>
          <p:cNvSpPr/>
          <p:nvPr/>
        </p:nvSpPr>
        <p:spPr>
          <a:xfrm>
            <a:off x="0" y="6771286"/>
            <a:ext cx="12192000" cy="86714"/>
          </a:xfrm>
          <a:prstGeom prst="rect">
            <a:avLst/>
          </a:prstGeom>
          <a:solidFill>
            <a:schemeClr val="lt1"/>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102" name="Google Shape;102;p7"/>
          <p:cNvSpPr/>
          <p:nvPr/>
        </p:nvSpPr>
        <p:spPr>
          <a:xfrm>
            <a:off x="0" y="0"/>
            <a:ext cx="12192000" cy="86714"/>
          </a:xfrm>
          <a:prstGeom prst="rect">
            <a:avLst/>
          </a:prstGeom>
          <a:solidFill>
            <a:schemeClr val="lt1"/>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103" name="Google Shape;103;p7"/>
          <p:cNvSpPr/>
          <p:nvPr/>
        </p:nvSpPr>
        <p:spPr>
          <a:xfrm rot="5400000">
            <a:off x="-3385643" y="3385642"/>
            <a:ext cx="6858001" cy="86714"/>
          </a:xfrm>
          <a:prstGeom prst="rect">
            <a:avLst/>
          </a:prstGeom>
          <a:solidFill>
            <a:schemeClr val="lt1"/>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104" name="Google Shape;104;p7"/>
          <p:cNvSpPr/>
          <p:nvPr/>
        </p:nvSpPr>
        <p:spPr>
          <a:xfrm rot="5400000">
            <a:off x="8719643" y="3385643"/>
            <a:ext cx="6858000" cy="86714"/>
          </a:xfrm>
          <a:prstGeom prst="rect">
            <a:avLst/>
          </a:prstGeom>
          <a:solidFill>
            <a:schemeClr val="lt1"/>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105" name="Google Shape;105;p7"/>
          <p:cNvSpPr>
            <a:spLocks noGrp="1"/>
          </p:cNvSpPr>
          <p:nvPr>
            <p:ph type="pic" idx="2"/>
          </p:nvPr>
        </p:nvSpPr>
        <p:spPr>
          <a:xfrm>
            <a:off x="86714" y="86714"/>
            <a:ext cx="6009285" cy="6684572"/>
          </a:xfrm>
          <a:prstGeom prst="rect">
            <a:avLst/>
          </a:prstGeom>
          <a:solidFill>
            <a:srgbClr val="D8D8D8"/>
          </a:solidFill>
          <a:ln>
            <a:noFill/>
          </a:ln>
        </p:spPr>
        <p:txBody>
          <a:bodyPr spcFirstLastPara="1" wrap="square" lIns="0" tIns="0" rIns="0" bIns="0" anchor="ctr" anchorCtr="0"/>
          <a:lstStyle>
            <a:lvl1pPr marR="0" lvl="0" algn="ctr" rtl="0">
              <a:lnSpc>
                <a:spcPct val="90000"/>
              </a:lnSpc>
              <a:spcBef>
                <a:spcPts val="1000"/>
              </a:spcBef>
              <a:spcAft>
                <a:spcPts val="0"/>
              </a:spcAft>
              <a:buClr>
                <a:srgbClr val="3F3F3F"/>
              </a:buClr>
              <a:buSzPts val="1100"/>
              <a:buFont typeface="Arial"/>
              <a:buNone/>
              <a:defRPr sz="1100" b="0" i="1" u="none" strike="noStrike" cap="none">
                <a:solidFill>
                  <a:srgbClr val="3F3F3F"/>
                </a:solidFill>
                <a:latin typeface="Times New Roman"/>
                <a:ea typeface="Times New Roman"/>
                <a:cs typeface="Times New Roman"/>
                <a:sym typeface="Times New Roman"/>
              </a:defRPr>
            </a:lvl1pPr>
            <a:lvl2pPr marR="0" lvl="1"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R="0" lvl="2"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R="0" lvl="3"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R="0" lvl="4"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R="0" lvl="5"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R="0" lvl="6"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R="0" lvl="7"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R="0" lvl="8"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06" name="Google Shape;106;p7"/>
          <p:cNvSpPr txBox="1">
            <a:spLocks noGrp="1"/>
          </p:cNvSpPr>
          <p:nvPr>
            <p:ph type="ctrTitle"/>
          </p:nvPr>
        </p:nvSpPr>
        <p:spPr>
          <a:xfrm>
            <a:off x="6095999" y="86714"/>
            <a:ext cx="6009287" cy="4068402"/>
          </a:xfrm>
          <a:prstGeom prst="rect">
            <a:avLst/>
          </a:prstGeom>
          <a:solidFill>
            <a:schemeClr val="dk1">
              <a:alpha val="80000"/>
            </a:schemeClr>
          </a:solidFill>
          <a:ln>
            <a:noFill/>
          </a:ln>
        </p:spPr>
        <p:txBody>
          <a:bodyPr spcFirstLastPara="1" wrap="square" lIns="288000" tIns="0" rIns="432000" bIns="144000" anchor="b" anchorCtr="0"/>
          <a:lstStyle>
            <a:lvl1pPr marR="0" lvl="0" algn="r" rtl="0">
              <a:lnSpc>
                <a:spcPct val="90000"/>
              </a:lnSpc>
              <a:spcBef>
                <a:spcPts val="0"/>
              </a:spcBef>
              <a:spcAft>
                <a:spcPts val="0"/>
              </a:spcAft>
              <a:buClr>
                <a:schemeClr val="lt1"/>
              </a:buClr>
              <a:buSzPts val="4200"/>
              <a:buFont typeface="Economica"/>
              <a:buNone/>
              <a:defRPr sz="4200" b="0" i="0" u="none" strike="noStrike" cap="none">
                <a:solidFill>
                  <a:schemeClr val="lt1"/>
                </a:solidFill>
                <a:latin typeface="Economica"/>
                <a:ea typeface="Economica"/>
                <a:cs typeface="Economica"/>
                <a:sym typeface="Economica"/>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endParaRPr/>
          </a:p>
        </p:txBody>
      </p:sp>
      <p:sp>
        <p:nvSpPr>
          <p:cNvPr id="107" name="Google Shape;107;p7"/>
          <p:cNvSpPr txBox="1">
            <a:spLocks noGrp="1"/>
          </p:cNvSpPr>
          <p:nvPr>
            <p:ph type="subTitle" idx="1"/>
          </p:nvPr>
        </p:nvSpPr>
        <p:spPr>
          <a:xfrm>
            <a:off x="6095999" y="4152672"/>
            <a:ext cx="6009287" cy="1818422"/>
          </a:xfrm>
          <a:prstGeom prst="rect">
            <a:avLst/>
          </a:prstGeom>
          <a:solidFill>
            <a:srgbClr val="F2F2F2">
              <a:alpha val="80000"/>
            </a:srgbClr>
          </a:solidFill>
          <a:ln>
            <a:noFill/>
          </a:ln>
        </p:spPr>
        <p:txBody>
          <a:bodyPr spcFirstLastPara="1" wrap="square" lIns="288000" tIns="144000" rIns="432000" bIns="0" anchor="t" anchorCtr="0"/>
          <a:lstStyle>
            <a:lvl1pPr marR="0" lvl="0" algn="r" rtl="0">
              <a:lnSpc>
                <a:spcPct val="90000"/>
              </a:lnSpc>
              <a:spcBef>
                <a:spcPts val="1000"/>
              </a:spcBef>
              <a:spcAft>
                <a:spcPts val="0"/>
              </a:spcAft>
              <a:buClr>
                <a:schemeClr val="dk1"/>
              </a:buClr>
              <a:buSzPts val="2100"/>
              <a:buFont typeface="Arial"/>
              <a:buNone/>
              <a:defRPr sz="2100" b="0" i="0" u="none" strike="noStrike" cap="none">
                <a:solidFill>
                  <a:schemeClr val="dk1"/>
                </a:solidFill>
                <a:latin typeface="Calibri"/>
                <a:ea typeface="Calibri"/>
                <a:cs typeface="Calibri"/>
                <a:sym typeface="Calibri"/>
              </a:defRPr>
            </a:lvl1pPr>
            <a:lvl2pPr marR="0" lvl="1" algn="ctr" rtl="0">
              <a:lnSpc>
                <a:spcPct val="90000"/>
              </a:lnSpc>
              <a:spcBef>
                <a:spcPts val="500"/>
              </a:spcBef>
              <a:spcAft>
                <a:spcPts val="0"/>
              </a:spcAft>
              <a:buClr>
                <a:srgbClr val="3F3F3F"/>
              </a:buClr>
              <a:buSzPts val="2000"/>
              <a:buFont typeface="Arial"/>
              <a:buNone/>
              <a:defRPr sz="2000" b="0" i="0" u="none" strike="noStrike" cap="none">
                <a:solidFill>
                  <a:srgbClr val="3F3F3F"/>
                </a:solidFill>
                <a:latin typeface="Calibri"/>
                <a:ea typeface="Calibri"/>
                <a:cs typeface="Calibri"/>
                <a:sym typeface="Calibri"/>
              </a:defRPr>
            </a:lvl2pPr>
            <a:lvl3pPr marR="0" lvl="2" algn="ctr" rtl="0">
              <a:lnSpc>
                <a:spcPct val="90000"/>
              </a:lnSpc>
              <a:spcBef>
                <a:spcPts val="500"/>
              </a:spcBef>
              <a:spcAft>
                <a:spcPts val="0"/>
              </a:spcAft>
              <a:buClr>
                <a:srgbClr val="3F3F3F"/>
              </a:buClr>
              <a:buSzPts val="1800"/>
              <a:buFont typeface="Arial"/>
              <a:buNone/>
              <a:defRPr sz="1800" b="0" i="0" u="none" strike="noStrike" cap="none">
                <a:solidFill>
                  <a:srgbClr val="3F3F3F"/>
                </a:solidFill>
                <a:latin typeface="Calibri"/>
                <a:ea typeface="Calibri"/>
                <a:cs typeface="Calibri"/>
                <a:sym typeface="Calibri"/>
              </a:defRPr>
            </a:lvl3pPr>
            <a:lvl4pPr marR="0" lvl="3" algn="ctr" rtl="0">
              <a:lnSpc>
                <a:spcPct val="90000"/>
              </a:lnSpc>
              <a:spcBef>
                <a:spcPts val="500"/>
              </a:spcBef>
              <a:spcAft>
                <a:spcPts val="0"/>
              </a:spcAft>
              <a:buClr>
                <a:srgbClr val="3F3F3F"/>
              </a:buClr>
              <a:buSzPts val="1600"/>
              <a:buFont typeface="Arial"/>
              <a:buNone/>
              <a:defRPr sz="1600" b="0" i="0" u="none" strike="noStrike" cap="none">
                <a:solidFill>
                  <a:srgbClr val="3F3F3F"/>
                </a:solidFill>
                <a:latin typeface="Calibri"/>
                <a:ea typeface="Calibri"/>
                <a:cs typeface="Calibri"/>
                <a:sym typeface="Calibri"/>
              </a:defRPr>
            </a:lvl4pPr>
            <a:lvl5pPr marR="0" lvl="4" algn="ctr" rtl="0">
              <a:lnSpc>
                <a:spcPct val="90000"/>
              </a:lnSpc>
              <a:spcBef>
                <a:spcPts val="500"/>
              </a:spcBef>
              <a:spcAft>
                <a:spcPts val="0"/>
              </a:spcAft>
              <a:buClr>
                <a:srgbClr val="3F3F3F"/>
              </a:buClr>
              <a:buSzPts val="1600"/>
              <a:buFont typeface="Arial"/>
              <a:buNone/>
              <a:defRPr sz="1600" b="0" i="0" u="none" strike="noStrike" cap="none">
                <a:solidFill>
                  <a:srgbClr val="3F3F3F"/>
                </a:solidFill>
                <a:latin typeface="Calibri"/>
                <a:ea typeface="Calibri"/>
                <a:cs typeface="Calibri"/>
                <a:sym typeface="Calibri"/>
              </a:defRPr>
            </a:lvl5pPr>
            <a:lvl6pPr marR="0" lvl="5" algn="ctr" rtl="0">
              <a:lnSpc>
                <a:spcPct val="90000"/>
              </a:lnSpc>
              <a:spcBef>
                <a:spcPts val="500"/>
              </a:spcBef>
              <a:spcAft>
                <a:spcPts val="0"/>
              </a:spcAft>
              <a:buClr>
                <a:schemeClr val="dk1"/>
              </a:buClr>
              <a:buSzPts val="1600"/>
              <a:buFont typeface="Arial"/>
              <a:buNone/>
              <a:defRPr sz="1600" b="0" i="0" u="none" strike="noStrike" cap="none">
                <a:solidFill>
                  <a:schemeClr val="dk1"/>
                </a:solidFill>
                <a:latin typeface="Calibri"/>
                <a:ea typeface="Calibri"/>
                <a:cs typeface="Calibri"/>
                <a:sym typeface="Calibri"/>
              </a:defRPr>
            </a:lvl6pPr>
            <a:lvl7pPr marR="0" lvl="6" algn="ctr" rtl="0">
              <a:lnSpc>
                <a:spcPct val="90000"/>
              </a:lnSpc>
              <a:spcBef>
                <a:spcPts val="500"/>
              </a:spcBef>
              <a:spcAft>
                <a:spcPts val="0"/>
              </a:spcAft>
              <a:buClr>
                <a:schemeClr val="dk1"/>
              </a:buClr>
              <a:buSzPts val="1600"/>
              <a:buFont typeface="Arial"/>
              <a:buNone/>
              <a:defRPr sz="1600" b="0" i="0" u="none" strike="noStrike" cap="none">
                <a:solidFill>
                  <a:schemeClr val="dk1"/>
                </a:solidFill>
                <a:latin typeface="Calibri"/>
                <a:ea typeface="Calibri"/>
                <a:cs typeface="Calibri"/>
                <a:sym typeface="Calibri"/>
              </a:defRPr>
            </a:lvl7pPr>
            <a:lvl8pPr marR="0" lvl="7" algn="ctr" rtl="0">
              <a:lnSpc>
                <a:spcPct val="90000"/>
              </a:lnSpc>
              <a:spcBef>
                <a:spcPts val="500"/>
              </a:spcBef>
              <a:spcAft>
                <a:spcPts val="0"/>
              </a:spcAft>
              <a:buClr>
                <a:schemeClr val="dk1"/>
              </a:buClr>
              <a:buSzPts val="1600"/>
              <a:buFont typeface="Arial"/>
              <a:buNone/>
              <a:defRPr sz="1600" b="0" i="0" u="none" strike="noStrike" cap="none">
                <a:solidFill>
                  <a:schemeClr val="dk1"/>
                </a:solidFill>
                <a:latin typeface="Calibri"/>
                <a:ea typeface="Calibri"/>
                <a:cs typeface="Calibri"/>
                <a:sym typeface="Calibri"/>
              </a:defRPr>
            </a:lvl8pPr>
            <a:lvl9pPr marR="0" lvl="8" algn="ctr" rtl="0">
              <a:lnSpc>
                <a:spcPct val="90000"/>
              </a:lnSpc>
              <a:spcBef>
                <a:spcPts val="500"/>
              </a:spcBef>
              <a:spcAft>
                <a:spcPts val="0"/>
              </a:spcAft>
              <a:buClr>
                <a:schemeClr val="dk1"/>
              </a:buClr>
              <a:buSzPts val="1600"/>
              <a:buFont typeface="Arial"/>
              <a:buNone/>
              <a:defRPr sz="1600" b="0" i="0" u="none" strike="noStrike" cap="none">
                <a:solidFill>
                  <a:schemeClr val="dk1"/>
                </a:solidFill>
                <a:latin typeface="Calibri"/>
                <a:ea typeface="Calibri"/>
                <a:cs typeface="Calibri"/>
                <a:sym typeface="Calibri"/>
              </a:defRPr>
            </a:lvl9pPr>
          </a:lstStyle>
          <a:p>
            <a:endParaRPr/>
          </a:p>
        </p:txBody>
      </p:sp>
      <p:sp>
        <p:nvSpPr>
          <p:cNvPr id="108" name="Google Shape;108;p7"/>
          <p:cNvSpPr>
            <a:spLocks noGrp="1"/>
          </p:cNvSpPr>
          <p:nvPr>
            <p:ph type="sldNum" idx="12"/>
          </p:nvPr>
        </p:nvSpPr>
        <p:spPr>
          <a:xfrm>
            <a:off x="11496369" y="6155190"/>
            <a:ext cx="432000" cy="432000"/>
          </a:xfrm>
          <a:prstGeom prst="ellipse">
            <a:avLst/>
          </a:prstGeom>
          <a:noFill/>
          <a:ln w="9525" cap="flat" cmpd="sng">
            <a:solidFill>
              <a:schemeClr val="accent1"/>
            </a:solidFill>
            <a:prstDash val="solid"/>
            <a:round/>
            <a:headEnd type="none" w="sm" len="sm"/>
            <a:tailEnd type="none" w="sm" len="sm"/>
          </a:ln>
        </p:spPr>
        <p:txBody>
          <a:bodyPr spcFirstLastPara="1" wrap="square" lIns="0" tIns="0" rIns="0" bIns="0" anchor="ctr" anchorCtr="0">
            <a:noAutofit/>
          </a:bodyPr>
          <a:lstStyle>
            <a:lvl1pPr marL="0" marR="0" lvl="0" indent="0" algn="ctr" rtl="0">
              <a:spcBef>
                <a:spcPts val="0"/>
              </a:spcBef>
              <a:buNone/>
              <a:defRPr sz="1200" b="1" i="1" u="none" strike="noStrike" cap="none">
                <a:solidFill>
                  <a:schemeClr val="dk1"/>
                </a:solidFill>
                <a:latin typeface="Rockwell"/>
                <a:ea typeface="Rockwell"/>
                <a:cs typeface="Rockwell"/>
                <a:sym typeface="Rockwell"/>
              </a:defRPr>
            </a:lvl1pPr>
            <a:lvl2pPr marL="0" marR="0" lvl="1" indent="0" algn="ctr" rtl="0">
              <a:spcBef>
                <a:spcPts val="0"/>
              </a:spcBef>
              <a:buNone/>
              <a:defRPr sz="1200" b="1" i="1" u="none" strike="noStrike" cap="none">
                <a:solidFill>
                  <a:schemeClr val="dk1"/>
                </a:solidFill>
                <a:latin typeface="Rockwell"/>
                <a:ea typeface="Rockwell"/>
                <a:cs typeface="Rockwell"/>
                <a:sym typeface="Rockwell"/>
              </a:defRPr>
            </a:lvl2pPr>
            <a:lvl3pPr marL="0" marR="0" lvl="2" indent="0" algn="ctr" rtl="0">
              <a:spcBef>
                <a:spcPts val="0"/>
              </a:spcBef>
              <a:buNone/>
              <a:defRPr sz="1200" b="1" i="1" u="none" strike="noStrike" cap="none">
                <a:solidFill>
                  <a:schemeClr val="dk1"/>
                </a:solidFill>
                <a:latin typeface="Rockwell"/>
                <a:ea typeface="Rockwell"/>
                <a:cs typeface="Rockwell"/>
                <a:sym typeface="Rockwell"/>
              </a:defRPr>
            </a:lvl3pPr>
            <a:lvl4pPr marL="0" marR="0" lvl="3" indent="0" algn="ctr" rtl="0">
              <a:spcBef>
                <a:spcPts val="0"/>
              </a:spcBef>
              <a:buNone/>
              <a:defRPr sz="1200" b="1" i="1" u="none" strike="noStrike" cap="none">
                <a:solidFill>
                  <a:schemeClr val="dk1"/>
                </a:solidFill>
                <a:latin typeface="Rockwell"/>
                <a:ea typeface="Rockwell"/>
                <a:cs typeface="Rockwell"/>
                <a:sym typeface="Rockwell"/>
              </a:defRPr>
            </a:lvl4pPr>
            <a:lvl5pPr marL="0" marR="0" lvl="4" indent="0" algn="ctr" rtl="0">
              <a:spcBef>
                <a:spcPts val="0"/>
              </a:spcBef>
              <a:buNone/>
              <a:defRPr sz="1200" b="1" i="1" u="none" strike="noStrike" cap="none">
                <a:solidFill>
                  <a:schemeClr val="dk1"/>
                </a:solidFill>
                <a:latin typeface="Rockwell"/>
                <a:ea typeface="Rockwell"/>
                <a:cs typeface="Rockwell"/>
                <a:sym typeface="Rockwell"/>
              </a:defRPr>
            </a:lvl5pPr>
            <a:lvl6pPr marL="0" marR="0" lvl="5" indent="0" algn="ctr" rtl="0">
              <a:spcBef>
                <a:spcPts val="0"/>
              </a:spcBef>
              <a:buNone/>
              <a:defRPr sz="1200" b="1" i="1" u="none" strike="noStrike" cap="none">
                <a:solidFill>
                  <a:schemeClr val="dk1"/>
                </a:solidFill>
                <a:latin typeface="Rockwell"/>
                <a:ea typeface="Rockwell"/>
                <a:cs typeface="Rockwell"/>
                <a:sym typeface="Rockwell"/>
              </a:defRPr>
            </a:lvl6pPr>
            <a:lvl7pPr marL="0" marR="0" lvl="6" indent="0" algn="ctr" rtl="0">
              <a:spcBef>
                <a:spcPts val="0"/>
              </a:spcBef>
              <a:buNone/>
              <a:defRPr sz="1200" b="1" i="1" u="none" strike="noStrike" cap="none">
                <a:solidFill>
                  <a:schemeClr val="dk1"/>
                </a:solidFill>
                <a:latin typeface="Rockwell"/>
                <a:ea typeface="Rockwell"/>
                <a:cs typeface="Rockwell"/>
                <a:sym typeface="Rockwell"/>
              </a:defRPr>
            </a:lvl7pPr>
            <a:lvl8pPr marL="0" marR="0" lvl="7" indent="0" algn="ctr" rtl="0">
              <a:spcBef>
                <a:spcPts val="0"/>
              </a:spcBef>
              <a:buNone/>
              <a:defRPr sz="1200" b="1" i="1" u="none" strike="noStrike" cap="none">
                <a:solidFill>
                  <a:schemeClr val="dk1"/>
                </a:solidFill>
                <a:latin typeface="Rockwell"/>
                <a:ea typeface="Rockwell"/>
                <a:cs typeface="Rockwell"/>
                <a:sym typeface="Rockwell"/>
              </a:defRPr>
            </a:lvl8pPr>
            <a:lvl9pPr marL="0" marR="0" lvl="8" indent="0" algn="ctr" rtl="0">
              <a:spcBef>
                <a:spcPts val="0"/>
              </a:spcBef>
              <a:buNone/>
              <a:defRPr sz="1200" b="1" i="1" u="none" strike="noStrike" cap="none">
                <a:solidFill>
                  <a:schemeClr val="dk1"/>
                </a:solidFill>
                <a:latin typeface="Rockwell"/>
                <a:ea typeface="Rockwell"/>
                <a:cs typeface="Rockwell"/>
                <a:sym typeface="Rockwell"/>
              </a:defRPr>
            </a:lvl9p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n-US" sz="1200" b="1" i="1" u="none" strike="noStrike" kern="0" cap="none" spc="0" normalizeH="0" baseline="0" noProof="0">
                <a:ln>
                  <a:noFill/>
                </a:ln>
                <a:solidFill>
                  <a:srgbClr val="000000"/>
                </a:solidFill>
                <a:effectLst/>
                <a:uLnTx/>
                <a:uFillTx/>
                <a:latin typeface="Rockwell"/>
                <a:sym typeface="Rockwell"/>
              </a:rPr>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t>‹#›</a:t>
            </a:fld>
            <a:endParaRPr kumimoji="0" sz="1200" b="1" i="1" u="none" strike="noStrike" kern="0" cap="none" spc="0" normalizeH="0" baseline="0" noProof="0">
              <a:ln>
                <a:noFill/>
              </a:ln>
              <a:solidFill>
                <a:srgbClr val="000000"/>
              </a:solidFill>
              <a:effectLst/>
              <a:uLnTx/>
              <a:uFillTx/>
              <a:latin typeface="Rockwell"/>
              <a:sym typeface="Rockwell"/>
            </a:endParaRPr>
          </a:p>
        </p:txBody>
      </p:sp>
      <p:sp>
        <p:nvSpPr>
          <p:cNvPr id="109" name="Google Shape;109;p7"/>
          <p:cNvSpPr txBox="1"/>
          <p:nvPr/>
        </p:nvSpPr>
        <p:spPr>
          <a:xfrm>
            <a:off x="5861957" y="6613071"/>
            <a:ext cx="0" cy="0"/>
          </a:xfrm>
          <a:prstGeom prst="rect">
            <a:avLst/>
          </a:prstGeom>
          <a:noFill/>
          <a:ln>
            <a:noFill/>
          </a:ln>
        </p:spPr>
        <p:txBody>
          <a:bodyPr spcFirstLastPara="1" wrap="square" lIns="0" tIns="0" rIns="0" bIns="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3F3F3F"/>
              </a:solidFill>
              <a:effectLst/>
              <a:uLnTx/>
              <a:uFillTx/>
              <a:latin typeface="Calibri"/>
              <a:ea typeface="Calibri"/>
              <a:cs typeface="Calibri"/>
              <a:sym typeface="Calibri"/>
            </a:endParaRPr>
          </a:p>
        </p:txBody>
      </p:sp>
    </p:spTree>
    <p:extLst>
      <p:ext uri="{BB962C8B-B14F-4D97-AF65-F5344CB8AC3E}">
        <p14:creationId xmlns:p14="http://schemas.microsoft.com/office/powerpoint/2010/main" val="949236390"/>
      </p:ext>
    </p:extLst>
  </p:cSld>
  <p:clrMapOvr>
    <a:masterClrMapping/>
  </p:clrMapOvr>
</p:sldLayout>
</file>

<file path=ppt/slideLayouts/slideLayout238.xml><?xml version="1.0" encoding="utf-8"?>
<p:sldLayout xmlns:a="http://schemas.openxmlformats.org/drawingml/2006/main" xmlns:r="http://schemas.openxmlformats.org/officeDocument/2006/relationships" xmlns:p="http://schemas.openxmlformats.org/presentationml/2006/main" matchingName="3 Col Boxed">
  <p:cSld name="3 Col Boxed">
    <p:spTree>
      <p:nvGrpSpPr>
        <p:cNvPr id="1" name="Shape 110"/>
        <p:cNvGrpSpPr/>
        <p:nvPr/>
      </p:nvGrpSpPr>
      <p:grpSpPr>
        <a:xfrm>
          <a:off x="0" y="0"/>
          <a:ext cx="0" cy="0"/>
          <a:chOff x="0" y="0"/>
          <a:chExt cx="0" cy="0"/>
        </a:xfrm>
      </p:grpSpPr>
      <p:sp>
        <p:nvSpPr>
          <p:cNvPr id="111" name="Google Shape;111;p8"/>
          <p:cNvSpPr txBox="1">
            <a:spLocks noGrp="1"/>
          </p:cNvSpPr>
          <p:nvPr>
            <p:ph type="title"/>
          </p:nvPr>
        </p:nvSpPr>
        <p:spPr>
          <a:xfrm>
            <a:off x="432000" y="432000"/>
            <a:ext cx="11340000" cy="432000"/>
          </a:xfrm>
          <a:prstGeom prst="rect">
            <a:avLst/>
          </a:prstGeom>
          <a:noFill/>
          <a:ln>
            <a:noFill/>
          </a:ln>
        </p:spPr>
        <p:txBody>
          <a:bodyPr spcFirstLastPara="1" wrap="square" lIns="0" tIns="0" rIns="0" bIns="0" anchor="ctr" anchorCtr="0"/>
          <a:lstStyle>
            <a:lvl1pPr marR="0" lvl="0" algn="l" rtl="0">
              <a:lnSpc>
                <a:spcPct val="90000"/>
              </a:lnSpc>
              <a:spcBef>
                <a:spcPts val="0"/>
              </a:spcBef>
              <a:spcAft>
                <a:spcPts val="0"/>
              </a:spcAft>
              <a:buClr>
                <a:srgbClr val="3F3F3F"/>
              </a:buClr>
              <a:buSzPts val="4800"/>
              <a:buFont typeface="Economica"/>
              <a:buNone/>
              <a:defRPr sz="4800" b="0" i="0" u="none" strike="noStrike" cap="none">
                <a:solidFill>
                  <a:srgbClr val="3F3F3F"/>
                </a:solidFill>
                <a:latin typeface="Economica"/>
                <a:ea typeface="Economica"/>
                <a:cs typeface="Economica"/>
                <a:sym typeface="Economica"/>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endParaRPr/>
          </a:p>
        </p:txBody>
      </p:sp>
      <p:sp>
        <p:nvSpPr>
          <p:cNvPr id="112" name="Google Shape;112;p8"/>
          <p:cNvSpPr>
            <a:spLocks noGrp="1"/>
          </p:cNvSpPr>
          <p:nvPr>
            <p:ph type="body" idx="1"/>
          </p:nvPr>
        </p:nvSpPr>
        <p:spPr>
          <a:xfrm>
            <a:off x="744396" y="2463936"/>
            <a:ext cx="3726003" cy="3314545"/>
          </a:xfrm>
          <a:prstGeom prst="rightArrowCallout">
            <a:avLst>
              <a:gd name="adj1" fmla="val 50000"/>
              <a:gd name="adj2" fmla="val 25000"/>
              <a:gd name="adj3" fmla="val 15421"/>
              <a:gd name="adj4" fmla="val 80487"/>
            </a:avLst>
          </a:prstGeom>
          <a:solidFill>
            <a:srgbClr val="F2F2F2"/>
          </a:solidFill>
          <a:ln>
            <a:noFill/>
          </a:ln>
        </p:spPr>
        <p:txBody>
          <a:bodyPr spcFirstLastPara="1" wrap="square" lIns="180000" tIns="180000" rIns="180000" bIns="0" anchor="t" anchorCtr="0"/>
          <a:lstStyle>
            <a:lvl1pPr marL="457200" marR="0" lvl="0" indent="-342900" algn="l" rtl="0">
              <a:lnSpc>
                <a:spcPct val="90000"/>
              </a:lnSpc>
              <a:spcBef>
                <a:spcPts val="1000"/>
              </a:spcBef>
              <a:spcAft>
                <a:spcPts val="0"/>
              </a:spcAft>
              <a:buClr>
                <a:srgbClr val="3F3F3F"/>
              </a:buClr>
              <a:buSzPts val="1800"/>
              <a:buFont typeface="Arial"/>
              <a:buChar char="•"/>
              <a:defRPr sz="18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13" name="Google Shape;113;p8"/>
          <p:cNvSpPr txBox="1">
            <a:spLocks noGrp="1"/>
          </p:cNvSpPr>
          <p:nvPr>
            <p:ph type="ftr" idx="11"/>
          </p:nvPr>
        </p:nvSpPr>
        <p:spPr>
          <a:xfrm>
            <a:off x="431999" y="6188628"/>
            <a:ext cx="8784941" cy="365125"/>
          </a:xfrm>
          <a:prstGeom prst="rect">
            <a:avLst/>
          </a:prstGeom>
          <a:noFill/>
          <a:ln>
            <a:noFill/>
          </a:ln>
        </p:spPr>
        <p:txBody>
          <a:bodyPr spcFirstLastPara="1" wrap="square" lIns="0" tIns="0" rIns="0" bIns="0" anchor="ctr" anchorCtr="0"/>
          <a:lstStyle>
            <a:lvl1pPr marR="0" lvl="0" algn="l" rtl="0">
              <a:spcBef>
                <a:spcPts val="0"/>
              </a:spcBef>
              <a:spcAft>
                <a:spcPts val="0"/>
              </a:spcAft>
              <a:buSzPts val="1400"/>
              <a:buNone/>
              <a:defRPr sz="1200" b="0" i="0" u="none" strike="noStrike" cap="none">
                <a:solidFill>
                  <a:srgbClr val="3F3F3F"/>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200" b="0" i="0" u="none" strike="noStrike" kern="0" cap="none" spc="0" normalizeH="0" baseline="0" noProof="0">
              <a:ln>
                <a:noFill/>
              </a:ln>
              <a:solidFill>
                <a:srgbClr val="3F3F3F"/>
              </a:solidFill>
              <a:effectLst/>
              <a:uLnTx/>
              <a:uFillTx/>
              <a:latin typeface="Calibri"/>
              <a:cs typeface="Calibri"/>
              <a:sym typeface="Calibri"/>
            </a:endParaRPr>
          </a:p>
        </p:txBody>
      </p:sp>
      <p:sp>
        <p:nvSpPr>
          <p:cNvPr id="114" name="Google Shape;114;p8"/>
          <p:cNvSpPr>
            <a:spLocks noGrp="1"/>
          </p:cNvSpPr>
          <p:nvPr>
            <p:ph type="sldNum" idx="12"/>
          </p:nvPr>
        </p:nvSpPr>
        <p:spPr>
          <a:xfrm>
            <a:off x="11496369" y="6155190"/>
            <a:ext cx="432000" cy="432000"/>
          </a:xfrm>
          <a:prstGeom prst="ellipse">
            <a:avLst/>
          </a:prstGeom>
          <a:noFill/>
          <a:ln w="9525" cap="flat" cmpd="sng">
            <a:solidFill>
              <a:schemeClr val="accent1"/>
            </a:solidFill>
            <a:prstDash val="solid"/>
            <a:round/>
            <a:headEnd type="none" w="sm" len="sm"/>
            <a:tailEnd type="none" w="sm" len="sm"/>
          </a:ln>
        </p:spPr>
        <p:txBody>
          <a:bodyPr spcFirstLastPara="1" wrap="square" lIns="0" tIns="0" rIns="0" bIns="0" anchor="ctr" anchorCtr="0">
            <a:noAutofit/>
          </a:bodyPr>
          <a:lstStyle>
            <a:lvl1pPr marL="0" marR="0" lvl="0" indent="0" algn="ctr" rtl="0">
              <a:spcBef>
                <a:spcPts val="0"/>
              </a:spcBef>
              <a:buNone/>
              <a:defRPr sz="1200" b="1" i="1" u="none" strike="noStrike" cap="none">
                <a:solidFill>
                  <a:srgbClr val="3F3F3F"/>
                </a:solidFill>
                <a:latin typeface="Rockwell"/>
                <a:ea typeface="Rockwell"/>
                <a:cs typeface="Rockwell"/>
                <a:sym typeface="Rockwell"/>
              </a:defRPr>
            </a:lvl1pPr>
            <a:lvl2pPr marL="0" marR="0" lvl="1" indent="0" algn="ctr" rtl="0">
              <a:spcBef>
                <a:spcPts val="0"/>
              </a:spcBef>
              <a:buNone/>
              <a:defRPr sz="1200" b="1" i="1" u="none" strike="noStrike" cap="none">
                <a:solidFill>
                  <a:srgbClr val="3F3F3F"/>
                </a:solidFill>
                <a:latin typeface="Rockwell"/>
                <a:ea typeface="Rockwell"/>
                <a:cs typeface="Rockwell"/>
                <a:sym typeface="Rockwell"/>
              </a:defRPr>
            </a:lvl2pPr>
            <a:lvl3pPr marL="0" marR="0" lvl="2" indent="0" algn="ctr" rtl="0">
              <a:spcBef>
                <a:spcPts val="0"/>
              </a:spcBef>
              <a:buNone/>
              <a:defRPr sz="1200" b="1" i="1" u="none" strike="noStrike" cap="none">
                <a:solidFill>
                  <a:srgbClr val="3F3F3F"/>
                </a:solidFill>
                <a:latin typeface="Rockwell"/>
                <a:ea typeface="Rockwell"/>
                <a:cs typeface="Rockwell"/>
                <a:sym typeface="Rockwell"/>
              </a:defRPr>
            </a:lvl3pPr>
            <a:lvl4pPr marL="0" marR="0" lvl="3" indent="0" algn="ctr" rtl="0">
              <a:spcBef>
                <a:spcPts val="0"/>
              </a:spcBef>
              <a:buNone/>
              <a:defRPr sz="1200" b="1" i="1" u="none" strike="noStrike" cap="none">
                <a:solidFill>
                  <a:srgbClr val="3F3F3F"/>
                </a:solidFill>
                <a:latin typeface="Rockwell"/>
                <a:ea typeface="Rockwell"/>
                <a:cs typeface="Rockwell"/>
                <a:sym typeface="Rockwell"/>
              </a:defRPr>
            </a:lvl4pPr>
            <a:lvl5pPr marL="0" marR="0" lvl="4" indent="0" algn="ctr" rtl="0">
              <a:spcBef>
                <a:spcPts val="0"/>
              </a:spcBef>
              <a:buNone/>
              <a:defRPr sz="1200" b="1" i="1" u="none" strike="noStrike" cap="none">
                <a:solidFill>
                  <a:srgbClr val="3F3F3F"/>
                </a:solidFill>
                <a:latin typeface="Rockwell"/>
                <a:ea typeface="Rockwell"/>
                <a:cs typeface="Rockwell"/>
                <a:sym typeface="Rockwell"/>
              </a:defRPr>
            </a:lvl5pPr>
            <a:lvl6pPr marL="0" marR="0" lvl="5" indent="0" algn="ctr" rtl="0">
              <a:spcBef>
                <a:spcPts val="0"/>
              </a:spcBef>
              <a:buNone/>
              <a:defRPr sz="1200" b="1" i="1" u="none" strike="noStrike" cap="none">
                <a:solidFill>
                  <a:srgbClr val="3F3F3F"/>
                </a:solidFill>
                <a:latin typeface="Rockwell"/>
                <a:ea typeface="Rockwell"/>
                <a:cs typeface="Rockwell"/>
                <a:sym typeface="Rockwell"/>
              </a:defRPr>
            </a:lvl6pPr>
            <a:lvl7pPr marL="0" marR="0" lvl="6" indent="0" algn="ctr" rtl="0">
              <a:spcBef>
                <a:spcPts val="0"/>
              </a:spcBef>
              <a:buNone/>
              <a:defRPr sz="1200" b="1" i="1" u="none" strike="noStrike" cap="none">
                <a:solidFill>
                  <a:srgbClr val="3F3F3F"/>
                </a:solidFill>
                <a:latin typeface="Rockwell"/>
                <a:ea typeface="Rockwell"/>
                <a:cs typeface="Rockwell"/>
                <a:sym typeface="Rockwell"/>
              </a:defRPr>
            </a:lvl7pPr>
            <a:lvl8pPr marL="0" marR="0" lvl="7" indent="0" algn="ctr" rtl="0">
              <a:spcBef>
                <a:spcPts val="0"/>
              </a:spcBef>
              <a:buNone/>
              <a:defRPr sz="1200" b="1" i="1" u="none" strike="noStrike" cap="none">
                <a:solidFill>
                  <a:srgbClr val="3F3F3F"/>
                </a:solidFill>
                <a:latin typeface="Rockwell"/>
                <a:ea typeface="Rockwell"/>
                <a:cs typeface="Rockwell"/>
                <a:sym typeface="Rockwell"/>
              </a:defRPr>
            </a:lvl8pPr>
            <a:lvl9pPr marL="0" marR="0" lvl="8" indent="0" algn="ctr" rtl="0">
              <a:spcBef>
                <a:spcPts val="0"/>
              </a:spcBef>
              <a:buNone/>
              <a:defRPr sz="1200" b="1" i="1" u="none" strike="noStrike" cap="none">
                <a:solidFill>
                  <a:srgbClr val="3F3F3F"/>
                </a:solidFill>
                <a:latin typeface="Rockwell"/>
                <a:ea typeface="Rockwell"/>
                <a:cs typeface="Rockwell"/>
                <a:sym typeface="Rockwell"/>
              </a:defRPr>
            </a:lvl9p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n-US" sz="1200" b="1" i="1" u="none" strike="noStrike" kern="0" cap="none" spc="0" normalizeH="0" baseline="0" noProof="0">
                <a:ln>
                  <a:noFill/>
                </a:ln>
                <a:solidFill>
                  <a:srgbClr val="3F3F3F"/>
                </a:solidFill>
                <a:effectLst/>
                <a:uLnTx/>
                <a:uFillTx/>
                <a:latin typeface="Rockwell"/>
                <a:sym typeface="Rockwell"/>
              </a:rPr>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t>‹#›</a:t>
            </a:fld>
            <a:endParaRPr kumimoji="0" sz="1200" b="1" i="1" u="none" strike="noStrike" kern="0" cap="none" spc="0" normalizeH="0" baseline="0" noProof="0">
              <a:ln>
                <a:noFill/>
              </a:ln>
              <a:solidFill>
                <a:srgbClr val="3F3F3F"/>
              </a:solidFill>
              <a:effectLst/>
              <a:uLnTx/>
              <a:uFillTx/>
              <a:latin typeface="Rockwell"/>
              <a:sym typeface="Rockwell"/>
            </a:endParaRPr>
          </a:p>
        </p:txBody>
      </p:sp>
      <p:sp>
        <p:nvSpPr>
          <p:cNvPr id="115" name="Google Shape;115;p8"/>
          <p:cNvSpPr>
            <a:spLocks noGrp="1"/>
          </p:cNvSpPr>
          <p:nvPr>
            <p:ph type="body" idx="2"/>
          </p:nvPr>
        </p:nvSpPr>
        <p:spPr>
          <a:xfrm>
            <a:off x="4613985" y="2463801"/>
            <a:ext cx="3726469" cy="3314200"/>
          </a:xfrm>
          <a:prstGeom prst="rightArrowCallout">
            <a:avLst>
              <a:gd name="adj1" fmla="val 50000"/>
              <a:gd name="adj2" fmla="val 25000"/>
              <a:gd name="adj3" fmla="val 16186"/>
              <a:gd name="adj4" fmla="val 80493"/>
            </a:avLst>
          </a:prstGeom>
          <a:solidFill>
            <a:srgbClr val="F2F2F2"/>
          </a:solidFill>
          <a:ln>
            <a:noFill/>
          </a:ln>
        </p:spPr>
        <p:txBody>
          <a:bodyPr spcFirstLastPara="1" wrap="square" lIns="180000" tIns="180000" rIns="180000" bIns="0" anchor="t" anchorCtr="0"/>
          <a:lstStyle>
            <a:lvl1pPr marL="457200" marR="0" lvl="0" indent="-342900" algn="l" rtl="0">
              <a:lnSpc>
                <a:spcPct val="90000"/>
              </a:lnSpc>
              <a:spcBef>
                <a:spcPts val="1000"/>
              </a:spcBef>
              <a:spcAft>
                <a:spcPts val="0"/>
              </a:spcAft>
              <a:buClr>
                <a:srgbClr val="3F3F3F"/>
              </a:buClr>
              <a:buSzPts val="1800"/>
              <a:buFont typeface="Arial"/>
              <a:buChar char="•"/>
              <a:defRPr sz="18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16" name="Google Shape;116;p8"/>
          <p:cNvSpPr txBox="1">
            <a:spLocks noGrp="1"/>
          </p:cNvSpPr>
          <p:nvPr>
            <p:ph type="body" idx="3"/>
          </p:nvPr>
        </p:nvSpPr>
        <p:spPr>
          <a:xfrm>
            <a:off x="8483985" y="2463801"/>
            <a:ext cx="2963619" cy="3314200"/>
          </a:xfrm>
          <a:prstGeom prst="rect">
            <a:avLst/>
          </a:prstGeom>
          <a:solidFill>
            <a:srgbClr val="F2F2F2"/>
          </a:solidFill>
          <a:ln>
            <a:noFill/>
          </a:ln>
        </p:spPr>
        <p:txBody>
          <a:bodyPr spcFirstLastPara="1" wrap="square" lIns="180000" tIns="180000" rIns="180000" bIns="0" anchor="t" anchorCtr="0"/>
          <a:lstStyle>
            <a:lvl1pPr marL="457200" marR="0" lvl="0" indent="-342900" algn="l" rtl="0">
              <a:lnSpc>
                <a:spcPct val="90000"/>
              </a:lnSpc>
              <a:spcBef>
                <a:spcPts val="1000"/>
              </a:spcBef>
              <a:spcAft>
                <a:spcPts val="0"/>
              </a:spcAft>
              <a:buClr>
                <a:srgbClr val="3F3F3F"/>
              </a:buClr>
              <a:buSzPts val="1800"/>
              <a:buFont typeface="Arial"/>
              <a:buChar char="•"/>
              <a:defRPr sz="18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17" name="Google Shape;117;p8"/>
          <p:cNvSpPr txBox="1">
            <a:spLocks noGrp="1"/>
          </p:cNvSpPr>
          <p:nvPr>
            <p:ph type="body" idx="4"/>
          </p:nvPr>
        </p:nvSpPr>
        <p:spPr>
          <a:xfrm>
            <a:off x="431800" y="1080000"/>
            <a:ext cx="11339513" cy="276561"/>
          </a:xfrm>
          <a:prstGeom prst="rect">
            <a:avLst/>
          </a:prstGeom>
          <a:noFill/>
          <a:ln>
            <a:noFill/>
          </a:ln>
        </p:spPr>
        <p:txBody>
          <a:bodyPr spcFirstLastPara="1" wrap="square" lIns="0" tIns="0" rIns="0" bIns="0" anchor="t" anchorCtr="0"/>
          <a:lstStyle>
            <a:lvl1pPr marL="457200" marR="0" lvl="0" indent="-228600" algn="l" rtl="0">
              <a:lnSpc>
                <a:spcPct val="90000"/>
              </a:lnSpc>
              <a:spcBef>
                <a:spcPts val="1000"/>
              </a:spcBef>
              <a:spcAft>
                <a:spcPts val="0"/>
              </a:spcAft>
              <a:buClr>
                <a:srgbClr val="3F3F3F"/>
              </a:buClr>
              <a:buSzPts val="1800"/>
              <a:buFont typeface="Arial"/>
              <a:buNone/>
              <a:defRPr sz="1800" b="0" i="0" u="none" strike="noStrike" cap="none">
                <a:solidFill>
                  <a:srgbClr val="3F3F3F"/>
                </a:solidFill>
                <a:latin typeface="Calibri"/>
                <a:ea typeface="Calibri"/>
                <a:cs typeface="Calibri"/>
                <a:sym typeface="Calibri"/>
              </a:defRPr>
            </a:lvl1pPr>
            <a:lvl2pPr marL="914400" marR="0" lvl="1" indent="-228600" algn="l" rtl="0">
              <a:lnSpc>
                <a:spcPct val="90000"/>
              </a:lnSpc>
              <a:spcBef>
                <a:spcPts val="500"/>
              </a:spcBef>
              <a:spcAft>
                <a:spcPts val="0"/>
              </a:spcAft>
              <a:buClr>
                <a:srgbClr val="3F3F3F"/>
              </a:buClr>
              <a:buSzPts val="1600"/>
              <a:buFont typeface="Arial"/>
              <a:buNone/>
              <a:defRPr sz="1600" b="0" i="0" u="none" strike="noStrike" cap="none">
                <a:solidFill>
                  <a:srgbClr val="3F3F3F"/>
                </a:solidFill>
                <a:latin typeface="Calibri"/>
                <a:ea typeface="Calibri"/>
                <a:cs typeface="Calibri"/>
                <a:sym typeface="Calibri"/>
              </a:defRPr>
            </a:lvl2pPr>
            <a:lvl3pPr marL="1371600" marR="0" lvl="2" indent="-228600" algn="l" rtl="0">
              <a:lnSpc>
                <a:spcPct val="90000"/>
              </a:lnSpc>
              <a:spcBef>
                <a:spcPts val="500"/>
              </a:spcBef>
              <a:spcAft>
                <a:spcPts val="0"/>
              </a:spcAft>
              <a:buClr>
                <a:srgbClr val="3F3F3F"/>
              </a:buClr>
              <a:buSzPts val="1400"/>
              <a:buFont typeface="Arial"/>
              <a:buNone/>
              <a:defRPr sz="1400" b="0" i="0" u="none" strike="noStrike" cap="none">
                <a:solidFill>
                  <a:srgbClr val="3F3F3F"/>
                </a:solidFill>
                <a:latin typeface="Calibri"/>
                <a:ea typeface="Calibri"/>
                <a:cs typeface="Calibri"/>
                <a:sym typeface="Calibri"/>
              </a:defRPr>
            </a:lvl3pPr>
            <a:lvl4pPr marL="1828800" marR="0" lvl="3" indent="-228600" algn="l" rtl="0">
              <a:lnSpc>
                <a:spcPct val="90000"/>
              </a:lnSpc>
              <a:spcBef>
                <a:spcPts val="500"/>
              </a:spcBef>
              <a:spcAft>
                <a:spcPts val="0"/>
              </a:spcAft>
              <a:buClr>
                <a:srgbClr val="3F3F3F"/>
              </a:buClr>
              <a:buSzPts val="1400"/>
              <a:buFont typeface="Arial"/>
              <a:buNone/>
              <a:defRPr sz="1400" b="0" i="0" u="none" strike="noStrike" cap="none">
                <a:solidFill>
                  <a:srgbClr val="3F3F3F"/>
                </a:solidFill>
                <a:latin typeface="Calibri"/>
                <a:ea typeface="Calibri"/>
                <a:cs typeface="Calibri"/>
                <a:sym typeface="Calibri"/>
              </a:defRPr>
            </a:lvl4pPr>
            <a:lvl5pPr marL="2286000" marR="0" lvl="4" indent="-228600" algn="l" rtl="0">
              <a:lnSpc>
                <a:spcPct val="90000"/>
              </a:lnSpc>
              <a:spcBef>
                <a:spcPts val="500"/>
              </a:spcBef>
              <a:spcAft>
                <a:spcPts val="0"/>
              </a:spcAft>
              <a:buClr>
                <a:srgbClr val="3F3F3F"/>
              </a:buClr>
              <a:buSzPts val="1400"/>
              <a:buFont typeface="Arial"/>
              <a:buNone/>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18" name="Google Shape;118;p8"/>
          <p:cNvSpPr txBox="1">
            <a:spLocks noGrp="1"/>
          </p:cNvSpPr>
          <p:nvPr>
            <p:ph type="body" idx="5"/>
          </p:nvPr>
        </p:nvSpPr>
        <p:spPr>
          <a:xfrm>
            <a:off x="744236" y="1647240"/>
            <a:ext cx="2975578" cy="648000"/>
          </a:xfrm>
          <a:prstGeom prst="rect">
            <a:avLst/>
          </a:prstGeom>
          <a:noFill/>
          <a:ln w="9525" cap="flat" cmpd="sng">
            <a:solidFill>
              <a:schemeClr val="accent1"/>
            </a:solidFill>
            <a:prstDash val="solid"/>
            <a:round/>
            <a:headEnd type="none" w="sm" len="sm"/>
            <a:tailEnd type="none" w="sm" len="sm"/>
          </a:ln>
        </p:spPr>
        <p:txBody>
          <a:bodyPr spcFirstLastPara="1" wrap="square" lIns="0" tIns="108000" rIns="0" bIns="0" anchor="t" anchorCtr="0"/>
          <a:lstStyle>
            <a:lvl1pPr marL="457200" marR="0" lvl="0" indent="-228600" algn="ctr" rtl="0">
              <a:lnSpc>
                <a:spcPct val="90000"/>
              </a:lnSpc>
              <a:spcBef>
                <a:spcPts val="1000"/>
              </a:spcBef>
              <a:spcAft>
                <a:spcPts val="0"/>
              </a:spcAft>
              <a:buClr>
                <a:srgbClr val="3F3F3F"/>
              </a:buClr>
              <a:buSzPts val="1800"/>
              <a:buFont typeface="Arial"/>
              <a:buNone/>
              <a:defRPr sz="1800" b="0" i="0" u="none" strike="noStrike" cap="none">
                <a:solidFill>
                  <a:srgbClr val="3F3F3F"/>
                </a:solidFill>
                <a:latin typeface="Rockwell"/>
                <a:ea typeface="Rockwell"/>
                <a:cs typeface="Rockwell"/>
                <a:sym typeface="Rockwell"/>
              </a:defRPr>
            </a:lvl1pPr>
            <a:lvl2pPr marL="914400" marR="0" lvl="1" indent="-228600" algn="ctr" rtl="0">
              <a:lnSpc>
                <a:spcPct val="90000"/>
              </a:lnSpc>
              <a:spcBef>
                <a:spcPts val="500"/>
              </a:spcBef>
              <a:spcAft>
                <a:spcPts val="0"/>
              </a:spcAft>
              <a:buClr>
                <a:srgbClr val="3F3F3F"/>
              </a:buClr>
              <a:buSzPts val="1600"/>
              <a:buFont typeface="Arial"/>
              <a:buNone/>
              <a:defRPr sz="1600" b="0" i="0" u="none" strike="noStrike" cap="none">
                <a:solidFill>
                  <a:srgbClr val="3F3F3F"/>
                </a:solidFill>
                <a:latin typeface="Calibri"/>
                <a:ea typeface="Calibri"/>
                <a:cs typeface="Calibri"/>
                <a:sym typeface="Calibri"/>
              </a:defRPr>
            </a:lvl2pPr>
            <a:lvl3pPr marL="1371600" marR="0" lvl="2" indent="-228600" algn="ctr" rtl="0">
              <a:lnSpc>
                <a:spcPct val="90000"/>
              </a:lnSpc>
              <a:spcBef>
                <a:spcPts val="500"/>
              </a:spcBef>
              <a:spcAft>
                <a:spcPts val="0"/>
              </a:spcAft>
              <a:buClr>
                <a:srgbClr val="3F3F3F"/>
              </a:buClr>
              <a:buSzPts val="1400"/>
              <a:buFont typeface="Arial"/>
              <a:buNone/>
              <a:defRPr sz="1400" b="0" i="0" u="none" strike="noStrike" cap="none">
                <a:solidFill>
                  <a:srgbClr val="3F3F3F"/>
                </a:solidFill>
                <a:latin typeface="Calibri"/>
                <a:ea typeface="Calibri"/>
                <a:cs typeface="Calibri"/>
                <a:sym typeface="Calibri"/>
              </a:defRPr>
            </a:lvl3pPr>
            <a:lvl4pPr marL="1828800" marR="0" lvl="3" indent="-228600" algn="ctr" rtl="0">
              <a:lnSpc>
                <a:spcPct val="90000"/>
              </a:lnSpc>
              <a:spcBef>
                <a:spcPts val="500"/>
              </a:spcBef>
              <a:spcAft>
                <a:spcPts val="0"/>
              </a:spcAft>
              <a:buClr>
                <a:srgbClr val="3F3F3F"/>
              </a:buClr>
              <a:buSzPts val="1400"/>
              <a:buFont typeface="Arial"/>
              <a:buNone/>
              <a:defRPr sz="1400" b="0" i="0" u="none" strike="noStrike" cap="none">
                <a:solidFill>
                  <a:srgbClr val="3F3F3F"/>
                </a:solidFill>
                <a:latin typeface="Calibri"/>
                <a:ea typeface="Calibri"/>
                <a:cs typeface="Calibri"/>
                <a:sym typeface="Calibri"/>
              </a:defRPr>
            </a:lvl4pPr>
            <a:lvl5pPr marL="2286000" marR="0" lvl="4" indent="-228600" algn="ctr" rtl="0">
              <a:lnSpc>
                <a:spcPct val="90000"/>
              </a:lnSpc>
              <a:spcBef>
                <a:spcPts val="500"/>
              </a:spcBef>
              <a:spcAft>
                <a:spcPts val="0"/>
              </a:spcAft>
              <a:buClr>
                <a:srgbClr val="3F3F3F"/>
              </a:buClr>
              <a:buSzPts val="1400"/>
              <a:buFont typeface="Arial"/>
              <a:buNone/>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19" name="Google Shape;119;p8"/>
          <p:cNvSpPr txBox="1">
            <a:spLocks noGrp="1"/>
          </p:cNvSpPr>
          <p:nvPr>
            <p:ph type="body" idx="6"/>
          </p:nvPr>
        </p:nvSpPr>
        <p:spPr>
          <a:xfrm>
            <a:off x="4608336" y="1647040"/>
            <a:ext cx="2975578" cy="648000"/>
          </a:xfrm>
          <a:prstGeom prst="rect">
            <a:avLst/>
          </a:prstGeom>
          <a:noFill/>
          <a:ln w="9525" cap="flat" cmpd="sng">
            <a:solidFill>
              <a:schemeClr val="accent2"/>
            </a:solidFill>
            <a:prstDash val="solid"/>
            <a:round/>
            <a:headEnd type="none" w="sm" len="sm"/>
            <a:tailEnd type="none" w="sm" len="sm"/>
          </a:ln>
        </p:spPr>
        <p:txBody>
          <a:bodyPr spcFirstLastPara="1" wrap="square" lIns="0" tIns="108000" rIns="0" bIns="0" anchor="t" anchorCtr="0"/>
          <a:lstStyle>
            <a:lvl1pPr marL="457200" marR="0" lvl="0" indent="-228600" algn="ctr" rtl="0">
              <a:lnSpc>
                <a:spcPct val="90000"/>
              </a:lnSpc>
              <a:spcBef>
                <a:spcPts val="1000"/>
              </a:spcBef>
              <a:spcAft>
                <a:spcPts val="0"/>
              </a:spcAft>
              <a:buClr>
                <a:srgbClr val="3F3F3F"/>
              </a:buClr>
              <a:buSzPts val="1800"/>
              <a:buFont typeface="Arial"/>
              <a:buNone/>
              <a:defRPr sz="1800" b="0" i="0" u="none" strike="noStrike" cap="none">
                <a:solidFill>
                  <a:srgbClr val="3F3F3F"/>
                </a:solidFill>
                <a:latin typeface="Rockwell"/>
                <a:ea typeface="Rockwell"/>
                <a:cs typeface="Rockwell"/>
                <a:sym typeface="Rockwell"/>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20" name="Google Shape;120;p8"/>
          <p:cNvSpPr txBox="1">
            <a:spLocks noGrp="1"/>
          </p:cNvSpPr>
          <p:nvPr>
            <p:ph type="body" idx="7"/>
          </p:nvPr>
        </p:nvSpPr>
        <p:spPr>
          <a:xfrm>
            <a:off x="8483986" y="1647240"/>
            <a:ext cx="2975578" cy="648000"/>
          </a:xfrm>
          <a:prstGeom prst="rect">
            <a:avLst/>
          </a:prstGeom>
          <a:noFill/>
          <a:ln w="9525" cap="flat" cmpd="sng">
            <a:solidFill>
              <a:schemeClr val="accent3"/>
            </a:solidFill>
            <a:prstDash val="solid"/>
            <a:round/>
            <a:headEnd type="none" w="sm" len="sm"/>
            <a:tailEnd type="none" w="sm" len="sm"/>
          </a:ln>
        </p:spPr>
        <p:txBody>
          <a:bodyPr spcFirstLastPara="1" wrap="square" lIns="0" tIns="108000" rIns="0" bIns="0" anchor="t" anchorCtr="0"/>
          <a:lstStyle>
            <a:lvl1pPr marL="457200" marR="0" lvl="0" indent="-228600" algn="ctr" rtl="0">
              <a:lnSpc>
                <a:spcPct val="90000"/>
              </a:lnSpc>
              <a:spcBef>
                <a:spcPts val="1000"/>
              </a:spcBef>
              <a:spcAft>
                <a:spcPts val="0"/>
              </a:spcAft>
              <a:buClr>
                <a:srgbClr val="3F3F3F"/>
              </a:buClr>
              <a:buSzPts val="1800"/>
              <a:buFont typeface="Arial"/>
              <a:buNone/>
              <a:defRPr sz="1800" b="0" i="0" u="none" strike="noStrike" cap="none">
                <a:solidFill>
                  <a:srgbClr val="3F3F3F"/>
                </a:solidFill>
                <a:latin typeface="Rockwell"/>
                <a:ea typeface="Rockwell"/>
                <a:cs typeface="Rockwell"/>
                <a:sym typeface="Rockwell"/>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Tree>
    <p:extLst>
      <p:ext uri="{BB962C8B-B14F-4D97-AF65-F5344CB8AC3E}">
        <p14:creationId xmlns:p14="http://schemas.microsoft.com/office/powerpoint/2010/main" val="1481805080"/>
      </p:ext>
    </p:extLst>
  </p:cSld>
  <p:clrMapOvr>
    <a:masterClrMapping/>
  </p:clrMapOvr>
</p:sldLayout>
</file>

<file path=ppt/slideLayouts/slideLayout239.xml><?xml version="1.0" encoding="utf-8"?>
<p:sldLayout xmlns:a="http://schemas.openxmlformats.org/drawingml/2006/main" xmlns:r="http://schemas.openxmlformats.org/officeDocument/2006/relationships" xmlns:p="http://schemas.openxmlformats.org/presentationml/2006/main" matchingName="Picture with Caption">
  <p:cSld name="Picture with Caption">
    <p:spTree>
      <p:nvGrpSpPr>
        <p:cNvPr id="1" name="Shape 121"/>
        <p:cNvGrpSpPr/>
        <p:nvPr/>
      </p:nvGrpSpPr>
      <p:grpSpPr>
        <a:xfrm>
          <a:off x="0" y="0"/>
          <a:ext cx="0" cy="0"/>
          <a:chOff x="0" y="0"/>
          <a:chExt cx="0" cy="0"/>
        </a:xfrm>
      </p:grpSpPr>
      <p:sp>
        <p:nvSpPr>
          <p:cNvPr id="122" name="Google Shape;122;p9"/>
          <p:cNvSpPr txBox="1">
            <a:spLocks noGrp="1"/>
          </p:cNvSpPr>
          <p:nvPr>
            <p:ph type="ftr" idx="11"/>
          </p:nvPr>
        </p:nvSpPr>
        <p:spPr>
          <a:xfrm>
            <a:off x="431999" y="6188628"/>
            <a:ext cx="8784941" cy="365125"/>
          </a:xfrm>
          <a:prstGeom prst="rect">
            <a:avLst/>
          </a:prstGeom>
          <a:noFill/>
          <a:ln>
            <a:noFill/>
          </a:ln>
        </p:spPr>
        <p:txBody>
          <a:bodyPr spcFirstLastPara="1" wrap="square" lIns="0" tIns="0" rIns="0" bIns="0" anchor="ctr" anchorCtr="0"/>
          <a:lstStyle>
            <a:lvl1pPr marR="0" lvl="0" algn="l" rtl="0">
              <a:spcBef>
                <a:spcPts val="0"/>
              </a:spcBef>
              <a:spcAft>
                <a:spcPts val="0"/>
              </a:spcAft>
              <a:buSzPts val="1400"/>
              <a:buNone/>
              <a:defRPr sz="1200" b="0" i="0" u="none" strike="noStrike" cap="none">
                <a:solidFill>
                  <a:srgbClr val="3F3F3F"/>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200" b="0" i="0" u="none" strike="noStrike" kern="0" cap="none" spc="0" normalizeH="0" baseline="0" noProof="0">
              <a:ln>
                <a:noFill/>
              </a:ln>
              <a:solidFill>
                <a:srgbClr val="3F3F3F"/>
              </a:solidFill>
              <a:effectLst/>
              <a:uLnTx/>
              <a:uFillTx/>
              <a:latin typeface="Calibri"/>
              <a:cs typeface="Calibri"/>
              <a:sym typeface="Calibri"/>
            </a:endParaRPr>
          </a:p>
        </p:txBody>
      </p:sp>
      <p:sp>
        <p:nvSpPr>
          <p:cNvPr id="123" name="Google Shape;123;p9"/>
          <p:cNvSpPr>
            <a:spLocks noGrp="1"/>
          </p:cNvSpPr>
          <p:nvPr>
            <p:ph type="sldNum" idx="12"/>
          </p:nvPr>
        </p:nvSpPr>
        <p:spPr>
          <a:xfrm>
            <a:off x="11496369" y="6155190"/>
            <a:ext cx="432000" cy="432000"/>
          </a:xfrm>
          <a:prstGeom prst="ellipse">
            <a:avLst/>
          </a:prstGeom>
          <a:noFill/>
          <a:ln w="9525" cap="flat" cmpd="sng">
            <a:solidFill>
              <a:schemeClr val="accent1"/>
            </a:solidFill>
            <a:prstDash val="solid"/>
            <a:round/>
            <a:headEnd type="none" w="sm" len="sm"/>
            <a:tailEnd type="none" w="sm" len="sm"/>
          </a:ln>
        </p:spPr>
        <p:txBody>
          <a:bodyPr spcFirstLastPara="1" wrap="square" lIns="0" tIns="0" rIns="0" bIns="0" anchor="ctr" anchorCtr="0">
            <a:noAutofit/>
          </a:bodyPr>
          <a:lstStyle>
            <a:lvl1pPr marL="0" marR="0" lvl="0" indent="0" algn="ctr" rtl="0">
              <a:spcBef>
                <a:spcPts val="0"/>
              </a:spcBef>
              <a:buNone/>
              <a:defRPr sz="1200" b="1" i="1" u="none" strike="noStrike" cap="none">
                <a:solidFill>
                  <a:srgbClr val="3F3F3F"/>
                </a:solidFill>
                <a:latin typeface="Rockwell"/>
                <a:ea typeface="Rockwell"/>
                <a:cs typeface="Rockwell"/>
                <a:sym typeface="Rockwell"/>
              </a:defRPr>
            </a:lvl1pPr>
            <a:lvl2pPr marL="0" marR="0" lvl="1" indent="0" algn="ctr" rtl="0">
              <a:spcBef>
                <a:spcPts val="0"/>
              </a:spcBef>
              <a:buNone/>
              <a:defRPr sz="1200" b="1" i="1" u="none" strike="noStrike" cap="none">
                <a:solidFill>
                  <a:srgbClr val="3F3F3F"/>
                </a:solidFill>
                <a:latin typeface="Rockwell"/>
                <a:ea typeface="Rockwell"/>
                <a:cs typeface="Rockwell"/>
                <a:sym typeface="Rockwell"/>
              </a:defRPr>
            </a:lvl2pPr>
            <a:lvl3pPr marL="0" marR="0" lvl="2" indent="0" algn="ctr" rtl="0">
              <a:spcBef>
                <a:spcPts val="0"/>
              </a:spcBef>
              <a:buNone/>
              <a:defRPr sz="1200" b="1" i="1" u="none" strike="noStrike" cap="none">
                <a:solidFill>
                  <a:srgbClr val="3F3F3F"/>
                </a:solidFill>
                <a:latin typeface="Rockwell"/>
                <a:ea typeface="Rockwell"/>
                <a:cs typeface="Rockwell"/>
                <a:sym typeface="Rockwell"/>
              </a:defRPr>
            </a:lvl3pPr>
            <a:lvl4pPr marL="0" marR="0" lvl="3" indent="0" algn="ctr" rtl="0">
              <a:spcBef>
                <a:spcPts val="0"/>
              </a:spcBef>
              <a:buNone/>
              <a:defRPr sz="1200" b="1" i="1" u="none" strike="noStrike" cap="none">
                <a:solidFill>
                  <a:srgbClr val="3F3F3F"/>
                </a:solidFill>
                <a:latin typeface="Rockwell"/>
                <a:ea typeface="Rockwell"/>
                <a:cs typeface="Rockwell"/>
                <a:sym typeface="Rockwell"/>
              </a:defRPr>
            </a:lvl4pPr>
            <a:lvl5pPr marL="0" marR="0" lvl="4" indent="0" algn="ctr" rtl="0">
              <a:spcBef>
                <a:spcPts val="0"/>
              </a:spcBef>
              <a:buNone/>
              <a:defRPr sz="1200" b="1" i="1" u="none" strike="noStrike" cap="none">
                <a:solidFill>
                  <a:srgbClr val="3F3F3F"/>
                </a:solidFill>
                <a:latin typeface="Rockwell"/>
                <a:ea typeface="Rockwell"/>
                <a:cs typeface="Rockwell"/>
                <a:sym typeface="Rockwell"/>
              </a:defRPr>
            </a:lvl5pPr>
            <a:lvl6pPr marL="0" marR="0" lvl="5" indent="0" algn="ctr" rtl="0">
              <a:spcBef>
                <a:spcPts val="0"/>
              </a:spcBef>
              <a:buNone/>
              <a:defRPr sz="1200" b="1" i="1" u="none" strike="noStrike" cap="none">
                <a:solidFill>
                  <a:srgbClr val="3F3F3F"/>
                </a:solidFill>
                <a:latin typeface="Rockwell"/>
                <a:ea typeface="Rockwell"/>
                <a:cs typeface="Rockwell"/>
                <a:sym typeface="Rockwell"/>
              </a:defRPr>
            </a:lvl6pPr>
            <a:lvl7pPr marL="0" marR="0" lvl="6" indent="0" algn="ctr" rtl="0">
              <a:spcBef>
                <a:spcPts val="0"/>
              </a:spcBef>
              <a:buNone/>
              <a:defRPr sz="1200" b="1" i="1" u="none" strike="noStrike" cap="none">
                <a:solidFill>
                  <a:srgbClr val="3F3F3F"/>
                </a:solidFill>
                <a:latin typeface="Rockwell"/>
                <a:ea typeface="Rockwell"/>
                <a:cs typeface="Rockwell"/>
                <a:sym typeface="Rockwell"/>
              </a:defRPr>
            </a:lvl7pPr>
            <a:lvl8pPr marL="0" marR="0" lvl="7" indent="0" algn="ctr" rtl="0">
              <a:spcBef>
                <a:spcPts val="0"/>
              </a:spcBef>
              <a:buNone/>
              <a:defRPr sz="1200" b="1" i="1" u="none" strike="noStrike" cap="none">
                <a:solidFill>
                  <a:srgbClr val="3F3F3F"/>
                </a:solidFill>
                <a:latin typeface="Rockwell"/>
                <a:ea typeface="Rockwell"/>
                <a:cs typeface="Rockwell"/>
                <a:sym typeface="Rockwell"/>
              </a:defRPr>
            </a:lvl8pPr>
            <a:lvl9pPr marL="0" marR="0" lvl="8" indent="0" algn="ctr" rtl="0">
              <a:spcBef>
                <a:spcPts val="0"/>
              </a:spcBef>
              <a:buNone/>
              <a:defRPr sz="1200" b="1" i="1" u="none" strike="noStrike" cap="none">
                <a:solidFill>
                  <a:srgbClr val="3F3F3F"/>
                </a:solidFill>
                <a:latin typeface="Rockwell"/>
                <a:ea typeface="Rockwell"/>
                <a:cs typeface="Rockwell"/>
                <a:sym typeface="Rockwell"/>
              </a:defRPr>
            </a:lvl9p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n-US" sz="1200" b="1" i="1" u="none" strike="noStrike" kern="0" cap="none" spc="0" normalizeH="0" baseline="0" noProof="0">
                <a:ln>
                  <a:noFill/>
                </a:ln>
                <a:solidFill>
                  <a:srgbClr val="3F3F3F"/>
                </a:solidFill>
                <a:effectLst/>
                <a:uLnTx/>
                <a:uFillTx/>
                <a:latin typeface="Rockwell"/>
                <a:sym typeface="Rockwell"/>
              </a:rPr>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t>‹#›</a:t>
            </a:fld>
            <a:endParaRPr kumimoji="0" sz="1200" b="1" i="1" u="none" strike="noStrike" kern="0" cap="none" spc="0" normalizeH="0" baseline="0" noProof="0">
              <a:ln>
                <a:noFill/>
              </a:ln>
              <a:solidFill>
                <a:srgbClr val="3F3F3F"/>
              </a:solidFill>
              <a:effectLst/>
              <a:uLnTx/>
              <a:uFillTx/>
              <a:latin typeface="Rockwell"/>
              <a:sym typeface="Rockwell"/>
            </a:endParaRPr>
          </a:p>
        </p:txBody>
      </p:sp>
      <p:sp>
        <p:nvSpPr>
          <p:cNvPr id="124" name="Google Shape;124;p9"/>
          <p:cNvSpPr txBox="1">
            <a:spLocks noGrp="1"/>
          </p:cNvSpPr>
          <p:nvPr>
            <p:ph type="title"/>
          </p:nvPr>
        </p:nvSpPr>
        <p:spPr>
          <a:xfrm>
            <a:off x="839788" y="457200"/>
            <a:ext cx="3932237" cy="1600200"/>
          </a:xfrm>
          <a:prstGeom prst="rect">
            <a:avLst/>
          </a:prstGeom>
          <a:noFill/>
          <a:ln>
            <a:noFill/>
          </a:ln>
        </p:spPr>
        <p:txBody>
          <a:bodyPr spcFirstLastPara="1" wrap="square" lIns="0" tIns="0" rIns="0" bIns="0" anchor="b" anchorCtr="0"/>
          <a:lstStyle>
            <a:lvl1pPr marR="0" lvl="0" algn="l" rtl="0">
              <a:lnSpc>
                <a:spcPct val="90000"/>
              </a:lnSpc>
              <a:spcBef>
                <a:spcPts val="0"/>
              </a:spcBef>
              <a:spcAft>
                <a:spcPts val="0"/>
              </a:spcAft>
              <a:buClr>
                <a:srgbClr val="0070C0"/>
              </a:buClr>
              <a:buSzPts val="3200"/>
              <a:buFont typeface="Economica"/>
              <a:buNone/>
              <a:defRPr sz="3200" b="0" i="0" u="none" strike="noStrike" cap="none">
                <a:solidFill>
                  <a:srgbClr val="0070C0"/>
                </a:solidFill>
                <a:latin typeface="Economica"/>
                <a:ea typeface="Economica"/>
                <a:cs typeface="Economica"/>
                <a:sym typeface="Economica"/>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endParaRPr/>
          </a:p>
        </p:txBody>
      </p:sp>
      <p:sp>
        <p:nvSpPr>
          <p:cNvPr id="125" name="Google Shape;125;p9"/>
          <p:cNvSpPr txBox="1">
            <a:spLocks noGrp="1"/>
          </p:cNvSpPr>
          <p:nvPr>
            <p:ph type="body" idx="1"/>
          </p:nvPr>
        </p:nvSpPr>
        <p:spPr>
          <a:xfrm>
            <a:off x="839788" y="2057400"/>
            <a:ext cx="3932237" cy="3811588"/>
          </a:xfrm>
          <a:prstGeom prst="rect">
            <a:avLst/>
          </a:prstGeom>
          <a:noFill/>
          <a:ln>
            <a:noFill/>
          </a:ln>
        </p:spPr>
        <p:txBody>
          <a:bodyPr spcFirstLastPara="1" wrap="square" lIns="0" tIns="0" rIns="0" bIns="0" anchor="t" anchorCtr="0"/>
          <a:lstStyle>
            <a:lvl1pPr marL="457200" marR="0" lvl="0" indent="-228600" algn="l" rtl="0">
              <a:lnSpc>
                <a:spcPct val="90000"/>
              </a:lnSpc>
              <a:spcBef>
                <a:spcPts val="1000"/>
              </a:spcBef>
              <a:spcAft>
                <a:spcPts val="0"/>
              </a:spcAft>
              <a:buClr>
                <a:srgbClr val="3F3F3F"/>
              </a:buClr>
              <a:buSzPts val="1600"/>
              <a:buFont typeface="Arial"/>
              <a:buNone/>
              <a:defRPr sz="1600" b="0" i="0" u="none" strike="noStrike" cap="none">
                <a:solidFill>
                  <a:srgbClr val="3F3F3F"/>
                </a:solidFill>
                <a:latin typeface="Calibri"/>
                <a:ea typeface="Calibri"/>
                <a:cs typeface="Calibri"/>
                <a:sym typeface="Calibri"/>
              </a:defRPr>
            </a:lvl1pPr>
            <a:lvl2pPr marL="914400" marR="0" lvl="1" indent="-228600" algn="l" rtl="0">
              <a:lnSpc>
                <a:spcPct val="90000"/>
              </a:lnSpc>
              <a:spcBef>
                <a:spcPts val="500"/>
              </a:spcBef>
              <a:spcAft>
                <a:spcPts val="0"/>
              </a:spcAft>
              <a:buClr>
                <a:srgbClr val="3F3F3F"/>
              </a:buClr>
              <a:buSzPts val="1400"/>
              <a:buFont typeface="Arial"/>
              <a:buNone/>
              <a:defRPr sz="1400" b="0" i="0" u="none" strike="noStrike" cap="none">
                <a:solidFill>
                  <a:srgbClr val="3F3F3F"/>
                </a:solidFill>
                <a:latin typeface="Calibri"/>
                <a:ea typeface="Calibri"/>
                <a:cs typeface="Calibri"/>
                <a:sym typeface="Calibri"/>
              </a:defRPr>
            </a:lvl2pPr>
            <a:lvl3pPr marL="1371600" marR="0" lvl="2" indent="-228600" algn="l" rtl="0">
              <a:lnSpc>
                <a:spcPct val="90000"/>
              </a:lnSpc>
              <a:spcBef>
                <a:spcPts val="500"/>
              </a:spcBef>
              <a:spcAft>
                <a:spcPts val="0"/>
              </a:spcAft>
              <a:buClr>
                <a:srgbClr val="3F3F3F"/>
              </a:buClr>
              <a:buSzPts val="1200"/>
              <a:buFont typeface="Arial"/>
              <a:buNone/>
              <a:defRPr sz="1200" b="0" i="0" u="none" strike="noStrike" cap="none">
                <a:solidFill>
                  <a:srgbClr val="3F3F3F"/>
                </a:solidFill>
                <a:latin typeface="Calibri"/>
                <a:ea typeface="Calibri"/>
                <a:cs typeface="Calibri"/>
                <a:sym typeface="Calibri"/>
              </a:defRPr>
            </a:lvl3pPr>
            <a:lvl4pPr marL="1828800" marR="0" lvl="3" indent="-228600" algn="l" rtl="0">
              <a:lnSpc>
                <a:spcPct val="90000"/>
              </a:lnSpc>
              <a:spcBef>
                <a:spcPts val="500"/>
              </a:spcBef>
              <a:spcAft>
                <a:spcPts val="0"/>
              </a:spcAft>
              <a:buClr>
                <a:srgbClr val="3F3F3F"/>
              </a:buClr>
              <a:buSzPts val="1000"/>
              <a:buFont typeface="Arial"/>
              <a:buNone/>
              <a:defRPr sz="1000" b="0" i="0" u="none" strike="noStrike" cap="none">
                <a:solidFill>
                  <a:srgbClr val="3F3F3F"/>
                </a:solidFill>
                <a:latin typeface="Calibri"/>
                <a:ea typeface="Calibri"/>
                <a:cs typeface="Calibri"/>
                <a:sym typeface="Calibri"/>
              </a:defRPr>
            </a:lvl4pPr>
            <a:lvl5pPr marL="2286000" marR="0" lvl="4" indent="-228600" algn="l" rtl="0">
              <a:lnSpc>
                <a:spcPct val="90000"/>
              </a:lnSpc>
              <a:spcBef>
                <a:spcPts val="500"/>
              </a:spcBef>
              <a:spcAft>
                <a:spcPts val="0"/>
              </a:spcAft>
              <a:buClr>
                <a:srgbClr val="3F3F3F"/>
              </a:buClr>
              <a:buSzPts val="1000"/>
              <a:buFont typeface="Arial"/>
              <a:buNone/>
              <a:defRPr sz="1000" b="0" i="0" u="none" strike="noStrike" cap="none">
                <a:solidFill>
                  <a:srgbClr val="3F3F3F"/>
                </a:solidFill>
                <a:latin typeface="Calibri"/>
                <a:ea typeface="Calibri"/>
                <a:cs typeface="Calibri"/>
                <a:sym typeface="Calibri"/>
              </a:defRPr>
            </a:lvl5pPr>
            <a:lvl6pPr marL="2743200" marR="0" lvl="5" indent="-228600" algn="l" rtl="0">
              <a:lnSpc>
                <a:spcPct val="90000"/>
              </a:lnSpc>
              <a:spcBef>
                <a:spcPts val="500"/>
              </a:spcBef>
              <a:spcAft>
                <a:spcPts val="0"/>
              </a:spcAft>
              <a:buClr>
                <a:schemeClr val="dk1"/>
              </a:buClr>
              <a:buSzPts val="1000"/>
              <a:buFont typeface="Arial"/>
              <a:buNone/>
              <a:defRPr sz="1000" b="0" i="0" u="none" strike="noStrike" cap="none">
                <a:solidFill>
                  <a:schemeClr val="dk1"/>
                </a:solidFill>
                <a:latin typeface="Calibri"/>
                <a:ea typeface="Calibri"/>
                <a:cs typeface="Calibri"/>
                <a:sym typeface="Calibri"/>
              </a:defRPr>
            </a:lvl6pPr>
            <a:lvl7pPr marL="3200400" marR="0" lvl="6" indent="-228600" algn="l" rtl="0">
              <a:lnSpc>
                <a:spcPct val="90000"/>
              </a:lnSpc>
              <a:spcBef>
                <a:spcPts val="500"/>
              </a:spcBef>
              <a:spcAft>
                <a:spcPts val="0"/>
              </a:spcAft>
              <a:buClr>
                <a:schemeClr val="dk1"/>
              </a:buClr>
              <a:buSzPts val="1000"/>
              <a:buFont typeface="Arial"/>
              <a:buNone/>
              <a:defRPr sz="1000" b="0" i="0" u="none" strike="noStrike" cap="none">
                <a:solidFill>
                  <a:schemeClr val="dk1"/>
                </a:solidFill>
                <a:latin typeface="Calibri"/>
                <a:ea typeface="Calibri"/>
                <a:cs typeface="Calibri"/>
                <a:sym typeface="Calibri"/>
              </a:defRPr>
            </a:lvl7pPr>
            <a:lvl8pPr marL="3657600" marR="0" lvl="7" indent="-228600" algn="l" rtl="0">
              <a:lnSpc>
                <a:spcPct val="90000"/>
              </a:lnSpc>
              <a:spcBef>
                <a:spcPts val="500"/>
              </a:spcBef>
              <a:spcAft>
                <a:spcPts val="0"/>
              </a:spcAft>
              <a:buClr>
                <a:schemeClr val="dk1"/>
              </a:buClr>
              <a:buSzPts val="1000"/>
              <a:buFont typeface="Arial"/>
              <a:buNone/>
              <a:defRPr sz="1000" b="0" i="0" u="none" strike="noStrike" cap="none">
                <a:solidFill>
                  <a:schemeClr val="dk1"/>
                </a:solidFill>
                <a:latin typeface="Calibri"/>
                <a:ea typeface="Calibri"/>
                <a:cs typeface="Calibri"/>
                <a:sym typeface="Calibri"/>
              </a:defRPr>
            </a:lvl8pPr>
            <a:lvl9pPr marL="4114800" marR="0" lvl="8" indent="-228600" algn="l" rtl="0">
              <a:lnSpc>
                <a:spcPct val="90000"/>
              </a:lnSpc>
              <a:spcBef>
                <a:spcPts val="500"/>
              </a:spcBef>
              <a:spcAft>
                <a:spcPts val="0"/>
              </a:spcAft>
              <a:buClr>
                <a:schemeClr val="dk1"/>
              </a:buClr>
              <a:buSzPts val="1000"/>
              <a:buFont typeface="Arial"/>
              <a:buNone/>
              <a:defRPr sz="1000" b="0" i="0" u="none" strike="noStrike" cap="none">
                <a:solidFill>
                  <a:schemeClr val="dk1"/>
                </a:solidFill>
                <a:latin typeface="Calibri"/>
                <a:ea typeface="Calibri"/>
                <a:cs typeface="Calibri"/>
                <a:sym typeface="Calibri"/>
              </a:defRPr>
            </a:lvl9pPr>
          </a:lstStyle>
          <a:p>
            <a:endParaRPr/>
          </a:p>
        </p:txBody>
      </p:sp>
      <p:sp>
        <p:nvSpPr>
          <p:cNvPr id="126" name="Google Shape;126;p9"/>
          <p:cNvSpPr>
            <a:spLocks noGrp="1"/>
          </p:cNvSpPr>
          <p:nvPr>
            <p:ph type="pic" idx="2"/>
          </p:nvPr>
        </p:nvSpPr>
        <p:spPr>
          <a:xfrm>
            <a:off x="5183188" y="457201"/>
            <a:ext cx="6172200" cy="5403850"/>
          </a:xfrm>
          <a:prstGeom prst="rect">
            <a:avLst/>
          </a:prstGeom>
          <a:noFill/>
          <a:ln>
            <a:noFill/>
          </a:ln>
        </p:spPr>
        <p:txBody>
          <a:bodyPr spcFirstLastPara="1" wrap="square" lIns="0" tIns="0" rIns="0" bIns="0" anchor="t" anchorCtr="0"/>
          <a:lstStyle>
            <a:lvl1pPr marR="0" lvl="0" algn="l" rtl="0">
              <a:lnSpc>
                <a:spcPct val="90000"/>
              </a:lnSpc>
              <a:spcBef>
                <a:spcPts val="1000"/>
              </a:spcBef>
              <a:spcAft>
                <a:spcPts val="0"/>
              </a:spcAft>
              <a:buClr>
                <a:srgbClr val="3F3F3F"/>
              </a:buClr>
              <a:buSzPts val="3200"/>
              <a:buFont typeface="Arial"/>
              <a:buNone/>
              <a:defRPr sz="3200" b="0" i="0" u="none" strike="noStrike" cap="none">
                <a:solidFill>
                  <a:srgbClr val="3F3F3F"/>
                </a:solidFill>
                <a:latin typeface="Calibri"/>
                <a:ea typeface="Calibri"/>
                <a:cs typeface="Calibri"/>
                <a:sym typeface="Calibri"/>
              </a:defRPr>
            </a:lvl1pPr>
            <a:lvl2pPr marR="0" lvl="1" algn="l" rtl="0">
              <a:lnSpc>
                <a:spcPct val="90000"/>
              </a:lnSpc>
              <a:spcBef>
                <a:spcPts val="500"/>
              </a:spcBef>
              <a:spcAft>
                <a:spcPts val="0"/>
              </a:spcAft>
              <a:buClr>
                <a:srgbClr val="3F3F3F"/>
              </a:buClr>
              <a:buSzPts val="2800"/>
              <a:buFont typeface="Arial"/>
              <a:buNone/>
              <a:defRPr sz="2800" b="0" i="0" u="none" strike="noStrike" cap="none">
                <a:solidFill>
                  <a:srgbClr val="3F3F3F"/>
                </a:solidFill>
                <a:latin typeface="Calibri"/>
                <a:ea typeface="Calibri"/>
                <a:cs typeface="Calibri"/>
                <a:sym typeface="Calibri"/>
              </a:defRPr>
            </a:lvl2pPr>
            <a:lvl3pPr marR="0" lvl="2" algn="l" rtl="0">
              <a:lnSpc>
                <a:spcPct val="90000"/>
              </a:lnSpc>
              <a:spcBef>
                <a:spcPts val="500"/>
              </a:spcBef>
              <a:spcAft>
                <a:spcPts val="0"/>
              </a:spcAft>
              <a:buClr>
                <a:srgbClr val="3F3F3F"/>
              </a:buClr>
              <a:buSzPts val="2400"/>
              <a:buFont typeface="Arial"/>
              <a:buNone/>
              <a:defRPr sz="2400" b="0" i="0" u="none" strike="noStrike" cap="none">
                <a:solidFill>
                  <a:srgbClr val="3F3F3F"/>
                </a:solidFill>
                <a:latin typeface="Calibri"/>
                <a:ea typeface="Calibri"/>
                <a:cs typeface="Calibri"/>
                <a:sym typeface="Calibri"/>
              </a:defRPr>
            </a:lvl3pPr>
            <a:lvl4pPr marR="0" lvl="3" algn="l" rtl="0">
              <a:lnSpc>
                <a:spcPct val="90000"/>
              </a:lnSpc>
              <a:spcBef>
                <a:spcPts val="500"/>
              </a:spcBef>
              <a:spcAft>
                <a:spcPts val="0"/>
              </a:spcAft>
              <a:buClr>
                <a:srgbClr val="3F3F3F"/>
              </a:buClr>
              <a:buSzPts val="2000"/>
              <a:buFont typeface="Arial"/>
              <a:buNone/>
              <a:defRPr sz="2000" b="0" i="0" u="none" strike="noStrike" cap="none">
                <a:solidFill>
                  <a:srgbClr val="3F3F3F"/>
                </a:solidFill>
                <a:latin typeface="Calibri"/>
                <a:ea typeface="Calibri"/>
                <a:cs typeface="Calibri"/>
                <a:sym typeface="Calibri"/>
              </a:defRPr>
            </a:lvl4pPr>
            <a:lvl5pPr marR="0" lvl="4" algn="l" rtl="0">
              <a:lnSpc>
                <a:spcPct val="90000"/>
              </a:lnSpc>
              <a:spcBef>
                <a:spcPts val="500"/>
              </a:spcBef>
              <a:spcAft>
                <a:spcPts val="0"/>
              </a:spcAft>
              <a:buClr>
                <a:srgbClr val="3F3F3F"/>
              </a:buClr>
              <a:buSzPts val="2000"/>
              <a:buFont typeface="Arial"/>
              <a:buNone/>
              <a:defRPr sz="2000" b="0" i="0" u="none" strike="noStrike" cap="none">
                <a:solidFill>
                  <a:srgbClr val="3F3F3F"/>
                </a:solidFill>
                <a:latin typeface="Calibri"/>
                <a:ea typeface="Calibri"/>
                <a:cs typeface="Calibri"/>
                <a:sym typeface="Calibri"/>
              </a:defRPr>
            </a:lvl5pPr>
            <a:lvl6pPr marR="0" lvl="5" algn="l" rtl="0">
              <a:lnSpc>
                <a:spcPct val="90000"/>
              </a:lnSpc>
              <a:spcBef>
                <a:spcPts val="500"/>
              </a:spcBef>
              <a:spcAft>
                <a:spcPts val="0"/>
              </a:spcAft>
              <a:buClr>
                <a:schemeClr val="dk1"/>
              </a:buClr>
              <a:buSzPts val="2000"/>
              <a:buFont typeface="Arial"/>
              <a:buNone/>
              <a:defRPr sz="2000" b="0" i="0" u="none" strike="noStrike" cap="none">
                <a:solidFill>
                  <a:schemeClr val="dk1"/>
                </a:solidFill>
                <a:latin typeface="Calibri"/>
                <a:ea typeface="Calibri"/>
                <a:cs typeface="Calibri"/>
                <a:sym typeface="Calibri"/>
              </a:defRPr>
            </a:lvl6pPr>
            <a:lvl7pPr marR="0" lvl="6" algn="l" rtl="0">
              <a:lnSpc>
                <a:spcPct val="90000"/>
              </a:lnSpc>
              <a:spcBef>
                <a:spcPts val="500"/>
              </a:spcBef>
              <a:spcAft>
                <a:spcPts val="0"/>
              </a:spcAft>
              <a:buClr>
                <a:schemeClr val="dk1"/>
              </a:buClr>
              <a:buSzPts val="2000"/>
              <a:buFont typeface="Arial"/>
              <a:buNone/>
              <a:defRPr sz="2000" b="0" i="0" u="none" strike="noStrike" cap="none">
                <a:solidFill>
                  <a:schemeClr val="dk1"/>
                </a:solidFill>
                <a:latin typeface="Calibri"/>
                <a:ea typeface="Calibri"/>
                <a:cs typeface="Calibri"/>
                <a:sym typeface="Calibri"/>
              </a:defRPr>
            </a:lvl7pPr>
            <a:lvl8pPr marR="0" lvl="7" algn="l" rtl="0">
              <a:lnSpc>
                <a:spcPct val="90000"/>
              </a:lnSpc>
              <a:spcBef>
                <a:spcPts val="500"/>
              </a:spcBef>
              <a:spcAft>
                <a:spcPts val="0"/>
              </a:spcAft>
              <a:buClr>
                <a:schemeClr val="dk1"/>
              </a:buClr>
              <a:buSzPts val="2000"/>
              <a:buFont typeface="Arial"/>
              <a:buNone/>
              <a:defRPr sz="2000" b="0" i="0" u="none" strike="noStrike" cap="none">
                <a:solidFill>
                  <a:schemeClr val="dk1"/>
                </a:solidFill>
                <a:latin typeface="Calibri"/>
                <a:ea typeface="Calibri"/>
                <a:cs typeface="Calibri"/>
                <a:sym typeface="Calibri"/>
              </a:defRPr>
            </a:lvl8pPr>
            <a:lvl9pPr marR="0" lvl="8" algn="l" rtl="0">
              <a:lnSpc>
                <a:spcPct val="90000"/>
              </a:lnSpc>
              <a:spcBef>
                <a:spcPts val="500"/>
              </a:spcBef>
              <a:spcAft>
                <a:spcPts val="0"/>
              </a:spcAft>
              <a:buClr>
                <a:schemeClr val="dk1"/>
              </a:buClr>
              <a:buSzPts val="2000"/>
              <a:buFont typeface="Arial"/>
              <a:buNone/>
              <a:defRPr sz="2000" b="0" i="0" u="none" strike="noStrike" cap="none">
                <a:solidFill>
                  <a:schemeClr val="dk1"/>
                </a:solidFill>
                <a:latin typeface="Calibri"/>
                <a:ea typeface="Calibri"/>
                <a:cs typeface="Calibri"/>
                <a:sym typeface="Calibri"/>
              </a:defRPr>
            </a:lvl9pPr>
          </a:lstStyle>
          <a:p>
            <a:endParaRPr/>
          </a:p>
        </p:txBody>
      </p:sp>
    </p:spTree>
    <p:extLst>
      <p:ext uri="{BB962C8B-B14F-4D97-AF65-F5344CB8AC3E}">
        <p14:creationId xmlns:p14="http://schemas.microsoft.com/office/powerpoint/2010/main" val="2042230237"/>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showMasterSp="0" preserve="1">
  <p:cSld name="Name Card">
    <p:spTree>
      <p:nvGrpSpPr>
        <p:cNvPr id="1" name=""/>
        <p:cNvGrpSpPr/>
        <p:nvPr/>
      </p:nvGrpSpPr>
      <p:grpSpPr>
        <a:xfrm>
          <a:off x="0" y="0"/>
          <a:ext cx="0" cy="0"/>
          <a:chOff x="0" y="0"/>
          <a:chExt cx="0" cy="0"/>
        </a:xfrm>
      </p:grpSpPr>
      <p:grpSp>
        <p:nvGrpSpPr>
          <p:cNvPr id="18" name="Group 17"/>
          <p:cNvGrpSpPr/>
          <p:nvPr/>
        </p:nvGrpSpPr>
        <p:grpSpPr>
          <a:xfrm>
            <a:off x="0" y="-2373"/>
            <a:ext cx="12192000" cy="6867027"/>
            <a:chOff x="0" y="-2373"/>
            <a:chExt cx="12192000" cy="6867027"/>
          </a:xfrm>
        </p:grpSpPr>
        <p:sp>
          <p:nvSpPr>
            <p:cNvPr id="10" name="Rectangle 9"/>
            <p:cNvSpPr/>
            <p:nvPr/>
          </p:nvSpPr>
          <p:spPr>
            <a:xfrm>
              <a:off x="0" y="0"/>
              <a:ext cx="12192000" cy="6858000"/>
            </a:xfrm>
            <a:prstGeom prst="rect">
              <a:avLst/>
            </a:prstGeom>
            <a:blipFill>
              <a:blip r:embed="rId2">
                <a:duotone>
                  <a:schemeClr val="dk2">
                    <a:shade val="62000"/>
                    <a:hueMod val="108000"/>
                    <a:satMod val="164000"/>
                    <a:lumMod val="69000"/>
                  </a:schemeClr>
                  <a:schemeClr val="dk2">
                    <a:tint val="96000"/>
                    <a:hueMod val="90000"/>
                    <a:satMod val="130000"/>
                    <a:lumMod val="134000"/>
                  </a:schemeClr>
                </a:duotone>
              </a:blip>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sp>
        <p:sp>
          <p:nvSpPr>
            <p:cNvPr id="13" name="Oval 12"/>
            <p:cNvSpPr/>
            <p:nvPr/>
          </p:nvSpPr>
          <p:spPr>
            <a:xfrm>
              <a:off x="3220" y="2667000"/>
              <a:ext cx="4191000" cy="4191000"/>
            </a:xfrm>
            <a:prstGeom prst="ellipse">
              <a:avLst/>
            </a:prstGeom>
            <a:gradFill flip="none" rotWithShape="1">
              <a:gsLst>
                <a:gs pos="0">
                  <a:schemeClr val="bg2">
                    <a:lumMod val="40000"/>
                    <a:lumOff val="60000"/>
                    <a:alpha val="11000"/>
                  </a:schemeClr>
                </a:gs>
                <a:gs pos="75000">
                  <a:schemeClr val="bg2">
                    <a:lumMod val="40000"/>
                    <a:lumOff val="60000"/>
                    <a:alpha val="0"/>
                  </a:schemeClr>
                </a:gs>
                <a:gs pos="36000">
                  <a:schemeClr val="bg2">
                    <a:lumMod val="40000"/>
                    <a:lumOff val="60000"/>
                    <a:alpha val="10000"/>
                  </a:schemeClr>
                </a:gs>
              </a:gsLst>
              <a:path path="circle">
                <a:fillToRect l="50000" t="50000" r="50000" b="50000"/>
              </a:path>
              <a:tileRect/>
            </a:gradFill>
            <a:ln>
              <a:noFill/>
            </a:ln>
            <a:effectLst/>
          </p:spPr>
          <p:style>
            <a:lnRef idx="1">
              <a:schemeClr val="accent1"/>
            </a:lnRef>
            <a:fillRef idx="3">
              <a:schemeClr val="accent1"/>
            </a:fillRef>
            <a:effectRef idx="2">
              <a:schemeClr val="accent1"/>
            </a:effectRef>
            <a:fontRef idx="minor">
              <a:schemeClr val="lt1"/>
            </a:fontRef>
          </p:style>
        </p:sp>
        <p:sp>
          <p:nvSpPr>
            <p:cNvPr id="14" name="Oval 13"/>
            <p:cNvSpPr/>
            <p:nvPr/>
          </p:nvSpPr>
          <p:spPr>
            <a:xfrm>
              <a:off x="1750" y="2895600"/>
              <a:ext cx="2362200" cy="2362200"/>
            </a:xfrm>
            <a:prstGeom prst="ellipse">
              <a:avLst/>
            </a:prstGeom>
            <a:gradFill flip="none" rotWithShape="1">
              <a:gsLst>
                <a:gs pos="0">
                  <a:schemeClr val="bg2">
                    <a:lumMod val="40000"/>
                    <a:lumOff val="60000"/>
                    <a:alpha val="8000"/>
                  </a:schemeClr>
                </a:gs>
                <a:gs pos="72000">
                  <a:schemeClr val="bg2">
                    <a:lumMod val="40000"/>
                    <a:lumOff val="60000"/>
                    <a:alpha val="0"/>
                  </a:schemeClr>
                </a:gs>
                <a:gs pos="36000">
                  <a:schemeClr val="bg2">
                    <a:lumMod val="40000"/>
                    <a:lumOff val="60000"/>
                    <a:alpha val="8000"/>
                  </a:schemeClr>
                </a:gs>
              </a:gsLst>
              <a:path path="circle">
                <a:fillToRect l="50000" t="50000" r="50000" b="50000"/>
              </a:path>
              <a:tileRect/>
            </a:gradFill>
            <a:ln>
              <a:noFill/>
            </a:ln>
            <a:effectLst/>
          </p:spPr>
          <p:style>
            <a:lnRef idx="1">
              <a:schemeClr val="accent1"/>
            </a:lnRef>
            <a:fillRef idx="3">
              <a:schemeClr val="accent1"/>
            </a:fillRef>
            <a:effectRef idx="2">
              <a:schemeClr val="accent1"/>
            </a:effectRef>
            <a:fontRef idx="minor">
              <a:schemeClr val="lt1"/>
            </a:fontRef>
          </p:style>
        </p:sp>
        <p:sp>
          <p:nvSpPr>
            <p:cNvPr id="15" name="Oval 14"/>
            <p:cNvSpPr/>
            <p:nvPr/>
          </p:nvSpPr>
          <p:spPr>
            <a:xfrm>
              <a:off x="8609012" y="1676400"/>
              <a:ext cx="2819400" cy="2819400"/>
            </a:xfrm>
            <a:prstGeom prst="ellipse">
              <a:avLst/>
            </a:prstGeom>
            <a:gradFill flip="none" rotWithShape="1">
              <a:gsLst>
                <a:gs pos="0">
                  <a:schemeClr val="bg2">
                    <a:lumMod val="40000"/>
                    <a:lumOff val="60000"/>
                    <a:alpha val="7000"/>
                  </a:schemeClr>
                </a:gs>
                <a:gs pos="69000">
                  <a:schemeClr val="bg2">
                    <a:lumMod val="40000"/>
                    <a:lumOff val="60000"/>
                    <a:alpha val="0"/>
                  </a:schemeClr>
                </a:gs>
                <a:gs pos="36000">
                  <a:schemeClr val="bg2">
                    <a:lumMod val="40000"/>
                    <a:lumOff val="60000"/>
                    <a:alpha val="6000"/>
                  </a:schemeClr>
                </a:gs>
              </a:gsLst>
              <a:path path="circle">
                <a:fillToRect l="50000" t="50000" r="50000" b="50000"/>
              </a:path>
              <a:tileRect/>
            </a:gradFill>
            <a:ln>
              <a:noFill/>
            </a:ln>
            <a:effectLst/>
          </p:spPr>
          <p:style>
            <a:lnRef idx="1">
              <a:schemeClr val="accent1"/>
            </a:lnRef>
            <a:fillRef idx="3">
              <a:schemeClr val="accent1"/>
            </a:fillRef>
            <a:effectRef idx="2">
              <a:schemeClr val="accent1"/>
            </a:effectRef>
            <a:fontRef idx="minor">
              <a:schemeClr val="lt1"/>
            </a:fontRef>
          </p:style>
        </p:sp>
        <p:sp>
          <p:nvSpPr>
            <p:cNvPr id="16" name="Oval 15"/>
            <p:cNvSpPr/>
            <p:nvPr/>
          </p:nvSpPr>
          <p:spPr>
            <a:xfrm>
              <a:off x="7999412" y="-2373"/>
              <a:ext cx="1600200" cy="1600200"/>
            </a:xfrm>
            <a:prstGeom prst="ellipse">
              <a:avLst/>
            </a:prstGeom>
            <a:gradFill flip="none" rotWithShape="1">
              <a:gsLst>
                <a:gs pos="0">
                  <a:schemeClr val="bg2">
                    <a:lumMod val="40000"/>
                    <a:lumOff val="60000"/>
                    <a:alpha val="14000"/>
                  </a:schemeClr>
                </a:gs>
                <a:gs pos="73000">
                  <a:schemeClr val="bg2">
                    <a:lumMod val="40000"/>
                    <a:lumOff val="60000"/>
                    <a:alpha val="0"/>
                  </a:schemeClr>
                </a:gs>
                <a:gs pos="36000">
                  <a:schemeClr val="bg2">
                    <a:lumMod val="40000"/>
                    <a:lumOff val="60000"/>
                    <a:alpha val="7000"/>
                  </a:schemeClr>
                </a:gs>
              </a:gsLst>
              <a:path path="circle">
                <a:fillToRect l="50000" t="50000" r="50000" b="50000"/>
              </a:path>
              <a:tileRect/>
            </a:gradFill>
            <a:ln>
              <a:noFill/>
            </a:ln>
            <a:effectLst/>
          </p:spPr>
          <p:style>
            <a:lnRef idx="1">
              <a:schemeClr val="accent1"/>
            </a:lnRef>
            <a:fillRef idx="3">
              <a:schemeClr val="accent1"/>
            </a:fillRef>
            <a:effectRef idx="2">
              <a:schemeClr val="accent1"/>
            </a:effectRef>
            <a:fontRef idx="minor">
              <a:schemeClr val="lt1"/>
            </a:fontRef>
          </p:style>
        </p:sp>
        <p:sp>
          <p:nvSpPr>
            <p:cNvPr id="17" name="Oval 16"/>
            <p:cNvSpPr/>
            <p:nvPr/>
          </p:nvSpPr>
          <p:spPr>
            <a:xfrm>
              <a:off x="8609012" y="5874054"/>
              <a:ext cx="990600" cy="990600"/>
            </a:xfrm>
            <a:prstGeom prst="ellipse">
              <a:avLst/>
            </a:prstGeom>
            <a:gradFill flip="none" rotWithShape="1">
              <a:gsLst>
                <a:gs pos="0">
                  <a:schemeClr val="bg2">
                    <a:lumMod val="40000"/>
                    <a:lumOff val="60000"/>
                    <a:alpha val="14000"/>
                  </a:schemeClr>
                </a:gs>
                <a:gs pos="66000">
                  <a:schemeClr val="bg2">
                    <a:lumMod val="40000"/>
                    <a:lumOff val="60000"/>
                    <a:alpha val="0"/>
                  </a:schemeClr>
                </a:gs>
                <a:gs pos="36000">
                  <a:schemeClr val="bg2">
                    <a:lumMod val="40000"/>
                    <a:lumOff val="60000"/>
                    <a:alpha val="7000"/>
                  </a:schemeClr>
                </a:gs>
              </a:gsLst>
              <a:path path="circle">
                <a:fillToRect l="50000" t="50000" r="50000" b="50000"/>
              </a:path>
              <a:tileRect/>
            </a:gradFill>
            <a:ln>
              <a:noFill/>
            </a:ln>
            <a:effectLst/>
          </p:spPr>
          <p:style>
            <a:lnRef idx="1">
              <a:schemeClr val="accent1"/>
            </a:lnRef>
            <a:fillRef idx="3">
              <a:schemeClr val="accent1"/>
            </a:fillRef>
            <a:effectRef idx="2">
              <a:schemeClr val="accent1"/>
            </a:effectRef>
            <a:fontRef idx="minor">
              <a:schemeClr val="lt1"/>
            </a:fontRef>
          </p:style>
        </p:sp>
        <p:sp>
          <p:nvSpPr>
            <p:cNvPr id="7" name="Freeform 5"/>
            <p:cNvSpPr/>
            <p:nvPr/>
          </p:nvSpPr>
          <p:spPr bwMode="gray">
            <a:xfrm rot="21010068">
              <a:off x="8490951" y="4193583"/>
              <a:ext cx="3299407" cy="440924"/>
            </a:xfrm>
            <a:custGeom>
              <a:avLst/>
              <a:gdLst/>
              <a:ahLst/>
              <a:cxnLst/>
              <a:rect l="l" t="t" r="r" b="b"/>
              <a:pathLst>
                <a:path w="10000" h="5291">
                  <a:moveTo>
                    <a:pt x="85" y="2532"/>
                  </a:moveTo>
                  <a:cubicBezTo>
                    <a:pt x="1736" y="3911"/>
                    <a:pt x="7524" y="5298"/>
                    <a:pt x="9958" y="5291"/>
                  </a:cubicBezTo>
                  <a:cubicBezTo>
                    <a:pt x="9989" y="1958"/>
                    <a:pt x="9969" y="3333"/>
                    <a:pt x="10000" y="0"/>
                  </a:cubicBezTo>
                  <a:lnTo>
                    <a:pt x="10000" y="0"/>
                  </a:lnTo>
                  <a:lnTo>
                    <a:pt x="9667" y="204"/>
                  </a:lnTo>
                  <a:lnTo>
                    <a:pt x="9334" y="400"/>
                  </a:lnTo>
                  <a:lnTo>
                    <a:pt x="9001" y="590"/>
                  </a:lnTo>
                  <a:lnTo>
                    <a:pt x="8667" y="753"/>
                  </a:lnTo>
                  <a:lnTo>
                    <a:pt x="8333" y="917"/>
                  </a:lnTo>
                  <a:lnTo>
                    <a:pt x="7999" y="1071"/>
                  </a:lnTo>
                  <a:lnTo>
                    <a:pt x="7669" y="1202"/>
                  </a:lnTo>
                  <a:lnTo>
                    <a:pt x="7333" y="1325"/>
                  </a:lnTo>
                  <a:lnTo>
                    <a:pt x="7000" y="1440"/>
                  </a:lnTo>
                  <a:lnTo>
                    <a:pt x="6673" y="1538"/>
                  </a:lnTo>
                  <a:lnTo>
                    <a:pt x="6340" y="1636"/>
                  </a:lnTo>
                  <a:lnTo>
                    <a:pt x="6013" y="1719"/>
                  </a:lnTo>
                  <a:lnTo>
                    <a:pt x="5686" y="1784"/>
                  </a:lnTo>
                  <a:lnTo>
                    <a:pt x="5359" y="1850"/>
                  </a:lnTo>
                  <a:lnTo>
                    <a:pt x="5036" y="1906"/>
                  </a:lnTo>
                  <a:lnTo>
                    <a:pt x="4717" y="1948"/>
                  </a:lnTo>
                  <a:lnTo>
                    <a:pt x="4396" y="1980"/>
                  </a:lnTo>
                  <a:lnTo>
                    <a:pt x="4079" y="2013"/>
                  </a:lnTo>
                  <a:lnTo>
                    <a:pt x="3766" y="2029"/>
                  </a:lnTo>
                  <a:lnTo>
                    <a:pt x="3454" y="2046"/>
                  </a:lnTo>
                  <a:lnTo>
                    <a:pt x="3145" y="2053"/>
                  </a:lnTo>
                  <a:lnTo>
                    <a:pt x="2839" y="2046"/>
                  </a:lnTo>
                  <a:lnTo>
                    <a:pt x="2537" y="2046"/>
                  </a:lnTo>
                  <a:lnTo>
                    <a:pt x="2238" y="2029"/>
                  </a:lnTo>
                  <a:lnTo>
                    <a:pt x="1943" y="2004"/>
                  </a:lnTo>
                  <a:lnTo>
                    <a:pt x="1653" y="1980"/>
                  </a:lnTo>
                  <a:lnTo>
                    <a:pt x="1368" y="1955"/>
                  </a:lnTo>
                  <a:lnTo>
                    <a:pt x="1085" y="1915"/>
                  </a:lnTo>
                  <a:lnTo>
                    <a:pt x="806" y="1873"/>
                  </a:lnTo>
                  <a:lnTo>
                    <a:pt x="533" y="1833"/>
                  </a:lnTo>
                  <a:lnTo>
                    <a:pt x="0" y="1726"/>
                  </a:lnTo>
                  <a:cubicBezTo>
                    <a:pt x="28" y="1995"/>
                    <a:pt x="57" y="2263"/>
                    <a:pt x="85" y="2532"/>
                  </a:cubicBezTo>
                  <a:close/>
                </a:path>
              </a:pathLst>
            </a:custGeom>
            <a:solidFill>
              <a:schemeClr val="bg1">
                <a:alpha val="20000"/>
              </a:schemeClr>
            </a:solidFill>
            <a:ln>
              <a:noFill/>
            </a:ln>
          </p:spPr>
        </p:sp>
        <p:sp>
          <p:nvSpPr>
            <p:cNvPr id="8" name="Freeform 5"/>
            <p:cNvSpPr/>
            <p:nvPr/>
          </p:nvSpPr>
          <p:spPr bwMode="gray">
            <a:xfrm>
              <a:off x="455612" y="4241801"/>
              <a:ext cx="11277600" cy="2337161"/>
            </a:xfrm>
            <a:custGeom>
              <a:avLst/>
              <a:gdLst/>
              <a:ahLst/>
              <a:cxnLst/>
              <a:rect l="l" t="t" r="r" b="b"/>
              <a:pathLst>
                <a:path w="10000" h="8000">
                  <a:moveTo>
                    <a:pt x="0" y="0"/>
                  </a:moveTo>
                  <a:lnTo>
                    <a:pt x="0" y="7970"/>
                  </a:lnTo>
                  <a:lnTo>
                    <a:pt x="10000" y="8000"/>
                  </a:lnTo>
                  <a:lnTo>
                    <a:pt x="10000" y="7"/>
                  </a:lnTo>
                  <a:lnTo>
                    <a:pt x="10000" y="7"/>
                  </a:lnTo>
                  <a:lnTo>
                    <a:pt x="9773" y="156"/>
                  </a:lnTo>
                  <a:lnTo>
                    <a:pt x="9547" y="298"/>
                  </a:lnTo>
                  <a:lnTo>
                    <a:pt x="9320" y="437"/>
                  </a:lnTo>
                  <a:lnTo>
                    <a:pt x="9092" y="556"/>
                  </a:lnTo>
                  <a:lnTo>
                    <a:pt x="8865" y="676"/>
                  </a:lnTo>
                  <a:lnTo>
                    <a:pt x="8637" y="788"/>
                  </a:lnTo>
                  <a:lnTo>
                    <a:pt x="8412" y="884"/>
                  </a:lnTo>
                  <a:lnTo>
                    <a:pt x="8184" y="975"/>
                  </a:lnTo>
                  <a:lnTo>
                    <a:pt x="7957" y="1058"/>
                  </a:lnTo>
                  <a:lnTo>
                    <a:pt x="7734" y="1130"/>
                  </a:lnTo>
                  <a:lnTo>
                    <a:pt x="7508" y="1202"/>
                  </a:lnTo>
                  <a:lnTo>
                    <a:pt x="7285" y="1262"/>
                  </a:lnTo>
                  <a:lnTo>
                    <a:pt x="7062" y="1309"/>
                  </a:lnTo>
                  <a:lnTo>
                    <a:pt x="6840" y="1358"/>
                  </a:lnTo>
                  <a:lnTo>
                    <a:pt x="6620" y="1399"/>
                  </a:lnTo>
                  <a:lnTo>
                    <a:pt x="6402" y="1428"/>
                  </a:lnTo>
                  <a:lnTo>
                    <a:pt x="6184" y="1453"/>
                  </a:lnTo>
                  <a:lnTo>
                    <a:pt x="5968" y="1477"/>
                  </a:lnTo>
                  <a:lnTo>
                    <a:pt x="5755" y="1488"/>
                  </a:lnTo>
                  <a:lnTo>
                    <a:pt x="5542" y="1500"/>
                  </a:lnTo>
                  <a:lnTo>
                    <a:pt x="5332" y="1506"/>
                  </a:lnTo>
                  <a:lnTo>
                    <a:pt x="5124" y="1500"/>
                  </a:lnTo>
                  <a:lnTo>
                    <a:pt x="4918" y="1500"/>
                  </a:lnTo>
                  <a:lnTo>
                    <a:pt x="4714" y="1488"/>
                  </a:lnTo>
                  <a:lnTo>
                    <a:pt x="4514" y="1470"/>
                  </a:lnTo>
                  <a:lnTo>
                    <a:pt x="4316" y="1453"/>
                  </a:lnTo>
                  <a:lnTo>
                    <a:pt x="4122" y="1434"/>
                  </a:lnTo>
                  <a:lnTo>
                    <a:pt x="3929" y="1405"/>
                  </a:lnTo>
                  <a:lnTo>
                    <a:pt x="3739" y="1374"/>
                  </a:lnTo>
                  <a:lnTo>
                    <a:pt x="3553" y="1346"/>
                  </a:lnTo>
                  <a:lnTo>
                    <a:pt x="3190" y="1267"/>
                  </a:lnTo>
                  <a:lnTo>
                    <a:pt x="2842" y="1183"/>
                  </a:lnTo>
                  <a:lnTo>
                    <a:pt x="2508" y="1095"/>
                  </a:lnTo>
                  <a:lnTo>
                    <a:pt x="2192" y="998"/>
                  </a:lnTo>
                  <a:lnTo>
                    <a:pt x="1890" y="897"/>
                  </a:lnTo>
                  <a:lnTo>
                    <a:pt x="1610" y="788"/>
                  </a:lnTo>
                  <a:lnTo>
                    <a:pt x="1347" y="681"/>
                  </a:lnTo>
                  <a:lnTo>
                    <a:pt x="1105" y="574"/>
                  </a:lnTo>
                  <a:lnTo>
                    <a:pt x="883" y="473"/>
                  </a:lnTo>
                  <a:lnTo>
                    <a:pt x="686" y="377"/>
                  </a:lnTo>
                  <a:lnTo>
                    <a:pt x="508" y="286"/>
                  </a:lnTo>
                  <a:lnTo>
                    <a:pt x="358" y="210"/>
                  </a:lnTo>
                  <a:lnTo>
                    <a:pt x="232" y="138"/>
                  </a:lnTo>
                  <a:lnTo>
                    <a:pt x="59" y="35"/>
                  </a:lnTo>
                  <a:lnTo>
                    <a:pt x="0" y="0"/>
                  </a:lnTo>
                  <a:lnTo>
                    <a:pt x="0" y="0"/>
                  </a:lnTo>
                  <a:close/>
                </a:path>
              </a:pathLst>
            </a:custGeom>
            <a:solidFill>
              <a:schemeClr val="bg1"/>
            </a:solidFill>
            <a:ln>
              <a:noFill/>
            </a:ln>
          </p:spPr>
        </p:sp>
        <p:sp>
          <p:nvSpPr>
            <p:cNvPr id="11" name="Freeform 5"/>
            <p:cNvSpPr>
              <a:spLocks noEditPoints="1"/>
            </p:cNvSpPr>
            <p:nvPr/>
          </p:nvSpPr>
          <p:spPr bwMode="gray">
            <a:xfrm>
              <a:off x="0" y="1587"/>
              <a:ext cx="12192000" cy="6856413"/>
            </a:xfrm>
            <a:custGeom>
              <a:avLst/>
              <a:gdLst/>
              <a:ahLst/>
              <a:cxnLst/>
              <a:rect l="0" t="0" r="r" b="b"/>
              <a:pathLst>
                <a:path w="15356" h="8638">
                  <a:moveTo>
                    <a:pt x="0" y="0"/>
                  </a:moveTo>
                  <a:lnTo>
                    <a:pt x="0" y="8638"/>
                  </a:lnTo>
                  <a:lnTo>
                    <a:pt x="15356" y="8638"/>
                  </a:lnTo>
                  <a:lnTo>
                    <a:pt x="15356" y="0"/>
                  </a:lnTo>
                  <a:lnTo>
                    <a:pt x="0" y="0"/>
                  </a:lnTo>
                  <a:close/>
                  <a:moveTo>
                    <a:pt x="14748" y="8038"/>
                  </a:moveTo>
                  <a:lnTo>
                    <a:pt x="600" y="8038"/>
                  </a:lnTo>
                  <a:lnTo>
                    <a:pt x="600" y="592"/>
                  </a:lnTo>
                  <a:lnTo>
                    <a:pt x="14748" y="592"/>
                  </a:lnTo>
                  <a:lnTo>
                    <a:pt x="14748" y="8038"/>
                  </a:lnTo>
                  <a:close/>
                </a:path>
              </a:pathLst>
            </a:custGeom>
            <a:solidFill>
              <a:schemeClr val="bg1"/>
            </a:solidFill>
            <a:ln>
              <a:noFill/>
            </a:ln>
          </p:spPr>
        </p:sp>
      </p:grpSp>
      <p:sp>
        <p:nvSpPr>
          <p:cNvPr id="2" name="Title 1"/>
          <p:cNvSpPr>
            <a:spLocks noGrp="1"/>
          </p:cNvSpPr>
          <p:nvPr>
            <p:ph type="title"/>
          </p:nvPr>
        </p:nvSpPr>
        <p:spPr>
          <a:xfrm>
            <a:off x="1154954" y="2370667"/>
            <a:ext cx="8825660" cy="1822514"/>
          </a:xfrm>
        </p:spPr>
        <p:txBody>
          <a:bodyPr anchor="b"/>
          <a:lstStyle>
            <a:lvl1pPr algn="l">
              <a:defRPr sz="4000" b="0" cap="none"/>
            </a:lvl1pPr>
          </a:lstStyle>
          <a:p>
            <a:r>
              <a:rPr lang="en-US" smtClean="0"/>
              <a:t>Click to edit Master title style</a:t>
            </a:r>
            <a:endParaRPr lang="en-US" dirty="0"/>
          </a:p>
        </p:txBody>
      </p:sp>
      <p:sp>
        <p:nvSpPr>
          <p:cNvPr id="3" name="Text Placeholder 2"/>
          <p:cNvSpPr>
            <a:spLocks noGrp="1"/>
          </p:cNvSpPr>
          <p:nvPr>
            <p:ph type="body" idx="1"/>
          </p:nvPr>
        </p:nvSpPr>
        <p:spPr>
          <a:xfrm>
            <a:off x="1154954" y="5033068"/>
            <a:ext cx="8825659" cy="860400"/>
          </a:xfrm>
        </p:spPr>
        <p:txBody>
          <a:bodyPr anchor="t"/>
          <a:lstStyle>
            <a:lvl1pPr marL="0" indent="0" algn="l">
              <a:buNone/>
              <a:defRPr sz="2000" cap="none">
                <a:solidFill>
                  <a:schemeClr val="accent1"/>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B61BEF0D-F0BB-DE4B-95CE-6DB70DBA9567}" type="datetimeFigureOut">
              <a:rPr kumimoji="0" lang="en-US" sz="1000" b="1" i="0" u="none" strike="noStrike" kern="1200" cap="none" spc="0" normalizeH="0" baseline="0" noProof="0" smtClean="0">
                <a:ln>
                  <a:noFill/>
                </a:ln>
                <a:solidFill>
                  <a:srgbClr val="AD84C6"/>
                </a:solidFill>
                <a:effectLst/>
                <a:uLnTx/>
                <a:uFillTx/>
                <a:latin typeface="Century Gothic" panose="020B050202020202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2/12/2019</a:t>
            </a:fld>
            <a:endParaRPr kumimoji="0" lang="en-US" sz="1000" b="1" i="0" u="none" strike="noStrike" kern="1200" cap="none" spc="0" normalizeH="0" baseline="0" noProof="0" dirty="0">
              <a:ln>
                <a:noFill/>
              </a:ln>
              <a:solidFill>
                <a:srgbClr val="AD84C6"/>
              </a:solidFill>
              <a:effectLst/>
              <a:uLnTx/>
              <a:uFillTx/>
              <a:latin typeface="Century Gothic" panose="020B0502020202020204"/>
              <a:ea typeface="+mn-ea"/>
              <a:cs typeface="+mn-cs"/>
            </a:endParaRPr>
          </a:p>
        </p:txBody>
      </p:sp>
      <p:sp>
        <p:nvSpPr>
          <p:cNvPr id="5" name="Footer Placeholder 4"/>
          <p:cNvSpPr>
            <a:spLocks noGrp="1"/>
          </p:cNvSpPr>
          <p:nvPr>
            <p:ph type="ftr" sz="quarter" idx="11"/>
          </p:nvPr>
        </p:nvSpPr>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000" b="1" i="0" u="none" strike="noStrike" kern="1200" cap="none" spc="0" normalizeH="0" baseline="0" noProof="0" dirty="0">
              <a:ln>
                <a:noFill/>
              </a:ln>
              <a:solidFill>
                <a:srgbClr val="AD84C6"/>
              </a:solidFill>
              <a:effectLst/>
              <a:uLnTx/>
              <a:uFillTx/>
              <a:latin typeface="Century Gothic" panose="020B0502020202020204"/>
              <a:ea typeface="+mn-ea"/>
              <a:cs typeface="+mn-cs"/>
            </a:endParaRPr>
          </a:p>
        </p:txBody>
      </p:sp>
      <p:sp>
        <p:nvSpPr>
          <p:cNvPr id="12" name="Rectangle 11"/>
          <p:cNvSpPr/>
          <p:nvPr/>
        </p:nvSpPr>
        <p:spPr>
          <a:xfrm>
            <a:off x="10437812" y="0"/>
            <a:ext cx="685800" cy="1143000"/>
          </a:xfrm>
          <a:prstGeom prst="rect">
            <a:avLst/>
          </a:prstGeom>
          <a:solidFill>
            <a:schemeClr val="accent1"/>
          </a:solidFill>
          <a:ln>
            <a:noFill/>
          </a:ln>
        </p:spPr>
        <p:style>
          <a:lnRef idx="1">
            <a:schemeClr val="accent1"/>
          </a:lnRef>
          <a:fillRef idx="3">
            <a:schemeClr val="accent1"/>
          </a:fillRef>
          <a:effectRef idx="2">
            <a:schemeClr val="accent1"/>
          </a:effectRef>
          <a:fontRef idx="minor">
            <a:schemeClr val="lt1"/>
          </a:fontRef>
        </p:style>
      </p:sp>
      <p:sp>
        <p:nvSpPr>
          <p:cNvPr id="6" name="Slide Number Placeholder 5"/>
          <p:cNvSpPr>
            <a:spLocks noGrp="1"/>
          </p:cNvSpPr>
          <p:nvPr>
            <p:ph type="sldNum" sz="quarter" idx="12"/>
          </p:nvPr>
        </p:nvSpPr>
        <p:spPr/>
        <p: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fld id="{D57F1E4F-1CFF-5643-939E-217C01CDF565}" type="slidenum">
              <a:rPr kumimoji="0" lang="en-US" sz="2800" b="0" i="0" u="none" strike="noStrike" kern="1200" cap="none" spc="0" normalizeH="0" baseline="0" noProof="0" smtClean="0">
                <a:ln>
                  <a:noFill/>
                </a:ln>
                <a:solidFill>
                  <a:prstClr val="white"/>
                </a:solidFill>
                <a:effectLst/>
                <a:uLnTx/>
                <a:uFillTx/>
                <a:latin typeface="Century Gothic" panose="020B0502020202020204"/>
                <a:ea typeface="+mn-ea"/>
                <a:cs typeface="+mn-cs"/>
              </a:rPr>
              <a:pPr marL="0" marR="0" lvl="0" indent="0" algn="ctr" defTabSz="457200" rtl="0" eaLnBrk="1" fontAlgn="auto" latinLnBrk="0" hangingPunct="1">
                <a:lnSpc>
                  <a:spcPct val="100000"/>
                </a:lnSpc>
                <a:spcBef>
                  <a:spcPts val="0"/>
                </a:spcBef>
                <a:spcAft>
                  <a:spcPts val="0"/>
                </a:spcAft>
                <a:buClrTx/>
                <a:buSzTx/>
                <a:buFontTx/>
                <a:buNone/>
                <a:tabLst/>
                <a:defRPr/>
              </a:pPr>
              <a:t>‹#›</a:t>
            </a:fld>
            <a:endParaRPr kumimoji="0" lang="en-US" sz="2800" b="0" i="0" u="none" strike="noStrike" kern="1200" cap="none" spc="0" normalizeH="0" baseline="0" noProof="0" dirty="0">
              <a:ln>
                <a:noFill/>
              </a:ln>
              <a:solidFill>
                <a:prstClr val="white"/>
              </a:solidFill>
              <a:effectLst/>
              <a:uLnTx/>
              <a:uFillTx/>
              <a:latin typeface="Century Gothic" panose="020B0502020202020204"/>
              <a:ea typeface="+mn-ea"/>
              <a:cs typeface="+mn-cs"/>
            </a:endParaRPr>
          </a:p>
        </p:txBody>
      </p:sp>
    </p:spTree>
    <p:extLst>
      <p:ext uri="{BB962C8B-B14F-4D97-AF65-F5344CB8AC3E}">
        <p14:creationId xmlns:p14="http://schemas.microsoft.com/office/powerpoint/2010/main" val="2174442773"/>
      </p:ext>
    </p:extLst>
  </p:cSld>
  <p:clrMapOvr>
    <a:masterClrMapping/>
  </p:clrMapOvr>
</p:sldLayout>
</file>

<file path=ppt/slideLayouts/slideLayout240.xml><?xml version="1.0" encoding="utf-8"?>
<p:sldLayout xmlns:a="http://schemas.openxmlformats.org/drawingml/2006/main" xmlns:r="http://schemas.openxmlformats.org/officeDocument/2006/relationships" xmlns:p="http://schemas.openxmlformats.org/presentationml/2006/main" matchingName="Comparison">
  <p:cSld name="Comparison">
    <p:spTree>
      <p:nvGrpSpPr>
        <p:cNvPr id="1" name="Shape 127"/>
        <p:cNvGrpSpPr/>
        <p:nvPr/>
      </p:nvGrpSpPr>
      <p:grpSpPr>
        <a:xfrm>
          <a:off x="0" y="0"/>
          <a:ext cx="0" cy="0"/>
          <a:chOff x="0" y="0"/>
          <a:chExt cx="0" cy="0"/>
        </a:xfrm>
      </p:grpSpPr>
      <p:sp>
        <p:nvSpPr>
          <p:cNvPr id="128" name="Google Shape;128;p10"/>
          <p:cNvSpPr/>
          <p:nvPr/>
        </p:nvSpPr>
        <p:spPr>
          <a:xfrm rot="-2339177">
            <a:off x="10216425" y="538864"/>
            <a:ext cx="467362" cy="344458"/>
          </a:xfrm>
          <a:custGeom>
            <a:avLst/>
            <a:gdLst/>
            <a:ahLst/>
            <a:cxnLst/>
            <a:rect l="l" t="t" r="r" b="b"/>
            <a:pathLst>
              <a:path w="692798" h="510610" extrusionOk="0">
                <a:moveTo>
                  <a:pt x="692798" y="224339"/>
                </a:moveTo>
                <a:lnTo>
                  <a:pt x="308036" y="510610"/>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129" name="Google Shape;129;p10"/>
          <p:cNvSpPr/>
          <p:nvPr/>
        </p:nvSpPr>
        <p:spPr>
          <a:xfrm rot="-1222373">
            <a:off x="10678141" y="849218"/>
            <a:ext cx="316887" cy="233554"/>
          </a:xfrm>
          <a:custGeom>
            <a:avLst/>
            <a:gdLst/>
            <a:ahLst/>
            <a:cxnLst/>
            <a:rect l="l" t="t" r="r" b="b"/>
            <a:pathLst>
              <a:path w="692798" h="510610" extrusionOk="0">
                <a:moveTo>
                  <a:pt x="692798" y="224339"/>
                </a:moveTo>
                <a:lnTo>
                  <a:pt x="308036" y="510610"/>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130" name="Google Shape;130;p10"/>
          <p:cNvSpPr/>
          <p:nvPr/>
        </p:nvSpPr>
        <p:spPr>
          <a:xfrm rot="-2339177">
            <a:off x="10717367" y="620572"/>
            <a:ext cx="250689" cy="184764"/>
          </a:xfrm>
          <a:custGeom>
            <a:avLst/>
            <a:gdLst/>
            <a:ahLst/>
            <a:cxnLst/>
            <a:rect l="l" t="t" r="r" b="b"/>
            <a:pathLst>
              <a:path w="692798" h="510610" extrusionOk="0">
                <a:moveTo>
                  <a:pt x="692798" y="224339"/>
                </a:moveTo>
                <a:lnTo>
                  <a:pt x="308036" y="510610"/>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131" name="Google Shape;131;p10"/>
          <p:cNvSpPr/>
          <p:nvPr/>
        </p:nvSpPr>
        <p:spPr>
          <a:xfrm rot="-1789612">
            <a:off x="11064926" y="781602"/>
            <a:ext cx="216995" cy="159931"/>
          </a:xfrm>
          <a:custGeom>
            <a:avLst/>
            <a:gdLst/>
            <a:ahLst/>
            <a:cxnLst/>
            <a:rect l="l" t="t" r="r" b="b"/>
            <a:pathLst>
              <a:path w="692798" h="510610" extrusionOk="0">
                <a:moveTo>
                  <a:pt x="692798" y="224339"/>
                </a:moveTo>
                <a:lnTo>
                  <a:pt x="308036" y="510610"/>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132" name="Google Shape;132;p10"/>
          <p:cNvSpPr/>
          <p:nvPr/>
        </p:nvSpPr>
        <p:spPr>
          <a:xfrm rot="-3322149">
            <a:off x="11152527" y="382052"/>
            <a:ext cx="216995" cy="159931"/>
          </a:xfrm>
          <a:custGeom>
            <a:avLst/>
            <a:gdLst/>
            <a:ahLst/>
            <a:cxnLst/>
            <a:rect l="l" t="t" r="r" b="b"/>
            <a:pathLst>
              <a:path w="692798" h="510610" extrusionOk="0">
                <a:moveTo>
                  <a:pt x="692798" y="224339"/>
                </a:moveTo>
                <a:lnTo>
                  <a:pt x="308036" y="510610"/>
                </a:lnTo>
                <a:lnTo>
                  <a:pt x="64876" y="168539"/>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133" name="Google Shape;133;p10"/>
          <p:cNvSpPr/>
          <p:nvPr/>
        </p:nvSpPr>
        <p:spPr>
          <a:xfrm rot="-838582">
            <a:off x="11545452" y="1030689"/>
            <a:ext cx="162256" cy="119587"/>
          </a:xfrm>
          <a:custGeom>
            <a:avLst/>
            <a:gdLst/>
            <a:ahLst/>
            <a:cxnLst/>
            <a:rect l="l" t="t" r="r" b="b"/>
            <a:pathLst>
              <a:path w="692798" h="510610" extrusionOk="0">
                <a:moveTo>
                  <a:pt x="692798" y="224339"/>
                </a:moveTo>
                <a:lnTo>
                  <a:pt x="308036" y="510610"/>
                </a:lnTo>
                <a:lnTo>
                  <a:pt x="64876" y="168539"/>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134" name="Google Shape;134;p10"/>
          <p:cNvSpPr/>
          <p:nvPr/>
        </p:nvSpPr>
        <p:spPr>
          <a:xfrm rot="-4284707">
            <a:off x="11756248" y="247552"/>
            <a:ext cx="216995" cy="159931"/>
          </a:xfrm>
          <a:custGeom>
            <a:avLst/>
            <a:gdLst/>
            <a:ahLst/>
            <a:cxnLst/>
            <a:rect l="l" t="t" r="r" b="b"/>
            <a:pathLst>
              <a:path w="692798" h="510610" extrusionOk="0">
                <a:moveTo>
                  <a:pt x="692798" y="224339"/>
                </a:moveTo>
                <a:lnTo>
                  <a:pt x="308036" y="510610"/>
                </a:lnTo>
                <a:lnTo>
                  <a:pt x="64876" y="168539"/>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135" name="Google Shape;135;p10"/>
          <p:cNvSpPr/>
          <p:nvPr/>
        </p:nvSpPr>
        <p:spPr>
          <a:xfrm rot="-1517764">
            <a:off x="11448108" y="631127"/>
            <a:ext cx="216995" cy="159931"/>
          </a:xfrm>
          <a:custGeom>
            <a:avLst/>
            <a:gdLst/>
            <a:ahLst/>
            <a:cxnLst/>
            <a:rect l="l" t="t" r="r" b="b"/>
            <a:pathLst>
              <a:path w="692798" h="510610" extrusionOk="0">
                <a:moveTo>
                  <a:pt x="692798" y="224339"/>
                </a:moveTo>
                <a:lnTo>
                  <a:pt x="308036" y="510610"/>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136" name="Google Shape;136;p10"/>
          <p:cNvSpPr/>
          <p:nvPr/>
        </p:nvSpPr>
        <p:spPr>
          <a:xfrm rot="-1720268">
            <a:off x="11668879" y="824433"/>
            <a:ext cx="216995" cy="159931"/>
          </a:xfrm>
          <a:custGeom>
            <a:avLst/>
            <a:gdLst/>
            <a:ahLst/>
            <a:cxnLst/>
            <a:rect l="l" t="t" r="r" b="b"/>
            <a:pathLst>
              <a:path w="692798" h="510610" extrusionOk="0">
                <a:moveTo>
                  <a:pt x="692798" y="224339"/>
                </a:moveTo>
                <a:lnTo>
                  <a:pt x="308036" y="510610"/>
                </a:lnTo>
                <a:lnTo>
                  <a:pt x="64876" y="168539"/>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137" name="Google Shape;137;p10"/>
          <p:cNvSpPr/>
          <p:nvPr/>
        </p:nvSpPr>
        <p:spPr>
          <a:xfrm rot="328041">
            <a:off x="10094502" y="901548"/>
            <a:ext cx="579699" cy="606799"/>
          </a:xfrm>
          <a:custGeom>
            <a:avLst/>
            <a:gdLst/>
            <a:ahLst/>
            <a:cxnLst/>
            <a:rect l="l" t="t" r="r" b="b"/>
            <a:pathLst>
              <a:path w="487806" h="510610" extrusionOk="0">
                <a:moveTo>
                  <a:pt x="487806" y="171848"/>
                </a:moveTo>
                <a:lnTo>
                  <a:pt x="308036" y="510610"/>
                </a:lnTo>
                <a:lnTo>
                  <a:pt x="0" y="0"/>
                </a:lnTo>
                <a:lnTo>
                  <a:pt x="487806" y="171848"/>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138" name="Google Shape;138;p10"/>
          <p:cNvSpPr/>
          <p:nvPr/>
        </p:nvSpPr>
        <p:spPr>
          <a:xfrm>
            <a:off x="10871770" y="1202556"/>
            <a:ext cx="316887" cy="233554"/>
          </a:xfrm>
          <a:custGeom>
            <a:avLst/>
            <a:gdLst/>
            <a:ahLst/>
            <a:cxnLst/>
            <a:rect l="l" t="t" r="r" b="b"/>
            <a:pathLst>
              <a:path w="692798" h="510610" extrusionOk="0">
                <a:moveTo>
                  <a:pt x="692798" y="224339"/>
                </a:moveTo>
                <a:lnTo>
                  <a:pt x="308036" y="510610"/>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139" name="Google Shape;139;p10"/>
          <p:cNvSpPr/>
          <p:nvPr/>
        </p:nvSpPr>
        <p:spPr>
          <a:xfrm rot="-838582">
            <a:off x="11512604" y="1484835"/>
            <a:ext cx="162256" cy="119587"/>
          </a:xfrm>
          <a:custGeom>
            <a:avLst/>
            <a:gdLst/>
            <a:ahLst/>
            <a:cxnLst/>
            <a:rect l="l" t="t" r="r" b="b"/>
            <a:pathLst>
              <a:path w="692798" h="510610" extrusionOk="0">
                <a:moveTo>
                  <a:pt x="692798" y="224339"/>
                </a:moveTo>
                <a:lnTo>
                  <a:pt x="308036" y="510610"/>
                </a:lnTo>
                <a:lnTo>
                  <a:pt x="64876" y="168539"/>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140" name="Google Shape;140;p10"/>
          <p:cNvSpPr/>
          <p:nvPr/>
        </p:nvSpPr>
        <p:spPr>
          <a:xfrm rot="1160487">
            <a:off x="10291662" y="1614015"/>
            <a:ext cx="316887" cy="233554"/>
          </a:xfrm>
          <a:custGeom>
            <a:avLst/>
            <a:gdLst/>
            <a:ahLst/>
            <a:cxnLst/>
            <a:rect l="l" t="t" r="r" b="b"/>
            <a:pathLst>
              <a:path w="692798" h="510610" extrusionOk="0">
                <a:moveTo>
                  <a:pt x="692798" y="224339"/>
                </a:moveTo>
                <a:lnTo>
                  <a:pt x="308036" y="510610"/>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141" name="Google Shape;141;p10"/>
          <p:cNvSpPr/>
          <p:nvPr/>
        </p:nvSpPr>
        <p:spPr>
          <a:xfrm rot="803026">
            <a:off x="11586107" y="2015428"/>
            <a:ext cx="162256" cy="119587"/>
          </a:xfrm>
          <a:custGeom>
            <a:avLst/>
            <a:gdLst/>
            <a:ahLst/>
            <a:cxnLst/>
            <a:rect l="l" t="t" r="r" b="b"/>
            <a:pathLst>
              <a:path w="692798" h="510610" extrusionOk="0">
                <a:moveTo>
                  <a:pt x="692798" y="224339"/>
                </a:moveTo>
                <a:lnTo>
                  <a:pt x="308036" y="510610"/>
                </a:lnTo>
                <a:lnTo>
                  <a:pt x="64876" y="168539"/>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142" name="Google Shape;142;p10"/>
          <p:cNvSpPr txBox="1">
            <a:spLocks noGrp="1"/>
          </p:cNvSpPr>
          <p:nvPr>
            <p:ph type="title"/>
          </p:nvPr>
        </p:nvSpPr>
        <p:spPr>
          <a:xfrm>
            <a:off x="432000" y="432000"/>
            <a:ext cx="11340000" cy="432000"/>
          </a:xfrm>
          <a:prstGeom prst="rect">
            <a:avLst/>
          </a:prstGeom>
          <a:noFill/>
          <a:ln>
            <a:noFill/>
          </a:ln>
        </p:spPr>
        <p:txBody>
          <a:bodyPr spcFirstLastPara="1" wrap="square" lIns="0" tIns="0" rIns="0" bIns="0" anchor="ctr" anchorCtr="0"/>
          <a:lstStyle>
            <a:lvl1pPr marR="0" lvl="0" algn="l" rtl="0">
              <a:lnSpc>
                <a:spcPct val="90000"/>
              </a:lnSpc>
              <a:spcBef>
                <a:spcPts val="0"/>
              </a:spcBef>
              <a:spcAft>
                <a:spcPts val="0"/>
              </a:spcAft>
              <a:buClr>
                <a:srgbClr val="3F3F3F"/>
              </a:buClr>
              <a:buSzPts val="4800"/>
              <a:buFont typeface="Economica"/>
              <a:buNone/>
              <a:defRPr sz="4800" b="0" i="0" u="none" strike="noStrike" cap="none">
                <a:solidFill>
                  <a:srgbClr val="3F3F3F"/>
                </a:solidFill>
                <a:latin typeface="Economica"/>
                <a:ea typeface="Economica"/>
                <a:cs typeface="Economica"/>
                <a:sym typeface="Economica"/>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endParaRPr/>
          </a:p>
        </p:txBody>
      </p:sp>
      <p:sp>
        <p:nvSpPr>
          <p:cNvPr id="143" name="Google Shape;143;p10"/>
          <p:cNvSpPr txBox="1">
            <a:spLocks noGrp="1"/>
          </p:cNvSpPr>
          <p:nvPr>
            <p:ph type="body" idx="1"/>
          </p:nvPr>
        </p:nvSpPr>
        <p:spPr>
          <a:xfrm>
            <a:off x="432000" y="1152000"/>
            <a:ext cx="5472000" cy="360000"/>
          </a:xfrm>
          <a:prstGeom prst="rect">
            <a:avLst/>
          </a:prstGeom>
          <a:noFill/>
          <a:ln>
            <a:noFill/>
          </a:ln>
        </p:spPr>
        <p:txBody>
          <a:bodyPr spcFirstLastPara="1" wrap="square" lIns="0" tIns="0" rIns="0" bIns="0" anchor="t" anchorCtr="0"/>
          <a:lstStyle>
            <a:lvl1pPr marL="457200" marR="0" lvl="0" indent="-228600" algn="l" rtl="0">
              <a:lnSpc>
                <a:spcPct val="90000"/>
              </a:lnSpc>
              <a:spcBef>
                <a:spcPts val="1000"/>
              </a:spcBef>
              <a:spcAft>
                <a:spcPts val="0"/>
              </a:spcAft>
              <a:buClr>
                <a:srgbClr val="3F3F3F"/>
              </a:buClr>
              <a:buSzPts val="2400"/>
              <a:buFont typeface="Arial"/>
              <a:buNone/>
              <a:defRPr sz="2400" b="1" i="0" u="none" strike="noStrike" cap="none">
                <a:solidFill>
                  <a:srgbClr val="3F3F3F"/>
                </a:solidFill>
                <a:latin typeface="Calibri"/>
                <a:ea typeface="Calibri"/>
                <a:cs typeface="Calibri"/>
                <a:sym typeface="Calibri"/>
              </a:defRPr>
            </a:lvl1pPr>
            <a:lvl2pPr marL="914400" marR="0" lvl="1" indent="-228600" algn="l" rtl="0">
              <a:lnSpc>
                <a:spcPct val="90000"/>
              </a:lnSpc>
              <a:spcBef>
                <a:spcPts val="500"/>
              </a:spcBef>
              <a:spcAft>
                <a:spcPts val="0"/>
              </a:spcAft>
              <a:buClr>
                <a:srgbClr val="3F3F3F"/>
              </a:buClr>
              <a:buSzPts val="2000"/>
              <a:buFont typeface="Arial"/>
              <a:buNone/>
              <a:defRPr sz="2000" b="1" i="0" u="none" strike="noStrike" cap="none">
                <a:solidFill>
                  <a:srgbClr val="3F3F3F"/>
                </a:solidFill>
                <a:latin typeface="Calibri"/>
                <a:ea typeface="Calibri"/>
                <a:cs typeface="Calibri"/>
                <a:sym typeface="Calibri"/>
              </a:defRPr>
            </a:lvl2pPr>
            <a:lvl3pPr marL="1371600" marR="0" lvl="2" indent="-228600" algn="l" rtl="0">
              <a:lnSpc>
                <a:spcPct val="90000"/>
              </a:lnSpc>
              <a:spcBef>
                <a:spcPts val="500"/>
              </a:spcBef>
              <a:spcAft>
                <a:spcPts val="0"/>
              </a:spcAft>
              <a:buClr>
                <a:srgbClr val="3F3F3F"/>
              </a:buClr>
              <a:buSzPts val="1800"/>
              <a:buFont typeface="Arial"/>
              <a:buNone/>
              <a:defRPr sz="1800" b="1" i="0" u="none" strike="noStrike" cap="none">
                <a:solidFill>
                  <a:srgbClr val="3F3F3F"/>
                </a:solidFill>
                <a:latin typeface="Calibri"/>
                <a:ea typeface="Calibri"/>
                <a:cs typeface="Calibri"/>
                <a:sym typeface="Calibri"/>
              </a:defRPr>
            </a:lvl3pPr>
            <a:lvl4pPr marL="1828800" marR="0" lvl="3" indent="-228600" algn="l" rtl="0">
              <a:lnSpc>
                <a:spcPct val="90000"/>
              </a:lnSpc>
              <a:spcBef>
                <a:spcPts val="500"/>
              </a:spcBef>
              <a:spcAft>
                <a:spcPts val="0"/>
              </a:spcAft>
              <a:buClr>
                <a:srgbClr val="3F3F3F"/>
              </a:buClr>
              <a:buSzPts val="1600"/>
              <a:buFont typeface="Arial"/>
              <a:buNone/>
              <a:defRPr sz="1600" b="1" i="0" u="none" strike="noStrike" cap="none">
                <a:solidFill>
                  <a:srgbClr val="3F3F3F"/>
                </a:solidFill>
                <a:latin typeface="Calibri"/>
                <a:ea typeface="Calibri"/>
                <a:cs typeface="Calibri"/>
                <a:sym typeface="Calibri"/>
              </a:defRPr>
            </a:lvl4pPr>
            <a:lvl5pPr marL="2286000" marR="0" lvl="4" indent="-228600" algn="l" rtl="0">
              <a:lnSpc>
                <a:spcPct val="90000"/>
              </a:lnSpc>
              <a:spcBef>
                <a:spcPts val="500"/>
              </a:spcBef>
              <a:spcAft>
                <a:spcPts val="0"/>
              </a:spcAft>
              <a:buClr>
                <a:srgbClr val="3F3F3F"/>
              </a:buClr>
              <a:buSzPts val="1600"/>
              <a:buFont typeface="Arial"/>
              <a:buNone/>
              <a:defRPr sz="1600" b="1" i="0" u="none" strike="noStrike" cap="none">
                <a:solidFill>
                  <a:srgbClr val="3F3F3F"/>
                </a:solidFill>
                <a:latin typeface="Calibri"/>
                <a:ea typeface="Calibri"/>
                <a:cs typeface="Calibri"/>
                <a:sym typeface="Calibri"/>
              </a:defRPr>
            </a:lvl5pPr>
            <a:lvl6pPr marL="2743200" marR="0" lvl="5" indent="-228600" algn="l" rtl="0">
              <a:lnSpc>
                <a:spcPct val="90000"/>
              </a:lnSpc>
              <a:spcBef>
                <a:spcPts val="500"/>
              </a:spcBef>
              <a:spcAft>
                <a:spcPts val="0"/>
              </a:spcAft>
              <a:buClr>
                <a:schemeClr val="dk1"/>
              </a:buClr>
              <a:buSzPts val="1600"/>
              <a:buFont typeface="Arial"/>
              <a:buNone/>
              <a:defRPr sz="1600" b="1" i="0" u="none" strike="noStrike" cap="none">
                <a:solidFill>
                  <a:schemeClr val="dk1"/>
                </a:solidFill>
                <a:latin typeface="Calibri"/>
                <a:ea typeface="Calibri"/>
                <a:cs typeface="Calibri"/>
                <a:sym typeface="Calibri"/>
              </a:defRPr>
            </a:lvl6pPr>
            <a:lvl7pPr marL="3200400" marR="0" lvl="6" indent="-228600" algn="l" rtl="0">
              <a:lnSpc>
                <a:spcPct val="90000"/>
              </a:lnSpc>
              <a:spcBef>
                <a:spcPts val="500"/>
              </a:spcBef>
              <a:spcAft>
                <a:spcPts val="0"/>
              </a:spcAft>
              <a:buClr>
                <a:schemeClr val="dk1"/>
              </a:buClr>
              <a:buSzPts val="1600"/>
              <a:buFont typeface="Arial"/>
              <a:buNone/>
              <a:defRPr sz="1600" b="1" i="0" u="none" strike="noStrike" cap="none">
                <a:solidFill>
                  <a:schemeClr val="dk1"/>
                </a:solidFill>
                <a:latin typeface="Calibri"/>
                <a:ea typeface="Calibri"/>
                <a:cs typeface="Calibri"/>
                <a:sym typeface="Calibri"/>
              </a:defRPr>
            </a:lvl7pPr>
            <a:lvl8pPr marL="3657600" marR="0" lvl="7" indent="-228600" algn="l" rtl="0">
              <a:lnSpc>
                <a:spcPct val="90000"/>
              </a:lnSpc>
              <a:spcBef>
                <a:spcPts val="500"/>
              </a:spcBef>
              <a:spcAft>
                <a:spcPts val="0"/>
              </a:spcAft>
              <a:buClr>
                <a:schemeClr val="dk1"/>
              </a:buClr>
              <a:buSzPts val="1600"/>
              <a:buFont typeface="Arial"/>
              <a:buNone/>
              <a:defRPr sz="1600" b="1" i="0" u="none" strike="noStrike" cap="none">
                <a:solidFill>
                  <a:schemeClr val="dk1"/>
                </a:solidFill>
                <a:latin typeface="Calibri"/>
                <a:ea typeface="Calibri"/>
                <a:cs typeface="Calibri"/>
                <a:sym typeface="Calibri"/>
              </a:defRPr>
            </a:lvl8pPr>
            <a:lvl9pPr marL="4114800" marR="0" lvl="8" indent="-228600" algn="l" rtl="0">
              <a:lnSpc>
                <a:spcPct val="90000"/>
              </a:lnSpc>
              <a:spcBef>
                <a:spcPts val="500"/>
              </a:spcBef>
              <a:spcAft>
                <a:spcPts val="0"/>
              </a:spcAft>
              <a:buClr>
                <a:schemeClr val="dk1"/>
              </a:buClr>
              <a:buSzPts val="1600"/>
              <a:buFont typeface="Arial"/>
              <a:buNone/>
              <a:defRPr sz="1600" b="1" i="0" u="none" strike="noStrike" cap="none">
                <a:solidFill>
                  <a:schemeClr val="dk1"/>
                </a:solidFill>
                <a:latin typeface="Calibri"/>
                <a:ea typeface="Calibri"/>
                <a:cs typeface="Calibri"/>
                <a:sym typeface="Calibri"/>
              </a:defRPr>
            </a:lvl9pPr>
          </a:lstStyle>
          <a:p>
            <a:endParaRPr/>
          </a:p>
        </p:txBody>
      </p:sp>
      <p:sp>
        <p:nvSpPr>
          <p:cNvPr id="144" name="Google Shape;144;p10"/>
          <p:cNvSpPr txBox="1">
            <a:spLocks noGrp="1"/>
          </p:cNvSpPr>
          <p:nvPr>
            <p:ph type="body" idx="2"/>
          </p:nvPr>
        </p:nvSpPr>
        <p:spPr>
          <a:xfrm>
            <a:off x="432000" y="1584000"/>
            <a:ext cx="5472000" cy="4608000"/>
          </a:xfrm>
          <a:prstGeom prst="rect">
            <a:avLst/>
          </a:prstGeom>
          <a:noFill/>
          <a:ln>
            <a:noFill/>
          </a:ln>
        </p:spPr>
        <p:txBody>
          <a:bodyPr spcFirstLastPara="1" wrap="square" lIns="0" tIns="0" rIns="0" bIns="0" anchor="t" anchorCtr="0"/>
          <a:lstStyle>
            <a:lvl1pPr marL="457200" marR="0" lvl="0" indent="-342900" algn="l" rtl="0">
              <a:lnSpc>
                <a:spcPct val="90000"/>
              </a:lnSpc>
              <a:spcBef>
                <a:spcPts val="1000"/>
              </a:spcBef>
              <a:spcAft>
                <a:spcPts val="0"/>
              </a:spcAft>
              <a:buClr>
                <a:srgbClr val="3F3F3F"/>
              </a:buClr>
              <a:buSzPts val="1800"/>
              <a:buFont typeface="Arial"/>
              <a:buChar char="•"/>
              <a:defRPr sz="18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45" name="Google Shape;145;p10"/>
          <p:cNvSpPr txBox="1">
            <a:spLocks noGrp="1"/>
          </p:cNvSpPr>
          <p:nvPr>
            <p:ph type="ftr" idx="11"/>
          </p:nvPr>
        </p:nvSpPr>
        <p:spPr>
          <a:xfrm>
            <a:off x="431999" y="6188628"/>
            <a:ext cx="8784941" cy="365125"/>
          </a:xfrm>
          <a:prstGeom prst="rect">
            <a:avLst/>
          </a:prstGeom>
          <a:noFill/>
          <a:ln>
            <a:noFill/>
          </a:ln>
        </p:spPr>
        <p:txBody>
          <a:bodyPr spcFirstLastPara="1" wrap="square" lIns="0" tIns="0" rIns="0" bIns="0" anchor="ctr" anchorCtr="0"/>
          <a:lstStyle>
            <a:lvl1pPr marR="0" lvl="0" algn="l" rtl="0">
              <a:spcBef>
                <a:spcPts val="0"/>
              </a:spcBef>
              <a:spcAft>
                <a:spcPts val="0"/>
              </a:spcAft>
              <a:buSzPts val="1400"/>
              <a:buNone/>
              <a:defRPr sz="1200" b="0" i="0" u="none" strike="noStrike" cap="none">
                <a:solidFill>
                  <a:srgbClr val="3F3F3F"/>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200" b="0" i="0" u="none" strike="noStrike" kern="0" cap="none" spc="0" normalizeH="0" baseline="0" noProof="0">
              <a:ln>
                <a:noFill/>
              </a:ln>
              <a:solidFill>
                <a:srgbClr val="3F3F3F"/>
              </a:solidFill>
              <a:effectLst/>
              <a:uLnTx/>
              <a:uFillTx/>
              <a:latin typeface="Calibri"/>
              <a:cs typeface="Calibri"/>
              <a:sym typeface="Calibri"/>
            </a:endParaRPr>
          </a:p>
        </p:txBody>
      </p:sp>
      <p:sp>
        <p:nvSpPr>
          <p:cNvPr id="146" name="Google Shape;146;p10"/>
          <p:cNvSpPr>
            <a:spLocks noGrp="1"/>
          </p:cNvSpPr>
          <p:nvPr>
            <p:ph type="sldNum" idx="12"/>
          </p:nvPr>
        </p:nvSpPr>
        <p:spPr>
          <a:xfrm>
            <a:off x="11496369" y="6155190"/>
            <a:ext cx="432000" cy="432000"/>
          </a:xfrm>
          <a:prstGeom prst="ellipse">
            <a:avLst/>
          </a:prstGeom>
          <a:noFill/>
          <a:ln w="9525" cap="flat" cmpd="sng">
            <a:solidFill>
              <a:schemeClr val="accent1"/>
            </a:solidFill>
            <a:prstDash val="solid"/>
            <a:round/>
            <a:headEnd type="none" w="sm" len="sm"/>
            <a:tailEnd type="none" w="sm" len="sm"/>
          </a:ln>
        </p:spPr>
        <p:txBody>
          <a:bodyPr spcFirstLastPara="1" wrap="square" lIns="0" tIns="0" rIns="0" bIns="0" anchor="ctr" anchorCtr="0">
            <a:noAutofit/>
          </a:bodyPr>
          <a:lstStyle>
            <a:lvl1pPr marL="0" marR="0" lvl="0" indent="0" algn="ctr" rtl="0">
              <a:spcBef>
                <a:spcPts val="0"/>
              </a:spcBef>
              <a:buNone/>
              <a:defRPr sz="1200" b="1" i="1" u="none" strike="noStrike" cap="none">
                <a:solidFill>
                  <a:srgbClr val="3F3F3F"/>
                </a:solidFill>
                <a:latin typeface="Rockwell"/>
                <a:ea typeface="Rockwell"/>
                <a:cs typeface="Rockwell"/>
                <a:sym typeface="Rockwell"/>
              </a:defRPr>
            </a:lvl1pPr>
            <a:lvl2pPr marL="0" marR="0" lvl="1" indent="0" algn="ctr" rtl="0">
              <a:spcBef>
                <a:spcPts val="0"/>
              </a:spcBef>
              <a:buNone/>
              <a:defRPr sz="1200" b="1" i="1" u="none" strike="noStrike" cap="none">
                <a:solidFill>
                  <a:srgbClr val="3F3F3F"/>
                </a:solidFill>
                <a:latin typeface="Rockwell"/>
                <a:ea typeface="Rockwell"/>
                <a:cs typeface="Rockwell"/>
                <a:sym typeface="Rockwell"/>
              </a:defRPr>
            </a:lvl2pPr>
            <a:lvl3pPr marL="0" marR="0" lvl="2" indent="0" algn="ctr" rtl="0">
              <a:spcBef>
                <a:spcPts val="0"/>
              </a:spcBef>
              <a:buNone/>
              <a:defRPr sz="1200" b="1" i="1" u="none" strike="noStrike" cap="none">
                <a:solidFill>
                  <a:srgbClr val="3F3F3F"/>
                </a:solidFill>
                <a:latin typeface="Rockwell"/>
                <a:ea typeface="Rockwell"/>
                <a:cs typeface="Rockwell"/>
                <a:sym typeface="Rockwell"/>
              </a:defRPr>
            </a:lvl3pPr>
            <a:lvl4pPr marL="0" marR="0" lvl="3" indent="0" algn="ctr" rtl="0">
              <a:spcBef>
                <a:spcPts val="0"/>
              </a:spcBef>
              <a:buNone/>
              <a:defRPr sz="1200" b="1" i="1" u="none" strike="noStrike" cap="none">
                <a:solidFill>
                  <a:srgbClr val="3F3F3F"/>
                </a:solidFill>
                <a:latin typeface="Rockwell"/>
                <a:ea typeface="Rockwell"/>
                <a:cs typeface="Rockwell"/>
                <a:sym typeface="Rockwell"/>
              </a:defRPr>
            </a:lvl4pPr>
            <a:lvl5pPr marL="0" marR="0" lvl="4" indent="0" algn="ctr" rtl="0">
              <a:spcBef>
                <a:spcPts val="0"/>
              </a:spcBef>
              <a:buNone/>
              <a:defRPr sz="1200" b="1" i="1" u="none" strike="noStrike" cap="none">
                <a:solidFill>
                  <a:srgbClr val="3F3F3F"/>
                </a:solidFill>
                <a:latin typeface="Rockwell"/>
                <a:ea typeface="Rockwell"/>
                <a:cs typeface="Rockwell"/>
                <a:sym typeface="Rockwell"/>
              </a:defRPr>
            </a:lvl5pPr>
            <a:lvl6pPr marL="0" marR="0" lvl="5" indent="0" algn="ctr" rtl="0">
              <a:spcBef>
                <a:spcPts val="0"/>
              </a:spcBef>
              <a:buNone/>
              <a:defRPr sz="1200" b="1" i="1" u="none" strike="noStrike" cap="none">
                <a:solidFill>
                  <a:srgbClr val="3F3F3F"/>
                </a:solidFill>
                <a:latin typeface="Rockwell"/>
                <a:ea typeface="Rockwell"/>
                <a:cs typeface="Rockwell"/>
                <a:sym typeface="Rockwell"/>
              </a:defRPr>
            </a:lvl6pPr>
            <a:lvl7pPr marL="0" marR="0" lvl="6" indent="0" algn="ctr" rtl="0">
              <a:spcBef>
                <a:spcPts val="0"/>
              </a:spcBef>
              <a:buNone/>
              <a:defRPr sz="1200" b="1" i="1" u="none" strike="noStrike" cap="none">
                <a:solidFill>
                  <a:srgbClr val="3F3F3F"/>
                </a:solidFill>
                <a:latin typeface="Rockwell"/>
                <a:ea typeface="Rockwell"/>
                <a:cs typeface="Rockwell"/>
                <a:sym typeface="Rockwell"/>
              </a:defRPr>
            </a:lvl7pPr>
            <a:lvl8pPr marL="0" marR="0" lvl="7" indent="0" algn="ctr" rtl="0">
              <a:spcBef>
                <a:spcPts val="0"/>
              </a:spcBef>
              <a:buNone/>
              <a:defRPr sz="1200" b="1" i="1" u="none" strike="noStrike" cap="none">
                <a:solidFill>
                  <a:srgbClr val="3F3F3F"/>
                </a:solidFill>
                <a:latin typeface="Rockwell"/>
                <a:ea typeface="Rockwell"/>
                <a:cs typeface="Rockwell"/>
                <a:sym typeface="Rockwell"/>
              </a:defRPr>
            </a:lvl8pPr>
            <a:lvl9pPr marL="0" marR="0" lvl="8" indent="0" algn="ctr" rtl="0">
              <a:spcBef>
                <a:spcPts val="0"/>
              </a:spcBef>
              <a:buNone/>
              <a:defRPr sz="1200" b="1" i="1" u="none" strike="noStrike" cap="none">
                <a:solidFill>
                  <a:srgbClr val="3F3F3F"/>
                </a:solidFill>
                <a:latin typeface="Rockwell"/>
                <a:ea typeface="Rockwell"/>
                <a:cs typeface="Rockwell"/>
                <a:sym typeface="Rockwell"/>
              </a:defRPr>
            </a:lvl9p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n-US" sz="1200" b="1" i="1" u="none" strike="noStrike" kern="0" cap="none" spc="0" normalizeH="0" baseline="0" noProof="0">
                <a:ln>
                  <a:noFill/>
                </a:ln>
                <a:solidFill>
                  <a:srgbClr val="3F3F3F"/>
                </a:solidFill>
                <a:effectLst/>
                <a:uLnTx/>
                <a:uFillTx/>
                <a:latin typeface="Rockwell"/>
                <a:sym typeface="Rockwell"/>
              </a:rPr>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t>‹#›</a:t>
            </a:fld>
            <a:endParaRPr kumimoji="0" sz="1200" b="1" i="1" u="none" strike="noStrike" kern="0" cap="none" spc="0" normalizeH="0" baseline="0" noProof="0">
              <a:ln>
                <a:noFill/>
              </a:ln>
              <a:solidFill>
                <a:srgbClr val="3F3F3F"/>
              </a:solidFill>
              <a:effectLst/>
              <a:uLnTx/>
              <a:uFillTx/>
              <a:latin typeface="Rockwell"/>
              <a:sym typeface="Rockwell"/>
            </a:endParaRPr>
          </a:p>
        </p:txBody>
      </p:sp>
      <p:sp>
        <p:nvSpPr>
          <p:cNvPr id="147" name="Google Shape;147;p10"/>
          <p:cNvSpPr txBox="1">
            <a:spLocks noGrp="1"/>
          </p:cNvSpPr>
          <p:nvPr>
            <p:ph type="body" idx="3"/>
          </p:nvPr>
        </p:nvSpPr>
        <p:spPr>
          <a:xfrm>
            <a:off x="6300000" y="1581663"/>
            <a:ext cx="5472000" cy="4608000"/>
          </a:xfrm>
          <a:prstGeom prst="rect">
            <a:avLst/>
          </a:prstGeom>
          <a:noFill/>
          <a:ln>
            <a:noFill/>
          </a:ln>
        </p:spPr>
        <p:txBody>
          <a:bodyPr spcFirstLastPara="1" wrap="square" lIns="0" tIns="0" rIns="0" bIns="0" anchor="t" anchorCtr="0"/>
          <a:lstStyle>
            <a:lvl1pPr marL="457200" marR="0" lvl="0" indent="-342900" algn="l" rtl="0">
              <a:lnSpc>
                <a:spcPct val="90000"/>
              </a:lnSpc>
              <a:spcBef>
                <a:spcPts val="1000"/>
              </a:spcBef>
              <a:spcAft>
                <a:spcPts val="0"/>
              </a:spcAft>
              <a:buClr>
                <a:srgbClr val="3F3F3F"/>
              </a:buClr>
              <a:buSzPts val="1800"/>
              <a:buFont typeface="Arial"/>
              <a:buChar char="•"/>
              <a:defRPr sz="18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48" name="Google Shape;148;p10"/>
          <p:cNvSpPr txBox="1">
            <a:spLocks noGrp="1"/>
          </p:cNvSpPr>
          <p:nvPr>
            <p:ph type="body" idx="4"/>
          </p:nvPr>
        </p:nvSpPr>
        <p:spPr>
          <a:xfrm>
            <a:off x="6288002" y="1151785"/>
            <a:ext cx="5483998" cy="354868"/>
          </a:xfrm>
          <a:prstGeom prst="rect">
            <a:avLst/>
          </a:prstGeom>
          <a:noFill/>
          <a:ln>
            <a:noFill/>
          </a:ln>
        </p:spPr>
        <p:txBody>
          <a:bodyPr spcFirstLastPara="1" wrap="square" lIns="0" tIns="0" rIns="0" bIns="0" anchor="t" anchorCtr="0"/>
          <a:lstStyle>
            <a:lvl1pPr marL="457200" marR="0" lvl="0" indent="-228600" algn="l" rtl="0">
              <a:lnSpc>
                <a:spcPct val="90000"/>
              </a:lnSpc>
              <a:spcBef>
                <a:spcPts val="1000"/>
              </a:spcBef>
              <a:spcAft>
                <a:spcPts val="0"/>
              </a:spcAft>
              <a:buClr>
                <a:srgbClr val="3F3F3F"/>
              </a:buClr>
              <a:buSzPts val="2400"/>
              <a:buFont typeface="Arial"/>
              <a:buNone/>
              <a:defRPr sz="2400" b="1"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Tree>
    <p:extLst>
      <p:ext uri="{BB962C8B-B14F-4D97-AF65-F5344CB8AC3E}">
        <p14:creationId xmlns:p14="http://schemas.microsoft.com/office/powerpoint/2010/main" val="3628121789"/>
      </p:ext>
    </p:extLst>
  </p:cSld>
  <p:clrMapOvr>
    <a:masterClrMapping/>
  </p:clrMapOvr>
</p:sldLayout>
</file>

<file path=ppt/slideLayouts/slideLayout241.xml><?xml version="1.0" encoding="utf-8"?>
<p:sldLayout xmlns:a="http://schemas.openxmlformats.org/drawingml/2006/main" xmlns:r="http://schemas.openxmlformats.org/officeDocument/2006/relationships" xmlns:p="http://schemas.openxmlformats.org/presentationml/2006/main" showMasterSp="0" matchingName="Thank You">
  <p:cSld name="Thank You">
    <p:bg>
      <p:bgPr>
        <a:solidFill>
          <a:schemeClr val="lt1"/>
        </a:solidFill>
        <a:effectLst/>
      </p:bgPr>
    </p:bg>
    <p:spTree>
      <p:nvGrpSpPr>
        <p:cNvPr id="1" name="Shape 149"/>
        <p:cNvGrpSpPr/>
        <p:nvPr/>
      </p:nvGrpSpPr>
      <p:grpSpPr>
        <a:xfrm>
          <a:off x="0" y="0"/>
          <a:ext cx="0" cy="0"/>
          <a:chOff x="0" y="0"/>
          <a:chExt cx="0" cy="0"/>
        </a:xfrm>
      </p:grpSpPr>
      <p:sp>
        <p:nvSpPr>
          <p:cNvPr id="150" name="Google Shape;150;p11"/>
          <p:cNvSpPr>
            <a:spLocks noGrp="1"/>
          </p:cNvSpPr>
          <p:nvPr>
            <p:ph type="pic" idx="2"/>
          </p:nvPr>
        </p:nvSpPr>
        <p:spPr>
          <a:xfrm>
            <a:off x="86715" y="86714"/>
            <a:ext cx="12018572" cy="6684572"/>
          </a:xfrm>
          <a:prstGeom prst="rect">
            <a:avLst/>
          </a:prstGeom>
          <a:solidFill>
            <a:srgbClr val="D8D8D8"/>
          </a:solidFill>
          <a:ln>
            <a:noFill/>
          </a:ln>
        </p:spPr>
        <p:txBody>
          <a:bodyPr spcFirstLastPara="1" wrap="square" lIns="360000" tIns="360000" rIns="0" bIns="0" anchor="t" anchorCtr="0"/>
          <a:lstStyle>
            <a:lvl1pPr marR="0" lvl="0" algn="l" rtl="0">
              <a:lnSpc>
                <a:spcPct val="90000"/>
              </a:lnSpc>
              <a:spcBef>
                <a:spcPts val="1000"/>
              </a:spcBef>
              <a:spcAft>
                <a:spcPts val="0"/>
              </a:spcAft>
              <a:buClr>
                <a:srgbClr val="3F3F3F"/>
              </a:buClr>
              <a:buSzPts val="1100"/>
              <a:buFont typeface="Arial"/>
              <a:buNone/>
              <a:defRPr sz="1100" b="0" i="1" u="none" strike="noStrike" cap="none">
                <a:solidFill>
                  <a:srgbClr val="3F3F3F"/>
                </a:solidFill>
                <a:latin typeface="Times New Roman"/>
                <a:ea typeface="Times New Roman"/>
                <a:cs typeface="Times New Roman"/>
                <a:sym typeface="Times New Roman"/>
              </a:defRPr>
            </a:lvl1pPr>
            <a:lvl2pPr marR="0" lvl="1"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R="0" lvl="2"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R="0" lvl="3"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R="0" lvl="4"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R="0" lvl="5"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R="0" lvl="6"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R="0" lvl="7"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R="0" lvl="8"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51" name="Google Shape;151;p11"/>
          <p:cNvSpPr txBox="1">
            <a:spLocks noGrp="1"/>
          </p:cNvSpPr>
          <p:nvPr>
            <p:ph type="ctrTitle"/>
          </p:nvPr>
        </p:nvSpPr>
        <p:spPr>
          <a:xfrm>
            <a:off x="2494607" y="2237328"/>
            <a:ext cx="7202786" cy="1449788"/>
          </a:xfrm>
          <a:prstGeom prst="rect">
            <a:avLst/>
          </a:prstGeom>
          <a:solidFill>
            <a:schemeClr val="dk1">
              <a:alpha val="80000"/>
            </a:schemeClr>
          </a:solidFill>
          <a:ln>
            <a:noFill/>
          </a:ln>
        </p:spPr>
        <p:txBody>
          <a:bodyPr spcFirstLastPara="1" wrap="square" lIns="288000" tIns="0" rIns="2160000" bIns="144000" anchor="b" anchorCtr="0"/>
          <a:lstStyle>
            <a:lvl1pPr marR="0" lvl="0" algn="r" rtl="0">
              <a:lnSpc>
                <a:spcPct val="90000"/>
              </a:lnSpc>
              <a:spcBef>
                <a:spcPts val="0"/>
              </a:spcBef>
              <a:spcAft>
                <a:spcPts val="0"/>
              </a:spcAft>
              <a:buClr>
                <a:schemeClr val="lt1"/>
              </a:buClr>
              <a:buSzPts val="6600"/>
              <a:buFont typeface="Economica"/>
              <a:buNone/>
              <a:defRPr sz="6600" b="0" i="0" u="none" strike="noStrike" cap="none">
                <a:solidFill>
                  <a:schemeClr val="lt1"/>
                </a:solidFill>
                <a:latin typeface="Economica"/>
                <a:ea typeface="Economica"/>
                <a:cs typeface="Economica"/>
                <a:sym typeface="Economica"/>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endParaRPr/>
          </a:p>
        </p:txBody>
      </p:sp>
      <p:sp>
        <p:nvSpPr>
          <p:cNvPr id="152" name="Google Shape;152;p11"/>
          <p:cNvSpPr txBox="1">
            <a:spLocks noGrp="1"/>
          </p:cNvSpPr>
          <p:nvPr>
            <p:ph type="subTitle" idx="1"/>
          </p:nvPr>
        </p:nvSpPr>
        <p:spPr>
          <a:xfrm>
            <a:off x="2494607" y="3684672"/>
            <a:ext cx="5282503" cy="1604172"/>
          </a:xfrm>
          <a:prstGeom prst="rect">
            <a:avLst/>
          </a:prstGeom>
          <a:solidFill>
            <a:schemeClr val="dk1">
              <a:alpha val="89803"/>
            </a:schemeClr>
          </a:solidFill>
          <a:ln>
            <a:noFill/>
          </a:ln>
        </p:spPr>
        <p:txBody>
          <a:bodyPr spcFirstLastPara="1" wrap="square" lIns="216000" tIns="144000" rIns="576000" bIns="0" anchor="t" anchorCtr="0"/>
          <a:lstStyle>
            <a:lvl1pPr marR="0" lvl="0" algn="r" rtl="0">
              <a:lnSpc>
                <a:spcPct val="90000"/>
              </a:lnSpc>
              <a:spcBef>
                <a:spcPts val="1000"/>
              </a:spcBef>
              <a:spcAft>
                <a:spcPts val="0"/>
              </a:spcAft>
              <a:buClr>
                <a:schemeClr val="lt1"/>
              </a:buClr>
              <a:buSzPts val="2100"/>
              <a:buFont typeface="Arial"/>
              <a:buNone/>
              <a:defRPr sz="2100" b="0" i="0" u="none" strike="noStrike" cap="none">
                <a:solidFill>
                  <a:schemeClr val="lt1"/>
                </a:solidFill>
                <a:latin typeface="Rockwell"/>
                <a:ea typeface="Rockwell"/>
                <a:cs typeface="Rockwell"/>
                <a:sym typeface="Rockwell"/>
              </a:defRPr>
            </a:lvl1pPr>
            <a:lvl2pPr marR="0" lvl="1" algn="ctr" rtl="0">
              <a:lnSpc>
                <a:spcPct val="90000"/>
              </a:lnSpc>
              <a:spcBef>
                <a:spcPts val="500"/>
              </a:spcBef>
              <a:spcAft>
                <a:spcPts val="0"/>
              </a:spcAft>
              <a:buClr>
                <a:srgbClr val="3F3F3F"/>
              </a:buClr>
              <a:buSzPts val="2000"/>
              <a:buFont typeface="Arial"/>
              <a:buNone/>
              <a:defRPr sz="2000" b="0" i="0" u="none" strike="noStrike" cap="none">
                <a:solidFill>
                  <a:srgbClr val="3F3F3F"/>
                </a:solidFill>
                <a:latin typeface="Calibri"/>
                <a:ea typeface="Calibri"/>
                <a:cs typeface="Calibri"/>
                <a:sym typeface="Calibri"/>
              </a:defRPr>
            </a:lvl2pPr>
            <a:lvl3pPr marR="0" lvl="2" algn="ctr" rtl="0">
              <a:lnSpc>
                <a:spcPct val="90000"/>
              </a:lnSpc>
              <a:spcBef>
                <a:spcPts val="500"/>
              </a:spcBef>
              <a:spcAft>
                <a:spcPts val="0"/>
              </a:spcAft>
              <a:buClr>
                <a:srgbClr val="3F3F3F"/>
              </a:buClr>
              <a:buSzPts val="1800"/>
              <a:buFont typeface="Arial"/>
              <a:buNone/>
              <a:defRPr sz="1800" b="0" i="0" u="none" strike="noStrike" cap="none">
                <a:solidFill>
                  <a:srgbClr val="3F3F3F"/>
                </a:solidFill>
                <a:latin typeface="Calibri"/>
                <a:ea typeface="Calibri"/>
                <a:cs typeface="Calibri"/>
                <a:sym typeface="Calibri"/>
              </a:defRPr>
            </a:lvl3pPr>
            <a:lvl4pPr marR="0" lvl="3" algn="ctr" rtl="0">
              <a:lnSpc>
                <a:spcPct val="90000"/>
              </a:lnSpc>
              <a:spcBef>
                <a:spcPts val="500"/>
              </a:spcBef>
              <a:spcAft>
                <a:spcPts val="0"/>
              </a:spcAft>
              <a:buClr>
                <a:srgbClr val="3F3F3F"/>
              </a:buClr>
              <a:buSzPts val="1600"/>
              <a:buFont typeface="Arial"/>
              <a:buNone/>
              <a:defRPr sz="1600" b="0" i="0" u="none" strike="noStrike" cap="none">
                <a:solidFill>
                  <a:srgbClr val="3F3F3F"/>
                </a:solidFill>
                <a:latin typeface="Calibri"/>
                <a:ea typeface="Calibri"/>
                <a:cs typeface="Calibri"/>
                <a:sym typeface="Calibri"/>
              </a:defRPr>
            </a:lvl4pPr>
            <a:lvl5pPr marR="0" lvl="4" algn="ctr" rtl="0">
              <a:lnSpc>
                <a:spcPct val="90000"/>
              </a:lnSpc>
              <a:spcBef>
                <a:spcPts val="500"/>
              </a:spcBef>
              <a:spcAft>
                <a:spcPts val="0"/>
              </a:spcAft>
              <a:buClr>
                <a:srgbClr val="3F3F3F"/>
              </a:buClr>
              <a:buSzPts val="1600"/>
              <a:buFont typeface="Arial"/>
              <a:buNone/>
              <a:defRPr sz="1600" b="0" i="0" u="none" strike="noStrike" cap="none">
                <a:solidFill>
                  <a:srgbClr val="3F3F3F"/>
                </a:solidFill>
                <a:latin typeface="Calibri"/>
                <a:ea typeface="Calibri"/>
                <a:cs typeface="Calibri"/>
                <a:sym typeface="Calibri"/>
              </a:defRPr>
            </a:lvl5pPr>
            <a:lvl6pPr marR="0" lvl="5" algn="ctr" rtl="0">
              <a:lnSpc>
                <a:spcPct val="90000"/>
              </a:lnSpc>
              <a:spcBef>
                <a:spcPts val="500"/>
              </a:spcBef>
              <a:spcAft>
                <a:spcPts val="0"/>
              </a:spcAft>
              <a:buClr>
                <a:schemeClr val="dk1"/>
              </a:buClr>
              <a:buSzPts val="1600"/>
              <a:buFont typeface="Arial"/>
              <a:buNone/>
              <a:defRPr sz="1600" b="0" i="0" u="none" strike="noStrike" cap="none">
                <a:solidFill>
                  <a:schemeClr val="dk1"/>
                </a:solidFill>
                <a:latin typeface="Calibri"/>
                <a:ea typeface="Calibri"/>
                <a:cs typeface="Calibri"/>
                <a:sym typeface="Calibri"/>
              </a:defRPr>
            </a:lvl6pPr>
            <a:lvl7pPr marR="0" lvl="6" algn="ctr" rtl="0">
              <a:lnSpc>
                <a:spcPct val="90000"/>
              </a:lnSpc>
              <a:spcBef>
                <a:spcPts val="500"/>
              </a:spcBef>
              <a:spcAft>
                <a:spcPts val="0"/>
              </a:spcAft>
              <a:buClr>
                <a:schemeClr val="dk1"/>
              </a:buClr>
              <a:buSzPts val="1600"/>
              <a:buFont typeface="Arial"/>
              <a:buNone/>
              <a:defRPr sz="1600" b="0" i="0" u="none" strike="noStrike" cap="none">
                <a:solidFill>
                  <a:schemeClr val="dk1"/>
                </a:solidFill>
                <a:latin typeface="Calibri"/>
                <a:ea typeface="Calibri"/>
                <a:cs typeface="Calibri"/>
                <a:sym typeface="Calibri"/>
              </a:defRPr>
            </a:lvl7pPr>
            <a:lvl8pPr marR="0" lvl="7" algn="ctr" rtl="0">
              <a:lnSpc>
                <a:spcPct val="90000"/>
              </a:lnSpc>
              <a:spcBef>
                <a:spcPts val="500"/>
              </a:spcBef>
              <a:spcAft>
                <a:spcPts val="0"/>
              </a:spcAft>
              <a:buClr>
                <a:schemeClr val="dk1"/>
              </a:buClr>
              <a:buSzPts val="1600"/>
              <a:buFont typeface="Arial"/>
              <a:buNone/>
              <a:defRPr sz="1600" b="0" i="0" u="none" strike="noStrike" cap="none">
                <a:solidFill>
                  <a:schemeClr val="dk1"/>
                </a:solidFill>
                <a:latin typeface="Calibri"/>
                <a:ea typeface="Calibri"/>
                <a:cs typeface="Calibri"/>
                <a:sym typeface="Calibri"/>
              </a:defRPr>
            </a:lvl8pPr>
            <a:lvl9pPr marR="0" lvl="8" algn="ctr" rtl="0">
              <a:lnSpc>
                <a:spcPct val="90000"/>
              </a:lnSpc>
              <a:spcBef>
                <a:spcPts val="500"/>
              </a:spcBef>
              <a:spcAft>
                <a:spcPts val="0"/>
              </a:spcAft>
              <a:buClr>
                <a:schemeClr val="dk1"/>
              </a:buClr>
              <a:buSzPts val="1600"/>
              <a:buFont typeface="Arial"/>
              <a:buNone/>
              <a:defRPr sz="1600" b="0" i="0" u="none" strike="noStrike" cap="none">
                <a:solidFill>
                  <a:schemeClr val="dk1"/>
                </a:solidFill>
                <a:latin typeface="Calibri"/>
                <a:ea typeface="Calibri"/>
                <a:cs typeface="Calibri"/>
                <a:sym typeface="Calibri"/>
              </a:defRPr>
            </a:lvl9pPr>
          </a:lstStyle>
          <a:p>
            <a:endParaRPr/>
          </a:p>
        </p:txBody>
      </p:sp>
      <p:cxnSp>
        <p:nvCxnSpPr>
          <p:cNvPr id="153" name="Google Shape;153;p11"/>
          <p:cNvCxnSpPr/>
          <p:nvPr/>
        </p:nvCxnSpPr>
        <p:spPr>
          <a:xfrm>
            <a:off x="7777113" y="2412127"/>
            <a:ext cx="0" cy="1100190"/>
          </a:xfrm>
          <a:prstGeom prst="straightConnector1">
            <a:avLst/>
          </a:prstGeom>
          <a:noFill/>
          <a:ln w="9525" cap="flat" cmpd="sng">
            <a:solidFill>
              <a:schemeClr val="accent1"/>
            </a:solidFill>
            <a:prstDash val="solid"/>
            <a:miter lim="800000"/>
            <a:headEnd type="none" w="sm" len="sm"/>
            <a:tailEnd type="none" w="sm" len="sm"/>
          </a:ln>
        </p:spPr>
      </p:cxnSp>
      <p:sp>
        <p:nvSpPr>
          <p:cNvPr id="154" name="Google Shape;154;p11"/>
          <p:cNvSpPr txBox="1">
            <a:spLocks noGrp="1"/>
          </p:cNvSpPr>
          <p:nvPr>
            <p:ph type="body" idx="3"/>
          </p:nvPr>
        </p:nvSpPr>
        <p:spPr>
          <a:xfrm>
            <a:off x="2667000" y="4142258"/>
            <a:ext cx="4508500" cy="277342"/>
          </a:xfrm>
          <a:prstGeom prst="rect">
            <a:avLst/>
          </a:prstGeom>
          <a:noFill/>
          <a:ln>
            <a:noFill/>
          </a:ln>
        </p:spPr>
        <p:txBody>
          <a:bodyPr spcFirstLastPara="1" wrap="square" lIns="0" tIns="0" rIns="0" bIns="0" anchor="ctr" anchorCtr="0"/>
          <a:lstStyle>
            <a:lvl1pPr marL="457200" marR="0" lvl="0" indent="-228600" algn="r" rtl="0">
              <a:lnSpc>
                <a:spcPct val="100000"/>
              </a:lnSpc>
              <a:spcBef>
                <a:spcPts val="1000"/>
              </a:spcBef>
              <a:spcAft>
                <a:spcPts val="0"/>
              </a:spcAft>
              <a:buClr>
                <a:schemeClr val="lt1"/>
              </a:buClr>
              <a:buSzPts val="1600"/>
              <a:buFont typeface="Arial"/>
              <a:buNone/>
              <a:defRPr sz="1600" b="0" i="0" u="none" strike="noStrike" cap="none">
                <a:solidFill>
                  <a:schemeClr val="lt1"/>
                </a:solidFill>
                <a:latin typeface="Calibri"/>
                <a:ea typeface="Calibri"/>
                <a:cs typeface="Calibri"/>
                <a:sym typeface="Calibri"/>
              </a:defRPr>
            </a:lvl1pPr>
            <a:lvl2pPr marL="914400" marR="0" lvl="1" indent="-228600" algn="r" rtl="0">
              <a:lnSpc>
                <a:spcPct val="90000"/>
              </a:lnSpc>
              <a:spcBef>
                <a:spcPts val="500"/>
              </a:spcBef>
              <a:spcAft>
                <a:spcPts val="0"/>
              </a:spcAft>
              <a:buClr>
                <a:schemeClr val="lt1"/>
              </a:buClr>
              <a:buSzPts val="1600"/>
              <a:buFont typeface="Arial"/>
              <a:buNone/>
              <a:defRPr sz="1600" b="0" i="0" u="none" strike="noStrike" cap="none">
                <a:solidFill>
                  <a:schemeClr val="lt1"/>
                </a:solidFill>
                <a:latin typeface="Calibri"/>
                <a:ea typeface="Calibri"/>
                <a:cs typeface="Calibri"/>
                <a:sym typeface="Calibri"/>
              </a:defRPr>
            </a:lvl2pPr>
            <a:lvl3pPr marL="1371600" marR="0" lvl="2" indent="-228600" algn="r" rtl="0">
              <a:lnSpc>
                <a:spcPct val="90000"/>
              </a:lnSpc>
              <a:spcBef>
                <a:spcPts val="500"/>
              </a:spcBef>
              <a:spcAft>
                <a:spcPts val="0"/>
              </a:spcAft>
              <a:buClr>
                <a:schemeClr val="lt1"/>
              </a:buClr>
              <a:buSzPts val="1400"/>
              <a:buFont typeface="Arial"/>
              <a:buNone/>
              <a:defRPr sz="1400" b="0" i="0" u="none" strike="noStrike" cap="none">
                <a:solidFill>
                  <a:schemeClr val="lt1"/>
                </a:solidFill>
                <a:latin typeface="Calibri"/>
                <a:ea typeface="Calibri"/>
                <a:cs typeface="Calibri"/>
                <a:sym typeface="Calibri"/>
              </a:defRPr>
            </a:lvl3pPr>
            <a:lvl4pPr marL="1828800" marR="0" lvl="3" indent="-228600" algn="r" rtl="0">
              <a:lnSpc>
                <a:spcPct val="90000"/>
              </a:lnSpc>
              <a:spcBef>
                <a:spcPts val="500"/>
              </a:spcBef>
              <a:spcAft>
                <a:spcPts val="0"/>
              </a:spcAft>
              <a:buClr>
                <a:schemeClr val="lt1"/>
              </a:buClr>
              <a:buSzPts val="1400"/>
              <a:buFont typeface="Arial"/>
              <a:buNone/>
              <a:defRPr sz="1400" b="0" i="0" u="none" strike="noStrike" cap="none">
                <a:solidFill>
                  <a:schemeClr val="lt1"/>
                </a:solidFill>
                <a:latin typeface="Calibri"/>
                <a:ea typeface="Calibri"/>
                <a:cs typeface="Calibri"/>
                <a:sym typeface="Calibri"/>
              </a:defRPr>
            </a:lvl4pPr>
            <a:lvl5pPr marL="2286000" marR="0" lvl="4" indent="-228600" algn="r" rtl="0">
              <a:lnSpc>
                <a:spcPct val="90000"/>
              </a:lnSpc>
              <a:spcBef>
                <a:spcPts val="500"/>
              </a:spcBef>
              <a:spcAft>
                <a:spcPts val="0"/>
              </a:spcAft>
              <a:buClr>
                <a:schemeClr val="lt1"/>
              </a:buClr>
              <a:buSzPts val="1400"/>
              <a:buFont typeface="Arial"/>
              <a:buNone/>
              <a:defRPr sz="1400" b="0" i="0" u="none" strike="noStrike" cap="none">
                <a:solidFill>
                  <a:schemeClr val="lt1"/>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55" name="Google Shape;155;p11"/>
          <p:cNvSpPr txBox="1">
            <a:spLocks noGrp="1"/>
          </p:cNvSpPr>
          <p:nvPr>
            <p:ph type="body" idx="4"/>
          </p:nvPr>
        </p:nvSpPr>
        <p:spPr>
          <a:xfrm>
            <a:off x="2667000" y="4448040"/>
            <a:ext cx="4508500" cy="277342"/>
          </a:xfrm>
          <a:prstGeom prst="rect">
            <a:avLst/>
          </a:prstGeom>
          <a:noFill/>
          <a:ln>
            <a:noFill/>
          </a:ln>
        </p:spPr>
        <p:txBody>
          <a:bodyPr spcFirstLastPara="1" wrap="square" lIns="0" tIns="0" rIns="0" bIns="0" anchor="ctr" anchorCtr="0"/>
          <a:lstStyle>
            <a:lvl1pPr marL="457200" marR="0" lvl="0" indent="-228600" algn="r" rtl="0">
              <a:lnSpc>
                <a:spcPct val="100000"/>
              </a:lnSpc>
              <a:spcBef>
                <a:spcPts val="1000"/>
              </a:spcBef>
              <a:spcAft>
                <a:spcPts val="0"/>
              </a:spcAft>
              <a:buClr>
                <a:schemeClr val="lt1"/>
              </a:buClr>
              <a:buSzPts val="1600"/>
              <a:buFont typeface="Arial"/>
              <a:buNone/>
              <a:defRPr sz="1600" b="0" i="0" u="none" strike="noStrike" cap="none">
                <a:solidFill>
                  <a:schemeClr val="lt1"/>
                </a:solidFill>
                <a:latin typeface="Calibri"/>
                <a:ea typeface="Calibri"/>
                <a:cs typeface="Calibri"/>
                <a:sym typeface="Calibri"/>
              </a:defRPr>
            </a:lvl1pPr>
            <a:lvl2pPr marL="914400" marR="0" lvl="1" indent="-228600" algn="r" rtl="0">
              <a:lnSpc>
                <a:spcPct val="90000"/>
              </a:lnSpc>
              <a:spcBef>
                <a:spcPts val="500"/>
              </a:spcBef>
              <a:spcAft>
                <a:spcPts val="0"/>
              </a:spcAft>
              <a:buClr>
                <a:schemeClr val="lt1"/>
              </a:buClr>
              <a:buSzPts val="1600"/>
              <a:buFont typeface="Arial"/>
              <a:buNone/>
              <a:defRPr sz="1600" b="0" i="0" u="none" strike="noStrike" cap="none">
                <a:solidFill>
                  <a:schemeClr val="lt1"/>
                </a:solidFill>
                <a:latin typeface="Calibri"/>
                <a:ea typeface="Calibri"/>
                <a:cs typeface="Calibri"/>
                <a:sym typeface="Calibri"/>
              </a:defRPr>
            </a:lvl2pPr>
            <a:lvl3pPr marL="1371600" marR="0" lvl="2" indent="-228600" algn="r" rtl="0">
              <a:lnSpc>
                <a:spcPct val="90000"/>
              </a:lnSpc>
              <a:spcBef>
                <a:spcPts val="500"/>
              </a:spcBef>
              <a:spcAft>
                <a:spcPts val="0"/>
              </a:spcAft>
              <a:buClr>
                <a:schemeClr val="lt1"/>
              </a:buClr>
              <a:buSzPts val="1400"/>
              <a:buFont typeface="Arial"/>
              <a:buNone/>
              <a:defRPr sz="1400" b="0" i="0" u="none" strike="noStrike" cap="none">
                <a:solidFill>
                  <a:schemeClr val="lt1"/>
                </a:solidFill>
                <a:latin typeface="Calibri"/>
                <a:ea typeface="Calibri"/>
                <a:cs typeface="Calibri"/>
                <a:sym typeface="Calibri"/>
              </a:defRPr>
            </a:lvl3pPr>
            <a:lvl4pPr marL="1828800" marR="0" lvl="3" indent="-228600" algn="r" rtl="0">
              <a:lnSpc>
                <a:spcPct val="90000"/>
              </a:lnSpc>
              <a:spcBef>
                <a:spcPts val="500"/>
              </a:spcBef>
              <a:spcAft>
                <a:spcPts val="0"/>
              </a:spcAft>
              <a:buClr>
                <a:schemeClr val="lt1"/>
              </a:buClr>
              <a:buSzPts val="1400"/>
              <a:buFont typeface="Arial"/>
              <a:buNone/>
              <a:defRPr sz="1400" b="0" i="0" u="none" strike="noStrike" cap="none">
                <a:solidFill>
                  <a:schemeClr val="lt1"/>
                </a:solidFill>
                <a:latin typeface="Calibri"/>
                <a:ea typeface="Calibri"/>
                <a:cs typeface="Calibri"/>
                <a:sym typeface="Calibri"/>
              </a:defRPr>
            </a:lvl4pPr>
            <a:lvl5pPr marL="2286000" marR="0" lvl="4" indent="-228600" algn="r" rtl="0">
              <a:lnSpc>
                <a:spcPct val="90000"/>
              </a:lnSpc>
              <a:spcBef>
                <a:spcPts val="500"/>
              </a:spcBef>
              <a:spcAft>
                <a:spcPts val="0"/>
              </a:spcAft>
              <a:buClr>
                <a:schemeClr val="lt1"/>
              </a:buClr>
              <a:buSzPts val="1400"/>
              <a:buFont typeface="Arial"/>
              <a:buNone/>
              <a:defRPr sz="1400" b="0" i="0" u="none" strike="noStrike" cap="none">
                <a:solidFill>
                  <a:schemeClr val="lt1"/>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56" name="Google Shape;156;p11"/>
          <p:cNvSpPr>
            <a:spLocks noGrp="1"/>
          </p:cNvSpPr>
          <p:nvPr>
            <p:ph type="pic" idx="5"/>
          </p:nvPr>
        </p:nvSpPr>
        <p:spPr>
          <a:xfrm>
            <a:off x="8065008" y="2587752"/>
            <a:ext cx="1344168" cy="704088"/>
          </a:xfrm>
          <a:prstGeom prst="rect">
            <a:avLst/>
          </a:prstGeom>
          <a:noFill/>
          <a:ln>
            <a:noFill/>
          </a:ln>
        </p:spPr>
        <p:txBody>
          <a:bodyPr spcFirstLastPara="1" wrap="square" lIns="0" tIns="0" rIns="0" bIns="0" anchor="t" anchorCtr="0"/>
          <a:lstStyle>
            <a:lvl1pPr marR="0" lvl="0" algn="l" rtl="0">
              <a:lnSpc>
                <a:spcPct val="90000"/>
              </a:lnSpc>
              <a:spcBef>
                <a:spcPts val="1000"/>
              </a:spcBef>
              <a:spcAft>
                <a:spcPts val="0"/>
              </a:spcAft>
              <a:buClr>
                <a:schemeClr val="lt1"/>
              </a:buClr>
              <a:buSzPts val="1800"/>
              <a:buFont typeface="Arial"/>
              <a:buNone/>
              <a:defRPr sz="1800" b="0" i="0" u="none" strike="noStrike" cap="none">
                <a:solidFill>
                  <a:schemeClr val="lt1"/>
                </a:solidFill>
                <a:latin typeface="Calibri"/>
                <a:ea typeface="Calibri"/>
                <a:cs typeface="Calibri"/>
                <a:sym typeface="Calibri"/>
              </a:defRPr>
            </a:lvl1pPr>
            <a:lvl2pPr marR="0" lvl="1"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R="0" lvl="2"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R="0" lvl="3"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R="0" lvl="4"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R="0" lvl="5"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R="0" lvl="6"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R="0" lvl="7"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R="0" lvl="8"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57" name="Google Shape;157;p11"/>
          <p:cNvSpPr txBox="1">
            <a:spLocks noGrp="1"/>
          </p:cNvSpPr>
          <p:nvPr>
            <p:ph type="body" idx="6"/>
          </p:nvPr>
        </p:nvSpPr>
        <p:spPr>
          <a:xfrm>
            <a:off x="2667000" y="4753821"/>
            <a:ext cx="4508500" cy="277342"/>
          </a:xfrm>
          <a:prstGeom prst="rect">
            <a:avLst/>
          </a:prstGeom>
          <a:noFill/>
          <a:ln>
            <a:noFill/>
          </a:ln>
        </p:spPr>
        <p:txBody>
          <a:bodyPr spcFirstLastPara="1" wrap="square" lIns="0" tIns="0" rIns="0" bIns="0" anchor="ctr" anchorCtr="0"/>
          <a:lstStyle>
            <a:lvl1pPr marL="457200" marR="0" lvl="0" indent="-228600" algn="r" rtl="0">
              <a:lnSpc>
                <a:spcPct val="100000"/>
              </a:lnSpc>
              <a:spcBef>
                <a:spcPts val="1000"/>
              </a:spcBef>
              <a:spcAft>
                <a:spcPts val="0"/>
              </a:spcAft>
              <a:buClr>
                <a:schemeClr val="lt1"/>
              </a:buClr>
              <a:buSzPts val="1600"/>
              <a:buFont typeface="Arial"/>
              <a:buNone/>
              <a:defRPr sz="1600" b="0" i="0" u="none" strike="noStrike" cap="none">
                <a:solidFill>
                  <a:schemeClr val="lt1"/>
                </a:solidFill>
                <a:latin typeface="Calibri"/>
                <a:ea typeface="Calibri"/>
                <a:cs typeface="Calibri"/>
                <a:sym typeface="Calibri"/>
              </a:defRPr>
            </a:lvl1pPr>
            <a:lvl2pPr marL="914400" marR="0" lvl="1" indent="-228600" algn="r" rtl="0">
              <a:lnSpc>
                <a:spcPct val="90000"/>
              </a:lnSpc>
              <a:spcBef>
                <a:spcPts val="500"/>
              </a:spcBef>
              <a:spcAft>
                <a:spcPts val="0"/>
              </a:spcAft>
              <a:buClr>
                <a:schemeClr val="lt1"/>
              </a:buClr>
              <a:buSzPts val="1600"/>
              <a:buFont typeface="Arial"/>
              <a:buNone/>
              <a:defRPr sz="1600" b="0" i="0" u="none" strike="noStrike" cap="none">
                <a:solidFill>
                  <a:schemeClr val="lt1"/>
                </a:solidFill>
                <a:latin typeface="Calibri"/>
                <a:ea typeface="Calibri"/>
                <a:cs typeface="Calibri"/>
                <a:sym typeface="Calibri"/>
              </a:defRPr>
            </a:lvl2pPr>
            <a:lvl3pPr marL="1371600" marR="0" lvl="2" indent="-228600" algn="r" rtl="0">
              <a:lnSpc>
                <a:spcPct val="90000"/>
              </a:lnSpc>
              <a:spcBef>
                <a:spcPts val="500"/>
              </a:spcBef>
              <a:spcAft>
                <a:spcPts val="0"/>
              </a:spcAft>
              <a:buClr>
                <a:schemeClr val="lt1"/>
              </a:buClr>
              <a:buSzPts val="1400"/>
              <a:buFont typeface="Arial"/>
              <a:buNone/>
              <a:defRPr sz="1400" b="0" i="0" u="none" strike="noStrike" cap="none">
                <a:solidFill>
                  <a:schemeClr val="lt1"/>
                </a:solidFill>
                <a:latin typeface="Calibri"/>
                <a:ea typeface="Calibri"/>
                <a:cs typeface="Calibri"/>
                <a:sym typeface="Calibri"/>
              </a:defRPr>
            </a:lvl3pPr>
            <a:lvl4pPr marL="1828800" marR="0" lvl="3" indent="-228600" algn="r" rtl="0">
              <a:lnSpc>
                <a:spcPct val="90000"/>
              </a:lnSpc>
              <a:spcBef>
                <a:spcPts val="500"/>
              </a:spcBef>
              <a:spcAft>
                <a:spcPts val="0"/>
              </a:spcAft>
              <a:buClr>
                <a:schemeClr val="lt1"/>
              </a:buClr>
              <a:buSzPts val="1400"/>
              <a:buFont typeface="Arial"/>
              <a:buNone/>
              <a:defRPr sz="1400" b="0" i="0" u="none" strike="noStrike" cap="none">
                <a:solidFill>
                  <a:schemeClr val="lt1"/>
                </a:solidFill>
                <a:latin typeface="Calibri"/>
                <a:ea typeface="Calibri"/>
                <a:cs typeface="Calibri"/>
                <a:sym typeface="Calibri"/>
              </a:defRPr>
            </a:lvl4pPr>
            <a:lvl5pPr marL="2286000" marR="0" lvl="4" indent="-228600" algn="r" rtl="0">
              <a:lnSpc>
                <a:spcPct val="90000"/>
              </a:lnSpc>
              <a:spcBef>
                <a:spcPts val="500"/>
              </a:spcBef>
              <a:spcAft>
                <a:spcPts val="0"/>
              </a:spcAft>
              <a:buClr>
                <a:schemeClr val="lt1"/>
              </a:buClr>
              <a:buSzPts val="1400"/>
              <a:buFont typeface="Arial"/>
              <a:buNone/>
              <a:defRPr sz="1400" b="0" i="0" u="none" strike="noStrike" cap="none">
                <a:solidFill>
                  <a:schemeClr val="lt1"/>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Tree>
    <p:extLst>
      <p:ext uri="{BB962C8B-B14F-4D97-AF65-F5344CB8AC3E}">
        <p14:creationId xmlns:p14="http://schemas.microsoft.com/office/powerpoint/2010/main" val="1709183697"/>
      </p:ext>
    </p:extLst>
  </p:cSld>
  <p:clrMapOvr>
    <a:masterClrMapping/>
  </p:clrMapOvr>
</p:sldLayout>
</file>

<file path=ppt/slideLayouts/slideLayout242.xml><?xml version="1.0" encoding="utf-8"?>
<p:sldLayout xmlns:a="http://schemas.openxmlformats.org/drawingml/2006/main" xmlns:r="http://schemas.openxmlformats.org/officeDocument/2006/relationships" xmlns:p="http://schemas.openxmlformats.org/presentationml/2006/main" matchingName="Team 3 Members">
  <p:cSld name="Team 3 Members">
    <p:spTree>
      <p:nvGrpSpPr>
        <p:cNvPr id="1" name="Shape 158"/>
        <p:cNvGrpSpPr/>
        <p:nvPr/>
      </p:nvGrpSpPr>
      <p:grpSpPr>
        <a:xfrm>
          <a:off x="0" y="0"/>
          <a:ext cx="0" cy="0"/>
          <a:chOff x="0" y="0"/>
          <a:chExt cx="0" cy="0"/>
        </a:xfrm>
      </p:grpSpPr>
      <p:sp>
        <p:nvSpPr>
          <p:cNvPr id="159" name="Google Shape;159;p12"/>
          <p:cNvSpPr txBox="1">
            <a:spLocks noGrp="1"/>
          </p:cNvSpPr>
          <p:nvPr>
            <p:ph type="title"/>
          </p:nvPr>
        </p:nvSpPr>
        <p:spPr>
          <a:xfrm>
            <a:off x="432000" y="432000"/>
            <a:ext cx="11340000" cy="432000"/>
          </a:xfrm>
          <a:prstGeom prst="rect">
            <a:avLst/>
          </a:prstGeom>
          <a:noFill/>
          <a:ln>
            <a:noFill/>
          </a:ln>
        </p:spPr>
        <p:txBody>
          <a:bodyPr spcFirstLastPara="1" wrap="square" lIns="0" tIns="0" rIns="0" bIns="0" anchor="ctr" anchorCtr="0"/>
          <a:lstStyle>
            <a:lvl1pPr marR="0" lvl="0" algn="l" rtl="0">
              <a:lnSpc>
                <a:spcPct val="90000"/>
              </a:lnSpc>
              <a:spcBef>
                <a:spcPts val="0"/>
              </a:spcBef>
              <a:spcAft>
                <a:spcPts val="0"/>
              </a:spcAft>
              <a:buClr>
                <a:srgbClr val="3F3F3F"/>
              </a:buClr>
              <a:buSzPts val="4800"/>
              <a:buFont typeface="Economica"/>
              <a:buNone/>
              <a:defRPr sz="4800" b="0" i="0" u="none" strike="noStrike" cap="none">
                <a:solidFill>
                  <a:srgbClr val="3F3F3F"/>
                </a:solidFill>
                <a:latin typeface="Economica"/>
                <a:ea typeface="Economica"/>
                <a:cs typeface="Economica"/>
                <a:sym typeface="Economica"/>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endParaRPr/>
          </a:p>
        </p:txBody>
      </p:sp>
      <p:sp>
        <p:nvSpPr>
          <p:cNvPr id="160" name="Google Shape;160;p12"/>
          <p:cNvSpPr txBox="1">
            <a:spLocks noGrp="1"/>
          </p:cNvSpPr>
          <p:nvPr>
            <p:ph type="ftr" idx="11"/>
          </p:nvPr>
        </p:nvSpPr>
        <p:spPr>
          <a:xfrm>
            <a:off x="431999" y="6188628"/>
            <a:ext cx="8784941" cy="365125"/>
          </a:xfrm>
          <a:prstGeom prst="rect">
            <a:avLst/>
          </a:prstGeom>
          <a:noFill/>
          <a:ln>
            <a:noFill/>
          </a:ln>
        </p:spPr>
        <p:txBody>
          <a:bodyPr spcFirstLastPara="1" wrap="square" lIns="0" tIns="0" rIns="0" bIns="0" anchor="ctr" anchorCtr="0"/>
          <a:lstStyle>
            <a:lvl1pPr marR="0" lvl="0" algn="l" rtl="0">
              <a:spcBef>
                <a:spcPts val="0"/>
              </a:spcBef>
              <a:spcAft>
                <a:spcPts val="0"/>
              </a:spcAft>
              <a:buSzPts val="1400"/>
              <a:buNone/>
              <a:defRPr sz="1200" b="0" i="0" u="none" strike="noStrike" cap="none">
                <a:solidFill>
                  <a:srgbClr val="3F3F3F"/>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200" b="0" i="0" u="none" strike="noStrike" kern="0" cap="none" spc="0" normalizeH="0" baseline="0" noProof="0">
              <a:ln>
                <a:noFill/>
              </a:ln>
              <a:solidFill>
                <a:srgbClr val="3F3F3F"/>
              </a:solidFill>
              <a:effectLst/>
              <a:uLnTx/>
              <a:uFillTx/>
              <a:latin typeface="Calibri"/>
              <a:cs typeface="Calibri"/>
              <a:sym typeface="Calibri"/>
            </a:endParaRPr>
          </a:p>
        </p:txBody>
      </p:sp>
      <p:sp>
        <p:nvSpPr>
          <p:cNvPr id="161" name="Google Shape;161;p12"/>
          <p:cNvSpPr>
            <a:spLocks noGrp="1"/>
          </p:cNvSpPr>
          <p:nvPr>
            <p:ph type="sldNum" idx="12"/>
          </p:nvPr>
        </p:nvSpPr>
        <p:spPr>
          <a:xfrm>
            <a:off x="11496369" y="6155190"/>
            <a:ext cx="432000" cy="432000"/>
          </a:xfrm>
          <a:prstGeom prst="ellipse">
            <a:avLst/>
          </a:prstGeom>
          <a:noFill/>
          <a:ln w="9525" cap="flat" cmpd="sng">
            <a:solidFill>
              <a:schemeClr val="accent1"/>
            </a:solidFill>
            <a:prstDash val="solid"/>
            <a:round/>
            <a:headEnd type="none" w="sm" len="sm"/>
            <a:tailEnd type="none" w="sm" len="sm"/>
          </a:ln>
        </p:spPr>
        <p:txBody>
          <a:bodyPr spcFirstLastPara="1" wrap="square" lIns="0" tIns="0" rIns="0" bIns="0" anchor="ctr" anchorCtr="0">
            <a:noAutofit/>
          </a:bodyPr>
          <a:lstStyle>
            <a:lvl1pPr marL="0" marR="0" lvl="0" indent="0" algn="ctr" rtl="0">
              <a:spcBef>
                <a:spcPts val="0"/>
              </a:spcBef>
              <a:buNone/>
              <a:defRPr sz="1200" b="1" i="1" u="none" strike="noStrike" cap="none">
                <a:solidFill>
                  <a:srgbClr val="3F3F3F"/>
                </a:solidFill>
                <a:latin typeface="Rockwell"/>
                <a:ea typeface="Rockwell"/>
                <a:cs typeface="Rockwell"/>
                <a:sym typeface="Rockwell"/>
              </a:defRPr>
            </a:lvl1pPr>
            <a:lvl2pPr marL="0" marR="0" lvl="1" indent="0" algn="ctr" rtl="0">
              <a:spcBef>
                <a:spcPts val="0"/>
              </a:spcBef>
              <a:buNone/>
              <a:defRPr sz="1200" b="1" i="1" u="none" strike="noStrike" cap="none">
                <a:solidFill>
                  <a:srgbClr val="3F3F3F"/>
                </a:solidFill>
                <a:latin typeface="Rockwell"/>
                <a:ea typeface="Rockwell"/>
                <a:cs typeface="Rockwell"/>
                <a:sym typeface="Rockwell"/>
              </a:defRPr>
            </a:lvl2pPr>
            <a:lvl3pPr marL="0" marR="0" lvl="2" indent="0" algn="ctr" rtl="0">
              <a:spcBef>
                <a:spcPts val="0"/>
              </a:spcBef>
              <a:buNone/>
              <a:defRPr sz="1200" b="1" i="1" u="none" strike="noStrike" cap="none">
                <a:solidFill>
                  <a:srgbClr val="3F3F3F"/>
                </a:solidFill>
                <a:latin typeface="Rockwell"/>
                <a:ea typeface="Rockwell"/>
                <a:cs typeface="Rockwell"/>
                <a:sym typeface="Rockwell"/>
              </a:defRPr>
            </a:lvl3pPr>
            <a:lvl4pPr marL="0" marR="0" lvl="3" indent="0" algn="ctr" rtl="0">
              <a:spcBef>
                <a:spcPts val="0"/>
              </a:spcBef>
              <a:buNone/>
              <a:defRPr sz="1200" b="1" i="1" u="none" strike="noStrike" cap="none">
                <a:solidFill>
                  <a:srgbClr val="3F3F3F"/>
                </a:solidFill>
                <a:latin typeface="Rockwell"/>
                <a:ea typeface="Rockwell"/>
                <a:cs typeface="Rockwell"/>
                <a:sym typeface="Rockwell"/>
              </a:defRPr>
            </a:lvl4pPr>
            <a:lvl5pPr marL="0" marR="0" lvl="4" indent="0" algn="ctr" rtl="0">
              <a:spcBef>
                <a:spcPts val="0"/>
              </a:spcBef>
              <a:buNone/>
              <a:defRPr sz="1200" b="1" i="1" u="none" strike="noStrike" cap="none">
                <a:solidFill>
                  <a:srgbClr val="3F3F3F"/>
                </a:solidFill>
                <a:latin typeface="Rockwell"/>
                <a:ea typeface="Rockwell"/>
                <a:cs typeface="Rockwell"/>
                <a:sym typeface="Rockwell"/>
              </a:defRPr>
            </a:lvl5pPr>
            <a:lvl6pPr marL="0" marR="0" lvl="5" indent="0" algn="ctr" rtl="0">
              <a:spcBef>
                <a:spcPts val="0"/>
              </a:spcBef>
              <a:buNone/>
              <a:defRPr sz="1200" b="1" i="1" u="none" strike="noStrike" cap="none">
                <a:solidFill>
                  <a:srgbClr val="3F3F3F"/>
                </a:solidFill>
                <a:latin typeface="Rockwell"/>
                <a:ea typeface="Rockwell"/>
                <a:cs typeface="Rockwell"/>
                <a:sym typeface="Rockwell"/>
              </a:defRPr>
            </a:lvl6pPr>
            <a:lvl7pPr marL="0" marR="0" lvl="6" indent="0" algn="ctr" rtl="0">
              <a:spcBef>
                <a:spcPts val="0"/>
              </a:spcBef>
              <a:buNone/>
              <a:defRPr sz="1200" b="1" i="1" u="none" strike="noStrike" cap="none">
                <a:solidFill>
                  <a:srgbClr val="3F3F3F"/>
                </a:solidFill>
                <a:latin typeface="Rockwell"/>
                <a:ea typeface="Rockwell"/>
                <a:cs typeface="Rockwell"/>
                <a:sym typeface="Rockwell"/>
              </a:defRPr>
            </a:lvl7pPr>
            <a:lvl8pPr marL="0" marR="0" lvl="7" indent="0" algn="ctr" rtl="0">
              <a:spcBef>
                <a:spcPts val="0"/>
              </a:spcBef>
              <a:buNone/>
              <a:defRPr sz="1200" b="1" i="1" u="none" strike="noStrike" cap="none">
                <a:solidFill>
                  <a:srgbClr val="3F3F3F"/>
                </a:solidFill>
                <a:latin typeface="Rockwell"/>
                <a:ea typeface="Rockwell"/>
                <a:cs typeface="Rockwell"/>
                <a:sym typeface="Rockwell"/>
              </a:defRPr>
            </a:lvl8pPr>
            <a:lvl9pPr marL="0" marR="0" lvl="8" indent="0" algn="ctr" rtl="0">
              <a:spcBef>
                <a:spcPts val="0"/>
              </a:spcBef>
              <a:buNone/>
              <a:defRPr sz="1200" b="1" i="1" u="none" strike="noStrike" cap="none">
                <a:solidFill>
                  <a:srgbClr val="3F3F3F"/>
                </a:solidFill>
                <a:latin typeface="Rockwell"/>
                <a:ea typeface="Rockwell"/>
                <a:cs typeface="Rockwell"/>
                <a:sym typeface="Rockwell"/>
              </a:defRPr>
            </a:lvl9p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n-US" sz="1200" b="1" i="1" u="none" strike="noStrike" kern="0" cap="none" spc="0" normalizeH="0" baseline="0" noProof="0">
                <a:ln>
                  <a:noFill/>
                </a:ln>
                <a:solidFill>
                  <a:srgbClr val="3F3F3F"/>
                </a:solidFill>
                <a:effectLst/>
                <a:uLnTx/>
                <a:uFillTx/>
                <a:latin typeface="Rockwell"/>
                <a:sym typeface="Rockwell"/>
              </a:rPr>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t>‹#›</a:t>
            </a:fld>
            <a:endParaRPr kumimoji="0" sz="1200" b="1" i="1" u="none" strike="noStrike" kern="0" cap="none" spc="0" normalizeH="0" baseline="0" noProof="0">
              <a:ln>
                <a:noFill/>
              </a:ln>
              <a:solidFill>
                <a:srgbClr val="3F3F3F"/>
              </a:solidFill>
              <a:effectLst/>
              <a:uLnTx/>
              <a:uFillTx/>
              <a:latin typeface="Rockwell"/>
              <a:sym typeface="Rockwell"/>
            </a:endParaRPr>
          </a:p>
        </p:txBody>
      </p:sp>
      <p:sp>
        <p:nvSpPr>
          <p:cNvPr id="162" name="Google Shape;162;p12"/>
          <p:cNvSpPr txBox="1">
            <a:spLocks noGrp="1"/>
          </p:cNvSpPr>
          <p:nvPr>
            <p:ph type="body" idx="1"/>
          </p:nvPr>
        </p:nvSpPr>
        <p:spPr>
          <a:xfrm>
            <a:off x="2103945" y="3995705"/>
            <a:ext cx="1964171" cy="216000"/>
          </a:xfrm>
          <a:prstGeom prst="rect">
            <a:avLst/>
          </a:prstGeom>
          <a:noFill/>
          <a:ln>
            <a:noFill/>
          </a:ln>
        </p:spPr>
        <p:txBody>
          <a:bodyPr spcFirstLastPara="1" wrap="square" lIns="0" tIns="0" rIns="0" bIns="0" anchor="t" anchorCtr="0"/>
          <a:lstStyle>
            <a:lvl1pPr marL="457200" marR="0" lvl="0" indent="-228600" algn="l" rtl="0">
              <a:lnSpc>
                <a:spcPct val="90000"/>
              </a:lnSpc>
              <a:spcBef>
                <a:spcPts val="1000"/>
              </a:spcBef>
              <a:spcAft>
                <a:spcPts val="0"/>
              </a:spcAft>
              <a:buClr>
                <a:srgbClr val="3F3F3F"/>
              </a:buClr>
              <a:buSzPts val="1600"/>
              <a:buFont typeface="Arial"/>
              <a:buNone/>
              <a:defRPr sz="16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63" name="Google Shape;163;p12"/>
          <p:cNvSpPr txBox="1">
            <a:spLocks noGrp="1"/>
          </p:cNvSpPr>
          <p:nvPr>
            <p:ph type="body" idx="2"/>
          </p:nvPr>
        </p:nvSpPr>
        <p:spPr>
          <a:xfrm>
            <a:off x="5955887" y="3995705"/>
            <a:ext cx="1964171" cy="216000"/>
          </a:xfrm>
          <a:prstGeom prst="rect">
            <a:avLst/>
          </a:prstGeom>
          <a:noFill/>
          <a:ln>
            <a:noFill/>
          </a:ln>
        </p:spPr>
        <p:txBody>
          <a:bodyPr spcFirstLastPara="1" wrap="square" lIns="0" tIns="0" rIns="0" bIns="0" anchor="t" anchorCtr="0"/>
          <a:lstStyle>
            <a:lvl1pPr marL="457200" marR="0" lvl="0" indent="-228600" algn="l" rtl="0">
              <a:lnSpc>
                <a:spcPct val="90000"/>
              </a:lnSpc>
              <a:spcBef>
                <a:spcPts val="1000"/>
              </a:spcBef>
              <a:spcAft>
                <a:spcPts val="0"/>
              </a:spcAft>
              <a:buClr>
                <a:srgbClr val="3F3F3F"/>
              </a:buClr>
              <a:buSzPts val="1600"/>
              <a:buFont typeface="Arial"/>
              <a:buNone/>
              <a:defRPr sz="16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64" name="Google Shape;164;p12"/>
          <p:cNvSpPr txBox="1">
            <a:spLocks noGrp="1"/>
          </p:cNvSpPr>
          <p:nvPr>
            <p:ph type="body" idx="3"/>
          </p:nvPr>
        </p:nvSpPr>
        <p:spPr>
          <a:xfrm>
            <a:off x="9807829" y="3991240"/>
            <a:ext cx="1964171" cy="216000"/>
          </a:xfrm>
          <a:prstGeom prst="rect">
            <a:avLst/>
          </a:prstGeom>
          <a:noFill/>
          <a:ln>
            <a:noFill/>
          </a:ln>
        </p:spPr>
        <p:txBody>
          <a:bodyPr spcFirstLastPara="1" wrap="square" lIns="0" tIns="0" rIns="0" bIns="0" anchor="t" anchorCtr="0"/>
          <a:lstStyle>
            <a:lvl1pPr marL="457200" marR="0" lvl="0" indent="-228600" algn="l" rtl="0">
              <a:lnSpc>
                <a:spcPct val="90000"/>
              </a:lnSpc>
              <a:spcBef>
                <a:spcPts val="1000"/>
              </a:spcBef>
              <a:spcAft>
                <a:spcPts val="0"/>
              </a:spcAft>
              <a:buClr>
                <a:srgbClr val="3F3F3F"/>
              </a:buClr>
              <a:buSzPts val="1600"/>
              <a:buFont typeface="Arial"/>
              <a:buNone/>
              <a:defRPr sz="16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65" name="Google Shape;165;p12"/>
          <p:cNvSpPr txBox="1">
            <a:spLocks noGrp="1"/>
          </p:cNvSpPr>
          <p:nvPr>
            <p:ph type="body" idx="4"/>
          </p:nvPr>
        </p:nvSpPr>
        <p:spPr>
          <a:xfrm>
            <a:off x="2103945" y="3424428"/>
            <a:ext cx="1964170" cy="504000"/>
          </a:xfrm>
          <a:prstGeom prst="rect">
            <a:avLst/>
          </a:prstGeom>
          <a:noFill/>
          <a:ln>
            <a:noFill/>
          </a:ln>
        </p:spPr>
        <p:txBody>
          <a:bodyPr spcFirstLastPara="1" wrap="square" lIns="0" tIns="0" rIns="0" bIns="0" anchor="t" anchorCtr="0"/>
          <a:lstStyle>
            <a:lvl1pPr marL="457200" marR="0" lvl="0" indent="-228600" algn="l" rtl="0">
              <a:lnSpc>
                <a:spcPct val="90000"/>
              </a:lnSpc>
              <a:spcBef>
                <a:spcPts val="1000"/>
              </a:spcBef>
              <a:spcAft>
                <a:spcPts val="0"/>
              </a:spcAft>
              <a:buClr>
                <a:srgbClr val="3F3F3F"/>
              </a:buClr>
              <a:buSzPts val="1800"/>
              <a:buFont typeface="Arial"/>
              <a:buNone/>
              <a:defRPr sz="1800" b="1" i="0" u="none" strike="noStrike" cap="none">
                <a:solidFill>
                  <a:srgbClr val="3F3F3F"/>
                </a:solidFill>
                <a:latin typeface="Rockwell"/>
                <a:ea typeface="Rockwell"/>
                <a:cs typeface="Rockwell"/>
                <a:sym typeface="Rockwell"/>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66" name="Google Shape;166;p12"/>
          <p:cNvSpPr txBox="1">
            <a:spLocks noGrp="1"/>
          </p:cNvSpPr>
          <p:nvPr>
            <p:ph type="body" idx="5"/>
          </p:nvPr>
        </p:nvSpPr>
        <p:spPr>
          <a:xfrm>
            <a:off x="5955887" y="3424428"/>
            <a:ext cx="1964171" cy="504000"/>
          </a:xfrm>
          <a:prstGeom prst="rect">
            <a:avLst/>
          </a:prstGeom>
          <a:noFill/>
          <a:ln>
            <a:noFill/>
          </a:ln>
        </p:spPr>
        <p:txBody>
          <a:bodyPr spcFirstLastPara="1" wrap="square" lIns="0" tIns="0" rIns="0" bIns="0" anchor="t" anchorCtr="0"/>
          <a:lstStyle>
            <a:lvl1pPr marL="457200" marR="0" lvl="0" indent="-228600" algn="l" rtl="0">
              <a:lnSpc>
                <a:spcPct val="90000"/>
              </a:lnSpc>
              <a:spcBef>
                <a:spcPts val="1000"/>
              </a:spcBef>
              <a:spcAft>
                <a:spcPts val="0"/>
              </a:spcAft>
              <a:buClr>
                <a:srgbClr val="3F3F3F"/>
              </a:buClr>
              <a:buSzPts val="1800"/>
              <a:buFont typeface="Arial"/>
              <a:buNone/>
              <a:defRPr sz="1800" b="1" i="0" u="none" strike="noStrike" cap="none">
                <a:solidFill>
                  <a:srgbClr val="3F3F3F"/>
                </a:solidFill>
                <a:latin typeface="Rockwell"/>
                <a:ea typeface="Rockwell"/>
                <a:cs typeface="Rockwell"/>
                <a:sym typeface="Rockwell"/>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67" name="Google Shape;167;p12"/>
          <p:cNvSpPr txBox="1">
            <a:spLocks noGrp="1"/>
          </p:cNvSpPr>
          <p:nvPr>
            <p:ph type="body" idx="6"/>
          </p:nvPr>
        </p:nvSpPr>
        <p:spPr>
          <a:xfrm>
            <a:off x="9807830" y="3424428"/>
            <a:ext cx="1964170" cy="504000"/>
          </a:xfrm>
          <a:prstGeom prst="rect">
            <a:avLst/>
          </a:prstGeom>
          <a:noFill/>
          <a:ln>
            <a:noFill/>
          </a:ln>
        </p:spPr>
        <p:txBody>
          <a:bodyPr spcFirstLastPara="1" wrap="square" lIns="0" tIns="0" rIns="0" bIns="0" anchor="t" anchorCtr="0"/>
          <a:lstStyle>
            <a:lvl1pPr marL="457200" marR="0" lvl="0" indent="-228600" algn="l" rtl="0">
              <a:lnSpc>
                <a:spcPct val="90000"/>
              </a:lnSpc>
              <a:spcBef>
                <a:spcPts val="1000"/>
              </a:spcBef>
              <a:spcAft>
                <a:spcPts val="0"/>
              </a:spcAft>
              <a:buClr>
                <a:srgbClr val="3F3F3F"/>
              </a:buClr>
              <a:buSzPts val="1800"/>
              <a:buFont typeface="Arial"/>
              <a:buNone/>
              <a:defRPr sz="1800" b="1" i="0" u="none" strike="noStrike" cap="none">
                <a:solidFill>
                  <a:srgbClr val="3F3F3F"/>
                </a:solidFill>
                <a:latin typeface="Rockwell"/>
                <a:ea typeface="Rockwell"/>
                <a:cs typeface="Rockwell"/>
                <a:sym typeface="Rockwell"/>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68" name="Google Shape;168;p12"/>
          <p:cNvSpPr>
            <a:spLocks noGrp="1"/>
          </p:cNvSpPr>
          <p:nvPr>
            <p:ph type="pic" idx="7"/>
          </p:nvPr>
        </p:nvSpPr>
        <p:spPr>
          <a:xfrm>
            <a:off x="431800" y="2808242"/>
            <a:ext cx="1505966" cy="1505966"/>
          </a:xfrm>
          <a:prstGeom prst="ellipse">
            <a:avLst/>
          </a:prstGeom>
          <a:solidFill>
            <a:srgbClr val="F2F2F2"/>
          </a:solidFill>
          <a:ln w="9525" cap="flat" cmpd="sng">
            <a:solidFill>
              <a:srgbClr val="F2F2F2"/>
            </a:solidFill>
            <a:prstDash val="solid"/>
            <a:round/>
            <a:headEnd type="none" w="sm" len="sm"/>
            <a:tailEnd type="none" w="sm" len="sm"/>
          </a:ln>
        </p:spPr>
        <p:txBody>
          <a:bodyPr spcFirstLastPara="1" wrap="square" lIns="0" tIns="0" rIns="0" bIns="0" anchor="ctr" anchorCtr="0"/>
          <a:lstStyle>
            <a:lvl1pPr marR="0" lvl="0" algn="ctr" rtl="0">
              <a:lnSpc>
                <a:spcPct val="90000"/>
              </a:lnSpc>
              <a:spcBef>
                <a:spcPts val="1000"/>
              </a:spcBef>
              <a:spcAft>
                <a:spcPts val="0"/>
              </a:spcAft>
              <a:buClr>
                <a:srgbClr val="3F3F3F"/>
              </a:buClr>
              <a:buSzPts val="1800"/>
              <a:buFont typeface="Arial"/>
              <a:buNone/>
              <a:defRPr sz="1800" b="0" i="0" u="none" strike="noStrike" cap="none">
                <a:solidFill>
                  <a:srgbClr val="3F3F3F"/>
                </a:solidFill>
                <a:latin typeface="Calibri"/>
                <a:ea typeface="Calibri"/>
                <a:cs typeface="Calibri"/>
                <a:sym typeface="Calibri"/>
              </a:defRPr>
            </a:lvl1pPr>
            <a:lvl2pPr marR="0" lvl="1"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R="0" lvl="2"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R="0" lvl="3"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R="0" lvl="4"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R="0" lvl="5"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R="0" lvl="6"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R="0" lvl="7"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R="0" lvl="8"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69" name="Google Shape;169;p12"/>
          <p:cNvSpPr>
            <a:spLocks noGrp="1"/>
          </p:cNvSpPr>
          <p:nvPr>
            <p:ph type="pic" idx="8"/>
          </p:nvPr>
        </p:nvSpPr>
        <p:spPr>
          <a:xfrm>
            <a:off x="4283742" y="2808242"/>
            <a:ext cx="1505966" cy="1505966"/>
          </a:xfrm>
          <a:prstGeom prst="ellipse">
            <a:avLst/>
          </a:prstGeom>
          <a:solidFill>
            <a:srgbClr val="F2F2F2"/>
          </a:solidFill>
          <a:ln w="9525" cap="flat" cmpd="sng">
            <a:solidFill>
              <a:srgbClr val="F2F2F2"/>
            </a:solidFill>
            <a:prstDash val="solid"/>
            <a:round/>
            <a:headEnd type="none" w="sm" len="sm"/>
            <a:tailEnd type="none" w="sm" len="sm"/>
          </a:ln>
        </p:spPr>
        <p:txBody>
          <a:bodyPr spcFirstLastPara="1" wrap="square" lIns="0" tIns="0" rIns="0" bIns="0" anchor="ctr" anchorCtr="0"/>
          <a:lstStyle>
            <a:lvl1pPr marR="0" lvl="0" algn="ctr" rtl="0">
              <a:lnSpc>
                <a:spcPct val="90000"/>
              </a:lnSpc>
              <a:spcBef>
                <a:spcPts val="1000"/>
              </a:spcBef>
              <a:spcAft>
                <a:spcPts val="0"/>
              </a:spcAft>
              <a:buClr>
                <a:srgbClr val="3F3F3F"/>
              </a:buClr>
              <a:buSzPts val="1800"/>
              <a:buFont typeface="Arial"/>
              <a:buNone/>
              <a:defRPr sz="1800" b="0" i="0" u="none" strike="noStrike" cap="none">
                <a:solidFill>
                  <a:srgbClr val="3F3F3F"/>
                </a:solidFill>
                <a:latin typeface="Calibri"/>
                <a:ea typeface="Calibri"/>
                <a:cs typeface="Calibri"/>
                <a:sym typeface="Calibri"/>
              </a:defRPr>
            </a:lvl1pPr>
            <a:lvl2pPr marR="0" lvl="1"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R="0" lvl="2"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R="0" lvl="3"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R="0" lvl="4"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R="0" lvl="5"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R="0" lvl="6"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R="0" lvl="7"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R="0" lvl="8"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70" name="Google Shape;170;p12"/>
          <p:cNvSpPr>
            <a:spLocks noGrp="1"/>
          </p:cNvSpPr>
          <p:nvPr>
            <p:ph type="pic" idx="9"/>
          </p:nvPr>
        </p:nvSpPr>
        <p:spPr>
          <a:xfrm>
            <a:off x="8135683" y="2808242"/>
            <a:ext cx="1505966" cy="1505966"/>
          </a:xfrm>
          <a:prstGeom prst="ellipse">
            <a:avLst/>
          </a:prstGeom>
          <a:solidFill>
            <a:srgbClr val="F2F2F2"/>
          </a:solidFill>
          <a:ln w="9525" cap="flat" cmpd="sng">
            <a:solidFill>
              <a:srgbClr val="F2F2F2"/>
            </a:solidFill>
            <a:prstDash val="solid"/>
            <a:round/>
            <a:headEnd type="none" w="sm" len="sm"/>
            <a:tailEnd type="none" w="sm" len="sm"/>
          </a:ln>
        </p:spPr>
        <p:txBody>
          <a:bodyPr spcFirstLastPara="1" wrap="square" lIns="0" tIns="0" rIns="0" bIns="0" anchor="ctr" anchorCtr="0"/>
          <a:lstStyle>
            <a:lvl1pPr marR="0" lvl="0" algn="ctr" rtl="0">
              <a:lnSpc>
                <a:spcPct val="90000"/>
              </a:lnSpc>
              <a:spcBef>
                <a:spcPts val="1000"/>
              </a:spcBef>
              <a:spcAft>
                <a:spcPts val="0"/>
              </a:spcAft>
              <a:buClr>
                <a:srgbClr val="3F3F3F"/>
              </a:buClr>
              <a:buSzPts val="1800"/>
              <a:buFont typeface="Arial"/>
              <a:buNone/>
              <a:defRPr sz="1800" b="0" i="0" u="none" strike="noStrike" cap="none">
                <a:solidFill>
                  <a:srgbClr val="3F3F3F"/>
                </a:solidFill>
                <a:latin typeface="Calibri"/>
                <a:ea typeface="Calibri"/>
                <a:cs typeface="Calibri"/>
                <a:sym typeface="Calibri"/>
              </a:defRPr>
            </a:lvl1pPr>
            <a:lvl2pPr marR="0" lvl="1"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R="0" lvl="2"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R="0" lvl="3"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R="0" lvl="4"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R="0" lvl="5"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R="0" lvl="6"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R="0" lvl="7"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R="0" lvl="8"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71" name="Google Shape;171;p12"/>
          <p:cNvSpPr txBox="1">
            <a:spLocks noGrp="1"/>
          </p:cNvSpPr>
          <p:nvPr>
            <p:ph type="body" idx="13"/>
          </p:nvPr>
        </p:nvSpPr>
        <p:spPr>
          <a:xfrm>
            <a:off x="431800" y="1080000"/>
            <a:ext cx="11339513" cy="276561"/>
          </a:xfrm>
          <a:prstGeom prst="rect">
            <a:avLst/>
          </a:prstGeom>
          <a:noFill/>
          <a:ln>
            <a:noFill/>
          </a:ln>
        </p:spPr>
        <p:txBody>
          <a:bodyPr spcFirstLastPara="1" wrap="square" lIns="0" tIns="0" rIns="0" bIns="0" anchor="t" anchorCtr="0"/>
          <a:lstStyle>
            <a:lvl1pPr marL="457200" marR="0" lvl="0" indent="-228600" algn="l" rtl="0">
              <a:lnSpc>
                <a:spcPct val="90000"/>
              </a:lnSpc>
              <a:spcBef>
                <a:spcPts val="1000"/>
              </a:spcBef>
              <a:spcAft>
                <a:spcPts val="0"/>
              </a:spcAft>
              <a:buClr>
                <a:srgbClr val="3F3F3F"/>
              </a:buClr>
              <a:buSzPts val="1800"/>
              <a:buFont typeface="Arial"/>
              <a:buNone/>
              <a:defRPr sz="1800" b="0" i="0" u="none" strike="noStrike" cap="none">
                <a:solidFill>
                  <a:srgbClr val="3F3F3F"/>
                </a:solidFill>
                <a:latin typeface="Calibri"/>
                <a:ea typeface="Calibri"/>
                <a:cs typeface="Calibri"/>
                <a:sym typeface="Calibri"/>
              </a:defRPr>
            </a:lvl1pPr>
            <a:lvl2pPr marL="914400" marR="0" lvl="1" indent="-228600" algn="l" rtl="0">
              <a:lnSpc>
                <a:spcPct val="90000"/>
              </a:lnSpc>
              <a:spcBef>
                <a:spcPts val="500"/>
              </a:spcBef>
              <a:spcAft>
                <a:spcPts val="0"/>
              </a:spcAft>
              <a:buClr>
                <a:srgbClr val="3F3F3F"/>
              </a:buClr>
              <a:buSzPts val="1600"/>
              <a:buFont typeface="Arial"/>
              <a:buNone/>
              <a:defRPr sz="1600" b="0" i="0" u="none" strike="noStrike" cap="none">
                <a:solidFill>
                  <a:srgbClr val="3F3F3F"/>
                </a:solidFill>
                <a:latin typeface="Calibri"/>
                <a:ea typeface="Calibri"/>
                <a:cs typeface="Calibri"/>
                <a:sym typeface="Calibri"/>
              </a:defRPr>
            </a:lvl2pPr>
            <a:lvl3pPr marL="1371600" marR="0" lvl="2" indent="-228600" algn="l" rtl="0">
              <a:lnSpc>
                <a:spcPct val="90000"/>
              </a:lnSpc>
              <a:spcBef>
                <a:spcPts val="500"/>
              </a:spcBef>
              <a:spcAft>
                <a:spcPts val="0"/>
              </a:spcAft>
              <a:buClr>
                <a:srgbClr val="3F3F3F"/>
              </a:buClr>
              <a:buSzPts val="1400"/>
              <a:buFont typeface="Arial"/>
              <a:buNone/>
              <a:defRPr sz="1400" b="0" i="0" u="none" strike="noStrike" cap="none">
                <a:solidFill>
                  <a:srgbClr val="3F3F3F"/>
                </a:solidFill>
                <a:latin typeface="Calibri"/>
                <a:ea typeface="Calibri"/>
                <a:cs typeface="Calibri"/>
                <a:sym typeface="Calibri"/>
              </a:defRPr>
            </a:lvl3pPr>
            <a:lvl4pPr marL="1828800" marR="0" lvl="3" indent="-228600" algn="l" rtl="0">
              <a:lnSpc>
                <a:spcPct val="90000"/>
              </a:lnSpc>
              <a:spcBef>
                <a:spcPts val="500"/>
              </a:spcBef>
              <a:spcAft>
                <a:spcPts val="0"/>
              </a:spcAft>
              <a:buClr>
                <a:srgbClr val="3F3F3F"/>
              </a:buClr>
              <a:buSzPts val="1400"/>
              <a:buFont typeface="Arial"/>
              <a:buNone/>
              <a:defRPr sz="1400" b="0" i="0" u="none" strike="noStrike" cap="none">
                <a:solidFill>
                  <a:srgbClr val="3F3F3F"/>
                </a:solidFill>
                <a:latin typeface="Calibri"/>
                <a:ea typeface="Calibri"/>
                <a:cs typeface="Calibri"/>
                <a:sym typeface="Calibri"/>
              </a:defRPr>
            </a:lvl4pPr>
            <a:lvl5pPr marL="2286000" marR="0" lvl="4" indent="-228600" algn="l" rtl="0">
              <a:lnSpc>
                <a:spcPct val="90000"/>
              </a:lnSpc>
              <a:spcBef>
                <a:spcPts val="500"/>
              </a:spcBef>
              <a:spcAft>
                <a:spcPts val="0"/>
              </a:spcAft>
              <a:buClr>
                <a:srgbClr val="3F3F3F"/>
              </a:buClr>
              <a:buSzPts val="1400"/>
              <a:buFont typeface="Arial"/>
              <a:buNone/>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72" name="Google Shape;172;p12"/>
          <p:cNvSpPr txBox="1">
            <a:spLocks noGrp="1"/>
          </p:cNvSpPr>
          <p:nvPr>
            <p:ph type="body" idx="14"/>
          </p:nvPr>
        </p:nvSpPr>
        <p:spPr>
          <a:xfrm>
            <a:off x="2103945" y="4311393"/>
            <a:ext cx="1964172" cy="1130300"/>
          </a:xfrm>
          <a:prstGeom prst="rect">
            <a:avLst/>
          </a:prstGeom>
          <a:noFill/>
          <a:ln>
            <a:noFill/>
          </a:ln>
        </p:spPr>
        <p:txBody>
          <a:bodyPr spcFirstLastPara="1" wrap="square" lIns="0" tIns="0" rIns="0" bIns="0" anchor="t" anchorCtr="0"/>
          <a:lstStyle>
            <a:lvl1pPr marL="457200" marR="0" lvl="0" indent="-228600" algn="l" rtl="0">
              <a:lnSpc>
                <a:spcPct val="90000"/>
              </a:lnSpc>
              <a:spcBef>
                <a:spcPts val="1000"/>
              </a:spcBef>
              <a:spcAft>
                <a:spcPts val="0"/>
              </a:spcAft>
              <a:buClr>
                <a:srgbClr val="3F3F3F"/>
              </a:buClr>
              <a:buSzPts val="1800"/>
              <a:buFont typeface="Arial"/>
              <a:buNone/>
              <a:defRPr sz="1800" b="0" i="0" u="none" strike="noStrike" cap="none">
                <a:solidFill>
                  <a:srgbClr val="3F3F3F"/>
                </a:solidFill>
                <a:latin typeface="Calibri"/>
                <a:ea typeface="Calibri"/>
                <a:cs typeface="Calibri"/>
                <a:sym typeface="Calibri"/>
              </a:defRPr>
            </a:lvl1pPr>
            <a:lvl2pPr marL="914400" marR="0" lvl="1" indent="-228600" algn="l" rtl="0">
              <a:lnSpc>
                <a:spcPct val="90000"/>
              </a:lnSpc>
              <a:spcBef>
                <a:spcPts val="500"/>
              </a:spcBef>
              <a:spcAft>
                <a:spcPts val="0"/>
              </a:spcAft>
              <a:buClr>
                <a:srgbClr val="3F3F3F"/>
              </a:buClr>
              <a:buSzPts val="1600"/>
              <a:buFont typeface="Arial"/>
              <a:buNone/>
              <a:defRPr sz="1600" b="0" i="0" u="none" strike="noStrike" cap="none">
                <a:solidFill>
                  <a:srgbClr val="3F3F3F"/>
                </a:solidFill>
                <a:latin typeface="Calibri"/>
                <a:ea typeface="Calibri"/>
                <a:cs typeface="Calibri"/>
                <a:sym typeface="Calibri"/>
              </a:defRPr>
            </a:lvl2pPr>
            <a:lvl3pPr marL="1371600" marR="0" lvl="2" indent="-228600" algn="l" rtl="0">
              <a:lnSpc>
                <a:spcPct val="90000"/>
              </a:lnSpc>
              <a:spcBef>
                <a:spcPts val="500"/>
              </a:spcBef>
              <a:spcAft>
                <a:spcPts val="0"/>
              </a:spcAft>
              <a:buClr>
                <a:srgbClr val="3F3F3F"/>
              </a:buClr>
              <a:buSzPts val="1400"/>
              <a:buFont typeface="Arial"/>
              <a:buNone/>
              <a:defRPr sz="1400" b="0" i="0" u="none" strike="noStrike" cap="none">
                <a:solidFill>
                  <a:srgbClr val="3F3F3F"/>
                </a:solidFill>
                <a:latin typeface="Calibri"/>
                <a:ea typeface="Calibri"/>
                <a:cs typeface="Calibri"/>
                <a:sym typeface="Calibri"/>
              </a:defRPr>
            </a:lvl3pPr>
            <a:lvl4pPr marL="1828800" marR="0" lvl="3" indent="-228600" algn="l" rtl="0">
              <a:lnSpc>
                <a:spcPct val="90000"/>
              </a:lnSpc>
              <a:spcBef>
                <a:spcPts val="500"/>
              </a:spcBef>
              <a:spcAft>
                <a:spcPts val="0"/>
              </a:spcAft>
              <a:buClr>
                <a:srgbClr val="3F3F3F"/>
              </a:buClr>
              <a:buSzPts val="1400"/>
              <a:buFont typeface="Arial"/>
              <a:buNone/>
              <a:defRPr sz="1400" b="0" i="0" u="none" strike="noStrike" cap="none">
                <a:solidFill>
                  <a:srgbClr val="3F3F3F"/>
                </a:solidFill>
                <a:latin typeface="Calibri"/>
                <a:ea typeface="Calibri"/>
                <a:cs typeface="Calibri"/>
                <a:sym typeface="Calibri"/>
              </a:defRPr>
            </a:lvl4pPr>
            <a:lvl5pPr marL="2286000" marR="0" lvl="4" indent="-228600" algn="l" rtl="0">
              <a:lnSpc>
                <a:spcPct val="90000"/>
              </a:lnSpc>
              <a:spcBef>
                <a:spcPts val="500"/>
              </a:spcBef>
              <a:spcAft>
                <a:spcPts val="0"/>
              </a:spcAft>
              <a:buClr>
                <a:srgbClr val="3F3F3F"/>
              </a:buClr>
              <a:buSzPts val="1400"/>
              <a:buFont typeface="Arial"/>
              <a:buNone/>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73" name="Google Shape;173;p12"/>
          <p:cNvSpPr txBox="1">
            <a:spLocks noGrp="1"/>
          </p:cNvSpPr>
          <p:nvPr>
            <p:ph type="body" idx="15"/>
          </p:nvPr>
        </p:nvSpPr>
        <p:spPr>
          <a:xfrm>
            <a:off x="5955887" y="4311393"/>
            <a:ext cx="1963737" cy="1130300"/>
          </a:xfrm>
          <a:prstGeom prst="rect">
            <a:avLst/>
          </a:prstGeom>
          <a:noFill/>
          <a:ln>
            <a:noFill/>
          </a:ln>
        </p:spPr>
        <p:txBody>
          <a:bodyPr spcFirstLastPara="1" wrap="square" lIns="0" tIns="0" rIns="0" bIns="0" anchor="t" anchorCtr="0"/>
          <a:lstStyle>
            <a:lvl1pPr marL="457200" marR="0" lvl="0" indent="-228600" algn="l" rtl="0">
              <a:lnSpc>
                <a:spcPct val="90000"/>
              </a:lnSpc>
              <a:spcBef>
                <a:spcPts val="1000"/>
              </a:spcBef>
              <a:spcAft>
                <a:spcPts val="0"/>
              </a:spcAft>
              <a:buClr>
                <a:srgbClr val="3F3F3F"/>
              </a:buClr>
              <a:buSzPts val="1800"/>
              <a:buFont typeface="Arial"/>
              <a:buNone/>
              <a:defRPr sz="18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74" name="Google Shape;174;p12"/>
          <p:cNvSpPr txBox="1">
            <a:spLocks noGrp="1"/>
          </p:cNvSpPr>
          <p:nvPr>
            <p:ph type="body" idx="16"/>
          </p:nvPr>
        </p:nvSpPr>
        <p:spPr>
          <a:xfrm>
            <a:off x="9807829" y="4311393"/>
            <a:ext cx="1981200" cy="1138238"/>
          </a:xfrm>
          <a:prstGeom prst="rect">
            <a:avLst/>
          </a:prstGeom>
          <a:noFill/>
          <a:ln>
            <a:noFill/>
          </a:ln>
        </p:spPr>
        <p:txBody>
          <a:bodyPr spcFirstLastPara="1" wrap="square" lIns="0" tIns="0" rIns="0" bIns="0" anchor="t" anchorCtr="0"/>
          <a:lstStyle>
            <a:lvl1pPr marL="457200" marR="0" lvl="0" indent="-228600" algn="l" rtl="0">
              <a:lnSpc>
                <a:spcPct val="90000"/>
              </a:lnSpc>
              <a:spcBef>
                <a:spcPts val="1000"/>
              </a:spcBef>
              <a:spcAft>
                <a:spcPts val="0"/>
              </a:spcAft>
              <a:buClr>
                <a:srgbClr val="3F3F3F"/>
              </a:buClr>
              <a:buSzPts val="1800"/>
              <a:buFont typeface="Arial"/>
              <a:buNone/>
              <a:defRPr sz="18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Tree>
    <p:extLst>
      <p:ext uri="{BB962C8B-B14F-4D97-AF65-F5344CB8AC3E}">
        <p14:creationId xmlns:p14="http://schemas.microsoft.com/office/powerpoint/2010/main" val="3267981658"/>
      </p:ext>
    </p:extLst>
  </p:cSld>
  <p:clrMapOvr>
    <a:masterClrMapping/>
  </p:clrMapOvr>
</p:sldLayout>
</file>

<file path=ppt/slideLayouts/slideLayout243.xml><?xml version="1.0" encoding="utf-8"?>
<p:sldLayout xmlns:a="http://schemas.openxmlformats.org/drawingml/2006/main" xmlns:r="http://schemas.openxmlformats.org/officeDocument/2006/relationships" xmlns:p="http://schemas.openxmlformats.org/presentationml/2006/main" matchingName="1_Image Bullets">
  <p:cSld name="1_Image Bullets">
    <p:spTree>
      <p:nvGrpSpPr>
        <p:cNvPr id="1" name="Shape 175"/>
        <p:cNvGrpSpPr/>
        <p:nvPr/>
      </p:nvGrpSpPr>
      <p:grpSpPr>
        <a:xfrm>
          <a:off x="0" y="0"/>
          <a:ext cx="0" cy="0"/>
          <a:chOff x="0" y="0"/>
          <a:chExt cx="0" cy="0"/>
        </a:xfrm>
      </p:grpSpPr>
      <p:sp>
        <p:nvSpPr>
          <p:cNvPr id="176" name="Google Shape;176;p13"/>
          <p:cNvSpPr/>
          <p:nvPr/>
        </p:nvSpPr>
        <p:spPr>
          <a:xfrm>
            <a:off x="3762852" y="1440875"/>
            <a:ext cx="1508760" cy="1508760"/>
          </a:xfrm>
          <a:prstGeom prst="ellipse">
            <a:avLst/>
          </a:pr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177" name="Google Shape;177;p13"/>
          <p:cNvSpPr/>
          <p:nvPr/>
        </p:nvSpPr>
        <p:spPr>
          <a:xfrm>
            <a:off x="6604501" y="1440875"/>
            <a:ext cx="1508760" cy="1508760"/>
          </a:xfrm>
          <a:prstGeom prst="ellipse">
            <a:avLst/>
          </a:pr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178" name="Google Shape;178;p13"/>
          <p:cNvSpPr/>
          <p:nvPr/>
        </p:nvSpPr>
        <p:spPr>
          <a:xfrm>
            <a:off x="9446150" y="1440578"/>
            <a:ext cx="1508760" cy="1508760"/>
          </a:xfrm>
          <a:prstGeom prst="ellipse">
            <a:avLst/>
          </a:pr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179" name="Google Shape;179;p13"/>
          <p:cNvSpPr/>
          <p:nvPr/>
        </p:nvSpPr>
        <p:spPr>
          <a:xfrm>
            <a:off x="923703" y="1440875"/>
            <a:ext cx="1508760" cy="1508760"/>
          </a:xfrm>
          <a:prstGeom prst="ellipse">
            <a:avLst/>
          </a:pr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180" name="Google Shape;180;p13"/>
          <p:cNvSpPr txBox="1">
            <a:spLocks noGrp="1"/>
          </p:cNvSpPr>
          <p:nvPr>
            <p:ph type="title"/>
          </p:nvPr>
        </p:nvSpPr>
        <p:spPr>
          <a:xfrm>
            <a:off x="432000" y="432000"/>
            <a:ext cx="11340000" cy="432000"/>
          </a:xfrm>
          <a:prstGeom prst="rect">
            <a:avLst/>
          </a:prstGeom>
          <a:noFill/>
          <a:ln>
            <a:noFill/>
          </a:ln>
        </p:spPr>
        <p:txBody>
          <a:bodyPr spcFirstLastPara="1" wrap="square" lIns="0" tIns="0" rIns="0" bIns="0" anchor="ctr" anchorCtr="0"/>
          <a:lstStyle>
            <a:lvl1pPr marR="0" lvl="0" algn="l" rtl="0">
              <a:lnSpc>
                <a:spcPct val="90000"/>
              </a:lnSpc>
              <a:spcBef>
                <a:spcPts val="0"/>
              </a:spcBef>
              <a:spcAft>
                <a:spcPts val="0"/>
              </a:spcAft>
              <a:buClr>
                <a:srgbClr val="0070C0"/>
              </a:buClr>
              <a:buSzPts val="3600"/>
              <a:buFont typeface="Economica"/>
              <a:buNone/>
              <a:defRPr sz="3600" b="0" i="0" u="none" strike="noStrike" cap="none">
                <a:solidFill>
                  <a:srgbClr val="0070C0"/>
                </a:solidFill>
                <a:latin typeface="Economica"/>
                <a:ea typeface="Economica"/>
                <a:cs typeface="Economica"/>
                <a:sym typeface="Economica"/>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endParaRPr/>
          </a:p>
        </p:txBody>
      </p:sp>
      <p:sp>
        <p:nvSpPr>
          <p:cNvPr id="181" name="Google Shape;181;p13"/>
          <p:cNvSpPr txBox="1">
            <a:spLocks noGrp="1"/>
          </p:cNvSpPr>
          <p:nvPr>
            <p:ph type="ftr" idx="11"/>
          </p:nvPr>
        </p:nvSpPr>
        <p:spPr>
          <a:xfrm>
            <a:off x="431999" y="6188628"/>
            <a:ext cx="8784941" cy="365125"/>
          </a:xfrm>
          <a:prstGeom prst="rect">
            <a:avLst/>
          </a:prstGeom>
          <a:noFill/>
          <a:ln>
            <a:noFill/>
          </a:ln>
        </p:spPr>
        <p:txBody>
          <a:bodyPr spcFirstLastPara="1" wrap="square" lIns="0" tIns="0" rIns="0" bIns="0" anchor="ctr" anchorCtr="0"/>
          <a:lstStyle>
            <a:lvl1pPr marR="0" lvl="0" algn="l" rtl="0">
              <a:spcBef>
                <a:spcPts val="0"/>
              </a:spcBef>
              <a:spcAft>
                <a:spcPts val="0"/>
              </a:spcAft>
              <a:buSzPts val="1400"/>
              <a:buNone/>
              <a:defRPr sz="1200" b="0" i="0" u="none" strike="noStrike" cap="none">
                <a:solidFill>
                  <a:srgbClr val="3F3F3F"/>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200" b="0" i="0" u="none" strike="noStrike" kern="0" cap="none" spc="0" normalizeH="0" baseline="0" noProof="0">
              <a:ln>
                <a:noFill/>
              </a:ln>
              <a:solidFill>
                <a:srgbClr val="3F3F3F"/>
              </a:solidFill>
              <a:effectLst/>
              <a:uLnTx/>
              <a:uFillTx/>
              <a:latin typeface="Calibri"/>
              <a:cs typeface="Calibri"/>
              <a:sym typeface="Calibri"/>
            </a:endParaRPr>
          </a:p>
        </p:txBody>
      </p:sp>
      <p:sp>
        <p:nvSpPr>
          <p:cNvPr id="182" name="Google Shape;182;p13"/>
          <p:cNvSpPr>
            <a:spLocks noGrp="1"/>
          </p:cNvSpPr>
          <p:nvPr>
            <p:ph type="sldNum" idx="12"/>
          </p:nvPr>
        </p:nvSpPr>
        <p:spPr>
          <a:xfrm>
            <a:off x="11496369" y="6155190"/>
            <a:ext cx="432000" cy="432000"/>
          </a:xfrm>
          <a:prstGeom prst="ellipse">
            <a:avLst/>
          </a:prstGeom>
          <a:noFill/>
          <a:ln w="9525" cap="flat" cmpd="sng">
            <a:solidFill>
              <a:schemeClr val="accent1"/>
            </a:solidFill>
            <a:prstDash val="solid"/>
            <a:round/>
            <a:headEnd type="none" w="sm" len="sm"/>
            <a:tailEnd type="none" w="sm" len="sm"/>
          </a:ln>
        </p:spPr>
        <p:txBody>
          <a:bodyPr spcFirstLastPara="1" wrap="square" lIns="0" tIns="0" rIns="0" bIns="0" anchor="ctr" anchorCtr="0">
            <a:noAutofit/>
          </a:bodyPr>
          <a:lstStyle>
            <a:lvl1pPr marL="0" marR="0" lvl="0" indent="0" algn="ctr" rtl="0">
              <a:spcBef>
                <a:spcPts val="0"/>
              </a:spcBef>
              <a:buNone/>
              <a:defRPr sz="1200" b="1" i="1" u="none" strike="noStrike" cap="none">
                <a:solidFill>
                  <a:srgbClr val="3F3F3F"/>
                </a:solidFill>
                <a:latin typeface="Rockwell"/>
                <a:ea typeface="Rockwell"/>
                <a:cs typeface="Rockwell"/>
                <a:sym typeface="Rockwell"/>
              </a:defRPr>
            </a:lvl1pPr>
            <a:lvl2pPr marL="0" marR="0" lvl="1" indent="0" algn="ctr" rtl="0">
              <a:spcBef>
                <a:spcPts val="0"/>
              </a:spcBef>
              <a:buNone/>
              <a:defRPr sz="1200" b="1" i="1" u="none" strike="noStrike" cap="none">
                <a:solidFill>
                  <a:srgbClr val="3F3F3F"/>
                </a:solidFill>
                <a:latin typeface="Rockwell"/>
                <a:ea typeface="Rockwell"/>
                <a:cs typeface="Rockwell"/>
                <a:sym typeface="Rockwell"/>
              </a:defRPr>
            </a:lvl2pPr>
            <a:lvl3pPr marL="0" marR="0" lvl="2" indent="0" algn="ctr" rtl="0">
              <a:spcBef>
                <a:spcPts val="0"/>
              </a:spcBef>
              <a:buNone/>
              <a:defRPr sz="1200" b="1" i="1" u="none" strike="noStrike" cap="none">
                <a:solidFill>
                  <a:srgbClr val="3F3F3F"/>
                </a:solidFill>
                <a:latin typeface="Rockwell"/>
                <a:ea typeface="Rockwell"/>
                <a:cs typeface="Rockwell"/>
                <a:sym typeface="Rockwell"/>
              </a:defRPr>
            </a:lvl3pPr>
            <a:lvl4pPr marL="0" marR="0" lvl="3" indent="0" algn="ctr" rtl="0">
              <a:spcBef>
                <a:spcPts val="0"/>
              </a:spcBef>
              <a:buNone/>
              <a:defRPr sz="1200" b="1" i="1" u="none" strike="noStrike" cap="none">
                <a:solidFill>
                  <a:srgbClr val="3F3F3F"/>
                </a:solidFill>
                <a:latin typeface="Rockwell"/>
                <a:ea typeface="Rockwell"/>
                <a:cs typeface="Rockwell"/>
                <a:sym typeface="Rockwell"/>
              </a:defRPr>
            </a:lvl4pPr>
            <a:lvl5pPr marL="0" marR="0" lvl="4" indent="0" algn="ctr" rtl="0">
              <a:spcBef>
                <a:spcPts val="0"/>
              </a:spcBef>
              <a:buNone/>
              <a:defRPr sz="1200" b="1" i="1" u="none" strike="noStrike" cap="none">
                <a:solidFill>
                  <a:srgbClr val="3F3F3F"/>
                </a:solidFill>
                <a:latin typeface="Rockwell"/>
                <a:ea typeface="Rockwell"/>
                <a:cs typeface="Rockwell"/>
                <a:sym typeface="Rockwell"/>
              </a:defRPr>
            </a:lvl5pPr>
            <a:lvl6pPr marL="0" marR="0" lvl="5" indent="0" algn="ctr" rtl="0">
              <a:spcBef>
                <a:spcPts val="0"/>
              </a:spcBef>
              <a:buNone/>
              <a:defRPr sz="1200" b="1" i="1" u="none" strike="noStrike" cap="none">
                <a:solidFill>
                  <a:srgbClr val="3F3F3F"/>
                </a:solidFill>
                <a:latin typeface="Rockwell"/>
                <a:ea typeface="Rockwell"/>
                <a:cs typeface="Rockwell"/>
                <a:sym typeface="Rockwell"/>
              </a:defRPr>
            </a:lvl6pPr>
            <a:lvl7pPr marL="0" marR="0" lvl="6" indent="0" algn="ctr" rtl="0">
              <a:spcBef>
                <a:spcPts val="0"/>
              </a:spcBef>
              <a:buNone/>
              <a:defRPr sz="1200" b="1" i="1" u="none" strike="noStrike" cap="none">
                <a:solidFill>
                  <a:srgbClr val="3F3F3F"/>
                </a:solidFill>
                <a:latin typeface="Rockwell"/>
                <a:ea typeface="Rockwell"/>
                <a:cs typeface="Rockwell"/>
                <a:sym typeface="Rockwell"/>
              </a:defRPr>
            </a:lvl7pPr>
            <a:lvl8pPr marL="0" marR="0" lvl="7" indent="0" algn="ctr" rtl="0">
              <a:spcBef>
                <a:spcPts val="0"/>
              </a:spcBef>
              <a:buNone/>
              <a:defRPr sz="1200" b="1" i="1" u="none" strike="noStrike" cap="none">
                <a:solidFill>
                  <a:srgbClr val="3F3F3F"/>
                </a:solidFill>
                <a:latin typeface="Rockwell"/>
                <a:ea typeface="Rockwell"/>
                <a:cs typeface="Rockwell"/>
                <a:sym typeface="Rockwell"/>
              </a:defRPr>
            </a:lvl8pPr>
            <a:lvl9pPr marL="0" marR="0" lvl="8" indent="0" algn="ctr" rtl="0">
              <a:spcBef>
                <a:spcPts val="0"/>
              </a:spcBef>
              <a:buNone/>
              <a:defRPr sz="1200" b="1" i="1" u="none" strike="noStrike" cap="none">
                <a:solidFill>
                  <a:srgbClr val="3F3F3F"/>
                </a:solidFill>
                <a:latin typeface="Rockwell"/>
                <a:ea typeface="Rockwell"/>
                <a:cs typeface="Rockwell"/>
                <a:sym typeface="Rockwell"/>
              </a:defRPr>
            </a:lvl9p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n-US" sz="1200" b="1" i="1" u="none" strike="noStrike" kern="0" cap="none" spc="0" normalizeH="0" baseline="0" noProof="0">
                <a:ln>
                  <a:noFill/>
                </a:ln>
                <a:solidFill>
                  <a:srgbClr val="3F3F3F"/>
                </a:solidFill>
                <a:effectLst/>
                <a:uLnTx/>
                <a:uFillTx/>
                <a:latin typeface="Rockwell"/>
                <a:sym typeface="Rockwell"/>
              </a:rPr>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t>‹#›</a:t>
            </a:fld>
            <a:endParaRPr kumimoji="0" sz="1200" b="1" i="1" u="none" strike="noStrike" kern="0" cap="none" spc="0" normalizeH="0" baseline="0" noProof="0">
              <a:ln>
                <a:noFill/>
              </a:ln>
              <a:solidFill>
                <a:srgbClr val="3F3F3F"/>
              </a:solidFill>
              <a:effectLst/>
              <a:uLnTx/>
              <a:uFillTx/>
              <a:latin typeface="Rockwell"/>
              <a:sym typeface="Rockwell"/>
            </a:endParaRPr>
          </a:p>
        </p:txBody>
      </p:sp>
      <p:sp>
        <p:nvSpPr>
          <p:cNvPr id="183" name="Google Shape;183;p13"/>
          <p:cNvSpPr txBox="1">
            <a:spLocks noGrp="1"/>
          </p:cNvSpPr>
          <p:nvPr>
            <p:ph type="body" idx="1"/>
          </p:nvPr>
        </p:nvSpPr>
        <p:spPr>
          <a:xfrm>
            <a:off x="3273743" y="4688112"/>
            <a:ext cx="2514600" cy="900000"/>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3F3F3F"/>
              </a:buClr>
              <a:buSzPts val="1600"/>
              <a:buFont typeface="Arial"/>
              <a:buNone/>
              <a:defRPr sz="16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84" name="Google Shape;184;p13"/>
          <p:cNvSpPr txBox="1">
            <a:spLocks noGrp="1"/>
          </p:cNvSpPr>
          <p:nvPr>
            <p:ph type="body" idx="2"/>
          </p:nvPr>
        </p:nvSpPr>
        <p:spPr>
          <a:xfrm>
            <a:off x="6115392" y="4688112"/>
            <a:ext cx="2514600" cy="900000"/>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3F3F3F"/>
              </a:buClr>
              <a:buSzPts val="1600"/>
              <a:buFont typeface="Arial"/>
              <a:buNone/>
              <a:defRPr sz="16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85" name="Google Shape;185;p13"/>
          <p:cNvSpPr txBox="1">
            <a:spLocks noGrp="1"/>
          </p:cNvSpPr>
          <p:nvPr>
            <p:ph type="body" idx="3"/>
          </p:nvPr>
        </p:nvSpPr>
        <p:spPr>
          <a:xfrm>
            <a:off x="8957041" y="4683350"/>
            <a:ext cx="2514600" cy="900000"/>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3F3F3F"/>
              </a:buClr>
              <a:buSzPts val="1600"/>
              <a:buFont typeface="Arial"/>
              <a:buNone/>
              <a:defRPr sz="16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86" name="Google Shape;186;p13"/>
          <p:cNvSpPr txBox="1">
            <a:spLocks noGrp="1"/>
          </p:cNvSpPr>
          <p:nvPr>
            <p:ph type="body" idx="4"/>
          </p:nvPr>
        </p:nvSpPr>
        <p:spPr>
          <a:xfrm>
            <a:off x="431800" y="3926334"/>
            <a:ext cx="2514600" cy="504000"/>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3F3F3F"/>
              </a:buClr>
              <a:buSzPts val="1800"/>
              <a:buFont typeface="Arial"/>
              <a:buNone/>
              <a:defRPr sz="1800" b="1" i="0" u="none" strike="noStrike" cap="none">
                <a:solidFill>
                  <a:srgbClr val="3F3F3F"/>
                </a:solidFill>
                <a:latin typeface="Rockwell"/>
                <a:ea typeface="Rockwell"/>
                <a:cs typeface="Rockwell"/>
                <a:sym typeface="Rockwell"/>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87" name="Google Shape;187;p13"/>
          <p:cNvSpPr txBox="1">
            <a:spLocks noGrp="1"/>
          </p:cNvSpPr>
          <p:nvPr>
            <p:ph type="body" idx="5"/>
          </p:nvPr>
        </p:nvSpPr>
        <p:spPr>
          <a:xfrm>
            <a:off x="3273743" y="3926335"/>
            <a:ext cx="2514600" cy="504000"/>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3F3F3F"/>
              </a:buClr>
              <a:buSzPts val="1800"/>
              <a:buFont typeface="Arial"/>
              <a:buNone/>
              <a:defRPr sz="1800" b="1" i="0" u="none" strike="noStrike" cap="none">
                <a:solidFill>
                  <a:srgbClr val="3F3F3F"/>
                </a:solidFill>
                <a:latin typeface="Rockwell"/>
                <a:ea typeface="Rockwell"/>
                <a:cs typeface="Rockwell"/>
                <a:sym typeface="Rockwell"/>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88" name="Google Shape;188;p13"/>
          <p:cNvSpPr txBox="1">
            <a:spLocks noGrp="1"/>
          </p:cNvSpPr>
          <p:nvPr>
            <p:ph type="body" idx="6"/>
          </p:nvPr>
        </p:nvSpPr>
        <p:spPr>
          <a:xfrm>
            <a:off x="6115392" y="3926335"/>
            <a:ext cx="2514600" cy="504000"/>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3F3F3F"/>
              </a:buClr>
              <a:buSzPts val="1800"/>
              <a:buFont typeface="Arial"/>
              <a:buNone/>
              <a:defRPr sz="1800" b="1" i="0" u="none" strike="noStrike" cap="none">
                <a:solidFill>
                  <a:srgbClr val="3F3F3F"/>
                </a:solidFill>
                <a:latin typeface="Rockwell"/>
                <a:ea typeface="Rockwell"/>
                <a:cs typeface="Rockwell"/>
                <a:sym typeface="Rockwell"/>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89" name="Google Shape;189;p13"/>
          <p:cNvSpPr txBox="1">
            <a:spLocks noGrp="1"/>
          </p:cNvSpPr>
          <p:nvPr>
            <p:ph type="body" idx="7"/>
          </p:nvPr>
        </p:nvSpPr>
        <p:spPr>
          <a:xfrm>
            <a:off x="8957041" y="3926038"/>
            <a:ext cx="2514600" cy="504000"/>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3F3F3F"/>
              </a:buClr>
              <a:buSzPts val="1800"/>
              <a:buFont typeface="Arial"/>
              <a:buNone/>
              <a:defRPr sz="1800" b="1" i="0" u="none" strike="noStrike" cap="none">
                <a:solidFill>
                  <a:srgbClr val="3F3F3F"/>
                </a:solidFill>
                <a:latin typeface="Rockwell"/>
                <a:ea typeface="Rockwell"/>
                <a:cs typeface="Rockwell"/>
                <a:sym typeface="Rockwell"/>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90" name="Google Shape;190;p13"/>
          <p:cNvSpPr txBox="1">
            <a:spLocks noGrp="1"/>
          </p:cNvSpPr>
          <p:nvPr>
            <p:ph type="body" idx="8"/>
          </p:nvPr>
        </p:nvSpPr>
        <p:spPr>
          <a:xfrm>
            <a:off x="432094" y="4683350"/>
            <a:ext cx="2514600" cy="900000"/>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3F3F3F"/>
              </a:buClr>
              <a:buSzPts val="1600"/>
              <a:buFont typeface="Arial"/>
              <a:buNone/>
              <a:defRPr sz="16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91" name="Google Shape;191;p13"/>
          <p:cNvSpPr>
            <a:spLocks noGrp="1"/>
          </p:cNvSpPr>
          <p:nvPr>
            <p:ph type="pic" idx="9"/>
          </p:nvPr>
        </p:nvSpPr>
        <p:spPr>
          <a:xfrm>
            <a:off x="1251046" y="1768218"/>
            <a:ext cx="854075" cy="854075"/>
          </a:xfrm>
          <a:prstGeom prst="rect">
            <a:avLst/>
          </a:prstGeom>
          <a:noFill/>
          <a:ln>
            <a:noFill/>
          </a:ln>
        </p:spPr>
        <p:txBody>
          <a:bodyPr spcFirstLastPara="1" wrap="square" lIns="0" tIns="0" rIns="0" bIns="0" anchor="t" anchorCtr="0"/>
          <a:lstStyle>
            <a:lvl1pPr marR="0" lvl="0" algn="l" rtl="0">
              <a:lnSpc>
                <a:spcPct val="90000"/>
              </a:lnSpc>
              <a:spcBef>
                <a:spcPts val="1000"/>
              </a:spcBef>
              <a:spcAft>
                <a:spcPts val="0"/>
              </a:spcAft>
              <a:buClr>
                <a:srgbClr val="3F3F3F"/>
              </a:buClr>
              <a:buSzPts val="1800"/>
              <a:buFont typeface="Arial"/>
              <a:buNone/>
              <a:defRPr sz="1800" b="0" i="0" u="none" strike="noStrike" cap="none">
                <a:solidFill>
                  <a:srgbClr val="3F3F3F"/>
                </a:solidFill>
                <a:latin typeface="Calibri"/>
                <a:ea typeface="Calibri"/>
                <a:cs typeface="Calibri"/>
                <a:sym typeface="Calibri"/>
              </a:defRPr>
            </a:lvl1pPr>
            <a:lvl2pPr marR="0" lvl="1"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R="0" lvl="2"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R="0" lvl="3"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R="0" lvl="4"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R="0" lvl="5"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R="0" lvl="6"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R="0" lvl="7"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R="0" lvl="8"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92" name="Google Shape;192;p13"/>
          <p:cNvSpPr>
            <a:spLocks noGrp="1"/>
          </p:cNvSpPr>
          <p:nvPr>
            <p:ph type="pic" idx="13"/>
          </p:nvPr>
        </p:nvSpPr>
        <p:spPr>
          <a:xfrm>
            <a:off x="4092436" y="1768218"/>
            <a:ext cx="854075" cy="854075"/>
          </a:xfrm>
          <a:prstGeom prst="rect">
            <a:avLst/>
          </a:prstGeom>
          <a:noFill/>
          <a:ln>
            <a:noFill/>
          </a:ln>
        </p:spPr>
        <p:txBody>
          <a:bodyPr spcFirstLastPara="1" wrap="square" lIns="0" tIns="0" rIns="0" bIns="0" anchor="t" anchorCtr="0"/>
          <a:lstStyle>
            <a:lvl1pPr marR="0" lvl="0" algn="l" rtl="0">
              <a:lnSpc>
                <a:spcPct val="90000"/>
              </a:lnSpc>
              <a:spcBef>
                <a:spcPts val="1000"/>
              </a:spcBef>
              <a:spcAft>
                <a:spcPts val="0"/>
              </a:spcAft>
              <a:buClr>
                <a:srgbClr val="3F3F3F"/>
              </a:buClr>
              <a:buSzPts val="1800"/>
              <a:buFont typeface="Arial"/>
              <a:buNone/>
              <a:defRPr sz="1800" b="0" i="0" u="none" strike="noStrike" cap="none">
                <a:solidFill>
                  <a:srgbClr val="3F3F3F"/>
                </a:solidFill>
                <a:latin typeface="Calibri"/>
                <a:ea typeface="Calibri"/>
                <a:cs typeface="Calibri"/>
                <a:sym typeface="Calibri"/>
              </a:defRPr>
            </a:lvl1pPr>
            <a:lvl2pPr marR="0" lvl="1"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R="0" lvl="2"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R="0" lvl="3"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R="0" lvl="4"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R="0" lvl="5"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R="0" lvl="6"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R="0" lvl="7"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R="0" lvl="8"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93" name="Google Shape;193;p13"/>
          <p:cNvSpPr>
            <a:spLocks noGrp="1"/>
          </p:cNvSpPr>
          <p:nvPr>
            <p:ph type="pic" idx="14"/>
          </p:nvPr>
        </p:nvSpPr>
        <p:spPr>
          <a:xfrm>
            <a:off x="6933339" y="1768218"/>
            <a:ext cx="854075" cy="854075"/>
          </a:xfrm>
          <a:prstGeom prst="rect">
            <a:avLst/>
          </a:prstGeom>
          <a:noFill/>
          <a:ln>
            <a:noFill/>
          </a:ln>
        </p:spPr>
        <p:txBody>
          <a:bodyPr spcFirstLastPara="1" wrap="square" lIns="0" tIns="0" rIns="0" bIns="0" anchor="t" anchorCtr="0"/>
          <a:lstStyle>
            <a:lvl1pPr marR="0" lvl="0" algn="l" rtl="0">
              <a:lnSpc>
                <a:spcPct val="90000"/>
              </a:lnSpc>
              <a:spcBef>
                <a:spcPts val="1000"/>
              </a:spcBef>
              <a:spcAft>
                <a:spcPts val="0"/>
              </a:spcAft>
              <a:buClr>
                <a:srgbClr val="3F3F3F"/>
              </a:buClr>
              <a:buSzPts val="1800"/>
              <a:buFont typeface="Arial"/>
              <a:buNone/>
              <a:defRPr sz="1800" b="0" i="0" u="none" strike="noStrike" cap="none">
                <a:solidFill>
                  <a:srgbClr val="3F3F3F"/>
                </a:solidFill>
                <a:latin typeface="Calibri"/>
                <a:ea typeface="Calibri"/>
                <a:cs typeface="Calibri"/>
                <a:sym typeface="Calibri"/>
              </a:defRPr>
            </a:lvl1pPr>
            <a:lvl2pPr marR="0" lvl="1"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R="0" lvl="2"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R="0" lvl="3"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R="0" lvl="4"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R="0" lvl="5"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R="0" lvl="6"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R="0" lvl="7"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R="0" lvl="8"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94" name="Google Shape;194;p13"/>
          <p:cNvSpPr>
            <a:spLocks noGrp="1"/>
          </p:cNvSpPr>
          <p:nvPr>
            <p:ph type="pic" idx="15"/>
          </p:nvPr>
        </p:nvSpPr>
        <p:spPr>
          <a:xfrm>
            <a:off x="9774241" y="1767921"/>
            <a:ext cx="854075" cy="854075"/>
          </a:xfrm>
          <a:prstGeom prst="rect">
            <a:avLst/>
          </a:prstGeom>
          <a:noFill/>
          <a:ln>
            <a:noFill/>
          </a:ln>
        </p:spPr>
        <p:txBody>
          <a:bodyPr spcFirstLastPara="1" wrap="square" lIns="0" tIns="0" rIns="0" bIns="0" anchor="t" anchorCtr="0"/>
          <a:lstStyle>
            <a:lvl1pPr marR="0" lvl="0" algn="l" rtl="0">
              <a:lnSpc>
                <a:spcPct val="90000"/>
              </a:lnSpc>
              <a:spcBef>
                <a:spcPts val="1000"/>
              </a:spcBef>
              <a:spcAft>
                <a:spcPts val="0"/>
              </a:spcAft>
              <a:buClr>
                <a:srgbClr val="3F3F3F"/>
              </a:buClr>
              <a:buSzPts val="1800"/>
              <a:buFont typeface="Arial"/>
              <a:buNone/>
              <a:defRPr sz="1800" b="0" i="0" u="none" strike="noStrike" cap="none">
                <a:solidFill>
                  <a:srgbClr val="3F3F3F"/>
                </a:solidFill>
                <a:latin typeface="Calibri"/>
                <a:ea typeface="Calibri"/>
                <a:cs typeface="Calibri"/>
                <a:sym typeface="Calibri"/>
              </a:defRPr>
            </a:lvl1pPr>
            <a:lvl2pPr marR="0" lvl="1"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R="0" lvl="2"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R="0" lvl="3"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R="0" lvl="4"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R="0" lvl="5"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R="0" lvl="6"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R="0" lvl="7"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R="0" lvl="8"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Tree>
    <p:extLst>
      <p:ext uri="{BB962C8B-B14F-4D97-AF65-F5344CB8AC3E}">
        <p14:creationId xmlns:p14="http://schemas.microsoft.com/office/powerpoint/2010/main" val="909370240"/>
      </p:ext>
    </p:extLst>
  </p:cSld>
  <p:clrMapOvr>
    <a:masterClrMapping/>
  </p:clrMapOvr>
</p:sldLayout>
</file>

<file path=ppt/slideLayouts/slideLayout244.xml><?xml version="1.0" encoding="utf-8"?>
<p:sldLayout xmlns:a="http://schemas.openxmlformats.org/drawingml/2006/main" xmlns:r="http://schemas.openxmlformats.org/officeDocument/2006/relationships" xmlns:p="http://schemas.openxmlformats.org/presentationml/2006/main" matchingName="Title and Content">
  <p:cSld name="Title and Content">
    <p:spTree>
      <p:nvGrpSpPr>
        <p:cNvPr id="1" name="Shape 195"/>
        <p:cNvGrpSpPr/>
        <p:nvPr/>
      </p:nvGrpSpPr>
      <p:grpSpPr>
        <a:xfrm>
          <a:off x="0" y="0"/>
          <a:ext cx="0" cy="0"/>
          <a:chOff x="0" y="0"/>
          <a:chExt cx="0" cy="0"/>
        </a:xfrm>
      </p:grpSpPr>
      <p:sp>
        <p:nvSpPr>
          <p:cNvPr id="196" name="Google Shape;196;p14"/>
          <p:cNvSpPr txBox="1">
            <a:spLocks noGrp="1"/>
          </p:cNvSpPr>
          <p:nvPr>
            <p:ph type="body" idx="1"/>
          </p:nvPr>
        </p:nvSpPr>
        <p:spPr>
          <a:xfrm>
            <a:off x="432000" y="1152000"/>
            <a:ext cx="11340000" cy="4680000"/>
          </a:xfrm>
          <a:prstGeom prst="rect">
            <a:avLst/>
          </a:prstGeom>
          <a:noFill/>
          <a:ln>
            <a:noFill/>
          </a:ln>
        </p:spPr>
        <p:txBody>
          <a:bodyPr spcFirstLastPara="1" wrap="square" lIns="0" tIns="0" rIns="0" bIns="0" anchor="t" anchorCtr="0"/>
          <a:lstStyle>
            <a:lvl1pPr marL="457200" marR="0" lvl="0" indent="-342900" algn="l" rtl="0">
              <a:lnSpc>
                <a:spcPct val="90000"/>
              </a:lnSpc>
              <a:spcBef>
                <a:spcPts val="1000"/>
              </a:spcBef>
              <a:spcAft>
                <a:spcPts val="0"/>
              </a:spcAft>
              <a:buClr>
                <a:srgbClr val="3F3F3F"/>
              </a:buClr>
              <a:buSzPts val="1800"/>
              <a:buFont typeface="Arial"/>
              <a:buChar char="•"/>
              <a:defRPr sz="18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97" name="Google Shape;197;p14"/>
          <p:cNvSpPr txBox="1">
            <a:spLocks noGrp="1"/>
          </p:cNvSpPr>
          <p:nvPr>
            <p:ph type="title"/>
          </p:nvPr>
        </p:nvSpPr>
        <p:spPr>
          <a:xfrm>
            <a:off x="432000" y="432000"/>
            <a:ext cx="11340000" cy="432000"/>
          </a:xfrm>
          <a:prstGeom prst="rect">
            <a:avLst/>
          </a:prstGeom>
          <a:noFill/>
          <a:ln>
            <a:noFill/>
          </a:ln>
        </p:spPr>
        <p:txBody>
          <a:bodyPr spcFirstLastPara="1" wrap="square" lIns="0" tIns="0" rIns="0" bIns="0" anchor="ctr" anchorCtr="0"/>
          <a:lstStyle>
            <a:lvl1pPr marR="0" lvl="0" algn="l" rtl="0">
              <a:lnSpc>
                <a:spcPct val="90000"/>
              </a:lnSpc>
              <a:spcBef>
                <a:spcPts val="0"/>
              </a:spcBef>
              <a:spcAft>
                <a:spcPts val="0"/>
              </a:spcAft>
              <a:buClr>
                <a:srgbClr val="3F3F3F"/>
              </a:buClr>
              <a:buSzPts val="4800"/>
              <a:buFont typeface="Economica"/>
              <a:buNone/>
              <a:defRPr sz="4800" b="0" i="0" u="none" strike="noStrike" cap="none">
                <a:solidFill>
                  <a:srgbClr val="3F3F3F"/>
                </a:solidFill>
                <a:latin typeface="Economica"/>
                <a:ea typeface="Economica"/>
                <a:cs typeface="Economica"/>
                <a:sym typeface="Economica"/>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endParaRPr/>
          </a:p>
        </p:txBody>
      </p:sp>
      <p:sp>
        <p:nvSpPr>
          <p:cNvPr id="198" name="Google Shape;198;p14"/>
          <p:cNvSpPr txBox="1">
            <a:spLocks noGrp="1"/>
          </p:cNvSpPr>
          <p:nvPr>
            <p:ph type="ftr" idx="11"/>
          </p:nvPr>
        </p:nvSpPr>
        <p:spPr>
          <a:xfrm>
            <a:off x="431999" y="6188628"/>
            <a:ext cx="8784941" cy="365125"/>
          </a:xfrm>
          <a:prstGeom prst="rect">
            <a:avLst/>
          </a:prstGeom>
          <a:noFill/>
          <a:ln>
            <a:noFill/>
          </a:ln>
        </p:spPr>
        <p:txBody>
          <a:bodyPr spcFirstLastPara="1" wrap="square" lIns="0" tIns="0" rIns="0" bIns="0" anchor="ctr" anchorCtr="0"/>
          <a:lstStyle>
            <a:lvl1pPr marR="0" lvl="0" algn="l" rtl="0">
              <a:spcBef>
                <a:spcPts val="0"/>
              </a:spcBef>
              <a:spcAft>
                <a:spcPts val="0"/>
              </a:spcAft>
              <a:buSzPts val="1400"/>
              <a:buNone/>
              <a:defRPr sz="1200" b="0" i="0" u="none" strike="noStrike" cap="none">
                <a:solidFill>
                  <a:srgbClr val="3F3F3F"/>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200" b="0" i="0" u="none" strike="noStrike" kern="0" cap="none" spc="0" normalizeH="0" baseline="0" noProof="0">
              <a:ln>
                <a:noFill/>
              </a:ln>
              <a:solidFill>
                <a:srgbClr val="3F3F3F"/>
              </a:solidFill>
              <a:effectLst/>
              <a:uLnTx/>
              <a:uFillTx/>
              <a:latin typeface="Calibri"/>
              <a:cs typeface="Calibri"/>
              <a:sym typeface="Calibri"/>
            </a:endParaRPr>
          </a:p>
        </p:txBody>
      </p:sp>
      <p:sp>
        <p:nvSpPr>
          <p:cNvPr id="199" name="Google Shape;199;p14"/>
          <p:cNvSpPr>
            <a:spLocks noGrp="1"/>
          </p:cNvSpPr>
          <p:nvPr>
            <p:ph type="sldNum" idx="12"/>
          </p:nvPr>
        </p:nvSpPr>
        <p:spPr>
          <a:xfrm>
            <a:off x="11496369" y="6155190"/>
            <a:ext cx="432000" cy="432000"/>
          </a:xfrm>
          <a:prstGeom prst="ellipse">
            <a:avLst/>
          </a:prstGeom>
          <a:noFill/>
          <a:ln w="9525" cap="flat" cmpd="sng">
            <a:solidFill>
              <a:schemeClr val="accent1"/>
            </a:solidFill>
            <a:prstDash val="solid"/>
            <a:round/>
            <a:headEnd type="none" w="sm" len="sm"/>
            <a:tailEnd type="none" w="sm" len="sm"/>
          </a:ln>
        </p:spPr>
        <p:txBody>
          <a:bodyPr spcFirstLastPara="1" wrap="square" lIns="0" tIns="0" rIns="0" bIns="0" anchor="ctr" anchorCtr="0">
            <a:noAutofit/>
          </a:bodyPr>
          <a:lstStyle>
            <a:lvl1pPr marL="0" marR="0" lvl="0" indent="0" algn="ctr" rtl="0">
              <a:spcBef>
                <a:spcPts val="0"/>
              </a:spcBef>
              <a:buNone/>
              <a:defRPr sz="1200" b="1" i="1" u="none" strike="noStrike" cap="none">
                <a:solidFill>
                  <a:srgbClr val="3F3F3F"/>
                </a:solidFill>
                <a:latin typeface="Rockwell"/>
                <a:ea typeface="Rockwell"/>
                <a:cs typeface="Rockwell"/>
                <a:sym typeface="Rockwell"/>
              </a:defRPr>
            </a:lvl1pPr>
            <a:lvl2pPr marL="0" marR="0" lvl="1" indent="0" algn="ctr" rtl="0">
              <a:spcBef>
                <a:spcPts val="0"/>
              </a:spcBef>
              <a:buNone/>
              <a:defRPr sz="1200" b="1" i="1" u="none" strike="noStrike" cap="none">
                <a:solidFill>
                  <a:srgbClr val="3F3F3F"/>
                </a:solidFill>
                <a:latin typeface="Rockwell"/>
                <a:ea typeface="Rockwell"/>
                <a:cs typeface="Rockwell"/>
                <a:sym typeface="Rockwell"/>
              </a:defRPr>
            </a:lvl2pPr>
            <a:lvl3pPr marL="0" marR="0" lvl="2" indent="0" algn="ctr" rtl="0">
              <a:spcBef>
                <a:spcPts val="0"/>
              </a:spcBef>
              <a:buNone/>
              <a:defRPr sz="1200" b="1" i="1" u="none" strike="noStrike" cap="none">
                <a:solidFill>
                  <a:srgbClr val="3F3F3F"/>
                </a:solidFill>
                <a:latin typeface="Rockwell"/>
                <a:ea typeface="Rockwell"/>
                <a:cs typeface="Rockwell"/>
                <a:sym typeface="Rockwell"/>
              </a:defRPr>
            </a:lvl3pPr>
            <a:lvl4pPr marL="0" marR="0" lvl="3" indent="0" algn="ctr" rtl="0">
              <a:spcBef>
                <a:spcPts val="0"/>
              </a:spcBef>
              <a:buNone/>
              <a:defRPr sz="1200" b="1" i="1" u="none" strike="noStrike" cap="none">
                <a:solidFill>
                  <a:srgbClr val="3F3F3F"/>
                </a:solidFill>
                <a:latin typeface="Rockwell"/>
                <a:ea typeface="Rockwell"/>
                <a:cs typeface="Rockwell"/>
                <a:sym typeface="Rockwell"/>
              </a:defRPr>
            </a:lvl4pPr>
            <a:lvl5pPr marL="0" marR="0" lvl="4" indent="0" algn="ctr" rtl="0">
              <a:spcBef>
                <a:spcPts val="0"/>
              </a:spcBef>
              <a:buNone/>
              <a:defRPr sz="1200" b="1" i="1" u="none" strike="noStrike" cap="none">
                <a:solidFill>
                  <a:srgbClr val="3F3F3F"/>
                </a:solidFill>
                <a:latin typeface="Rockwell"/>
                <a:ea typeface="Rockwell"/>
                <a:cs typeface="Rockwell"/>
                <a:sym typeface="Rockwell"/>
              </a:defRPr>
            </a:lvl5pPr>
            <a:lvl6pPr marL="0" marR="0" lvl="5" indent="0" algn="ctr" rtl="0">
              <a:spcBef>
                <a:spcPts val="0"/>
              </a:spcBef>
              <a:buNone/>
              <a:defRPr sz="1200" b="1" i="1" u="none" strike="noStrike" cap="none">
                <a:solidFill>
                  <a:srgbClr val="3F3F3F"/>
                </a:solidFill>
                <a:latin typeface="Rockwell"/>
                <a:ea typeface="Rockwell"/>
                <a:cs typeface="Rockwell"/>
                <a:sym typeface="Rockwell"/>
              </a:defRPr>
            </a:lvl6pPr>
            <a:lvl7pPr marL="0" marR="0" lvl="6" indent="0" algn="ctr" rtl="0">
              <a:spcBef>
                <a:spcPts val="0"/>
              </a:spcBef>
              <a:buNone/>
              <a:defRPr sz="1200" b="1" i="1" u="none" strike="noStrike" cap="none">
                <a:solidFill>
                  <a:srgbClr val="3F3F3F"/>
                </a:solidFill>
                <a:latin typeface="Rockwell"/>
                <a:ea typeface="Rockwell"/>
                <a:cs typeface="Rockwell"/>
                <a:sym typeface="Rockwell"/>
              </a:defRPr>
            </a:lvl7pPr>
            <a:lvl8pPr marL="0" marR="0" lvl="7" indent="0" algn="ctr" rtl="0">
              <a:spcBef>
                <a:spcPts val="0"/>
              </a:spcBef>
              <a:buNone/>
              <a:defRPr sz="1200" b="1" i="1" u="none" strike="noStrike" cap="none">
                <a:solidFill>
                  <a:srgbClr val="3F3F3F"/>
                </a:solidFill>
                <a:latin typeface="Rockwell"/>
                <a:ea typeface="Rockwell"/>
                <a:cs typeface="Rockwell"/>
                <a:sym typeface="Rockwell"/>
              </a:defRPr>
            </a:lvl8pPr>
            <a:lvl9pPr marL="0" marR="0" lvl="8" indent="0" algn="ctr" rtl="0">
              <a:spcBef>
                <a:spcPts val="0"/>
              </a:spcBef>
              <a:buNone/>
              <a:defRPr sz="1200" b="1" i="1" u="none" strike="noStrike" cap="none">
                <a:solidFill>
                  <a:srgbClr val="3F3F3F"/>
                </a:solidFill>
                <a:latin typeface="Rockwell"/>
                <a:ea typeface="Rockwell"/>
                <a:cs typeface="Rockwell"/>
                <a:sym typeface="Rockwell"/>
              </a:defRPr>
            </a:lvl9p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n-US" sz="1200" b="1" i="1" u="none" strike="noStrike" kern="0" cap="none" spc="0" normalizeH="0" baseline="0" noProof="0">
                <a:ln>
                  <a:noFill/>
                </a:ln>
                <a:solidFill>
                  <a:srgbClr val="3F3F3F"/>
                </a:solidFill>
                <a:effectLst/>
                <a:uLnTx/>
                <a:uFillTx/>
                <a:latin typeface="Rockwell"/>
                <a:sym typeface="Rockwell"/>
              </a:rPr>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t>‹#›</a:t>
            </a:fld>
            <a:endParaRPr kumimoji="0" sz="1200" b="1" i="1" u="none" strike="noStrike" kern="0" cap="none" spc="0" normalizeH="0" baseline="0" noProof="0">
              <a:ln>
                <a:noFill/>
              </a:ln>
              <a:solidFill>
                <a:srgbClr val="3F3F3F"/>
              </a:solidFill>
              <a:effectLst/>
              <a:uLnTx/>
              <a:uFillTx/>
              <a:latin typeface="Rockwell"/>
              <a:sym typeface="Rockwell"/>
            </a:endParaRPr>
          </a:p>
        </p:txBody>
      </p:sp>
      <p:sp>
        <p:nvSpPr>
          <p:cNvPr id="200" name="Google Shape;200;p14"/>
          <p:cNvSpPr/>
          <p:nvPr/>
        </p:nvSpPr>
        <p:spPr>
          <a:xfrm rot="-2339177">
            <a:off x="10216425" y="538864"/>
            <a:ext cx="467362" cy="344458"/>
          </a:xfrm>
          <a:custGeom>
            <a:avLst/>
            <a:gdLst/>
            <a:ahLst/>
            <a:cxnLst/>
            <a:rect l="l" t="t" r="r" b="b"/>
            <a:pathLst>
              <a:path w="692798" h="510610" extrusionOk="0">
                <a:moveTo>
                  <a:pt x="692798" y="224339"/>
                </a:moveTo>
                <a:lnTo>
                  <a:pt x="308036" y="510610"/>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01" name="Google Shape;201;p14"/>
          <p:cNvSpPr/>
          <p:nvPr/>
        </p:nvSpPr>
        <p:spPr>
          <a:xfrm rot="-1222373">
            <a:off x="10678141" y="849218"/>
            <a:ext cx="316887" cy="233554"/>
          </a:xfrm>
          <a:custGeom>
            <a:avLst/>
            <a:gdLst/>
            <a:ahLst/>
            <a:cxnLst/>
            <a:rect l="l" t="t" r="r" b="b"/>
            <a:pathLst>
              <a:path w="692798" h="510610" extrusionOk="0">
                <a:moveTo>
                  <a:pt x="692798" y="224339"/>
                </a:moveTo>
                <a:lnTo>
                  <a:pt x="308036" y="510610"/>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02" name="Google Shape;202;p14"/>
          <p:cNvSpPr/>
          <p:nvPr/>
        </p:nvSpPr>
        <p:spPr>
          <a:xfrm rot="-2339177">
            <a:off x="10717367" y="620572"/>
            <a:ext cx="250689" cy="184764"/>
          </a:xfrm>
          <a:custGeom>
            <a:avLst/>
            <a:gdLst/>
            <a:ahLst/>
            <a:cxnLst/>
            <a:rect l="l" t="t" r="r" b="b"/>
            <a:pathLst>
              <a:path w="692798" h="510610" extrusionOk="0">
                <a:moveTo>
                  <a:pt x="692798" y="224339"/>
                </a:moveTo>
                <a:lnTo>
                  <a:pt x="308036" y="510610"/>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03" name="Google Shape;203;p14"/>
          <p:cNvSpPr/>
          <p:nvPr/>
        </p:nvSpPr>
        <p:spPr>
          <a:xfrm rot="-1789612">
            <a:off x="11064926" y="781602"/>
            <a:ext cx="216995" cy="159931"/>
          </a:xfrm>
          <a:custGeom>
            <a:avLst/>
            <a:gdLst/>
            <a:ahLst/>
            <a:cxnLst/>
            <a:rect l="l" t="t" r="r" b="b"/>
            <a:pathLst>
              <a:path w="692798" h="510610" extrusionOk="0">
                <a:moveTo>
                  <a:pt x="692798" y="224339"/>
                </a:moveTo>
                <a:lnTo>
                  <a:pt x="308036" y="510610"/>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04" name="Google Shape;204;p14"/>
          <p:cNvSpPr/>
          <p:nvPr/>
        </p:nvSpPr>
        <p:spPr>
          <a:xfrm rot="-3322149">
            <a:off x="11152527" y="382052"/>
            <a:ext cx="216995" cy="159931"/>
          </a:xfrm>
          <a:custGeom>
            <a:avLst/>
            <a:gdLst/>
            <a:ahLst/>
            <a:cxnLst/>
            <a:rect l="l" t="t" r="r" b="b"/>
            <a:pathLst>
              <a:path w="692798" h="510610" extrusionOk="0">
                <a:moveTo>
                  <a:pt x="692798" y="224339"/>
                </a:moveTo>
                <a:lnTo>
                  <a:pt x="308036" y="510610"/>
                </a:lnTo>
                <a:lnTo>
                  <a:pt x="64876" y="168539"/>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05" name="Google Shape;205;p14"/>
          <p:cNvSpPr/>
          <p:nvPr/>
        </p:nvSpPr>
        <p:spPr>
          <a:xfrm rot="-838582">
            <a:off x="11545452" y="1030689"/>
            <a:ext cx="162256" cy="119587"/>
          </a:xfrm>
          <a:custGeom>
            <a:avLst/>
            <a:gdLst/>
            <a:ahLst/>
            <a:cxnLst/>
            <a:rect l="l" t="t" r="r" b="b"/>
            <a:pathLst>
              <a:path w="692798" h="510610" extrusionOk="0">
                <a:moveTo>
                  <a:pt x="692798" y="224339"/>
                </a:moveTo>
                <a:lnTo>
                  <a:pt x="308036" y="510610"/>
                </a:lnTo>
                <a:lnTo>
                  <a:pt x="64876" y="168539"/>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06" name="Google Shape;206;p14"/>
          <p:cNvSpPr/>
          <p:nvPr/>
        </p:nvSpPr>
        <p:spPr>
          <a:xfrm rot="-4284707">
            <a:off x="11756248" y="247552"/>
            <a:ext cx="216995" cy="159931"/>
          </a:xfrm>
          <a:custGeom>
            <a:avLst/>
            <a:gdLst/>
            <a:ahLst/>
            <a:cxnLst/>
            <a:rect l="l" t="t" r="r" b="b"/>
            <a:pathLst>
              <a:path w="692798" h="510610" extrusionOk="0">
                <a:moveTo>
                  <a:pt x="692798" y="224339"/>
                </a:moveTo>
                <a:lnTo>
                  <a:pt x="308036" y="510610"/>
                </a:lnTo>
                <a:lnTo>
                  <a:pt x="64876" y="168539"/>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07" name="Google Shape;207;p14"/>
          <p:cNvSpPr/>
          <p:nvPr/>
        </p:nvSpPr>
        <p:spPr>
          <a:xfrm rot="-1517764">
            <a:off x="11448108" y="631127"/>
            <a:ext cx="216995" cy="159931"/>
          </a:xfrm>
          <a:custGeom>
            <a:avLst/>
            <a:gdLst/>
            <a:ahLst/>
            <a:cxnLst/>
            <a:rect l="l" t="t" r="r" b="b"/>
            <a:pathLst>
              <a:path w="692798" h="510610" extrusionOk="0">
                <a:moveTo>
                  <a:pt x="692798" y="224339"/>
                </a:moveTo>
                <a:lnTo>
                  <a:pt x="308036" y="510610"/>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08" name="Google Shape;208;p14"/>
          <p:cNvSpPr/>
          <p:nvPr/>
        </p:nvSpPr>
        <p:spPr>
          <a:xfrm rot="-1720268">
            <a:off x="11668879" y="824433"/>
            <a:ext cx="216995" cy="159931"/>
          </a:xfrm>
          <a:custGeom>
            <a:avLst/>
            <a:gdLst/>
            <a:ahLst/>
            <a:cxnLst/>
            <a:rect l="l" t="t" r="r" b="b"/>
            <a:pathLst>
              <a:path w="692798" h="510610" extrusionOk="0">
                <a:moveTo>
                  <a:pt x="692798" y="224339"/>
                </a:moveTo>
                <a:lnTo>
                  <a:pt x="308036" y="510610"/>
                </a:lnTo>
                <a:lnTo>
                  <a:pt x="64876" y="168539"/>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09" name="Google Shape;209;p14"/>
          <p:cNvSpPr/>
          <p:nvPr/>
        </p:nvSpPr>
        <p:spPr>
          <a:xfrm rot="328041">
            <a:off x="10094502" y="901548"/>
            <a:ext cx="579699" cy="606799"/>
          </a:xfrm>
          <a:custGeom>
            <a:avLst/>
            <a:gdLst/>
            <a:ahLst/>
            <a:cxnLst/>
            <a:rect l="l" t="t" r="r" b="b"/>
            <a:pathLst>
              <a:path w="487806" h="510610" extrusionOk="0">
                <a:moveTo>
                  <a:pt x="487806" y="171848"/>
                </a:moveTo>
                <a:lnTo>
                  <a:pt x="308036" y="510610"/>
                </a:lnTo>
                <a:lnTo>
                  <a:pt x="0" y="0"/>
                </a:lnTo>
                <a:lnTo>
                  <a:pt x="487806" y="171848"/>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10" name="Google Shape;210;p14"/>
          <p:cNvSpPr/>
          <p:nvPr/>
        </p:nvSpPr>
        <p:spPr>
          <a:xfrm>
            <a:off x="10871770" y="1202556"/>
            <a:ext cx="316887" cy="233554"/>
          </a:xfrm>
          <a:custGeom>
            <a:avLst/>
            <a:gdLst/>
            <a:ahLst/>
            <a:cxnLst/>
            <a:rect l="l" t="t" r="r" b="b"/>
            <a:pathLst>
              <a:path w="692798" h="510610" extrusionOk="0">
                <a:moveTo>
                  <a:pt x="692798" y="224339"/>
                </a:moveTo>
                <a:lnTo>
                  <a:pt x="308036" y="510610"/>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11" name="Google Shape;211;p14"/>
          <p:cNvSpPr/>
          <p:nvPr/>
        </p:nvSpPr>
        <p:spPr>
          <a:xfrm rot="-838582">
            <a:off x="11512604" y="1484835"/>
            <a:ext cx="162256" cy="119587"/>
          </a:xfrm>
          <a:custGeom>
            <a:avLst/>
            <a:gdLst/>
            <a:ahLst/>
            <a:cxnLst/>
            <a:rect l="l" t="t" r="r" b="b"/>
            <a:pathLst>
              <a:path w="692798" h="510610" extrusionOk="0">
                <a:moveTo>
                  <a:pt x="692798" y="224339"/>
                </a:moveTo>
                <a:lnTo>
                  <a:pt x="308036" y="510610"/>
                </a:lnTo>
                <a:lnTo>
                  <a:pt x="64876" y="168539"/>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12" name="Google Shape;212;p14"/>
          <p:cNvSpPr/>
          <p:nvPr/>
        </p:nvSpPr>
        <p:spPr>
          <a:xfrm rot="1160487">
            <a:off x="10291662" y="1614015"/>
            <a:ext cx="316887" cy="233554"/>
          </a:xfrm>
          <a:custGeom>
            <a:avLst/>
            <a:gdLst/>
            <a:ahLst/>
            <a:cxnLst/>
            <a:rect l="l" t="t" r="r" b="b"/>
            <a:pathLst>
              <a:path w="692798" h="510610" extrusionOk="0">
                <a:moveTo>
                  <a:pt x="692798" y="224339"/>
                </a:moveTo>
                <a:lnTo>
                  <a:pt x="308036" y="510610"/>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13" name="Google Shape;213;p14"/>
          <p:cNvSpPr/>
          <p:nvPr/>
        </p:nvSpPr>
        <p:spPr>
          <a:xfrm rot="803026">
            <a:off x="11586107" y="2015428"/>
            <a:ext cx="162256" cy="119587"/>
          </a:xfrm>
          <a:custGeom>
            <a:avLst/>
            <a:gdLst/>
            <a:ahLst/>
            <a:cxnLst/>
            <a:rect l="l" t="t" r="r" b="b"/>
            <a:pathLst>
              <a:path w="692798" h="510610" extrusionOk="0">
                <a:moveTo>
                  <a:pt x="692798" y="224339"/>
                </a:moveTo>
                <a:lnTo>
                  <a:pt x="308036" y="510610"/>
                </a:lnTo>
                <a:lnTo>
                  <a:pt x="64876" y="168539"/>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Tree>
    <p:extLst>
      <p:ext uri="{BB962C8B-B14F-4D97-AF65-F5344CB8AC3E}">
        <p14:creationId xmlns:p14="http://schemas.microsoft.com/office/powerpoint/2010/main" val="3345071109"/>
      </p:ext>
    </p:extLst>
  </p:cSld>
  <p:clrMapOvr>
    <a:masterClrMapping/>
  </p:clrMapOvr>
</p:sldLayout>
</file>

<file path=ppt/slideLayouts/slideLayout245.xml><?xml version="1.0" encoding="utf-8"?>
<p:sldLayout xmlns:a="http://schemas.openxmlformats.org/drawingml/2006/main" xmlns:r="http://schemas.openxmlformats.org/officeDocument/2006/relationships" xmlns:p="http://schemas.openxmlformats.org/presentationml/2006/main" matchingName="Two Content">
  <p:cSld name="Two Content">
    <p:spTree>
      <p:nvGrpSpPr>
        <p:cNvPr id="1" name="Shape 214"/>
        <p:cNvGrpSpPr/>
        <p:nvPr/>
      </p:nvGrpSpPr>
      <p:grpSpPr>
        <a:xfrm>
          <a:off x="0" y="0"/>
          <a:ext cx="0" cy="0"/>
          <a:chOff x="0" y="0"/>
          <a:chExt cx="0" cy="0"/>
        </a:xfrm>
      </p:grpSpPr>
      <p:sp>
        <p:nvSpPr>
          <p:cNvPr id="215" name="Google Shape;215;p15"/>
          <p:cNvSpPr/>
          <p:nvPr/>
        </p:nvSpPr>
        <p:spPr>
          <a:xfrm rot="-2339177">
            <a:off x="10216425" y="538864"/>
            <a:ext cx="467362" cy="344458"/>
          </a:xfrm>
          <a:custGeom>
            <a:avLst/>
            <a:gdLst/>
            <a:ahLst/>
            <a:cxnLst/>
            <a:rect l="l" t="t" r="r" b="b"/>
            <a:pathLst>
              <a:path w="692798" h="510610" extrusionOk="0">
                <a:moveTo>
                  <a:pt x="692798" y="224339"/>
                </a:moveTo>
                <a:lnTo>
                  <a:pt x="308036" y="510610"/>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16" name="Google Shape;216;p15"/>
          <p:cNvSpPr/>
          <p:nvPr/>
        </p:nvSpPr>
        <p:spPr>
          <a:xfrm rot="-1222373">
            <a:off x="10678141" y="849218"/>
            <a:ext cx="316887" cy="233554"/>
          </a:xfrm>
          <a:custGeom>
            <a:avLst/>
            <a:gdLst/>
            <a:ahLst/>
            <a:cxnLst/>
            <a:rect l="l" t="t" r="r" b="b"/>
            <a:pathLst>
              <a:path w="692798" h="510610" extrusionOk="0">
                <a:moveTo>
                  <a:pt x="692798" y="224339"/>
                </a:moveTo>
                <a:lnTo>
                  <a:pt x="308036" y="510610"/>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17" name="Google Shape;217;p15"/>
          <p:cNvSpPr/>
          <p:nvPr/>
        </p:nvSpPr>
        <p:spPr>
          <a:xfrm rot="-2339177">
            <a:off x="10717367" y="620572"/>
            <a:ext cx="250689" cy="184764"/>
          </a:xfrm>
          <a:custGeom>
            <a:avLst/>
            <a:gdLst/>
            <a:ahLst/>
            <a:cxnLst/>
            <a:rect l="l" t="t" r="r" b="b"/>
            <a:pathLst>
              <a:path w="692798" h="510610" extrusionOk="0">
                <a:moveTo>
                  <a:pt x="692798" y="224339"/>
                </a:moveTo>
                <a:lnTo>
                  <a:pt x="308036" y="510610"/>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18" name="Google Shape;218;p15"/>
          <p:cNvSpPr/>
          <p:nvPr/>
        </p:nvSpPr>
        <p:spPr>
          <a:xfrm rot="-1789612">
            <a:off x="11064926" y="781602"/>
            <a:ext cx="216995" cy="159931"/>
          </a:xfrm>
          <a:custGeom>
            <a:avLst/>
            <a:gdLst/>
            <a:ahLst/>
            <a:cxnLst/>
            <a:rect l="l" t="t" r="r" b="b"/>
            <a:pathLst>
              <a:path w="692798" h="510610" extrusionOk="0">
                <a:moveTo>
                  <a:pt x="692798" y="224339"/>
                </a:moveTo>
                <a:lnTo>
                  <a:pt x="308036" y="510610"/>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19" name="Google Shape;219;p15"/>
          <p:cNvSpPr/>
          <p:nvPr/>
        </p:nvSpPr>
        <p:spPr>
          <a:xfrm rot="-3322149">
            <a:off x="11152527" y="382052"/>
            <a:ext cx="216995" cy="159931"/>
          </a:xfrm>
          <a:custGeom>
            <a:avLst/>
            <a:gdLst/>
            <a:ahLst/>
            <a:cxnLst/>
            <a:rect l="l" t="t" r="r" b="b"/>
            <a:pathLst>
              <a:path w="692798" h="510610" extrusionOk="0">
                <a:moveTo>
                  <a:pt x="692798" y="224339"/>
                </a:moveTo>
                <a:lnTo>
                  <a:pt x="308036" y="510610"/>
                </a:lnTo>
                <a:lnTo>
                  <a:pt x="64876" y="168539"/>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20" name="Google Shape;220;p15"/>
          <p:cNvSpPr/>
          <p:nvPr/>
        </p:nvSpPr>
        <p:spPr>
          <a:xfrm rot="-838582">
            <a:off x="11545452" y="1030689"/>
            <a:ext cx="162256" cy="119587"/>
          </a:xfrm>
          <a:custGeom>
            <a:avLst/>
            <a:gdLst/>
            <a:ahLst/>
            <a:cxnLst/>
            <a:rect l="l" t="t" r="r" b="b"/>
            <a:pathLst>
              <a:path w="692798" h="510610" extrusionOk="0">
                <a:moveTo>
                  <a:pt x="692798" y="224339"/>
                </a:moveTo>
                <a:lnTo>
                  <a:pt x="308036" y="510610"/>
                </a:lnTo>
                <a:lnTo>
                  <a:pt x="64876" y="168539"/>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21" name="Google Shape;221;p15"/>
          <p:cNvSpPr/>
          <p:nvPr/>
        </p:nvSpPr>
        <p:spPr>
          <a:xfrm rot="-4284707">
            <a:off x="11756248" y="247552"/>
            <a:ext cx="216995" cy="159931"/>
          </a:xfrm>
          <a:custGeom>
            <a:avLst/>
            <a:gdLst/>
            <a:ahLst/>
            <a:cxnLst/>
            <a:rect l="l" t="t" r="r" b="b"/>
            <a:pathLst>
              <a:path w="692798" h="510610" extrusionOk="0">
                <a:moveTo>
                  <a:pt x="692798" y="224339"/>
                </a:moveTo>
                <a:lnTo>
                  <a:pt x="308036" y="510610"/>
                </a:lnTo>
                <a:lnTo>
                  <a:pt x="64876" y="168539"/>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22" name="Google Shape;222;p15"/>
          <p:cNvSpPr/>
          <p:nvPr/>
        </p:nvSpPr>
        <p:spPr>
          <a:xfrm rot="-1517764">
            <a:off x="11448108" y="631127"/>
            <a:ext cx="216995" cy="159931"/>
          </a:xfrm>
          <a:custGeom>
            <a:avLst/>
            <a:gdLst/>
            <a:ahLst/>
            <a:cxnLst/>
            <a:rect l="l" t="t" r="r" b="b"/>
            <a:pathLst>
              <a:path w="692798" h="510610" extrusionOk="0">
                <a:moveTo>
                  <a:pt x="692798" y="224339"/>
                </a:moveTo>
                <a:lnTo>
                  <a:pt x="308036" y="510610"/>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23" name="Google Shape;223;p15"/>
          <p:cNvSpPr/>
          <p:nvPr/>
        </p:nvSpPr>
        <p:spPr>
          <a:xfrm rot="-1720268">
            <a:off x="11668879" y="824433"/>
            <a:ext cx="216995" cy="159931"/>
          </a:xfrm>
          <a:custGeom>
            <a:avLst/>
            <a:gdLst/>
            <a:ahLst/>
            <a:cxnLst/>
            <a:rect l="l" t="t" r="r" b="b"/>
            <a:pathLst>
              <a:path w="692798" h="510610" extrusionOk="0">
                <a:moveTo>
                  <a:pt x="692798" y="224339"/>
                </a:moveTo>
                <a:lnTo>
                  <a:pt x="308036" y="510610"/>
                </a:lnTo>
                <a:lnTo>
                  <a:pt x="64876" y="168539"/>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24" name="Google Shape;224;p15"/>
          <p:cNvSpPr/>
          <p:nvPr/>
        </p:nvSpPr>
        <p:spPr>
          <a:xfrm rot="328041">
            <a:off x="10094502" y="901548"/>
            <a:ext cx="579699" cy="606799"/>
          </a:xfrm>
          <a:custGeom>
            <a:avLst/>
            <a:gdLst/>
            <a:ahLst/>
            <a:cxnLst/>
            <a:rect l="l" t="t" r="r" b="b"/>
            <a:pathLst>
              <a:path w="487806" h="510610" extrusionOk="0">
                <a:moveTo>
                  <a:pt x="487806" y="171848"/>
                </a:moveTo>
                <a:lnTo>
                  <a:pt x="308036" y="510610"/>
                </a:lnTo>
                <a:lnTo>
                  <a:pt x="0" y="0"/>
                </a:lnTo>
                <a:lnTo>
                  <a:pt x="487806" y="171848"/>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25" name="Google Shape;225;p15"/>
          <p:cNvSpPr/>
          <p:nvPr/>
        </p:nvSpPr>
        <p:spPr>
          <a:xfrm>
            <a:off x="10871770" y="1202556"/>
            <a:ext cx="316887" cy="233554"/>
          </a:xfrm>
          <a:custGeom>
            <a:avLst/>
            <a:gdLst/>
            <a:ahLst/>
            <a:cxnLst/>
            <a:rect l="l" t="t" r="r" b="b"/>
            <a:pathLst>
              <a:path w="692798" h="510610" extrusionOk="0">
                <a:moveTo>
                  <a:pt x="692798" y="224339"/>
                </a:moveTo>
                <a:lnTo>
                  <a:pt x="308036" y="510610"/>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26" name="Google Shape;226;p15"/>
          <p:cNvSpPr/>
          <p:nvPr/>
        </p:nvSpPr>
        <p:spPr>
          <a:xfrm rot="-838582">
            <a:off x="11512604" y="1484835"/>
            <a:ext cx="162256" cy="119587"/>
          </a:xfrm>
          <a:custGeom>
            <a:avLst/>
            <a:gdLst/>
            <a:ahLst/>
            <a:cxnLst/>
            <a:rect l="l" t="t" r="r" b="b"/>
            <a:pathLst>
              <a:path w="692798" h="510610" extrusionOk="0">
                <a:moveTo>
                  <a:pt x="692798" y="224339"/>
                </a:moveTo>
                <a:lnTo>
                  <a:pt x="308036" y="510610"/>
                </a:lnTo>
                <a:lnTo>
                  <a:pt x="64876" y="168539"/>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27" name="Google Shape;227;p15"/>
          <p:cNvSpPr/>
          <p:nvPr/>
        </p:nvSpPr>
        <p:spPr>
          <a:xfrm rot="1160487">
            <a:off x="10291662" y="1614015"/>
            <a:ext cx="316887" cy="233554"/>
          </a:xfrm>
          <a:custGeom>
            <a:avLst/>
            <a:gdLst/>
            <a:ahLst/>
            <a:cxnLst/>
            <a:rect l="l" t="t" r="r" b="b"/>
            <a:pathLst>
              <a:path w="692798" h="510610" extrusionOk="0">
                <a:moveTo>
                  <a:pt x="692798" y="224339"/>
                </a:moveTo>
                <a:lnTo>
                  <a:pt x="308036" y="510610"/>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28" name="Google Shape;228;p15"/>
          <p:cNvSpPr/>
          <p:nvPr/>
        </p:nvSpPr>
        <p:spPr>
          <a:xfrm rot="803026">
            <a:off x="11586107" y="2015428"/>
            <a:ext cx="162256" cy="119587"/>
          </a:xfrm>
          <a:custGeom>
            <a:avLst/>
            <a:gdLst/>
            <a:ahLst/>
            <a:cxnLst/>
            <a:rect l="l" t="t" r="r" b="b"/>
            <a:pathLst>
              <a:path w="692798" h="510610" extrusionOk="0">
                <a:moveTo>
                  <a:pt x="692798" y="224339"/>
                </a:moveTo>
                <a:lnTo>
                  <a:pt x="308036" y="510610"/>
                </a:lnTo>
                <a:lnTo>
                  <a:pt x="64876" y="168539"/>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29" name="Google Shape;229;p15"/>
          <p:cNvSpPr txBox="1">
            <a:spLocks noGrp="1"/>
          </p:cNvSpPr>
          <p:nvPr>
            <p:ph type="title"/>
          </p:nvPr>
        </p:nvSpPr>
        <p:spPr>
          <a:xfrm>
            <a:off x="432000" y="432000"/>
            <a:ext cx="11340000" cy="432000"/>
          </a:xfrm>
          <a:prstGeom prst="rect">
            <a:avLst/>
          </a:prstGeom>
          <a:noFill/>
          <a:ln>
            <a:noFill/>
          </a:ln>
        </p:spPr>
        <p:txBody>
          <a:bodyPr spcFirstLastPara="1" wrap="square" lIns="0" tIns="0" rIns="0" bIns="0" anchor="ctr" anchorCtr="0"/>
          <a:lstStyle>
            <a:lvl1pPr marR="0" lvl="0" algn="l" rtl="0">
              <a:lnSpc>
                <a:spcPct val="90000"/>
              </a:lnSpc>
              <a:spcBef>
                <a:spcPts val="0"/>
              </a:spcBef>
              <a:spcAft>
                <a:spcPts val="0"/>
              </a:spcAft>
              <a:buClr>
                <a:srgbClr val="3F3F3F"/>
              </a:buClr>
              <a:buSzPts val="4800"/>
              <a:buFont typeface="Economica"/>
              <a:buNone/>
              <a:defRPr sz="4800" b="0" i="0" u="none" strike="noStrike" cap="none">
                <a:solidFill>
                  <a:srgbClr val="3F3F3F"/>
                </a:solidFill>
                <a:latin typeface="Economica"/>
                <a:ea typeface="Economica"/>
                <a:cs typeface="Economica"/>
                <a:sym typeface="Economica"/>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endParaRPr/>
          </a:p>
        </p:txBody>
      </p:sp>
      <p:sp>
        <p:nvSpPr>
          <p:cNvPr id="230" name="Google Shape;230;p15"/>
          <p:cNvSpPr txBox="1">
            <a:spLocks noGrp="1"/>
          </p:cNvSpPr>
          <p:nvPr>
            <p:ph type="body" idx="1"/>
          </p:nvPr>
        </p:nvSpPr>
        <p:spPr>
          <a:xfrm>
            <a:off x="432000" y="1152000"/>
            <a:ext cx="5472000" cy="5040000"/>
          </a:xfrm>
          <a:prstGeom prst="rect">
            <a:avLst/>
          </a:prstGeom>
          <a:noFill/>
          <a:ln>
            <a:noFill/>
          </a:ln>
        </p:spPr>
        <p:txBody>
          <a:bodyPr spcFirstLastPara="1" wrap="square" lIns="0" tIns="0" rIns="0" bIns="0" anchor="t" anchorCtr="0"/>
          <a:lstStyle>
            <a:lvl1pPr marL="457200" marR="0" lvl="0" indent="-342900" algn="l" rtl="0">
              <a:lnSpc>
                <a:spcPct val="90000"/>
              </a:lnSpc>
              <a:spcBef>
                <a:spcPts val="1000"/>
              </a:spcBef>
              <a:spcAft>
                <a:spcPts val="0"/>
              </a:spcAft>
              <a:buClr>
                <a:srgbClr val="3F3F3F"/>
              </a:buClr>
              <a:buSzPts val="1800"/>
              <a:buFont typeface="Arial"/>
              <a:buChar char="•"/>
              <a:defRPr sz="18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231" name="Google Shape;231;p15"/>
          <p:cNvSpPr txBox="1">
            <a:spLocks noGrp="1"/>
          </p:cNvSpPr>
          <p:nvPr>
            <p:ph type="ftr" idx="11"/>
          </p:nvPr>
        </p:nvSpPr>
        <p:spPr>
          <a:xfrm>
            <a:off x="431999" y="6188628"/>
            <a:ext cx="8784941" cy="365125"/>
          </a:xfrm>
          <a:prstGeom prst="rect">
            <a:avLst/>
          </a:prstGeom>
          <a:noFill/>
          <a:ln>
            <a:noFill/>
          </a:ln>
        </p:spPr>
        <p:txBody>
          <a:bodyPr spcFirstLastPara="1" wrap="square" lIns="0" tIns="0" rIns="0" bIns="0" anchor="ctr" anchorCtr="0"/>
          <a:lstStyle>
            <a:lvl1pPr marR="0" lvl="0" algn="l" rtl="0">
              <a:spcBef>
                <a:spcPts val="0"/>
              </a:spcBef>
              <a:spcAft>
                <a:spcPts val="0"/>
              </a:spcAft>
              <a:buSzPts val="1400"/>
              <a:buNone/>
              <a:defRPr sz="1200" b="0" i="0" u="none" strike="noStrike" cap="none">
                <a:solidFill>
                  <a:srgbClr val="3F3F3F"/>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200" b="0" i="0" u="none" strike="noStrike" kern="0" cap="none" spc="0" normalizeH="0" baseline="0" noProof="0">
              <a:ln>
                <a:noFill/>
              </a:ln>
              <a:solidFill>
                <a:srgbClr val="3F3F3F"/>
              </a:solidFill>
              <a:effectLst/>
              <a:uLnTx/>
              <a:uFillTx/>
              <a:latin typeface="Calibri"/>
              <a:cs typeface="Calibri"/>
              <a:sym typeface="Calibri"/>
            </a:endParaRPr>
          </a:p>
        </p:txBody>
      </p:sp>
      <p:sp>
        <p:nvSpPr>
          <p:cNvPr id="232" name="Google Shape;232;p15"/>
          <p:cNvSpPr>
            <a:spLocks noGrp="1"/>
          </p:cNvSpPr>
          <p:nvPr>
            <p:ph type="sldNum" idx="12"/>
          </p:nvPr>
        </p:nvSpPr>
        <p:spPr>
          <a:xfrm>
            <a:off x="11496369" y="6155190"/>
            <a:ext cx="432000" cy="432000"/>
          </a:xfrm>
          <a:prstGeom prst="ellipse">
            <a:avLst/>
          </a:prstGeom>
          <a:noFill/>
          <a:ln w="9525" cap="flat" cmpd="sng">
            <a:solidFill>
              <a:schemeClr val="accent1"/>
            </a:solidFill>
            <a:prstDash val="solid"/>
            <a:round/>
            <a:headEnd type="none" w="sm" len="sm"/>
            <a:tailEnd type="none" w="sm" len="sm"/>
          </a:ln>
        </p:spPr>
        <p:txBody>
          <a:bodyPr spcFirstLastPara="1" wrap="square" lIns="0" tIns="0" rIns="0" bIns="0" anchor="ctr" anchorCtr="0">
            <a:noAutofit/>
          </a:bodyPr>
          <a:lstStyle>
            <a:lvl1pPr marL="0" marR="0" lvl="0" indent="0" algn="ctr" rtl="0">
              <a:spcBef>
                <a:spcPts val="0"/>
              </a:spcBef>
              <a:buNone/>
              <a:defRPr sz="1200" b="1" i="1" u="none" strike="noStrike" cap="none">
                <a:solidFill>
                  <a:srgbClr val="3F3F3F"/>
                </a:solidFill>
                <a:latin typeface="Rockwell"/>
                <a:ea typeface="Rockwell"/>
                <a:cs typeface="Rockwell"/>
                <a:sym typeface="Rockwell"/>
              </a:defRPr>
            </a:lvl1pPr>
            <a:lvl2pPr marL="0" marR="0" lvl="1" indent="0" algn="ctr" rtl="0">
              <a:spcBef>
                <a:spcPts val="0"/>
              </a:spcBef>
              <a:buNone/>
              <a:defRPr sz="1200" b="1" i="1" u="none" strike="noStrike" cap="none">
                <a:solidFill>
                  <a:srgbClr val="3F3F3F"/>
                </a:solidFill>
                <a:latin typeface="Rockwell"/>
                <a:ea typeface="Rockwell"/>
                <a:cs typeface="Rockwell"/>
                <a:sym typeface="Rockwell"/>
              </a:defRPr>
            </a:lvl2pPr>
            <a:lvl3pPr marL="0" marR="0" lvl="2" indent="0" algn="ctr" rtl="0">
              <a:spcBef>
                <a:spcPts val="0"/>
              </a:spcBef>
              <a:buNone/>
              <a:defRPr sz="1200" b="1" i="1" u="none" strike="noStrike" cap="none">
                <a:solidFill>
                  <a:srgbClr val="3F3F3F"/>
                </a:solidFill>
                <a:latin typeface="Rockwell"/>
                <a:ea typeface="Rockwell"/>
                <a:cs typeface="Rockwell"/>
                <a:sym typeface="Rockwell"/>
              </a:defRPr>
            </a:lvl3pPr>
            <a:lvl4pPr marL="0" marR="0" lvl="3" indent="0" algn="ctr" rtl="0">
              <a:spcBef>
                <a:spcPts val="0"/>
              </a:spcBef>
              <a:buNone/>
              <a:defRPr sz="1200" b="1" i="1" u="none" strike="noStrike" cap="none">
                <a:solidFill>
                  <a:srgbClr val="3F3F3F"/>
                </a:solidFill>
                <a:latin typeface="Rockwell"/>
                <a:ea typeface="Rockwell"/>
                <a:cs typeface="Rockwell"/>
                <a:sym typeface="Rockwell"/>
              </a:defRPr>
            </a:lvl4pPr>
            <a:lvl5pPr marL="0" marR="0" lvl="4" indent="0" algn="ctr" rtl="0">
              <a:spcBef>
                <a:spcPts val="0"/>
              </a:spcBef>
              <a:buNone/>
              <a:defRPr sz="1200" b="1" i="1" u="none" strike="noStrike" cap="none">
                <a:solidFill>
                  <a:srgbClr val="3F3F3F"/>
                </a:solidFill>
                <a:latin typeface="Rockwell"/>
                <a:ea typeface="Rockwell"/>
                <a:cs typeface="Rockwell"/>
                <a:sym typeface="Rockwell"/>
              </a:defRPr>
            </a:lvl5pPr>
            <a:lvl6pPr marL="0" marR="0" lvl="5" indent="0" algn="ctr" rtl="0">
              <a:spcBef>
                <a:spcPts val="0"/>
              </a:spcBef>
              <a:buNone/>
              <a:defRPr sz="1200" b="1" i="1" u="none" strike="noStrike" cap="none">
                <a:solidFill>
                  <a:srgbClr val="3F3F3F"/>
                </a:solidFill>
                <a:latin typeface="Rockwell"/>
                <a:ea typeface="Rockwell"/>
                <a:cs typeface="Rockwell"/>
                <a:sym typeface="Rockwell"/>
              </a:defRPr>
            </a:lvl6pPr>
            <a:lvl7pPr marL="0" marR="0" lvl="6" indent="0" algn="ctr" rtl="0">
              <a:spcBef>
                <a:spcPts val="0"/>
              </a:spcBef>
              <a:buNone/>
              <a:defRPr sz="1200" b="1" i="1" u="none" strike="noStrike" cap="none">
                <a:solidFill>
                  <a:srgbClr val="3F3F3F"/>
                </a:solidFill>
                <a:latin typeface="Rockwell"/>
                <a:ea typeface="Rockwell"/>
                <a:cs typeface="Rockwell"/>
                <a:sym typeface="Rockwell"/>
              </a:defRPr>
            </a:lvl7pPr>
            <a:lvl8pPr marL="0" marR="0" lvl="7" indent="0" algn="ctr" rtl="0">
              <a:spcBef>
                <a:spcPts val="0"/>
              </a:spcBef>
              <a:buNone/>
              <a:defRPr sz="1200" b="1" i="1" u="none" strike="noStrike" cap="none">
                <a:solidFill>
                  <a:srgbClr val="3F3F3F"/>
                </a:solidFill>
                <a:latin typeface="Rockwell"/>
                <a:ea typeface="Rockwell"/>
                <a:cs typeface="Rockwell"/>
                <a:sym typeface="Rockwell"/>
              </a:defRPr>
            </a:lvl8pPr>
            <a:lvl9pPr marL="0" marR="0" lvl="8" indent="0" algn="ctr" rtl="0">
              <a:spcBef>
                <a:spcPts val="0"/>
              </a:spcBef>
              <a:buNone/>
              <a:defRPr sz="1200" b="1" i="1" u="none" strike="noStrike" cap="none">
                <a:solidFill>
                  <a:srgbClr val="3F3F3F"/>
                </a:solidFill>
                <a:latin typeface="Rockwell"/>
                <a:ea typeface="Rockwell"/>
                <a:cs typeface="Rockwell"/>
                <a:sym typeface="Rockwell"/>
              </a:defRPr>
            </a:lvl9p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n-US" sz="1200" b="1" i="1" u="none" strike="noStrike" kern="0" cap="none" spc="0" normalizeH="0" baseline="0" noProof="0">
                <a:ln>
                  <a:noFill/>
                </a:ln>
                <a:solidFill>
                  <a:srgbClr val="3F3F3F"/>
                </a:solidFill>
                <a:effectLst/>
                <a:uLnTx/>
                <a:uFillTx/>
                <a:latin typeface="Rockwell"/>
                <a:sym typeface="Rockwell"/>
              </a:rPr>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t>‹#›</a:t>
            </a:fld>
            <a:endParaRPr kumimoji="0" sz="1200" b="1" i="1" u="none" strike="noStrike" kern="0" cap="none" spc="0" normalizeH="0" baseline="0" noProof="0">
              <a:ln>
                <a:noFill/>
              </a:ln>
              <a:solidFill>
                <a:srgbClr val="3F3F3F"/>
              </a:solidFill>
              <a:effectLst/>
              <a:uLnTx/>
              <a:uFillTx/>
              <a:latin typeface="Rockwell"/>
              <a:sym typeface="Rockwell"/>
            </a:endParaRPr>
          </a:p>
        </p:txBody>
      </p:sp>
      <p:sp>
        <p:nvSpPr>
          <p:cNvPr id="233" name="Google Shape;233;p15"/>
          <p:cNvSpPr txBox="1">
            <a:spLocks noGrp="1"/>
          </p:cNvSpPr>
          <p:nvPr>
            <p:ph type="body" idx="2"/>
          </p:nvPr>
        </p:nvSpPr>
        <p:spPr>
          <a:xfrm>
            <a:off x="6300384" y="1140847"/>
            <a:ext cx="5471616" cy="5036116"/>
          </a:xfrm>
          <a:prstGeom prst="rect">
            <a:avLst/>
          </a:prstGeom>
          <a:noFill/>
          <a:ln>
            <a:noFill/>
          </a:ln>
        </p:spPr>
        <p:txBody>
          <a:bodyPr spcFirstLastPara="1" wrap="square" lIns="0" tIns="0" rIns="0" bIns="0" anchor="t" anchorCtr="0"/>
          <a:lstStyle>
            <a:lvl1pPr marL="457200" marR="0" lvl="0" indent="-342900" algn="l" rtl="0">
              <a:lnSpc>
                <a:spcPct val="90000"/>
              </a:lnSpc>
              <a:spcBef>
                <a:spcPts val="1000"/>
              </a:spcBef>
              <a:spcAft>
                <a:spcPts val="0"/>
              </a:spcAft>
              <a:buClr>
                <a:srgbClr val="3F3F3F"/>
              </a:buClr>
              <a:buSzPts val="1800"/>
              <a:buFont typeface="Arial"/>
              <a:buChar char="•"/>
              <a:defRPr sz="18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Tree>
    <p:extLst>
      <p:ext uri="{BB962C8B-B14F-4D97-AF65-F5344CB8AC3E}">
        <p14:creationId xmlns:p14="http://schemas.microsoft.com/office/powerpoint/2010/main" val="109378809"/>
      </p:ext>
    </p:extLst>
  </p:cSld>
  <p:clrMapOvr>
    <a:masterClrMapping/>
  </p:clrMapOvr>
</p:sldLayout>
</file>

<file path=ppt/slideLayouts/slideLayout246.xml><?xml version="1.0" encoding="utf-8"?>
<p:sldLayout xmlns:a="http://schemas.openxmlformats.org/drawingml/2006/main" xmlns:r="http://schemas.openxmlformats.org/officeDocument/2006/relationships" xmlns:p="http://schemas.openxmlformats.org/presentationml/2006/main" matchingName="3 Column">
  <p:cSld name="3 Column">
    <p:spTree>
      <p:nvGrpSpPr>
        <p:cNvPr id="1" name="Shape 234"/>
        <p:cNvGrpSpPr/>
        <p:nvPr/>
      </p:nvGrpSpPr>
      <p:grpSpPr>
        <a:xfrm>
          <a:off x="0" y="0"/>
          <a:ext cx="0" cy="0"/>
          <a:chOff x="0" y="0"/>
          <a:chExt cx="0" cy="0"/>
        </a:xfrm>
      </p:grpSpPr>
      <p:sp>
        <p:nvSpPr>
          <p:cNvPr id="235" name="Google Shape;235;p16"/>
          <p:cNvSpPr/>
          <p:nvPr/>
        </p:nvSpPr>
        <p:spPr>
          <a:xfrm rot="-2339177">
            <a:off x="10216425" y="538864"/>
            <a:ext cx="467362" cy="344458"/>
          </a:xfrm>
          <a:custGeom>
            <a:avLst/>
            <a:gdLst/>
            <a:ahLst/>
            <a:cxnLst/>
            <a:rect l="l" t="t" r="r" b="b"/>
            <a:pathLst>
              <a:path w="692798" h="510610" extrusionOk="0">
                <a:moveTo>
                  <a:pt x="692798" y="224339"/>
                </a:moveTo>
                <a:lnTo>
                  <a:pt x="308036" y="510610"/>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36" name="Google Shape;236;p16"/>
          <p:cNvSpPr/>
          <p:nvPr/>
        </p:nvSpPr>
        <p:spPr>
          <a:xfrm rot="-1222373">
            <a:off x="10678141" y="849218"/>
            <a:ext cx="316887" cy="233554"/>
          </a:xfrm>
          <a:custGeom>
            <a:avLst/>
            <a:gdLst/>
            <a:ahLst/>
            <a:cxnLst/>
            <a:rect l="l" t="t" r="r" b="b"/>
            <a:pathLst>
              <a:path w="692798" h="510610" extrusionOk="0">
                <a:moveTo>
                  <a:pt x="692798" y="224339"/>
                </a:moveTo>
                <a:lnTo>
                  <a:pt x="308036" y="510610"/>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37" name="Google Shape;237;p16"/>
          <p:cNvSpPr/>
          <p:nvPr/>
        </p:nvSpPr>
        <p:spPr>
          <a:xfrm rot="-2339177">
            <a:off x="10717367" y="620572"/>
            <a:ext cx="250689" cy="184764"/>
          </a:xfrm>
          <a:custGeom>
            <a:avLst/>
            <a:gdLst/>
            <a:ahLst/>
            <a:cxnLst/>
            <a:rect l="l" t="t" r="r" b="b"/>
            <a:pathLst>
              <a:path w="692798" h="510610" extrusionOk="0">
                <a:moveTo>
                  <a:pt x="692798" y="224339"/>
                </a:moveTo>
                <a:lnTo>
                  <a:pt x="308036" y="510610"/>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38" name="Google Shape;238;p16"/>
          <p:cNvSpPr/>
          <p:nvPr/>
        </p:nvSpPr>
        <p:spPr>
          <a:xfrm rot="-1789612">
            <a:off x="11064926" y="781602"/>
            <a:ext cx="216995" cy="159931"/>
          </a:xfrm>
          <a:custGeom>
            <a:avLst/>
            <a:gdLst/>
            <a:ahLst/>
            <a:cxnLst/>
            <a:rect l="l" t="t" r="r" b="b"/>
            <a:pathLst>
              <a:path w="692798" h="510610" extrusionOk="0">
                <a:moveTo>
                  <a:pt x="692798" y="224339"/>
                </a:moveTo>
                <a:lnTo>
                  <a:pt x="308036" y="510610"/>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39" name="Google Shape;239;p16"/>
          <p:cNvSpPr/>
          <p:nvPr/>
        </p:nvSpPr>
        <p:spPr>
          <a:xfrm rot="-3322149">
            <a:off x="11152527" y="382052"/>
            <a:ext cx="216995" cy="159931"/>
          </a:xfrm>
          <a:custGeom>
            <a:avLst/>
            <a:gdLst/>
            <a:ahLst/>
            <a:cxnLst/>
            <a:rect l="l" t="t" r="r" b="b"/>
            <a:pathLst>
              <a:path w="692798" h="510610" extrusionOk="0">
                <a:moveTo>
                  <a:pt x="692798" y="224339"/>
                </a:moveTo>
                <a:lnTo>
                  <a:pt x="308036" y="510610"/>
                </a:lnTo>
                <a:lnTo>
                  <a:pt x="64876" y="168539"/>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40" name="Google Shape;240;p16"/>
          <p:cNvSpPr/>
          <p:nvPr/>
        </p:nvSpPr>
        <p:spPr>
          <a:xfrm rot="-838582">
            <a:off x="11545452" y="1030689"/>
            <a:ext cx="162256" cy="119587"/>
          </a:xfrm>
          <a:custGeom>
            <a:avLst/>
            <a:gdLst/>
            <a:ahLst/>
            <a:cxnLst/>
            <a:rect l="l" t="t" r="r" b="b"/>
            <a:pathLst>
              <a:path w="692798" h="510610" extrusionOk="0">
                <a:moveTo>
                  <a:pt x="692798" y="224339"/>
                </a:moveTo>
                <a:lnTo>
                  <a:pt x="308036" y="510610"/>
                </a:lnTo>
                <a:lnTo>
                  <a:pt x="64876" y="168539"/>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41" name="Google Shape;241;p16"/>
          <p:cNvSpPr/>
          <p:nvPr/>
        </p:nvSpPr>
        <p:spPr>
          <a:xfrm rot="-4284707">
            <a:off x="11756248" y="247552"/>
            <a:ext cx="216995" cy="159931"/>
          </a:xfrm>
          <a:custGeom>
            <a:avLst/>
            <a:gdLst/>
            <a:ahLst/>
            <a:cxnLst/>
            <a:rect l="l" t="t" r="r" b="b"/>
            <a:pathLst>
              <a:path w="692798" h="510610" extrusionOk="0">
                <a:moveTo>
                  <a:pt x="692798" y="224339"/>
                </a:moveTo>
                <a:lnTo>
                  <a:pt x="308036" y="510610"/>
                </a:lnTo>
                <a:lnTo>
                  <a:pt x="64876" y="168539"/>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42" name="Google Shape;242;p16"/>
          <p:cNvSpPr/>
          <p:nvPr/>
        </p:nvSpPr>
        <p:spPr>
          <a:xfrm rot="-1517764">
            <a:off x="11448108" y="631127"/>
            <a:ext cx="216995" cy="159931"/>
          </a:xfrm>
          <a:custGeom>
            <a:avLst/>
            <a:gdLst/>
            <a:ahLst/>
            <a:cxnLst/>
            <a:rect l="l" t="t" r="r" b="b"/>
            <a:pathLst>
              <a:path w="692798" h="510610" extrusionOk="0">
                <a:moveTo>
                  <a:pt x="692798" y="224339"/>
                </a:moveTo>
                <a:lnTo>
                  <a:pt x="308036" y="510610"/>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43" name="Google Shape;243;p16"/>
          <p:cNvSpPr/>
          <p:nvPr/>
        </p:nvSpPr>
        <p:spPr>
          <a:xfrm rot="-1720268">
            <a:off x="11668879" y="824433"/>
            <a:ext cx="216995" cy="159931"/>
          </a:xfrm>
          <a:custGeom>
            <a:avLst/>
            <a:gdLst/>
            <a:ahLst/>
            <a:cxnLst/>
            <a:rect l="l" t="t" r="r" b="b"/>
            <a:pathLst>
              <a:path w="692798" h="510610" extrusionOk="0">
                <a:moveTo>
                  <a:pt x="692798" y="224339"/>
                </a:moveTo>
                <a:lnTo>
                  <a:pt x="308036" y="510610"/>
                </a:lnTo>
                <a:lnTo>
                  <a:pt x="64876" y="168539"/>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44" name="Google Shape;244;p16"/>
          <p:cNvSpPr/>
          <p:nvPr/>
        </p:nvSpPr>
        <p:spPr>
          <a:xfrm rot="328041">
            <a:off x="10094502" y="901548"/>
            <a:ext cx="579699" cy="606799"/>
          </a:xfrm>
          <a:custGeom>
            <a:avLst/>
            <a:gdLst/>
            <a:ahLst/>
            <a:cxnLst/>
            <a:rect l="l" t="t" r="r" b="b"/>
            <a:pathLst>
              <a:path w="487806" h="510610" extrusionOk="0">
                <a:moveTo>
                  <a:pt x="487806" y="171848"/>
                </a:moveTo>
                <a:lnTo>
                  <a:pt x="308036" y="510610"/>
                </a:lnTo>
                <a:lnTo>
                  <a:pt x="0" y="0"/>
                </a:lnTo>
                <a:lnTo>
                  <a:pt x="487806" y="171848"/>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45" name="Google Shape;245;p16"/>
          <p:cNvSpPr/>
          <p:nvPr/>
        </p:nvSpPr>
        <p:spPr>
          <a:xfrm>
            <a:off x="10871770" y="1202556"/>
            <a:ext cx="316887" cy="233554"/>
          </a:xfrm>
          <a:custGeom>
            <a:avLst/>
            <a:gdLst/>
            <a:ahLst/>
            <a:cxnLst/>
            <a:rect l="l" t="t" r="r" b="b"/>
            <a:pathLst>
              <a:path w="692798" h="510610" extrusionOk="0">
                <a:moveTo>
                  <a:pt x="692798" y="224339"/>
                </a:moveTo>
                <a:lnTo>
                  <a:pt x="308036" y="510610"/>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46" name="Google Shape;246;p16"/>
          <p:cNvSpPr/>
          <p:nvPr/>
        </p:nvSpPr>
        <p:spPr>
          <a:xfrm rot="-838582">
            <a:off x="11512604" y="1484835"/>
            <a:ext cx="162256" cy="119587"/>
          </a:xfrm>
          <a:custGeom>
            <a:avLst/>
            <a:gdLst/>
            <a:ahLst/>
            <a:cxnLst/>
            <a:rect l="l" t="t" r="r" b="b"/>
            <a:pathLst>
              <a:path w="692798" h="510610" extrusionOk="0">
                <a:moveTo>
                  <a:pt x="692798" y="224339"/>
                </a:moveTo>
                <a:lnTo>
                  <a:pt x="308036" y="510610"/>
                </a:lnTo>
                <a:lnTo>
                  <a:pt x="64876" y="168539"/>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47" name="Google Shape;247;p16"/>
          <p:cNvSpPr/>
          <p:nvPr/>
        </p:nvSpPr>
        <p:spPr>
          <a:xfrm rot="1160487">
            <a:off x="10291662" y="1614015"/>
            <a:ext cx="316887" cy="233554"/>
          </a:xfrm>
          <a:custGeom>
            <a:avLst/>
            <a:gdLst/>
            <a:ahLst/>
            <a:cxnLst/>
            <a:rect l="l" t="t" r="r" b="b"/>
            <a:pathLst>
              <a:path w="692798" h="510610" extrusionOk="0">
                <a:moveTo>
                  <a:pt x="692798" y="224339"/>
                </a:moveTo>
                <a:lnTo>
                  <a:pt x="308036" y="510610"/>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48" name="Google Shape;248;p16"/>
          <p:cNvSpPr/>
          <p:nvPr/>
        </p:nvSpPr>
        <p:spPr>
          <a:xfrm rot="803026">
            <a:off x="11586107" y="2015428"/>
            <a:ext cx="162256" cy="119587"/>
          </a:xfrm>
          <a:custGeom>
            <a:avLst/>
            <a:gdLst/>
            <a:ahLst/>
            <a:cxnLst/>
            <a:rect l="l" t="t" r="r" b="b"/>
            <a:pathLst>
              <a:path w="692798" h="510610" extrusionOk="0">
                <a:moveTo>
                  <a:pt x="692798" y="224339"/>
                </a:moveTo>
                <a:lnTo>
                  <a:pt x="308036" y="510610"/>
                </a:lnTo>
                <a:lnTo>
                  <a:pt x="64876" y="168539"/>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49" name="Google Shape;249;p16"/>
          <p:cNvSpPr txBox="1">
            <a:spLocks noGrp="1"/>
          </p:cNvSpPr>
          <p:nvPr>
            <p:ph type="title"/>
          </p:nvPr>
        </p:nvSpPr>
        <p:spPr>
          <a:xfrm>
            <a:off x="432000" y="432000"/>
            <a:ext cx="11340000" cy="432000"/>
          </a:xfrm>
          <a:prstGeom prst="rect">
            <a:avLst/>
          </a:prstGeom>
          <a:noFill/>
          <a:ln>
            <a:noFill/>
          </a:ln>
        </p:spPr>
        <p:txBody>
          <a:bodyPr spcFirstLastPara="1" wrap="square" lIns="0" tIns="0" rIns="0" bIns="0" anchor="ctr" anchorCtr="0"/>
          <a:lstStyle>
            <a:lvl1pPr marR="0" lvl="0" algn="l" rtl="0">
              <a:lnSpc>
                <a:spcPct val="90000"/>
              </a:lnSpc>
              <a:spcBef>
                <a:spcPts val="0"/>
              </a:spcBef>
              <a:spcAft>
                <a:spcPts val="0"/>
              </a:spcAft>
              <a:buClr>
                <a:srgbClr val="3F3F3F"/>
              </a:buClr>
              <a:buSzPts val="4800"/>
              <a:buFont typeface="Economica"/>
              <a:buNone/>
              <a:defRPr sz="4800" b="0" i="0" u="none" strike="noStrike" cap="none">
                <a:solidFill>
                  <a:srgbClr val="3F3F3F"/>
                </a:solidFill>
                <a:latin typeface="Economica"/>
                <a:ea typeface="Economica"/>
                <a:cs typeface="Economica"/>
                <a:sym typeface="Economica"/>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endParaRPr/>
          </a:p>
        </p:txBody>
      </p:sp>
      <p:sp>
        <p:nvSpPr>
          <p:cNvPr id="250" name="Google Shape;250;p16"/>
          <p:cNvSpPr txBox="1">
            <a:spLocks noGrp="1"/>
          </p:cNvSpPr>
          <p:nvPr>
            <p:ph type="body" idx="1"/>
          </p:nvPr>
        </p:nvSpPr>
        <p:spPr>
          <a:xfrm>
            <a:off x="432000" y="1152000"/>
            <a:ext cx="3600000" cy="5039250"/>
          </a:xfrm>
          <a:prstGeom prst="rect">
            <a:avLst/>
          </a:prstGeom>
          <a:noFill/>
          <a:ln>
            <a:noFill/>
          </a:ln>
        </p:spPr>
        <p:txBody>
          <a:bodyPr spcFirstLastPara="1" wrap="square" lIns="0" tIns="0" rIns="0" bIns="0" anchor="t" anchorCtr="0"/>
          <a:lstStyle>
            <a:lvl1pPr marL="457200" marR="0" lvl="0" indent="-342900" algn="l" rtl="0">
              <a:lnSpc>
                <a:spcPct val="90000"/>
              </a:lnSpc>
              <a:spcBef>
                <a:spcPts val="1000"/>
              </a:spcBef>
              <a:spcAft>
                <a:spcPts val="0"/>
              </a:spcAft>
              <a:buClr>
                <a:srgbClr val="3F3F3F"/>
              </a:buClr>
              <a:buSzPts val="1800"/>
              <a:buFont typeface="Arial"/>
              <a:buChar char="•"/>
              <a:defRPr sz="18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251" name="Google Shape;251;p16"/>
          <p:cNvSpPr txBox="1">
            <a:spLocks noGrp="1"/>
          </p:cNvSpPr>
          <p:nvPr>
            <p:ph type="ftr" idx="11"/>
          </p:nvPr>
        </p:nvSpPr>
        <p:spPr>
          <a:xfrm>
            <a:off x="431999" y="6188628"/>
            <a:ext cx="8784941" cy="365125"/>
          </a:xfrm>
          <a:prstGeom prst="rect">
            <a:avLst/>
          </a:prstGeom>
          <a:noFill/>
          <a:ln>
            <a:noFill/>
          </a:ln>
        </p:spPr>
        <p:txBody>
          <a:bodyPr spcFirstLastPara="1" wrap="square" lIns="0" tIns="0" rIns="0" bIns="0" anchor="ctr" anchorCtr="0"/>
          <a:lstStyle>
            <a:lvl1pPr marR="0" lvl="0" algn="l" rtl="0">
              <a:spcBef>
                <a:spcPts val="0"/>
              </a:spcBef>
              <a:spcAft>
                <a:spcPts val="0"/>
              </a:spcAft>
              <a:buSzPts val="1400"/>
              <a:buNone/>
              <a:defRPr sz="1200" b="0" i="0" u="none" strike="noStrike" cap="none">
                <a:solidFill>
                  <a:srgbClr val="3F3F3F"/>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200" b="0" i="0" u="none" strike="noStrike" kern="0" cap="none" spc="0" normalizeH="0" baseline="0" noProof="0">
              <a:ln>
                <a:noFill/>
              </a:ln>
              <a:solidFill>
                <a:srgbClr val="3F3F3F"/>
              </a:solidFill>
              <a:effectLst/>
              <a:uLnTx/>
              <a:uFillTx/>
              <a:latin typeface="Calibri"/>
              <a:cs typeface="Calibri"/>
              <a:sym typeface="Calibri"/>
            </a:endParaRPr>
          </a:p>
        </p:txBody>
      </p:sp>
      <p:sp>
        <p:nvSpPr>
          <p:cNvPr id="252" name="Google Shape;252;p16"/>
          <p:cNvSpPr>
            <a:spLocks noGrp="1"/>
          </p:cNvSpPr>
          <p:nvPr>
            <p:ph type="sldNum" idx="12"/>
          </p:nvPr>
        </p:nvSpPr>
        <p:spPr>
          <a:xfrm>
            <a:off x="11496369" y="6155190"/>
            <a:ext cx="432000" cy="432000"/>
          </a:xfrm>
          <a:prstGeom prst="ellipse">
            <a:avLst/>
          </a:prstGeom>
          <a:noFill/>
          <a:ln w="9525" cap="flat" cmpd="sng">
            <a:solidFill>
              <a:schemeClr val="accent1"/>
            </a:solidFill>
            <a:prstDash val="solid"/>
            <a:round/>
            <a:headEnd type="none" w="sm" len="sm"/>
            <a:tailEnd type="none" w="sm" len="sm"/>
          </a:ln>
        </p:spPr>
        <p:txBody>
          <a:bodyPr spcFirstLastPara="1" wrap="square" lIns="0" tIns="0" rIns="0" bIns="0" anchor="ctr" anchorCtr="0">
            <a:noAutofit/>
          </a:bodyPr>
          <a:lstStyle>
            <a:lvl1pPr marL="0" marR="0" lvl="0" indent="0" algn="ctr" rtl="0">
              <a:spcBef>
                <a:spcPts val="0"/>
              </a:spcBef>
              <a:buNone/>
              <a:defRPr sz="1200" b="1" i="1" u="none" strike="noStrike" cap="none">
                <a:solidFill>
                  <a:srgbClr val="3F3F3F"/>
                </a:solidFill>
                <a:latin typeface="Rockwell"/>
                <a:ea typeface="Rockwell"/>
                <a:cs typeface="Rockwell"/>
                <a:sym typeface="Rockwell"/>
              </a:defRPr>
            </a:lvl1pPr>
            <a:lvl2pPr marL="0" marR="0" lvl="1" indent="0" algn="ctr" rtl="0">
              <a:spcBef>
                <a:spcPts val="0"/>
              </a:spcBef>
              <a:buNone/>
              <a:defRPr sz="1200" b="1" i="1" u="none" strike="noStrike" cap="none">
                <a:solidFill>
                  <a:srgbClr val="3F3F3F"/>
                </a:solidFill>
                <a:latin typeface="Rockwell"/>
                <a:ea typeface="Rockwell"/>
                <a:cs typeface="Rockwell"/>
                <a:sym typeface="Rockwell"/>
              </a:defRPr>
            </a:lvl2pPr>
            <a:lvl3pPr marL="0" marR="0" lvl="2" indent="0" algn="ctr" rtl="0">
              <a:spcBef>
                <a:spcPts val="0"/>
              </a:spcBef>
              <a:buNone/>
              <a:defRPr sz="1200" b="1" i="1" u="none" strike="noStrike" cap="none">
                <a:solidFill>
                  <a:srgbClr val="3F3F3F"/>
                </a:solidFill>
                <a:latin typeface="Rockwell"/>
                <a:ea typeface="Rockwell"/>
                <a:cs typeface="Rockwell"/>
                <a:sym typeface="Rockwell"/>
              </a:defRPr>
            </a:lvl3pPr>
            <a:lvl4pPr marL="0" marR="0" lvl="3" indent="0" algn="ctr" rtl="0">
              <a:spcBef>
                <a:spcPts val="0"/>
              </a:spcBef>
              <a:buNone/>
              <a:defRPr sz="1200" b="1" i="1" u="none" strike="noStrike" cap="none">
                <a:solidFill>
                  <a:srgbClr val="3F3F3F"/>
                </a:solidFill>
                <a:latin typeface="Rockwell"/>
                <a:ea typeface="Rockwell"/>
                <a:cs typeface="Rockwell"/>
                <a:sym typeface="Rockwell"/>
              </a:defRPr>
            </a:lvl4pPr>
            <a:lvl5pPr marL="0" marR="0" lvl="4" indent="0" algn="ctr" rtl="0">
              <a:spcBef>
                <a:spcPts val="0"/>
              </a:spcBef>
              <a:buNone/>
              <a:defRPr sz="1200" b="1" i="1" u="none" strike="noStrike" cap="none">
                <a:solidFill>
                  <a:srgbClr val="3F3F3F"/>
                </a:solidFill>
                <a:latin typeface="Rockwell"/>
                <a:ea typeface="Rockwell"/>
                <a:cs typeface="Rockwell"/>
                <a:sym typeface="Rockwell"/>
              </a:defRPr>
            </a:lvl5pPr>
            <a:lvl6pPr marL="0" marR="0" lvl="5" indent="0" algn="ctr" rtl="0">
              <a:spcBef>
                <a:spcPts val="0"/>
              </a:spcBef>
              <a:buNone/>
              <a:defRPr sz="1200" b="1" i="1" u="none" strike="noStrike" cap="none">
                <a:solidFill>
                  <a:srgbClr val="3F3F3F"/>
                </a:solidFill>
                <a:latin typeface="Rockwell"/>
                <a:ea typeface="Rockwell"/>
                <a:cs typeface="Rockwell"/>
                <a:sym typeface="Rockwell"/>
              </a:defRPr>
            </a:lvl6pPr>
            <a:lvl7pPr marL="0" marR="0" lvl="6" indent="0" algn="ctr" rtl="0">
              <a:spcBef>
                <a:spcPts val="0"/>
              </a:spcBef>
              <a:buNone/>
              <a:defRPr sz="1200" b="1" i="1" u="none" strike="noStrike" cap="none">
                <a:solidFill>
                  <a:srgbClr val="3F3F3F"/>
                </a:solidFill>
                <a:latin typeface="Rockwell"/>
                <a:ea typeface="Rockwell"/>
                <a:cs typeface="Rockwell"/>
                <a:sym typeface="Rockwell"/>
              </a:defRPr>
            </a:lvl7pPr>
            <a:lvl8pPr marL="0" marR="0" lvl="7" indent="0" algn="ctr" rtl="0">
              <a:spcBef>
                <a:spcPts val="0"/>
              </a:spcBef>
              <a:buNone/>
              <a:defRPr sz="1200" b="1" i="1" u="none" strike="noStrike" cap="none">
                <a:solidFill>
                  <a:srgbClr val="3F3F3F"/>
                </a:solidFill>
                <a:latin typeface="Rockwell"/>
                <a:ea typeface="Rockwell"/>
                <a:cs typeface="Rockwell"/>
                <a:sym typeface="Rockwell"/>
              </a:defRPr>
            </a:lvl8pPr>
            <a:lvl9pPr marL="0" marR="0" lvl="8" indent="0" algn="ctr" rtl="0">
              <a:spcBef>
                <a:spcPts val="0"/>
              </a:spcBef>
              <a:buNone/>
              <a:defRPr sz="1200" b="1" i="1" u="none" strike="noStrike" cap="none">
                <a:solidFill>
                  <a:srgbClr val="3F3F3F"/>
                </a:solidFill>
                <a:latin typeface="Rockwell"/>
                <a:ea typeface="Rockwell"/>
                <a:cs typeface="Rockwell"/>
                <a:sym typeface="Rockwell"/>
              </a:defRPr>
            </a:lvl9p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n-US" sz="1200" b="1" i="1" u="none" strike="noStrike" kern="0" cap="none" spc="0" normalizeH="0" baseline="0" noProof="0">
                <a:ln>
                  <a:noFill/>
                </a:ln>
                <a:solidFill>
                  <a:srgbClr val="3F3F3F"/>
                </a:solidFill>
                <a:effectLst/>
                <a:uLnTx/>
                <a:uFillTx/>
                <a:latin typeface="Rockwell"/>
                <a:sym typeface="Rockwell"/>
              </a:rPr>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t>‹#›</a:t>
            </a:fld>
            <a:endParaRPr kumimoji="0" sz="1200" b="1" i="1" u="none" strike="noStrike" kern="0" cap="none" spc="0" normalizeH="0" baseline="0" noProof="0">
              <a:ln>
                <a:noFill/>
              </a:ln>
              <a:solidFill>
                <a:srgbClr val="3F3F3F"/>
              </a:solidFill>
              <a:effectLst/>
              <a:uLnTx/>
              <a:uFillTx/>
              <a:latin typeface="Rockwell"/>
              <a:sym typeface="Rockwell"/>
            </a:endParaRPr>
          </a:p>
        </p:txBody>
      </p:sp>
      <p:sp>
        <p:nvSpPr>
          <p:cNvPr id="253" name="Google Shape;253;p16"/>
          <p:cNvSpPr txBox="1">
            <a:spLocks noGrp="1"/>
          </p:cNvSpPr>
          <p:nvPr>
            <p:ph type="body" idx="2"/>
          </p:nvPr>
        </p:nvSpPr>
        <p:spPr>
          <a:xfrm>
            <a:off x="4301550" y="1152000"/>
            <a:ext cx="3600450" cy="5038725"/>
          </a:xfrm>
          <a:prstGeom prst="rect">
            <a:avLst/>
          </a:prstGeom>
          <a:noFill/>
          <a:ln>
            <a:noFill/>
          </a:ln>
        </p:spPr>
        <p:txBody>
          <a:bodyPr spcFirstLastPara="1" wrap="square" lIns="0" tIns="0" rIns="0" bIns="0" anchor="t" anchorCtr="0"/>
          <a:lstStyle>
            <a:lvl1pPr marL="457200" marR="0" lvl="0" indent="-342900" algn="l" rtl="0">
              <a:lnSpc>
                <a:spcPct val="90000"/>
              </a:lnSpc>
              <a:spcBef>
                <a:spcPts val="1000"/>
              </a:spcBef>
              <a:spcAft>
                <a:spcPts val="0"/>
              </a:spcAft>
              <a:buClr>
                <a:srgbClr val="3F3F3F"/>
              </a:buClr>
              <a:buSzPts val="1800"/>
              <a:buFont typeface="Arial"/>
              <a:buChar char="•"/>
              <a:defRPr sz="18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254" name="Google Shape;254;p16"/>
          <p:cNvSpPr txBox="1">
            <a:spLocks noGrp="1"/>
          </p:cNvSpPr>
          <p:nvPr>
            <p:ph type="body" idx="3"/>
          </p:nvPr>
        </p:nvSpPr>
        <p:spPr>
          <a:xfrm>
            <a:off x="8171550" y="1152000"/>
            <a:ext cx="3600450" cy="5038725"/>
          </a:xfrm>
          <a:prstGeom prst="rect">
            <a:avLst/>
          </a:prstGeom>
          <a:noFill/>
          <a:ln>
            <a:noFill/>
          </a:ln>
        </p:spPr>
        <p:txBody>
          <a:bodyPr spcFirstLastPara="1" wrap="square" lIns="0" tIns="0" rIns="0" bIns="0" anchor="t" anchorCtr="0"/>
          <a:lstStyle>
            <a:lvl1pPr marL="457200" marR="0" lvl="0" indent="-342900" algn="l" rtl="0">
              <a:lnSpc>
                <a:spcPct val="90000"/>
              </a:lnSpc>
              <a:spcBef>
                <a:spcPts val="1000"/>
              </a:spcBef>
              <a:spcAft>
                <a:spcPts val="0"/>
              </a:spcAft>
              <a:buClr>
                <a:srgbClr val="3F3F3F"/>
              </a:buClr>
              <a:buSzPts val="1800"/>
              <a:buFont typeface="Arial"/>
              <a:buChar char="•"/>
              <a:defRPr sz="18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Tree>
    <p:extLst>
      <p:ext uri="{BB962C8B-B14F-4D97-AF65-F5344CB8AC3E}">
        <p14:creationId xmlns:p14="http://schemas.microsoft.com/office/powerpoint/2010/main" val="3524303526"/>
      </p:ext>
    </p:extLst>
  </p:cSld>
  <p:clrMapOvr>
    <a:masterClrMapping/>
  </p:clrMapOvr>
</p:sldLayout>
</file>

<file path=ppt/slideLayouts/slideLayout247.xml><?xml version="1.0" encoding="utf-8"?>
<p:sldLayout xmlns:a="http://schemas.openxmlformats.org/drawingml/2006/main" xmlns:r="http://schemas.openxmlformats.org/officeDocument/2006/relationships" xmlns:p="http://schemas.openxmlformats.org/presentationml/2006/main" matchingName="5 Column">
  <p:cSld name="5 Column">
    <p:spTree>
      <p:nvGrpSpPr>
        <p:cNvPr id="1" name="Shape 255"/>
        <p:cNvGrpSpPr/>
        <p:nvPr/>
      </p:nvGrpSpPr>
      <p:grpSpPr>
        <a:xfrm>
          <a:off x="0" y="0"/>
          <a:ext cx="0" cy="0"/>
          <a:chOff x="0" y="0"/>
          <a:chExt cx="0" cy="0"/>
        </a:xfrm>
      </p:grpSpPr>
      <p:sp>
        <p:nvSpPr>
          <p:cNvPr id="256" name="Google Shape;256;p17"/>
          <p:cNvSpPr txBox="1">
            <a:spLocks noGrp="1"/>
          </p:cNvSpPr>
          <p:nvPr>
            <p:ph type="title"/>
          </p:nvPr>
        </p:nvSpPr>
        <p:spPr>
          <a:xfrm>
            <a:off x="432000" y="432000"/>
            <a:ext cx="11340000" cy="432000"/>
          </a:xfrm>
          <a:prstGeom prst="rect">
            <a:avLst/>
          </a:prstGeom>
          <a:noFill/>
          <a:ln>
            <a:noFill/>
          </a:ln>
        </p:spPr>
        <p:txBody>
          <a:bodyPr spcFirstLastPara="1" wrap="square" lIns="0" tIns="0" rIns="0" bIns="0" anchor="ctr" anchorCtr="0"/>
          <a:lstStyle>
            <a:lvl1pPr marR="0" lvl="0" algn="l" rtl="0">
              <a:lnSpc>
                <a:spcPct val="90000"/>
              </a:lnSpc>
              <a:spcBef>
                <a:spcPts val="0"/>
              </a:spcBef>
              <a:spcAft>
                <a:spcPts val="0"/>
              </a:spcAft>
              <a:buClr>
                <a:srgbClr val="3F3F3F"/>
              </a:buClr>
              <a:buSzPts val="4800"/>
              <a:buFont typeface="Economica"/>
              <a:buNone/>
              <a:defRPr sz="4800" b="0" i="0" u="none" strike="noStrike" cap="none">
                <a:solidFill>
                  <a:srgbClr val="3F3F3F"/>
                </a:solidFill>
                <a:latin typeface="Economica"/>
                <a:ea typeface="Economica"/>
                <a:cs typeface="Economica"/>
                <a:sym typeface="Economica"/>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endParaRPr/>
          </a:p>
        </p:txBody>
      </p:sp>
      <p:sp>
        <p:nvSpPr>
          <p:cNvPr id="257" name="Google Shape;257;p17"/>
          <p:cNvSpPr txBox="1">
            <a:spLocks noGrp="1"/>
          </p:cNvSpPr>
          <p:nvPr>
            <p:ph type="body" idx="1"/>
          </p:nvPr>
        </p:nvSpPr>
        <p:spPr>
          <a:xfrm>
            <a:off x="432000" y="1152000"/>
            <a:ext cx="2160000" cy="5039250"/>
          </a:xfrm>
          <a:prstGeom prst="rect">
            <a:avLst/>
          </a:prstGeom>
          <a:noFill/>
          <a:ln>
            <a:noFill/>
          </a:ln>
        </p:spPr>
        <p:txBody>
          <a:bodyPr spcFirstLastPara="1" wrap="square" lIns="0" tIns="0" rIns="0" bIns="0" anchor="t" anchorCtr="0"/>
          <a:lstStyle>
            <a:lvl1pPr marL="457200" marR="0" lvl="0" indent="-342900" algn="l" rtl="0">
              <a:lnSpc>
                <a:spcPct val="90000"/>
              </a:lnSpc>
              <a:spcBef>
                <a:spcPts val="1000"/>
              </a:spcBef>
              <a:spcAft>
                <a:spcPts val="0"/>
              </a:spcAft>
              <a:buClr>
                <a:srgbClr val="3F3F3F"/>
              </a:buClr>
              <a:buSzPts val="1800"/>
              <a:buFont typeface="Arial"/>
              <a:buChar char="•"/>
              <a:defRPr sz="18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258" name="Google Shape;258;p17"/>
          <p:cNvSpPr txBox="1">
            <a:spLocks noGrp="1"/>
          </p:cNvSpPr>
          <p:nvPr>
            <p:ph type="ftr" idx="11"/>
          </p:nvPr>
        </p:nvSpPr>
        <p:spPr>
          <a:xfrm>
            <a:off x="431999" y="6188628"/>
            <a:ext cx="8784941" cy="365125"/>
          </a:xfrm>
          <a:prstGeom prst="rect">
            <a:avLst/>
          </a:prstGeom>
          <a:noFill/>
          <a:ln>
            <a:noFill/>
          </a:ln>
        </p:spPr>
        <p:txBody>
          <a:bodyPr spcFirstLastPara="1" wrap="square" lIns="0" tIns="0" rIns="0" bIns="0" anchor="ctr" anchorCtr="0"/>
          <a:lstStyle>
            <a:lvl1pPr marR="0" lvl="0" algn="l" rtl="0">
              <a:spcBef>
                <a:spcPts val="0"/>
              </a:spcBef>
              <a:spcAft>
                <a:spcPts val="0"/>
              </a:spcAft>
              <a:buSzPts val="1400"/>
              <a:buNone/>
              <a:defRPr sz="1200" b="0" i="0" u="none" strike="noStrike" cap="none">
                <a:solidFill>
                  <a:srgbClr val="3F3F3F"/>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200" b="0" i="0" u="none" strike="noStrike" kern="0" cap="none" spc="0" normalizeH="0" baseline="0" noProof="0">
              <a:ln>
                <a:noFill/>
              </a:ln>
              <a:solidFill>
                <a:srgbClr val="3F3F3F"/>
              </a:solidFill>
              <a:effectLst/>
              <a:uLnTx/>
              <a:uFillTx/>
              <a:latin typeface="Calibri"/>
              <a:cs typeface="Calibri"/>
              <a:sym typeface="Calibri"/>
            </a:endParaRPr>
          </a:p>
        </p:txBody>
      </p:sp>
      <p:sp>
        <p:nvSpPr>
          <p:cNvPr id="259" name="Google Shape;259;p17"/>
          <p:cNvSpPr>
            <a:spLocks noGrp="1"/>
          </p:cNvSpPr>
          <p:nvPr>
            <p:ph type="sldNum" idx="12"/>
          </p:nvPr>
        </p:nvSpPr>
        <p:spPr>
          <a:xfrm>
            <a:off x="11496369" y="6155190"/>
            <a:ext cx="432000" cy="432000"/>
          </a:xfrm>
          <a:prstGeom prst="ellipse">
            <a:avLst/>
          </a:prstGeom>
          <a:noFill/>
          <a:ln w="9525" cap="flat" cmpd="sng">
            <a:solidFill>
              <a:schemeClr val="accent1"/>
            </a:solidFill>
            <a:prstDash val="solid"/>
            <a:round/>
            <a:headEnd type="none" w="sm" len="sm"/>
            <a:tailEnd type="none" w="sm" len="sm"/>
          </a:ln>
        </p:spPr>
        <p:txBody>
          <a:bodyPr spcFirstLastPara="1" wrap="square" lIns="0" tIns="0" rIns="0" bIns="0" anchor="ctr" anchorCtr="0">
            <a:noAutofit/>
          </a:bodyPr>
          <a:lstStyle>
            <a:lvl1pPr marL="0" marR="0" lvl="0" indent="0" algn="ctr" rtl="0">
              <a:spcBef>
                <a:spcPts val="0"/>
              </a:spcBef>
              <a:buNone/>
              <a:defRPr sz="1200" b="1" i="1" u="none" strike="noStrike" cap="none">
                <a:solidFill>
                  <a:srgbClr val="3F3F3F"/>
                </a:solidFill>
                <a:latin typeface="Rockwell"/>
                <a:ea typeface="Rockwell"/>
                <a:cs typeface="Rockwell"/>
                <a:sym typeface="Rockwell"/>
              </a:defRPr>
            </a:lvl1pPr>
            <a:lvl2pPr marL="0" marR="0" lvl="1" indent="0" algn="ctr" rtl="0">
              <a:spcBef>
                <a:spcPts val="0"/>
              </a:spcBef>
              <a:buNone/>
              <a:defRPr sz="1200" b="1" i="1" u="none" strike="noStrike" cap="none">
                <a:solidFill>
                  <a:srgbClr val="3F3F3F"/>
                </a:solidFill>
                <a:latin typeface="Rockwell"/>
                <a:ea typeface="Rockwell"/>
                <a:cs typeface="Rockwell"/>
                <a:sym typeface="Rockwell"/>
              </a:defRPr>
            </a:lvl2pPr>
            <a:lvl3pPr marL="0" marR="0" lvl="2" indent="0" algn="ctr" rtl="0">
              <a:spcBef>
                <a:spcPts val="0"/>
              </a:spcBef>
              <a:buNone/>
              <a:defRPr sz="1200" b="1" i="1" u="none" strike="noStrike" cap="none">
                <a:solidFill>
                  <a:srgbClr val="3F3F3F"/>
                </a:solidFill>
                <a:latin typeface="Rockwell"/>
                <a:ea typeface="Rockwell"/>
                <a:cs typeface="Rockwell"/>
                <a:sym typeface="Rockwell"/>
              </a:defRPr>
            </a:lvl3pPr>
            <a:lvl4pPr marL="0" marR="0" lvl="3" indent="0" algn="ctr" rtl="0">
              <a:spcBef>
                <a:spcPts val="0"/>
              </a:spcBef>
              <a:buNone/>
              <a:defRPr sz="1200" b="1" i="1" u="none" strike="noStrike" cap="none">
                <a:solidFill>
                  <a:srgbClr val="3F3F3F"/>
                </a:solidFill>
                <a:latin typeface="Rockwell"/>
                <a:ea typeface="Rockwell"/>
                <a:cs typeface="Rockwell"/>
                <a:sym typeface="Rockwell"/>
              </a:defRPr>
            </a:lvl4pPr>
            <a:lvl5pPr marL="0" marR="0" lvl="4" indent="0" algn="ctr" rtl="0">
              <a:spcBef>
                <a:spcPts val="0"/>
              </a:spcBef>
              <a:buNone/>
              <a:defRPr sz="1200" b="1" i="1" u="none" strike="noStrike" cap="none">
                <a:solidFill>
                  <a:srgbClr val="3F3F3F"/>
                </a:solidFill>
                <a:latin typeface="Rockwell"/>
                <a:ea typeface="Rockwell"/>
                <a:cs typeface="Rockwell"/>
                <a:sym typeface="Rockwell"/>
              </a:defRPr>
            </a:lvl5pPr>
            <a:lvl6pPr marL="0" marR="0" lvl="5" indent="0" algn="ctr" rtl="0">
              <a:spcBef>
                <a:spcPts val="0"/>
              </a:spcBef>
              <a:buNone/>
              <a:defRPr sz="1200" b="1" i="1" u="none" strike="noStrike" cap="none">
                <a:solidFill>
                  <a:srgbClr val="3F3F3F"/>
                </a:solidFill>
                <a:latin typeface="Rockwell"/>
                <a:ea typeface="Rockwell"/>
                <a:cs typeface="Rockwell"/>
                <a:sym typeface="Rockwell"/>
              </a:defRPr>
            </a:lvl6pPr>
            <a:lvl7pPr marL="0" marR="0" lvl="6" indent="0" algn="ctr" rtl="0">
              <a:spcBef>
                <a:spcPts val="0"/>
              </a:spcBef>
              <a:buNone/>
              <a:defRPr sz="1200" b="1" i="1" u="none" strike="noStrike" cap="none">
                <a:solidFill>
                  <a:srgbClr val="3F3F3F"/>
                </a:solidFill>
                <a:latin typeface="Rockwell"/>
                <a:ea typeface="Rockwell"/>
                <a:cs typeface="Rockwell"/>
                <a:sym typeface="Rockwell"/>
              </a:defRPr>
            </a:lvl7pPr>
            <a:lvl8pPr marL="0" marR="0" lvl="7" indent="0" algn="ctr" rtl="0">
              <a:spcBef>
                <a:spcPts val="0"/>
              </a:spcBef>
              <a:buNone/>
              <a:defRPr sz="1200" b="1" i="1" u="none" strike="noStrike" cap="none">
                <a:solidFill>
                  <a:srgbClr val="3F3F3F"/>
                </a:solidFill>
                <a:latin typeface="Rockwell"/>
                <a:ea typeface="Rockwell"/>
                <a:cs typeface="Rockwell"/>
                <a:sym typeface="Rockwell"/>
              </a:defRPr>
            </a:lvl8pPr>
            <a:lvl9pPr marL="0" marR="0" lvl="8" indent="0" algn="ctr" rtl="0">
              <a:spcBef>
                <a:spcPts val="0"/>
              </a:spcBef>
              <a:buNone/>
              <a:defRPr sz="1200" b="1" i="1" u="none" strike="noStrike" cap="none">
                <a:solidFill>
                  <a:srgbClr val="3F3F3F"/>
                </a:solidFill>
                <a:latin typeface="Rockwell"/>
                <a:ea typeface="Rockwell"/>
                <a:cs typeface="Rockwell"/>
                <a:sym typeface="Rockwell"/>
              </a:defRPr>
            </a:lvl9p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n-US" sz="1200" b="1" i="1" u="none" strike="noStrike" kern="0" cap="none" spc="0" normalizeH="0" baseline="0" noProof="0">
                <a:ln>
                  <a:noFill/>
                </a:ln>
                <a:solidFill>
                  <a:srgbClr val="3F3F3F"/>
                </a:solidFill>
                <a:effectLst/>
                <a:uLnTx/>
                <a:uFillTx/>
                <a:latin typeface="Rockwell"/>
                <a:sym typeface="Rockwell"/>
              </a:rPr>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t>‹#›</a:t>
            </a:fld>
            <a:endParaRPr kumimoji="0" sz="1200" b="1" i="1" u="none" strike="noStrike" kern="0" cap="none" spc="0" normalizeH="0" baseline="0" noProof="0">
              <a:ln>
                <a:noFill/>
              </a:ln>
              <a:solidFill>
                <a:srgbClr val="3F3F3F"/>
              </a:solidFill>
              <a:effectLst/>
              <a:uLnTx/>
              <a:uFillTx/>
              <a:latin typeface="Rockwell"/>
              <a:sym typeface="Rockwell"/>
            </a:endParaRPr>
          </a:p>
        </p:txBody>
      </p:sp>
      <p:sp>
        <p:nvSpPr>
          <p:cNvPr id="260" name="Google Shape;260;p17"/>
          <p:cNvSpPr txBox="1">
            <a:spLocks noGrp="1"/>
          </p:cNvSpPr>
          <p:nvPr>
            <p:ph type="body" idx="2"/>
          </p:nvPr>
        </p:nvSpPr>
        <p:spPr>
          <a:xfrm>
            <a:off x="2726412" y="1152525"/>
            <a:ext cx="2160588" cy="5038725"/>
          </a:xfrm>
          <a:prstGeom prst="rect">
            <a:avLst/>
          </a:prstGeom>
          <a:noFill/>
          <a:ln>
            <a:noFill/>
          </a:ln>
        </p:spPr>
        <p:txBody>
          <a:bodyPr spcFirstLastPara="1" wrap="square" lIns="0" tIns="0" rIns="0" bIns="0" anchor="t" anchorCtr="0"/>
          <a:lstStyle>
            <a:lvl1pPr marL="457200" marR="0" lvl="0" indent="-342900" algn="l" rtl="0">
              <a:lnSpc>
                <a:spcPct val="90000"/>
              </a:lnSpc>
              <a:spcBef>
                <a:spcPts val="1000"/>
              </a:spcBef>
              <a:spcAft>
                <a:spcPts val="0"/>
              </a:spcAft>
              <a:buClr>
                <a:srgbClr val="3F3F3F"/>
              </a:buClr>
              <a:buSzPts val="1800"/>
              <a:buFont typeface="Arial"/>
              <a:buChar char="•"/>
              <a:defRPr sz="18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261" name="Google Shape;261;p17"/>
          <p:cNvSpPr txBox="1">
            <a:spLocks noGrp="1"/>
          </p:cNvSpPr>
          <p:nvPr>
            <p:ph type="body" idx="3"/>
          </p:nvPr>
        </p:nvSpPr>
        <p:spPr>
          <a:xfrm>
            <a:off x="5021412" y="1152525"/>
            <a:ext cx="2160588" cy="5038725"/>
          </a:xfrm>
          <a:prstGeom prst="rect">
            <a:avLst/>
          </a:prstGeom>
          <a:noFill/>
          <a:ln>
            <a:noFill/>
          </a:ln>
        </p:spPr>
        <p:txBody>
          <a:bodyPr spcFirstLastPara="1" wrap="square" lIns="0" tIns="0" rIns="0" bIns="0" anchor="t" anchorCtr="0"/>
          <a:lstStyle>
            <a:lvl1pPr marL="457200" marR="0" lvl="0" indent="-342900" algn="l" rtl="0">
              <a:lnSpc>
                <a:spcPct val="90000"/>
              </a:lnSpc>
              <a:spcBef>
                <a:spcPts val="1000"/>
              </a:spcBef>
              <a:spcAft>
                <a:spcPts val="0"/>
              </a:spcAft>
              <a:buClr>
                <a:srgbClr val="3F3F3F"/>
              </a:buClr>
              <a:buSzPts val="1800"/>
              <a:buFont typeface="Arial"/>
              <a:buChar char="•"/>
              <a:defRPr sz="18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262" name="Google Shape;262;p17"/>
          <p:cNvSpPr txBox="1">
            <a:spLocks noGrp="1"/>
          </p:cNvSpPr>
          <p:nvPr>
            <p:ph type="body" idx="4"/>
          </p:nvPr>
        </p:nvSpPr>
        <p:spPr>
          <a:xfrm>
            <a:off x="7316412" y="1148060"/>
            <a:ext cx="2160588" cy="5038725"/>
          </a:xfrm>
          <a:prstGeom prst="rect">
            <a:avLst/>
          </a:prstGeom>
          <a:noFill/>
          <a:ln>
            <a:noFill/>
          </a:ln>
        </p:spPr>
        <p:txBody>
          <a:bodyPr spcFirstLastPara="1" wrap="square" lIns="0" tIns="0" rIns="0" bIns="0" anchor="t" anchorCtr="0"/>
          <a:lstStyle>
            <a:lvl1pPr marL="457200" marR="0" lvl="0" indent="-342900" algn="l" rtl="0">
              <a:lnSpc>
                <a:spcPct val="90000"/>
              </a:lnSpc>
              <a:spcBef>
                <a:spcPts val="1000"/>
              </a:spcBef>
              <a:spcAft>
                <a:spcPts val="0"/>
              </a:spcAft>
              <a:buClr>
                <a:srgbClr val="3F3F3F"/>
              </a:buClr>
              <a:buSzPts val="1800"/>
              <a:buFont typeface="Arial"/>
              <a:buChar char="•"/>
              <a:defRPr sz="18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263" name="Google Shape;263;p17"/>
          <p:cNvSpPr txBox="1">
            <a:spLocks noGrp="1"/>
          </p:cNvSpPr>
          <p:nvPr>
            <p:ph type="body" idx="5"/>
          </p:nvPr>
        </p:nvSpPr>
        <p:spPr>
          <a:xfrm>
            <a:off x="9611412" y="1152525"/>
            <a:ext cx="2160588" cy="5038725"/>
          </a:xfrm>
          <a:prstGeom prst="rect">
            <a:avLst/>
          </a:prstGeom>
          <a:noFill/>
          <a:ln>
            <a:noFill/>
          </a:ln>
        </p:spPr>
        <p:txBody>
          <a:bodyPr spcFirstLastPara="1" wrap="square" lIns="0" tIns="0" rIns="0" bIns="0" anchor="t" anchorCtr="0"/>
          <a:lstStyle>
            <a:lvl1pPr marL="457200" marR="0" lvl="0" indent="-342900" algn="l" rtl="0">
              <a:lnSpc>
                <a:spcPct val="90000"/>
              </a:lnSpc>
              <a:spcBef>
                <a:spcPts val="1000"/>
              </a:spcBef>
              <a:spcAft>
                <a:spcPts val="0"/>
              </a:spcAft>
              <a:buClr>
                <a:srgbClr val="3F3F3F"/>
              </a:buClr>
              <a:buSzPts val="1800"/>
              <a:buFont typeface="Arial"/>
              <a:buChar char="•"/>
              <a:defRPr sz="18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Tree>
    <p:extLst>
      <p:ext uri="{BB962C8B-B14F-4D97-AF65-F5344CB8AC3E}">
        <p14:creationId xmlns:p14="http://schemas.microsoft.com/office/powerpoint/2010/main" val="730492967"/>
      </p:ext>
    </p:extLst>
  </p:cSld>
  <p:clrMapOvr>
    <a:masterClrMapping/>
  </p:clrMapOvr>
</p:sldLayout>
</file>

<file path=ppt/slideLayouts/slideLayout248.xml><?xml version="1.0" encoding="utf-8"?>
<p:sldLayout xmlns:a="http://schemas.openxmlformats.org/drawingml/2006/main" xmlns:r="http://schemas.openxmlformats.org/officeDocument/2006/relationships" xmlns:p="http://schemas.openxmlformats.org/presentationml/2006/main" matchingName="3_3 x Image Bullets Right">
  <p:cSld name="3_3 x Image Bullets Right">
    <p:spTree>
      <p:nvGrpSpPr>
        <p:cNvPr id="1" name="Shape 264"/>
        <p:cNvGrpSpPr/>
        <p:nvPr/>
      </p:nvGrpSpPr>
      <p:grpSpPr>
        <a:xfrm>
          <a:off x="0" y="0"/>
          <a:ext cx="0" cy="0"/>
          <a:chOff x="0" y="0"/>
          <a:chExt cx="0" cy="0"/>
        </a:xfrm>
      </p:grpSpPr>
      <p:sp>
        <p:nvSpPr>
          <p:cNvPr id="265" name="Google Shape;265;p18"/>
          <p:cNvSpPr/>
          <p:nvPr/>
        </p:nvSpPr>
        <p:spPr>
          <a:xfrm>
            <a:off x="7065918" y="1366589"/>
            <a:ext cx="1371600" cy="1371600"/>
          </a:xfrm>
          <a:prstGeom prst="ellipse">
            <a:avLst/>
          </a:pr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66" name="Google Shape;266;p18"/>
          <p:cNvSpPr/>
          <p:nvPr/>
        </p:nvSpPr>
        <p:spPr>
          <a:xfrm>
            <a:off x="7065918" y="2931225"/>
            <a:ext cx="1371600" cy="1371600"/>
          </a:xfrm>
          <a:prstGeom prst="ellipse">
            <a:avLst/>
          </a:pr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67" name="Google Shape;267;p18"/>
          <p:cNvSpPr/>
          <p:nvPr/>
        </p:nvSpPr>
        <p:spPr>
          <a:xfrm>
            <a:off x="7065918" y="4495861"/>
            <a:ext cx="1371600" cy="1371600"/>
          </a:xfrm>
          <a:prstGeom prst="ellipse">
            <a:avLst/>
          </a:pr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68" name="Google Shape;268;p18"/>
          <p:cNvSpPr/>
          <p:nvPr/>
        </p:nvSpPr>
        <p:spPr>
          <a:xfrm>
            <a:off x="105351" y="86714"/>
            <a:ext cx="6208363" cy="6684572"/>
          </a:xfrm>
          <a:prstGeom prst="rect">
            <a:avLst/>
          </a:prstGeom>
          <a:gradFill>
            <a:gsLst>
              <a:gs pos="0">
                <a:srgbClr val="000000">
                  <a:alpha val="0"/>
                </a:srgbClr>
              </a:gs>
              <a:gs pos="100000">
                <a:srgbClr val="000000">
                  <a:alpha val="30980"/>
                </a:srgbClr>
              </a:gs>
            </a:gsLst>
            <a:lin ang="12600000" scaled="0"/>
          </a:gra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69" name="Google Shape;269;p18"/>
          <p:cNvSpPr>
            <a:spLocks noGrp="1"/>
          </p:cNvSpPr>
          <p:nvPr>
            <p:ph type="pic" idx="2"/>
          </p:nvPr>
        </p:nvSpPr>
        <p:spPr>
          <a:xfrm>
            <a:off x="105351" y="496139"/>
            <a:ext cx="6208364" cy="6275148"/>
          </a:xfrm>
          <a:prstGeom prst="rect">
            <a:avLst/>
          </a:prstGeom>
          <a:solidFill>
            <a:srgbClr val="F2F2F2"/>
          </a:solidFill>
          <a:ln>
            <a:noFill/>
          </a:ln>
        </p:spPr>
        <p:txBody>
          <a:bodyPr spcFirstLastPara="1" wrap="square" lIns="0" tIns="0" rIns="0" bIns="0" anchor="ctr" anchorCtr="0"/>
          <a:lstStyle>
            <a:lvl1pPr marR="0" lvl="0" algn="ctr" rtl="0">
              <a:lnSpc>
                <a:spcPct val="90000"/>
              </a:lnSpc>
              <a:spcBef>
                <a:spcPts val="1000"/>
              </a:spcBef>
              <a:spcAft>
                <a:spcPts val="0"/>
              </a:spcAft>
              <a:buClr>
                <a:srgbClr val="3F3F3F"/>
              </a:buClr>
              <a:buSzPts val="1100"/>
              <a:buFont typeface="Arial"/>
              <a:buNone/>
              <a:defRPr sz="1100" b="0" i="1" u="none" strike="noStrike" cap="none">
                <a:solidFill>
                  <a:srgbClr val="3F3F3F"/>
                </a:solidFill>
                <a:latin typeface="Times New Roman"/>
                <a:ea typeface="Times New Roman"/>
                <a:cs typeface="Times New Roman"/>
                <a:sym typeface="Times New Roman"/>
              </a:defRPr>
            </a:lvl1pPr>
            <a:lvl2pPr marR="0" lvl="1"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R="0" lvl="2"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R="0" lvl="3"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R="0" lvl="4"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R="0" lvl="5"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R="0" lvl="6"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R="0" lvl="7"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R="0" lvl="8"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270" name="Google Shape;270;p18"/>
          <p:cNvSpPr txBox="1">
            <a:spLocks noGrp="1"/>
          </p:cNvSpPr>
          <p:nvPr>
            <p:ph type="title"/>
          </p:nvPr>
        </p:nvSpPr>
        <p:spPr>
          <a:xfrm>
            <a:off x="7068457" y="432000"/>
            <a:ext cx="4703542" cy="432000"/>
          </a:xfrm>
          <a:prstGeom prst="rect">
            <a:avLst/>
          </a:prstGeom>
          <a:noFill/>
          <a:ln>
            <a:noFill/>
          </a:ln>
        </p:spPr>
        <p:txBody>
          <a:bodyPr spcFirstLastPara="1" wrap="square" lIns="0" tIns="0" rIns="0" bIns="0" anchor="ctr" anchorCtr="0"/>
          <a:lstStyle>
            <a:lvl1pPr marR="0" lvl="0" algn="l" rtl="0">
              <a:lnSpc>
                <a:spcPct val="90000"/>
              </a:lnSpc>
              <a:spcBef>
                <a:spcPts val="0"/>
              </a:spcBef>
              <a:spcAft>
                <a:spcPts val="0"/>
              </a:spcAft>
              <a:buClr>
                <a:srgbClr val="3F3F3F"/>
              </a:buClr>
              <a:buSzPts val="4800"/>
              <a:buFont typeface="Economica"/>
              <a:buNone/>
              <a:defRPr sz="4800" b="0" i="0" u="none" strike="noStrike" cap="none">
                <a:solidFill>
                  <a:srgbClr val="3F3F3F"/>
                </a:solidFill>
                <a:latin typeface="Economica"/>
                <a:ea typeface="Economica"/>
                <a:cs typeface="Economica"/>
                <a:sym typeface="Economica"/>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endParaRPr/>
          </a:p>
        </p:txBody>
      </p:sp>
      <p:sp>
        <p:nvSpPr>
          <p:cNvPr id="271" name="Google Shape;271;p18"/>
          <p:cNvSpPr txBox="1">
            <a:spLocks noGrp="1"/>
          </p:cNvSpPr>
          <p:nvPr>
            <p:ph type="ftr" idx="11"/>
          </p:nvPr>
        </p:nvSpPr>
        <p:spPr>
          <a:xfrm>
            <a:off x="431999" y="6188628"/>
            <a:ext cx="8784941" cy="365125"/>
          </a:xfrm>
          <a:prstGeom prst="rect">
            <a:avLst/>
          </a:prstGeom>
          <a:noFill/>
          <a:ln>
            <a:noFill/>
          </a:ln>
        </p:spPr>
        <p:txBody>
          <a:bodyPr spcFirstLastPara="1" wrap="square" lIns="0" tIns="0" rIns="0" bIns="0" anchor="ctr" anchorCtr="0"/>
          <a:lstStyle>
            <a:lvl1pPr marR="0" lvl="0" algn="l" rtl="0">
              <a:spcBef>
                <a:spcPts val="0"/>
              </a:spcBef>
              <a:spcAft>
                <a:spcPts val="0"/>
              </a:spcAft>
              <a:buSzPts val="1400"/>
              <a:buNone/>
              <a:defRPr sz="1200" b="0" i="0" u="none" strike="noStrike" cap="none">
                <a:solidFill>
                  <a:srgbClr val="3F3F3F"/>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200" b="0" i="0" u="none" strike="noStrike" kern="0" cap="none" spc="0" normalizeH="0" baseline="0" noProof="0">
              <a:ln>
                <a:noFill/>
              </a:ln>
              <a:solidFill>
                <a:srgbClr val="3F3F3F"/>
              </a:solidFill>
              <a:effectLst/>
              <a:uLnTx/>
              <a:uFillTx/>
              <a:latin typeface="Calibri"/>
              <a:cs typeface="Calibri"/>
              <a:sym typeface="Calibri"/>
            </a:endParaRPr>
          </a:p>
        </p:txBody>
      </p:sp>
      <p:sp>
        <p:nvSpPr>
          <p:cNvPr id="272" name="Google Shape;272;p18"/>
          <p:cNvSpPr txBox="1">
            <a:spLocks noGrp="1"/>
          </p:cNvSpPr>
          <p:nvPr>
            <p:ph type="body" idx="1"/>
          </p:nvPr>
        </p:nvSpPr>
        <p:spPr>
          <a:xfrm>
            <a:off x="8768283" y="3582825"/>
            <a:ext cx="3002400" cy="720000"/>
          </a:xfrm>
          <a:prstGeom prst="rect">
            <a:avLst/>
          </a:prstGeom>
          <a:noFill/>
          <a:ln>
            <a:noFill/>
          </a:ln>
        </p:spPr>
        <p:txBody>
          <a:bodyPr spcFirstLastPara="1" wrap="square" lIns="0" tIns="0" rIns="0" bIns="0" anchor="t" anchorCtr="0"/>
          <a:lstStyle>
            <a:lvl1pPr marL="457200" marR="0" lvl="0" indent="-228600" algn="l" rtl="0">
              <a:lnSpc>
                <a:spcPct val="90000"/>
              </a:lnSpc>
              <a:spcBef>
                <a:spcPts val="1000"/>
              </a:spcBef>
              <a:spcAft>
                <a:spcPts val="0"/>
              </a:spcAft>
              <a:buClr>
                <a:srgbClr val="3F3F3F"/>
              </a:buClr>
              <a:buSzPts val="1600"/>
              <a:buFont typeface="Arial"/>
              <a:buNone/>
              <a:defRPr sz="16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273" name="Google Shape;273;p18"/>
          <p:cNvSpPr txBox="1">
            <a:spLocks noGrp="1"/>
          </p:cNvSpPr>
          <p:nvPr>
            <p:ph type="body" idx="3"/>
          </p:nvPr>
        </p:nvSpPr>
        <p:spPr>
          <a:xfrm>
            <a:off x="8768283" y="5147461"/>
            <a:ext cx="3002400" cy="720000"/>
          </a:xfrm>
          <a:prstGeom prst="rect">
            <a:avLst/>
          </a:prstGeom>
          <a:noFill/>
          <a:ln>
            <a:noFill/>
          </a:ln>
        </p:spPr>
        <p:txBody>
          <a:bodyPr spcFirstLastPara="1" wrap="square" lIns="0" tIns="0" rIns="0" bIns="0" anchor="t" anchorCtr="0"/>
          <a:lstStyle>
            <a:lvl1pPr marL="457200" marR="0" lvl="0" indent="-228600" algn="l" rtl="0">
              <a:lnSpc>
                <a:spcPct val="90000"/>
              </a:lnSpc>
              <a:spcBef>
                <a:spcPts val="1000"/>
              </a:spcBef>
              <a:spcAft>
                <a:spcPts val="0"/>
              </a:spcAft>
              <a:buClr>
                <a:srgbClr val="3F3F3F"/>
              </a:buClr>
              <a:buSzPts val="1600"/>
              <a:buFont typeface="Arial"/>
              <a:buNone/>
              <a:defRPr sz="16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274" name="Google Shape;274;p18"/>
          <p:cNvSpPr txBox="1">
            <a:spLocks noGrp="1"/>
          </p:cNvSpPr>
          <p:nvPr>
            <p:ph type="body" idx="4"/>
          </p:nvPr>
        </p:nvSpPr>
        <p:spPr>
          <a:xfrm>
            <a:off x="8768283" y="1369128"/>
            <a:ext cx="3002400" cy="432000"/>
          </a:xfrm>
          <a:prstGeom prst="rect">
            <a:avLst/>
          </a:prstGeom>
          <a:noFill/>
          <a:ln>
            <a:noFill/>
          </a:ln>
        </p:spPr>
        <p:txBody>
          <a:bodyPr spcFirstLastPara="1" wrap="square" lIns="0" tIns="0" rIns="0" bIns="0" anchor="t" anchorCtr="0"/>
          <a:lstStyle>
            <a:lvl1pPr marL="457200" marR="0" lvl="0" indent="-228600" algn="l" rtl="0">
              <a:lnSpc>
                <a:spcPct val="90000"/>
              </a:lnSpc>
              <a:spcBef>
                <a:spcPts val="1000"/>
              </a:spcBef>
              <a:spcAft>
                <a:spcPts val="0"/>
              </a:spcAft>
              <a:buClr>
                <a:srgbClr val="3F3F3F"/>
              </a:buClr>
              <a:buSzPts val="1800"/>
              <a:buFont typeface="Arial"/>
              <a:buNone/>
              <a:defRPr sz="1800" b="1" i="0" u="none" strike="noStrike" cap="none">
                <a:solidFill>
                  <a:srgbClr val="3F3F3F"/>
                </a:solidFill>
                <a:latin typeface="Rockwell"/>
                <a:ea typeface="Rockwell"/>
                <a:cs typeface="Rockwell"/>
                <a:sym typeface="Rockwell"/>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275" name="Google Shape;275;p18"/>
          <p:cNvSpPr txBox="1">
            <a:spLocks noGrp="1"/>
          </p:cNvSpPr>
          <p:nvPr>
            <p:ph type="body" idx="5"/>
          </p:nvPr>
        </p:nvSpPr>
        <p:spPr>
          <a:xfrm>
            <a:off x="8768283" y="2933764"/>
            <a:ext cx="3002400" cy="432000"/>
          </a:xfrm>
          <a:prstGeom prst="rect">
            <a:avLst/>
          </a:prstGeom>
          <a:noFill/>
          <a:ln>
            <a:noFill/>
          </a:ln>
        </p:spPr>
        <p:txBody>
          <a:bodyPr spcFirstLastPara="1" wrap="square" lIns="0" tIns="0" rIns="0" bIns="0" anchor="t" anchorCtr="0"/>
          <a:lstStyle>
            <a:lvl1pPr marL="457200" marR="0" lvl="0" indent="-228600" algn="l" rtl="0">
              <a:lnSpc>
                <a:spcPct val="90000"/>
              </a:lnSpc>
              <a:spcBef>
                <a:spcPts val="1000"/>
              </a:spcBef>
              <a:spcAft>
                <a:spcPts val="0"/>
              </a:spcAft>
              <a:buClr>
                <a:srgbClr val="3F3F3F"/>
              </a:buClr>
              <a:buSzPts val="1800"/>
              <a:buFont typeface="Arial"/>
              <a:buNone/>
              <a:defRPr sz="1800" b="1" i="0" u="none" strike="noStrike" cap="none">
                <a:solidFill>
                  <a:srgbClr val="3F3F3F"/>
                </a:solidFill>
                <a:latin typeface="Rockwell"/>
                <a:ea typeface="Rockwell"/>
                <a:cs typeface="Rockwell"/>
                <a:sym typeface="Rockwell"/>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276" name="Google Shape;276;p18"/>
          <p:cNvSpPr txBox="1">
            <a:spLocks noGrp="1"/>
          </p:cNvSpPr>
          <p:nvPr>
            <p:ph type="body" idx="6"/>
          </p:nvPr>
        </p:nvSpPr>
        <p:spPr>
          <a:xfrm>
            <a:off x="8768283" y="4498400"/>
            <a:ext cx="3002400" cy="432000"/>
          </a:xfrm>
          <a:prstGeom prst="rect">
            <a:avLst/>
          </a:prstGeom>
          <a:noFill/>
          <a:ln>
            <a:noFill/>
          </a:ln>
        </p:spPr>
        <p:txBody>
          <a:bodyPr spcFirstLastPara="1" wrap="square" lIns="0" tIns="0" rIns="0" bIns="0" anchor="t" anchorCtr="0"/>
          <a:lstStyle>
            <a:lvl1pPr marL="457200" marR="0" lvl="0" indent="-228600" algn="l" rtl="0">
              <a:lnSpc>
                <a:spcPct val="90000"/>
              </a:lnSpc>
              <a:spcBef>
                <a:spcPts val="1000"/>
              </a:spcBef>
              <a:spcAft>
                <a:spcPts val="0"/>
              </a:spcAft>
              <a:buClr>
                <a:srgbClr val="3F3F3F"/>
              </a:buClr>
              <a:buSzPts val="1800"/>
              <a:buFont typeface="Arial"/>
              <a:buNone/>
              <a:defRPr sz="1800" b="1" i="0" u="none" strike="noStrike" cap="none">
                <a:solidFill>
                  <a:srgbClr val="3F3F3F"/>
                </a:solidFill>
                <a:latin typeface="Rockwell"/>
                <a:ea typeface="Rockwell"/>
                <a:cs typeface="Rockwell"/>
                <a:sym typeface="Rockwell"/>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277" name="Google Shape;277;p18"/>
          <p:cNvSpPr txBox="1">
            <a:spLocks noGrp="1"/>
          </p:cNvSpPr>
          <p:nvPr>
            <p:ph type="body" idx="7"/>
          </p:nvPr>
        </p:nvSpPr>
        <p:spPr>
          <a:xfrm>
            <a:off x="8768283" y="1975094"/>
            <a:ext cx="3002400" cy="720000"/>
          </a:xfrm>
          <a:prstGeom prst="rect">
            <a:avLst/>
          </a:prstGeom>
          <a:noFill/>
          <a:ln>
            <a:noFill/>
          </a:ln>
        </p:spPr>
        <p:txBody>
          <a:bodyPr spcFirstLastPara="1" wrap="square" lIns="0" tIns="0" rIns="0" bIns="0" anchor="t" anchorCtr="0"/>
          <a:lstStyle>
            <a:lvl1pPr marL="457200" marR="0" lvl="0" indent="-228600" algn="l" rtl="0">
              <a:lnSpc>
                <a:spcPct val="90000"/>
              </a:lnSpc>
              <a:spcBef>
                <a:spcPts val="1000"/>
              </a:spcBef>
              <a:spcAft>
                <a:spcPts val="0"/>
              </a:spcAft>
              <a:buClr>
                <a:srgbClr val="3F3F3F"/>
              </a:buClr>
              <a:buSzPts val="1600"/>
              <a:buFont typeface="Arial"/>
              <a:buNone/>
              <a:defRPr sz="16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278" name="Google Shape;278;p18"/>
          <p:cNvSpPr/>
          <p:nvPr/>
        </p:nvSpPr>
        <p:spPr>
          <a:xfrm rot="1361022">
            <a:off x="11394972" y="6053793"/>
            <a:ext cx="634795" cy="634795"/>
          </a:xfrm>
          <a:prstGeom prst="octagon">
            <a:avLst>
              <a:gd name="adj" fmla="val 29289"/>
            </a:avLst>
          </a:prstGeom>
          <a:noFill/>
          <a:ln w="9525" cap="flat" cmpd="sng">
            <a:solidFill>
              <a:srgbClr val="D8D8D8"/>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79" name="Google Shape;279;p18"/>
          <p:cNvSpPr/>
          <p:nvPr/>
        </p:nvSpPr>
        <p:spPr>
          <a:xfrm>
            <a:off x="11533871" y="6185902"/>
            <a:ext cx="73515" cy="73515"/>
          </a:xfrm>
          <a:prstGeom prst="ellipse">
            <a:avLst/>
          </a:prstGeom>
          <a:solidFill>
            <a:srgbClr val="C1DF87"/>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9ACB39"/>
              </a:solidFill>
              <a:effectLst/>
              <a:uLnTx/>
              <a:uFillTx/>
              <a:latin typeface="Calibri"/>
              <a:ea typeface="Calibri"/>
              <a:cs typeface="Calibri"/>
              <a:sym typeface="Calibri"/>
            </a:endParaRPr>
          </a:p>
        </p:txBody>
      </p:sp>
      <p:sp>
        <p:nvSpPr>
          <p:cNvPr id="280" name="Google Shape;280;p18"/>
          <p:cNvSpPr/>
          <p:nvPr/>
        </p:nvSpPr>
        <p:spPr>
          <a:xfrm>
            <a:off x="11892084" y="6561525"/>
            <a:ext cx="100439" cy="100439"/>
          </a:xfrm>
          <a:prstGeom prst="ellipse">
            <a:avLst/>
          </a:prstGeom>
          <a:solidFill>
            <a:srgbClr val="749A28"/>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81" name="Google Shape;281;p18"/>
          <p:cNvSpPr/>
          <p:nvPr/>
        </p:nvSpPr>
        <p:spPr>
          <a:xfrm>
            <a:off x="11342875" y="5990144"/>
            <a:ext cx="260512" cy="260512"/>
          </a:xfrm>
          <a:prstGeom prst="ellipse">
            <a:avLst/>
          </a:prstGeom>
          <a:noFill/>
          <a:ln w="9525" cap="flat" cmpd="sng">
            <a:solidFill>
              <a:srgbClr val="D8D8D8"/>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9ACB39"/>
              </a:solidFill>
              <a:effectLst/>
              <a:uLnTx/>
              <a:uFillTx/>
              <a:latin typeface="Calibri"/>
              <a:ea typeface="Calibri"/>
              <a:cs typeface="Calibri"/>
              <a:sym typeface="Calibri"/>
            </a:endParaRPr>
          </a:p>
        </p:txBody>
      </p:sp>
      <p:sp>
        <p:nvSpPr>
          <p:cNvPr id="282" name="Google Shape;282;p18"/>
          <p:cNvSpPr>
            <a:spLocks noGrp="1"/>
          </p:cNvSpPr>
          <p:nvPr>
            <p:ph type="sldNum" idx="12"/>
          </p:nvPr>
        </p:nvSpPr>
        <p:spPr>
          <a:xfrm>
            <a:off x="11496369" y="6155190"/>
            <a:ext cx="432000" cy="432000"/>
          </a:xfrm>
          <a:prstGeom prst="ellipse">
            <a:avLst/>
          </a:prstGeom>
          <a:noFill/>
          <a:ln w="9525" cap="flat" cmpd="sng">
            <a:solidFill>
              <a:schemeClr val="accent1"/>
            </a:solidFill>
            <a:prstDash val="solid"/>
            <a:round/>
            <a:headEnd type="none" w="sm" len="sm"/>
            <a:tailEnd type="none" w="sm" len="sm"/>
          </a:ln>
        </p:spPr>
        <p:txBody>
          <a:bodyPr spcFirstLastPara="1" wrap="square" lIns="0" tIns="0" rIns="0" bIns="0" anchor="ctr" anchorCtr="0">
            <a:noAutofit/>
          </a:bodyPr>
          <a:lstStyle>
            <a:lvl1pPr marL="0" marR="0" lvl="0" indent="0" algn="ctr" rtl="0">
              <a:spcBef>
                <a:spcPts val="0"/>
              </a:spcBef>
              <a:buNone/>
              <a:defRPr sz="1200" b="1" i="1" u="none" strike="noStrike" cap="none">
                <a:solidFill>
                  <a:schemeClr val="dk1"/>
                </a:solidFill>
                <a:latin typeface="Rockwell"/>
                <a:ea typeface="Rockwell"/>
                <a:cs typeface="Rockwell"/>
                <a:sym typeface="Rockwell"/>
              </a:defRPr>
            </a:lvl1pPr>
            <a:lvl2pPr marL="0" marR="0" lvl="1" indent="0" algn="ctr" rtl="0">
              <a:spcBef>
                <a:spcPts val="0"/>
              </a:spcBef>
              <a:buNone/>
              <a:defRPr sz="1200" b="1" i="1" u="none" strike="noStrike" cap="none">
                <a:solidFill>
                  <a:schemeClr val="dk1"/>
                </a:solidFill>
                <a:latin typeface="Rockwell"/>
                <a:ea typeface="Rockwell"/>
                <a:cs typeface="Rockwell"/>
                <a:sym typeface="Rockwell"/>
              </a:defRPr>
            </a:lvl2pPr>
            <a:lvl3pPr marL="0" marR="0" lvl="2" indent="0" algn="ctr" rtl="0">
              <a:spcBef>
                <a:spcPts val="0"/>
              </a:spcBef>
              <a:buNone/>
              <a:defRPr sz="1200" b="1" i="1" u="none" strike="noStrike" cap="none">
                <a:solidFill>
                  <a:schemeClr val="dk1"/>
                </a:solidFill>
                <a:latin typeface="Rockwell"/>
                <a:ea typeface="Rockwell"/>
                <a:cs typeface="Rockwell"/>
                <a:sym typeface="Rockwell"/>
              </a:defRPr>
            </a:lvl3pPr>
            <a:lvl4pPr marL="0" marR="0" lvl="3" indent="0" algn="ctr" rtl="0">
              <a:spcBef>
                <a:spcPts val="0"/>
              </a:spcBef>
              <a:buNone/>
              <a:defRPr sz="1200" b="1" i="1" u="none" strike="noStrike" cap="none">
                <a:solidFill>
                  <a:schemeClr val="dk1"/>
                </a:solidFill>
                <a:latin typeface="Rockwell"/>
                <a:ea typeface="Rockwell"/>
                <a:cs typeface="Rockwell"/>
                <a:sym typeface="Rockwell"/>
              </a:defRPr>
            </a:lvl4pPr>
            <a:lvl5pPr marL="0" marR="0" lvl="4" indent="0" algn="ctr" rtl="0">
              <a:spcBef>
                <a:spcPts val="0"/>
              </a:spcBef>
              <a:buNone/>
              <a:defRPr sz="1200" b="1" i="1" u="none" strike="noStrike" cap="none">
                <a:solidFill>
                  <a:schemeClr val="dk1"/>
                </a:solidFill>
                <a:latin typeface="Rockwell"/>
                <a:ea typeface="Rockwell"/>
                <a:cs typeface="Rockwell"/>
                <a:sym typeface="Rockwell"/>
              </a:defRPr>
            </a:lvl5pPr>
            <a:lvl6pPr marL="0" marR="0" lvl="5" indent="0" algn="ctr" rtl="0">
              <a:spcBef>
                <a:spcPts val="0"/>
              </a:spcBef>
              <a:buNone/>
              <a:defRPr sz="1200" b="1" i="1" u="none" strike="noStrike" cap="none">
                <a:solidFill>
                  <a:schemeClr val="dk1"/>
                </a:solidFill>
                <a:latin typeface="Rockwell"/>
                <a:ea typeface="Rockwell"/>
                <a:cs typeface="Rockwell"/>
                <a:sym typeface="Rockwell"/>
              </a:defRPr>
            </a:lvl6pPr>
            <a:lvl7pPr marL="0" marR="0" lvl="6" indent="0" algn="ctr" rtl="0">
              <a:spcBef>
                <a:spcPts val="0"/>
              </a:spcBef>
              <a:buNone/>
              <a:defRPr sz="1200" b="1" i="1" u="none" strike="noStrike" cap="none">
                <a:solidFill>
                  <a:schemeClr val="dk1"/>
                </a:solidFill>
                <a:latin typeface="Rockwell"/>
                <a:ea typeface="Rockwell"/>
                <a:cs typeface="Rockwell"/>
                <a:sym typeface="Rockwell"/>
              </a:defRPr>
            </a:lvl7pPr>
            <a:lvl8pPr marL="0" marR="0" lvl="7" indent="0" algn="ctr" rtl="0">
              <a:spcBef>
                <a:spcPts val="0"/>
              </a:spcBef>
              <a:buNone/>
              <a:defRPr sz="1200" b="1" i="1" u="none" strike="noStrike" cap="none">
                <a:solidFill>
                  <a:schemeClr val="dk1"/>
                </a:solidFill>
                <a:latin typeface="Rockwell"/>
                <a:ea typeface="Rockwell"/>
                <a:cs typeface="Rockwell"/>
                <a:sym typeface="Rockwell"/>
              </a:defRPr>
            </a:lvl8pPr>
            <a:lvl9pPr marL="0" marR="0" lvl="8" indent="0" algn="ctr" rtl="0">
              <a:spcBef>
                <a:spcPts val="0"/>
              </a:spcBef>
              <a:buNone/>
              <a:defRPr sz="1200" b="1" i="1" u="none" strike="noStrike" cap="none">
                <a:solidFill>
                  <a:schemeClr val="dk1"/>
                </a:solidFill>
                <a:latin typeface="Rockwell"/>
                <a:ea typeface="Rockwell"/>
                <a:cs typeface="Rockwell"/>
                <a:sym typeface="Rockwell"/>
              </a:defRPr>
            </a:lvl9p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n-US" sz="1200" b="1" i="1" u="none" strike="noStrike" kern="0" cap="none" spc="0" normalizeH="0" baseline="0" noProof="0">
                <a:ln>
                  <a:noFill/>
                </a:ln>
                <a:solidFill>
                  <a:srgbClr val="000000"/>
                </a:solidFill>
                <a:effectLst/>
                <a:uLnTx/>
                <a:uFillTx/>
                <a:latin typeface="Rockwell"/>
                <a:sym typeface="Rockwell"/>
              </a:rPr>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t>‹#›</a:t>
            </a:fld>
            <a:endParaRPr kumimoji="0" sz="1200" b="1" i="1" u="none" strike="noStrike" kern="0" cap="none" spc="0" normalizeH="0" baseline="0" noProof="0">
              <a:ln>
                <a:noFill/>
              </a:ln>
              <a:solidFill>
                <a:srgbClr val="000000"/>
              </a:solidFill>
              <a:effectLst/>
              <a:uLnTx/>
              <a:uFillTx/>
              <a:latin typeface="Rockwell"/>
              <a:sym typeface="Rockwell"/>
            </a:endParaRPr>
          </a:p>
        </p:txBody>
      </p:sp>
      <p:grpSp>
        <p:nvGrpSpPr>
          <p:cNvPr id="283" name="Google Shape;283;p18"/>
          <p:cNvGrpSpPr/>
          <p:nvPr/>
        </p:nvGrpSpPr>
        <p:grpSpPr>
          <a:xfrm>
            <a:off x="1736976" y="2054263"/>
            <a:ext cx="3262417" cy="3252920"/>
            <a:chOff x="1736976" y="2054263"/>
            <a:chExt cx="3262417" cy="3252920"/>
          </a:xfrm>
        </p:grpSpPr>
        <p:sp>
          <p:nvSpPr>
            <p:cNvPr id="284" name="Google Shape;284;p18"/>
            <p:cNvSpPr/>
            <p:nvPr/>
          </p:nvSpPr>
          <p:spPr>
            <a:xfrm rot="4308689">
              <a:off x="2464728" y="2678543"/>
              <a:ext cx="1980696" cy="2066510"/>
            </a:xfrm>
            <a:custGeom>
              <a:avLst/>
              <a:gdLst/>
              <a:ahLst/>
              <a:cxnLst/>
              <a:rect l="l" t="t" r="r" b="b"/>
              <a:pathLst>
                <a:path w="1980696" h="2066510" extrusionOk="0">
                  <a:moveTo>
                    <a:pt x="0" y="2066510"/>
                  </a:moveTo>
                  <a:lnTo>
                    <a:pt x="1138078" y="0"/>
                  </a:lnTo>
                  <a:lnTo>
                    <a:pt x="1980696" y="1530016"/>
                  </a:lnTo>
                  <a:lnTo>
                    <a:pt x="1459417" y="2066510"/>
                  </a:lnTo>
                  <a:close/>
                </a:path>
              </a:pathLst>
            </a:custGeom>
            <a:noFill/>
            <a:ln w="12700" cap="flat" cmpd="sng">
              <a:solidFill>
                <a:schemeClr val="lt1"/>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85" name="Google Shape;285;p18"/>
            <p:cNvSpPr/>
            <p:nvPr/>
          </p:nvSpPr>
          <p:spPr>
            <a:xfrm rot="-7769131">
              <a:off x="2730967" y="5004791"/>
              <a:ext cx="346713" cy="206124"/>
            </a:xfrm>
            <a:custGeom>
              <a:avLst/>
              <a:gdLst/>
              <a:ahLst/>
              <a:cxnLst/>
              <a:rect l="l" t="t" r="r" b="b"/>
              <a:pathLst>
                <a:path w="346713" h="206124" extrusionOk="0">
                  <a:moveTo>
                    <a:pt x="346713" y="206124"/>
                  </a:moveTo>
                  <a:lnTo>
                    <a:pt x="0" y="206124"/>
                  </a:lnTo>
                  <a:lnTo>
                    <a:pt x="86666" y="0"/>
                  </a:lnTo>
                  <a:lnTo>
                    <a:pt x="346713" y="206124"/>
                  </a:lnTo>
                  <a:close/>
                </a:path>
              </a:pathLst>
            </a:custGeom>
            <a:noFill/>
            <a:ln w="12700" cap="flat" cmpd="sng">
              <a:solidFill>
                <a:schemeClr val="lt1"/>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86" name="Google Shape;286;p18"/>
            <p:cNvSpPr/>
            <p:nvPr/>
          </p:nvSpPr>
          <p:spPr>
            <a:xfrm rot="-9168920">
              <a:off x="2802151" y="4740752"/>
              <a:ext cx="710669" cy="335543"/>
            </a:xfrm>
            <a:custGeom>
              <a:avLst/>
              <a:gdLst/>
              <a:ahLst/>
              <a:cxnLst/>
              <a:rect l="l" t="t" r="r" b="b"/>
              <a:pathLst>
                <a:path w="710669" h="335543" extrusionOk="0">
                  <a:moveTo>
                    <a:pt x="710669" y="176660"/>
                  </a:moveTo>
                  <a:lnTo>
                    <a:pt x="0" y="335543"/>
                  </a:lnTo>
                  <a:lnTo>
                    <a:pt x="141082" y="0"/>
                  </a:lnTo>
                  <a:lnTo>
                    <a:pt x="487795" y="0"/>
                  </a:lnTo>
                  <a:lnTo>
                    <a:pt x="710669" y="176660"/>
                  </a:lnTo>
                  <a:close/>
                </a:path>
              </a:pathLst>
            </a:custGeom>
            <a:noFill/>
            <a:ln w="12700" cap="flat" cmpd="sng">
              <a:solidFill>
                <a:schemeClr val="lt1"/>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87" name="Google Shape;287;p18"/>
            <p:cNvSpPr/>
            <p:nvPr/>
          </p:nvSpPr>
          <p:spPr>
            <a:xfrm rot="4308689">
              <a:off x="2058980" y="2102772"/>
              <a:ext cx="1246227" cy="1580187"/>
            </a:xfrm>
            <a:custGeom>
              <a:avLst/>
              <a:gdLst/>
              <a:ahLst/>
              <a:cxnLst/>
              <a:rect l="l" t="t" r="r" b="b"/>
              <a:pathLst>
                <a:path w="1246227" h="1580187" extrusionOk="0">
                  <a:moveTo>
                    <a:pt x="0" y="1580187"/>
                  </a:moveTo>
                  <a:lnTo>
                    <a:pt x="1168783" y="0"/>
                  </a:lnTo>
                  <a:lnTo>
                    <a:pt x="1246227" y="105569"/>
                  </a:lnTo>
                  <a:lnTo>
                    <a:pt x="358471" y="1574380"/>
                  </a:lnTo>
                  <a:lnTo>
                    <a:pt x="0" y="1580187"/>
                  </a:lnTo>
                  <a:close/>
                </a:path>
              </a:pathLst>
            </a:custGeom>
            <a:noFill/>
            <a:ln w="12700" cap="flat" cmpd="sng">
              <a:solidFill>
                <a:schemeClr val="lt1"/>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88" name="Google Shape;288;p18"/>
            <p:cNvSpPr/>
            <p:nvPr/>
          </p:nvSpPr>
          <p:spPr>
            <a:xfrm rot="-4406895">
              <a:off x="4648324" y="3873318"/>
              <a:ext cx="243160" cy="406553"/>
            </a:xfrm>
            <a:custGeom>
              <a:avLst/>
              <a:gdLst/>
              <a:ahLst/>
              <a:cxnLst/>
              <a:rect l="l" t="t" r="r" b="b"/>
              <a:pathLst>
                <a:path w="243160" h="406553" extrusionOk="0">
                  <a:moveTo>
                    <a:pt x="243160" y="342071"/>
                  </a:moveTo>
                  <a:lnTo>
                    <a:pt x="156493" y="406553"/>
                  </a:lnTo>
                  <a:lnTo>
                    <a:pt x="0" y="0"/>
                  </a:lnTo>
                  <a:lnTo>
                    <a:pt x="243160" y="342071"/>
                  </a:lnTo>
                  <a:close/>
                </a:path>
              </a:pathLst>
            </a:custGeom>
            <a:noFill/>
            <a:ln w="12700" cap="flat" cmpd="sng">
              <a:solidFill>
                <a:schemeClr val="lt1"/>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89" name="Google Shape;289;p18"/>
            <p:cNvSpPr/>
            <p:nvPr/>
          </p:nvSpPr>
          <p:spPr>
            <a:xfrm rot="-4406895">
              <a:off x="4152588" y="3654247"/>
              <a:ext cx="692798" cy="510610"/>
            </a:xfrm>
            <a:custGeom>
              <a:avLst/>
              <a:gdLst/>
              <a:ahLst/>
              <a:cxnLst/>
              <a:rect l="l" t="t" r="r" b="b"/>
              <a:pathLst>
                <a:path w="692798" h="510610" extrusionOk="0">
                  <a:moveTo>
                    <a:pt x="692798" y="224339"/>
                  </a:moveTo>
                  <a:lnTo>
                    <a:pt x="308036" y="510610"/>
                  </a:lnTo>
                  <a:lnTo>
                    <a:pt x="64876" y="168539"/>
                  </a:lnTo>
                  <a:lnTo>
                    <a:pt x="0" y="0"/>
                  </a:lnTo>
                  <a:lnTo>
                    <a:pt x="692798" y="224339"/>
                  </a:lnTo>
                  <a:close/>
                </a:path>
              </a:pathLst>
            </a:custGeom>
            <a:noFill/>
            <a:ln w="12700" cap="flat" cmpd="sng">
              <a:solidFill>
                <a:schemeClr val="lt1"/>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90" name="Google Shape;290;p18"/>
            <p:cNvSpPr/>
            <p:nvPr/>
          </p:nvSpPr>
          <p:spPr>
            <a:xfrm rot="4308689">
              <a:off x="3831248" y="2441608"/>
              <a:ext cx="648657" cy="777553"/>
            </a:xfrm>
            <a:custGeom>
              <a:avLst/>
              <a:gdLst/>
              <a:ahLst/>
              <a:cxnLst/>
              <a:rect l="l" t="t" r="r" b="b"/>
              <a:pathLst>
                <a:path w="648657" h="777553" extrusionOk="0">
                  <a:moveTo>
                    <a:pt x="0" y="777553"/>
                  </a:moveTo>
                  <a:lnTo>
                    <a:pt x="255474" y="0"/>
                  </a:lnTo>
                  <a:lnTo>
                    <a:pt x="648657" y="713937"/>
                  </a:lnTo>
                  <a:lnTo>
                    <a:pt x="0" y="777553"/>
                  </a:lnTo>
                  <a:close/>
                </a:path>
              </a:pathLst>
            </a:custGeom>
            <a:noFill/>
            <a:ln w="12700" cap="flat" cmpd="sng">
              <a:solidFill>
                <a:schemeClr val="lt1"/>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grpSp>
      <p:sp>
        <p:nvSpPr>
          <p:cNvPr id="291" name="Google Shape;291;p18"/>
          <p:cNvSpPr>
            <a:spLocks noGrp="1"/>
          </p:cNvSpPr>
          <p:nvPr>
            <p:ph type="pic" idx="8"/>
          </p:nvPr>
        </p:nvSpPr>
        <p:spPr>
          <a:xfrm>
            <a:off x="7405874" y="4835817"/>
            <a:ext cx="691688" cy="691688"/>
          </a:xfrm>
          <a:prstGeom prst="rect">
            <a:avLst/>
          </a:prstGeom>
          <a:noFill/>
          <a:ln>
            <a:noFill/>
          </a:ln>
        </p:spPr>
        <p:txBody>
          <a:bodyPr spcFirstLastPara="1" wrap="square" lIns="0" tIns="0" rIns="0" bIns="0" anchor="t" anchorCtr="0"/>
          <a:lstStyle>
            <a:lvl1pPr marR="0" lvl="0" algn="l" rtl="0">
              <a:lnSpc>
                <a:spcPct val="90000"/>
              </a:lnSpc>
              <a:spcBef>
                <a:spcPts val="1000"/>
              </a:spcBef>
              <a:spcAft>
                <a:spcPts val="0"/>
              </a:spcAft>
              <a:buClr>
                <a:srgbClr val="3F3F3F"/>
              </a:buClr>
              <a:buSzPts val="1800"/>
              <a:buFont typeface="Arial"/>
              <a:buNone/>
              <a:defRPr sz="1800" b="0" i="0" u="none" strike="noStrike" cap="none">
                <a:solidFill>
                  <a:srgbClr val="3F3F3F"/>
                </a:solidFill>
                <a:latin typeface="Calibri"/>
                <a:ea typeface="Calibri"/>
                <a:cs typeface="Calibri"/>
                <a:sym typeface="Calibri"/>
              </a:defRPr>
            </a:lvl1pPr>
            <a:lvl2pPr marR="0" lvl="1"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R="0" lvl="2"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R="0" lvl="3"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R="0" lvl="4"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R="0" lvl="5"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R="0" lvl="6"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R="0" lvl="7"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R="0" lvl="8"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292" name="Google Shape;292;p18"/>
          <p:cNvSpPr>
            <a:spLocks noGrp="1"/>
          </p:cNvSpPr>
          <p:nvPr>
            <p:ph type="pic" idx="9"/>
          </p:nvPr>
        </p:nvSpPr>
        <p:spPr>
          <a:xfrm>
            <a:off x="7405874" y="3271181"/>
            <a:ext cx="691688" cy="691688"/>
          </a:xfrm>
          <a:prstGeom prst="rect">
            <a:avLst/>
          </a:prstGeom>
          <a:noFill/>
          <a:ln>
            <a:noFill/>
          </a:ln>
        </p:spPr>
        <p:txBody>
          <a:bodyPr spcFirstLastPara="1" wrap="square" lIns="0" tIns="0" rIns="0" bIns="0" anchor="t" anchorCtr="0"/>
          <a:lstStyle>
            <a:lvl1pPr marR="0" lvl="0" algn="l" rtl="0">
              <a:lnSpc>
                <a:spcPct val="90000"/>
              </a:lnSpc>
              <a:spcBef>
                <a:spcPts val="1000"/>
              </a:spcBef>
              <a:spcAft>
                <a:spcPts val="0"/>
              </a:spcAft>
              <a:buClr>
                <a:srgbClr val="3F3F3F"/>
              </a:buClr>
              <a:buSzPts val="1800"/>
              <a:buFont typeface="Arial"/>
              <a:buNone/>
              <a:defRPr sz="1800" b="0" i="0" u="none" strike="noStrike" cap="none">
                <a:solidFill>
                  <a:srgbClr val="3F3F3F"/>
                </a:solidFill>
                <a:latin typeface="Calibri"/>
                <a:ea typeface="Calibri"/>
                <a:cs typeface="Calibri"/>
                <a:sym typeface="Calibri"/>
              </a:defRPr>
            </a:lvl1pPr>
            <a:lvl2pPr marR="0" lvl="1"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R="0" lvl="2"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R="0" lvl="3"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R="0" lvl="4"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R="0" lvl="5"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R="0" lvl="6"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R="0" lvl="7"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R="0" lvl="8"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293" name="Google Shape;293;p18"/>
          <p:cNvSpPr>
            <a:spLocks noGrp="1"/>
          </p:cNvSpPr>
          <p:nvPr>
            <p:ph type="pic" idx="13"/>
          </p:nvPr>
        </p:nvSpPr>
        <p:spPr>
          <a:xfrm>
            <a:off x="7405874" y="1706545"/>
            <a:ext cx="691688" cy="691688"/>
          </a:xfrm>
          <a:prstGeom prst="rect">
            <a:avLst/>
          </a:prstGeom>
          <a:noFill/>
          <a:ln>
            <a:noFill/>
          </a:ln>
        </p:spPr>
        <p:txBody>
          <a:bodyPr spcFirstLastPara="1" wrap="square" lIns="0" tIns="0" rIns="0" bIns="0" anchor="t" anchorCtr="0"/>
          <a:lstStyle>
            <a:lvl1pPr marR="0" lvl="0" algn="l" rtl="0">
              <a:lnSpc>
                <a:spcPct val="90000"/>
              </a:lnSpc>
              <a:spcBef>
                <a:spcPts val="1000"/>
              </a:spcBef>
              <a:spcAft>
                <a:spcPts val="0"/>
              </a:spcAft>
              <a:buClr>
                <a:srgbClr val="3F3F3F"/>
              </a:buClr>
              <a:buSzPts val="1800"/>
              <a:buFont typeface="Arial"/>
              <a:buNone/>
              <a:defRPr sz="1800" b="0" i="0" u="none" strike="noStrike" cap="none">
                <a:solidFill>
                  <a:srgbClr val="3F3F3F"/>
                </a:solidFill>
                <a:latin typeface="Calibri"/>
                <a:ea typeface="Calibri"/>
                <a:cs typeface="Calibri"/>
                <a:sym typeface="Calibri"/>
              </a:defRPr>
            </a:lvl1pPr>
            <a:lvl2pPr marR="0" lvl="1"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R="0" lvl="2"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R="0" lvl="3"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R="0" lvl="4"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R="0" lvl="5"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R="0" lvl="6"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R="0" lvl="7"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R="0" lvl="8"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Tree>
    <p:extLst>
      <p:ext uri="{BB962C8B-B14F-4D97-AF65-F5344CB8AC3E}">
        <p14:creationId xmlns:p14="http://schemas.microsoft.com/office/powerpoint/2010/main" val="2932599641"/>
      </p:ext>
    </p:extLst>
  </p:cSld>
  <p:clrMapOvr>
    <a:masterClrMapping/>
  </p:clrMapOvr>
</p:sldLayout>
</file>

<file path=ppt/slideLayouts/slideLayout249.xml><?xml version="1.0" encoding="utf-8"?>
<p:sldLayout xmlns:a="http://schemas.openxmlformats.org/drawingml/2006/main" xmlns:r="http://schemas.openxmlformats.org/officeDocument/2006/relationships" xmlns:p="http://schemas.openxmlformats.org/presentationml/2006/main" matchingName="Timeline">
  <p:cSld name="Timeline">
    <p:spTree>
      <p:nvGrpSpPr>
        <p:cNvPr id="1" name="Shape 294"/>
        <p:cNvGrpSpPr/>
        <p:nvPr/>
      </p:nvGrpSpPr>
      <p:grpSpPr>
        <a:xfrm>
          <a:off x="0" y="0"/>
          <a:ext cx="0" cy="0"/>
          <a:chOff x="0" y="0"/>
          <a:chExt cx="0" cy="0"/>
        </a:xfrm>
      </p:grpSpPr>
      <p:sp>
        <p:nvSpPr>
          <p:cNvPr id="295" name="Google Shape;295;p19"/>
          <p:cNvSpPr txBox="1">
            <a:spLocks noGrp="1"/>
          </p:cNvSpPr>
          <p:nvPr>
            <p:ph type="title"/>
          </p:nvPr>
        </p:nvSpPr>
        <p:spPr>
          <a:xfrm>
            <a:off x="432000" y="432000"/>
            <a:ext cx="11340000" cy="432000"/>
          </a:xfrm>
          <a:prstGeom prst="rect">
            <a:avLst/>
          </a:prstGeom>
          <a:noFill/>
          <a:ln>
            <a:noFill/>
          </a:ln>
        </p:spPr>
        <p:txBody>
          <a:bodyPr spcFirstLastPara="1" wrap="square" lIns="0" tIns="0" rIns="0" bIns="0" anchor="ctr" anchorCtr="0"/>
          <a:lstStyle>
            <a:lvl1pPr marR="0" lvl="0" algn="l" rtl="0">
              <a:lnSpc>
                <a:spcPct val="90000"/>
              </a:lnSpc>
              <a:spcBef>
                <a:spcPts val="0"/>
              </a:spcBef>
              <a:spcAft>
                <a:spcPts val="0"/>
              </a:spcAft>
              <a:buClr>
                <a:srgbClr val="3F3F3F"/>
              </a:buClr>
              <a:buSzPts val="4800"/>
              <a:buFont typeface="Economica"/>
              <a:buNone/>
              <a:defRPr sz="4800" b="0" i="0" u="none" strike="noStrike" cap="none">
                <a:solidFill>
                  <a:srgbClr val="3F3F3F"/>
                </a:solidFill>
                <a:latin typeface="Economica"/>
                <a:ea typeface="Economica"/>
                <a:cs typeface="Economica"/>
                <a:sym typeface="Economica"/>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endParaRPr/>
          </a:p>
        </p:txBody>
      </p:sp>
      <p:sp>
        <p:nvSpPr>
          <p:cNvPr id="296" name="Google Shape;296;p19"/>
          <p:cNvSpPr txBox="1">
            <a:spLocks noGrp="1"/>
          </p:cNvSpPr>
          <p:nvPr>
            <p:ph type="ftr" idx="11"/>
          </p:nvPr>
        </p:nvSpPr>
        <p:spPr>
          <a:xfrm>
            <a:off x="431999" y="6188628"/>
            <a:ext cx="8784941" cy="365125"/>
          </a:xfrm>
          <a:prstGeom prst="rect">
            <a:avLst/>
          </a:prstGeom>
          <a:noFill/>
          <a:ln>
            <a:noFill/>
          </a:ln>
        </p:spPr>
        <p:txBody>
          <a:bodyPr spcFirstLastPara="1" wrap="square" lIns="0" tIns="0" rIns="0" bIns="0" anchor="ctr" anchorCtr="0"/>
          <a:lstStyle>
            <a:lvl1pPr marR="0" lvl="0" algn="l" rtl="0">
              <a:spcBef>
                <a:spcPts val="0"/>
              </a:spcBef>
              <a:spcAft>
                <a:spcPts val="0"/>
              </a:spcAft>
              <a:buSzPts val="1400"/>
              <a:buNone/>
              <a:defRPr sz="1200" b="0" i="0" u="none" strike="noStrike" cap="none">
                <a:solidFill>
                  <a:srgbClr val="3F3F3F"/>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200" b="0" i="0" u="none" strike="noStrike" kern="0" cap="none" spc="0" normalizeH="0" baseline="0" noProof="0">
              <a:ln>
                <a:noFill/>
              </a:ln>
              <a:solidFill>
                <a:srgbClr val="3F3F3F"/>
              </a:solidFill>
              <a:effectLst/>
              <a:uLnTx/>
              <a:uFillTx/>
              <a:latin typeface="Calibri"/>
              <a:cs typeface="Calibri"/>
              <a:sym typeface="Calibri"/>
            </a:endParaRPr>
          </a:p>
        </p:txBody>
      </p:sp>
      <p:sp>
        <p:nvSpPr>
          <p:cNvPr id="297" name="Google Shape;297;p19"/>
          <p:cNvSpPr>
            <a:spLocks noGrp="1"/>
          </p:cNvSpPr>
          <p:nvPr>
            <p:ph type="sldNum" idx="12"/>
          </p:nvPr>
        </p:nvSpPr>
        <p:spPr>
          <a:xfrm>
            <a:off x="11496369" y="6155190"/>
            <a:ext cx="432000" cy="432000"/>
          </a:xfrm>
          <a:prstGeom prst="ellipse">
            <a:avLst/>
          </a:prstGeom>
          <a:noFill/>
          <a:ln w="9525" cap="flat" cmpd="sng">
            <a:solidFill>
              <a:schemeClr val="accent1"/>
            </a:solidFill>
            <a:prstDash val="solid"/>
            <a:round/>
            <a:headEnd type="none" w="sm" len="sm"/>
            <a:tailEnd type="none" w="sm" len="sm"/>
          </a:ln>
        </p:spPr>
        <p:txBody>
          <a:bodyPr spcFirstLastPara="1" wrap="square" lIns="0" tIns="0" rIns="0" bIns="0" anchor="ctr" anchorCtr="0">
            <a:noAutofit/>
          </a:bodyPr>
          <a:lstStyle>
            <a:lvl1pPr marL="0" marR="0" lvl="0" indent="0" algn="ctr" rtl="0">
              <a:spcBef>
                <a:spcPts val="0"/>
              </a:spcBef>
              <a:buNone/>
              <a:defRPr sz="1200" b="1" i="1" u="none" strike="noStrike" cap="none">
                <a:solidFill>
                  <a:srgbClr val="3F3F3F"/>
                </a:solidFill>
                <a:latin typeface="Rockwell"/>
                <a:ea typeface="Rockwell"/>
                <a:cs typeface="Rockwell"/>
                <a:sym typeface="Rockwell"/>
              </a:defRPr>
            </a:lvl1pPr>
            <a:lvl2pPr marL="0" marR="0" lvl="1" indent="0" algn="ctr" rtl="0">
              <a:spcBef>
                <a:spcPts val="0"/>
              </a:spcBef>
              <a:buNone/>
              <a:defRPr sz="1200" b="1" i="1" u="none" strike="noStrike" cap="none">
                <a:solidFill>
                  <a:srgbClr val="3F3F3F"/>
                </a:solidFill>
                <a:latin typeface="Rockwell"/>
                <a:ea typeface="Rockwell"/>
                <a:cs typeface="Rockwell"/>
                <a:sym typeface="Rockwell"/>
              </a:defRPr>
            </a:lvl2pPr>
            <a:lvl3pPr marL="0" marR="0" lvl="2" indent="0" algn="ctr" rtl="0">
              <a:spcBef>
                <a:spcPts val="0"/>
              </a:spcBef>
              <a:buNone/>
              <a:defRPr sz="1200" b="1" i="1" u="none" strike="noStrike" cap="none">
                <a:solidFill>
                  <a:srgbClr val="3F3F3F"/>
                </a:solidFill>
                <a:latin typeface="Rockwell"/>
                <a:ea typeface="Rockwell"/>
                <a:cs typeface="Rockwell"/>
                <a:sym typeface="Rockwell"/>
              </a:defRPr>
            </a:lvl3pPr>
            <a:lvl4pPr marL="0" marR="0" lvl="3" indent="0" algn="ctr" rtl="0">
              <a:spcBef>
                <a:spcPts val="0"/>
              </a:spcBef>
              <a:buNone/>
              <a:defRPr sz="1200" b="1" i="1" u="none" strike="noStrike" cap="none">
                <a:solidFill>
                  <a:srgbClr val="3F3F3F"/>
                </a:solidFill>
                <a:latin typeface="Rockwell"/>
                <a:ea typeface="Rockwell"/>
                <a:cs typeface="Rockwell"/>
                <a:sym typeface="Rockwell"/>
              </a:defRPr>
            </a:lvl4pPr>
            <a:lvl5pPr marL="0" marR="0" lvl="4" indent="0" algn="ctr" rtl="0">
              <a:spcBef>
                <a:spcPts val="0"/>
              </a:spcBef>
              <a:buNone/>
              <a:defRPr sz="1200" b="1" i="1" u="none" strike="noStrike" cap="none">
                <a:solidFill>
                  <a:srgbClr val="3F3F3F"/>
                </a:solidFill>
                <a:latin typeface="Rockwell"/>
                <a:ea typeface="Rockwell"/>
                <a:cs typeface="Rockwell"/>
                <a:sym typeface="Rockwell"/>
              </a:defRPr>
            </a:lvl5pPr>
            <a:lvl6pPr marL="0" marR="0" lvl="5" indent="0" algn="ctr" rtl="0">
              <a:spcBef>
                <a:spcPts val="0"/>
              </a:spcBef>
              <a:buNone/>
              <a:defRPr sz="1200" b="1" i="1" u="none" strike="noStrike" cap="none">
                <a:solidFill>
                  <a:srgbClr val="3F3F3F"/>
                </a:solidFill>
                <a:latin typeface="Rockwell"/>
                <a:ea typeface="Rockwell"/>
                <a:cs typeface="Rockwell"/>
                <a:sym typeface="Rockwell"/>
              </a:defRPr>
            </a:lvl6pPr>
            <a:lvl7pPr marL="0" marR="0" lvl="6" indent="0" algn="ctr" rtl="0">
              <a:spcBef>
                <a:spcPts val="0"/>
              </a:spcBef>
              <a:buNone/>
              <a:defRPr sz="1200" b="1" i="1" u="none" strike="noStrike" cap="none">
                <a:solidFill>
                  <a:srgbClr val="3F3F3F"/>
                </a:solidFill>
                <a:latin typeface="Rockwell"/>
                <a:ea typeface="Rockwell"/>
                <a:cs typeface="Rockwell"/>
                <a:sym typeface="Rockwell"/>
              </a:defRPr>
            </a:lvl7pPr>
            <a:lvl8pPr marL="0" marR="0" lvl="7" indent="0" algn="ctr" rtl="0">
              <a:spcBef>
                <a:spcPts val="0"/>
              </a:spcBef>
              <a:buNone/>
              <a:defRPr sz="1200" b="1" i="1" u="none" strike="noStrike" cap="none">
                <a:solidFill>
                  <a:srgbClr val="3F3F3F"/>
                </a:solidFill>
                <a:latin typeface="Rockwell"/>
                <a:ea typeface="Rockwell"/>
                <a:cs typeface="Rockwell"/>
                <a:sym typeface="Rockwell"/>
              </a:defRPr>
            </a:lvl8pPr>
            <a:lvl9pPr marL="0" marR="0" lvl="8" indent="0" algn="ctr" rtl="0">
              <a:spcBef>
                <a:spcPts val="0"/>
              </a:spcBef>
              <a:buNone/>
              <a:defRPr sz="1200" b="1" i="1" u="none" strike="noStrike" cap="none">
                <a:solidFill>
                  <a:srgbClr val="3F3F3F"/>
                </a:solidFill>
                <a:latin typeface="Rockwell"/>
                <a:ea typeface="Rockwell"/>
                <a:cs typeface="Rockwell"/>
                <a:sym typeface="Rockwell"/>
              </a:defRPr>
            </a:lvl9p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n-US" sz="1200" b="1" i="1" u="none" strike="noStrike" kern="0" cap="none" spc="0" normalizeH="0" baseline="0" noProof="0">
                <a:ln>
                  <a:noFill/>
                </a:ln>
                <a:solidFill>
                  <a:srgbClr val="3F3F3F"/>
                </a:solidFill>
                <a:effectLst/>
                <a:uLnTx/>
                <a:uFillTx/>
                <a:latin typeface="Rockwell"/>
                <a:sym typeface="Rockwell"/>
              </a:rPr>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t>‹#›</a:t>
            </a:fld>
            <a:endParaRPr kumimoji="0" sz="1200" b="1" i="1" u="none" strike="noStrike" kern="0" cap="none" spc="0" normalizeH="0" baseline="0" noProof="0">
              <a:ln>
                <a:noFill/>
              </a:ln>
              <a:solidFill>
                <a:srgbClr val="3F3F3F"/>
              </a:solidFill>
              <a:effectLst/>
              <a:uLnTx/>
              <a:uFillTx/>
              <a:latin typeface="Rockwell"/>
              <a:sym typeface="Rockwell"/>
            </a:endParaRPr>
          </a:p>
        </p:txBody>
      </p:sp>
      <p:sp>
        <p:nvSpPr>
          <p:cNvPr id="298" name="Google Shape;298;p19"/>
          <p:cNvSpPr txBox="1">
            <a:spLocks noGrp="1"/>
          </p:cNvSpPr>
          <p:nvPr>
            <p:ph type="body" idx="1"/>
          </p:nvPr>
        </p:nvSpPr>
        <p:spPr>
          <a:xfrm>
            <a:off x="431800" y="1080000"/>
            <a:ext cx="11339513" cy="276561"/>
          </a:xfrm>
          <a:prstGeom prst="rect">
            <a:avLst/>
          </a:prstGeom>
          <a:noFill/>
          <a:ln>
            <a:noFill/>
          </a:ln>
        </p:spPr>
        <p:txBody>
          <a:bodyPr spcFirstLastPara="1" wrap="square" lIns="0" tIns="0" rIns="0" bIns="0" anchor="t" anchorCtr="0"/>
          <a:lstStyle>
            <a:lvl1pPr marL="457200" marR="0" lvl="0" indent="-228600" algn="l" rtl="0">
              <a:lnSpc>
                <a:spcPct val="90000"/>
              </a:lnSpc>
              <a:spcBef>
                <a:spcPts val="1000"/>
              </a:spcBef>
              <a:spcAft>
                <a:spcPts val="0"/>
              </a:spcAft>
              <a:buClr>
                <a:srgbClr val="3F3F3F"/>
              </a:buClr>
              <a:buSzPts val="1800"/>
              <a:buFont typeface="Arial"/>
              <a:buNone/>
              <a:defRPr sz="1800" b="0" i="0" u="none" strike="noStrike" cap="none">
                <a:solidFill>
                  <a:srgbClr val="3F3F3F"/>
                </a:solidFill>
                <a:latin typeface="Calibri"/>
                <a:ea typeface="Calibri"/>
                <a:cs typeface="Calibri"/>
                <a:sym typeface="Calibri"/>
              </a:defRPr>
            </a:lvl1pPr>
            <a:lvl2pPr marL="914400" marR="0" lvl="1" indent="-228600" algn="l" rtl="0">
              <a:lnSpc>
                <a:spcPct val="90000"/>
              </a:lnSpc>
              <a:spcBef>
                <a:spcPts val="500"/>
              </a:spcBef>
              <a:spcAft>
                <a:spcPts val="0"/>
              </a:spcAft>
              <a:buClr>
                <a:srgbClr val="3F3F3F"/>
              </a:buClr>
              <a:buSzPts val="1600"/>
              <a:buFont typeface="Arial"/>
              <a:buNone/>
              <a:defRPr sz="1600" b="0" i="0" u="none" strike="noStrike" cap="none">
                <a:solidFill>
                  <a:srgbClr val="3F3F3F"/>
                </a:solidFill>
                <a:latin typeface="Calibri"/>
                <a:ea typeface="Calibri"/>
                <a:cs typeface="Calibri"/>
                <a:sym typeface="Calibri"/>
              </a:defRPr>
            </a:lvl2pPr>
            <a:lvl3pPr marL="1371600" marR="0" lvl="2" indent="-228600" algn="l" rtl="0">
              <a:lnSpc>
                <a:spcPct val="90000"/>
              </a:lnSpc>
              <a:spcBef>
                <a:spcPts val="500"/>
              </a:spcBef>
              <a:spcAft>
                <a:spcPts val="0"/>
              </a:spcAft>
              <a:buClr>
                <a:srgbClr val="3F3F3F"/>
              </a:buClr>
              <a:buSzPts val="1400"/>
              <a:buFont typeface="Arial"/>
              <a:buNone/>
              <a:defRPr sz="1400" b="0" i="0" u="none" strike="noStrike" cap="none">
                <a:solidFill>
                  <a:srgbClr val="3F3F3F"/>
                </a:solidFill>
                <a:latin typeface="Calibri"/>
                <a:ea typeface="Calibri"/>
                <a:cs typeface="Calibri"/>
                <a:sym typeface="Calibri"/>
              </a:defRPr>
            </a:lvl3pPr>
            <a:lvl4pPr marL="1828800" marR="0" lvl="3" indent="-228600" algn="l" rtl="0">
              <a:lnSpc>
                <a:spcPct val="90000"/>
              </a:lnSpc>
              <a:spcBef>
                <a:spcPts val="500"/>
              </a:spcBef>
              <a:spcAft>
                <a:spcPts val="0"/>
              </a:spcAft>
              <a:buClr>
                <a:srgbClr val="3F3F3F"/>
              </a:buClr>
              <a:buSzPts val="1400"/>
              <a:buFont typeface="Arial"/>
              <a:buNone/>
              <a:defRPr sz="1400" b="0" i="0" u="none" strike="noStrike" cap="none">
                <a:solidFill>
                  <a:srgbClr val="3F3F3F"/>
                </a:solidFill>
                <a:latin typeface="Calibri"/>
                <a:ea typeface="Calibri"/>
                <a:cs typeface="Calibri"/>
                <a:sym typeface="Calibri"/>
              </a:defRPr>
            </a:lvl4pPr>
            <a:lvl5pPr marL="2286000" marR="0" lvl="4" indent="-228600" algn="l" rtl="0">
              <a:lnSpc>
                <a:spcPct val="90000"/>
              </a:lnSpc>
              <a:spcBef>
                <a:spcPts val="500"/>
              </a:spcBef>
              <a:spcAft>
                <a:spcPts val="0"/>
              </a:spcAft>
              <a:buClr>
                <a:srgbClr val="3F3F3F"/>
              </a:buClr>
              <a:buSzPts val="1400"/>
              <a:buFont typeface="Arial"/>
              <a:buNone/>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cxnSp>
        <p:nvCxnSpPr>
          <p:cNvPr id="299" name="Google Shape;299;p19"/>
          <p:cNvCxnSpPr/>
          <p:nvPr/>
        </p:nvCxnSpPr>
        <p:spPr>
          <a:xfrm>
            <a:off x="431800" y="3866682"/>
            <a:ext cx="11339513" cy="0"/>
          </a:xfrm>
          <a:prstGeom prst="straightConnector1">
            <a:avLst/>
          </a:prstGeom>
          <a:noFill/>
          <a:ln w="9525" cap="flat" cmpd="sng">
            <a:solidFill>
              <a:srgbClr val="BFBFBF"/>
            </a:solidFill>
            <a:prstDash val="solid"/>
            <a:miter lim="800000"/>
            <a:headEnd type="none" w="sm" len="sm"/>
            <a:tailEnd type="triangle" w="med" len="med"/>
          </a:ln>
        </p:spPr>
      </p:cxnSp>
      <p:sp>
        <p:nvSpPr>
          <p:cNvPr id="300" name="Google Shape;300;p19"/>
          <p:cNvSpPr txBox="1">
            <a:spLocks noGrp="1"/>
          </p:cNvSpPr>
          <p:nvPr>
            <p:ph type="body" idx="2"/>
          </p:nvPr>
        </p:nvSpPr>
        <p:spPr>
          <a:xfrm>
            <a:off x="412908" y="3973125"/>
            <a:ext cx="415608" cy="201776"/>
          </a:xfrm>
          <a:prstGeom prst="rect">
            <a:avLst/>
          </a:prstGeom>
          <a:noFill/>
          <a:ln>
            <a:noFill/>
          </a:ln>
        </p:spPr>
        <p:txBody>
          <a:bodyPr spcFirstLastPara="1" wrap="square" lIns="0" tIns="0" rIns="0" bIns="0" anchor="ctr" anchorCtr="0"/>
          <a:lstStyle>
            <a:lvl1pPr marL="457200" marR="0" lvl="0" indent="-228600" algn="ctr" rtl="0">
              <a:lnSpc>
                <a:spcPct val="90000"/>
              </a:lnSpc>
              <a:spcBef>
                <a:spcPts val="1000"/>
              </a:spcBef>
              <a:spcAft>
                <a:spcPts val="0"/>
              </a:spcAft>
              <a:buClr>
                <a:srgbClr val="7F7F7F"/>
              </a:buClr>
              <a:buSzPts val="1400"/>
              <a:buFont typeface="Arial"/>
              <a:buNone/>
              <a:defRPr sz="1400" b="0" i="0" u="none" strike="noStrike" cap="none">
                <a:solidFill>
                  <a:srgbClr val="7F7F7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01" name="Google Shape;301;p19"/>
          <p:cNvSpPr txBox="1">
            <a:spLocks noGrp="1"/>
          </p:cNvSpPr>
          <p:nvPr>
            <p:ph type="body" idx="3"/>
          </p:nvPr>
        </p:nvSpPr>
        <p:spPr>
          <a:xfrm>
            <a:off x="431799" y="3597398"/>
            <a:ext cx="377825" cy="201776"/>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7F7F7F"/>
              </a:buClr>
              <a:buSzPts val="1200"/>
              <a:buFont typeface="Arial"/>
              <a:buNone/>
              <a:defRPr sz="1200" b="0" i="0" u="none" strike="noStrike" cap="none">
                <a:solidFill>
                  <a:srgbClr val="7F7F7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02" name="Google Shape;302;p19"/>
          <p:cNvSpPr txBox="1">
            <a:spLocks noGrp="1"/>
          </p:cNvSpPr>
          <p:nvPr>
            <p:ph type="body" idx="4"/>
          </p:nvPr>
        </p:nvSpPr>
        <p:spPr>
          <a:xfrm>
            <a:off x="903816" y="3597398"/>
            <a:ext cx="377825" cy="201776"/>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7F7F7F"/>
              </a:buClr>
              <a:buSzPts val="1200"/>
              <a:buFont typeface="Arial"/>
              <a:buNone/>
              <a:defRPr sz="1200" b="0" i="0" u="none" strike="noStrike" cap="none">
                <a:solidFill>
                  <a:srgbClr val="7F7F7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03" name="Google Shape;303;p19"/>
          <p:cNvSpPr txBox="1">
            <a:spLocks noGrp="1"/>
          </p:cNvSpPr>
          <p:nvPr>
            <p:ph type="body" idx="5"/>
          </p:nvPr>
        </p:nvSpPr>
        <p:spPr>
          <a:xfrm>
            <a:off x="1375833" y="3597398"/>
            <a:ext cx="377825" cy="201776"/>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7F7F7F"/>
              </a:buClr>
              <a:buSzPts val="1200"/>
              <a:buFont typeface="Arial"/>
              <a:buNone/>
              <a:defRPr sz="1200" b="0" i="0" u="none" strike="noStrike" cap="none">
                <a:solidFill>
                  <a:srgbClr val="7F7F7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04" name="Google Shape;304;p19"/>
          <p:cNvSpPr txBox="1">
            <a:spLocks noGrp="1"/>
          </p:cNvSpPr>
          <p:nvPr>
            <p:ph type="body" idx="6"/>
          </p:nvPr>
        </p:nvSpPr>
        <p:spPr>
          <a:xfrm>
            <a:off x="1847850" y="3597398"/>
            <a:ext cx="377825" cy="201776"/>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7F7F7F"/>
              </a:buClr>
              <a:buSzPts val="1200"/>
              <a:buFont typeface="Arial"/>
              <a:buNone/>
              <a:defRPr sz="1200" b="0" i="0" u="none" strike="noStrike" cap="none">
                <a:solidFill>
                  <a:srgbClr val="7F7F7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05" name="Google Shape;305;p19"/>
          <p:cNvSpPr txBox="1">
            <a:spLocks noGrp="1"/>
          </p:cNvSpPr>
          <p:nvPr>
            <p:ph type="body" idx="7"/>
          </p:nvPr>
        </p:nvSpPr>
        <p:spPr>
          <a:xfrm>
            <a:off x="6077108" y="3973125"/>
            <a:ext cx="415608" cy="201776"/>
          </a:xfrm>
          <a:prstGeom prst="rect">
            <a:avLst/>
          </a:prstGeom>
          <a:noFill/>
          <a:ln>
            <a:noFill/>
          </a:ln>
        </p:spPr>
        <p:txBody>
          <a:bodyPr spcFirstLastPara="1" wrap="square" lIns="0" tIns="0" rIns="0" bIns="0" anchor="ctr" anchorCtr="0"/>
          <a:lstStyle>
            <a:lvl1pPr marL="457200" marR="0" lvl="0" indent="-228600" algn="ctr" rtl="0">
              <a:lnSpc>
                <a:spcPct val="90000"/>
              </a:lnSpc>
              <a:spcBef>
                <a:spcPts val="1000"/>
              </a:spcBef>
              <a:spcAft>
                <a:spcPts val="0"/>
              </a:spcAft>
              <a:buClr>
                <a:srgbClr val="7F7F7F"/>
              </a:buClr>
              <a:buSzPts val="1400"/>
              <a:buFont typeface="Arial"/>
              <a:buNone/>
              <a:defRPr sz="1400" b="0" i="0" u="none" strike="noStrike" cap="none">
                <a:solidFill>
                  <a:srgbClr val="7F7F7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06" name="Google Shape;306;p19"/>
          <p:cNvSpPr txBox="1">
            <a:spLocks noGrp="1"/>
          </p:cNvSpPr>
          <p:nvPr>
            <p:ph type="body" idx="8"/>
          </p:nvPr>
        </p:nvSpPr>
        <p:spPr>
          <a:xfrm>
            <a:off x="2319867" y="3597398"/>
            <a:ext cx="377825" cy="201776"/>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7F7F7F"/>
              </a:buClr>
              <a:buSzPts val="1200"/>
              <a:buFont typeface="Arial"/>
              <a:buNone/>
              <a:defRPr sz="1200" b="0" i="0" u="none" strike="noStrike" cap="none">
                <a:solidFill>
                  <a:srgbClr val="7F7F7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07" name="Google Shape;307;p19"/>
          <p:cNvSpPr txBox="1">
            <a:spLocks noGrp="1"/>
          </p:cNvSpPr>
          <p:nvPr>
            <p:ph type="body" idx="9"/>
          </p:nvPr>
        </p:nvSpPr>
        <p:spPr>
          <a:xfrm>
            <a:off x="2791884" y="3597398"/>
            <a:ext cx="377825" cy="201776"/>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7F7F7F"/>
              </a:buClr>
              <a:buSzPts val="1200"/>
              <a:buFont typeface="Arial"/>
              <a:buNone/>
              <a:defRPr sz="1200" b="0" i="0" u="none" strike="noStrike" cap="none">
                <a:solidFill>
                  <a:srgbClr val="7F7F7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08" name="Google Shape;308;p19"/>
          <p:cNvSpPr txBox="1">
            <a:spLocks noGrp="1"/>
          </p:cNvSpPr>
          <p:nvPr>
            <p:ph type="body" idx="13"/>
          </p:nvPr>
        </p:nvSpPr>
        <p:spPr>
          <a:xfrm>
            <a:off x="3263901" y="3597398"/>
            <a:ext cx="377825" cy="201776"/>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7F7F7F"/>
              </a:buClr>
              <a:buSzPts val="1200"/>
              <a:buFont typeface="Arial"/>
              <a:buNone/>
              <a:defRPr sz="1200" b="0" i="0" u="none" strike="noStrike" cap="none">
                <a:solidFill>
                  <a:srgbClr val="7F7F7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09" name="Google Shape;309;p19"/>
          <p:cNvSpPr txBox="1">
            <a:spLocks noGrp="1"/>
          </p:cNvSpPr>
          <p:nvPr>
            <p:ph type="body" idx="14"/>
          </p:nvPr>
        </p:nvSpPr>
        <p:spPr>
          <a:xfrm>
            <a:off x="4679952" y="3597398"/>
            <a:ext cx="377825" cy="201776"/>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7F7F7F"/>
              </a:buClr>
              <a:buSzPts val="1200"/>
              <a:buFont typeface="Arial"/>
              <a:buNone/>
              <a:defRPr sz="1200" b="0" i="0" u="none" strike="noStrike" cap="none">
                <a:solidFill>
                  <a:srgbClr val="7F7F7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10" name="Google Shape;310;p19"/>
          <p:cNvSpPr txBox="1">
            <a:spLocks noGrp="1"/>
          </p:cNvSpPr>
          <p:nvPr>
            <p:ph type="body" idx="15"/>
          </p:nvPr>
        </p:nvSpPr>
        <p:spPr>
          <a:xfrm>
            <a:off x="3735918" y="3597398"/>
            <a:ext cx="377825" cy="201776"/>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7F7F7F"/>
              </a:buClr>
              <a:buSzPts val="1200"/>
              <a:buFont typeface="Arial"/>
              <a:buNone/>
              <a:defRPr sz="1200" b="0" i="0" u="none" strike="noStrike" cap="none">
                <a:solidFill>
                  <a:srgbClr val="7F7F7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11" name="Google Shape;311;p19"/>
          <p:cNvSpPr txBox="1">
            <a:spLocks noGrp="1"/>
          </p:cNvSpPr>
          <p:nvPr>
            <p:ph type="body" idx="16"/>
          </p:nvPr>
        </p:nvSpPr>
        <p:spPr>
          <a:xfrm>
            <a:off x="4207935" y="3597398"/>
            <a:ext cx="377825" cy="201776"/>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7F7F7F"/>
              </a:buClr>
              <a:buSzPts val="1200"/>
              <a:buFont typeface="Arial"/>
              <a:buNone/>
              <a:defRPr sz="1200" b="0" i="0" u="none" strike="noStrike" cap="none">
                <a:solidFill>
                  <a:srgbClr val="7F7F7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12" name="Google Shape;312;p19"/>
          <p:cNvSpPr txBox="1">
            <a:spLocks noGrp="1"/>
          </p:cNvSpPr>
          <p:nvPr>
            <p:ph type="body" idx="17"/>
          </p:nvPr>
        </p:nvSpPr>
        <p:spPr>
          <a:xfrm>
            <a:off x="5151969" y="3597398"/>
            <a:ext cx="377825" cy="201776"/>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7F7F7F"/>
              </a:buClr>
              <a:buSzPts val="1200"/>
              <a:buFont typeface="Arial"/>
              <a:buNone/>
              <a:defRPr sz="1200" b="0" i="0" u="none" strike="noStrike" cap="none">
                <a:solidFill>
                  <a:srgbClr val="7F7F7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13" name="Google Shape;313;p19"/>
          <p:cNvSpPr txBox="1">
            <a:spLocks noGrp="1"/>
          </p:cNvSpPr>
          <p:nvPr>
            <p:ph type="body" idx="18"/>
          </p:nvPr>
        </p:nvSpPr>
        <p:spPr>
          <a:xfrm>
            <a:off x="5623986" y="3597398"/>
            <a:ext cx="377825" cy="201776"/>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7F7F7F"/>
              </a:buClr>
              <a:buSzPts val="1200"/>
              <a:buFont typeface="Arial"/>
              <a:buNone/>
              <a:defRPr sz="1200" b="0" i="0" u="none" strike="noStrike" cap="none">
                <a:solidFill>
                  <a:srgbClr val="7F7F7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14" name="Google Shape;314;p19"/>
          <p:cNvSpPr txBox="1">
            <a:spLocks noGrp="1"/>
          </p:cNvSpPr>
          <p:nvPr>
            <p:ph type="body" idx="19"/>
          </p:nvPr>
        </p:nvSpPr>
        <p:spPr>
          <a:xfrm>
            <a:off x="6095999" y="3597398"/>
            <a:ext cx="377825" cy="201776"/>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7F7F7F"/>
              </a:buClr>
              <a:buSzPts val="1200"/>
              <a:buFont typeface="Arial"/>
              <a:buNone/>
              <a:defRPr sz="1200" b="0" i="0" u="none" strike="noStrike" cap="none">
                <a:solidFill>
                  <a:srgbClr val="7F7F7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15" name="Google Shape;315;p19"/>
          <p:cNvSpPr txBox="1">
            <a:spLocks noGrp="1"/>
          </p:cNvSpPr>
          <p:nvPr>
            <p:ph type="body" idx="20"/>
          </p:nvPr>
        </p:nvSpPr>
        <p:spPr>
          <a:xfrm>
            <a:off x="6568012" y="3597398"/>
            <a:ext cx="377825" cy="201776"/>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7F7F7F"/>
              </a:buClr>
              <a:buSzPts val="1200"/>
              <a:buFont typeface="Arial"/>
              <a:buNone/>
              <a:defRPr sz="1200" b="0" i="0" u="none" strike="noStrike" cap="none">
                <a:solidFill>
                  <a:srgbClr val="7F7F7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16" name="Google Shape;316;p19"/>
          <p:cNvSpPr txBox="1">
            <a:spLocks noGrp="1"/>
          </p:cNvSpPr>
          <p:nvPr>
            <p:ph type="body" idx="21"/>
          </p:nvPr>
        </p:nvSpPr>
        <p:spPr>
          <a:xfrm>
            <a:off x="7040029" y="3597398"/>
            <a:ext cx="377825" cy="201776"/>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7F7F7F"/>
              </a:buClr>
              <a:buSzPts val="1200"/>
              <a:buFont typeface="Arial"/>
              <a:buNone/>
              <a:defRPr sz="1200" b="0" i="0" u="none" strike="noStrike" cap="none">
                <a:solidFill>
                  <a:srgbClr val="7F7F7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17" name="Google Shape;317;p19"/>
          <p:cNvSpPr txBox="1">
            <a:spLocks noGrp="1"/>
          </p:cNvSpPr>
          <p:nvPr>
            <p:ph type="body" idx="22"/>
          </p:nvPr>
        </p:nvSpPr>
        <p:spPr>
          <a:xfrm>
            <a:off x="7512046" y="3597398"/>
            <a:ext cx="377825" cy="201776"/>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7F7F7F"/>
              </a:buClr>
              <a:buSzPts val="1200"/>
              <a:buFont typeface="Arial"/>
              <a:buNone/>
              <a:defRPr sz="1200" b="0" i="0" u="none" strike="noStrike" cap="none">
                <a:solidFill>
                  <a:srgbClr val="7F7F7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18" name="Google Shape;318;p19"/>
          <p:cNvSpPr txBox="1">
            <a:spLocks noGrp="1"/>
          </p:cNvSpPr>
          <p:nvPr>
            <p:ph type="body" idx="23"/>
          </p:nvPr>
        </p:nvSpPr>
        <p:spPr>
          <a:xfrm>
            <a:off x="7984063" y="3597398"/>
            <a:ext cx="377825" cy="201776"/>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7F7F7F"/>
              </a:buClr>
              <a:buSzPts val="1200"/>
              <a:buFont typeface="Arial"/>
              <a:buNone/>
              <a:defRPr sz="1200" b="0" i="0" u="none" strike="noStrike" cap="none">
                <a:solidFill>
                  <a:srgbClr val="7F7F7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19" name="Google Shape;319;p19"/>
          <p:cNvSpPr txBox="1">
            <a:spLocks noGrp="1"/>
          </p:cNvSpPr>
          <p:nvPr>
            <p:ph type="body" idx="24"/>
          </p:nvPr>
        </p:nvSpPr>
        <p:spPr>
          <a:xfrm>
            <a:off x="8456080" y="3597398"/>
            <a:ext cx="377825" cy="201776"/>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7F7F7F"/>
              </a:buClr>
              <a:buSzPts val="1200"/>
              <a:buFont typeface="Arial"/>
              <a:buNone/>
              <a:defRPr sz="1200" b="0" i="0" u="none" strike="noStrike" cap="none">
                <a:solidFill>
                  <a:srgbClr val="7F7F7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20" name="Google Shape;320;p19"/>
          <p:cNvSpPr txBox="1">
            <a:spLocks noGrp="1"/>
          </p:cNvSpPr>
          <p:nvPr>
            <p:ph type="body" idx="25"/>
          </p:nvPr>
        </p:nvSpPr>
        <p:spPr>
          <a:xfrm>
            <a:off x="8928097" y="3597398"/>
            <a:ext cx="377825" cy="201776"/>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7F7F7F"/>
              </a:buClr>
              <a:buSzPts val="1200"/>
              <a:buFont typeface="Arial"/>
              <a:buNone/>
              <a:defRPr sz="1200" b="0" i="0" u="none" strike="noStrike" cap="none">
                <a:solidFill>
                  <a:srgbClr val="7F7F7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21" name="Google Shape;321;p19"/>
          <p:cNvSpPr txBox="1">
            <a:spLocks noGrp="1"/>
          </p:cNvSpPr>
          <p:nvPr>
            <p:ph type="body" idx="26"/>
          </p:nvPr>
        </p:nvSpPr>
        <p:spPr>
          <a:xfrm>
            <a:off x="10344148" y="3597398"/>
            <a:ext cx="377825" cy="201776"/>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7F7F7F"/>
              </a:buClr>
              <a:buSzPts val="1200"/>
              <a:buFont typeface="Arial"/>
              <a:buNone/>
              <a:defRPr sz="1200" b="0" i="0" u="none" strike="noStrike" cap="none">
                <a:solidFill>
                  <a:srgbClr val="7F7F7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22" name="Google Shape;322;p19"/>
          <p:cNvSpPr txBox="1">
            <a:spLocks noGrp="1"/>
          </p:cNvSpPr>
          <p:nvPr>
            <p:ph type="body" idx="27"/>
          </p:nvPr>
        </p:nvSpPr>
        <p:spPr>
          <a:xfrm>
            <a:off x="9400114" y="3597398"/>
            <a:ext cx="377825" cy="201776"/>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7F7F7F"/>
              </a:buClr>
              <a:buSzPts val="1200"/>
              <a:buFont typeface="Arial"/>
              <a:buNone/>
              <a:defRPr sz="1200" b="0" i="0" u="none" strike="noStrike" cap="none">
                <a:solidFill>
                  <a:srgbClr val="7F7F7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23" name="Google Shape;323;p19"/>
          <p:cNvSpPr txBox="1">
            <a:spLocks noGrp="1"/>
          </p:cNvSpPr>
          <p:nvPr>
            <p:ph type="body" idx="28"/>
          </p:nvPr>
        </p:nvSpPr>
        <p:spPr>
          <a:xfrm>
            <a:off x="9872131" y="3597398"/>
            <a:ext cx="377825" cy="201776"/>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7F7F7F"/>
              </a:buClr>
              <a:buSzPts val="1200"/>
              <a:buFont typeface="Arial"/>
              <a:buNone/>
              <a:defRPr sz="1200" b="0" i="0" u="none" strike="noStrike" cap="none">
                <a:solidFill>
                  <a:srgbClr val="7F7F7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24" name="Google Shape;324;p19"/>
          <p:cNvSpPr txBox="1">
            <a:spLocks noGrp="1"/>
          </p:cNvSpPr>
          <p:nvPr>
            <p:ph type="body" idx="29"/>
          </p:nvPr>
        </p:nvSpPr>
        <p:spPr>
          <a:xfrm>
            <a:off x="10816165" y="3597398"/>
            <a:ext cx="377825" cy="201776"/>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7F7F7F"/>
              </a:buClr>
              <a:buSzPts val="1200"/>
              <a:buFont typeface="Arial"/>
              <a:buNone/>
              <a:defRPr sz="1200" b="0" i="0" u="none" strike="noStrike" cap="none">
                <a:solidFill>
                  <a:srgbClr val="7F7F7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25" name="Google Shape;325;p19"/>
          <p:cNvSpPr txBox="1">
            <a:spLocks noGrp="1"/>
          </p:cNvSpPr>
          <p:nvPr>
            <p:ph type="body" idx="30"/>
          </p:nvPr>
        </p:nvSpPr>
        <p:spPr>
          <a:xfrm>
            <a:off x="11288182" y="3597398"/>
            <a:ext cx="377825" cy="201776"/>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7F7F7F"/>
              </a:buClr>
              <a:buSzPts val="1200"/>
              <a:buFont typeface="Arial"/>
              <a:buNone/>
              <a:defRPr sz="1200" b="0" i="0" u="none" strike="noStrike" cap="none">
                <a:solidFill>
                  <a:srgbClr val="7F7F7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26" name="Google Shape;326;p19"/>
          <p:cNvSpPr txBox="1">
            <a:spLocks noGrp="1"/>
          </p:cNvSpPr>
          <p:nvPr>
            <p:ph type="body" idx="31"/>
          </p:nvPr>
        </p:nvSpPr>
        <p:spPr>
          <a:xfrm>
            <a:off x="5360988" y="2190750"/>
            <a:ext cx="1793875" cy="561975"/>
          </a:xfrm>
          <a:prstGeom prst="rect">
            <a:avLst/>
          </a:prstGeom>
          <a:noFill/>
          <a:ln>
            <a:noFill/>
          </a:ln>
        </p:spPr>
        <p:txBody>
          <a:bodyPr spcFirstLastPara="1" wrap="square" lIns="0" tIns="36000" rIns="0" bIns="0" anchor="t" anchorCtr="0"/>
          <a:lstStyle>
            <a:lvl1pPr marL="457200" marR="0" lvl="0" indent="-228600" algn="ctr" rtl="0">
              <a:lnSpc>
                <a:spcPct val="90000"/>
              </a:lnSpc>
              <a:spcBef>
                <a:spcPts val="1000"/>
              </a:spcBef>
              <a:spcAft>
                <a:spcPts val="0"/>
              </a:spcAft>
              <a:buClr>
                <a:srgbClr val="3F3F3F"/>
              </a:buClr>
              <a:buSzPts val="1600"/>
              <a:buFont typeface="Arial"/>
              <a:buNone/>
              <a:defRPr sz="1600" b="1"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27" name="Google Shape;327;p19"/>
          <p:cNvSpPr txBox="1">
            <a:spLocks noGrp="1"/>
          </p:cNvSpPr>
          <p:nvPr>
            <p:ph type="body" idx="32"/>
          </p:nvPr>
        </p:nvSpPr>
        <p:spPr>
          <a:xfrm>
            <a:off x="5395728" y="2531196"/>
            <a:ext cx="1724394" cy="185808"/>
          </a:xfrm>
          <a:prstGeom prst="rect">
            <a:avLst/>
          </a:prstGeom>
          <a:solidFill>
            <a:srgbClr val="F2F2F2"/>
          </a:solidFill>
          <a:ln>
            <a:noFill/>
          </a:ln>
        </p:spPr>
        <p:txBody>
          <a:bodyPr spcFirstLastPara="1" wrap="square" lIns="0" tIns="0" rIns="0" bIns="0" anchor="ctr" anchorCtr="0"/>
          <a:lstStyle>
            <a:lvl1pPr marL="457200" marR="0" lvl="0" indent="-228600" algn="ctr" rtl="0">
              <a:lnSpc>
                <a:spcPct val="90000"/>
              </a:lnSpc>
              <a:spcBef>
                <a:spcPts val="1000"/>
              </a:spcBef>
              <a:spcAft>
                <a:spcPts val="0"/>
              </a:spcAft>
              <a:buClr>
                <a:srgbClr val="3F3F3F"/>
              </a:buClr>
              <a:buSzPts val="1200"/>
              <a:buFont typeface="Arial"/>
              <a:buNone/>
              <a:defRPr sz="12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Tree>
    <p:extLst>
      <p:ext uri="{BB962C8B-B14F-4D97-AF65-F5344CB8AC3E}">
        <p14:creationId xmlns:p14="http://schemas.microsoft.com/office/powerpoint/2010/main" val="357508517"/>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p:cSld name="3 Colum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3600"/>
            </a:lvl1pPr>
          </a:lstStyle>
          <a:p>
            <a:r>
              <a:rPr lang="en-US" smtClean="0"/>
              <a:t>Click to edit Master title style</a:t>
            </a:r>
            <a:endParaRPr lang="en-US" dirty="0"/>
          </a:p>
        </p:txBody>
      </p:sp>
      <p:sp>
        <p:nvSpPr>
          <p:cNvPr id="3" name="Text Placeholder 2"/>
          <p:cNvSpPr>
            <a:spLocks noGrp="1"/>
          </p:cNvSpPr>
          <p:nvPr>
            <p:ph type="body" idx="1"/>
          </p:nvPr>
        </p:nvSpPr>
        <p:spPr>
          <a:xfrm>
            <a:off x="1154954" y="2617299"/>
            <a:ext cx="3129168" cy="576262"/>
          </a:xfrm>
        </p:spPr>
        <p:txBody>
          <a:bodyPr anchor="b">
            <a:noAutofit/>
          </a:bodyPr>
          <a:lstStyle>
            <a:lvl1pPr marL="0" indent="0">
              <a:buNone/>
              <a:defRPr sz="2400" b="0">
                <a:solidFill>
                  <a:schemeClr val="accent1"/>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16" name="Text Placeholder 3"/>
          <p:cNvSpPr>
            <a:spLocks noGrp="1"/>
          </p:cNvSpPr>
          <p:nvPr>
            <p:ph type="body" sz="half" idx="15"/>
          </p:nvPr>
        </p:nvSpPr>
        <p:spPr>
          <a:xfrm>
            <a:off x="1154954" y="3193561"/>
            <a:ext cx="3129168" cy="2833496"/>
          </a:xfrm>
        </p:spPr>
        <p:txBody>
          <a:bodyPr anchor="t">
            <a:normAutofit/>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Text Placeholder 4"/>
          <p:cNvSpPr>
            <a:spLocks noGrp="1"/>
          </p:cNvSpPr>
          <p:nvPr>
            <p:ph type="body" sz="quarter" idx="3"/>
          </p:nvPr>
        </p:nvSpPr>
        <p:spPr>
          <a:xfrm>
            <a:off x="4512721" y="2603502"/>
            <a:ext cx="3145380" cy="576262"/>
          </a:xfrm>
        </p:spPr>
        <p:txBody>
          <a:bodyPr anchor="b">
            <a:noAutofit/>
          </a:bodyPr>
          <a:lstStyle>
            <a:lvl1pPr marL="0" indent="0">
              <a:buNone/>
              <a:defRPr sz="2400" b="0">
                <a:solidFill>
                  <a:schemeClr val="accent1"/>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19" name="Text Placeholder 3"/>
          <p:cNvSpPr>
            <a:spLocks noGrp="1"/>
          </p:cNvSpPr>
          <p:nvPr>
            <p:ph type="body" sz="half" idx="16"/>
          </p:nvPr>
        </p:nvSpPr>
        <p:spPr>
          <a:xfrm>
            <a:off x="4512721" y="3193561"/>
            <a:ext cx="3145380" cy="2833495"/>
          </a:xfrm>
        </p:spPr>
        <p:txBody>
          <a:bodyPr anchor="t">
            <a:normAutofit/>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14" name="Text Placeholder 4"/>
          <p:cNvSpPr>
            <a:spLocks noGrp="1"/>
          </p:cNvSpPr>
          <p:nvPr>
            <p:ph type="body" sz="quarter" idx="13"/>
          </p:nvPr>
        </p:nvSpPr>
        <p:spPr>
          <a:xfrm>
            <a:off x="7886700" y="2617299"/>
            <a:ext cx="3161029" cy="576261"/>
          </a:xfrm>
        </p:spPr>
        <p:txBody>
          <a:bodyPr anchor="b">
            <a:noAutofit/>
          </a:bodyPr>
          <a:lstStyle>
            <a:lvl1pPr marL="0" indent="0">
              <a:buNone/>
              <a:defRPr sz="2400" b="0">
                <a:solidFill>
                  <a:schemeClr val="accent1"/>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20" name="Text Placeholder 3"/>
          <p:cNvSpPr>
            <a:spLocks noGrp="1"/>
          </p:cNvSpPr>
          <p:nvPr>
            <p:ph type="body" sz="half" idx="17"/>
          </p:nvPr>
        </p:nvSpPr>
        <p:spPr>
          <a:xfrm>
            <a:off x="7886700" y="3193561"/>
            <a:ext cx="3164719" cy="2833493"/>
          </a:xfrm>
        </p:spPr>
        <p:txBody>
          <a:bodyPr anchor="t">
            <a:normAutofit/>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cxnSp>
        <p:nvCxnSpPr>
          <p:cNvPr id="22" name="Straight Connector 21"/>
          <p:cNvCxnSpPr/>
          <p:nvPr/>
        </p:nvCxnSpPr>
        <p:spPr>
          <a:xfrm>
            <a:off x="4403971" y="2569633"/>
            <a:ext cx="0" cy="3492499"/>
          </a:xfrm>
          <a:prstGeom prst="line">
            <a:avLst/>
          </a:prstGeom>
          <a:ln w="12700" cmpd="sng">
            <a:solidFill>
              <a:schemeClr val="accent1">
                <a:alpha val="41000"/>
              </a:schemeClr>
            </a:solidFill>
          </a:ln>
        </p:spPr>
        <p:style>
          <a:lnRef idx="2">
            <a:schemeClr val="accent1"/>
          </a:lnRef>
          <a:fillRef idx="0">
            <a:schemeClr val="accent1"/>
          </a:fillRef>
          <a:effectRef idx="1">
            <a:schemeClr val="accent1"/>
          </a:effectRef>
          <a:fontRef idx="minor">
            <a:schemeClr val="tx1"/>
          </a:fontRef>
        </p:style>
      </p:cxnSp>
      <p:cxnSp>
        <p:nvCxnSpPr>
          <p:cNvPr id="23" name="Straight Connector 22"/>
          <p:cNvCxnSpPr/>
          <p:nvPr/>
        </p:nvCxnSpPr>
        <p:spPr>
          <a:xfrm>
            <a:off x="7772401" y="2569633"/>
            <a:ext cx="0" cy="3492499"/>
          </a:xfrm>
          <a:prstGeom prst="line">
            <a:avLst/>
          </a:prstGeom>
          <a:ln w="12700" cmpd="sng">
            <a:solidFill>
              <a:schemeClr val="accent1">
                <a:alpha val="41000"/>
              </a:schemeClr>
            </a:solidFill>
          </a:ln>
        </p:spPr>
        <p:style>
          <a:lnRef idx="2">
            <a:schemeClr val="accent1"/>
          </a:lnRef>
          <a:fillRef idx="0">
            <a:schemeClr val="accent1"/>
          </a:fillRef>
          <a:effectRef idx="1">
            <a:schemeClr val="accent1"/>
          </a:effectRef>
          <a:fontRef idx="minor">
            <a:schemeClr val="tx1"/>
          </a:fontRef>
        </p:style>
      </p:cxnSp>
      <p:sp>
        <p:nvSpPr>
          <p:cNvPr id="7" name="Date Placeholder 6"/>
          <p:cNvSpPr>
            <a:spLocks noGrp="1"/>
          </p:cNvSpPr>
          <p:nvPr>
            <p:ph type="dt" sz="half" idx="10"/>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B61BEF0D-F0BB-DE4B-95CE-6DB70DBA9567}" type="datetimeFigureOut">
              <a:rPr kumimoji="0" lang="en-US" sz="1000" b="1" i="0" u="none" strike="noStrike" kern="1200" cap="none" spc="0" normalizeH="0" baseline="0" noProof="0" smtClean="0">
                <a:ln>
                  <a:noFill/>
                </a:ln>
                <a:solidFill>
                  <a:srgbClr val="AD84C6"/>
                </a:solidFill>
                <a:effectLst/>
                <a:uLnTx/>
                <a:uFillTx/>
                <a:latin typeface="Century Gothic" panose="020B050202020202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2/12/2019</a:t>
            </a:fld>
            <a:endParaRPr kumimoji="0" lang="en-US" sz="1000" b="1" i="0" u="none" strike="noStrike" kern="1200" cap="none" spc="0" normalizeH="0" baseline="0" noProof="0" dirty="0">
              <a:ln>
                <a:noFill/>
              </a:ln>
              <a:solidFill>
                <a:srgbClr val="AD84C6"/>
              </a:solidFill>
              <a:effectLst/>
              <a:uLnTx/>
              <a:uFillTx/>
              <a:latin typeface="Century Gothic" panose="020B0502020202020204"/>
              <a:ea typeface="+mn-ea"/>
              <a:cs typeface="+mn-cs"/>
            </a:endParaRPr>
          </a:p>
        </p:txBody>
      </p:sp>
      <p:sp>
        <p:nvSpPr>
          <p:cNvPr id="8" name="Footer Placeholder 7"/>
          <p:cNvSpPr>
            <a:spLocks noGrp="1"/>
          </p:cNvSpPr>
          <p:nvPr>
            <p:ph type="ftr" sz="quarter" idx="11"/>
          </p:nvPr>
        </p:nvSpPr>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000" b="1" i="0" u="none" strike="noStrike" kern="1200" cap="none" spc="0" normalizeH="0" baseline="0" noProof="0" dirty="0">
              <a:ln>
                <a:noFill/>
              </a:ln>
              <a:solidFill>
                <a:srgbClr val="AD84C6"/>
              </a:solidFill>
              <a:effectLst/>
              <a:uLnTx/>
              <a:uFillTx/>
              <a:latin typeface="Century Gothic" panose="020B0502020202020204"/>
              <a:ea typeface="+mn-ea"/>
              <a:cs typeface="+mn-cs"/>
            </a:endParaRPr>
          </a:p>
        </p:txBody>
      </p:sp>
      <p:sp>
        <p:nvSpPr>
          <p:cNvPr id="9" name="Slide Number Placeholder 8"/>
          <p:cNvSpPr>
            <a:spLocks noGrp="1"/>
          </p:cNvSpPr>
          <p:nvPr>
            <p:ph type="sldNum" sz="quarter" idx="12"/>
          </p:nvPr>
        </p:nvSpPr>
        <p:spPr/>
        <p: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fld id="{D57F1E4F-1CFF-5643-939E-217C01CDF565}" type="slidenum">
              <a:rPr kumimoji="0" lang="en-US" sz="2800" b="0" i="0" u="none" strike="noStrike" kern="1200" cap="none" spc="0" normalizeH="0" baseline="0" noProof="0" smtClean="0">
                <a:ln>
                  <a:noFill/>
                </a:ln>
                <a:solidFill>
                  <a:prstClr val="white"/>
                </a:solidFill>
                <a:effectLst/>
                <a:uLnTx/>
                <a:uFillTx/>
                <a:latin typeface="Century Gothic" panose="020B0502020202020204"/>
                <a:ea typeface="+mn-ea"/>
                <a:cs typeface="+mn-cs"/>
              </a:rPr>
              <a:pPr marL="0" marR="0" lvl="0" indent="0" algn="ctr" defTabSz="457200" rtl="0" eaLnBrk="1" fontAlgn="auto" latinLnBrk="0" hangingPunct="1">
                <a:lnSpc>
                  <a:spcPct val="100000"/>
                </a:lnSpc>
                <a:spcBef>
                  <a:spcPts val="0"/>
                </a:spcBef>
                <a:spcAft>
                  <a:spcPts val="0"/>
                </a:spcAft>
                <a:buClrTx/>
                <a:buSzTx/>
                <a:buFontTx/>
                <a:buNone/>
                <a:tabLst/>
                <a:defRPr/>
              </a:pPr>
              <a:t>‹#›</a:t>
            </a:fld>
            <a:endParaRPr kumimoji="0" lang="en-US" sz="2800" b="0" i="0" u="none" strike="noStrike" kern="1200" cap="none" spc="0" normalizeH="0" baseline="0" noProof="0" dirty="0">
              <a:ln>
                <a:noFill/>
              </a:ln>
              <a:solidFill>
                <a:prstClr val="white"/>
              </a:solidFill>
              <a:effectLst/>
              <a:uLnTx/>
              <a:uFillTx/>
              <a:latin typeface="Century Gothic" panose="020B0502020202020204"/>
              <a:ea typeface="+mn-ea"/>
              <a:cs typeface="+mn-cs"/>
            </a:endParaRPr>
          </a:p>
        </p:txBody>
      </p:sp>
    </p:spTree>
    <p:extLst>
      <p:ext uri="{BB962C8B-B14F-4D97-AF65-F5344CB8AC3E}">
        <p14:creationId xmlns:p14="http://schemas.microsoft.com/office/powerpoint/2010/main" val="3104668240"/>
      </p:ext>
    </p:extLst>
  </p:cSld>
  <p:clrMapOvr>
    <a:masterClrMapping/>
  </p:clrMapOvr>
</p:sldLayout>
</file>

<file path=ppt/slideLayouts/slideLayout250.xml><?xml version="1.0" encoding="utf-8"?>
<p:sldLayout xmlns:a="http://schemas.openxmlformats.org/drawingml/2006/main" xmlns:r="http://schemas.openxmlformats.org/officeDocument/2006/relationships" xmlns:p="http://schemas.openxmlformats.org/presentationml/2006/main" matchingName="Team 6 Members">
  <p:cSld name="Team 6 Members">
    <p:spTree>
      <p:nvGrpSpPr>
        <p:cNvPr id="1" name="Shape 328"/>
        <p:cNvGrpSpPr/>
        <p:nvPr/>
      </p:nvGrpSpPr>
      <p:grpSpPr>
        <a:xfrm>
          <a:off x="0" y="0"/>
          <a:ext cx="0" cy="0"/>
          <a:chOff x="0" y="0"/>
          <a:chExt cx="0" cy="0"/>
        </a:xfrm>
      </p:grpSpPr>
      <p:sp>
        <p:nvSpPr>
          <p:cNvPr id="329" name="Google Shape;329;p20"/>
          <p:cNvSpPr txBox="1">
            <a:spLocks noGrp="1"/>
          </p:cNvSpPr>
          <p:nvPr>
            <p:ph type="title"/>
          </p:nvPr>
        </p:nvSpPr>
        <p:spPr>
          <a:xfrm>
            <a:off x="432000" y="432000"/>
            <a:ext cx="11340000" cy="432000"/>
          </a:xfrm>
          <a:prstGeom prst="rect">
            <a:avLst/>
          </a:prstGeom>
          <a:noFill/>
          <a:ln>
            <a:noFill/>
          </a:ln>
        </p:spPr>
        <p:txBody>
          <a:bodyPr spcFirstLastPara="1" wrap="square" lIns="0" tIns="0" rIns="0" bIns="0" anchor="ctr" anchorCtr="0"/>
          <a:lstStyle>
            <a:lvl1pPr marR="0" lvl="0" algn="l" rtl="0">
              <a:lnSpc>
                <a:spcPct val="90000"/>
              </a:lnSpc>
              <a:spcBef>
                <a:spcPts val="0"/>
              </a:spcBef>
              <a:spcAft>
                <a:spcPts val="0"/>
              </a:spcAft>
              <a:buClr>
                <a:srgbClr val="3F3F3F"/>
              </a:buClr>
              <a:buSzPts val="4800"/>
              <a:buFont typeface="Economica"/>
              <a:buNone/>
              <a:defRPr sz="4800" b="0" i="0" u="none" strike="noStrike" cap="none">
                <a:solidFill>
                  <a:srgbClr val="3F3F3F"/>
                </a:solidFill>
                <a:latin typeface="Economica"/>
                <a:ea typeface="Economica"/>
                <a:cs typeface="Economica"/>
                <a:sym typeface="Economica"/>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endParaRPr/>
          </a:p>
        </p:txBody>
      </p:sp>
      <p:sp>
        <p:nvSpPr>
          <p:cNvPr id="330" name="Google Shape;330;p20"/>
          <p:cNvSpPr txBox="1">
            <a:spLocks noGrp="1"/>
          </p:cNvSpPr>
          <p:nvPr>
            <p:ph type="ftr" idx="11"/>
          </p:nvPr>
        </p:nvSpPr>
        <p:spPr>
          <a:xfrm>
            <a:off x="431999" y="6188628"/>
            <a:ext cx="8784941" cy="365125"/>
          </a:xfrm>
          <a:prstGeom prst="rect">
            <a:avLst/>
          </a:prstGeom>
          <a:noFill/>
          <a:ln>
            <a:noFill/>
          </a:ln>
        </p:spPr>
        <p:txBody>
          <a:bodyPr spcFirstLastPara="1" wrap="square" lIns="0" tIns="0" rIns="0" bIns="0" anchor="ctr" anchorCtr="0"/>
          <a:lstStyle>
            <a:lvl1pPr marR="0" lvl="0" algn="l" rtl="0">
              <a:spcBef>
                <a:spcPts val="0"/>
              </a:spcBef>
              <a:spcAft>
                <a:spcPts val="0"/>
              </a:spcAft>
              <a:buSzPts val="1400"/>
              <a:buNone/>
              <a:defRPr sz="1200" b="0" i="0" u="none" strike="noStrike" cap="none">
                <a:solidFill>
                  <a:srgbClr val="3F3F3F"/>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200" b="0" i="0" u="none" strike="noStrike" kern="0" cap="none" spc="0" normalizeH="0" baseline="0" noProof="0">
              <a:ln>
                <a:noFill/>
              </a:ln>
              <a:solidFill>
                <a:srgbClr val="3F3F3F"/>
              </a:solidFill>
              <a:effectLst/>
              <a:uLnTx/>
              <a:uFillTx/>
              <a:latin typeface="Calibri"/>
              <a:cs typeface="Calibri"/>
              <a:sym typeface="Calibri"/>
            </a:endParaRPr>
          </a:p>
        </p:txBody>
      </p:sp>
      <p:sp>
        <p:nvSpPr>
          <p:cNvPr id="331" name="Google Shape;331;p20"/>
          <p:cNvSpPr>
            <a:spLocks noGrp="1"/>
          </p:cNvSpPr>
          <p:nvPr>
            <p:ph type="sldNum" idx="12"/>
          </p:nvPr>
        </p:nvSpPr>
        <p:spPr>
          <a:xfrm>
            <a:off x="11496369" y="6155190"/>
            <a:ext cx="432000" cy="432000"/>
          </a:xfrm>
          <a:prstGeom prst="ellipse">
            <a:avLst/>
          </a:prstGeom>
          <a:noFill/>
          <a:ln w="9525" cap="flat" cmpd="sng">
            <a:solidFill>
              <a:schemeClr val="accent1"/>
            </a:solidFill>
            <a:prstDash val="solid"/>
            <a:round/>
            <a:headEnd type="none" w="sm" len="sm"/>
            <a:tailEnd type="none" w="sm" len="sm"/>
          </a:ln>
        </p:spPr>
        <p:txBody>
          <a:bodyPr spcFirstLastPara="1" wrap="square" lIns="0" tIns="0" rIns="0" bIns="0" anchor="ctr" anchorCtr="0">
            <a:noAutofit/>
          </a:bodyPr>
          <a:lstStyle>
            <a:lvl1pPr marL="0" marR="0" lvl="0" indent="0" algn="ctr" rtl="0">
              <a:spcBef>
                <a:spcPts val="0"/>
              </a:spcBef>
              <a:buNone/>
              <a:defRPr sz="1200" b="1" i="1" u="none" strike="noStrike" cap="none">
                <a:solidFill>
                  <a:srgbClr val="3F3F3F"/>
                </a:solidFill>
                <a:latin typeface="Rockwell"/>
                <a:ea typeface="Rockwell"/>
                <a:cs typeface="Rockwell"/>
                <a:sym typeface="Rockwell"/>
              </a:defRPr>
            </a:lvl1pPr>
            <a:lvl2pPr marL="0" marR="0" lvl="1" indent="0" algn="ctr" rtl="0">
              <a:spcBef>
                <a:spcPts val="0"/>
              </a:spcBef>
              <a:buNone/>
              <a:defRPr sz="1200" b="1" i="1" u="none" strike="noStrike" cap="none">
                <a:solidFill>
                  <a:srgbClr val="3F3F3F"/>
                </a:solidFill>
                <a:latin typeface="Rockwell"/>
                <a:ea typeface="Rockwell"/>
                <a:cs typeface="Rockwell"/>
                <a:sym typeface="Rockwell"/>
              </a:defRPr>
            </a:lvl2pPr>
            <a:lvl3pPr marL="0" marR="0" lvl="2" indent="0" algn="ctr" rtl="0">
              <a:spcBef>
                <a:spcPts val="0"/>
              </a:spcBef>
              <a:buNone/>
              <a:defRPr sz="1200" b="1" i="1" u="none" strike="noStrike" cap="none">
                <a:solidFill>
                  <a:srgbClr val="3F3F3F"/>
                </a:solidFill>
                <a:latin typeface="Rockwell"/>
                <a:ea typeface="Rockwell"/>
                <a:cs typeface="Rockwell"/>
                <a:sym typeface="Rockwell"/>
              </a:defRPr>
            </a:lvl3pPr>
            <a:lvl4pPr marL="0" marR="0" lvl="3" indent="0" algn="ctr" rtl="0">
              <a:spcBef>
                <a:spcPts val="0"/>
              </a:spcBef>
              <a:buNone/>
              <a:defRPr sz="1200" b="1" i="1" u="none" strike="noStrike" cap="none">
                <a:solidFill>
                  <a:srgbClr val="3F3F3F"/>
                </a:solidFill>
                <a:latin typeface="Rockwell"/>
                <a:ea typeface="Rockwell"/>
                <a:cs typeface="Rockwell"/>
                <a:sym typeface="Rockwell"/>
              </a:defRPr>
            </a:lvl4pPr>
            <a:lvl5pPr marL="0" marR="0" lvl="4" indent="0" algn="ctr" rtl="0">
              <a:spcBef>
                <a:spcPts val="0"/>
              </a:spcBef>
              <a:buNone/>
              <a:defRPr sz="1200" b="1" i="1" u="none" strike="noStrike" cap="none">
                <a:solidFill>
                  <a:srgbClr val="3F3F3F"/>
                </a:solidFill>
                <a:latin typeface="Rockwell"/>
                <a:ea typeface="Rockwell"/>
                <a:cs typeface="Rockwell"/>
                <a:sym typeface="Rockwell"/>
              </a:defRPr>
            </a:lvl5pPr>
            <a:lvl6pPr marL="0" marR="0" lvl="5" indent="0" algn="ctr" rtl="0">
              <a:spcBef>
                <a:spcPts val="0"/>
              </a:spcBef>
              <a:buNone/>
              <a:defRPr sz="1200" b="1" i="1" u="none" strike="noStrike" cap="none">
                <a:solidFill>
                  <a:srgbClr val="3F3F3F"/>
                </a:solidFill>
                <a:latin typeface="Rockwell"/>
                <a:ea typeface="Rockwell"/>
                <a:cs typeface="Rockwell"/>
                <a:sym typeface="Rockwell"/>
              </a:defRPr>
            </a:lvl6pPr>
            <a:lvl7pPr marL="0" marR="0" lvl="6" indent="0" algn="ctr" rtl="0">
              <a:spcBef>
                <a:spcPts val="0"/>
              </a:spcBef>
              <a:buNone/>
              <a:defRPr sz="1200" b="1" i="1" u="none" strike="noStrike" cap="none">
                <a:solidFill>
                  <a:srgbClr val="3F3F3F"/>
                </a:solidFill>
                <a:latin typeface="Rockwell"/>
                <a:ea typeface="Rockwell"/>
                <a:cs typeface="Rockwell"/>
                <a:sym typeface="Rockwell"/>
              </a:defRPr>
            </a:lvl7pPr>
            <a:lvl8pPr marL="0" marR="0" lvl="7" indent="0" algn="ctr" rtl="0">
              <a:spcBef>
                <a:spcPts val="0"/>
              </a:spcBef>
              <a:buNone/>
              <a:defRPr sz="1200" b="1" i="1" u="none" strike="noStrike" cap="none">
                <a:solidFill>
                  <a:srgbClr val="3F3F3F"/>
                </a:solidFill>
                <a:latin typeface="Rockwell"/>
                <a:ea typeface="Rockwell"/>
                <a:cs typeface="Rockwell"/>
                <a:sym typeface="Rockwell"/>
              </a:defRPr>
            </a:lvl8pPr>
            <a:lvl9pPr marL="0" marR="0" lvl="8" indent="0" algn="ctr" rtl="0">
              <a:spcBef>
                <a:spcPts val="0"/>
              </a:spcBef>
              <a:buNone/>
              <a:defRPr sz="1200" b="1" i="1" u="none" strike="noStrike" cap="none">
                <a:solidFill>
                  <a:srgbClr val="3F3F3F"/>
                </a:solidFill>
                <a:latin typeface="Rockwell"/>
                <a:ea typeface="Rockwell"/>
                <a:cs typeface="Rockwell"/>
                <a:sym typeface="Rockwell"/>
              </a:defRPr>
            </a:lvl9p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n-US" sz="1200" b="1" i="1" u="none" strike="noStrike" kern="0" cap="none" spc="0" normalizeH="0" baseline="0" noProof="0">
                <a:ln>
                  <a:noFill/>
                </a:ln>
                <a:solidFill>
                  <a:srgbClr val="3F3F3F"/>
                </a:solidFill>
                <a:effectLst/>
                <a:uLnTx/>
                <a:uFillTx/>
                <a:latin typeface="Rockwell"/>
                <a:sym typeface="Rockwell"/>
              </a:rPr>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t>‹#›</a:t>
            </a:fld>
            <a:endParaRPr kumimoji="0" sz="1200" b="1" i="1" u="none" strike="noStrike" kern="0" cap="none" spc="0" normalizeH="0" baseline="0" noProof="0">
              <a:ln>
                <a:noFill/>
              </a:ln>
              <a:solidFill>
                <a:srgbClr val="3F3F3F"/>
              </a:solidFill>
              <a:effectLst/>
              <a:uLnTx/>
              <a:uFillTx/>
              <a:latin typeface="Rockwell"/>
              <a:sym typeface="Rockwell"/>
            </a:endParaRPr>
          </a:p>
        </p:txBody>
      </p:sp>
      <p:sp>
        <p:nvSpPr>
          <p:cNvPr id="332" name="Google Shape;332;p20"/>
          <p:cNvSpPr txBox="1">
            <a:spLocks noGrp="1"/>
          </p:cNvSpPr>
          <p:nvPr>
            <p:ph type="body" idx="1"/>
          </p:nvPr>
        </p:nvSpPr>
        <p:spPr>
          <a:xfrm>
            <a:off x="2340113" y="4505325"/>
            <a:ext cx="1800000" cy="900000"/>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3F3F3F"/>
              </a:buClr>
              <a:buSzPts val="1600"/>
              <a:buFont typeface="Arial"/>
              <a:buNone/>
              <a:defRPr sz="16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33" name="Google Shape;333;p20"/>
          <p:cNvSpPr txBox="1">
            <a:spLocks noGrp="1"/>
          </p:cNvSpPr>
          <p:nvPr>
            <p:ph type="body" idx="2"/>
          </p:nvPr>
        </p:nvSpPr>
        <p:spPr>
          <a:xfrm>
            <a:off x="4248426" y="4505325"/>
            <a:ext cx="1800000" cy="900000"/>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3F3F3F"/>
              </a:buClr>
              <a:buSzPts val="1600"/>
              <a:buFont typeface="Arial"/>
              <a:buNone/>
              <a:defRPr sz="16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34" name="Google Shape;334;p20"/>
          <p:cNvSpPr txBox="1">
            <a:spLocks noGrp="1"/>
          </p:cNvSpPr>
          <p:nvPr>
            <p:ph type="body" idx="3"/>
          </p:nvPr>
        </p:nvSpPr>
        <p:spPr>
          <a:xfrm>
            <a:off x="6156739" y="4505325"/>
            <a:ext cx="1800000" cy="900000"/>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3F3F3F"/>
              </a:buClr>
              <a:buSzPts val="1600"/>
              <a:buFont typeface="Arial"/>
              <a:buNone/>
              <a:defRPr sz="16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35" name="Google Shape;335;p20"/>
          <p:cNvSpPr txBox="1">
            <a:spLocks noGrp="1"/>
          </p:cNvSpPr>
          <p:nvPr>
            <p:ph type="body" idx="4"/>
          </p:nvPr>
        </p:nvSpPr>
        <p:spPr>
          <a:xfrm>
            <a:off x="8065052" y="4505325"/>
            <a:ext cx="1800000" cy="900000"/>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3F3F3F"/>
              </a:buClr>
              <a:buSzPts val="1600"/>
              <a:buFont typeface="Arial"/>
              <a:buNone/>
              <a:defRPr sz="16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36" name="Google Shape;336;p20"/>
          <p:cNvSpPr txBox="1">
            <a:spLocks noGrp="1"/>
          </p:cNvSpPr>
          <p:nvPr>
            <p:ph type="body" idx="5"/>
          </p:nvPr>
        </p:nvSpPr>
        <p:spPr>
          <a:xfrm>
            <a:off x="431800" y="3926334"/>
            <a:ext cx="1800000" cy="504000"/>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3F3F3F"/>
              </a:buClr>
              <a:buSzPts val="1800"/>
              <a:buFont typeface="Arial"/>
              <a:buNone/>
              <a:defRPr sz="1800" b="1" i="0" u="none" strike="noStrike" cap="none">
                <a:solidFill>
                  <a:srgbClr val="3F3F3F"/>
                </a:solidFill>
                <a:latin typeface="Rockwell"/>
                <a:ea typeface="Rockwell"/>
                <a:cs typeface="Rockwell"/>
                <a:sym typeface="Rockwell"/>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37" name="Google Shape;337;p20"/>
          <p:cNvSpPr txBox="1">
            <a:spLocks noGrp="1"/>
          </p:cNvSpPr>
          <p:nvPr>
            <p:ph type="body" idx="6"/>
          </p:nvPr>
        </p:nvSpPr>
        <p:spPr>
          <a:xfrm>
            <a:off x="2340113" y="3926335"/>
            <a:ext cx="1800000" cy="504000"/>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3F3F3F"/>
              </a:buClr>
              <a:buSzPts val="1800"/>
              <a:buFont typeface="Arial"/>
              <a:buNone/>
              <a:defRPr sz="1800" b="1" i="0" u="none" strike="noStrike" cap="none">
                <a:solidFill>
                  <a:srgbClr val="3F3F3F"/>
                </a:solidFill>
                <a:latin typeface="Rockwell"/>
                <a:ea typeface="Rockwell"/>
                <a:cs typeface="Rockwell"/>
                <a:sym typeface="Rockwell"/>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38" name="Google Shape;338;p20"/>
          <p:cNvSpPr txBox="1">
            <a:spLocks noGrp="1"/>
          </p:cNvSpPr>
          <p:nvPr>
            <p:ph type="body" idx="7"/>
          </p:nvPr>
        </p:nvSpPr>
        <p:spPr>
          <a:xfrm>
            <a:off x="4248426" y="3926335"/>
            <a:ext cx="1800000" cy="504000"/>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3F3F3F"/>
              </a:buClr>
              <a:buSzPts val="1800"/>
              <a:buFont typeface="Arial"/>
              <a:buNone/>
              <a:defRPr sz="1800" b="1" i="0" u="none" strike="noStrike" cap="none">
                <a:solidFill>
                  <a:srgbClr val="3F3F3F"/>
                </a:solidFill>
                <a:latin typeface="Rockwell"/>
                <a:ea typeface="Rockwell"/>
                <a:cs typeface="Rockwell"/>
                <a:sym typeface="Rockwell"/>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39" name="Google Shape;339;p20"/>
          <p:cNvSpPr txBox="1">
            <a:spLocks noGrp="1"/>
          </p:cNvSpPr>
          <p:nvPr>
            <p:ph type="body" idx="8"/>
          </p:nvPr>
        </p:nvSpPr>
        <p:spPr>
          <a:xfrm>
            <a:off x="6156739" y="3926335"/>
            <a:ext cx="1800000" cy="504000"/>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3F3F3F"/>
              </a:buClr>
              <a:buSzPts val="1800"/>
              <a:buFont typeface="Arial"/>
              <a:buNone/>
              <a:defRPr sz="1800" b="1" i="0" u="none" strike="noStrike" cap="none">
                <a:solidFill>
                  <a:srgbClr val="3F3F3F"/>
                </a:solidFill>
                <a:latin typeface="Rockwell"/>
                <a:ea typeface="Rockwell"/>
                <a:cs typeface="Rockwell"/>
                <a:sym typeface="Rockwell"/>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40" name="Google Shape;340;p20"/>
          <p:cNvSpPr txBox="1">
            <a:spLocks noGrp="1"/>
          </p:cNvSpPr>
          <p:nvPr>
            <p:ph type="body" idx="9"/>
          </p:nvPr>
        </p:nvSpPr>
        <p:spPr>
          <a:xfrm>
            <a:off x="8065052" y="3926335"/>
            <a:ext cx="1800000" cy="504000"/>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3F3F3F"/>
              </a:buClr>
              <a:buSzPts val="1800"/>
              <a:buFont typeface="Arial"/>
              <a:buNone/>
              <a:defRPr sz="1800" b="1" i="0" u="none" strike="noStrike" cap="none">
                <a:solidFill>
                  <a:srgbClr val="3F3F3F"/>
                </a:solidFill>
                <a:latin typeface="Rockwell"/>
                <a:ea typeface="Rockwell"/>
                <a:cs typeface="Rockwell"/>
                <a:sym typeface="Rockwell"/>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41" name="Google Shape;341;p20"/>
          <p:cNvSpPr txBox="1">
            <a:spLocks noGrp="1"/>
          </p:cNvSpPr>
          <p:nvPr>
            <p:ph type="body" idx="13"/>
          </p:nvPr>
        </p:nvSpPr>
        <p:spPr>
          <a:xfrm>
            <a:off x="431800" y="4505325"/>
            <a:ext cx="1800000" cy="900000"/>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3F3F3F"/>
              </a:buClr>
              <a:buSzPts val="1600"/>
              <a:buFont typeface="Arial"/>
              <a:buNone/>
              <a:defRPr sz="16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42" name="Google Shape;342;p20"/>
          <p:cNvSpPr>
            <a:spLocks noGrp="1"/>
          </p:cNvSpPr>
          <p:nvPr>
            <p:ph type="pic" idx="14"/>
          </p:nvPr>
        </p:nvSpPr>
        <p:spPr>
          <a:xfrm>
            <a:off x="717088" y="2160704"/>
            <a:ext cx="1229425" cy="1229425"/>
          </a:xfrm>
          <a:prstGeom prst="ellipse">
            <a:avLst/>
          </a:prstGeom>
          <a:solidFill>
            <a:srgbClr val="F2F2F2"/>
          </a:solidFill>
          <a:ln w="9525" cap="flat" cmpd="sng">
            <a:solidFill>
              <a:srgbClr val="BFBFBF"/>
            </a:solidFill>
            <a:prstDash val="solid"/>
            <a:round/>
            <a:headEnd type="none" w="sm" len="sm"/>
            <a:tailEnd type="none" w="sm" len="sm"/>
          </a:ln>
        </p:spPr>
        <p:txBody>
          <a:bodyPr spcFirstLastPara="1" wrap="square" lIns="0" tIns="0" rIns="0" bIns="0" anchor="ctr" anchorCtr="0"/>
          <a:lstStyle>
            <a:lvl1pPr marR="0" lvl="0" algn="ctr" rtl="0">
              <a:lnSpc>
                <a:spcPct val="90000"/>
              </a:lnSpc>
              <a:spcBef>
                <a:spcPts val="1000"/>
              </a:spcBef>
              <a:spcAft>
                <a:spcPts val="0"/>
              </a:spcAft>
              <a:buClr>
                <a:srgbClr val="3F3F3F"/>
              </a:buClr>
              <a:buSzPts val="1800"/>
              <a:buFont typeface="Arial"/>
              <a:buNone/>
              <a:defRPr sz="1800" b="0" i="0" u="none" strike="noStrike" cap="none">
                <a:solidFill>
                  <a:srgbClr val="3F3F3F"/>
                </a:solidFill>
                <a:latin typeface="Calibri"/>
                <a:ea typeface="Calibri"/>
                <a:cs typeface="Calibri"/>
                <a:sym typeface="Calibri"/>
              </a:defRPr>
            </a:lvl1pPr>
            <a:lvl2pPr marR="0" lvl="1"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R="0" lvl="2"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R="0" lvl="3"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R="0" lvl="4"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R="0" lvl="5"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R="0" lvl="6"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R="0" lvl="7"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R="0" lvl="8"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43" name="Google Shape;343;p20"/>
          <p:cNvSpPr>
            <a:spLocks noGrp="1"/>
          </p:cNvSpPr>
          <p:nvPr>
            <p:ph type="pic" idx="15"/>
          </p:nvPr>
        </p:nvSpPr>
        <p:spPr>
          <a:xfrm>
            <a:off x="2625401" y="2160704"/>
            <a:ext cx="1229425" cy="1229425"/>
          </a:xfrm>
          <a:prstGeom prst="ellipse">
            <a:avLst/>
          </a:prstGeom>
          <a:solidFill>
            <a:srgbClr val="F2F2F2"/>
          </a:solidFill>
          <a:ln w="9525" cap="flat" cmpd="sng">
            <a:solidFill>
              <a:srgbClr val="BFBFBF"/>
            </a:solidFill>
            <a:prstDash val="solid"/>
            <a:round/>
            <a:headEnd type="none" w="sm" len="sm"/>
            <a:tailEnd type="none" w="sm" len="sm"/>
          </a:ln>
        </p:spPr>
        <p:txBody>
          <a:bodyPr spcFirstLastPara="1" wrap="square" lIns="0" tIns="0" rIns="0" bIns="0" anchor="ctr" anchorCtr="0"/>
          <a:lstStyle>
            <a:lvl1pPr marR="0" lvl="0" algn="ctr" rtl="0">
              <a:lnSpc>
                <a:spcPct val="90000"/>
              </a:lnSpc>
              <a:spcBef>
                <a:spcPts val="1000"/>
              </a:spcBef>
              <a:spcAft>
                <a:spcPts val="0"/>
              </a:spcAft>
              <a:buClr>
                <a:srgbClr val="3F3F3F"/>
              </a:buClr>
              <a:buSzPts val="1800"/>
              <a:buFont typeface="Arial"/>
              <a:buNone/>
              <a:defRPr sz="1800" b="0" i="0" u="none" strike="noStrike" cap="none">
                <a:solidFill>
                  <a:srgbClr val="3F3F3F"/>
                </a:solidFill>
                <a:latin typeface="Calibri"/>
                <a:ea typeface="Calibri"/>
                <a:cs typeface="Calibri"/>
                <a:sym typeface="Calibri"/>
              </a:defRPr>
            </a:lvl1pPr>
            <a:lvl2pPr marR="0" lvl="1"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R="0" lvl="2"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R="0" lvl="3"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R="0" lvl="4"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R="0" lvl="5"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R="0" lvl="6"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R="0" lvl="7"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R="0" lvl="8"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44" name="Google Shape;344;p20"/>
          <p:cNvSpPr>
            <a:spLocks noGrp="1"/>
          </p:cNvSpPr>
          <p:nvPr>
            <p:ph type="pic" idx="16"/>
          </p:nvPr>
        </p:nvSpPr>
        <p:spPr>
          <a:xfrm>
            <a:off x="4533714" y="2160704"/>
            <a:ext cx="1229425" cy="1229425"/>
          </a:xfrm>
          <a:prstGeom prst="ellipse">
            <a:avLst/>
          </a:prstGeom>
          <a:solidFill>
            <a:srgbClr val="F2F2F2"/>
          </a:solidFill>
          <a:ln w="9525" cap="flat" cmpd="sng">
            <a:solidFill>
              <a:srgbClr val="BFBFBF"/>
            </a:solidFill>
            <a:prstDash val="solid"/>
            <a:round/>
            <a:headEnd type="none" w="sm" len="sm"/>
            <a:tailEnd type="none" w="sm" len="sm"/>
          </a:ln>
        </p:spPr>
        <p:txBody>
          <a:bodyPr spcFirstLastPara="1" wrap="square" lIns="0" tIns="0" rIns="0" bIns="0" anchor="ctr" anchorCtr="0"/>
          <a:lstStyle>
            <a:lvl1pPr marR="0" lvl="0" algn="ctr" rtl="0">
              <a:lnSpc>
                <a:spcPct val="90000"/>
              </a:lnSpc>
              <a:spcBef>
                <a:spcPts val="1000"/>
              </a:spcBef>
              <a:spcAft>
                <a:spcPts val="0"/>
              </a:spcAft>
              <a:buClr>
                <a:srgbClr val="3F3F3F"/>
              </a:buClr>
              <a:buSzPts val="1800"/>
              <a:buFont typeface="Arial"/>
              <a:buNone/>
              <a:defRPr sz="1800" b="0" i="0" u="none" strike="noStrike" cap="none">
                <a:solidFill>
                  <a:srgbClr val="3F3F3F"/>
                </a:solidFill>
                <a:latin typeface="Calibri"/>
                <a:ea typeface="Calibri"/>
                <a:cs typeface="Calibri"/>
                <a:sym typeface="Calibri"/>
              </a:defRPr>
            </a:lvl1pPr>
            <a:lvl2pPr marR="0" lvl="1"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R="0" lvl="2"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R="0" lvl="3"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R="0" lvl="4"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R="0" lvl="5"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R="0" lvl="6"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R="0" lvl="7"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R="0" lvl="8"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45" name="Google Shape;345;p20"/>
          <p:cNvSpPr>
            <a:spLocks noGrp="1"/>
          </p:cNvSpPr>
          <p:nvPr>
            <p:ph type="pic" idx="17"/>
          </p:nvPr>
        </p:nvSpPr>
        <p:spPr>
          <a:xfrm>
            <a:off x="6442027" y="2160704"/>
            <a:ext cx="1229425" cy="1229425"/>
          </a:xfrm>
          <a:prstGeom prst="ellipse">
            <a:avLst/>
          </a:prstGeom>
          <a:solidFill>
            <a:srgbClr val="F2F2F2"/>
          </a:solidFill>
          <a:ln w="9525" cap="flat" cmpd="sng">
            <a:solidFill>
              <a:srgbClr val="BFBFBF"/>
            </a:solidFill>
            <a:prstDash val="solid"/>
            <a:round/>
            <a:headEnd type="none" w="sm" len="sm"/>
            <a:tailEnd type="none" w="sm" len="sm"/>
          </a:ln>
        </p:spPr>
        <p:txBody>
          <a:bodyPr spcFirstLastPara="1" wrap="square" lIns="0" tIns="0" rIns="0" bIns="0" anchor="ctr" anchorCtr="0"/>
          <a:lstStyle>
            <a:lvl1pPr marR="0" lvl="0" algn="ctr" rtl="0">
              <a:lnSpc>
                <a:spcPct val="90000"/>
              </a:lnSpc>
              <a:spcBef>
                <a:spcPts val="1000"/>
              </a:spcBef>
              <a:spcAft>
                <a:spcPts val="0"/>
              </a:spcAft>
              <a:buClr>
                <a:srgbClr val="3F3F3F"/>
              </a:buClr>
              <a:buSzPts val="1800"/>
              <a:buFont typeface="Arial"/>
              <a:buNone/>
              <a:defRPr sz="1800" b="0" i="0" u="none" strike="noStrike" cap="none">
                <a:solidFill>
                  <a:srgbClr val="3F3F3F"/>
                </a:solidFill>
                <a:latin typeface="Calibri"/>
                <a:ea typeface="Calibri"/>
                <a:cs typeface="Calibri"/>
                <a:sym typeface="Calibri"/>
              </a:defRPr>
            </a:lvl1pPr>
            <a:lvl2pPr marR="0" lvl="1"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R="0" lvl="2"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R="0" lvl="3"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R="0" lvl="4"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R="0" lvl="5"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R="0" lvl="6"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R="0" lvl="7"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R="0" lvl="8"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46" name="Google Shape;346;p20"/>
          <p:cNvSpPr>
            <a:spLocks noGrp="1"/>
          </p:cNvSpPr>
          <p:nvPr>
            <p:ph type="pic" idx="18"/>
          </p:nvPr>
        </p:nvSpPr>
        <p:spPr>
          <a:xfrm>
            <a:off x="8350340" y="2160704"/>
            <a:ext cx="1229425" cy="1229425"/>
          </a:xfrm>
          <a:prstGeom prst="ellipse">
            <a:avLst/>
          </a:prstGeom>
          <a:solidFill>
            <a:srgbClr val="F2F2F2"/>
          </a:solidFill>
          <a:ln w="9525" cap="flat" cmpd="sng">
            <a:solidFill>
              <a:srgbClr val="BFBFBF"/>
            </a:solidFill>
            <a:prstDash val="solid"/>
            <a:round/>
            <a:headEnd type="none" w="sm" len="sm"/>
            <a:tailEnd type="none" w="sm" len="sm"/>
          </a:ln>
        </p:spPr>
        <p:txBody>
          <a:bodyPr spcFirstLastPara="1" wrap="square" lIns="0" tIns="0" rIns="0" bIns="0" anchor="ctr" anchorCtr="0"/>
          <a:lstStyle>
            <a:lvl1pPr marR="0" lvl="0" algn="ctr" rtl="0">
              <a:lnSpc>
                <a:spcPct val="90000"/>
              </a:lnSpc>
              <a:spcBef>
                <a:spcPts val="1000"/>
              </a:spcBef>
              <a:spcAft>
                <a:spcPts val="0"/>
              </a:spcAft>
              <a:buClr>
                <a:srgbClr val="3F3F3F"/>
              </a:buClr>
              <a:buSzPts val="1800"/>
              <a:buFont typeface="Arial"/>
              <a:buNone/>
              <a:defRPr sz="1800" b="0" i="0" u="none" strike="noStrike" cap="none">
                <a:solidFill>
                  <a:srgbClr val="3F3F3F"/>
                </a:solidFill>
                <a:latin typeface="Calibri"/>
                <a:ea typeface="Calibri"/>
                <a:cs typeface="Calibri"/>
                <a:sym typeface="Calibri"/>
              </a:defRPr>
            </a:lvl1pPr>
            <a:lvl2pPr marR="0" lvl="1"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R="0" lvl="2"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R="0" lvl="3"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R="0" lvl="4"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R="0" lvl="5"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R="0" lvl="6"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R="0" lvl="7"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R="0" lvl="8"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47" name="Google Shape;347;p20"/>
          <p:cNvSpPr>
            <a:spLocks noGrp="1"/>
          </p:cNvSpPr>
          <p:nvPr>
            <p:ph type="pic" idx="19"/>
          </p:nvPr>
        </p:nvSpPr>
        <p:spPr>
          <a:xfrm>
            <a:off x="10258651" y="2160704"/>
            <a:ext cx="1229425" cy="1229425"/>
          </a:xfrm>
          <a:prstGeom prst="ellipse">
            <a:avLst/>
          </a:prstGeom>
          <a:solidFill>
            <a:srgbClr val="F2F2F2"/>
          </a:solidFill>
          <a:ln w="9525" cap="flat" cmpd="sng">
            <a:solidFill>
              <a:srgbClr val="BFBFBF"/>
            </a:solidFill>
            <a:prstDash val="solid"/>
            <a:round/>
            <a:headEnd type="none" w="sm" len="sm"/>
            <a:tailEnd type="none" w="sm" len="sm"/>
          </a:ln>
        </p:spPr>
        <p:txBody>
          <a:bodyPr spcFirstLastPara="1" wrap="square" lIns="0" tIns="0" rIns="0" bIns="0" anchor="ctr" anchorCtr="0"/>
          <a:lstStyle>
            <a:lvl1pPr marR="0" lvl="0" algn="ctr" rtl="0">
              <a:lnSpc>
                <a:spcPct val="90000"/>
              </a:lnSpc>
              <a:spcBef>
                <a:spcPts val="1000"/>
              </a:spcBef>
              <a:spcAft>
                <a:spcPts val="0"/>
              </a:spcAft>
              <a:buClr>
                <a:srgbClr val="3F3F3F"/>
              </a:buClr>
              <a:buSzPts val="1800"/>
              <a:buFont typeface="Arial"/>
              <a:buNone/>
              <a:defRPr sz="1800" b="0" i="0" u="none" strike="noStrike" cap="none">
                <a:solidFill>
                  <a:srgbClr val="3F3F3F"/>
                </a:solidFill>
                <a:latin typeface="Calibri"/>
                <a:ea typeface="Calibri"/>
                <a:cs typeface="Calibri"/>
                <a:sym typeface="Calibri"/>
              </a:defRPr>
            </a:lvl1pPr>
            <a:lvl2pPr marR="0" lvl="1"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R="0" lvl="2"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R="0" lvl="3"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R="0" lvl="4"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R="0" lvl="5"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R="0" lvl="6"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R="0" lvl="7"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R="0" lvl="8"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48" name="Google Shape;348;p20"/>
          <p:cNvSpPr txBox="1">
            <a:spLocks noGrp="1"/>
          </p:cNvSpPr>
          <p:nvPr>
            <p:ph type="body" idx="20"/>
          </p:nvPr>
        </p:nvSpPr>
        <p:spPr>
          <a:xfrm>
            <a:off x="9973363" y="3925888"/>
            <a:ext cx="1800000" cy="504825"/>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3F3F3F"/>
              </a:buClr>
              <a:buSzPts val="1800"/>
              <a:buFont typeface="Arial"/>
              <a:buNone/>
              <a:defRPr sz="1800" b="1" i="0" u="none" strike="noStrike" cap="none">
                <a:solidFill>
                  <a:srgbClr val="3F3F3F"/>
                </a:solidFill>
                <a:latin typeface="Rockwell"/>
                <a:ea typeface="Rockwell"/>
                <a:cs typeface="Rockwell"/>
                <a:sym typeface="Rockwell"/>
              </a:defRPr>
            </a:lvl1pPr>
            <a:lvl2pPr marL="914400" marR="0" lvl="1" indent="-228600" algn="ctr" rtl="0">
              <a:lnSpc>
                <a:spcPct val="90000"/>
              </a:lnSpc>
              <a:spcBef>
                <a:spcPts val="500"/>
              </a:spcBef>
              <a:spcAft>
                <a:spcPts val="0"/>
              </a:spcAft>
              <a:buClr>
                <a:srgbClr val="3F3F3F"/>
              </a:buClr>
              <a:buSzPts val="1600"/>
              <a:buFont typeface="Arial"/>
              <a:buNone/>
              <a:defRPr sz="1600" b="0" i="0" u="none" strike="noStrike" cap="none">
                <a:solidFill>
                  <a:srgbClr val="3F3F3F"/>
                </a:solidFill>
                <a:latin typeface="Calibri"/>
                <a:ea typeface="Calibri"/>
                <a:cs typeface="Calibri"/>
                <a:sym typeface="Calibri"/>
              </a:defRPr>
            </a:lvl2pPr>
            <a:lvl3pPr marL="1371600" marR="0" lvl="2" indent="-228600" algn="ctr" rtl="0">
              <a:lnSpc>
                <a:spcPct val="90000"/>
              </a:lnSpc>
              <a:spcBef>
                <a:spcPts val="500"/>
              </a:spcBef>
              <a:spcAft>
                <a:spcPts val="0"/>
              </a:spcAft>
              <a:buClr>
                <a:srgbClr val="3F3F3F"/>
              </a:buClr>
              <a:buSzPts val="1400"/>
              <a:buFont typeface="Arial"/>
              <a:buNone/>
              <a:defRPr sz="1400" b="0" i="0" u="none" strike="noStrike" cap="none">
                <a:solidFill>
                  <a:srgbClr val="3F3F3F"/>
                </a:solidFill>
                <a:latin typeface="Calibri"/>
                <a:ea typeface="Calibri"/>
                <a:cs typeface="Calibri"/>
                <a:sym typeface="Calibri"/>
              </a:defRPr>
            </a:lvl3pPr>
            <a:lvl4pPr marL="1828800" marR="0" lvl="3" indent="-228600" algn="ctr" rtl="0">
              <a:lnSpc>
                <a:spcPct val="90000"/>
              </a:lnSpc>
              <a:spcBef>
                <a:spcPts val="500"/>
              </a:spcBef>
              <a:spcAft>
                <a:spcPts val="0"/>
              </a:spcAft>
              <a:buClr>
                <a:srgbClr val="3F3F3F"/>
              </a:buClr>
              <a:buSzPts val="1400"/>
              <a:buFont typeface="Arial"/>
              <a:buNone/>
              <a:defRPr sz="1400" b="0" i="0" u="none" strike="noStrike" cap="none">
                <a:solidFill>
                  <a:srgbClr val="3F3F3F"/>
                </a:solidFill>
                <a:latin typeface="Calibri"/>
                <a:ea typeface="Calibri"/>
                <a:cs typeface="Calibri"/>
                <a:sym typeface="Calibri"/>
              </a:defRPr>
            </a:lvl4pPr>
            <a:lvl5pPr marL="2286000" marR="0" lvl="4" indent="-228600" algn="ctr" rtl="0">
              <a:lnSpc>
                <a:spcPct val="90000"/>
              </a:lnSpc>
              <a:spcBef>
                <a:spcPts val="500"/>
              </a:spcBef>
              <a:spcAft>
                <a:spcPts val="0"/>
              </a:spcAft>
              <a:buClr>
                <a:srgbClr val="3F3F3F"/>
              </a:buClr>
              <a:buSzPts val="1400"/>
              <a:buFont typeface="Arial"/>
              <a:buNone/>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49" name="Google Shape;349;p20"/>
          <p:cNvSpPr txBox="1">
            <a:spLocks noGrp="1"/>
          </p:cNvSpPr>
          <p:nvPr>
            <p:ph type="body" idx="21"/>
          </p:nvPr>
        </p:nvSpPr>
        <p:spPr>
          <a:xfrm>
            <a:off x="9973363" y="4505325"/>
            <a:ext cx="1800000" cy="900113"/>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3F3F3F"/>
              </a:buClr>
              <a:buSzPts val="1800"/>
              <a:buFont typeface="Arial"/>
              <a:buNone/>
              <a:defRPr sz="18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Tree>
    <p:extLst>
      <p:ext uri="{BB962C8B-B14F-4D97-AF65-F5344CB8AC3E}">
        <p14:creationId xmlns:p14="http://schemas.microsoft.com/office/powerpoint/2010/main" val="3465516773"/>
      </p:ext>
    </p:extLst>
  </p:cSld>
  <p:clrMapOvr>
    <a:masterClrMapping/>
  </p:clrMapOvr>
</p:sldLayout>
</file>

<file path=ppt/slideLayouts/slideLayout251.xml><?xml version="1.0" encoding="utf-8"?>
<p:sldLayout xmlns:a="http://schemas.openxmlformats.org/drawingml/2006/main" xmlns:r="http://schemas.openxmlformats.org/officeDocument/2006/relationships" xmlns:p="http://schemas.openxmlformats.org/presentationml/2006/main" matchingName="Title and Subtitle Only">
  <p:cSld name="Title and Subtitle Only">
    <p:spTree>
      <p:nvGrpSpPr>
        <p:cNvPr id="1" name="Shape 350"/>
        <p:cNvGrpSpPr/>
        <p:nvPr/>
      </p:nvGrpSpPr>
      <p:grpSpPr>
        <a:xfrm>
          <a:off x="0" y="0"/>
          <a:ext cx="0" cy="0"/>
          <a:chOff x="0" y="0"/>
          <a:chExt cx="0" cy="0"/>
        </a:xfrm>
      </p:grpSpPr>
      <p:sp>
        <p:nvSpPr>
          <p:cNvPr id="351" name="Google Shape;351;p21"/>
          <p:cNvSpPr/>
          <p:nvPr/>
        </p:nvSpPr>
        <p:spPr>
          <a:xfrm rot="4308689">
            <a:off x="8139110" y="-52404"/>
            <a:ext cx="648657" cy="777553"/>
          </a:xfrm>
          <a:custGeom>
            <a:avLst/>
            <a:gdLst/>
            <a:ahLst/>
            <a:cxnLst/>
            <a:rect l="l" t="t" r="r" b="b"/>
            <a:pathLst>
              <a:path w="648657" h="777553" extrusionOk="0">
                <a:moveTo>
                  <a:pt x="0" y="777553"/>
                </a:moveTo>
                <a:lnTo>
                  <a:pt x="255474" y="0"/>
                </a:lnTo>
                <a:lnTo>
                  <a:pt x="648657" y="713937"/>
                </a:lnTo>
                <a:lnTo>
                  <a:pt x="0" y="777553"/>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352" name="Google Shape;352;p21"/>
          <p:cNvSpPr/>
          <p:nvPr/>
        </p:nvSpPr>
        <p:spPr>
          <a:xfrm rot="4308689">
            <a:off x="8878526" y="-532562"/>
            <a:ext cx="3571215" cy="3737093"/>
          </a:xfrm>
          <a:custGeom>
            <a:avLst/>
            <a:gdLst/>
            <a:ahLst/>
            <a:cxnLst/>
            <a:rect l="l" t="t" r="r" b="b"/>
            <a:pathLst>
              <a:path w="3571215" h="3737093" extrusionOk="0">
                <a:moveTo>
                  <a:pt x="0" y="3023156"/>
                </a:moveTo>
                <a:lnTo>
                  <a:pt x="993291" y="0"/>
                </a:lnTo>
                <a:lnTo>
                  <a:pt x="3571215" y="847006"/>
                </a:lnTo>
                <a:lnTo>
                  <a:pt x="1392370" y="3639100"/>
                </a:lnTo>
                <a:lnTo>
                  <a:pt x="393183" y="3737093"/>
                </a:lnTo>
                <a:lnTo>
                  <a:pt x="0" y="3023156"/>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353" name="Google Shape;353;p21"/>
          <p:cNvSpPr txBox="1">
            <a:spLocks noGrp="1"/>
          </p:cNvSpPr>
          <p:nvPr>
            <p:ph type="title"/>
          </p:nvPr>
        </p:nvSpPr>
        <p:spPr>
          <a:xfrm>
            <a:off x="432000" y="432000"/>
            <a:ext cx="11340000" cy="432000"/>
          </a:xfrm>
          <a:prstGeom prst="rect">
            <a:avLst/>
          </a:prstGeom>
          <a:noFill/>
          <a:ln>
            <a:noFill/>
          </a:ln>
        </p:spPr>
        <p:txBody>
          <a:bodyPr spcFirstLastPara="1" wrap="square" lIns="0" tIns="0" rIns="0" bIns="0" anchor="ctr" anchorCtr="0"/>
          <a:lstStyle>
            <a:lvl1pPr marR="0" lvl="0" algn="l" rtl="0">
              <a:lnSpc>
                <a:spcPct val="90000"/>
              </a:lnSpc>
              <a:spcBef>
                <a:spcPts val="0"/>
              </a:spcBef>
              <a:spcAft>
                <a:spcPts val="0"/>
              </a:spcAft>
              <a:buClr>
                <a:srgbClr val="3F3F3F"/>
              </a:buClr>
              <a:buSzPts val="4800"/>
              <a:buFont typeface="Economica"/>
              <a:buNone/>
              <a:defRPr sz="4800" b="0" i="0" u="none" strike="noStrike" cap="none">
                <a:solidFill>
                  <a:srgbClr val="3F3F3F"/>
                </a:solidFill>
                <a:latin typeface="Economica"/>
                <a:ea typeface="Economica"/>
                <a:cs typeface="Economica"/>
                <a:sym typeface="Economica"/>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endParaRPr/>
          </a:p>
        </p:txBody>
      </p:sp>
      <p:sp>
        <p:nvSpPr>
          <p:cNvPr id="354" name="Google Shape;354;p21"/>
          <p:cNvSpPr txBox="1">
            <a:spLocks noGrp="1"/>
          </p:cNvSpPr>
          <p:nvPr>
            <p:ph type="ftr" idx="11"/>
          </p:nvPr>
        </p:nvSpPr>
        <p:spPr>
          <a:xfrm>
            <a:off x="431999" y="6188628"/>
            <a:ext cx="8784941" cy="365125"/>
          </a:xfrm>
          <a:prstGeom prst="rect">
            <a:avLst/>
          </a:prstGeom>
          <a:noFill/>
          <a:ln>
            <a:noFill/>
          </a:ln>
        </p:spPr>
        <p:txBody>
          <a:bodyPr spcFirstLastPara="1" wrap="square" lIns="0" tIns="0" rIns="0" bIns="0" anchor="ctr" anchorCtr="0"/>
          <a:lstStyle>
            <a:lvl1pPr marR="0" lvl="0" algn="l" rtl="0">
              <a:spcBef>
                <a:spcPts val="0"/>
              </a:spcBef>
              <a:spcAft>
                <a:spcPts val="0"/>
              </a:spcAft>
              <a:buSzPts val="1400"/>
              <a:buNone/>
              <a:defRPr sz="1200" b="0" i="0" u="none" strike="noStrike" cap="none">
                <a:solidFill>
                  <a:srgbClr val="3F3F3F"/>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200" b="0" i="0" u="none" strike="noStrike" kern="0" cap="none" spc="0" normalizeH="0" baseline="0" noProof="0">
              <a:ln>
                <a:noFill/>
              </a:ln>
              <a:solidFill>
                <a:srgbClr val="3F3F3F"/>
              </a:solidFill>
              <a:effectLst/>
              <a:uLnTx/>
              <a:uFillTx/>
              <a:latin typeface="Calibri"/>
              <a:cs typeface="Calibri"/>
              <a:sym typeface="Calibri"/>
            </a:endParaRPr>
          </a:p>
        </p:txBody>
      </p:sp>
      <p:sp>
        <p:nvSpPr>
          <p:cNvPr id="355" name="Google Shape;355;p21"/>
          <p:cNvSpPr>
            <a:spLocks noGrp="1"/>
          </p:cNvSpPr>
          <p:nvPr>
            <p:ph type="sldNum" idx="12"/>
          </p:nvPr>
        </p:nvSpPr>
        <p:spPr>
          <a:xfrm>
            <a:off x="11496369" y="6155190"/>
            <a:ext cx="432000" cy="432000"/>
          </a:xfrm>
          <a:prstGeom prst="ellipse">
            <a:avLst/>
          </a:prstGeom>
          <a:noFill/>
          <a:ln w="9525" cap="flat" cmpd="sng">
            <a:solidFill>
              <a:schemeClr val="accent1"/>
            </a:solidFill>
            <a:prstDash val="solid"/>
            <a:round/>
            <a:headEnd type="none" w="sm" len="sm"/>
            <a:tailEnd type="none" w="sm" len="sm"/>
          </a:ln>
        </p:spPr>
        <p:txBody>
          <a:bodyPr spcFirstLastPara="1" wrap="square" lIns="0" tIns="0" rIns="0" bIns="0" anchor="ctr" anchorCtr="0">
            <a:noAutofit/>
          </a:bodyPr>
          <a:lstStyle>
            <a:lvl1pPr marL="0" marR="0" lvl="0" indent="0" algn="ctr" rtl="0">
              <a:spcBef>
                <a:spcPts val="0"/>
              </a:spcBef>
              <a:buNone/>
              <a:defRPr sz="1200" b="1" i="1" u="none" strike="noStrike" cap="none">
                <a:solidFill>
                  <a:srgbClr val="3F3F3F"/>
                </a:solidFill>
                <a:latin typeface="Rockwell"/>
                <a:ea typeface="Rockwell"/>
                <a:cs typeface="Rockwell"/>
                <a:sym typeface="Rockwell"/>
              </a:defRPr>
            </a:lvl1pPr>
            <a:lvl2pPr marL="0" marR="0" lvl="1" indent="0" algn="ctr" rtl="0">
              <a:spcBef>
                <a:spcPts val="0"/>
              </a:spcBef>
              <a:buNone/>
              <a:defRPr sz="1200" b="1" i="1" u="none" strike="noStrike" cap="none">
                <a:solidFill>
                  <a:srgbClr val="3F3F3F"/>
                </a:solidFill>
                <a:latin typeface="Rockwell"/>
                <a:ea typeface="Rockwell"/>
                <a:cs typeface="Rockwell"/>
                <a:sym typeface="Rockwell"/>
              </a:defRPr>
            </a:lvl2pPr>
            <a:lvl3pPr marL="0" marR="0" lvl="2" indent="0" algn="ctr" rtl="0">
              <a:spcBef>
                <a:spcPts val="0"/>
              </a:spcBef>
              <a:buNone/>
              <a:defRPr sz="1200" b="1" i="1" u="none" strike="noStrike" cap="none">
                <a:solidFill>
                  <a:srgbClr val="3F3F3F"/>
                </a:solidFill>
                <a:latin typeface="Rockwell"/>
                <a:ea typeface="Rockwell"/>
                <a:cs typeface="Rockwell"/>
                <a:sym typeface="Rockwell"/>
              </a:defRPr>
            </a:lvl3pPr>
            <a:lvl4pPr marL="0" marR="0" lvl="3" indent="0" algn="ctr" rtl="0">
              <a:spcBef>
                <a:spcPts val="0"/>
              </a:spcBef>
              <a:buNone/>
              <a:defRPr sz="1200" b="1" i="1" u="none" strike="noStrike" cap="none">
                <a:solidFill>
                  <a:srgbClr val="3F3F3F"/>
                </a:solidFill>
                <a:latin typeface="Rockwell"/>
                <a:ea typeface="Rockwell"/>
                <a:cs typeface="Rockwell"/>
                <a:sym typeface="Rockwell"/>
              </a:defRPr>
            </a:lvl4pPr>
            <a:lvl5pPr marL="0" marR="0" lvl="4" indent="0" algn="ctr" rtl="0">
              <a:spcBef>
                <a:spcPts val="0"/>
              </a:spcBef>
              <a:buNone/>
              <a:defRPr sz="1200" b="1" i="1" u="none" strike="noStrike" cap="none">
                <a:solidFill>
                  <a:srgbClr val="3F3F3F"/>
                </a:solidFill>
                <a:latin typeface="Rockwell"/>
                <a:ea typeface="Rockwell"/>
                <a:cs typeface="Rockwell"/>
                <a:sym typeface="Rockwell"/>
              </a:defRPr>
            </a:lvl5pPr>
            <a:lvl6pPr marL="0" marR="0" lvl="5" indent="0" algn="ctr" rtl="0">
              <a:spcBef>
                <a:spcPts val="0"/>
              </a:spcBef>
              <a:buNone/>
              <a:defRPr sz="1200" b="1" i="1" u="none" strike="noStrike" cap="none">
                <a:solidFill>
                  <a:srgbClr val="3F3F3F"/>
                </a:solidFill>
                <a:latin typeface="Rockwell"/>
                <a:ea typeface="Rockwell"/>
                <a:cs typeface="Rockwell"/>
                <a:sym typeface="Rockwell"/>
              </a:defRPr>
            </a:lvl6pPr>
            <a:lvl7pPr marL="0" marR="0" lvl="6" indent="0" algn="ctr" rtl="0">
              <a:spcBef>
                <a:spcPts val="0"/>
              </a:spcBef>
              <a:buNone/>
              <a:defRPr sz="1200" b="1" i="1" u="none" strike="noStrike" cap="none">
                <a:solidFill>
                  <a:srgbClr val="3F3F3F"/>
                </a:solidFill>
                <a:latin typeface="Rockwell"/>
                <a:ea typeface="Rockwell"/>
                <a:cs typeface="Rockwell"/>
                <a:sym typeface="Rockwell"/>
              </a:defRPr>
            </a:lvl7pPr>
            <a:lvl8pPr marL="0" marR="0" lvl="7" indent="0" algn="ctr" rtl="0">
              <a:spcBef>
                <a:spcPts val="0"/>
              </a:spcBef>
              <a:buNone/>
              <a:defRPr sz="1200" b="1" i="1" u="none" strike="noStrike" cap="none">
                <a:solidFill>
                  <a:srgbClr val="3F3F3F"/>
                </a:solidFill>
                <a:latin typeface="Rockwell"/>
                <a:ea typeface="Rockwell"/>
                <a:cs typeface="Rockwell"/>
                <a:sym typeface="Rockwell"/>
              </a:defRPr>
            </a:lvl8pPr>
            <a:lvl9pPr marL="0" marR="0" lvl="8" indent="0" algn="ctr" rtl="0">
              <a:spcBef>
                <a:spcPts val="0"/>
              </a:spcBef>
              <a:buNone/>
              <a:defRPr sz="1200" b="1" i="1" u="none" strike="noStrike" cap="none">
                <a:solidFill>
                  <a:srgbClr val="3F3F3F"/>
                </a:solidFill>
                <a:latin typeface="Rockwell"/>
                <a:ea typeface="Rockwell"/>
                <a:cs typeface="Rockwell"/>
                <a:sym typeface="Rockwell"/>
              </a:defRPr>
            </a:lvl9p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n-US" sz="1200" b="1" i="1" u="none" strike="noStrike" kern="0" cap="none" spc="0" normalizeH="0" baseline="0" noProof="0">
                <a:ln>
                  <a:noFill/>
                </a:ln>
                <a:solidFill>
                  <a:srgbClr val="3F3F3F"/>
                </a:solidFill>
                <a:effectLst/>
                <a:uLnTx/>
                <a:uFillTx/>
                <a:latin typeface="Rockwell"/>
                <a:sym typeface="Rockwell"/>
              </a:rPr>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t>‹#›</a:t>
            </a:fld>
            <a:endParaRPr kumimoji="0" sz="1200" b="1" i="1" u="none" strike="noStrike" kern="0" cap="none" spc="0" normalizeH="0" baseline="0" noProof="0">
              <a:ln>
                <a:noFill/>
              </a:ln>
              <a:solidFill>
                <a:srgbClr val="3F3F3F"/>
              </a:solidFill>
              <a:effectLst/>
              <a:uLnTx/>
              <a:uFillTx/>
              <a:latin typeface="Rockwell"/>
              <a:sym typeface="Rockwell"/>
            </a:endParaRPr>
          </a:p>
        </p:txBody>
      </p:sp>
      <p:sp>
        <p:nvSpPr>
          <p:cNvPr id="356" name="Google Shape;356;p21"/>
          <p:cNvSpPr/>
          <p:nvPr/>
        </p:nvSpPr>
        <p:spPr>
          <a:xfrm rot="4308689">
            <a:off x="9191192" y="1651650"/>
            <a:ext cx="1980696" cy="2066510"/>
          </a:xfrm>
          <a:custGeom>
            <a:avLst/>
            <a:gdLst/>
            <a:ahLst/>
            <a:cxnLst/>
            <a:rect l="l" t="t" r="r" b="b"/>
            <a:pathLst>
              <a:path w="1980696" h="2066510" extrusionOk="0">
                <a:moveTo>
                  <a:pt x="0" y="2066510"/>
                </a:moveTo>
                <a:lnTo>
                  <a:pt x="1138078" y="0"/>
                </a:lnTo>
                <a:lnTo>
                  <a:pt x="1980696" y="1530016"/>
                </a:lnTo>
                <a:lnTo>
                  <a:pt x="1459417" y="2066510"/>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357" name="Google Shape;357;p21"/>
          <p:cNvSpPr/>
          <p:nvPr/>
        </p:nvSpPr>
        <p:spPr>
          <a:xfrm rot="-7769131">
            <a:off x="9457431" y="3977898"/>
            <a:ext cx="346713" cy="206124"/>
          </a:xfrm>
          <a:custGeom>
            <a:avLst/>
            <a:gdLst/>
            <a:ahLst/>
            <a:cxnLst/>
            <a:rect l="l" t="t" r="r" b="b"/>
            <a:pathLst>
              <a:path w="346713" h="206124" extrusionOk="0">
                <a:moveTo>
                  <a:pt x="346713" y="206124"/>
                </a:moveTo>
                <a:lnTo>
                  <a:pt x="0" y="206124"/>
                </a:lnTo>
                <a:lnTo>
                  <a:pt x="86666" y="0"/>
                </a:lnTo>
                <a:lnTo>
                  <a:pt x="346713" y="206124"/>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358" name="Google Shape;358;p21"/>
          <p:cNvSpPr/>
          <p:nvPr/>
        </p:nvSpPr>
        <p:spPr>
          <a:xfrm rot="-9168920">
            <a:off x="9528615" y="3713859"/>
            <a:ext cx="710669" cy="335543"/>
          </a:xfrm>
          <a:custGeom>
            <a:avLst/>
            <a:gdLst/>
            <a:ahLst/>
            <a:cxnLst/>
            <a:rect l="l" t="t" r="r" b="b"/>
            <a:pathLst>
              <a:path w="710669" h="335543" extrusionOk="0">
                <a:moveTo>
                  <a:pt x="710669" y="176660"/>
                </a:moveTo>
                <a:lnTo>
                  <a:pt x="0" y="335543"/>
                </a:lnTo>
                <a:lnTo>
                  <a:pt x="141082" y="0"/>
                </a:lnTo>
                <a:lnTo>
                  <a:pt x="487795" y="0"/>
                </a:lnTo>
                <a:lnTo>
                  <a:pt x="710669" y="176660"/>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359" name="Google Shape;359;p21"/>
          <p:cNvSpPr/>
          <p:nvPr/>
        </p:nvSpPr>
        <p:spPr>
          <a:xfrm rot="4308689">
            <a:off x="8785444" y="1075879"/>
            <a:ext cx="1246227" cy="1580187"/>
          </a:xfrm>
          <a:custGeom>
            <a:avLst/>
            <a:gdLst/>
            <a:ahLst/>
            <a:cxnLst/>
            <a:rect l="l" t="t" r="r" b="b"/>
            <a:pathLst>
              <a:path w="1246227" h="1580187" extrusionOk="0">
                <a:moveTo>
                  <a:pt x="0" y="1580187"/>
                </a:moveTo>
                <a:lnTo>
                  <a:pt x="1168783" y="0"/>
                </a:lnTo>
                <a:lnTo>
                  <a:pt x="1246227" y="105569"/>
                </a:lnTo>
                <a:lnTo>
                  <a:pt x="358471" y="1574380"/>
                </a:lnTo>
                <a:lnTo>
                  <a:pt x="0" y="1580187"/>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360" name="Google Shape;360;p21"/>
          <p:cNvSpPr/>
          <p:nvPr/>
        </p:nvSpPr>
        <p:spPr>
          <a:xfrm rot="-4406895">
            <a:off x="11374788" y="2846425"/>
            <a:ext cx="243160" cy="406553"/>
          </a:xfrm>
          <a:custGeom>
            <a:avLst/>
            <a:gdLst/>
            <a:ahLst/>
            <a:cxnLst/>
            <a:rect l="l" t="t" r="r" b="b"/>
            <a:pathLst>
              <a:path w="243160" h="406553" extrusionOk="0">
                <a:moveTo>
                  <a:pt x="243160" y="342071"/>
                </a:moveTo>
                <a:lnTo>
                  <a:pt x="156493" y="406553"/>
                </a:lnTo>
                <a:lnTo>
                  <a:pt x="0" y="0"/>
                </a:lnTo>
                <a:lnTo>
                  <a:pt x="243160" y="342071"/>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361" name="Google Shape;361;p21"/>
          <p:cNvSpPr/>
          <p:nvPr/>
        </p:nvSpPr>
        <p:spPr>
          <a:xfrm rot="-4406895">
            <a:off x="10879052" y="2627354"/>
            <a:ext cx="692798" cy="510610"/>
          </a:xfrm>
          <a:custGeom>
            <a:avLst/>
            <a:gdLst/>
            <a:ahLst/>
            <a:cxnLst/>
            <a:rect l="l" t="t" r="r" b="b"/>
            <a:pathLst>
              <a:path w="692798" h="510610" extrusionOk="0">
                <a:moveTo>
                  <a:pt x="692798" y="224339"/>
                </a:moveTo>
                <a:lnTo>
                  <a:pt x="308036" y="510610"/>
                </a:lnTo>
                <a:lnTo>
                  <a:pt x="64876" y="168539"/>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362" name="Google Shape;362;p21"/>
          <p:cNvSpPr txBox="1">
            <a:spLocks noGrp="1"/>
          </p:cNvSpPr>
          <p:nvPr>
            <p:ph type="body" idx="1"/>
          </p:nvPr>
        </p:nvSpPr>
        <p:spPr>
          <a:xfrm>
            <a:off x="431800" y="1080000"/>
            <a:ext cx="11339513" cy="276561"/>
          </a:xfrm>
          <a:prstGeom prst="rect">
            <a:avLst/>
          </a:prstGeom>
          <a:noFill/>
          <a:ln>
            <a:noFill/>
          </a:ln>
        </p:spPr>
        <p:txBody>
          <a:bodyPr spcFirstLastPara="1" wrap="square" lIns="0" tIns="0" rIns="0" bIns="0" anchor="t" anchorCtr="0"/>
          <a:lstStyle>
            <a:lvl1pPr marL="457200" marR="0" lvl="0" indent="-228600" algn="l" rtl="0">
              <a:lnSpc>
                <a:spcPct val="90000"/>
              </a:lnSpc>
              <a:spcBef>
                <a:spcPts val="1000"/>
              </a:spcBef>
              <a:spcAft>
                <a:spcPts val="0"/>
              </a:spcAft>
              <a:buClr>
                <a:srgbClr val="3F3F3F"/>
              </a:buClr>
              <a:buSzPts val="1800"/>
              <a:buFont typeface="Arial"/>
              <a:buNone/>
              <a:defRPr sz="1800" b="0" i="0" u="none" strike="noStrike" cap="none">
                <a:solidFill>
                  <a:srgbClr val="3F3F3F"/>
                </a:solidFill>
                <a:latin typeface="Calibri"/>
                <a:ea typeface="Calibri"/>
                <a:cs typeface="Calibri"/>
                <a:sym typeface="Calibri"/>
              </a:defRPr>
            </a:lvl1pPr>
            <a:lvl2pPr marL="914400" marR="0" lvl="1" indent="-228600" algn="l" rtl="0">
              <a:lnSpc>
                <a:spcPct val="90000"/>
              </a:lnSpc>
              <a:spcBef>
                <a:spcPts val="500"/>
              </a:spcBef>
              <a:spcAft>
                <a:spcPts val="0"/>
              </a:spcAft>
              <a:buClr>
                <a:srgbClr val="3F3F3F"/>
              </a:buClr>
              <a:buSzPts val="1600"/>
              <a:buFont typeface="Arial"/>
              <a:buNone/>
              <a:defRPr sz="1600" b="0" i="0" u="none" strike="noStrike" cap="none">
                <a:solidFill>
                  <a:srgbClr val="3F3F3F"/>
                </a:solidFill>
                <a:latin typeface="Calibri"/>
                <a:ea typeface="Calibri"/>
                <a:cs typeface="Calibri"/>
                <a:sym typeface="Calibri"/>
              </a:defRPr>
            </a:lvl2pPr>
            <a:lvl3pPr marL="1371600" marR="0" lvl="2" indent="-228600" algn="l" rtl="0">
              <a:lnSpc>
                <a:spcPct val="90000"/>
              </a:lnSpc>
              <a:spcBef>
                <a:spcPts val="500"/>
              </a:spcBef>
              <a:spcAft>
                <a:spcPts val="0"/>
              </a:spcAft>
              <a:buClr>
                <a:srgbClr val="3F3F3F"/>
              </a:buClr>
              <a:buSzPts val="1400"/>
              <a:buFont typeface="Arial"/>
              <a:buNone/>
              <a:defRPr sz="1400" b="0" i="0" u="none" strike="noStrike" cap="none">
                <a:solidFill>
                  <a:srgbClr val="3F3F3F"/>
                </a:solidFill>
                <a:latin typeface="Calibri"/>
                <a:ea typeface="Calibri"/>
                <a:cs typeface="Calibri"/>
                <a:sym typeface="Calibri"/>
              </a:defRPr>
            </a:lvl3pPr>
            <a:lvl4pPr marL="1828800" marR="0" lvl="3" indent="-228600" algn="l" rtl="0">
              <a:lnSpc>
                <a:spcPct val="90000"/>
              </a:lnSpc>
              <a:spcBef>
                <a:spcPts val="500"/>
              </a:spcBef>
              <a:spcAft>
                <a:spcPts val="0"/>
              </a:spcAft>
              <a:buClr>
                <a:srgbClr val="3F3F3F"/>
              </a:buClr>
              <a:buSzPts val="1400"/>
              <a:buFont typeface="Arial"/>
              <a:buNone/>
              <a:defRPr sz="1400" b="0" i="0" u="none" strike="noStrike" cap="none">
                <a:solidFill>
                  <a:srgbClr val="3F3F3F"/>
                </a:solidFill>
                <a:latin typeface="Calibri"/>
                <a:ea typeface="Calibri"/>
                <a:cs typeface="Calibri"/>
                <a:sym typeface="Calibri"/>
              </a:defRPr>
            </a:lvl4pPr>
            <a:lvl5pPr marL="2286000" marR="0" lvl="4" indent="-228600" algn="l" rtl="0">
              <a:lnSpc>
                <a:spcPct val="90000"/>
              </a:lnSpc>
              <a:spcBef>
                <a:spcPts val="500"/>
              </a:spcBef>
              <a:spcAft>
                <a:spcPts val="0"/>
              </a:spcAft>
              <a:buClr>
                <a:srgbClr val="3F3F3F"/>
              </a:buClr>
              <a:buSzPts val="1400"/>
              <a:buFont typeface="Arial"/>
              <a:buNone/>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Tree>
    <p:extLst>
      <p:ext uri="{BB962C8B-B14F-4D97-AF65-F5344CB8AC3E}">
        <p14:creationId xmlns:p14="http://schemas.microsoft.com/office/powerpoint/2010/main" val="1012217111"/>
      </p:ext>
    </p:extLst>
  </p:cSld>
  <p:clrMapOvr>
    <a:masterClrMapping/>
  </p:clrMapOvr>
</p:sldLayout>
</file>

<file path=ppt/slideLayouts/slideLayout252.xml><?xml version="1.0" encoding="utf-8"?>
<p:sldLayout xmlns:a="http://schemas.openxmlformats.org/drawingml/2006/main" xmlns:r="http://schemas.openxmlformats.org/officeDocument/2006/relationships" xmlns:p="http://schemas.openxmlformats.org/presentationml/2006/main" matchingName="Title Only">
  <p:cSld name="Title Only">
    <p:spTree>
      <p:nvGrpSpPr>
        <p:cNvPr id="1" name="Shape 363"/>
        <p:cNvGrpSpPr/>
        <p:nvPr/>
      </p:nvGrpSpPr>
      <p:grpSpPr>
        <a:xfrm>
          <a:off x="0" y="0"/>
          <a:ext cx="0" cy="0"/>
          <a:chOff x="0" y="0"/>
          <a:chExt cx="0" cy="0"/>
        </a:xfrm>
      </p:grpSpPr>
      <p:sp>
        <p:nvSpPr>
          <p:cNvPr id="364" name="Google Shape;364;p22"/>
          <p:cNvSpPr/>
          <p:nvPr/>
        </p:nvSpPr>
        <p:spPr>
          <a:xfrm rot="-7400842">
            <a:off x="10161654" y="-236402"/>
            <a:ext cx="1957093" cy="1399810"/>
          </a:xfrm>
          <a:custGeom>
            <a:avLst/>
            <a:gdLst/>
            <a:ahLst/>
            <a:cxnLst/>
            <a:rect l="l" t="t" r="r" b="b"/>
            <a:pathLst>
              <a:path w="1957093" h="1399810" extrusionOk="0">
                <a:moveTo>
                  <a:pt x="0" y="318772"/>
                </a:moveTo>
                <a:lnTo>
                  <a:pt x="858544" y="36067"/>
                </a:lnTo>
                <a:lnTo>
                  <a:pt x="1957093" y="0"/>
                </a:lnTo>
                <a:lnTo>
                  <a:pt x="1012700" y="1399810"/>
                </a:lnTo>
                <a:lnTo>
                  <a:pt x="172487" y="1221089"/>
                </a:lnTo>
                <a:lnTo>
                  <a:pt x="0" y="318772"/>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365" name="Google Shape;365;p22"/>
          <p:cNvSpPr/>
          <p:nvPr/>
        </p:nvSpPr>
        <p:spPr>
          <a:xfrm rot="6973557">
            <a:off x="9799840" y="198216"/>
            <a:ext cx="748251" cy="780669"/>
          </a:xfrm>
          <a:custGeom>
            <a:avLst/>
            <a:gdLst/>
            <a:ahLst/>
            <a:cxnLst/>
            <a:rect l="l" t="t" r="r" b="b"/>
            <a:pathLst>
              <a:path w="1980696" h="2066510" extrusionOk="0">
                <a:moveTo>
                  <a:pt x="0" y="2066510"/>
                </a:moveTo>
                <a:lnTo>
                  <a:pt x="1138078" y="0"/>
                </a:lnTo>
                <a:lnTo>
                  <a:pt x="1980696" y="1530016"/>
                </a:lnTo>
                <a:lnTo>
                  <a:pt x="1459417" y="2066510"/>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366" name="Google Shape;366;p22"/>
          <p:cNvSpPr txBox="1">
            <a:spLocks noGrp="1"/>
          </p:cNvSpPr>
          <p:nvPr>
            <p:ph type="title"/>
          </p:nvPr>
        </p:nvSpPr>
        <p:spPr>
          <a:xfrm>
            <a:off x="432000" y="432000"/>
            <a:ext cx="11340000" cy="432000"/>
          </a:xfrm>
          <a:prstGeom prst="rect">
            <a:avLst/>
          </a:prstGeom>
          <a:noFill/>
          <a:ln>
            <a:noFill/>
          </a:ln>
        </p:spPr>
        <p:txBody>
          <a:bodyPr spcFirstLastPara="1" wrap="square" lIns="0" tIns="0" rIns="0" bIns="0" anchor="ctr" anchorCtr="0"/>
          <a:lstStyle>
            <a:lvl1pPr marR="0" lvl="0" algn="l" rtl="0">
              <a:lnSpc>
                <a:spcPct val="90000"/>
              </a:lnSpc>
              <a:spcBef>
                <a:spcPts val="0"/>
              </a:spcBef>
              <a:spcAft>
                <a:spcPts val="0"/>
              </a:spcAft>
              <a:buClr>
                <a:srgbClr val="3F3F3F"/>
              </a:buClr>
              <a:buSzPts val="4800"/>
              <a:buFont typeface="Economica"/>
              <a:buNone/>
              <a:defRPr sz="4800" b="0" i="0" u="none" strike="noStrike" cap="none">
                <a:solidFill>
                  <a:srgbClr val="3F3F3F"/>
                </a:solidFill>
                <a:latin typeface="Economica"/>
                <a:ea typeface="Economica"/>
                <a:cs typeface="Economica"/>
                <a:sym typeface="Economica"/>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endParaRPr/>
          </a:p>
        </p:txBody>
      </p:sp>
      <p:sp>
        <p:nvSpPr>
          <p:cNvPr id="367" name="Google Shape;367;p22"/>
          <p:cNvSpPr txBox="1">
            <a:spLocks noGrp="1"/>
          </p:cNvSpPr>
          <p:nvPr>
            <p:ph type="ftr" idx="11"/>
          </p:nvPr>
        </p:nvSpPr>
        <p:spPr>
          <a:xfrm>
            <a:off x="431999" y="6188628"/>
            <a:ext cx="8784941" cy="365125"/>
          </a:xfrm>
          <a:prstGeom prst="rect">
            <a:avLst/>
          </a:prstGeom>
          <a:noFill/>
          <a:ln>
            <a:noFill/>
          </a:ln>
        </p:spPr>
        <p:txBody>
          <a:bodyPr spcFirstLastPara="1" wrap="square" lIns="0" tIns="0" rIns="0" bIns="0" anchor="ctr" anchorCtr="0"/>
          <a:lstStyle>
            <a:lvl1pPr marR="0" lvl="0" algn="l" rtl="0">
              <a:spcBef>
                <a:spcPts val="0"/>
              </a:spcBef>
              <a:spcAft>
                <a:spcPts val="0"/>
              </a:spcAft>
              <a:buSzPts val="1400"/>
              <a:buNone/>
              <a:defRPr sz="1200" b="0" i="0" u="none" strike="noStrike" cap="none">
                <a:solidFill>
                  <a:srgbClr val="3F3F3F"/>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200" b="0" i="0" u="none" strike="noStrike" kern="0" cap="none" spc="0" normalizeH="0" baseline="0" noProof="0">
              <a:ln>
                <a:noFill/>
              </a:ln>
              <a:solidFill>
                <a:srgbClr val="3F3F3F"/>
              </a:solidFill>
              <a:effectLst/>
              <a:uLnTx/>
              <a:uFillTx/>
              <a:latin typeface="Calibri"/>
              <a:cs typeface="Calibri"/>
              <a:sym typeface="Calibri"/>
            </a:endParaRPr>
          </a:p>
        </p:txBody>
      </p:sp>
      <p:sp>
        <p:nvSpPr>
          <p:cNvPr id="368" name="Google Shape;368;p22"/>
          <p:cNvSpPr>
            <a:spLocks noGrp="1"/>
          </p:cNvSpPr>
          <p:nvPr>
            <p:ph type="sldNum" idx="12"/>
          </p:nvPr>
        </p:nvSpPr>
        <p:spPr>
          <a:xfrm>
            <a:off x="11496369" y="6155190"/>
            <a:ext cx="432000" cy="432000"/>
          </a:xfrm>
          <a:prstGeom prst="ellipse">
            <a:avLst/>
          </a:prstGeom>
          <a:noFill/>
          <a:ln w="9525" cap="flat" cmpd="sng">
            <a:solidFill>
              <a:schemeClr val="accent1"/>
            </a:solidFill>
            <a:prstDash val="solid"/>
            <a:round/>
            <a:headEnd type="none" w="sm" len="sm"/>
            <a:tailEnd type="none" w="sm" len="sm"/>
          </a:ln>
        </p:spPr>
        <p:txBody>
          <a:bodyPr spcFirstLastPara="1" wrap="square" lIns="0" tIns="0" rIns="0" bIns="0" anchor="ctr" anchorCtr="0">
            <a:noAutofit/>
          </a:bodyPr>
          <a:lstStyle>
            <a:lvl1pPr marL="0" marR="0" lvl="0" indent="0" algn="ctr" rtl="0">
              <a:spcBef>
                <a:spcPts val="0"/>
              </a:spcBef>
              <a:buNone/>
              <a:defRPr sz="1200" b="1" i="1" u="none" strike="noStrike" cap="none">
                <a:solidFill>
                  <a:srgbClr val="3F3F3F"/>
                </a:solidFill>
                <a:latin typeface="Rockwell"/>
                <a:ea typeface="Rockwell"/>
                <a:cs typeface="Rockwell"/>
                <a:sym typeface="Rockwell"/>
              </a:defRPr>
            </a:lvl1pPr>
            <a:lvl2pPr marL="0" marR="0" lvl="1" indent="0" algn="ctr" rtl="0">
              <a:spcBef>
                <a:spcPts val="0"/>
              </a:spcBef>
              <a:buNone/>
              <a:defRPr sz="1200" b="1" i="1" u="none" strike="noStrike" cap="none">
                <a:solidFill>
                  <a:srgbClr val="3F3F3F"/>
                </a:solidFill>
                <a:latin typeface="Rockwell"/>
                <a:ea typeface="Rockwell"/>
                <a:cs typeface="Rockwell"/>
                <a:sym typeface="Rockwell"/>
              </a:defRPr>
            </a:lvl2pPr>
            <a:lvl3pPr marL="0" marR="0" lvl="2" indent="0" algn="ctr" rtl="0">
              <a:spcBef>
                <a:spcPts val="0"/>
              </a:spcBef>
              <a:buNone/>
              <a:defRPr sz="1200" b="1" i="1" u="none" strike="noStrike" cap="none">
                <a:solidFill>
                  <a:srgbClr val="3F3F3F"/>
                </a:solidFill>
                <a:latin typeface="Rockwell"/>
                <a:ea typeface="Rockwell"/>
                <a:cs typeface="Rockwell"/>
                <a:sym typeface="Rockwell"/>
              </a:defRPr>
            </a:lvl3pPr>
            <a:lvl4pPr marL="0" marR="0" lvl="3" indent="0" algn="ctr" rtl="0">
              <a:spcBef>
                <a:spcPts val="0"/>
              </a:spcBef>
              <a:buNone/>
              <a:defRPr sz="1200" b="1" i="1" u="none" strike="noStrike" cap="none">
                <a:solidFill>
                  <a:srgbClr val="3F3F3F"/>
                </a:solidFill>
                <a:latin typeface="Rockwell"/>
                <a:ea typeface="Rockwell"/>
                <a:cs typeface="Rockwell"/>
                <a:sym typeface="Rockwell"/>
              </a:defRPr>
            </a:lvl4pPr>
            <a:lvl5pPr marL="0" marR="0" lvl="4" indent="0" algn="ctr" rtl="0">
              <a:spcBef>
                <a:spcPts val="0"/>
              </a:spcBef>
              <a:buNone/>
              <a:defRPr sz="1200" b="1" i="1" u="none" strike="noStrike" cap="none">
                <a:solidFill>
                  <a:srgbClr val="3F3F3F"/>
                </a:solidFill>
                <a:latin typeface="Rockwell"/>
                <a:ea typeface="Rockwell"/>
                <a:cs typeface="Rockwell"/>
                <a:sym typeface="Rockwell"/>
              </a:defRPr>
            </a:lvl5pPr>
            <a:lvl6pPr marL="0" marR="0" lvl="5" indent="0" algn="ctr" rtl="0">
              <a:spcBef>
                <a:spcPts val="0"/>
              </a:spcBef>
              <a:buNone/>
              <a:defRPr sz="1200" b="1" i="1" u="none" strike="noStrike" cap="none">
                <a:solidFill>
                  <a:srgbClr val="3F3F3F"/>
                </a:solidFill>
                <a:latin typeface="Rockwell"/>
                <a:ea typeface="Rockwell"/>
                <a:cs typeface="Rockwell"/>
                <a:sym typeface="Rockwell"/>
              </a:defRPr>
            </a:lvl6pPr>
            <a:lvl7pPr marL="0" marR="0" lvl="6" indent="0" algn="ctr" rtl="0">
              <a:spcBef>
                <a:spcPts val="0"/>
              </a:spcBef>
              <a:buNone/>
              <a:defRPr sz="1200" b="1" i="1" u="none" strike="noStrike" cap="none">
                <a:solidFill>
                  <a:srgbClr val="3F3F3F"/>
                </a:solidFill>
                <a:latin typeface="Rockwell"/>
                <a:ea typeface="Rockwell"/>
                <a:cs typeface="Rockwell"/>
                <a:sym typeface="Rockwell"/>
              </a:defRPr>
            </a:lvl7pPr>
            <a:lvl8pPr marL="0" marR="0" lvl="7" indent="0" algn="ctr" rtl="0">
              <a:spcBef>
                <a:spcPts val="0"/>
              </a:spcBef>
              <a:buNone/>
              <a:defRPr sz="1200" b="1" i="1" u="none" strike="noStrike" cap="none">
                <a:solidFill>
                  <a:srgbClr val="3F3F3F"/>
                </a:solidFill>
                <a:latin typeface="Rockwell"/>
                <a:ea typeface="Rockwell"/>
                <a:cs typeface="Rockwell"/>
                <a:sym typeface="Rockwell"/>
              </a:defRPr>
            </a:lvl8pPr>
            <a:lvl9pPr marL="0" marR="0" lvl="8" indent="0" algn="ctr" rtl="0">
              <a:spcBef>
                <a:spcPts val="0"/>
              </a:spcBef>
              <a:buNone/>
              <a:defRPr sz="1200" b="1" i="1" u="none" strike="noStrike" cap="none">
                <a:solidFill>
                  <a:srgbClr val="3F3F3F"/>
                </a:solidFill>
                <a:latin typeface="Rockwell"/>
                <a:ea typeface="Rockwell"/>
                <a:cs typeface="Rockwell"/>
                <a:sym typeface="Rockwell"/>
              </a:defRPr>
            </a:lvl9p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n-US" sz="1200" b="1" i="1" u="none" strike="noStrike" kern="0" cap="none" spc="0" normalizeH="0" baseline="0" noProof="0">
                <a:ln>
                  <a:noFill/>
                </a:ln>
                <a:solidFill>
                  <a:srgbClr val="3F3F3F"/>
                </a:solidFill>
                <a:effectLst/>
                <a:uLnTx/>
                <a:uFillTx/>
                <a:latin typeface="Rockwell"/>
                <a:sym typeface="Rockwell"/>
              </a:rPr>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t>‹#›</a:t>
            </a:fld>
            <a:endParaRPr kumimoji="0" sz="1200" b="1" i="1" u="none" strike="noStrike" kern="0" cap="none" spc="0" normalizeH="0" baseline="0" noProof="0">
              <a:ln>
                <a:noFill/>
              </a:ln>
              <a:solidFill>
                <a:srgbClr val="3F3F3F"/>
              </a:solidFill>
              <a:effectLst/>
              <a:uLnTx/>
              <a:uFillTx/>
              <a:latin typeface="Rockwell"/>
              <a:sym typeface="Rockwell"/>
            </a:endParaRPr>
          </a:p>
        </p:txBody>
      </p:sp>
      <p:sp>
        <p:nvSpPr>
          <p:cNvPr id="369" name="Google Shape;369;p22"/>
          <p:cNvSpPr/>
          <p:nvPr/>
        </p:nvSpPr>
        <p:spPr>
          <a:xfrm rot="5483574">
            <a:off x="9854193" y="808595"/>
            <a:ext cx="243160" cy="406553"/>
          </a:xfrm>
          <a:custGeom>
            <a:avLst/>
            <a:gdLst/>
            <a:ahLst/>
            <a:cxnLst/>
            <a:rect l="l" t="t" r="r" b="b"/>
            <a:pathLst>
              <a:path w="243160" h="406553" extrusionOk="0">
                <a:moveTo>
                  <a:pt x="243160" y="342071"/>
                </a:moveTo>
                <a:lnTo>
                  <a:pt x="156493" y="406553"/>
                </a:lnTo>
                <a:lnTo>
                  <a:pt x="0" y="0"/>
                </a:lnTo>
                <a:lnTo>
                  <a:pt x="243160" y="342071"/>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370" name="Google Shape;370;p22"/>
          <p:cNvSpPr/>
          <p:nvPr/>
        </p:nvSpPr>
        <p:spPr>
          <a:xfrm rot="-7364292">
            <a:off x="11753205" y="112024"/>
            <a:ext cx="332291" cy="247882"/>
          </a:xfrm>
          <a:custGeom>
            <a:avLst/>
            <a:gdLst/>
            <a:ahLst/>
            <a:cxnLst/>
            <a:rect l="l" t="t" r="r" b="b"/>
            <a:pathLst>
              <a:path w="1449157" h="1081038" extrusionOk="0">
                <a:moveTo>
                  <a:pt x="0" y="0"/>
                </a:moveTo>
                <a:lnTo>
                  <a:pt x="1449157" y="433129"/>
                </a:lnTo>
                <a:lnTo>
                  <a:pt x="1012700" y="1081038"/>
                </a:lnTo>
                <a:lnTo>
                  <a:pt x="172487" y="902317"/>
                </a:lnTo>
                <a:lnTo>
                  <a:pt x="0" y="0"/>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371" name="Google Shape;371;p22"/>
          <p:cNvSpPr/>
          <p:nvPr/>
        </p:nvSpPr>
        <p:spPr>
          <a:xfrm rot="-8263484">
            <a:off x="10313236" y="1084299"/>
            <a:ext cx="648657" cy="777553"/>
          </a:xfrm>
          <a:custGeom>
            <a:avLst/>
            <a:gdLst/>
            <a:ahLst/>
            <a:cxnLst/>
            <a:rect l="l" t="t" r="r" b="b"/>
            <a:pathLst>
              <a:path w="648657" h="777553" extrusionOk="0">
                <a:moveTo>
                  <a:pt x="0" y="777553"/>
                </a:moveTo>
                <a:lnTo>
                  <a:pt x="255474" y="0"/>
                </a:lnTo>
                <a:lnTo>
                  <a:pt x="648657" y="713937"/>
                </a:lnTo>
                <a:lnTo>
                  <a:pt x="0" y="777553"/>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372" name="Google Shape;372;p22"/>
          <p:cNvSpPr/>
          <p:nvPr/>
        </p:nvSpPr>
        <p:spPr>
          <a:xfrm rot="5738060">
            <a:off x="9844293" y="1032301"/>
            <a:ext cx="692798" cy="510610"/>
          </a:xfrm>
          <a:custGeom>
            <a:avLst/>
            <a:gdLst/>
            <a:ahLst/>
            <a:cxnLst/>
            <a:rect l="l" t="t" r="r" b="b"/>
            <a:pathLst>
              <a:path w="692798" h="510610" extrusionOk="0">
                <a:moveTo>
                  <a:pt x="692798" y="224339"/>
                </a:moveTo>
                <a:lnTo>
                  <a:pt x="308036" y="510610"/>
                </a:lnTo>
                <a:lnTo>
                  <a:pt x="64876" y="168539"/>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373" name="Google Shape;373;p22"/>
          <p:cNvSpPr/>
          <p:nvPr/>
        </p:nvSpPr>
        <p:spPr>
          <a:xfrm rot="8291645">
            <a:off x="10081798" y="798094"/>
            <a:ext cx="371360" cy="273702"/>
          </a:xfrm>
          <a:custGeom>
            <a:avLst/>
            <a:gdLst/>
            <a:ahLst/>
            <a:cxnLst/>
            <a:rect l="l" t="t" r="r" b="b"/>
            <a:pathLst>
              <a:path w="692798" h="510610" extrusionOk="0">
                <a:moveTo>
                  <a:pt x="692798" y="224339"/>
                </a:moveTo>
                <a:lnTo>
                  <a:pt x="308036" y="510610"/>
                </a:lnTo>
                <a:lnTo>
                  <a:pt x="64876" y="168539"/>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Tree>
    <p:extLst>
      <p:ext uri="{BB962C8B-B14F-4D97-AF65-F5344CB8AC3E}">
        <p14:creationId xmlns:p14="http://schemas.microsoft.com/office/powerpoint/2010/main" val="1340175205"/>
      </p:ext>
    </p:extLst>
  </p:cSld>
  <p:clrMapOvr>
    <a:masterClrMapping/>
  </p:clrMapOvr>
</p:sldLayout>
</file>

<file path=ppt/slideLayouts/slideLayout253.xml><?xml version="1.0" encoding="utf-8"?>
<p:sldLayout xmlns:a="http://schemas.openxmlformats.org/drawingml/2006/main" xmlns:r="http://schemas.openxmlformats.org/officeDocument/2006/relationships" xmlns:p="http://schemas.openxmlformats.org/presentationml/2006/main" matchingName="Title Only No Graphic">
  <p:cSld name="Title Only No Graphic">
    <p:spTree>
      <p:nvGrpSpPr>
        <p:cNvPr id="1" name="Shape 374"/>
        <p:cNvGrpSpPr/>
        <p:nvPr/>
      </p:nvGrpSpPr>
      <p:grpSpPr>
        <a:xfrm>
          <a:off x="0" y="0"/>
          <a:ext cx="0" cy="0"/>
          <a:chOff x="0" y="0"/>
          <a:chExt cx="0" cy="0"/>
        </a:xfrm>
      </p:grpSpPr>
      <p:sp>
        <p:nvSpPr>
          <p:cNvPr id="375" name="Google Shape;375;p23"/>
          <p:cNvSpPr txBox="1">
            <a:spLocks noGrp="1"/>
          </p:cNvSpPr>
          <p:nvPr>
            <p:ph type="title"/>
          </p:nvPr>
        </p:nvSpPr>
        <p:spPr>
          <a:xfrm>
            <a:off x="432000" y="432000"/>
            <a:ext cx="11340000" cy="432000"/>
          </a:xfrm>
          <a:prstGeom prst="rect">
            <a:avLst/>
          </a:prstGeom>
          <a:noFill/>
          <a:ln>
            <a:noFill/>
          </a:ln>
        </p:spPr>
        <p:txBody>
          <a:bodyPr spcFirstLastPara="1" wrap="square" lIns="0" tIns="0" rIns="0" bIns="0" anchor="ctr" anchorCtr="0"/>
          <a:lstStyle>
            <a:lvl1pPr marR="0" lvl="0" algn="l" rtl="0">
              <a:lnSpc>
                <a:spcPct val="90000"/>
              </a:lnSpc>
              <a:spcBef>
                <a:spcPts val="0"/>
              </a:spcBef>
              <a:spcAft>
                <a:spcPts val="0"/>
              </a:spcAft>
              <a:buClr>
                <a:srgbClr val="3F3F3F"/>
              </a:buClr>
              <a:buSzPts val="4800"/>
              <a:buFont typeface="Economica"/>
              <a:buNone/>
              <a:defRPr sz="4800" b="0" i="0" u="none" strike="noStrike" cap="none">
                <a:solidFill>
                  <a:srgbClr val="3F3F3F"/>
                </a:solidFill>
                <a:latin typeface="Economica"/>
                <a:ea typeface="Economica"/>
                <a:cs typeface="Economica"/>
                <a:sym typeface="Economica"/>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endParaRPr/>
          </a:p>
        </p:txBody>
      </p:sp>
      <p:sp>
        <p:nvSpPr>
          <p:cNvPr id="376" name="Google Shape;376;p23"/>
          <p:cNvSpPr txBox="1">
            <a:spLocks noGrp="1"/>
          </p:cNvSpPr>
          <p:nvPr>
            <p:ph type="ftr" idx="11"/>
          </p:nvPr>
        </p:nvSpPr>
        <p:spPr>
          <a:xfrm>
            <a:off x="431999" y="6188628"/>
            <a:ext cx="8784941" cy="365125"/>
          </a:xfrm>
          <a:prstGeom prst="rect">
            <a:avLst/>
          </a:prstGeom>
          <a:noFill/>
          <a:ln>
            <a:noFill/>
          </a:ln>
        </p:spPr>
        <p:txBody>
          <a:bodyPr spcFirstLastPara="1" wrap="square" lIns="0" tIns="0" rIns="0" bIns="0" anchor="ctr" anchorCtr="0"/>
          <a:lstStyle>
            <a:lvl1pPr marR="0" lvl="0" algn="l" rtl="0">
              <a:spcBef>
                <a:spcPts val="0"/>
              </a:spcBef>
              <a:spcAft>
                <a:spcPts val="0"/>
              </a:spcAft>
              <a:buSzPts val="1400"/>
              <a:buNone/>
              <a:defRPr sz="1200" b="0" i="0" u="none" strike="noStrike" cap="none">
                <a:solidFill>
                  <a:srgbClr val="3F3F3F"/>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200" b="0" i="0" u="none" strike="noStrike" kern="0" cap="none" spc="0" normalizeH="0" baseline="0" noProof="0">
              <a:ln>
                <a:noFill/>
              </a:ln>
              <a:solidFill>
                <a:srgbClr val="3F3F3F"/>
              </a:solidFill>
              <a:effectLst/>
              <a:uLnTx/>
              <a:uFillTx/>
              <a:latin typeface="Calibri"/>
              <a:cs typeface="Calibri"/>
              <a:sym typeface="Calibri"/>
            </a:endParaRPr>
          </a:p>
        </p:txBody>
      </p:sp>
      <p:sp>
        <p:nvSpPr>
          <p:cNvPr id="377" name="Google Shape;377;p23"/>
          <p:cNvSpPr>
            <a:spLocks noGrp="1"/>
          </p:cNvSpPr>
          <p:nvPr>
            <p:ph type="sldNum" idx="12"/>
          </p:nvPr>
        </p:nvSpPr>
        <p:spPr>
          <a:xfrm>
            <a:off x="11496369" y="6155190"/>
            <a:ext cx="432000" cy="432000"/>
          </a:xfrm>
          <a:prstGeom prst="ellipse">
            <a:avLst/>
          </a:prstGeom>
          <a:noFill/>
          <a:ln w="9525" cap="flat" cmpd="sng">
            <a:solidFill>
              <a:schemeClr val="accent1"/>
            </a:solidFill>
            <a:prstDash val="solid"/>
            <a:round/>
            <a:headEnd type="none" w="sm" len="sm"/>
            <a:tailEnd type="none" w="sm" len="sm"/>
          </a:ln>
        </p:spPr>
        <p:txBody>
          <a:bodyPr spcFirstLastPara="1" wrap="square" lIns="0" tIns="0" rIns="0" bIns="0" anchor="ctr" anchorCtr="0">
            <a:noAutofit/>
          </a:bodyPr>
          <a:lstStyle>
            <a:lvl1pPr marL="0" marR="0" lvl="0" indent="0" algn="ctr" rtl="0">
              <a:spcBef>
                <a:spcPts val="0"/>
              </a:spcBef>
              <a:buNone/>
              <a:defRPr sz="1200" b="1" i="1" u="none" strike="noStrike" cap="none">
                <a:solidFill>
                  <a:srgbClr val="3F3F3F"/>
                </a:solidFill>
                <a:latin typeface="Rockwell"/>
                <a:ea typeface="Rockwell"/>
                <a:cs typeface="Rockwell"/>
                <a:sym typeface="Rockwell"/>
              </a:defRPr>
            </a:lvl1pPr>
            <a:lvl2pPr marL="0" marR="0" lvl="1" indent="0" algn="ctr" rtl="0">
              <a:spcBef>
                <a:spcPts val="0"/>
              </a:spcBef>
              <a:buNone/>
              <a:defRPr sz="1200" b="1" i="1" u="none" strike="noStrike" cap="none">
                <a:solidFill>
                  <a:srgbClr val="3F3F3F"/>
                </a:solidFill>
                <a:latin typeface="Rockwell"/>
                <a:ea typeface="Rockwell"/>
                <a:cs typeface="Rockwell"/>
                <a:sym typeface="Rockwell"/>
              </a:defRPr>
            </a:lvl2pPr>
            <a:lvl3pPr marL="0" marR="0" lvl="2" indent="0" algn="ctr" rtl="0">
              <a:spcBef>
                <a:spcPts val="0"/>
              </a:spcBef>
              <a:buNone/>
              <a:defRPr sz="1200" b="1" i="1" u="none" strike="noStrike" cap="none">
                <a:solidFill>
                  <a:srgbClr val="3F3F3F"/>
                </a:solidFill>
                <a:latin typeface="Rockwell"/>
                <a:ea typeface="Rockwell"/>
                <a:cs typeface="Rockwell"/>
                <a:sym typeface="Rockwell"/>
              </a:defRPr>
            </a:lvl3pPr>
            <a:lvl4pPr marL="0" marR="0" lvl="3" indent="0" algn="ctr" rtl="0">
              <a:spcBef>
                <a:spcPts val="0"/>
              </a:spcBef>
              <a:buNone/>
              <a:defRPr sz="1200" b="1" i="1" u="none" strike="noStrike" cap="none">
                <a:solidFill>
                  <a:srgbClr val="3F3F3F"/>
                </a:solidFill>
                <a:latin typeface="Rockwell"/>
                <a:ea typeface="Rockwell"/>
                <a:cs typeface="Rockwell"/>
                <a:sym typeface="Rockwell"/>
              </a:defRPr>
            </a:lvl4pPr>
            <a:lvl5pPr marL="0" marR="0" lvl="4" indent="0" algn="ctr" rtl="0">
              <a:spcBef>
                <a:spcPts val="0"/>
              </a:spcBef>
              <a:buNone/>
              <a:defRPr sz="1200" b="1" i="1" u="none" strike="noStrike" cap="none">
                <a:solidFill>
                  <a:srgbClr val="3F3F3F"/>
                </a:solidFill>
                <a:latin typeface="Rockwell"/>
                <a:ea typeface="Rockwell"/>
                <a:cs typeface="Rockwell"/>
                <a:sym typeface="Rockwell"/>
              </a:defRPr>
            </a:lvl5pPr>
            <a:lvl6pPr marL="0" marR="0" lvl="5" indent="0" algn="ctr" rtl="0">
              <a:spcBef>
                <a:spcPts val="0"/>
              </a:spcBef>
              <a:buNone/>
              <a:defRPr sz="1200" b="1" i="1" u="none" strike="noStrike" cap="none">
                <a:solidFill>
                  <a:srgbClr val="3F3F3F"/>
                </a:solidFill>
                <a:latin typeface="Rockwell"/>
                <a:ea typeface="Rockwell"/>
                <a:cs typeface="Rockwell"/>
                <a:sym typeface="Rockwell"/>
              </a:defRPr>
            </a:lvl6pPr>
            <a:lvl7pPr marL="0" marR="0" lvl="6" indent="0" algn="ctr" rtl="0">
              <a:spcBef>
                <a:spcPts val="0"/>
              </a:spcBef>
              <a:buNone/>
              <a:defRPr sz="1200" b="1" i="1" u="none" strike="noStrike" cap="none">
                <a:solidFill>
                  <a:srgbClr val="3F3F3F"/>
                </a:solidFill>
                <a:latin typeface="Rockwell"/>
                <a:ea typeface="Rockwell"/>
                <a:cs typeface="Rockwell"/>
                <a:sym typeface="Rockwell"/>
              </a:defRPr>
            </a:lvl7pPr>
            <a:lvl8pPr marL="0" marR="0" lvl="7" indent="0" algn="ctr" rtl="0">
              <a:spcBef>
                <a:spcPts val="0"/>
              </a:spcBef>
              <a:buNone/>
              <a:defRPr sz="1200" b="1" i="1" u="none" strike="noStrike" cap="none">
                <a:solidFill>
                  <a:srgbClr val="3F3F3F"/>
                </a:solidFill>
                <a:latin typeface="Rockwell"/>
                <a:ea typeface="Rockwell"/>
                <a:cs typeface="Rockwell"/>
                <a:sym typeface="Rockwell"/>
              </a:defRPr>
            </a:lvl8pPr>
            <a:lvl9pPr marL="0" marR="0" lvl="8" indent="0" algn="ctr" rtl="0">
              <a:spcBef>
                <a:spcPts val="0"/>
              </a:spcBef>
              <a:buNone/>
              <a:defRPr sz="1200" b="1" i="1" u="none" strike="noStrike" cap="none">
                <a:solidFill>
                  <a:srgbClr val="3F3F3F"/>
                </a:solidFill>
                <a:latin typeface="Rockwell"/>
                <a:ea typeface="Rockwell"/>
                <a:cs typeface="Rockwell"/>
                <a:sym typeface="Rockwell"/>
              </a:defRPr>
            </a:lvl9p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n-US" sz="1200" b="1" i="1" u="none" strike="noStrike" kern="0" cap="none" spc="0" normalizeH="0" baseline="0" noProof="0">
                <a:ln>
                  <a:noFill/>
                </a:ln>
                <a:solidFill>
                  <a:srgbClr val="3F3F3F"/>
                </a:solidFill>
                <a:effectLst/>
                <a:uLnTx/>
                <a:uFillTx/>
                <a:latin typeface="Rockwell"/>
                <a:sym typeface="Rockwell"/>
              </a:rPr>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t>‹#›</a:t>
            </a:fld>
            <a:endParaRPr kumimoji="0" sz="1200" b="1" i="1" u="none" strike="noStrike" kern="0" cap="none" spc="0" normalizeH="0" baseline="0" noProof="0">
              <a:ln>
                <a:noFill/>
              </a:ln>
              <a:solidFill>
                <a:srgbClr val="3F3F3F"/>
              </a:solidFill>
              <a:effectLst/>
              <a:uLnTx/>
              <a:uFillTx/>
              <a:latin typeface="Rockwell"/>
              <a:sym typeface="Rockwell"/>
            </a:endParaRPr>
          </a:p>
        </p:txBody>
      </p:sp>
    </p:spTree>
    <p:extLst>
      <p:ext uri="{BB962C8B-B14F-4D97-AF65-F5344CB8AC3E}">
        <p14:creationId xmlns:p14="http://schemas.microsoft.com/office/powerpoint/2010/main" val="670044466"/>
      </p:ext>
    </p:extLst>
  </p:cSld>
  <p:clrMapOvr>
    <a:masterClrMapping/>
  </p:clrMapOvr>
</p:sldLayout>
</file>

<file path=ppt/slideLayouts/slideLayout254.xml><?xml version="1.0" encoding="utf-8"?>
<p:sldLayout xmlns:a="http://schemas.openxmlformats.org/drawingml/2006/main" xmlns:r="http://schemas.openxmlformats.org/officeDocument/2006/relationships" xmlns:p="http://schemas.openxmlformats.org/presentationml/2006/main" showMasterSp="0" matchingName="Title Slide">
  <p:cSld name="Title Slide">
    <p:bg>
      <p:bgPr>
        <a:solidFill>
          <a:schemeClr val="lt1"/>
        </a:solidFill>
        <a:effectLst/>
      </p:bgPr>
    </p:bg>
    <p:spTree>
      <p:nvGrpSpPr>
        <p:cNvPr id="1" name="Shape 378"/>
        <p:cNvGrpSpPr/>
        <p:nvPr/>
      </p:nvGrpSpPr>
      <p:grpSpPr>
        <a:xfrm>
          <a:off x="0" y="0"/>
          <a:ext cx="0" cy="0"/>
          <a:chOff x="0" y="0"/>
          <a:chExt cx="0" cy="0"/>
        </a:xfrm>
      </p:grpSpPr>
      <p:sp>
        <p:nvSpPr>
          <p:cNvPr id="379" name="Google Shape;379;p24"/>
          <p:cNvSpPr txBox="1">
            <a:spLocks noGrp="1"/>
          </p:cNvSpPr>
          <p:nvPr>
            <p:ph type="ctrTitle"/>
          </p:nvPr>
        </p:nvSpPr>
        <p:spPr>
          <a:xfrm>
            <a:off x="0" y="1768422"/>
            <a:ext cx="6840000" cy="2387600"/>
          </a:xfrm>
          <a:prstGeom prst="rect">
            <a:avLst/>
          </a:prstGeom>
          <a:solidFill>
            <a:schemeClr val="dk1">
              <a:alpha val="80000"/>
            </a:schemeClr>
          </a:solidFill>
          <a:ln>
            <a:noFill/>
          </a:ln>
        </p:spPr>
        <p:txBody>
          <a:bodyPr spcFirstLastPara="1" wrap="square" lIns="432000" tIns="0" rIns="432000" bIns="144000" anchor="b" anchorCtr="0"/>
          <a:lstStyle>
            <a:lvl1pPr marR="0" lvl="0" algn="l" rtl="0">
              <a:lnSpc>
                <a:spcPct val="90000"/>
              </a:lnSpc>
              <a:spcBef>
                <a:spcPts val="0"/>
              </a:spcBef>
              <a:spcAft>
                <a:spcPts val="0"/>
              </a:spcAft>
              <a:buClr>
                <a:schemeClr val="lt1"/>
              </a:buClr>
              <a:buSzPts val="4200"/>
              <a:buFont typeface="Economica"/>
              <a:buNone/>
              <a:defRPr sz="4200" b="0" i="0" u="none" strike="noStrike" cap="none">
                <a:solidFill>
                  <a:schemeClr val="lt1"/>
                </a:solidFill>
                <a:latin typeface="Economica"/>
                <a:ea typeface="Economica"/>
                <a:cs typeface="Economica"/>
                <a:sym typeface="Economica"/>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endParaRPr/>
          </a:p>
        </p:txBody>
      </p:sp>
      <p:sp>
        <p:nvSpPr>
          <p:cNvPr id="380" name="Google Shape;380;p24"/>
          <p:cNvSpPr txBox="1">
            <a:spLocks noGrp="1"/>
          </p:cNvSpPr>
          <p:nvPr>
            <p:ph type="subTitle" idx="1"/>
          </p:nvPr>
        </p:nvSpPr>
        <p:spPr>
          <a:xfrm>
            <a:off x="0" y="4153578"/>
            <a:ext cx="6840000" cy="936000"/>
          </a:xfrm>
          <a:prstGeom prst="rect">
            <a:avLst/>
          </a:prstGeom>
          <a:solidFill>
            <a:schemeClr val="dk1">
              <a:alpha val="89803"/>
            </a:schemeClr>
          </a:solidFill>
          <a:ln>
            <a:noFill/>
          </a:ln>
        </p:spPr>
        <p:txBody>
          <a:bodyPr spcFirstLastPara="1" wrap="square" lIns="432000" tIns="144000" rIns="0" bIns="0" anchor="t" anchorCtr="0"/>
          <a:lstStyle>
            <a:lvl1pPr marR="0" lvl="0" algn="l" rtl="0">
              <a:lnSpc>
                <a:spcPct val="90000"/>
              </a:lnSpc>
              <a:spcBef>
                <a:spcPts val="1000"/>
              </a:spcBef>
              <a:spcAft>
                <a:spcPts val="0"/>
              </a:spcAft>
              <a:buClr>
                <a:schemeClr val="lt1"/>
              </a:buClr>
              <a:buSzPts val="2100"/>
              <a:buFont typeface="Arial"/>
              <a:buNone/>
              <a:defRPr sz="2100" b="0" i="0" u="none" strike="noStrike" cap="none">
                <a:solidFill>
                  <a:schemeClr val="lt1"/>
                </a:solidFill>
                <a:latin typeface="Calibri"/>
                <a:ea typeface="Calibri"/>
                <a:cs typeface="Calibri"/>
                <a:sym typeface="Calibri"/>
              </a:defRPr>
            </a:lvl1pPr>
            <a:lvl2pPr marR="0" lvl="1" algn="ctr" rtl="0">
              <a:lnSpc>
                <a:spcPct val="90000"/>
              </a:lnSpc>
              <a:spcBef>
                <a:spcPts val="500"/>
              </a:spcBef>
              <a:spcAft>
                <a:spcPts val="0"/>
              </a:spcAft>
              <a:buClr>
                <a:srgbClr val="3F3F3F"/>
              </a:buClr>
              <a:buSzPts val="2000"/>
              <a:buFont typeface="Arial"/>
              <a:buNone/>
              <a:defRPr sz="2000" b="0" i="0" u="none" strike="noStrike" cap="none">
                <a:solidFill>
                  <a:srgbClr val="3F3F3F"/>
                </a:solidFill>
                <a:latin typeface="Calibri"/>
                <a:ea typeface="Calibri"/>
                <a:cs typeface="Calibri"/>
                <a:sym typeface="Calibri"/>
              </a:defRPr>
            </a:lvl2pPr>
            <a:lvl3pPr marR="0" lvl="2" algn="ctr" rtl="0">
              <a:lnSpc>
                <a:spcPct val="90000"/>
              </a:lnSpc>
              <a:spcBef>
                <a:spcPts val="500"/>
              </a:spcBef>
              <a:spcAft>
                <a:spcPts val="0"/>
              </a:spcAft>
              <a:buClr>
                <a:srgbClr val="3F3F3F"/>
              </a:buClr>
              <a:buSzPts val="1800"/>
              <a:buFont typeface="Arial"/>
              <a:buNone/>
              <a:defRPr sz="1800" b="0" i="0" u="none" strike="noStrike" cap="none">
                <a:solidFill>
                  <a:srgbClr val="3F3F3F"/>
                </a:solidFill>
                <a:latin typeface="Calibri"/>
                <a:ea typeface="Calibri"/>
                <a:cs typeface="Calibri"/>
                <a:sym typeface="Calibri"/>
              </a:defRPr>
            </a:lvl3pPr>
            <a:lvl4pPr marR="0" lvl="3" algn="ctr" rtl="0">
              <a:lnSpc>
                <a:spcPct val="90000"/>
              </a:lnSpc>
              <a:spcBef>
                <a:spcPts val="500"/>
              </a:spcBef>
              <a:spcAft>
                <a:spcPts val="0"/>
              </a:spcAft>
              <a:buClr>
                <a:srgbClr val="3F3F3F"/>
              </a:buClr>
              <a:buSzPts val="1600"/>
              <a:buFont typeface="Arial"/>
              <a:buNone/>
              <a:defRPr sz="1600" b="0" i="0" u="none" strike="noStrike" cap="none">
                <a:solidFill>
                  <a:srgbClr val="3F3F3F"/>
                </a:solidFill>
                <a:latin typeface="Calibri"/>
                <a:ea typeface="Calibri"/>
                <a:cs typeface="Calibri"/>
                <a:sym typeface="Calibri"/>
              </a:defRPr>
            </a:lvl4pPr>
            <a:lvl5pPr marR="0" lvl="4" algn="ctr" rtl="0">
              <a:lnSpc>
                <a:spcPct val="90000"/>
              </a:lnSpc>
              <a:spcBef>
                <a:spcPts val="500"/>
              </a:spcBef>
              <a:spcAft>
                <a:spcPts val="0"/>
              </a:spcAft>
              <a:buClr>
                <a:srgbClr val="3F3F3F"/>
              </a:buClr>
              <a:buSzPts val="1600"/>
              <a:buFont typeface="Arial"/>
              <a:buNone/>
              <a:defRPr sz="1600" b="0" i="0" u="none" strike="noStrike" cap="none">
                <a:solidFill>
                  <a:srgbClr val="3F3F3F"/>
                </a:solidFill>
                <a:latin typeface="Calibri"/>
                <a:ea typeface="Calibri"/>
                <a:cs typeface="Calibri"/>
                <a:sym typeface="Calibri"/>
              </a:defRPr>
            </a:lvl5pPr>
            <a:lvl6pPr marR="0" lvl="5" algn="ctr" rtl="0">
              <a:lnSpc>
                <a:spcPct val="90000"/>
              </a:lnSpc>
              <a:spcBef>
                <a:spcPts val="500"/>
              </a:spcBef>
              <a:spcAft>
                <a:spcPts val="0"/>
              </a:spcAft>
              <a:buClr>
                <a:schemeClr val="dk1"/>
              </a:buClr>
              <a:buSzPts val="1600"/>
              <a:buFont typeface="Arial"/>
              <a:buNone/>
              <a:defRPr sz="1600" b="0" i="0" u="none" strike="noStrike" cap="none">
                <a:solidFill>
                  <a:schemeClr val="dk1"/>
                </a:solidFill>
                <a:latin typeface="Calibri"/>
                <a:ea typeface="Calibri"/>
                <a:cs typeface="Calibri"/>
                <a:sym typeface="Calibri"/>
              </a:defRPr>
            </a:lvl6pPr>
            <a:lvl7pPr marR="0" lvl="6" algn="ctr" rtl="0">
              <a:lnSpc>
                <a:spcPct val="90000"/>
              </a:lnSpc>
              <a:spcBef>
                <a:spcPts val="500"/>
              </a:spcBef>
              <a:spcAft>
                <a:spcPts val="0"/>
              </a:spcAft>
              <a:buClr>
                <a:schemeClr val="dk1"/>
              </a:buClr>
              <a:buSzPts val="1600"/>
              <a:buFont typeface="Arial"/>
              <a:buNone/>
              <a:defRPr sz="1600" b="0" i="0" u="none" strike="noStrike" cap="none">
                <a:solidFill>
                  <a:schemeClr val="dk1"/>
                </a:solidFill>
                <a:latin typeface="Calibri"/>
                <a:ea typeface="Calibri"/>
                <a:cs typeface="Calibri"/>
                <a:sym typeface="Calibri"/>
              </a:defRPr>
            </a:lvl7pPr>
            <a:lvl8pPr marR="0" lvl="7" algn="ctr" rtl="0">
              <a:lnSpc>
                <a:spcPct val="90000"/>
              </a:lnSpc>
              <a:spcBef>
                <a:spcPts val="500"/>
              </a:spcBef>
              <a:spcAft>
                <a:spcPts val="0"/>
              </a:spcAft>
              <a:buClr>
                <a:schemeClr val="dk1"/>
              </a:buClr>
              <a:buSzPts val="1600"/>
              <a:buFont typeface="Arial"/>
              <a:buNone/>
              <a:defRPr sz="1600" b="0" i="0" u="none" strike="noStrike" cap="none">
                <a:solidFill>
                  <a:schemeClr val="dk1"/>
                </a:solidFill>
                <a:latin typeface="Calibri"/>
                <a:ea typeface="Calibri"/>
                <a:cs typeface="Calibri"/>
                <a:sym typeface="Calibri"/>
              </a:defRPr>
            </a:lvl8pPr>
            <a:lvl9pPr marR="0" lvl="8" algn="ctr" rtl="0">
              <a:lnSpc>
                <a:spcPct val="90000"/>
              </a:lnSpc>
              <a:spcBef>
                <a:spcPts val="500"/>
              </a:spcBef>
              <a:spcAft>
                <a:spcPts val="0"/>
              </a:spcAft>
              <a:buClr>
                <a:schemeClr val="dk1"/>
              </a:buClr>
              <a:buSzPts val="1600"/>
              <a:buFont typeface="Arial"/>
              <a:buNone/>
              <a:defRPr sz="1600" b="0" i="0" u="none" strike="noStrike" cap="none">
                <a:solidFill>
                  <a:schemeClr val="dk1"/>
                </a:solidFill>
                <a:latin typeface="Calibri"/>
                <a:ea typeface="Calibri"/>
                <a:cs typeface="Calibri"/>
                <a:sym typeface="Calibri"/>
              </a:defRPr>
            </a:lvl9pPr>
          </a:lstStyle>
          <a:p>
            <a:endParaRPr/>
          </a:p>
        </p:txBody>
      </p:sp>
      <p:sp>
        <p:nvSpPr>
          <p:cNvPr id="381" name="Google Shape;381;p24"/>
          <p:cNvSpPr/>
          <p:nvPr/>
        </p:nvSpPr>
        <p:spPr>
          <a:xfrm rot="4308689">
            <a:off x="8139110" y="-52404"/>
            <a:ext cx="648657" cy="777553"/>
          </a:xfrm>
          <a:custGeom>
            <a:avLst/>
            <a:gdLst/>
            <a:ahLst/>
            <a:cxnLst/>
            <a:rect l="l" t="t" r="r" b="b"/>
            <a:pathLst>
              <a:path w="648657" h="777553" extrusionOk="0">
                <a:moveTo>
                  <a:pt x="0" y="777553"/>
                </a:moveTo>
                <a:lnTo>
                  <a:pt x="255474" y="0"/>
                </a:lnTo>
                <a:lnTo>
                  <a:pt x="648657" y="713937"/>
                </a:lnTo>
                <a:lnTo>
                  <a:pt x="0" y="777553"/>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382" name="Google Shape;382;p24"/>
          <p:cNvSpPr/>
          <p:nvPr/>
        </p:nvSpPr>
        <p:spPr>
          <a:xfrm rot="4308689">
            <a:off x="8878526" y="-532562"/>
            <a:ext cx="3571215" cy="3737093"/>
          </a:xfrm>
          <a:custGeom>
            <a:avLst/>
            <a:gdLst/>
            <a:ahLst/>
            <a:cxnLst/>
            <a:rect l="l" t="t" r="r" b="b"/>
            <a:pathLst>
              <a:path w="3571215" h="3737093" extrusionOk="0">
                <a:moveTo>
                  <a:pt x="0" y="3023156"/>
                </a:moveTo>
                <a:lnTo>
                  <a:pt x="993291" y="0"/>
                </a:lnTo>
                <a:lnTo>
                  <a:pt x="3571215" y="847006"/>
                </a:lnTo>
                <a:lnTo>
                  <a:pt x="1392370" y="3639100"/>
                </a:lnTo>
                <a:lnTo>
                  <a:pt x="393183" y="3737093"/>
                </a:lnTo>
                <a:lnTo>
                  <a:pt x="0" y="3023156"/>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383" name="Google Shape;383;p24"/>
          <p:cNvSpPr/>
          <p:nvPr/>
        </p:nvSpPr>
        <p:spPr>
          <a:xfrm rot="4308689">
            <a:off x="9191192" y="1651650"/>
            <a:ext cx="1980696" cy="2066510"/>
          </a:xfrm>
          <a:custGeom>
            <a:avLst/>
            <a:gdLst/>
            <a:ahLst/>
            <a:cxnLst/>
            <a:rect l="l" t="t" r="r" b="b"/>
            <a:pathLst>
              <a:path w="1980696" h="2066510" extrusionOk="0">
                <a:moveTo>
                  <a:pt x="0" y="2066510"/>
                </a:moveTo>
                <a:lnTo>
                  <a:pt x="1138078" y="0"/>
                </a:lnTo>
                <a:lnTo>
                  <a:pt x="1980696" y="1530016"/>
                </a:lnTo>
                <a:lnTo>
                  <a:pt x="1459417" y="2066510"/>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384" name="Google Shape;384;p24"/>
          <p:cNvSpPr/>
          <p:nvPr/>
        </p:nvSpPr>
        <p:spPr>
          <a:xfrm rot="-7769131">
            <a:off x="9457431" y="3977898"/>
            <a:ext cx="346713" cy="206124"/>
          </a:xfrm>
          <a:custGeom>
            <a:avLst/>
            <a:gdLst/>
            <a:ahLst/>
            <a:cxnLst/>
            <a:rect l="l" t="t" r="r" b="b"/>
            <a:pathLst>
              <a:path w="346713" h="206124" extrusionOk="0">
                <a:moveTo>
                  <a:pt x="346713" y="206124"/>
                </a:moveTo>
                <a:lnTo>
                  <a:pt x="0" y="206124"/>
                </a:lnTo>
                <a:lnTo>
                  <a:pt x="86666" y="0"/>
                </a:lnTo>
                <a:lnTo>
                  <a:pt x="346713" y="206124"/>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385" name="Google Shape;385;p24"/>
          <p:cNvSpPr/>
          <p:nvPr/>
        </p:nvSpPr>
        <p:spPr>
          <a:xfrm rot="-9168920">
            <a:off x="9528615" y="3713859"/>
            <a:ext cx="710669" cy="335543"/>
          </a:xfrm>
          <a:custGeom>
            <a:avLst/>
            <a:gdLst/>
            <a:ahLst/>
            <a:cxnLst/>
            <a:rect l="l" t="t" r="r" b="b"/>
            <a:pathLst>
              <a:path w="710669" h="335543" extrusionOk="0">
                <a:moveTo>
                  <a:pt x="710669" y="176660"/>
                </a:moveTo>
                <a:lnTo>
                  <a:pt x="0" y="335543"/>
                </a:lnTo>
                <a:lnTo>
                  <a:pt x="141082" y="0"/>
                </a:lnTo>
                <a:lnTo>
                  <a:pt x="487795" y="0"/>
                </a:lnTo>
                <a:lnTo>
                  <a:pt x="710669" y="176660"/>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386" name="Google Shape;386;p24"/>
          <p:cNvSpPr/>
          <p:nvPr/>
        </p:nvSpPr>
        <p:spPr>
          <a:xfrm rot="4308689">
            <a:off x="8785444" y="1075879"/>
            <a:ext cx="1246227" cy="1580187"/>
          </a:xfrm>
          <a:custGeom>
            <a:avLst/>
            <a:gdLst/>
            <a:ahLst/>
            <a:cxnLst/>
            <a:rect l="l" t="t" r="r" b="b"/>
            <a:pathLst>
              <a:path w="1246227" h="1580187" extrusionOk="0">
                <a:moveTo>
                  <a:pt x="0" y="1580187"/>
                </a:moveTo>
                <a:lnTo>
                  <a:pt x="1168783" y="0"/>
                </a:lnTo>
                <a:lnTo>
                  <a:pt x="1246227" y="105569"/>
                </a:lnTo>
                <a:lnTo>
                  <a:pt x="358471" y="1574380"/>
                </a:lnTo>
                <a:lnTo>
                  <a:pt x="0" y="1580187"/>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387" name="Google Shape;387;p24"/>
          <p:cNvSpPr/>
          <p:nvPr/>
        </p:nvSpPr>
        <p:spPr>
          <a:xfrm rot="-4406895">
            <a:off x="11374788" y="2846425"/>
            <a:ext cx="243160" cy="406553"/>
          </a:xfrm>
          <a:custGeom>
            <a:avLst/>
            <a:gdLst/>
            <a:ahLst/>
            <a:cxnLst/>
            <a:rect l="l" t="t" r="r" b="b"/>
            <a:pathLst>
              <a:path w="243160" h="406553" extrusionOk="0">
                <a:moveTo>
                  <a:pt x="243160" y="342071"/>
                </a:moveTo>
                <a:lnTo>
                  <a:pt x="156493" y="406553"/>
                </a:lnTo>
                <a:lnTo>
                  <a:pt x="0" y="0"/>
                </a:lnTo>
                <a:lnTo>
                  <a:pt x="243160" y="342071"/>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388" name="Google Shape;388;p24"/>
          <p:cNvSpPr/>
          <p:nvPr/>
        </p:nvSpPr>
        <p:spPr>
          <a:xfrm rot="-4406895">
            <a:off x="10879052" y="2627354"/>
            <a:ext cx="692798" cy="510610"/>
          </a:xfrm>
          <a:custGeom>
            <a:avLst/>
            <a:gdLst/>
            <a:ahLst/>
            <a:cxnLst/>
            <a:rect l="l" t="t" r="r" b="b"/>
            <a:pathLst>
              <a:path w="692798" h="510610" extrusionOk="0">
                <a:moveTo>
                  <a:pt x="692798" y="224339"/>
                </a:moveTo>
                <a:lnTo>
                  <a:pt x="308036" y="510610"/>
                </a:lnTo>
                <a:lnTo>
                  <a:pt x="64876" y="168539"/>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Tree>
    <p:extLst>
      <p:ext uri="{BB962C8B-B14F-4D97-AF65-F5344CB8AC3E}">
        <p14:creationId xmlns:p14="http://schemas.microsoft.com/office/powerpoint/2010/main" val="879562657"/>
      </p:ext>
    </p:extLst>
  </p:cSld>
  <p:clrMapOvr>
    <a:masterClrMapping/>
  </p:clrMapOvr>
</p:sldLayout>
</file>

<file path=ppt/slideLayouts/slideLayout255.xml><?xml version="1.0" encoding="utf-8"?>
<p:sldLayout xmlns:a="http://schemas.openxmlformats.org/drawingml/2006/main" xmlns:r="http://schemas.openxmlformats.org/officeDocument/2006/relationships" xmlns:p="http://schemas.openxmlformats.org/presentationml/2006/main" matchingName="Section Header">
  <p:cSld name="Section Header">
    <p:bg>
      <p:bgPr>
        <a:solidFill>
          <a:schemeClr val="lt1"/>
        </a:solidFill>
        <a:effectLst/>
      </p:bgPr>
    </p:bg>
    <p:spTree>
      <p:nvGrpSpPr>
        <p:cNvPr id="1" name="Shape 389"/>
        <p:cNvGrpSpPr/>
        <p:nvPr/>
      </p:nvGrpSpPr>
      <p:grpSpPr>
        <a:xfrm>
          <a:off x="0" y="0"/>
          <a:ext cx="0" cy="0"/>
          <a:chOff x="0" y="0"/>
          <a:chExt cx="0" cy="0"/>
        </a:xfrm>
      </p:grpSpPr>
      <p:sp>
        <p:nvSpPr>
          <p:cNvPr id="390" name="Google Shape;390;p25"/>
          <p:cNvSpPr/>
          <p:nvPr/>
        </p:nvSpPr>
        <p:spPr>
          <a:xfrm>
            <a:off x="0" y="6771286"/>
            <a:ext cx="12192000" cy="86714"/>
          </a:xfrm>
          <a:prstGeom prst="rect">
            <a:avLst/>
          </a:prstGeom>
          <a:solidFill>
            <a:schemeClr val="lt1"/>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391" name="Google Shape;391;p25"/>
          <p:cNvSpPr/>
          <p:nvPr/>
        </p:nvSpPr>
        <p:spPr>
          <a:xfrm>
            <a:off x="0" y="0"/>
            <a:ext cx="12192000" cy="86714"/>
          </a:xfrm>
          <a:prstGeom prst="rect">
            <a:avLst/>
          </a:prstGeom>
          <a:solidFill>
            <a:schemeClr val="lt1"/>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392" name="Google Shape;392;p25"/>
          <p:cNvSpPr/>
          <p:nvPr/>
        </p:nvSpPr>
        <p:spPr>
          <a:xfrm rot="5400000">
            <a:off x="-3385643" y="3385642"/>
            <a:ext cx="6858001" cy="86714"/>
          </a:xfrm>
          <a:prstGeom prst="rect">
            <a:avLst/>
          </a:prstGeom>
          <a:solidFill>
            <a:schemeClr val="lt1"/>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393" name="Google Shape;393;p25"/>
          <p:cNvSpPr/>
          <p:nvPr/>
        </p:nvSpPr>
        <p:spPr>
          <a:xfrm rot="5400000">
            <a:off x="8719643" y="3385643"/>
            <a:ext cx="6858000" cy="86714"/>
          </a:xfrm>
          <a:prstGeom prst="rect">
            <a:avLst/>
          </a:prstGeom>
          <a:solidFill>
            <a:schemeClr val="lt1"/>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394" name="Google Shape;394;p25"/>
          <p:cNvSpPr txBox="1">
            <a:spLocks noGrp="1"/>
          </p:cNvSpPr>
          <p:nvPr>
            <p:ph type="ctrTitle"/>
          </p:nvPr>
        </p:nvSpPr>
        <p:spPr>
          <a:xfrm>
            <a:off x="6095999" y="86714"/>
            <a:ext cx="6009287" cy="4068402"/>
          </a:xfrm>
          <a:prstGeom prst="rect">
            <a:avLst/>
          </a:prstGeom>
          <a:solidFill>
            <a:schemeClr val="dk1">
              <a:alpha val="80000"/>
            </a:schemeClr>
          </a:solidFill>
          <a:ln>
            <a:noFill/>
          </a:ln>
        </p:spPr>
        <p:txBody>
          <a:bodyPr spcFirstLastPara="1" wrap="square" lIns="288000" tIns="0" rIns="432000" bIns="144000" anchor="b" anchorCtr="0"/>
          <a:lstStyle>
            <a:lvl1pPr marR="0" lvl="0" algn="r" rtl="0">
              <a:lnSpc>
                <a:spcPct val="90000"/>
              </a:lnSpc>
              <a:spcBef>
                <a:spcPts val="0"/>
              </a:spcBef>
              <a:spcAft>
                <a:spcPts val="0"/>
              </a:spcAft>
              <a:buClr>
                <a:schemeClr val="lt1"/>
              </a:buClr>
              <a:buSzPts val="4200"/>
              <a:buFont typeface="Economica"/>
              <a:buNone/>
              <a:defRPr sz="4200" b="0" i="0" u="none" strike="noStrike" cap="none">
                <a:solidFill>
                  <a:schemeClr val="lt1"/>
                </a:solidFill>
                <a:latin typeface="Economica"/>
                <a:ea typeface="Economica"/>
                <a:cs typeface="Economica"/>
                <a:sym typeface="Economica"/>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endParaRPr/>
          </a:p>
        </p:txBody>
      </p:sp>
      <p:sp>
        <p:nvSpPr>
          <p:cNvPr id="395" name="Google Shape;395;p25"/>
          <p:cNvSpPr txBox="1">
            <a:spLocks noGrp="1"/>
          </p:cNvSpPr>
          <p:nvPr>
            <p:ph type="subTitle" idx="1"/>
          </p:nvPr>
        </p:nvSpPr>
        <p:spPr>
          <a:xfrm>
            <a:off x="6095999" y="4152672"/>
            <a:ext cx="6009287" cy="1818422"/>
          </a:xfrm>
          <a:prstGeom prst="rect">
            <a:avLst/>
          </a:prstGeom>
          <a:solidFill>
            <a:srgbClr val="F2F2F2">
              <a:alpha val="80000"/>
            </a:srgbClr>
          </a:solidFill>
          <a:ln>
            <a:noFill/>
          </a:ln>
        </p:spPr>
        <p:txBody>
          <a:bodyPr spcFirstLastPara="1" wrap="square" lIns="288000" tIns="144000" rIns="432000" bIns="0" anchor="t" anchorCtr="0"/>
          <a:lstStyle>
            <a:lvl1pPr marR="0" lvl="0" algn="r" rtl="0">
              <a:lnSpc>
                <a:spcPct val="90000"/>
              </a:lnSpc>
              <a:spcBef>
                <a:spcPts val="1000"/>
              </a:spcBef>
              <a:spcAft>
                <a:spcPts val="0"/>
              </a:spcAft>
              <a:buClr>
                <a:schemeClr val="dk1"/>
              </a:buClr>
              <a:buSzPts val="2100"/>
              <a:buFont typeface="Arial"/>
              <a:buNone/>
              <a:defRPr sz="2100" b="0" i="0" u="none" strike="noStrike" cap="none">
                <a:solidFill>
                  <a:schemeClr val="dk1"/>
                </a:solidFill>
                <a:latin typeface="Calibri"/>
                <a:ea typeface="Calibri"/>
                <a:cs typeface="Calibri"/>
                <a:sym typeface="Calibri"/>
              </a:defRPr>
            </a:lvl1pPr>
            <a:lvl2pPr marR="0" lvl="1" algn="ctr" rtl="0">
              <a:lnSpc>
                <a:spcPct val="90000"/>
              </a:lnSpc>
              <a:spcBef>
                <a:spcPts val="500"/>
              </a:spcBef>
              <a:spcAft>
                <a:spcPts val="0"/>
              </a:spcAft>
              <a:buClr>
                <a:srgbClr val="3F3F3F"/>
              </a:buClr>
              <a:buSzPts val="2000"/>
              <a:buFont typeface="Arial"/>
              <a:buNone/>
              <a:defRPr sz="2000" b="0" i="0" u="none" strike="noStrike" cap="none">
                <a:solidFill>
                  <a:srgbClr val="3F3F3F"/>
                </a:solidFill>
                <a:latin typeface="Calibri"/>
                <a:ea typeface="Calibri"/>
                <a:cs typeface="Calibri"/>
                <a:sym typeface="Calibri"/>
              </a:defRPr>
            </a:lvl2pPr>
            <a:lvl3pPr marR="0" lvl="2" algn="ctr" rtl="0">
              <a:lnSpc>
                <a:spcPct val="90000"/>
              </a:lnSpc>
              <a:spcBef>
                <a:spcPts val="500"/>
              </a:spcBef>
              <a:spcAft>
                <a:spcPts val="0"/>
              </a:spcAft>
              <a:buClr>
                <a:srgbClr val="3F3F3F"/>
              </a:buClr>
              <a:buSzPts val="1800"/>
              <a:buFont typeface="Arial"/>
              <a:buNone/>
              <a:defRPr sz="1800" b="0" i="0" u="none" strike="noStrike" cap="none">
                <a:solidFill>
                  <a:srgbClr val="3F3F3F"/>
                </a:solidFill>
                <a:latin typeface="Calibri"/>
                <a:ea typeface="Calibri"/>
                <a:cs typeface="Calibri"/>
                <a:sym typeface="Calibri"/>
              </a:defRPr>
            </a:lvl3pPr>
            <a:lvl4pPr marR="0" lvl="3" algn="ctr" rtl="0">
              <a:lnSpc>
                <a:spcPct val="90000"/>
              </a:lnSpc>
              <a:spcBef>
                <a:spcPts val="500"/>
              </a:spcBef>
              <a:spcAft>
                <a:spcPts val="0"/>
              </a:spcAft>
              <a:buClr>
                <a:srgbClr val="3F3F3F"/>
              </a:buClr>
              <a:buSzPts val="1600"/>
              <a:buFont typeface="Arial"/>
              <a:buNone/>
              <a:defRPr sz="1600" b="0" i="0" u="none" strike="noStrike" cap="none">
                <a:solidFill>
                  <a:srgbClr val="3F3F3F"/>
                </a:solidFill>
                <a:latin typeface="Calibri"/>
                <a:ea typeface="Calibri"/>
                <a:cs typeface="Calibri"/>
                <a:sym typeface="Calibri"/>
              </a:defRPr>
            </a:lvl4pPr>
            <a:lvl5pPr marR="0" lvl="4" algn="ctr" rtl="0">
              <a:lnSpc>
                <a:spcPct val="90000"/>
              </a:lnSpc>
              <a:spcBef>
                <a:spcPts val="500"/>
              </a:spcBef>
              <a:spcAft>
                <a:spcPts val="0"/>
              </a:spcAft>
              <a:buClr>
                <a:srgbClr val="3F3F3F"/>
              </a:buClr>
              <a:buSzPts val="1600"/>
              <a:buFont typeface="Arial"/>
              <a:buNone/>
              <a:defRPr sz="1600" b="0" i="0" u="none" strike="noStrike" cap="none">
                <a:solidFill>
                  <a:srgbClr val="3F3F3F"/>
                </a:solidFill>
                <a:latin typeface="Calibri"/>
                <a:ea typeface="Calibri"/>
                <a:cs typeface="Calibri"/>
                <a:sym typeface="Calibri"/>
              </a:defRPr>
            </a:lvl5pPr>
            <a:lvl6pPr marR="0" lvl="5" algn="ctr" rtl="0">
              <a:lnSpc>
                <a:spcPct val="90000"/>
              </a:lnSpc>
              <a:spcBef>
                <a:spcPts val="500"/>
              </a:spcBef>
              <a:spcAft>
                <a:spcPts val="0"/>
              </a:spcAft>
              <a:buClr>
                <a:schemeClr val="dk1"/>
              </a:buClr>
              <a:buSzPts val="1600"/>
              <a:buFont typeface="Arial"/>
              <a:buNone/>
              <a:defRPr sz="1600" b="0" i="0" u="none" strike="noStrike" cap="none">
                <a:solidFill>
                  <a:schemeClr val="dk1"/>
                </a:solidFill>
                <a:latin typeface="Calibri"/>
                <a:ea typeface="Calibri"/>
                <a:cs typeface="Calibri"/>
                <a:sym typeface="Calibri"/>
              </a:defRPr>
            </a:lvl6pPr>
            <a:lvl7pPr marR="0" lvl="6" algn="ctr" rtl="0">
              <a:lnSpc>
                <a:spcPct val="90000"/>
              </a:lnSpc>
              <a:spcBef>
                <a:spcPts val="500"/>
              </a:spcBef>
              <a:spcAft>
                <a:spcPts val="0"/>
              </a:spcAft>
              <a:buClr>
                <a:schemeClr val="dk1"/>
              </a:buClr>
              <a:buSzPts val="1600"/>
              <a:buFont typeface="Arial"/>
              <a:buNone/>
              <a:defRPr sz="1600" b="0" i="0" u="none" strike="noStrike" cap="none">
                <a:solidFill>
                  <a:schemeClr val="dk1"/>
                </a:solidFill>
                <a:latin typeface="Calibri"/>
                <a:ea typeface="Calibri"/>
                <a:cs typeface="Calibri"/>
                <a:sym typeface="Calibri"/>
              </a:defRPr>
            </a:lvl7pPr>
            <a:lvl8pPr marR="0" lvl="7" algn="ctr" rtl="0">
              <a:lnSpc>
                <a:spcPct val="90000"/>
              </a:lnSpc>
              <a:spcBef>
                <a:spcPts val="500"/>
              </a:spcBef>
              <a:spcAft>
                <a:spcPts val="0"/>
              </a:spcAft>
              <a:buClr>
                <a:schemeClr val="dk1"/>
              </a:buClr>
              <a:buSzPts val="1600"/>
              <a:buFont typeface="Arial"/>
              <a:buNone/>
              <a:defRPr sz="1600" b="0" i="0" u="none" strike="noStrike" cap="none">
                <a:solidFill>
                  <a:schemeClr val="dk1"/>
                </a:solidFill>
                <a:latin typeface="Calibri"/>
                <a:ea typeface="Calibri"/>
                <a:cs typeface="Calibri"/>
                <a:sym typeface="Calibri"/>
              </a:defRPr>
            </a:lvl8pPr>
            <a:lvl9pPr marR="0" lvl="8" algn="ctr" rtl="0">
              <a:lnSpc>
                <a:spcPct val="90000"/>
              </a:lnSpc>
              <a:spcBef>
                <a:spcPts val="500"/>
              </a:spcBef>
              <a:spcAft>
                <a:spcPts val="0"/>
              </a:spcAft>
              <a:buClr>
                <a:schemeClr val="dk1"/>
              </a:buClr>
              <a:buSzPts val="1600"/>
              <a:buFont typeface="Arial"/>
              <a:buNone/>
              <a:defRPr sz="1600" b="0" i="0" u="none" strike="noStrike" cap="none">
                <a:solidFill>
                  <a:schemeClr val="dk1"/>
                </a:solidFill>
                <a:latin typeface="Calibri"/>
                <a:ea typeface="Calibri"/>
                <a:cs typeface="Calibri"/>
                <a:sym typeface="Calibri"/>
              </a:defRPr>
            </a:lvl9pPr>
          </a:lstStyle>
          <a:p>
            <a:endParaRPr/>
          </a:p>
        </p:txBody>
      </p:sp>
      <p:sp>
        <p:nvSpPr>
          <p:cNvPr id="396" name="Google Shape;396;p25"/>
          <p:cNvSpPr>
            <a:spLocks noGrp="1"/>
          </p:cNvSpPr>
          <p:nvPr>
            <p:ph type="sldNum" idx="12"/>
          </p:nvPr>
        </p:nvSpPr>
        <p:spPr>
          <a:xfrm>
            <a:off x="11496369" y="6155190"/>
            <a:ext cx="432000" cy="432000"/>
          </a:xfrm>
          <a:prstGeom prst="ellipse">
            <a:avLst/>
          </a:prstGeom>
          <a:noFill/>
          <a:ln w="9525" cap="flat" cmpd="sng">
            <a:solidFill>
              <a:schemeClr val="accent1"/>
            </a:solidFill>
            <a:prstDash val="solid"/>
            <a:round/>
            <a:headEnd type="none" w="sm" len="sm"/>
            <a:tailEnd type="none" w="sm" len="sm"/>
          </a:ln>
        </p:spPr>
        <p:txBody>
          <a:bodyPr spcFirstLastPara="1" wrap="square" lIns="0" tIns="0" rIns="0" bIns="0" anchor="ctr" anchorCtr="0">
            <a:noAutofit/>
          </a:bodyPr>
          <a:lstStyle>
            <a:lvl1pPr marL="0" marR="0" lvl="0" indent="0" algn="ctr" rtl="0">
              <a:spcBef>
                <a:spcPts val="0"/>
              </a:spcBef>
              <a:buNone/>
              <a:defRPr sz="1200" b="1" i="1" u="none" strike="noStrike" cap="none">
                <a:solidFill>
                  <a:schemeClr val="dk1"/>
                </a:solidFill>
                <a:latin typeface="Rockwell"/>
                <a:ea typeface="Rockwell"/>
                <a:cs typeface="Rockwell"/>
                <a:sym typeface="Rockwell"/>
              </a:defRPr>
            </a:lvl1pPr>
            <a:lvl2pPr marL="0" marR="0" lvl="1" indent="0" algn="ctr" rtl="0">
              <a:spcBef>
                <a:spcPts val="0"/>
              </a:spcBef>
              <a:buNone/>
              <a:defRPr sz="1200" b="1" i="1" u="none" strike="noStrike" cap="none">
                <a:solidFill>
                  <a:schemeClr val="dk1"/>
                </a:solidFill>
                <a:latin typeface="Rockwell"/>
                <a:ea typeface="Rockwell"/>
                <a:cs typeface="Rockwell"/>
                <a:sym typeface="Rockwell"/>
              </a:defRPr>
            </a:lvl2pPr>
            <a:lvl3pPr marL="0" marR="0" lvl="2" indent="0" algn="ctr" rtl="0">
              <a:spcBef>
                <a:spcPts val="0"/>
              </a:spcBef>
              <a:buNone/>
              <a:defRPr sz="1200" b="1" i="1" u="none" strike="noStrike" cap="none">
                <a:solidFill>
                  <a:schemeClr val="dk1"/>
                </a:solidFill>
                <a:latin typeface="Rockwell"/>
                <a:ea typeface="Rockwell"/>
                <a:cs typeface="Rockwell"/>
                <a:sym typeface="Rockwell"/>
              </a:defRPr>
            </a:lvl3pPr>
            <a:lvl4pPr marL="0" marR="0" lvl="3" indent="0" algn="ctr" rtl="0">
              <a:spcBef>
                <a:spcPts val="0"/>
              </a:spcBef>
              <a:buNone/>
              <a:defRPr sz="1200" b="1" i="1" u="none" strike="noStrike" cap="none">
                <a:solidFill>
                  <a:schemeClr val="dk1"/>
                </a:solidFill>
                <a:latin typeface="Rockwell"/>
                <a:ea typeface="Rockwell"/>
                <a:cs typeface="Rockwell"/>
                <a:sym typeface="Rockwell"/>
              </a:defRPr>
            </a:lvl4pPr>
            <a:lvl5pPr marL="0" marR="0" lvl="4" indent="0" algn="ctr" rtl="0">
              <a:spcBef>
                <a:spcPts val="0"/>
              </a:spcBef>
              <a:buNone/>
              <a:defRPr sz="1200" b="1" i="1" u="none" strike="noStrike" cap="none">
                <a:solidFill>
                  <a:schemeClr val="dk1"/>
                </a:solidFill>
                <a:latin typeface="Rockwell"/>
                <a:ea typeface="Rockwell"/>
                <a:cs typeface="Rockwell"/>
                <a:sym typeface="Rockwell"/>
              </a:defRPr>
            </a:lvl5pPr>
            <a:lvl6pPr marL="0" marR="0" lvl="5" indent="0" algn="ctr" rtl="0">
              <a:spcBef>
                <a:spcPts val="0"/>
              </a:spcBef>
              <a:buNone/>
              <a:defRPr sz="1200" b="1" i="1" u="none" strike="noStrike" cap="none">
                <a:solidFill>
                  <a:schemeClr val="dk1"/>
                </a:solidFill>
                <a:latin typeface="Rockwell"/>
                <a:ea typeface="Rockwell"/>
                <a:cs typeface="Rockwell"/>
                <a:sym typeface="Rockwell"/>
              </a:defRPr>
            </a:lvl6pPr>
            <a:lvl7pPr marL="0" marR="0" lvl="6" indent="0" algn="ctr" rtl="0">
              <a:spcBef>
                <a:spcPts val="0"/>
              </a:spcBef>
              <a:buNone/>
              <a:defRPr sz="1200" b="1" i="1" u="none" strike="noStrike" cap="none">
                <a:solidFill>
                  <a:schemeClr val="dk1"/>
                </a:solidFill>
                <a:latin typeface="Rockwell"/>
                <a:ea typeface="Rockwell"/>
                <a:cs typeface="Rockwell"/>
                <a:sym typeface="Rockwell"/>
              </a:defRPr>
            </a:lvl7pPr>
            <a:lvl8pPr marL="0" marR="0" lvl="7" indent="0" algn="ctr" rtl="0">
              <a:spcBef>
                <a:spcPts val="0"/>
              </a:spcBef>
              <a:buNone/>
              <a:defRPr sz="1200" b="1" i="1" u="none" strike="noStrike" cap="none">
                <a:solidFill>
                  <a:schemeClr val="dk1"/>
                </a:solidFill>
                <a:latin typeface="Rockwell"/>
                <a:ea typeface="Rockwell"/>
                <a:cs typeface="Rockwell"/>
                <a:sym typeface="Rockwell"/>
              </a:defRPr>
            </a:lvl8pPr>
            <a:lvl9pPr marL="0" marR="0" lvl="8" indent="0" algn="ctr" rtl="0">
              <a:spcBef>
                <a:spcPts val="0"/>
              </a:spcBef>
              <a:buNone/>
              <a:defRPr sz="1200" b="1" i="1" u="none" strike="noStrike" cap="none">
                <a:solidFill>
                  <a:schemeClr val="dk1"/>
                </a:solidFill>
                <a:latin typeface="Rockwell"/>
                <a:ea typeface="Rockwell"/>
                <a:cs typeface="Rockwell"/>
                <a:sym typeface="Rockwell"/>
              </a:defRPr>
            </a:lvl9p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n-US" sz="1200" b="1" i="1" u="none" strike="noStrike" kern="0" cap="none" spc="0" normalizeH="0" baseline="0" noProof="0">
                <a:ln>
                  <a:noFill/>
                </a:ln>
                <a:solidFill>
                  <a:srgbClr val="000000"/>
                </a:solidFill>
                <a:effectLst/>
                <a:uLnTx/>
                <a:uFillTx/>
                <a:latin typeface="Rockwell"/>
                <a:sym typeface="Rockwell"/>
              </a:rPr>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t>‹#›</a:t>
            </a:fld>
            <a:endParaRPr kumimoji="0" sz="1200" b="1" i="1" u="none" strike="noStrike" kern="0" cap="none" spc="0" normalizeH="0" baseline="0" noProof="0">
              <a:ln>
                <a:noFill/>
              </a:ln>
              <a:solidFill>
                <a:srgbClr val="000000"/>
              </a:solidFill>
              <a:effectLst/>
              <a:uLnTx/>
              <a:uFillTx/>
              <a:latin typeface="Rockwell"/>
              <a:sym typeface="Rockwell"/>
            </a:endParaRPr>
          </a:p>
        </p:txBody>
      </p:sp>
      <p:sp>
        <p:nvSpPr>
          <p:cNvPr id="397" name="Google Shape;397;p25"/>
          <p:cNvSpPr txBox="1"/>
          <p:nvPr/>
        </p:nvSpPr>
        <p:spPr>
          <a:xfrm>
            <a:off x="5861957" y="6613071"/>
            <a:ext cx="0" cy="0"/>
          </a:xfrm>
          <a:prstGeom prst="rect">
            <a:avLst/>
          </a:prstGeom>
          <a:noFill/>
          <a:ln>
            <a:noFill/>
          </a:ln>
        </p:spPr>
        <p:txBody>
          <a:bodyPr spcFirstLastPara="1" wrap="square" lIns="0" tIns="0" rIns="0" bIns="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3F3F3F"/>
              </a:solidFill>
              <a:effectLst/>
              <a:uLnTx/>
              <a:uFillTx/>
              <a:latin typeface="Calibri"/>
              <a:ea typeface="Calibri"/>
              <a:cs typeface="Calibri"/>
              <a:sym typeface="Calibri"/>
            </a:endParaRPr>
          </a:p>
        </p:txBody>
      </p:sp>
      <p:sp>
        <p:nvSpPr>
          <p:cNvPr id="398" name="Google Shape;398;p25"/>
          <p:cNvSpPr/>
          <p:nvPr/>
        </p:nvSpPr>
        <p:spPr>
          <a:xfrm>
            <a:off x="0" y="2539992"/>
            <a:ext cx="5373076" cy="4318008"/>
          </a:xfrm>
          <a:custGeom>
            <a:avLst/>
            <a:gdLst/>
            <a:ahLst/>
            <a:cxnLst/>
            <a:rect l="l" t="t" r="r" b="b"/>
            <a:pathLst>
              <a:path w="5373076" h="4318008" extrusionOk="0">
                <a:moveTo>
                  <a:pt x="4972877" y="1816430"/>
                </a:moveTo>
                <a:lnTo>
                  <a:pt x="5211912" y="2046590"/>
                </a:lnTo>
                <a:lnTo>
                  <a:pt x="4866804" y="2013272"/>
                </a:lnTo>
                <a:close/>
                <a:moveTo>
                  <a:pt x="3721849" y="1808102"/>
                </a:moveTo>
                <a:lnTo>
                  <a:pt x="3854624" y="2524110"/>
                </a:lnTo>
                <a:lnTo>
                  <a:pt x="3419634" y="2322178"/>
                </a:lnTo>
                <a:lnTo>
                  <a:pt x="3604566" y="1945430"/>
                </a:lnTo>
                <a:close/>
                <a:moveTo>
                  <a:pt x="2301472" y="1771765"/>
                </a:moveTo>
                <a:lnTo>
                  <a:pt x="3237442" y="2134997"/>
                </a:lnTo>
                <a:lnTo>
                  <a:pt x="3266331" y="2949530"/>
                </a:lnTo>
                <a:lnTo>
                  <a:pt x="1897852" y="4318008"/>
                </a:lnTo>
                <a:lnTo>
                  <a:pt x="134565" y="4318008"/>
                </a:lnTo>
                <a:lnTo>
                  <a:pt x="0" y="4183443"/>
                </a:lnTo>
                <a:lnTo>
                  <a:pt x="0" y="2855805"/>
                </a:lnTo>
                <a:close/>
                <a:moveTo>
                  <a:pt x="5243699" y="652159"/>
                </a:moveTo>
                <a:lnTo>
                  <a:pt x="5058767" y="1028908"/>
                </a:lnTo>
                <a:lnTo>
                  <a:pt x="4960786" y="983422"/>
                </a:lnTo>
                <a:close/>
                <a:moveTo>
                  <a:pt x="3473588" y="405712"/>
                </a:moveTo>
                <a:lnTo>
                  <a:pt x="4094196" y="1366894"/>
                </a:lnTo>
                <a:lnTo>
                  <a:pt x="3778134" y="1741309"/>
                </a:lnTo>
                <a:lnTo>
                  <a:pt x="2824519" y="1808100"/>
                </a:lnTo>
                <a:close/>
                <a:moveTo>
                  <a:pt x="4454991" y="0"/>
                </a:moveTo>
                <a:lnTo>
                  <a:pt x="5373076" y="32358"/>
                </a:lnTo>
                <a:lnTo>
                  <a:pt x="4628717" y="1349015"/>
                </a:lnTo>
                <a:lnTo>
                  <a:pt x="4094010" y="779481"/>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Tree>
    <p:extLst>
      <p:ext uri="{BB962C8B-B14F-4D97-AF65-F5344CB8AC3E}">
        <p14:creationId xmlns:p14="http://schemas.microsoft.com/office/powerpoint/2010/main" val="2322848403"/>
      </p:ext>
    </p:extLst>
  </p:cSld>
  <p:clrMapOvr>
    <a:masterClrMapping/>
  </p:clrMapOvr>
</p:sldLayout>
</file>

<file path=ppt/slideLayouts/slideLayout256.xml><?xml version="1.0" encoding="utf-8"?>
<p:sldLayout xmlns:a="http://schemas.openxmlformats.org/drawingml/2006/main" xmlns:r="http://schemas.openxmlformats.org/officeDocument/2006/relationships" xmlns:p="http://schemas.openxmlformats.org/presentationml/2006/main" matchingName="Content with Caption">
  <p:cSld name="Content with Caption">
    <p:spTree>
      <p:nvGrpSpPr>
        <p:cNvPr id="1" name="Shape 399"/>
        <p:cNvGrpSpPr/>
        <p:nvPr/>
      </p:nvGrpSpPr>
      <p:grpSpPr>
        <a:xfrm>
          <a:off x="0" y="0"/>
          <a:ext cx="0" cy="0"/>
          <a:chOff x="0" y="0"/>
          <a:chExt cx="0" cy="0"/>
        </a:xfrm>
      </p:grpSpPr>
      <p:sp>
        <p:nvSpPr>
          <p:cNvPr id="400" name="Google Shape;400;p26"/>
          <p:cNvSpPr/>
          <p:nvPr/>
        </p:nvSpPr>
        <p:spPr>
          <a:xfrm rot="4308689">
            <a:off x="8139110" y="-52404"/>
            <a:ext cx="648657" cy="777553"/>
          </a:xfrm>
          <a:custGeom>
            <a:avLst/>
            <a:gdLst/>
            <a:ahLst/>
            <a:cxnLst/>
            <a:rect l="l" t="t" r="r" b="b"/>
            <a:pathLst>
              <a:path w="648657" h="777553" extrusionOk="0">
                <a:moveTo>
                  <a:pt x="0" y="777553"/>
                </a:moveTo>
                <a:lnTo>
                  <a:pt x="255474" y="0"/>
                </a:lnTo>
                <a:lnTo>
                  <a:pt x="648657" y="713937"/>
                </a:lnTo>
                <a:lnTo>
                  <a:pt x="0" y="777553"/>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401" name="Google Shape;401;p26"/>
          <p:cNvSpPr/>
          <p:nvPr/>
        </p:nvSpPr>
        <p:spPr>
          <a:xfrm rot="4308689">
            <a:off x="8878526" y="-532562"/>
            <a:ext cx="3571215" cy="3737093"/>
          </a:xfrm>
          <a:custGeom>
            <a:avLst/>
            <a:gdLst/>
            <a:ahLst/>
            <a:cxnLst/>
            <a:rect l="l" t="t" r="r" b="b"/>
            <a:pathLst>
              <a:path w="3571215" h="3737093" extrusionOk="0">
                <a:moveTo>
                  <a:pt x="0" y="3023156"/>
                </a:moveTo>
                <a:lnTo>
                  <a:pt x="993291" y="0"/>
                </a:lnTo>
                <a:lnTo>
                  <a:pt x="3571215" y="847006"/>
                </a:lnTo>
                <a:lnTo>
                  <a:pt x="1392370" y="3639100"/>
                </a:lnTo>
                <a:lnTo>
                  <a:pt x="393183" y="3737093"/>
                </a:lnTo>
                <a:lnTo>
                  <a:pt x="0" y="3023156"/>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402" name="Google Shape;402;p26"/>
          <p:cNvSpPr txBox="1">
            <a:spLocks noGrp="1"/>
          </p:cNvSpPr>
          <p:nvPr>
            <p:ph type="ftr" idx="11"/>
          </p:nvPr>
        </p:nvSpPr>
        <p:spPr>
          <a:xfrm>
            <a:off x="431999" y="6188628"/>
            <a:ext cx="8784941" cy="365125"/>
          </a:xfrm>
          <a:prstGeom prst="rect">
            <a:avLst/>
          </a:prstGeom>
          <a:noFill/>
          <a:ln>
            <a:noFill/>
          </a:ln>
        </p:spPr>
        <p:txBody>
          <a:bodyPr spcFirstLastPara="1" wrap="square" lIns="0" tIns="0" rIns="0" bIns="0" anchor="ctr" anchorCtr="0"/>
          <a:lstStyle>
            <a:lvl1pPr marR="0" lvl="0" algn="l" rtl="0">
              <a:spcBef>
                <a:spcPts val="0"/>
              </a:spcBef>
              <a:spcAft>
                <a:spcPts val="0"/>
              </a:spcAft>
              <a:buSzPts val="1400"/>
              <a:buNone/>
              <a:defRPr sz="1200" b="0" i="0" u="none" strike="noStrike" cap="none">
                <a:solidFill>
                  <a:srgbClr val="3F3F3F"/>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200" b="0" i="0" u="none" strike="noStrike" kern="0" cap="none" spc="0" normalizeH="0" baseline="0" noProof="0">
              <a:ln>
                <a:noFill/>
              </a:ln>
              <a:solidFill>
                <a:srgbClr val="3F3F3F"/>
              </a:solidFill>
              <a:effectLst/>
              <a:uLnTx/>
              <a:uFillTx/>
              <a:latin typeface="Calibri"/>
              <a:cs typeface="Calibri"/>
              <a:sym typeface="Calibri"/>
            </a:endParaRPr>
          </a:p>
        </p:txBody>
      </p:sp>
      <p:sp>
        <p:nvSpPr>
          <p:cNvPr id="403" name="Google Shape;403;p26"/>
          <p:cNvSpPr>
            <a:spLocks noGrp="1"/>
          </p:cNvSpPr>
          <p:nvPr>
            <p:ph type="sldNum" idx="12"/>
          </p:nvPr>
        </p:nvSpPr>
        <p:spPr>
          <a:xfrm>
            <a:off x="11496369" y="6155190"/>
            <a:ext cx="432000" cy="432000"/>
          </a:xfrm>
          <a:prstGeom prst="ellipse">
            <a:avLst/>
          </a:prstGeom>
          <a:noFill/>
          <a:ln w="9525" cap="flat" cmpd="sng">
            <a:solidFill>
              <a:schemeClr val="accent1"/>
            </a:solidFill>
            <a:prstDash val="solid"/>
            <a:round/>
            <a:headEnd type="none" w="sm" len="sm"/>
            <a:tailEnd type="none" w="sm" len="sm"/>
          </a:ln>
        </p:spPr>
        <p:txBody>
          <a:bodyPr spcFirstLastPara="1" wrap="square" lIns="0" tIns="0" rIns="0" bIns="0" anchor="ctr" anchorCtr="0">
            <a:noAutofit/>
          </a:bodyPr>
          <a:lstStyle>
            <a:lvl1pPr marL="0" marR="0" lvl="0" indent="0" algn="ctr" rtl="0">
              <a:spcBef>
                <a:spcPts val="0"/>
              </a:spcBef>
              <a:buNone/>
              <a:defRPr sz="1200" b="1" i="1" u="none" strike="noStrike" cap="none">
                <a:solidFill>
                  <a:srgbClr val="3F3F3F"/>
                </a:solidFill>
                <a:latin typeface="Rockwell"/>
                <a:ea typeface="Rockwell"/>
                <a:cs typeface="Rockwell"/>
                <a:sym typeface="Rockwell"/>
              </a:defRPr>
            </a:lvl1pPr>
            <a:lvl2pPr marL="0" marR="0" lvl="1" indent="0" algn="ctr" rtl="0">
              <a:spcBef>
                <a:spcPts val="0"/>
              </a:spcBef>
              <a:buNone/>
              <a:defRPr sz="1200" b="1" i="1" u="none" strike="noStrike" cap="none">
                <a:solidFill>
                  <a:srgbClr val="3F3F3F"/>
                </a:solidFill>
                <a:latin typeface="Rockwell"/>
                <a:ea typeface="Rockwell"/>
                <a:cs typeface="Rockwell"/>
                <a:sym typeface="Rockwell"/>
              </a:defRPr>
            </a:lvl2pPr>
            <a:lvl3pPr marL="0" marR="0" lvl="2" indent="0" algn="ctr" rtl="0">
              <a:spcBef>
                <a:spcPts val="0"/>
              </a:spcBef>
              <a:buNone/>
              <a:defRPr sz="1200" b="1" i="1" u="none" strike="noStrike" cap="none">
                <a:solidFill>
                  <a:srgbClr val="3F3F3F"/>
                </a:solidFill>
                <a:latin typeface="Rockwell"/>
                <a:ea typeface="Rockwell"/>
                <a:cs typeface="Rockwell"/>
                <a:sym typeface="Rockwell"/>
              </a:defRPr>
            </a:lvl3pPr>
            <a:lvl4pPr marL="0" marR="0" lvl="3" indent="0" algn="ctr" rtl="0">
              <a:spcBef>
                <a:spcPts val="0"/>
              </a:spcBef>
              <a:buNone/>
              <a:defRPr sz="1200" b="1" i="1" u="none" strike="noStrike" cap="none">
                <a:solidFill>
                  <a:srgbClr val="3F3F3F"/>
                </a:solidFill>
                <a:latin typeface="Rockwell"/>
                <a:ea typeface="Rockwell"/>
                <a:cs typeface="Rockwell"/>
                <a:sym typeface="Rockwell"/>
              </a:defRPr>
            </a:lvl4pPr>
            <a:lvl5pPr marL="0" marR="0" lvl="4" indent="0" algn="ctr" rtl="0">
              <a:spcBef>
                <a:spcPts val="0"/>
              </a:spcBef>
              <a:buNone/>
              <a:defRPr sz="1200" b="1" i="1" u="none" strike="noStrike" cap="none">
                <a:solidFill>
                  <a:srgbClr val="3F3F3F"/>
                </a:solidFill>
                <a:latin typeface="Rockwell"/>
                <a:ea typeface="Rockwell"/>
                <a:cs typeface="Rockwell"/>
                <a:sym typeface="Rockwell"/>
              </a:defRPr>
            </a:lvl5pPr>
            <a:lvl6pPr marL="0" marR="0" lvl="5" indent="0" algn="ctr" rtl="0">
              <a:spcBef>
                <a:spcPts val="0"/>
              </a:spcBef>
              <a:buNone/>
              <a:defRPr sz="1200" b="1" i="1" u="none" strike="noStrike" cap="none">
                <a:solidFill>
                  <a:srgbClr val="3F3F3F"/>
                </a:solidFill>
                <a:latin typeface="Rockwell"/>
                <a:ea typeface="Rockwell"/>
                <a:cs typeface="Rockwell"/>
                <a:sym typeface="Rockwell"/>
              </a:defRPr>
            </a:lvl6pPr>
            <a:lvl7pPr marL="0" marR="0" lvl="6" indent="0" algn="ctr" rtl="0">
              <a:spcBef>
                <a:spcPts val="0"/>
              </a:spcBef>
              <a:buNone/>
              <a:defRPr sz="1200" b="1" i="1" u="none" strike="noStrike" cap="none">
                <a:solidFill>
                  <a:srgbClr val="3F3F3F"/>
                </a:solidFill>
                <a:latin typeface="Rockwell"/>
                <a:ea typeface="Rockwell"/>
                <a:cs typeface="Rockwell"/>
                <a:sym typeface="Rockwell"/>
              </a:defRPr>
            </a:lvl7pPr>
            <a:lvl8pPr marL="0" marR="0" lvl="7" indent="0" algn="ctr" rtl="0">
              <a:spcBef>
                <a:spcPts val="0"/>
              </a:spcBef>
              <a:buNone/>
              <a:defRPr sz="1200" b="1" i="1" u="none" strike="noStrike" cap="none">
                <a:solidFill>
                  <a:srgbClr val="3F3F3F"/>
                </a:solidFill>
                <a:latin typeface="Rockwell"/>
                <a:ea typeface="Rockwell"/>
                <a:cs typeface="Rockwell"/>
                <a:sym typeface="Rockwell"/>
              </a:defRPr>
            </a:lvl8pPr>
            <a:lvl9pPr marL="0" marR="0" lvl="8" indent="0" algn="ctr" rtl="0">
              <a:spcBef>
                <a:spcPts val="0"/>
              </a:spcBef>
              <a:buNone/>
              <a:defRPr sz="1200" b="1" i="1" u="none" strike="noStrike" cap="none">
                <a:solidFill>
                  <a:srgbClr val="3F3F3F"/>
                </a:solidFill>
                <a:latin typeface="Rockwell"/>
                <a:ea typeface="Rockwell"/>
                <a:cs typeface="Rockwell"/>
                <a:sym typeface="Rockwell"/>
              </a:defRPr>
            </a:lvl9p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n-US" sz="1200" b="1" i="1" u="none" strike="noStrike" kern="0" cap="none" spc="0" normalizeH="0" baseline="0" noProof="0">
                <a:ln>
                  <a:noFill/>
                </a:ln>
                <a:solidFill>
                  <a:srgbClr val="3F3F3F"/>
                </a:solidFill>
                <a:effectLst/>
                <a:uLnTx/>
                <a:uFillTx/>
                <a:latin typeface="Rockwell"/>
                <a:sym typeface="Rockwell"/>
              </a:rPr>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t>‹#›</a:t>
            </a:fld>
            <a:endParaRPr kumimoji="0" sz="1200" b="1" i="1" u="none" strike="noStrike" kern="0" cap="none" spc="0" normalizeH="0" baseline="0" noProof="0">
              <a:ln>
                <a:noFill/>
              </a:ln>
              <a:solidFill>
                <a:srgbClr val="3F3F3F"/>
              </a:solidFill>
              <a:effectLst/>
              <a:uLnTx/>
              <a:uFillTx/>
              <a:latin typeface="Rockwell"/>
              <a:sym typeface="Rockwell"/>
            </a:endParaRPr>
          </a:p>
        </p:txBody>
      </p:sp>
      <p:sp>
        <p:nvSpPr>
          <p:cNvPr id="404" name="Google Shape;404;p26"/>
          <p:cNvSpPr/>
          <p:nvPr/>
        </p:nvSpPr>
        <p:spPr>
          <a:xfrm rot="4308689">
            <a:off x="9191192" y="1651650"/>
            <a:ext cx="1980696" cy="2066510"/>
          </a:xfrm>
          <a:custGeom>
            <a:avLst/>
            <a:gdLst/>
            <a:ahLst/>
            <a:cxnLst/>
            <a:rect l="l" t="t" r="r" b="b"/>
            <a:pathLst>
              <a:path w="1980696" h="2066510" extrusionOk="0">
                <a:moveTo>
                  <a:pt x="0" y="2066510"/>
                </a:moveTo>
                <a:lnTo>
                  <a:pt x="1138078" y="0"/>
                </a:lnTo>
                <a:lnTo>
                  <a:pt x="1980696" y="1530016"/>
                </a:lnTo>
                <a:lnTo>
                  <a:pt x="1459417" y="2066510"/>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405" name="Google Shape;405;p26"/>
          <p:cNvSpPr/>
          <p:nvPr/>
        </p:nvSpPr>
        <p:spPr>
          <a:xfrm rot="-7769131">
            <a:off x="9457431" y="3977898"/>
            <a:ext cx="346713" cy="206124"/>
          </a:xfrm>
          <a:custGeom>
            <a:avLst/>
            <a:gdLst/>
            <a:ahLst/>
            <a:cxnLst/>
            <a:rect l="l" t="t" r="r" b="b"/>
            <a:pathLst>
              <a:path w="346713" h="206124" extrusionOk="0">
                <a:moveTo>
                  <a:pt x="346713" y="206124"/>
                </a:moveTo>
                <a:lnTo>
                  <a:pt x="0" y="206124"/>
                </a:lnTo>
                <a:lnTo>
                  <a:pt x="86666" y="0"/>
                </a:lnTo>
                <a:lnTo>
                  <a:pt x="346713" y="206124"/>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406" name="Google Shape;406;p26"/>
          <p:cNvSpPr/>
          <p:nvPr/>
        </p:nvSpPr>
        <p:spPr>
          <a:xfrm rot="-9168920">
            <a:off x="9528615" y="3713859"/>
            <a:ext cx="710669" cy="335543"/>
          </a:xfrm>
          <a:custGeom>
            <a:avLst/>
            <a:gdLst/>
            <a:ahLst/>
            <a:cxnLst/>
            <a:rect l="l" t="t" r="r" b="b"/>
            <a:pathLst>
              <a:path w="710669" h="335543" extrusionOk="0">
                <a:moveTo>
                  <a:pt x="710669" y="176660"/>
                </a:moveTo>
                <a:lnTo>
                  <a:pt x="0" y="335543"/>
                </a:lnTo>
                <a:lnTo>
                  <a:pt x="141082" y="0"/>
                </a:lnTo>
                <a:lnTo>
                  <a:pt x="487795" y="0"/>
                </a:lnTo>
                <a:lnTo>
                  <a:pt x="710669" y="176660"/>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407" name="Google Shape;407;p26"/>
          <p:cNvSpPr/>
          <p:nvPr/>
        </p:nvSpPr>
        <p:spPr>
          <a:xfrm rot="4308689">
            <a:off x="8785444" y="1075879"/>
            <a:ext cx="1246227" cy="1580187"/>
          </a:xfrm>
          <a:custGeom>
            <a:avLst/>
            <a:gdLst/>
            <a:ahLst/>
            <a:cxnLst/>
            <a:rect l="l" t="t" r="r" b="b"/>
            <a:pathLst>
              <a:path w="1246227" h="1580187" extrusionOk="0">
                <a:moveTo>
                  <a:pt x="0" y="1580187"/>
                </a:moveTo>
                <a:lnTo>
                  <a:pt x="1168783" y="0"/>
                </a:lnTo>
                <a:lnTo>
                  <a:pt x="1246227" y="105569"/>
                </a:lnTo>
                <a:lnTo>
                  <a:pt x="358471" y="1574380"/>
                </a:lnTo>
                <a:lnTo>
                  <a:pt x="0" y="1580187"/>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408" name="Google Shape;408;p26"/>
          <p:cNvSpPr/>
          <p:nvPr/>
        </p:nvSpPr>
        <p:spPr>
          <a:xfrm rot="-4406895">
            <a:off x="11374788" y="2846425"/>
            <a:ext cx="243160" cy="406553"/>
          </a:xfrm>
          <a:custGeom>
            <a:avLst/>
            <a:gdLst/>
            <a:ahLst/>
            <a:cxnLst/>
            <a:rect l="l" t="t" r="r" b="b"/>
            <a:pathLst>
              <a:path w="243160" h="406553" extrusionOk="0">
                <a:moveTo>
                  <a:pt x="243160" y="342071"/>
                </a:moveTo>
                <a:lnTo>
                  <a:pt x="156493" y="406553"/>
                </a:lnTo>
                <a:lnTo>
                  <a:pt x="0" y="0"/>
                </a:lnTo>
                <a:lnTo>
                  <a:pt x="243160" y="342071"/>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409" name="Google Shape;409;p26"/>
          <p:cNvSpPr/>
          <p:nvPr/>
        </p:nvSpPr>
        <p:spPr>
          <a:xfrm rot="-4406895">
            <a:off x="10879052" y="2627354"/>
            <a:ext cx="692798" cy="510610"/>
          </a:xfrm>
          <a:custGeom>
            <a:avLst/>
            <a:gdLst/>
            <a:ahLst/>
            <a:cxnLst/>
            <a:rect l="l" t="t" r="r" b="b"/>
            <a:pathLst>
              <a:path w="692798" h="510610" extrusionOk="0">
                <a:moveTo>
                  <a:pt x="692798" y="224339"/>
                </a:moveTo>
                <a:lnTo>
                  <a:pt x="308036" y="510610"/>
                </a:lnTo>
                <a:lnTo>
                  <a:pt x="64876" y="168539"/>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410" name="Google Shape;410;p26"/>
          <p:cNvSpPr txBox="1">
            <a:spLocks noGrp="1"/>
          </p:cNvSpPr>
          <p:nvPr>
            <p:ph type="title"/>
          </p:nvPr>
        </p:nvSpPr>
        <p:spPr>
          <a:xfrm>
            <a:off x="839788" y="457200"/>
            <a:ext cx="3932237" cy="1600200"/>
          </a:xfrm>
          <a:prstGeom prst="rect">
            <a:avLst/>
          </a:prstGeom>
          <a:noFill/>
          <a:ln>
            <a:noFill/>
          </a:ln>
        </p:spPr>
        <p:txBody>
          <a:bodyPr spcFirstLastPara="1" wrap="square" lIns="0" tIns="0" rIns="0" bIns="0" anchor="b" anchorCtr="0"/>
          <a:lstStyle>
            <a:lvl1pPr marR="0" lvl="0" algn="l" rtl="0">
              <a:lnSpc>
                <a:spcPct val="90000"/>
              </a:lnSpc>
              <a:spcBef>
                <a:spcPts val="0"/>
              </a:spcBef>
              <a:spcAft>
                <a:spcPts val="0"/>
              </a:spcAft>
              <a:buClr>
                <a:srgbClr val="0070C0"/>
              </a:buClr>
              <a:buSzPts val="3200"/>
              <a:buFont typeface="Economica"/>
              <a:buNone/>
              <a:defRPr sz="3200" b="0" i="0" u="none" strike="noStrike" cap="none">
                <a:solidFill>
                  <a:srgbClr val="0070C0"/>
                </a:solidFill>
                <a:latin typeface="Economica"/>
                <a:ea typeface="Economica"/>
                <a:cs typeface="Economica"/>
                <a:sym typeface="Economica"/>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endParaRPr/>
          </a:p>
        </p:txBody>
      </p:sp>
      <p:sp>
        <p:nvSpPr>
          <p:cNvPr id="411" name="Google Shape;411;p26"/>
          <p:cNvSpPr txBox="1">
            <a:spLocks noGrp="1"/>
          </p:cNvSpPr>
          <p:nvPr>
            <p:ph type="body" idx="1"/>
          </p:nvPr>
        </p:nvSpPr>
        <p:spPr>
          <a:xfrm>
            <a:off x="839788" y="2057400"/>
            <a:ext cx="3932237" cy="3811588"/>
          </a:xfrm>
          <a:prstGeom prst="rect">
            <a:avLst/>
          </a:prstGeom>
          <a:noFill/>
          <a:ln>
            <a:noFill/>
          </a:ln>
        </p:spPr>
        <p:txBody>
          <a:bodyPr spcFirstLastPara="1" wrap="square" lIns="0" tIns="0" rIns="0" bIns="0" anchor="t" anchorCtr="0"/>
          <a:lstStyle>
            <a:lvl1pPr marL="457200" marR="0" lvl="0" indent="-228600" algn="l" rtl="0">
              <a:lnSpc>
                <a:spcPct val="90000"/>
              </a:lnSpc>
              <a:spcBef>
                <a:spcPts val="1000"/>
              </a:spcBef>
              <a:spcAft>
                <a:spcPts val="0"/>
              </a:spcAft>
              <a:buClr>
                <a:srgbClr val="3F3F3F"/>
              </a:buClr>
              <a:buSzPts val="1600"/>
              <a:buFont typeface="Arial"/>
              <a:buNone/>
              <a:defRPr sz="1600" b="0" i="0" u="none" strike="noStrike" cap="none">
                <a:solidFill>
                  <a:srgbClr val="3F3F3F"/>
                </a:solidFill>
                <a:latin typeface="Calibri"/>
                <a:ea typeface="Calibri"/>
                <a:cs typeface="Calibri"/>
                <a:sym typeface="Calibri"/>
              </a:defRPr>
            </a:lvl1pPr>
            <a:lvl2pPr marL="914400" marR="0" lvl="1" indent="-228600" algn="l" rtl="0">
              <a:lnSpc>
                <a:spcPct val="90000"/>
              </a:lnSpc>
              <a:spcBef>
                <a:spcPts val="500"/>
              </a:spcBef>
              <a:spcAft>
                <a:spcPts val="0"/>
              </a:spcAft>
              <a:buClr>
                <a:srgbClr val="3F3F3F"/>
              </a:buClr>
              <a:buSzPts val="1400"/>
              <a:buFont typeface="Arial"/>
              <a:buNone/>
              <a:defRPr sz="1400" b="0" i="0" u="none" strike="noStrike" cap="none">
                <a:solidFill>
                  <a:srgbClr val="3F3F3F"/>
                </a:solidFill>
                <a:latin typeface="Calibri"/>
                <a:ea typeface="Calibri"/>
                <a:cs typeface="Calibri"/>
                <a:sym typeface="Calibri"/>
              </a:defRPr>
            </a:lvl2pPr>
            <a:lvl3pPr marL="1371600" marR="0" lvl="2" indent="-228600" algn="l" rtl="0">
              <a:lnSpc>
                <a:spcPct val="90000"/>
              </a:lnSpc>
              <a:spcBef>
                <a:spcPts val="500"/>
              </a:spcBef>
              <a:spcAft>
                <a:spcPts val="0"/>
              </a:spcAft>
              <a:buClr>
                <a:srgbClr val="3F3F3F"/>
              </a:buClr>
              <a:buSzPts val="1200"/>
              <a:buFont typeface="Arial"/>
              <a:buNone/>
              <a:defRPr sz="1200" b="0" i="0" u="none" strike="noStrike" cap="none">
                <a:solidFill>
                  <a:srgbClr val="3F3F3F"/>
                </a:solidFill>
                <a:latin typeface="Calibri"/>
                <a:ea typeface="Calibri"/>
                <a:cs typeface="Calibri"/>
                <a:sym typeface="Calibri"/>
              </a:defRPr>
            </a:lvl3pPr>
            <a:lvl4pPr marL="1828800" marR="0" lvl="3" indent="-228600" algn="l" rtl="0">
              <a:lnSpc>
                <a:spcPct val="90000"/>
              </a:lnSpc>
              <a:spcBef>
                <a:spcPts val="500"/>
              </a:spcBef>
              <a:spcAft>
                <a:spcPts val="0"/>
              </a:spcAft>
              <a:buClr>
                <a:srgbClr val="3F3F3F"/>
              </a:buClr>
              <a:buSzPts val="1000"/>
              <a:buFont typeface="Arial"/>
              <a:buNone/>
              <a:defRPr sz="1000" b="0" i="0" u="none" strike="noStrike" cap="none">
                <a:solidFill>
                  <a:srgbClr val="3F3F3F"/>
                </a:solidFill>
                <a:latin typeface="Calibri"/>
                <a:ea typeface="Calibri"/>
                <a:cs typeface="Calibri"/>
                <a:sym typeface="Calibri"/>
              </a:defRPr>
            </a:lvl4pPr>
            <a:lvl5pPr marL="2286000" marR="0" lvl="4" indent="-228600" algn="l" rtl="0">
              <a:lnSpc>
                <a:spcPct val="90000"/>
              </a:lnSpc>
              <a:spcBef>
                <a:spcPts val="500"/>
              </a:spcBef>
              <a:spcAft>
                <a:spcPts val="0"/>
              </a:spcAft>
              <a:buClr>
                <a:srgbClr val="3F3F3F"/>
              </a:buClr>
              <a:buSzPts val="1000"/>
              <a:buFont typeface="Arial"/>
              <a:buNone/>
              <a:defRPr sz="1000" b="0" i="0" u="none" strike="noStrike" cap="none">
                <a:solidFill>
                  <a:srgbClr val="3F3F3F"/>
                </a:solidFill>
                <a:latin typeface="Calibri"/>
                <a:ea typeface="Calibri"/>
                <a:cs typeface="Calibri"/>
                <a:sym typeface="Calibri"/>
              </a:defRPr>
            </a:lvl5pPr>
            <a:lvl6pPr marL="2743200" marR="0" lvl="5" indent="-228600" algn="l" rtl="0">
              <a:lnSpc>
                <a:spcPct val="90000"/>
              </a:lnSpc>
              <a:spcBef>
                <a:spcPts val="500"/>
              </a:spcBef>
              <a:spcAft>
                <a:spcPts val="0"/>
              </a:spcAft>
              <a:buClr>
                <a:schemeClr val="dk1"/>
              </a:buClr>
              <a:buSzPts val="1000"/>
              <a:buFont typeface="Arial"/>
              <a:buNone/>
              <a:defRPr sz="1000" b="0" i="0" u="none" strike="noStrike" cap="none">
                <a:solidFill>
                  <a:schemeClr val="dk1"/>
                </a:solidFill>
                <a:latin typeface="Calibri"/>
                <a:ea typeface="Calibri"/>
                <a:cs typeface="Calibri"/>
                <a:sym typeface="Calibri"/>
              </a:defRPr>
            </a:lvl6pPr>
            <a:lvl7pPr marL="3200400" marR="0" lvl="6" indent="-228600" algn="l" rtl="0">
              <a:lnSpc>
                <a:spcPct val="90000"/>
              </a:lnSpc>
              <a:spcBef>
                <a:spcPts val="500"/>
              </a:spcBef>
              <a:spcAft>
                <a:spcPts val="0"/>
              </a:spcAft>
              <a:buClr>
                <a:schemeClr val="dk1"/>
              </a:buClr>
              <a:buSzPts val="1000"/>
              <a:buFont typeface="Arial"/>
              <a:buNone/>
              <a:defRPr sz="1000" b="0" i="0" u="none" strike="noStrike" cap="none">
                <a:solidFill>
                  <a:schemeClr val="dk1"/>
                </a:solidFill>
                <a:latin typeface="Calibri"/>
                <a:ea typeface="Calibri"/>
                <a:cs typeface="Calibri"/>
                <a:sym typeface="Calibri"/>
              </a:defRPr>
            </a:lvl7pPr>
            <a:lvl8pPr marL="3657600" marR="0" lvl="7" indent="-228600" algn="l" rtl="0">
              <a:lnSpc>
                <a:spcPct val="90000"/>
              </a:lnSpc>
              <a:spcBef>
                <a:spcPts val="500"/>
              </a:spcBef>
              <a:spcAft>
                <a:spcPts val="0"/>
              </a:spcAft>
              <a:buClr>
                <a:schemeClr val="dk1"/>
              </a:buClr>
              <a:buSzPts val="1000"/>
              <a:buFont typeface="Arial"/>
              <a:buNone/>
              <a:defRPr sz="1000" b="0" i="0" u="none" strike="noStrike" cap="none">
                <a:solidFill>
                  <a:schemeClr val="dk1"/>
                </a:solidFill>
                <a:latin typeface="Calibri"/>
                <a:ea typeface="Calibri"/>
                <a:cs typeface="Calibri"/>
                <a:sym typeface="Calibri"/>
              </a:defRPr>
            </a:lvl8pPr>
            <a:lvl9pPr marL="4114800" marR="0" lvl="8" indent="-228600" algn="l" rtl="0">
              <a:lnSpc>
                <a:spcPct val="90000"/>
              </a:lnSpc>
              <a:spcBef>
                <a:spcPts val="500"/>
              </a:spcBef>
              <a:spcAft>
                <a:spcPts val="0"/>
              </a:spcAft>
              <a:buClr>
                <a:schemeClr val="dk1"/>
              </a:buClr>
              <a:buSzPts val="1000"/>
              <a:buFont typeface="Arial"/>
              <a:buNone/>
              <a:defRPr sz="1000" b="0" i="0" u="none" strike="noStrike" cap="none">
                <a:solidFill>
                  <a:schemeClr val="dk1"/>
                </a:solidFill>
                <a:latin typeface="Calibri"/>
                <a:ea typeface="Calibri"/>
                <a:cs typeface="Calibri"/>
                <a:sym typeface="Calibri"/>
              </a:defRPr>
            </a:lvl9pPr>
          </a:lstStyle>
          <a:p>
            <a:endParaRPr/>
          </a:p>
        </p:txBody>
      </p:sp>
      <p:sp>
        <p:nvSpPr>
          <p:cNvPr id="412" name="Google Shape;412;p26"/>
          <p:cNvSpPr txBox="1">
            <a:spLocks noGrp="1"/>
          </p:cNvSpPr>
          <p:nvPr>
            <p:ph type="body" idx="2"/>
          </p:nvPr>
        </p:nvSpPr>
        <p:spPr>
          <a:xfrm>
            <a:off x="5183188" y="457201"/>
            <a:ext cx="6172200" cy="5403850"/>
          </a:xfrm>
          <a:prstGeom prst="rect">
            <a:avLst/>
          </a:prstGeom>
          <a:noFill/>
          <a:ln>
            <a:noFill/>
          </a:ln>
        </p:spPr>
        <p:txBody>
          <a:bodyPr spcFirstLastPara="1" wrap="square" lIns="0" tIns="0" rIns="0" bIns="0" anchor="t" anchorCtr="0"/>
          <a:lstStyle>
            <a:lvl1pPr marL="457200" marR="0" lvl="0" indent="-431800" algn="l" rtl="0">
              <a:lnSpc>
                <a:spcPct val="90000"/>
              </a:lnSpc>
              <a:spcBef>
                <a:spcPts val="1000"/>
              </a:spcBef>
              <a:spcAft>
                <a:spcPts val="0"/>
              </a:spcAft>
              <a:buClr>
                <a:srgbClr val="3F3F3F"/>
              </a:buClr>
              <a:buSzPts val="3200"/>
              <a:buFont typeface="Arial"/>
              <a:buChar char="•"/>
              <a:defRPr sz="3200" b="0" i="0" u="none" strike="noStrike" cap="none">
                <a:solidFill>
                  <a:srgbClr val="3F3F3F"/>
                </a:solidFill>
                <a:latin typeface="Calibri"/>
                <a:ea typeface="Calibri"/>
                <a:cs typeface="Calibri"/>
                <a:sym typeface="Calibri"/>
              </a:defRPr>
            </a:lvl1pPr>
            <a:lvl2pPr marL="914400" marR="0" lvl="1" indent="-406400" algn="l" rtl="0">
              <a:lnSpc>
                <a:spcPct val="90000"/>
              </a:lnSpc>
              <a:spcBef>
                <a:spcPts val="500"/>
              </a:spcBef>
              <a:spcAft>
                <a:spcPts val="0"/>
              </a:spcAft>
              <a:buClr>
                <a:srgbClr val="3F3F3F"/>
              </a:buClr>
              <a:buSzPts val="2800"/>
              <a:buFont typeface="Arial"/>
              <a:buChar char="•"/>
              <a:defRPr sz="2800" b="0" i="0" u="none" strike="noStrike" cap="none">
                <a:solidFill>
                  <a:srgbClr val="3F3F3F"/>
                </a:solidFill>
                <a:latin typeface="Calibri"/>
                <a:ea typeface="Calibri"/>
                <a:cs typeface="Calibri"/>
                <a:sym typeface="Calibri"/>
              </a:defRPr>
            </a:lvl2pPr>
            <a:lvl3pPr marL="1371600" marR="0" lvl="2" indent="-381000" algn="l" rtl="0">
              <a:lnSpc>
                <a:spcPct val="90000"/>
              </a:lnSpc>
              <a:spcBef>
                <a:spcPts val="500"/>
              </a:spcBef>
              <a:spcAft>
                <a:spcPts val="0"/>
              </a:spcAft>
              <a:buClr>
                <a:srgbClr val="3F3F3F"/>
              </a:buClr>
              <a:buSzPts val="2400"/>
              <a:buFont typeface="Arial"/>
              <a:buChar char="•"/>
              <a:defRPr sz="2400" b="0" i="0" u="none" strike="noStrike" cap="none">
                <a:solidFill>
                  <a:srgbClr val="3F3F3F"/>
                </a:solidFill>
                <a:latin typeface="Calibri"/>
                <a:ea typeface="Calibri"/>
                <a:cs typeface="Calibri"/>
                <a:sym typeface="Calibri"/>
              </a:defRPr>
            </a:lvl3pPr>
            <a:lvl4pPr marL="1828800" marR="0" lvl="3" indent="-355600" algn="l" rtl="0">
              <a:lnSpc>
                <a:spcPct val="90000"/>
              </a:lnSpc>
              <a:spcBef>
                <a:spcPts val="500"/>
              </a:spcBef>
              <a:spcAft>
                <a:spcPts val="0"/>
              </a:spcAft>
              <a:buClr>
                <a:srgbClr val="3F3F3F"/>
              </a:buClr>
              <a:buSzPts val="2000"/>
              <a:buFont typeface="Arial"/>
              <a:buChar char="•"/>
              <a:defRPr sz="2000" b="0" i="0" u="none" strike="noStrike" cap="none">
                <a:solidFill>
                  <a:srgbClr val="3F3F3F"/>
                </a:solidFill>
                <a:latin typeface="Calibri"/>
                <a:ea typeface="Calibri"/>
                <a:cs typeface="Calibri"/>
                <a:sym typeface="Calibri"/>
              </a:defRPr>
            </a:lvl4pPr>
            <a:lvl5pPr marL="2286000" marR="0" lvl="4" indent="-355600" algn="l" rtl="0">
              <a:lnSpc>
                <a:spcPct val="90000"/>
              </a:lnSpc>
              <a:spcBef>
                <a:spcPts val="500"/>
              </a:spcBef>
              <a:spcAft>
                <a:spcPts val="0"/>
              </a:spcAft>
              <a:buClr>
                <a:srgbClr val="3F3F3F"/>
              </a:buClr>
              <a:buSzPts val="2000"/>
              <a:buFont typeface="Arial"/>
              <a:buChar char="•"/>
              <a:defRPr sz="2000" b="0" i="0" u="none" strike="noStrike" cap="none">
                <a:solidFill>
                  <a:srgbClr val="3F3F3F"/>
                </a:solidFill>
                <a:latin typeface="Calibri"/>
                <a:ea typeface="Calibri"/>
                <a:cs typeface="Calibri"/>
                <a:sym typeface="Calibri"/>
              </a:defRPr>
            </a:lvl5pPr>
            <a:lvl6pPr marL="2743200" marR="0" lvl="5" indent="-355600" algn="l" rtl="0">
              <a:lnSpc>
                <a:spcPct val="90000"/>
              </a:lnSpc>
              <a:spcBef>
                <a:spcPts val="500"/>
              </a:spcBef>
              <a:spcAft>
                <a:spcPts val="0"/>
              </a:spcAft>
              <a:buClr>
                <a:schemeClr val="dk1"/>
              </a:buClr>
              <a:buSzPts val="2000"/>
              <a:buFont typeface="Arial"/>
              <a:buChar char="•"/>
              <a:defRPr sz="2000" b="0" i="0" u="none" strike="noStrike" cap="none">
                <a:solidFill>
                  <a:schemeClr val="dk1"/>
                </a:solidFill>
                <a:latin typeface="Calibri"/>
                <a:ea typeface="Calibri"/>
                <a:cs typeface="Calibri"/>
                <a:sym typeface="Calibri"/>
              </a:defRPr>
            </a:lvl6pPr>
            <a:lvl7pPr marL="3200400" marR="0" lvl="6" indent="-355600" algn="l" rtl="0">
              <a:lnSpc>
                <a:spcPct val="90000"/>
              </a:lnSpc>
              <a:spcBef>
                <a:spcPts val="500"/>
              </a:spcBef>
              <a:spcAft>
                <a:spcPts val="0"/>
              </a:spcAft>
              <a:buClr>
                <a:schemeClr val="dk1"/>
              </a:buClr>
              <a:buSzPts val="2000"/>
              <a:buFont typeface="Arial"/>
              <a:buChar char="•"/>
              <a:defRPr sz="2000" b="0" i="0" u="none" strike="noStrike" cap="none">
                <a:solidFill>
                  <a:schemeClr val="dk1"/>
                </a:solidFill>
                <a:latin typeface="Calibri"/>
                <a:ea typeface="Calibri"/>
                <a:cs typeface="Calibri"/>
                <a:sym typeface="Calibri"/>
              </a:defRPr>
            </a:lvl7pPr>
            <a:lvl8pPr marL="3657600" marR="0" lvl="7" indent="-355600" algn="l" rtl="0">
              <a:lnSpc>
                <a:spcPct val="90000"/>
              </a:lnSpc>
              <a:spcBef>
                <a:spcPts val="500"/>
              </a:spcBef>
              <a:spcAft>
                <a:spcPts val="0"/>
              </a:spcAft>
              <a:buClr>
                <a:schemeClr val="dk1"/>
              </a:buClr>
              <a:buSzPts val="2000"/>
              <a:buFont typeface="Arial"/>
              <a:buChar char="•"/>
              <a:defRPr sz="2000" b="0" i="0" u="none" strike="noStrike" cap="none">
                <a:solidFill>
                  <a:schemeClr val="dk1"/>
                </a:solidFill>
                <a:latin typeface="Calibri"/>
                <a:ea typeface="Calibri"/>
                <a:cs typeface="Calibri"/>
                <a:sym typeface="Calibri"/>
              </a:defRPr>
            </a:lvl8pPr>
            <a:lvl9pPr marL="4114800" marR="0" lvl="8" indent="-355600" algn="l" rtl="0">
              <a:lnSpc>
                <a:spcPct val="90000"/>
              </a:lnSpc>
              <a:spcBef>
                <a:spcPts val="500"/>
              </a:spcBef>
              <a:spcAft>
                <a:spcPts val="0"/>
              </a:spcAft>
              <a:buClr>
                <a:schemeClr val="dk1"/>
              </a:buClr>
              <a:buSzPts val="2000"/>
              <a:buFont typeface="Arial"/>
              <a:buChar char="•"/>
              <a:defRPr sz="2000" b="0" i="0" u="none" strike="noStrike" cap="none">
                <a:solidFill>
                  <a:schemeClr val="dk1"/>
                </a:solidFill>
                <a:latin typeface="Calibri"/>
                <a:ea typeface="Calibri"/>
                <a:cs typeface="Calibri"/>
                <a:sym typeface="Calibri"/>
              </a:defRPr>
            </a:lvl9pPr>
          </a:lstStyle>
          <a:p>
            <a:endParaRPr/>
          </a:p>
        </p:txBody>
      </p:sp>
    </p:spTree>
    <p:extLst>
      <p:ext uri="{BB962C8B-B14F-4D97-AF65-F5344CB8AC3E}">
        <p14:creationId xmlns:p14="http://schemas.microsoft.com/office/powerpoint/2010/main" val="3124005744"/>
      </p:ext>
    </p:extLst>
  </p:cSld>
  <p:clrMapOvr>
    <a:masterClrMapping/>
  </p:clrMapOvr>
</p:sldLayout>
</file>

<file path=ppt/slideLayouts/slideLayout257.xml><?xml version="1.0" encoding="utf-8"?>
<p:sldLayout xmlns:a="http://schemas.openxmlformats.org/drawingml/2006/main" xmlns:r="http://schemas.openxmlformats.org/officeDocument/2006/relationships" xmlns:p="http://schemas.openxmlformats.org/presentationml/2006/main" matchingName="1_Picture with Caption">
  <p:cSld name="1_Picture with Caption">
    <p:spTree>
      <p:nvGrpSpPr>
        <p:cNvPr id="1" name="Shape 413"/>
        <p:cNvGrpSpPr/>
        <p:nvPr/>
      </p:nvGrpSpPr>
      <p:grpSpPr>
        <a:xfrm>
          <a:off x="0" y="0"/>
          <a:ext cx="0" cy="0"/>
          <a:chOff x="0" y="0"/>
          <a:chExt cx="0" cy="0"/>
        </a:xfrm>
      </p:grpSpPr>
      <p:sp>
        <p:nvSpPr>
          <p:cNvPr id="414" name="Google Shape;414;p27"/>
          <p:cNvSpPr/>
          <p:nvPr/>
        </p:nvSpPr>
        <p:spPr>
          <a:xfrm rot="4308689">
            <a:off x="8139110" y="-52404"/>
            <a:ext cx="648657" cy="777553"/>
          </a:xfrm>
          <a:custGeom>
            <a:avLst/>
            <a:gdLst/>
            <a:ahLst/>
            <a:cxnLst/>
            <a:rect l="l" t="t" r="r" b="b"/>
            <a:pathLst>
              <a:path w="648657" h="777553" extrusionOk="0">
                <a:moveTo>
                  <a:pt x="0" y="777553"/>
                </a:moveTo>
                <a:lnTo>
                  <a:pt x="255474" y="0"/>
                </a:lnTo>
                <a:lnTo>
                  <a:pt x="648657" y="713937"/>
                </a:lnTo>
                <a:lnTo>
                  <a:pt x="0" y="777553"/>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415" name="Google Shape;415;p27"/>
          <p:cNvSpPr/>
          <p:nvPr/>
        </p:nvSpPr>
        <p:spPr>
          <a:xfrm rot="4308689">
            <a:off x="8878526" y="-532562"/>
            <a:ext cx="3571215" cy="3737093"/>
          </a:xfrm>
          <a:custGeom>
            <a:avLst/>
            <a:gdLst/>
            <a:ahLst/>
            <a:cxnLst/>
            <a:rect l="l" t="t" r="r" b="b"/>
            <a:pathLst>
              <a:path w="3571215" h="3737093" extrusionOk="0">
                <a:moveTo>
                  <a:pt x="0" y="3023156"/>
                </a:moveTo>
                <a:lnTo>
                  <a:pt x="993291" y="0"/>
                </a:lnTo>
                <a:lnTo>
                  <a:pt x="3571215" y="847006"/>
                </a:lnTo>
                <a:lnTo>
                  <a:pt x="1392370" y="3639100"/>
                </a:lnTo>
                <a:lnTo>
                  <a:pt x="393183" y="3737093"/>
                </a:lnTo>
                <a:lnTo>
                  <a:pt x="0" y="3023156"/>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416" name="Google Shape;416;p27"/>
          <p:cNvSpPr txBox="1">
            <a:spLocks noGrp="1"/>
          </p:cNvSpPr>
          <p:nvPr>
            <p:ph type="ftr" idx="11"/>
          </p:nvPr>
        </p:nvSpPr>
        <p:spPr>
          <a:xfrm>
            <a:off x="431999" y="6188628"/>
            <a:ext cx="8784941" cy="365125"/>
          </a:xfrm>
          <a:prstGeom prst="rect">
            <a:avLst/>
          </a:prstGeom>
          <a:noFill/>
          <a:ln>
            <a:noFill/>
          </a:ln>
        </p:spPr>
        <p:txBody>
          <a:bodyPr spcFirstLastPara="1" wrap="square" lIns="0" tIns="0" rIns="0" bIns="0" anchor="ctr" anchorCtr="0"/>
          <a:lstStyle>
            <a:lvl1pPr marR="0" lvl="0" algn="l" rtl="0">
              <a:spcBef>
                <a:spcPts val="0"/>
              </a:spcBef>
              <a:spcAft>
                <a:spcPts val="0"/>
              </a:spcAft>
              <a:buSzPts val="1400"/>
              <a:buNone/>
              <a:defRPr sz="1200" b="0" i="0" u="none" strike="noStrike" cap="none">
                <a:solidFill>
                  <a:srgbClr val="3F3F3F"/>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200" b="0" i="0" u="none" strike="noStrike" kern="0" cap="none" spc="0" normalizeH="0" baseline="0" noProof="0">
              <a:ln>
                <a:noFill/>
              </a:ln>
              <a:solidFill>
                <a:srgbClr val="3F3F3F"/>
              </a:solidFill>
              <a:effectLst/>
              <a:uLnTx/>
              <a:uFillTx/>
              <a:latin typeface="Calibri"/>
              <a:cs typeface="Calibri"/>
              <a:sym typeface="Calibri"/>
            </a:endParaRPr>
          </a:p>
        </p:txBody>
      </p:sp>
      <p:sp>
        <p:nvSpPr>
          <p:cNvPr id="417" name="Google Shape;417;p27"/>
          <p:cNvSpPr>
            <a:spLocks noGrp="1"/>
          </p:cNvSpPr>
          <p:nvPr>
            <p:ph type="sldNum" idx="12"/>
          </p:nvPr>
        </p:nvSpPr>
        <p:spPr>
          <a:xfrm>
            <a:off x="11496369" y="6155190"/>
            <a:ext cx="432000" cy="432000"/>
          </a:xfrm>
          <a:prstGeom prst="ellipse">
            <a:avLst/>
          </a:prstGeom>
          <a:noFill/>
          <a:ln w="9525" cap="flat" cmpd="sng">
            <a:solidFill>
              <a:schemeClr val="accent1"/>
            </a:solidFill>
            <a:prstDash val="solid"/>
            <a:round/>
            <a:headEnd type="none" w="sm" len="sm"/>
            <a:tailEnd type="none" w="sm" len="sm"/>
          </a:ln>
        </p:spPr>
        <p:txBody>
          <a:bodyPr spcFirstLastPara="1" wrap="square" lIns="0" tIns="0" rIns="0" bIns="0" anchor="ctr" anchorCtr="0">
            <a:noAutofit/>
          </a:bodyPr>
          <a:lstStyle>
            <a:lvl1pPr marL="0" marR="0" lvl="0" indent="0" algn="ctr" rtl="0">
              <a:spcBef>
                <a:spcPts val="0"/>
              </a:spcBef>
              <a:buNone/>
              <a:defRPr sz="1200" b="1" i="1" u="none" strike="noStrike" cap="none">
                <a:solidFill>
                  <a:srgbClr val="3F3F3F"/>
                </a:solidFill>
                <a:latin typeface="Rockwell"/>
                <a:ea typeface="Rockwell"/>
                <a:cs typeface="Rockwell"/>
                <a:sym typeface="Rockwell"/>
              </a:defRPr>
            </a:lvl1pPr>
            <a:lvl2pPr marL="0" marR="0" lvl="1" indent="0" algn="ctr" rtl="0">
              <a:spcBef>
                <a:spcPts val="0"/>
              </a:spcBef>
              <a:buNone/>
              <a:defRPr sz="1200" b="1" i="1" u="none" strike="noStrike" cap="none">
                <a:solidFill>
                  <a:srgbClr val="3F3F3F"/>
                </a:solidFill>
                <a:latin typeface="Rockwell"/>
                <a:ea typeface="Rockwell"/>
                <a:cs typeface="Rockwell"/>
                <a:sym typeface="Rockwell"/>
              </a:defRPr>
            </a:lvl2pPr>
            <a:lvl3pPr marL="0" marR="0" lvl="2" indent="0" algn="ctr" rtl="0">
              <a:spcBef>
                <a:spcPts val="0"/>
              </a:spcBef>
              <a:buNone/>
              <a:defRPr sz="1200" b="1" i="1" u="none" strike="noStrike" cap="none">
                <a:solidFill>
                  <a:srgbClr val="3F3F3F"/>
                </a:solidFill>
                <a:latin typeface="Rockwell"/>
                <a:ea typeface="Rockwell"/>
                <a:cs typeface="Rockwell"/>
                <a:sym typeface="Rockwell"/>
              </a:defRPr>
            </a:lvl3pPr>
            <a:lvl4pPr marL="0" marR="0" lvl="3" indent="0" algn="ctr" rtl="0">
              <a:spcBef>
                <a:spcPts val="0"/>
              </a:spcBef>
              <a:buNone/>
              <a:defRPr sz="1200" b="1" i="1" u="none" strike="noStrike" cap="none">
                <a:solidFill>
                  <a:srgbClr val="3F3F3F"/>
                </a:solidFill>
                <a:latin typeface="Rockwell"/>
                <a:ea typeface="Rockwell"/>
                <a:cs typeface="Rockwell"/>
                <a:sym typeface="Rockwell"/>
              </a:defRPr>
            </a:lvl4pPr>
            <a:lvl5pPr marL="0" marR="0" lvl="4" indent="0" algn="ctr" rtl="0">
              <a:spcBef>
                <a:spcPts val="0"/>
              </a:spcBef>
              <a:buNone/>
              <a:defRPr sz="1200" b="1" i="1" u="none" strike="noStrike" cap="none">
                <a:solidFill>
                  <a:srgbClr val="3F3F3F"/>
                </a:solidFill>
                <a:latin typeface="Rockwell"/>
                <a:ea typeface="Rockwell"/>
                <a:cs typeface="Rockwell"/>
                <a:sym typeface="Rockwell"/>
              </a:defRPr>
            </a:lvl5pPr>
            <a:lvl6pPr marL="0" marR="0" lvl="5" indent="0" algn="ctr" rtl="0">
              <a:spcBef>
                <a:spcPts val="0"/>
              </a:spcBef>
              <a:buNone/>
              <a:defRPr sz="1200" b="1" i="1" u="none" strike="noStrike" cap="none">
                <a:solidFill>
                  <a:srgbClr val="3F3F3F"/>
                </a:solidFill>
                <a:latin typeface="Rockwell"/>
                <a:ea typeface="Rockwell"/>
                <a:cs typeface="Rockwell"/>
                <a:sym typeface="Rockwell"/>
              </a:defRPr>
            </a:lvl6pPr>
            <a:lvl7pPr marL="0" marR="0" lvl="6" indent="0" algn="ctr" rtl="0">
              <a:spcBef>
                <a:spcPts val="0"/>
              </a:spcBef>
              <a:buNone/>
              <a:defRPr sz="1200" b="1" i="1" u="none" strike="noStrike" cap="none">
                <a:solidFill>
                  <a:srgbClr val="3F3F3F"/>
                </a:solidFill>
                <a:latin typeface="Rockwell"/>
                <a:ea typeface="Rockwell"/>
                <a:cs typeface="Rockwell"/>
                <a:sym typeface="Rockwell"/>
              </a:defRPr>
            </a:lvl7pPr>
            <a:lvl8pPr marL="0" marR="0" lvl="7" indent="0" algn="ctr" rtl="0">
              <a:spcBef>
                <a:spcPts val="0"/>
              </a:spcBef>
              <a:buNone/>
              <a:defRPr sz="1200" b="1" i="1" u="none" strike="noStrike" cap="none">
                <a:solidFill>
                  <a:srgbClr val="3F3F3F"/>
                </a:solidFill>
                <a:latin typeface="Rockwell"/>
                <a:ea typeface="Rockwell"/>
                <a:cs typeface="Rockwell"/>
                <a:sym typeface="Rockwell"/>
              </a:defRPr>
            </a:lvl8pPr>
            <a:lvl9pPr marL="0" marR="0" lvl="8" indent="0" algn="ctr" rtl="0">
              <a:spcBef>
                <a:spcPts val="0"/>
              </a:spcBef>
              <a:buNone/>
              <a:defRPr sz="1200" b="1" i="1" u="none" strike="noStrike" cap="none">
                <a:solidFill>
                  <a:srgbClr val="3F3F3F"/>
                </a:solidFill>
                <a:latin typeface="Rockwell"/>
                <a:ea typeface="Rockwell"/>
                <a:cs typeface="Rockwell"/>
                <a:sym typeface="Rockwell"/>
              </a:defRPr>
            </a:lvl9p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n-US" sz="1200" b="1" i="1" u="none" strike="noStrike" kern="0" cap="none" spc="0" normalizeH="0" baseline="0" noProof="0">
                <a:ln>
                  <a:noFill/>
                </a:ln>
                <a:solidFill>
                  <a:srgbClr val="3F3F3F"/>
                </a:solidFill>
                <a:effectLst/>
                <a:uLnTx/>
                <a:uFillTx/>
                <a:latin typeface="Rockwell"/>
                <a:sym typeface="Rockwell"/>
              </a:rPr>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t>‹#›</a:t>
            </a:fld>
            <a:endParaRPr kumimoji="0" sz="1200" b="1" i="1" u="none" strike="noStrike" kern="0" cap="none" spc="0" normalizeH="0" baseline="0" noProof="0">
              <a:ln>
                <a:noFill/>
              </a:ln>
              <a:solidFill>
                <a:srgbClr val="3F3F3F"/>
              </a:solidFill>
              <a:effectLst/>
              <a:uLnTx/>
              <a:uFillTx/>
              <a:latin typeface="Rockwell"/>
              <a:sym typeface="Rockwell"/>
            </a:endParaRPr>
          </a:p>
        </p:txBody>
      </p:sp>
      <p:sp>
        <p:nvSpPr>
          <p:cNvPr id="418" name="Google Shape;418;p27"/>
          <p:cNvSpPr/>
          <p:nvPr/>
        </p:nvSpPr>
        <p:spPr>
          <a:xfrm rot="4308689">
            <a:off x="9191192" y="1651650"/>
            <a:ext cx="1980696" cy="2066510"/>
          </a:xfrm>
          <a:custGeom>
            <a:avLst/>
            <a:gdLst/>
            <a:ahLst/>
            <a:cxnLst/>
            <a:rect l="l" t="t" r="r" b="b"/>
            <a:pathLst>
              <a:path w="1980696" h="2066510" extrusionOk="0">
                <a:moveTo>
                  <a:pt x="0" y="2066510"/>
                </a:moveTo>
                <a:lnTo>
                  <a:pt x="1138078" y="0"/>
                </a:lnTo>
                <a:lnTo>
                  <a:pt x="1980696" y="1530016"/>
                </a:lnTo>
                <a:lnTo>
                  <a:pt x="1459417" y="2066510"/>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419" name="Google Shape;419;p27"/>
          <p:cNvSpPr/>
          <p:nvPr/>
        </p:nvSpPr>
        <p:spPr>
          <a:xfrm rot="-7769131">
            <a:off x="9457431" y="3977898"/>
            <a:ext cx="346713" cy="206124"/>
          </a:xfrm>
          <a:custGeom>
            <a:avLst/>
            <a:gdLst/>
            <a:ahLst/>
            <a:cxnLst/>
            <a:rect l="l" t="t" r="r" b="b"/>
            <a:pathLst>
              <a:path w="346713" h="206124" extrusionOk="0">
                <a:moveTo>
                  <a:pt x="346713" y="206124"/>
                </a:moveTo>
                <a:lnTo>
                  <a:pt x="0" y="206124"/>
                </a:lnTo>
                <a:lnTo>
                  <a:pt x="86666" y="0"/>
                </a:lnTo>
                <a:lnTo>
                  <a:pt x="346713" y="206124"/>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420" name="Google Shape;420;p27"/>
          <p:cNvSpPr/>
          <p:nvPr/>
        </p:nvSpPr>
        <p:spPr>
          <a:xfrm rot="-9168920">
            <a:off x="9528615" y="3713859"/>
            <a:ext cx="710669" cy="335543"/>
          </a:xfrm>
          <a:custGeom>
            <a:avLst/>
            <a:gdLst/>
            <a:ahLst/>
            <a:cxnLst/>
            <a:rect l="l" t="t" r="r" b="b"/>
            <a:pathLst>
              <a:path w="710669" h="335543" extrusionOk="0">
                <a:moveTo>
                  <a:pt x="710669" y="176660"/>
                </a:moveTo>
                <a:lnTo>
                  <a:pt x="0" y="335543"/>
                </a:lnTo>
                <a:lnTo>
                  <a:pt x="141082" y="0"/>
                </a:lnTo>
                <a:lnTo>
                  <a:pt x="487795" y="0"/>
                </a:lnTo>
                <a:lnTo>
                  <a:pt x="710669" y="176660"/>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421" name="Google Shape;421;p27"/>
          <p:cNvSpPr/>
          <p:nvPr/>
        </p:nvSpPr>
        <p:spPr>
          <a:xfrm rot="4308689">
            <a:off x="8785444" y="1075879"/>
            <a:ext cx="1246227" cy="1580187"/>
          </a:xfrm>
          <a:custGeom>
            <a:avLst/>
            <a:gdLst/>
            <a:ahLst/>
            <a:cxnLst/>
            <a:rect l="l" t="t" r="r" b="b"/>
            <a:pathLst>
              <a:path w="1246227" h="1580187" extrusionOk="0">
                <a:moveTo>
                  <a:pt x="0" y="1580187"/>
                </a:moveTo>
                <a:lnTo>
                  <a:pt x="1168783" y="0"/>
                </a:lnTo>
                <a:lnTo>
                  <a:pt x="1246227" y="105569"/>
                </a:lnTo>
                <a:lnTo>
                  <a:pt x="358471" y="1574380"/>
                </a:lnTo>
                <a:lnTo>
                  <a:pt x="0" y="1580187"/>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422" name="Google Shape;422;p27"/>
          <p:cNvSpPr/>
          <p:nvPr/>
        </p:nvSpPr>
        <p:spPr>
          <a:xfrm rot="-4406895">
            <a:off x="11374788" y="2846425"/>
            <a:ext cx="243160" cy="406553"/>
          </a:xfrm>
          <a:custGeom>
            <a:avLst/>
            <a:gdLst/>
            <a:ahLst/>
            <a:cxnLst/>
            <a:rect l="l" t="t" r="r" b="b"/>
            <a:pathLst>
              <a:path w="243160" h="406553" extrusionOk="0">
                <a:moveTo>
                  <a:pt x="243160" y="342071"/>
                </a:moveTo>
                <a:lnTo>
                  <a:pt x="156493" y="406553"/>
                </a:lnTo>
                <a:lnTo>
                  <a:pt x="0" y="0"/>
                </a:lnTo>
                <a:lnTo>
                  <a:pt x="243160" y="342071"/>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423" name="Google Shape;423;p27"/>
          <p:cNvSpPr/>
          <p:nvPr/>
        </p:nvSpPr>
        <p:spPr>
          <a:xfrm rot="-4406895">
            <a:off x="10879052" y="2627354"/>
            <a:ext cx="692798" cy="510610"/>
          </a:xfrm>
          <a:custGeom>
            <a:avLst/>
            <a:gdLst/>
            <a:ahLst/>
            <a:cxnLst/>
            <a:rect l="l" t="t" r="r" b="b"/>
            <a:pathLst>
              <a:path w="692798" h="510610" extrusionOk="0">
                <a:moveTo>
                  <a:pt x="692798" y="224339"/>
                </a:moveTo>
                <a:lnTo>
                  <a:pt x="308036" y="510610"/>
                </a:lnTo>
                <a:lnTo>
                  <a:pt x="64876" y="168539"/>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424" name="Google Shape;424;p27"/>
          <p:cNvSpPr txBox="1">
            <a:spLocks noGrp="1"/>
          </p:cNvSpPr>
          <p:nvPr>
            <p:ph type="title"/>
          </p:nvPr>
        </p:nvSpPr>
        <p:spPr>
          <a:xfrm>
            <a:off x="839788" y="457200"/>
            <a:ext cx="3932237" cy="1600200"/>
          </a:xfrm>
          <a:prstGeom prst="rect">
            <a:avLst/>
          </a:prstGeom>
          <a:noFill/>
          <a:ln>
            <a:noFill/>
          </a:ln>
        </p:spPr>
        <p:txBody>
          <a:bodyPr spcFirstLastPara="1" wrap="square" lIns="0" tIns="0" rIns="0" bIns="0" anchor="b" anchorCtr="0"/>
          <a:lstStyle>
            <a:lvl1pPr marR="0" lvl="0" algn="l" rtl="0">
              <a:lnSpc>
                <a:spcPct val="90000"/>
              </a:lnSpc>
              <a:spcBef>
                <a:spcPts val="0"/>
              </a:spcBef>
              <a:spcAft>
                <a:spcPts val="0"/>
              </a:spcAft>
              <a:buClr>
                <a:srgbClr val="0070C0"/>
              </a:buClr>
              <a:buSzPts val="3200"/>
              <a:buFont typeface="Economica"/>
              <a:buNone/>
              <a:defRPr sz="3200" b="0" i="0" u="none" strike="noStrike" cap="none">
                <a:solidFill>
                  <a:srgbClr val="0070C0"/>
                </a:solidFill>
                <a:latin typeface="Economica"/>
                <a:ea typeface="Economica"/>
                <a:cs typeface="Economica"/>
                <a:sym typeface="Economica"/>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endParaRPr/>
          </a:p>
        </p:txBody>
      </p:sp>
      <p:sp>
        <p:nvSpPr>
          <p:cNvPr id="425" name="Google Shape;425;p27"/>
          <p:cNvSpPr txBox="1">
            <a:spLocks noGrp="1"/>
          </p:cNvSpPr>
          <p:nvPr>
            <p:ph type="body" idx="1"/>
          </p:nvPr>
        </p:nvSpPr>
        <p:spPr>
          <a:xfrm>
            <a:off x="839788" y="2057400"/>
            <a:ext cx="3932237" cy="3811588"/>
          </a:xfrm>
          <a:prstGeom prst="rect">
            <a:avLst/>
          </a:prstGeom>
          <a:noFill/>
          <a:ln>
            <a:noFill/>
          </a:ln>
        </p:spPr>
        <p:txBody>
          <a:bodyPr spcFirstLastPara="1" wrap="square" lIns="0" tIns="0" rIns="0" bIns="0" anchor="t" anchorCtr="0"/>
          <a:lstStyle>
            <a:lvl1pPr marL="457200" marR="0" lvl="0" indent="-228600" algn="l" rtl="0">
              <a:lnSpc>
                <a:spcPct val="90000"/>
              </a:lnSpc>
              <a:spcBef>
                <a:spcPts val="1000"/>
              </a:spcBef>
              <a:spcAft>
                <a:spcPts val="0"/>
              </a:spcAft>
              <a:buClr>
                <a:srgbClr val="3F3F3F"/>
              </a:buClr>
              <a:buSzPts val="1600"/>
              <a:buFont typeface="Arial"/>
              <a:buNone/>
              <a:defRPr sz="1600" b="0" i="0" u="none" strike="noStrike" cap="none">
                <a:solidFill>
                  <a:srgbClr val="3F3F3F"/>
                </a:solidFill>
                <a:latin typeface="Calibri"/>
                <a:ea typeface="Calibri"/>
                <a:cs typeface="Calibri"/>
                <a:sym typeface="Calibri"/>
              </a:defRPr>
            </a:lvl1pPr>
            <a:lvl2pPr marL="914400" marR="0" lvl="1" indent="-228600" algn="l" rtl="0">
              <a:lnSpc>
                <a:spcPct val="90000"/>
              </a:lnSpc>
              <a:spcBef>
                <a:spcPts val="500"/>
              </a:spcBef>
              <a:spcAft>
                <a:spcPts val="0"/>
              </a:spcAft>
              <a:buClr>
                <a:srgbClr val="3F3F3F"/>
              </a:buClr>
              <a:buSzPts val="1400"/>
              <a:buFont typeface="Arial"/>
              <a:buNone/>
              <a:defRPr sz="1400" b="0" i="0" u="none" strike="noStrike" cap="none">
                <a:solidFill>
                  <a:srgbClr val="3F3F3F"/>
                </a:solidFill>
                <a:latin typeface="Calibri"/>
                <a:ea typeface="Calibri"/>
                <a:cs typeface="Calibri"/>
                <a:sym typeface="Calibri"/>
              </a:defRPr>
            </a:lvl2pPr>
            <a:lvl3pPr marL="1371600" marR="0" lvl="2" indent="-228600" algn="l" rtl="0">
              <a:lnSpc>
                <a:spcPct val="90000"/>
              </a:lnSpc>
              <a:spcBef>
                <a:spcPts val="500"/>
              </a:spcBef>
              <a:spcAft>
                <a:spcPts val="0"/>
              </a:spcAft>
              <a:buClr>
                <a:srgbClr val="3F3F3F"/>
              </a:buClr>
              <a:buSzPts val="1200"/>
              <a:buFont typeface="Arial"/>
              <a:buNone/>
              <a:defRPr sz="1200" b="0" i="0" u="none" strike="noStrike" cap="none">
                <a:solidFill>
                  <a:srgbClr val="3F3F3F"/>
                </a:solidFill>
                <a:latin typeface="Calibri"/>
                <a:ea typeface="Calibri"/>
                <a:cs typeface="Calibri"/>
                <a:sym typeface="Calibri"/>
              </a:defRPr>
            </a:lvl3pPr>
            <a:lvl4pPr marL="1828800" marR="0" lvl="3" indent="-228600" algn="l" rtl="0">
              <a:lnSpc>
                <a:spcPct val="90000"/>
              </a:lnSpc>
              <a:spcBef>
                <a:spcPts val="500"/>
              </a:spcBef>
              <a:spcAft>
                <a:spcPts val="0"/>
              </a:spcAft>
              <a:buClr>
                <a:srgbClr val="3F3F3F"/>
              </a:buClr>
              <a:buSzPts val="1000"/>
              <a:buFont typeface="Arial"/>
              <a:buNone/>
              <a:defRPr sz="1000" b="0" i="0" u="none" strike="noStrike" cap="none">
                <a:solidFill>
                  <a:srgbClr val="3F3F3F"/>
                </a:solidFill>
                <a:latin typeface="Calibri"/>
                <a:ea typeface="Calibri"/>
                <a:cs typeface="Calibri"/>
                <a:sym typeface="Calibri"/>
              </a:defRPr>
            </a:lvl4pPr>
            <a:lvl5pPr marL="2286000" marR="0" lvl="4" indent="-228600" algn="l" rtl="0">
              <a:lnSpc>
                <a:spcPct val="90000"/>
              </a:lnSpc>
              <a:spcBef>
                <a:spcPts val="500"/>
              </a:spcBef>
              <a:spcAft>
                <a:spcPts val="0"/>
              </a:spcAft>
              <a:buClr>
                <a:srgbClr val="3F3F3F"/>
              </a:buClr>
              <a:buSzPts val="1000"/>
              <a:buFont typeface="Arial"/>
              <a:buNone/>
              <a:defRPr sz="1000" b="0" i="0" u="none" strike="noStrike" cap="none">
                <a:solidFill>
                  <a:srgbClr val="3F3F3F"/>
                </a:solidFill>
                <a:latin typeface="Calibri"/>
                <a:ea typeface="Calibri"/>
                <a:cs typeface="Calibri"/>
                <a:sym typeface="Calibri"/>
              </a:defRPr>
            </a:lvl5pPr>
            <a:lvl6pPr marL="2743200" marR="0" lvl="5" indent="-228600" algn="l" rtl="0">
              <a:lnSpc>
                <a:spcPct val="90000"/>
              </a:lnSpc>
              <a:spcBef>
                <a:spcPts val="500"/>
              </a:spcBef>
              <a:spcAft>
                <a:spcPts val="0"/>
              </a:spcAft>
              <a:buClr>
                <a:schemeClr val="dk1"/>
              </a:buClr>
              <a:buSzPts val="1000"/>
              <a:buFont typeface="Arial"/>
              <a:buNone/>
              <a:defRPr sz="1000" b="0" i="0" u="none" strike="noStrike" cap="none">
                <a:solidFill>
                  <a:schemeClr val="dk1"/>
                </a:solidFill>
                <a:latin typeface="Calibri"/>
                <a:ea typeface="Calibri"/>
                <a:cs typeface="Calibri"/>
                <a:sym typeface="Calibri"/>
              </a:defRPr>
            </a:lvl6pPr>
            <a:lvl7pPr marL="3200400" marR="0" lvl="6" indent="-228600" algn="l" rtl="0">
              <a:lnSpc>
                <a:spcPct val="90000"/>
              </a:lnSpc>
              <a:spcBef>
                <a:spcPts val="500"/>
              </a:spcBef>
              <a:spcAft>
                <a:spcPts val="0"/>
              </a:spcAft>
              <a:buClr>
                <a:schemeClr val="dk1"/>
              </a:buClr>
              <a:buSzPts val="1000"/>
              <a:buFont typeface="Arial"/>
              <a:buNone/>
              <a:defRPr sz="1000" b="0" i="0" u="none" strike="noStrike" cap="none">
                <a:solidFill>
                  <a:schemeClr val="dk1"/>
                </a:solidFill>
                <a:latin typeface="Calibri"/>
                <a:ea typeface="Calibri"/>
                <a:cs typeface="Calibri"/>
                <a:sym typeface="Calibri"/>
              </a:defRPr>
            </a:lvl7pPr>
            <a:lvl8pPr marL="3657600" marR="0" lvl="7" indent="-228600" algn="l" rtl="0">
              <a:lnSpc>
                <a:spcPct val="90000"/>
              </a:lnSpc>
              <a:spcBef>
                <a:spcPts val="500"/>
              </a:spcBef>
              <a:spcAft>
                <a:spcPts val="0"/>
              </a:spcAft>
              <a:buClr>
                <a:schemeClr val="dk1"/>
              </a:buClr>
              <a:buSzPts val="1000"/>
              <a:buFont typeface="Arial"/>
              <a:buNone/>
              <a:defRPr sz="1000" b="0" i="0" u="none" strike="noStrike" cap="none">
                <a:solidFill>
                  <a:schemeClr val="dk1"/>
                </a:solidFill>
                <a:latin typeface="Calibri"/>
                <a:ea typeface="Calibri"/>
                <a:cs typeface="Calibri"/>
                <a:sym typeface="Calibri"/>
              </a:defRPr>
            </a:lvl8pPr>
            <a:lvl9pPr marL="4114800" marR="0" lvl="8" indent="-228600" algn="l" rtl="0">
              <a:lnSpc>
                <a:spcPct val="90000"/>
              </a:lnSpc>
              <a:spcBef>
                <a:spcPts val="500"/>
              </a:spcBef>
              <a:spcAft>
                <a:spcPts val="0"/>
              </a:spcAft>
              <a:buClr>
                <a:schemeClr val="dk1"/>
              </a:buClr>
              <a:buSzPts val="1000"/>
              <a:buFont typeface="Arial"/>
              <a:buNone/>
              <a:defRPr sz="1000" b="0" i="0" u="none" strike="noStrike" cap="none">
                <a:solidFill>
                  <a:schemeClr val="dk1"/>
                </a:solidFill>
                <a:latin typeface="Calibri"/>
                <a:ea typeface="Calibri"/>
                <a:cs typeface="Calibri"/>
                <a:sym typeface="Calibri"/>
              </a:defRPr>
            </a:lvl9pPr>
          </a:lstStyle>
          <a:p>
            <a:endParaRPr/>
          </a:p>
        </p:txBody>
      </p:sp>
      <p:sp>
        <p:nvSpPr>
          <p:cNvPr id="426" name="Google Shape;426;p27"/>
          <p:cNvSpPr>
            <a:spLocks noGrp="1"/>
          </p:cNvSpPr>
          <p:nvPr>
            <p:ph type="pic" idx="2"/>
          </p:nvPr>
        </p:nvSpPr>
        <p:spPr>
          <a:xfrm>
            <a:off x="5183188" y="457201"/>
            <a:ext cx="6172200" cy="5403850"/>
          </a:xfrm>
          <a:prstGeom prst="rect">
            <a:avLst/>
          </a:prstGeom>
          <a:noFill/>
          <a:ln>
            <a:noFill/>
          </a:ln>
        </p:spPr>
        <p:txBody>
          <a:bodyPr spcFirstLastPara="1" wrap="square" lIns="0" tIns="0" rIns="0" bIns="0" anchor="t" anchorCtr="0"/>
          <a:lstStyle>
            <a:lvl1pPr marR="0" lvl="0" algn="l" rtl="0">
              <a:lnSpc>
                <a:spcPct val="90000"/>
              </a:lnSpc>
              <a:spcBef>
                <a:spcPts val="1000"/>
              </a:spcBef>
              <a:spcAft>
                <a:spcPts val="0"/>
              </a:spcAft>
              <a:buClr>
                <a:srgbClr val="3F3F3F"/>
              </a:buClr>
              <a:buSzPts val="3200"/>
              <a:buFont typeface="Arial"/>
              <a:buNone/>
              <a:defRPr sz="3200" b="0" i="0" u="none" strike="noStrike" cap="none">
                <a:solidFill>
                  <a:srgbClr val="3F3F3F"/>
                </a:solidFill>
                <a:latin typeface="Calibri"/>
                <a:ea typeface="Calibri"/>
                <a:cs typeface="Calibri"/>
                <a:sym typeface="Calibri"/>
              </a:defRPr>
            </a:lvl1pPr>
            <a:lvl2pPr marR="0" lvl="1" algn="l" rtl="0">
              <a:lnSpc>
                <a:spcPct val="90000"/>
              </a:lnSpc>
              <a:spcBef>
                <a:spcPts val="500"/>
              </a:spcBef>
              <a:spcAft>
                <a:spcPts val="0"/>
              </a:spcAft>
              <a:buClr>
                <a:srgbClr val="3F3F3F"/>
              </a:buClr>
              <a:buSzPts val="2800"/>
              <a:buFont typeface="Arial"/>
              <a:buNone/>
              <a:defRPr sz="2800" b="0" i="0" u="none" strike="noStrike" cap="none">
                <a:solidFill>
                  <a:srgbClr val="3F3F3F"/>
                </a:solidFill>
                <a:latin typeface="Calibri"/>
                <a:ea typeface="Calibri"/>
                <a:cs typeface="Calibri"/>
                <a:sym typeface="Calibri"/>
              </a:defRPr>
            </a:lvl2pPr>
            <a:lvl3pPr marR="0" lvl="2" algn="l" rtl="0">
              <a:lnSpc>
                <a:spcPct val="90000"/>
              </a:lnSpc>
              <a:spcBef>
                <a:spcPts val="500"/>
              </a:spcBef>
              <a:spcAft>
                <a:spcPts val="0"/>
              </a:spcAft>
              <a:buClr>
                <a:srgbClr val="3F3F3F"/>
              </a:buClr>
              <a:buSzPts val="2400"/>
              <a:buFont typeface="Arial"/>
              <a:buNone/>
              <a:defRPr sz="2400" b="0" i="0" u="none" strike="noStrike" cap="none">
                <a:solidFill>
                  <a:srgbClr val="3F3F3F"/>
                </a:solidFill>
                <a:latin typeface="Calibri"/>
                <a:ea typeface="Calibri"/>
                <a:cs typeface="Calibri"/>
                <a:sym typeface="Calibri"/>
              </a:defRPr>
            </a:lvl3pPr>
            <a:lvl4pPr marR="0" lvl="3" algn="l" rtl="0">
              <a:lnSpc>
                <a:spcPct val="90000"/>
              </a:lnSpc>
              <a:spcBef>
                <a:spcPts val="500"/>
              </a:spcBef>
              <a:spcAft>
                <a:spcPts val="0"/>
              </a:spcAft>
              <a:buClr>
                <a:srgbClr val="3F3F3F"/>
              </a:buClr>
              <a:buSzPts val="2000"/>
              <a:buFont typeface="Arial"/>
              <a:buNone/>
              <a:defRPr sz="2000" b="0" i="0" u="none" strike="noStrike" cap="none">
                <a:solidFill>
                  <a:srgbClr val="3F3F3F"/>
                </a:solidFill>
                <a:latin typeface="Calibri"/>
                <a:ea typeface="Calibri"/>
                <a:cs typeface="Calibri"/>
                <a:sym typeface="Calibri"/>
              </a:defRPr>
            </a:lvl4pPr>
            <a:lvl5pPr marR="0" lvl="4" algn="l" rtl="0">
              <a:lnSpc>
                <a:spcPct val="90000"/>
              </a:lnSpc>
              <a:spcBef>
                <a:spcPts val="500"/>
              </a:spcBef>
              <a:spcAft>
                <a:spcPts val="0"/>
              </a:spcAft>
              <a:buClr>
                <a:srgbClr val="3F3F3F"/>
              </a:buClr>
              <a:buSzPts val="2000"/>
              <a:buFont typeface="Arial"/>
              <a:buNone/>
              <a:defRPr sz="2000" b="0" i="0" u="none" strike="noStrike" cap="none">
                <a:solidFill>
                  <a:srgbClr val="3F3F3F"/>
                </a:solidFill>
                <a:latin typeface="Calibri"/>
                <a:ea typeface="Calibri"/>
                <a:cs typeface="Calibri"/>
                <a:sym typeface="Calibri"/>
              </a:defRPr>
            </a:lvl5pPr>
            <a:lvl6pPr marR="0" lvl="5" algn="l" rtl="0">
              <a:lnSpc>
                <a:spcPct val="90000"/>
              </a:lnSpc>
              <a:spcBef>
                <a:spcPts val="500"/>
              </a:spcBef>
              <a:spcAft>
                <a:spcPts val="0"/>
              </a:spcAft>
              <a:buClr>
                <a:schemeClr val="dk1"/>
              </a:buClr>
              <a:buSzPts val="2000"/>
              <a:buFont typeface="Arial"/>
              <a:buNone/>
              <a:defRPr sz="2000" b="0" i="0" u="none" strike="noStrike" cap="none">
                <a:solidFill>
                  <a:schemeClr val="dk1"/>
                </a:solidFill>
                <a:latin typeface="Calibri"/>
                <a:ea typeface="Calibri"/>
                <a:cs typeface="Calibri"/>
                <a:sym typeface="Calibri"/>
              </a:defRPr>
            </a:lvl6pPr>
            <a:lvl7pPr marR="0" lvl="6" algn="l" rtl="0">
              <a:lnSpc>
                <a:spcPct val="90000"/>
              </a:lnSpc>
              <a:spcBef>
                <a:spcPts val="500"/>
              </a:spcBef>
              <a:spcAft>
                <a:spcPts val="0"/>
              </a:spcAft>
              <a:buClr>
                <a:schemeClr val="dk1"/>
              </a:buClr>
              <a:buSzPts val="2000"/>
              <a:buFont typeface="Arial"/>
              <a:buNone/>
              <a:defRPr sz="2000" b="0" i="0" u="none" strike="noStrike" cap="none">
                <a:solidFill>
                  <a:schemeClr val="dk1"/>
                </a:solidFill>
                <a:latin typeface="Calibri"/>
                <a:ea typeface="Calibri"/>
                <a:cs typeface="Calibri"/>
                <a:sym typeface="Calibri"/>
              </a:defRPr>
            </a:lvl7pPr>
            <a:lvl8pPr marR="0" lvl="7" algn="l" rtl="0">
              <a:lnSpc>
                <a:spcPct val="90000"/>
              </a:lnSpc>
              <a:spcBef>
                <a:spcPts val="500"/>
              </a:spcBef>
              <a:spcAft>
                <a:spcPts val="0"/>
              </a:spcAft>
              <a:buClr>
                <a:schemeClr val="dk1"/>
              </a:buClr>
              <a:buSzPts val="2000"/>
              <a:buFont typeface="Arial"/>
              <a:buNone/>
              <a:defRPr sz="2000" b="0" i="0" u="none" strike="noStrike" cap="none">
                <a:solidFill>
                  <a:schemeClr val="dk1"/>
                </a:solidFill>
                <a:latin typeface="Calibri"/>
                <a:ea typeface="Calibri"/>
                <a:cs typeface="Calibri"/>
                <a:sym typeface="Calibri"/>
              </a:defRPr>
            </a:lvl8pPr>
            <a:lvl9pPr marR="0" lvl="8" algn="l" rtl="0">
              <a:lnSpc>
                <a:spcPct val="90000"/>
              </a:lnSpc>
              <a:spcBef>
                <a:spcPts val="500"/>
              </a:spcBef>
              <a:spcAft>
                <a:spcPts val="0"/>
              </a:spcAft>
              <a:buClr>
                <a:schemeClr val="dk1"/>
              </a:buClr>
              <a:buSzPts val="2000"/>
              <a:buFont typeface="Arial"/>
              <a:buNone/>
              <a:defRPr sz="2000" b="0" i="0" u="none" strike="noStrike" cap="none">
                <a:solidFill>
                  <a:schemeClr val="dk1"/>
                </a:solidFill>
                <a:latin typeface="Calibri"/>
                <a:ea typeface="Calibri"/>
                <a:cs typeface="Calibri"/>
                <a:sym typeface="Calibri"/>
              </a:defRPr>
            </a:lvl9pPr>
          </a:lstStyle>
          <a:p>
            <a:endParaRPr/>
          </a:p>
        </p:txBody>
      </p:sp>
    </p:spTree>
    <p:extLst>
      <p:ext uri="{BB962C8B-B14F-4D97-AF65-F5344CB8AC3E}">
        <p14:creationId xmlns:p14="http://schemas.microsoft.com/office/powerpoint/2010/main" val="1807683502"/>
      </p:ext>
    </p:extLst>
  </p:cSld>
  <p:clrMapOvr>
    <a:masterClrMapping/>
  </p:clrMapOvr>
</p:sldLayout>
</file>

<file path=ppt/slideLayouts/slideLayout258.xml><?xml version="1.0" encoding="utf-8"?>
<p:sldLayout xmlns:a="http://schemas.openxmlformats.org/drawingml/2006/main" xmlns:r="http://schemas.openxmlformats.org/officeDocument/2006/relationships" xmlns:p="http://schemas.openxmlformats.org/presentationml/2006/main" matchingName="Blank">
  <p:cSld name="Blank">
    <p:spTree>
      <p:nvGrpSpPr>
        <p:cNvPr id="1" name="Shape 427"/>
        <p:cNvGrpSpPr/>
        <p:nvPr/>
      </p:nvGrpSpPr>
      <p:grpSpPr>
        <a:xfrm>
          <a:off x="0" y="0"/>
          <a:ext cx="0" cy="0"/>
          <a:chOff x="0" y="0"/>
          <a:chExt cx="0" cy="0"/>
        </a:xfrm>
      </p:grpSpPr>
      <p:sp>
        <p:nvSpPr>
          <p:cNvPr id="428" name="Google Shape;428;p28"/>
          <p:cNvSpPr/>
          <p:nvPr/>
        </p:nvSpPr>
        <p:spPr>
          <a:xfrm rot="4308689">
            <a:off x="8139110" y="-52404"/>
            <a:ext cx="648657" cy="777553"/>
          </a:xfrm>
          <a:custGeom>
            <a:avLst/>
            <a:gdLst/>
            <a:ahLst/>
            <a:cxnLst/>
            <a:rect l="l" t="t" r="r" b="b"/>
            <a:pathLst>
              <a:path w="648657" h="777553" extrusionOk="0">
                <a:moveTo>
                  <a:pt x="0" y="777553"/>
                </a:moveTo>
                <a:lnTo>
                  <a:pt x="255474" y="0"/>
                </a:lnTo>
                <a:lnTo>
                  <a:pt x="648657" y="713937"/>
                </a:lnTo>
                <a:lnTo>
                  <a:pt x="0" y="777553"/>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429" name="Google Shape;429;p28"/>
          <p:cNvSpPr/>
          <p:nvPr/>
        </p:nvSpPr>
        <p:spPr>
          <a:xfrm rot="4308689">
            <a:off x="8878526" y="-532562"/>
            <a:ext cx="3571215" cy="3737093"/>
          </a:xfrm>
          <a:custGeom>
            <a:avLst/>
            <a:gdLst/>
            <a:ahLst/>
            <a:cxnLst/>
            <a:rect l="l" t="t" r="r" b="b"/>
            <a:pathLst>
              <a:path w="3571215" h="3737093" extrusionOk="0">
                <a:moveTo>
                  <a:pt x="0" y="3023156"/>
                </a:moveTo>
                <a:lnTo>
                  <a:pt x="993291" y="0"/>
                </a:lnTo>
                <a:lnTo>
                  <a:pt x="3571215" y="847006"/>
                </a:lnTo>
                <a:lnTo>
                  <a:pt x="1392370" y="3639100"/>
                </a:lnTo>
                <a:lnTo>
                  <a:pt x="393183" y="3737093"/>
                </a:lnTo>
                <a:lnTo>
                  <a:pt x="0" y="3023156"/>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430" name="Google Shape;430;p28"/>
          <p:cNvSpPr txBox="1">
            <a:spLocks noGrp="1"/>
          </p:cNvSpPr>
          <p:nvPr>
            <p:ph type="ftr" idx="11"/>
          </p:nvPr>
        </p:nvSpPr>
        <p:spPr>
          <a:xfrm>
            <a:off x="431999" y="6188628"/>
            <a:ext cx="8784941" cy="365125"/>
          </a:xfrm>
          <a:prstGeom prst="rect">
            <a:avLst/>
          </a:prstGeom>
          <a:noFill/>
          <a:ln>
            <a:noFill/>
          </a:ln>
        </p:spPr>
        <p:txBody>
          <a:bodyPr spcFirstLastPara="1" wrap="square" lIns="0" tIns="0" rIns="0" bIns="0" anchor="ctr" anchorCtr="0"/>
          <a:lstStyle>
            <a:lvl1pPr marR="0" lvl="0" algn="l" rtl="0">
              <a:spcBef>
                <a:spcPts val="0"/>
              </a:spcBef>
              <a:spcAft>
                <a:spcPts val="0"/>
              </a:spcAft>
              <a:buSzPts val="1400"/>
              <a:buNone/>
              <a:defRPr sz="1200" b="0" i="0" u="none" strike="noStrike" cap="none">
                <a:solidFill>
                  <a:srgbClr val="3F3F3F"/>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200" b="0" i="0" u="none" strike="noStrike" kern="0" cap="none" spc="0" normalizeH="0" baseline="0" noProof="0">
              <a:ln>
                <a:noFill/>
              </a:ln>
              <a:solidFill>
                <a:srgbClr val="3F3F3F"/>
              </a:solidFill>
              <a:effectLst/>
              <a:uLnTx/>
              <a:uFillTx/>
              <a:latin typeface="Calibri"/>
              <a:cs typeface="Calibri"/>
              <a:sym typeface="Calibri"/>
            </a:endParaRPr>
          </a:p>
        </p:txBody>
      </p:sp>
      <p:sp>
        <p:nvSpPr>
          <p:cNvPr id="431" name="Google Shape;431;p28"/>
          <p:cNvSpPr>
            <a:spLocks noGrp="1"/>
          </p:cNvSpPr>
          <p:nvPr>
            <p:ph type="sldNum" idx="12"/>
          </p:nvPr>
        </p:nvSpPr>
        <p:spPr>
          <a:xfrm>
            <a:off x="11496369" y="6155190"/>
            <a:ext cx="432000" cy="432000"/>
          </a:xfrm>
          <a:prstGeom prst="ellipse">
            <a:avLst/>
          </a:prstGeom>
          <a:noFill/>
          <a:ln w="9525" cap="flat" cmpd="sng">
            <a:solidFill>
              <a:schemeClr val="accent1"/>
            </a:solidFill>
            <a:prstDash val="solid"/>
            <a:round/>
            <a:headEnd type="none" w="sm" len="sm"/>
            <a:tailEnd type="none" w="sm" len="sm"/>
          </a:ln>
        </p:spPr>
        <p:txBody>
          <a:bodyPr spcFirstLastPara="1" wrap="square" lIns="0" tIns="0" rIns="0" bIns="0" anchor="ctr" anchorCtr="0">
            <a:noAutofit/>
          </a:bodyPr>
          <a:lstStyle>
            <a:lvl1pPr marL="0" marR="0" lvl="0" indent="0" algn="ctr" rtl="0">
              <a:spcBef>
                <a:spcPts val="0"/>
              </a:spcBef>
              <a:buNone/>
              <a:defRPr sz="1200" b="1" i="1" u="none" strike="noStrike" cap="none">
                <a:solidFill>
                  <a:srgbClr val="3F3F3F"/>
                </a:solidFill>
                <a:latin typeface="Rockwell"/>
                <a:ea typeface="Rockwell"/>
                <a:cs typeface="Rockwell"/>
                <a:sym typeface="Rockwell"/>
              </a:defRPr>
            </a:lvl1pPr>
            <a:lvl2pPr marL="0" marR="0" lvl="1" indent="0" algn="ctr" rtl="0">
              <a:spcBef>
                <a:spcPts val="0"/>
              </a:spcBef>
              <a:buNone/>
              <a:defRPr sz="1200" b="1" i="1" u="none" strike="noStrike" cap="none">
                <a:solidFill>
                  <a:srgbClr val="3F3F3F"/>
                </a:solidFill>
                <a:latin typeface="Rockwell"/>
                <a:ea typeface="Rockwell"/>
                <a:cs typeface="Rockwell"/>
                <a:sym typeface="Rockwell"/>
              </a:defRPr>
            </a:lvl2pPr>
            <a:lvl3pPr marL="0" marR="0" lvl="2" indent="0" algn="ctr" rtl="0">
              <a:spcBef>
                <a:spcPts val="0"/>
              </a:spcBef>
              <a:buNone/>
              <a:defRPr sz="1200" b="1" i="1" u="none" strike="noStrike" cap="none">
                <a:solidFill>
                  <a:srgbClr val="3F3F3F"/>
                </a:solidFill>
                <a:latin typeface="Rockwell"/>
                <a:ea typeface="Rockwell"/>
                <a:cs typeface="Rockwell"/>
                <a:sym typeface="Rockwell"/>
              </a:defRPr>
            </a:lvl3pPr>
            <a:lvl4pPr marL="0" marR="0" lvl="3" indent="0" algn="ctr" rtl="0">
              <a:spcBef>
                <a:spcPts val="0"/>
              </a:spcBef>
              <a:buNone/>
              <a:defRPr sz="1200" b="1" i="1" u="none" strike="noStrike" cap="none">
                <a:solidFill>
                  <a:srgbClr val="3F3F3F"/>
                </a:solidFill>
                <a:latin typeface="Rockwell"/>
                <a:ea typeface="Rockwell"/>
                <a:cs typeface="Rockwell"/>
                <a:sym typeface="Rockwell"/>
              </a:defRPr>
            </a:lvl4pPr>
            <a:lvl5pPr marL="0" marR="0" lvl="4" indent="0" algn="ctr" rtl="0">
              <a:spcBef>
                <a:spcPts val="0"/>
              </a:spcBef>
              <a:buNone/>
              <a:defRPr sz="1200" b="1" i="1" u="none" strike="noStrike" cap="none">
                <a:solidFill>
                  <a:srgbClr val="3F3F3F"/>
                </a:solidFill>
                <a:latin typeface="Rockwell"/>
                <a:ea typeface="Rockwell"/>
                <a:cs typeface="Rockwell"/>
                <a:sym typeface="Rockwell"/>
              </a:defRPr>
            </a:lvl5pPr>
            <a:lvl6pPr marL="0" marR="0" lvl="5" indent="0" algn="ctr" rtl="0">
              <a:spcBef>
                <a:spcPts val="0"/>
              </a:spcBef>
              <a:buNone/>
              <a:defRPr sz="1200" b="1" i="1" u="none" strike="noStrike" cap="none">
                <a:solidFill>
                  <a:srgbClr val="3F3F3F"/>
                </a:solidFill>
                <a:latin typeface="Rockwell"/>
                <a:ea typeface="Rockwell"/>
                <a:cs typeface="Rockwell"/>
                <a:sym typeface="Rockwell"/>
              </a:defRPr>
            </a:lvl6pPr>
            <a:lvl7pPr marL="0" marR="0" lvl="6" indent="0" algn="ctr" rtl="0">
              <a:spcBef>
                <a:spcPts val="0"/>
              </a:spcBef>
              <a:buNone/>
              <a:defRPr sz="1200" b="1" i="1" u="none" strike="noStrike" cap="none">
                <a:solidFill>
                  <a:srgbClr val="3F3F3F"/>
                </a:solidFill>
                <a:latin typeface="Rockwell"/>
                <a:ea typeface="Rockwell"/>
                <a:cs typeface="Rockwell"/>
                <a:sym typeface="Rockwell"/>
              </a:defRPr>
            </a:lvl7pPr>
            <a:lvl8pPr marL="0" marR="0" lvl="7" indent="0" algn="ctr" rtl="0">
              <a:spcBef>
                <a:spcPts val="0"/>
              </a:spcBef>
              <a:buNone/>
              <a:defRPr sz="1200" b="1" i="1" u="none" strike="noStrike" cap="none">
                <a:solidFill>
                  <a:srgbClr val="3F3F3F"/>
                </a:solidFill>
                <a:latin typeface="Rockwell"/>
                <a:ea typeface="Rockwell"/>
                <a:cs typeface="Rockwell"/>
                <a:sym typeface="Rockwell"/>
              </a:defRPr>
            </a:lvl8pPr>
            <a:lvl9pPr marL="0" marR="0" lvl="8" indent="0" algn="ctr" rtl="0">
              <a:spcBef>
                <a:spcPts val="0"/>
              </a:spcBef>
              <a:buNone/>
              <a:defRPr sz="1200" b="1" i="1" u="none" strike="noStrike" cap="none">
                <a:solidFill>
                  <a:srgbClr val="3F3F3F"/>
                </a:solidFill>
                <a:latin typeface="Rockwell"/>
                <a:ea typeface="Rockwell"/>
                <a:cs typeface="Rockwell"/>
                <a:sym typeface="Rockwell"/>
              </a:defRPr>
            </a:lvl9p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n-US" sz="1200" b="1" i="1" u="none" strike="noStrike" kern="0" cap="none" spc="0" normalizeH="0" baseline="0" noProof="0">
                <a:ln>
                  <a:noFill/>
                </a:ln>
                <a:solidFill>
                  <a:srgbClr val="3F3F3F"/>
                </a:solidFill>
                <a:effectLst/>
                <a:uLnTx/>
                <a:uFillTx/>
                <a:latin typeface="Rockwell"/>
                <a:sym typeface="Rockwell"/>
              </a:rPr>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t>‹#›</a:t>
            </a:fld>
            <a:endParaRPr kumimoji="0" sz="1200" b="1" i="1" u="none" strike="noStrike" kern="0" cap="none" spc="0" normalizeH="0" baseline="0" noProof="0">
              <a:ln>
                <a:noFill/>
              </a:ln>
              <a:solidFill>
                <a:srgbClr val="3F3F3F"/>
              </a:solidFill>
              <a:effectLst/>
              <a:uLnTx/>
              <a:uFillTx/>
              <a:latin typeface="Rockwell"/>
              <a:sym typeface="Rockwell"/>
            </a:endParaRPr>
          </a:p>
        </p:txBody>
      </p:sp>
      <p:sp>
        <p:nvSpPr>
          <p:cNvPr id="432" name="Google Shape;432;p28"/>
          <p:cNvSpPr/>
          <p:nvPr/>
        </p:nvSpPr>
        <p:spPr>
          <a:xfrm rot="4308689">
            <a:off x="9191192" y="1651650"/>
            <a:ext cx="1980696" cy="2066510"/>
          </a:xfrm>
          <a:custGeom>
            <a:avLst/>
            <a:gdLst/>
            <a:ahLst/>
            <a:cxnLst/>
            <a:rect l="l" t="t" r="r" b="b"/>
            <a:pathLst>
              <a:path w="1980696" h="2066510" extrusionOk="0">
                <a:moveTo>
                  <a:pt x="0" y="2066510"/>
                </a:moveTo>
                <a:lnTo>
                  <a:pt x="1138078" y="0"/>
                </a:lnTo>
                <a:lnTo>
                  <a:pt x="1980696" y="1530016"/>
                </a:lnTo>
                <a:lnTo>
                  <a:pt x="1459417" y="2066510"/>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433" name="Google Shape;433;p28"/>
          <p:cNvSpPr/>
          <p:nvPr/>
        </p:nvSpPr>
        <p:spPr>
          <a:xfrm rot="-7769131">
            <a:off x="9457431" y="3977898"/>
            <a:ext cx="346713" cy="206124"/>
          </a:xfrm>
          <a:custGeom>
            <a:avLst/>
            <a:gdLst/>
            <a:ahLst/>
            <a:cxnLst/>
            <a:rect l="l" t="t" r="r" b="b"/>
            <a:pathLst>
              <a:path w="346713" h="206124" extrusionOk="0">
                <a:moveTo>
                  <a:pt x="346713" y="206124"/>
                </a:moveTo>
                <a:lnTo>
                  <a:pt x="0" y="206124"/>
                </a:lnTo>
                <a:lnTo>
                  <a:pt x="86666" y="0"/>
                </a:lnTo>
                <a:lnTo>
                  <a:pt x="346713" y="206124"/>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434" name="Google Shape;434;p28"/>
          <p:cNvSpPr/>
          <p:nvPr/>
        </p:nvSpPr>
        <p:spPr>
          <a:xfrm rot="-9168920">
            <a:off x="9528615" y="3713859"/>
            <a:ext cx="710669" cy="335543"/>
          </a:xfrm>
          <a:custGeom>
            <a:avLst/>
            <a:gdLst/>
            <a:ahLst/>
            <a:cxnLst/>
            <a:rect l="l" t="t" r="r" b="b"/>
            <a:pathLst>
              <a:path w="710669" h="335543" extrusionOk="0">
                <a:moveTo>
                  <a:pt x="710669" y="176660"/>
                </a:moveTo>
                <a:lnTo>
                  <a:pt x="0" y="335543"/>
                </a:lnTo>
                <a:lnTo>
                  <a:pt x="141082" y="0"/>
                </a:lnTo>
                <a:lnTo>
                  <a:pt x="487795" y="0"/>
                </a:lnTo>
                <a:lnTo>
                  <a:pt x="710669" y="176660"/>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435" name="Google Shape;435;p28"/>
          <p:cNvSpPr/>
          <p:nvPr/>
        </p:nvSpPr>
        <p:spPr>
          <a:xfrm rot="4308689">
            <a:off x="8785444" y="1075879"/>
            <a:ext cx="1246227" cy="1580187"/>
          </a:xfrm>
          <a:custGeom>
            <a:avLst/>
            <a:gdLst/>
            <a:ahLst/>
            <a:cxnLst/>
            <a:rect l="l" t="t" r="r" b="b"/>
            <a:pathLst>
              <a:path w="1246227" h="1580187" extrusionOk="0">
                <a:moveTo>
                  <a:pt x="0" y="1580187"/>
                </a:moveTo>
                <a:lnTo>
                  <a:pt x="1168783" y="0"/>
                </a:lnTo>
                <a:lnTo>
                  <a:pt x="1246227" y="105569"/>
                </a:lnTo>
                <a:lnTo>
                  <a:pt x="358471" y="1574380"/>
                </a:lnTo>
                <a:lnTo>
                  <a:pt x="0" y="1580187"/>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436" name="Google Shape;436;p28"/>
          <p:cNvSpPr/>
          <p:nvPr/>
        </p:nvSpPr>
        <p:spPr>
          <a:xfrm rot="-4406895">
            <a:off x="11374788" y="2846425"/>
            <a:ext cx="243160" cy="406553"/>
          </a:xfrm>
          <a:custGeom>
            <a:avLst/>
            <a:gdLst/>
            <a:ahLst/>
            <a:cxnLst/>
            <a:rect l="l" t="t" r="r" b="b"/>
            <a:pathLst>
              <a:path w="243160" h="406553" extrusionOk="0">
                <a:moveTo>
                  <a:pt x="243160" y="342071"/>
                </a:moveTo>
                <a:lnTo>
                  <a:pt x="156493" y="406553"/>
                </a:lnTo>
                <a:lnTo>
                  <a:pt x="0" y="0"/>
                </a:lnTo>
                <a:lnTo>
                  <a:pt x="243160" y="342071"/>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437" name="Google Shape;437;p28"/>
          <p:cNvSpPr/>
          <p:nvPr/>
        </p:nvSpPr>
        <p:spPr>
          <a:xfrm rot="-4406895">
            <a:off x="10879052" y="2627354"/>
            <a:ext cx="692798" cy="510610"/>
          </a:xfrm>
          <a:custGeom>
            <a:avLst/>
            <a:gdLst/>
            <a:ahLst/>
            <a:cxnLst/>
            <a:rect l="l" t="t" r="r" b="b"/>
            <a:pathLst>
              <a:path w="692798" h="510610" extrusionOk="0">
                <a:moveTo>
                  <a:pt x="692798" y="224339"/>
                </a:moveTo>
                <a:lnTo>
                  <a:pt x="308036" y="510610"/>
                </a:lnTo>
                <a:lnTo>
                  <a:pt x="64876" y="168539"/>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Tree>
    <p:extLst>
      <p:ext uri="{BB962C8B-B14F-4D97-AF65-F5344CB8AC3E}">
        <p14:creationId xmlns:p14="http://schemas.microsoft.com/office/powerpoint/2010/main" val="2853709876"/>
      </p:ext>
    </p:extLst>
  </p:cSld>
  <p:clrMapOvr>
    <a:masterClrMapping/>
  </p:clrMapOvr>
</p:sldLayout>
</file>

<file path=ppt/slideLayouts/slideLayout259.xml><?xml version="1.0" encoding="utf-8"?>
<p:sldLayout xmlns:a="http://schemas.openxmlformats.org/drawingml/2006/main" xmlns:r="http://schemas.openxmlformats.org/officeDocument/2006/relationships" xmlns:p="http://schemas.openxmlformats.org/presentationml/2006/main" showMasterSp="0" matchingName="Title Slide with Image">
  <p:cSld name="Title Slide with Image">
    <p:bg>
      <p:bgPr>
        <a:solidFill>
          <a:schemeClr val="lt1"/>
        </a:solidFill>
        <a:effectLst/>
      </p:bgPr>
    </p:bg>
    <p:spTree>
      <p:nvGrpSpPr>
        <p:cNvPr id="1" name="Shape 23"/>
        <p:cNvGrpSpPr/>
        <p:nvPr/>
      </p:nvGrpSpPr>
      <p:grpSpPr>
        <a:xfrm>
          <a:off x="0" y="0"/>
          <a:ext cx="0" cy="0"/>
          <a:chOff x="0" y="0"/>
          <a:chExt cx="0" cy="0"/>
        </a:xfrm>
      </p:grpSpPr>
      <p:sp>
        <p:nvSpPr>
          <p:cNvPr id="24" name="Google Shape;24;p2"/>
          <p:cNvSpPr>
            <a:spLocks noGrp="1"/>
          </p:cNvSpPr>
          <p:nvPr>
            <p:ph type="pic" idx="2"/>
          </p:nvPr>
        </p:nvSpPr>
        <p:spPr>
          <a:xfrm>
            <a:off x="86715" y="86714"/>
            <a:ext cx="12018572" cy="6684572"/>
          </a:xfrm>
          <a:prstGeom prst="rect">
            <a:avLst/>
          </a:prstGeom>
          <a:solidFill>
            <a:srgbClr val="D8D8D8"/>
          </a:solidFill>
          <a:ln>
            <a:noFill/>
          </a:ln>
        </p:spPr>
        <p:txBody>
          <a:bodyPr spcFirstLastPara="1" wrap="square" lIns="360000" tIns="360000" rIns="0" bIns="0" anchor="t" anchorCtr="0"/>
          <a:lstStyle>
            <a:lvl1pPr marR="0" lvl="0" algn="l" rtl="0">
              <a:lnSpc>
                <a:spcPct val="90000"/>
              </a:lnSpc>
              <a:spcBef>
                <a:spcPts val="1000"/>
              </a:spcBef>
              <a:spcAft>
                <a:spcPts val="0"/>
              </a:spcAft>
              <a:buClr>
                <a:srgbClr val="3F3F3F"/>
              </a:buClr>
              <a:buSzPts val="1100"/>
              <a:buFont typeface="Arial"/>
              <a:buNone/>
              <a:defRPr sz="1100" b="0" i="1" u="none" strike="noStrike" cap="none">
                <a:solidFill>
                  <a:srgbClr val="3F3F3F"/>
                </a:solidFill>
                <a:latin typeface="Times New Roman"/>
                <a:ea typeface="Times New Roman"/>
                <a:cs typeface="Times New Roman"/>
                <a:sym typeface="Times New Roman"/>
              </a:defRPr>
            </a:lvl1pPr>
            <a:lvl2pPr marR="0" lvl="1"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R="0" lvl="2"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R="0" lvl="3"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R="0" lvl="4"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R="0" lvl="5"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R="0" lvl="6"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R="0" lvl="7"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R="0" lvl="8"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25" name="Google Shape;25;p2"/>
          <p:cNvSpPr txBox="1">
            <a:spLocks noGrp="1"/>
          </p:cNvSpPr>
          <p:nvPr>
            <p:ph type="ctrTitle"/>
          </p:nvPr>
        </p:nvSpPr>
        <p:spPr>
          <a:xfrm>
            <a:off x="0" y="1768422"/>
            <a:ext cx="6840000" cy="2387600"/>
          </a:xfrm>
          <a:prstGeom prst="rect">
            <a:avLst/>
          </a:prstGeom>
          <a:solidFill>
            <a:schemeClr val="dk1">
              <a:alpha val="80000"/>
            </a:schemeClr>
          </a:solidFill>
          <a:ln>
            <a:noFill/>
          </a:ln>
        </p:spPr>
        <p:txBody>
          <a:bodyPr spcFirstLastPara="1" wrap="square" lIns="432000" tIns="0" rIns="432000" bIns="144000" anchor="b" anchorCtr="0"/>
          <a:lstStyle>
            <a:lvl1pPr marR="0" lvl="0" algn="l" rtl="0">
              <a:lnSpc>
                <a:spcPct val="90000"/>
              </a:lnSpc>
              <a:spcBef>
                <a:spcPts val="0"/>
              </a:spcBef>
              <a:spcAft>
                <a:spcPts val="0"/>
              </a:spcAft>
              <a:buClr>
                <a:schemeClr val="lt1"/>
              </a:buClr>
              <a:buSzPts val="4200"/>
              <a:buFont typeface="Economica"/>
              <a:buNone/>
              <a:defRPr sz="4200" b="0" i="0" u="none" strike="noStrike" cap="none">
                <a:solidFill>
                  <a:schemeClr val="lt1"/>
                </a:solidFill>
                <a:latin typeface="Economica"/>
                <a:ea typeface="Economica"/>
                <a:cs typeface="Economica"/>
                <a:sym typeface="Economica"/>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endParaRPr/>
          </a:p>
        </p:txBody>
      </p:sp>
      <p:sp>
        <p:nvSpPr>
          <p:cNvPr id="26" name="Google Shape;26;p2"/>
          <p:cNvSpPr txBox="1">
            <a:spLocks noGrp="1"/>
          </p:cNvSpPr>
          <p:nvPr>
            <p:ph type="subTitle" idx="1"/>
          </p:nvPr>
        </p:nvSpPr>
        <p:spPr>
          <a:xfrm>
            <a:off x="0" y="4153578"/>
            <a:ext cx="6840000" cy="936000"/>
          </a:xfrm>
          <a:prstGeom prst="rect">
            <a:avLst/>
          </a:prstGeom>
          <a:solidFill>
            <a:schemeClr val="dk1">
              <a:alpha val="89803"/>
            </a:schemeClr>
          </a:solidFill>
          <a:ln>
            <a:noFill/>
          </a:ln>
        </p:spPr>
        <p:txBody>
          <a:bodyPr spcFirstLastPara="1" wrap="square" lIns="432000" tIns="144000" rIns="0" bIns="0" anchor="t" anchorCtr="0"/>
          <a:lstStyle>
            <a:lvl1pPr marR="0" lvl="0" algn="l" rtl="0">
              <a:lnSpc>
                <a:spcPct val="90000"/>
              </a:lnSpc>
              <a:spcBef>
                <a:spcPts val="1000"/>
              </a:spcBef>
              <a:spcAft>
                <a:spcPts val="0"/>
              </a:spcAft>
              <a:buClr>
                <a:schemeClr val="lt1"/>
              </a:buClr>
              <a:buSzPts val="2100"/>
              <a:buFont typeface="Arial"/>
              <a:buNone/>
              <a:defRPr sz="2100" b="0" i="0" u="none" strike="noStrike" cap="none">
                <a:solidFill>
                  <a:schemeClr val="lt1"/>
                </a:solidFill>
                <a:latin typeface="Calibri"/>
                <a:ea typeface="Calibri"/>
                <a:cs typeface="Calibri"/>
                <a:sym typeface="Calibri"/>
              </a:defRPr>
            </a:lvl1pPr>
            <a:lvl2pPr marR="0" lvl="1" algn="ctr" rtl="0">
              <a:lnSpc>
                <a:spcPct val="90000"/>
              </a:lnSpc>
              <a:spcBef>
                <a:spcPts val="500"/>
              </a:spcBef>
              <a:spcAft>
                <a:spcPts val="0"/>
              </a:spcAft>
              <a:buClr>
                <a:srgbClr val="3F3F3F"/>
              </a:buClr>
              <a:buSzPts val="2000"/>
              <a:buFont typeface="Arial"/>
              <a:buNone/>
              <a:defRPr sz="2000" b="0" i="0" u="none" strike="noStrike" cap="none">
                <a:solidFill>
                  <a:srgbClr val="3F3F3F"/>
                </a:solidFill>
                <a:latin typeface="Calibri"/>
                <a:ea typeface="Calibri"/>
                <a:cs typeface="Calibri"/>
                <a:sym typeface="Calibri"/>
              </a:defRPr>
            </a:lvl2pPr>
            <a:lvl3pPr marR="0" lvl="2" algn="ctr" rtl="0">
              <a:lnSpc>
                <a:spcPct val="90000"/>
              </a:lnSpc>
              <a:spcBef>
                <a:spcPts val="500"/>
              </a:spcBef>
              <a:spcAft>
                <a:spcPts val="0"/>
              </a:spcAft>
              <a:buClr>
                <a:srgbClr val="3F3F3F"/>
              </a:buClr>
              <a:buSzPts val="1800"/>
              <a:buFont typeface="Arial"/>
              <a:buNone/>
              <a:defRPr sz="1800" b="0" i="0" u="none" strike="noStrike" cap="none">
                <a:solidFill>
                  <a:srgbClr val="3F3F3F"/>
                </a:solidFill>
                <a:latin typeface="Calibri"/>
                <a:ea typeface="Calibri"/>
                <a:cs typeface="Calibri"/>
                <a:sym typeface="Calibri"/>
              </a:defRPr>
            </a:lvl3pPr>
            <a:lvl4pPr marR="0" lvl="3" algn="ctr" rtl="0">
              <a:lnSpc>
                <a:spcPct val="90000"/>
              </a:lnSpc>
              <a:spcBef>
                <a:spcPts val="500"/>
              </a:spcBef>
              <a:spcAft>
                <a:spcPts val="0"/>
              </a:spcAft>
              <a:buClr>
                <a:srgbClr val="3F3F3F"/>
              </a:buClr>
              <a:buSzPts val="1600"/>
              <a:buFont typeface="Arial"/>
              <a:buNone/>
              <a:defRPr sz="1600" b="0" i="0" u="none" strike="noStrike" cap="none">
                <a:solidFill>
                  <a:srgbClr val="3F3F3F"/>
                </a:solidFill>
                <a:latin typeface="Calibri"/>
                <a:ea typeface="Calibri"/>
                <a:cs typeface="Calibri"/>
                <a:sym typeface="Calibri"/>
              </a:defRPr>
            </a:lvl4pPr>
            <a:lvl5pPr marR="0" lvl="4" algn="ctr" rtl="0">
              <a:lnSpc>
                <a:spcPct val="90000"/>
              </a:lnSpc>
              <a:spcBef>
                <a:spcPts val="500"/>
              </a:spcBef>
              <a:spcAft>
                <a:spcPts val="0"/>
              </a:spcAft>
              <a:buClr>
                <a:srgbClr val="3F3F3F"/>
              </a:buClr>
              <a:buSzPts val="1600"/>
              <a:buFont typeface="Arial"/>
              <a:buNone/>
              <a:defRPr sz="1600" b="0" i="0" u="none" strike="noStrike" cap="none">
                <a:solidFill>
                  <a:srgbClr val="3F3F3F"/>
                </a:solidFill>
                <a:latin typeface="Calibri"/>
                <a:ea typeface="Calibri"/>
                <a:cs typeface="Calibri"/>
                <a:sym typeface="Calibri"/>
              </a:defRPr>
            </a:lvl5pPr>
            <a:lvl6pPr marR="0" lvl="5" algn="ctr" rtl="0">
              <a:lnSpc>
                <a:spcPct val="90000"/>
              </a:lnSpc>
              <a:spcBef>
                <a:spcPts val="500"/>
              </a:spcBef>
              <a:spcAft>
                <a:spcPts val="0"/>
              </a:spcAft>
              <a:buClr>
                <a:schemeClr val="dk1"/>
              </a:buClr>
              <a:buSzPts val="1600"/>
              <a:buFont typeface="Arial"/>
              <a:buNone/>
              <a:defRPr sz="1600" b="0" i="0" u="none" strike="noStrike" cap="none">
                <a:solidFill>
                  <a:schemeClr val="dk1"/>
                </a:solidFill>
                <a:latin typeface="Calibri"/>
                <a:ea typeface="Calibri"/>
                <a:cs typeface="Calibri"/>
                <a:sym typeface="Calibri"/>
              </a:defRPr>
            </a:lvl6pPr>
            <a:lvl7pPr marR="0" lvl="6" algn="ctr" rtl="0">
              <a:lnSpc>
                <a:spcPct val="90000"/>
              </a:lnSpc>
              <a:spcBef>
                <a:spcPts val="500"/>
              </a:spcBef>
              <a:spcAft>
                <a:spcPts val="0"/>
              </a:spcAft>
              <a:buClr>
                <a:schemeClr val="dk1"/>
              </a:buClr>
              <a:buSzPts val="1600"/>
              <a:buFont typeface="Arial"/>
              <a:buNone/>
              <a:defRPr sz="1600" b="0" i="0" u="none" strike="noStrike" cap="none">
                <a:solidFill>
                  <a:schemeClr val="dk1"/>
                </a:solidFill>
                <a:latin typeface="Calibri"/>
                <a:ea typeface="Calibri"/>
                <a:cs typeface="Calibri"/>
                <a:sym typeface="Calibri"/>
              </a:defRPr>
            </a:lvl7pPr>
            <a:lvl8pPr marR="0" lvl="7" algn="ctr" rtl="0">
              <a:lnSpc>
                <a:spcPct val="90000"/>
              </a:lnSpc>
              <a:spcBef>
                <a:spcPts val="500"/>
              </a:spcBef>
              <a:spcAft>
                <a:spcPts val="0"/>
              </a:spcAft>
              <a:buClr>
                <a:schemeClr val="dk1"/>
              </a:buClr>
              <a:buSzPts val="1600"/>
              <a:buFont typeface="Arial"/>
              <a:buNone/>
              <a:defRPr sz="1600" b="0" i="0" u="none" strike="noStrike" cap="none">
                <a:solidFill>
                  <a:schemeClr val="dk1"/>
                </a:solidFill>
                <a:latin typeface="Calibri"/>
                <a:ea typeface="Calibri"/>
                <a:cs typeface="Calibri"/>
                <a:sym typeface="Calibri"/>
              </a:defRPr>
            </a:lvl8pPr>
            <a:lvl9pPr marR="0" lvl="8" algn="ctr" rtl="0">
              <a:lnSpc>
                <a:spcPct val="90000"/>
              </a:lnSpc>
              <a:spcBef>
                <a:spcPts val="500"/>
              </a:spcBef>
              <a:spcAft>
                <a:spcPts val="0"/>
              </a:spcAft>
              <a:buClr>
                <a:schemeClr val="dk1"/>
              </a:buClr>
              <a:buSzPts val="1600"/>
              <a:buFont typeface="Arial"/>
              <a:buNone/>
              <a:defRPr sz="1600" b="0" i="0" u="none" strike="noStrike" cap="none">
                <a:solidFill>
                  <a:schemeClr val="dk1"/>
                </a:solidFill>
                <a:latin typeface="Calibri"/>
                <a:ea typeface="Calibri"/>
                <a:cs typeface="Calibri"/>
                <a:sym typeface="Calibri"/>
              </a:defRPr>
            </a:lvl9pPr>
          </a:lstStyle>
          <a:p>
            <a:endParaRPr/>
          </a:p>
        </p:txBody>
      </p:sp>
    </p:spTree>
    <p:extLst>
      <p:ext uri="{BB962C8B-B14F-4D97-AF65-F5344CB8AC3E}">
        <p14:creationId xmlns:p14="http://schemas.microsoft.com/office/powerpoint/2010/main" val="180671679"/>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p:cSld name="3 Picture Colum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3600"/>
            </a:lvl1pPr>
          </a:lstStyle>
          <a:p>
            <a:r>
              <a:rPr lang="en-US" smtClean="0"/>
              <a:t>Click to edit Master title style</a:t>
            </a:r>
            <a:endParaRPr lang="en-US" dirty="0"/>
          </a:p>
        </p:txBody>
      </p:sp>
      <p:sp>
        <p:nvSpPr>
          <p:cNvPr id="3" name="Text Placeholder 2"/>
          <p:cNvSpPr>
            <a:spLocks noGrp="1"/>
          </p:cNvSpPr>
          <p:nvPr>
            <p:ph type="body" idx="1"/>
          </p:nvPr>
        </p:nvSpPr>
        <p:spPr>
          <a:xfrm>
            <a:off x="1154952" y="4532845"/>
            <a:ext cx="3050439" cy="576262"/>
          </a:xfrm>
        </p:spPr>
        <p:txBody>
          <a:bodyPr anchor="b">
            <a:noAutofit/>
          </a:bodyPr>
          <a:lstStyle>
            <a:lvl1pPr marL="0" indent="0">
              <a:buNone/>
              <a:defRPr sz="2400" b="0">
                <a:solidFill>
                  <a:schemeClr val="accent1"/>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29" name="Picture Placeholder 2"/>
          <p:cNvSpPr>
            <a:spLocks noGrp="1" noChangeAspect="1"/>
          </p:cNvSpPr>
          <p:nvPr>
            <p:ph type="pic" idx="15"/>
          </p:nvPr>
        </p:nvSpPr>
        <p:spPr>
          <a:xfrm>
            <a:off x="1334552" y="2603500"/>
            <a:ext cx="2691242" cy="1591510"/>
          </a:xfrm>
          <a:prstGeom prst="roundRect">
            <a:avLst>
              <a:gd name="adj" fmla="val 1858"/>
            </a:avLst>
          </a:prstGeom>
          <a:effectLst>
            <a:outerShdw blurRad="50800" dist="50800" dir="5400000" algn="tl" rotWithShape="0">
              <a:srgbClr val="000000">
                <a:alpha val="43000"/>
              </a:srgbClr>
            </a:outerShdw>
          </a:effectLst>
        </p:spPr>
        <p:txBody>
          <a:bodyPr anchor="t">
            <a:normAutofit/>
          </a:bodyPr>
          <a:lstStyle>
            <a:lvl1pPr marL="0" indent="0" algn="ctr">
              <a:buNone/>
              <a:defRPr sz="1600"/>
            </a:lvl1pPr>
            <a:lvl2pPr marL="457200" indent="0">
              <a:buNone/>
              <a:defRPr sz="1600"/>
            </a:lvl2pPr>
            <a:lvl3pPr marL="914400" indent="0">
              <a:buNone/>
              <a:defRPr sz="16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r>
              <a:rPr lang="en-US" smtClean="0"/>
              <a:t>Click icon to add picture</a:t>
            </a:r>
            <a:endParaRPr lang="en-US" dirty="0"/>
          </a:p>
        </p:txBody>
      </p:sp>
      <p:sp>
        <p:nvSpPr>
          <p:cNvPr id="22" name="Text Placeholder 3"/>
          <p:cNvSpPr>
            <a:spLocks noGrp="1"/>
          </p:cNvSpPr>
          <p:nvPr>
            <p:ph type="body" sz="half" idx="18"/>
          </p:nvPr>
        </p:nvSpPr>
        <p:spPr>
          <a:xfrm>
            <a:off x="1154953" y="5109107"/>
            <a:ext cx="3050437" cy="917949"/>
          </a:xfrm>
        </p:spPr>
        <p:txBody>
          <a:bodyPr anchor="t">
            <a:normAutofit/>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Text Placeholder 4"/>
          <p:cNvSpPr>
            <a:spLocks noGrp="1"/>
          </p:cNvSpPr>
          <p:nvPr>
            <p:ph type="body" sz="quarter" idx="3"/>
          </p:nvPr>
        </p:nvSpPr>
        <p:spPr>
          <a:xfrm>
            <a:off x="4572537" y="4532846"/>
            <a:ext cx="3046766" cy="651156"/>
          </a:xfrm>
        </p:spPr>
        <p:txBody>
          <a:bodyPr anchor="b">
            <a:noAutofit/>
          </a:bodyPr>
          <a:lstStyle>
            <a:lvl1pPr marL="0" indent="0">
              <a:buNone/>
              <a:defRPr sz="2400" b="0">
                <a:solidFill>
                  <a:schemeClr val="accent1"/>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30" name="Picture Placeholder 2"/>
          <p:cNvSpPr>
            <a:spLocks noGrp="1" noChangeAspect="1"/>
          </p:cNvSpPr>
          <p:nvPr>
            <p:ph type="pic" idx="21"/>
          </p:nvPr>
        </p:nvSpPr>
        <p:spPr>
          <a:xfrm>
            <a:off x="4748463" y="2603500"/>
            <a:ext cx="2691241" cy="1591510"/>
          </a:xfrm>
          <a:prstGeom prst="roundRect">
            <a:avLst>
              <a:gd name="adj" fmla="val 1858"/>
            </a:avLst>
          </a:prstGeom>
          <a:effectLst>
            <a:outerShdw blurRad="50800" dist="50800" dir="5400000" algn="tl" rotWithShape="0">
              <a:srgbClr val="000000">
                <a:alpha val="43000"/>
              </a:srgbClr>
            </a:outerShdw>
          </a:effectLst>
        </p:spPr>
        <p:txBody>
          <a:bodyPr anchor="t">
            <a:normAutofit/>
          </a:bodyPr>
          <a:lstStyle>
            <a:lvl1pPr marL="0" indent="0" algn="ctr">
              <a:buNone/>
              <a:defRPr sz="1600"/>
            </a:lvl1pPr>
            <a:lvl2pPr marL="457200" indent="0">
              <a:buNone/>
              <a:defRPr sz="1600"/>
            </a:lvl2pPr>
            <a:lvl3pPr marL="914400" indent="0">
              <a:buNone/>
              <a:defRPr sz="16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r>
              <a:rPr lang="en-US" smtClean="0"/>
              <a:t>Click icon to add picture</a:t>
            </a:r>
            <a:endParaRPr lang="en-US" dirty="0"/>
          </a:p>
        </p:txBody>
      </p:sp>
      <p:sp>
        <p:nvSpPr>
          <p:cNvPr id="23" name="Text Placeholder 3"/>
          <p:cNvSpPr>
            <a:spLocks noGrp="1"/>
          </p:cNvSpPr>
          <p:nvPr>
            <p:ph type="body" sz="half" idx="19"/>
          </p:nvPr>
        </p:nvSpPr>
        <p:spPr>
          <a:xfrm>
            <a:off x="4568865" y="5184002"/>
            <a:ext cx="3050438" cy="843056"/>
          </a:xfrm>
        </p:spPr>
        <p:txBody>
          <a:bodyPr anchor="t">
            <a:normAutofit/>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14" name="Text Placeholder 4"/>
          <p:cNvSpPr>
            <a:spLocks noGrp="1"/>
          </p:cNvSpPr>
          <p:nvPr>
            <p:ph type="body" sz="quarter" idx="13"/>
          </p:nvPr>
        </p:nvSpPr>
        <p:spPr>
          <a:xfrm>
            <a:off x="7983434" y="4532847"/>
            <a:ext cx="3050438" cy="651154"/>
          </a:xfrm>
        </p:spPr>
        <p:txBody>
          <a:bodyPr anchor="b">
            <a:noAutofit/>
          </a:bodyPr>
          <a:lstStyle>
            <a:lvl1pPr marL="0" indent="0">
              <a:buNone/>
              <a:defRPr sz="2400" b="0">
                <a:solidFill>
                  <a:schemeClr val="accent1"/>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31" name="Picture Placeholder 2"/>
          <p:cNvSpPr>
            <a:spLocks noGrp="1" noChangeAspect="1"/>
          </p:cNvSpPr>
          <p:nvPr>
            <p:ph type="pic" idx="22"/>
          </p:nvPr>
        </p:nvSpPr>
        <p:spPr>
          <a:xfrm>
            <a:off x="8163031" y="2603500"/>
            <a:ext cx="2691242" cy="1591510"/>
          </a:xfrm>
          <a:prstGeom prst="roundRect">
            <a:avLst>
              <a:gd name="adj" fmla="val 1858"/>
            </a:avLst>
          </a:prstGeom>
          <a:effectLst>
            <a:outerShdw blurRad="50800" dist="50800" dir="5400000" algn="tl" rotWithShape="0">
              <a:srgbClr val="000000">
                <a:alpha val="43000"/>
              </a:srgbClr>
            </a:outerShdw>
          </a:effectLst>
        </p:spPr>
        <p:txBody>
          <a:bodyPr anchor="t">
            <a:normAutofit/>
          </a:bodyPr>
          <a:lstStyle>
            <a:lvl1pPr marL="0" indent="0" algn="ctr">
              <a:buNone/>
              <a:defRPr sz="1600"/>
            </a:lvl1pPr>
            <a:lvl2pPr marL="457200" indent="0">
              <a:buNone/>
              <a:defRPr sz="1600"/>
            </a:lvl2pPr>
            <a:lvl3pPr marL="914400" indent="0">
              <a:buNone/>
              <a:defRPr sz="16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r>
              <a:rPr lang="en-US" smtClean="0"/>
              <a:t>Click icon to add picture</a:t>
            </a:r>
            <a:endParaRPr lang="en-US" dirty="0"/>
          </a:p>
        </p:txBody>
      </p:sp>
      <p:sp>
        <p:nvSpPr>
          <p:cNvPr id="24" name="Text Placeholder 3"/>
          <p:cNvSpPr>
            <a:spLocks noGrp="1"/>
          </p:cNvSpPr>
          <p:nvPr>
            <p:ph type="body" sz="half" idx="20"/>
          </p:nvPr>
        </p:nvSpPr>
        <p:spPr>
          <a:xfrm>
            <a:off x="7983434" y="5184001"/>
            <a:ext cx="3050437" cy="843054"/>
          </a:xfrm>
        </p:spPr>
        <p:txBody>
          <a:bodyPr anchor="t">
            <a:normAutofit/>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cxnSp>
        <p:nvCxnSpPr>
          <p:cNvPr id="17" name="Straight Connector 16"/>
          <p:cNvCxnSpPr/>
          <p:nvPr/>
        </p:nvCxnSpPr>
        <p:spPr>
          <a:xfrm>
            <a:off x="4388153" y="2603500"/>
            <a:ext cx="0" cy="3517594"/>
          </a:xfrm>
          <a:prstGeom prst="line">
            <a:avLst/>
          </a:prstGeom>
          <a:ln w="12700" cmpd="sng">
            <a:solidFill>
              <a:schemeClr val="accent1">
                <a:alpha val="40000"/>
              </a:schemeClr>
            </a:solidFill>
          </a:ln>
        </p:spPr>
        <p:style>
          <a:lnRef idx="2">
            <a:schemeClr val="accent1"/>
          </a:lnRef>
          <a:fillRef idx="0">
            <a:schemeClr val="accent1"/>
          </a:fillRef>
          <a:effectRef idx="1">
            <a:schemeClr val="accent1"/>
          </a:effectRef>
          <a:fontRef idx="minor">
            <a:schemeClr val="tx1"/>
          </a:fontRef>
        </p:style>
      </p:cxnSp>
      <p:cxnSp>
        <p:nvCxnSpPr>
          <p:cNvPr id="18" name="Straight Connector 17"/>
          <p:cNvCxnSpPr/>
          <p:nvPr/>
        </p:nvCxnSpPr>
        <p:spPr>
          <a:xfrm>
            <a:off x="7801905" y="2603500"/>
            <a:ext cx="0" cy="3492500"/>
          </a:xfrm>
          <a:prstGeom prst="line">
            <a:avLst/>
          </a:prstGeom>
          <a:ln w="12700" cmpd="sng">
            <a:solidFill>
              <a:schemeClr val="accent1">
                <a:alpha val="40000"/>
              </a:schemeClr>
            </a:solidFill>
          </a:ln>
        </p:spPr>
        <p:style>
          <a:lnRef idx="2">
            <a:schemeClr val="accent1"/>
          </a:lnRef>
          <a:fillRef idx="0">
            <a:schemeClr val="accent1"/>
          </a:fillRef>
          <a:effectRef idx="1">
            <a:schemeClr val="accent1"/>
          </a:effectRef>
          <a:fontRef idx="minor">
            <a:schemeClr val="tx1"/>
          </a:fontRef>
        </p:style>
      </p:cxnSp>
      <p:sp>
        <p:nvSpPr>
          <p:cNvPr id="7" name="Date Placeholder 6"/>
          <p:cNvSpPr>
            <a:spLocks noGrp="1"/>
          </p:cNvSpPr>
          <p:nvPr>
            <p:ph type="dt" sz="half" idx="10"/>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B61BEF0D-F0BB-DE4B-95CE-6DB70DBA9567}" type="datetimeFigureOut">
              <a:rPr kumimoji="0" lang="en-US" sz="1000" b="1" i="0" u="none" strike="noStrike" kern="1200" cap="none" spc="0" normalizeH="0" baseline="0" noProof="0" smtClean="0">
                <a:ln>
                  <a:noFill/>
                </a:ln>
                <a:solidFill>
                  <a:srgbClr val="AD84C6"/>
                </a:solidFill>
                <a:effectLst/>
                <a:uLnTx/>
                <a:uFillTx/>
                <a:latin typeface="Century Gothic" panose="020B050202020202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2/12/2019</a:t>
            </a:fld>
            <a:endParaRPr kumimoji="0" lang="en-US" sz="1000" b="1" i="0" u="none" strike="noStrike" kern="1200" cap="none" spc="0" normalizeH="0" baseline="0" noProof="0" dirty="0">
              <a:ln>
                <a:noFill/>
              </a:ln>
              <a:solidFill>
                <a:srgbClr val="AD84C6"/>
              </a:solidFill>
              <a:effectLst/>
              <a:uLnTx/>
              <a:uFillTx/>
              <a:latin typeface="Century Gothic" panose="020B0502020202020204"/>
              <a:ea typeface="+mn-ea"/>
              <a:cs typeface="+mn-cs"/>
            </a:endParaRPr>
          </a:p>
        </p:txBody>
      </p:sp>
      <p:sp>
        <p:nvSpPr>
          <p:cNvPr id="8" name="Footer Placeholder 7"/>
          <p:cNvSpPr>
            <a:spLocks noGrp="1"/>
          </p:cNvSpPr>
          <p:nvPr>
            <p:ph type="ftr" sz="quarter" idx="11"/>
          </p:nvPr>
        </p:nvSpPr>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000" b="1" i="0" u="none" strike="noStrike" kern="1200" cap="none" spc="0" normalizeH="0" baseline="0" noProof="0" dirty="0">
              <a:ln>
                <a:noFill/>
              </a:ln>
              <a:solidFill>
                <a:srgbClr val="AD84C6"/>
              </a:solidFill>
              <a:effectLst/>
              <a:uLnTx/>
              <a:uFillTx/>
              <a:latin typeface="Century Gothic" panose="020B0502020202020204"/>
              <a:ea typeface="+mn-ea"/>
              <a:cs typeface="+mn-cs"/>
            </a:endParaRPr>
          </a:p>
        </p:txBody>
      </p:sp>
      <p:sp>
        <p:nvSpPr>
          <p:cNvPr id="9" name="Slide Number Placeholder 8"/>
          <p:cNvSpPr>
            <a:spLocks noGrp="1"/>
          </p:cNvSpPr>
          <p:nvPr>
            <p:ph type="sldNum" sz="quarter" idx="12"/>
          </p:nvPr>
        </p:nvSpPr>
        <p:spPr/>
        <p: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fld id="{D57F1E4F-1CFF-5643-939E-217C01CDF565}" type="slidenum">
              <a:rPr kumimoji="0" lang="en-US" sz="2800" b="0" i="0" u="none" strike="noStrike" kern="1200" cap="none" spc="0" normalizeH="0" baseline="0" noProof="0" smtClean="0">
                <a:ln>
                  <a:noFill/>
                </a:ln>
                <a:solidFill>
                  <a:prstClr val="white"/>
                </a:solidFill>
                <a:effectLst/>
                <a:uLnTx/>
                <a:uFillTx/>
                <a:latin typeface="Century Gothic" panose="020B0502020202020204"/>
                <a:ea typeface="+mn-ea"/>
                <a:cs typeface="+mn-cs"/>
              </a:rPr>
              <a:pPr marL="0" marR="0" lvl="0" indent="0" algn="ctr" defTabSz="457200" rtl="0" eaLnBrk="1" fontAlgn="auto" latinLnBrk="0" hangingPunct="1">
                <a:lnSpc>
                  <a:spcPct val="100000"/>
                </a:lnSpc>
                <a:spcBef>
                  <a:spcPts val="0"/>
                </a:spcBef>
                <a:spcAft>
                  <a:spcPts val="0"/>
                </a:spcAft>
                <a:buClrTx/>
                <a:buSzTx/>
                <a:buFontTx/>
                <a:buNone/>
                <a:tabLst/>
                <a:defRPr/>
              </a:pPr>
              <a:t>‹#›</a:t>
            </a:fld>
            <a:endParaRPr kumimoji="0" lang="en-US" sz="2800" b="0" i="0" u="none" strike="noStrike" kern="1200" cap="none" spc="0" normalizeH="0" baseline="0" noProof="0" dirty="0">
              <a:ln>
                <a:noFill/>
              </a:ln>
              <a:solidFill>
                <a:prstClr val="white"/>
              </a:solidFill>
              <a:effectLst/>
              <a:uLnTx/>
              <a:uFillTx/>
              <a:latin typeface="Century Gothic" panose="020B0502020202020204"/>
              <a:ea typeface="+mn-ea"/>
              <a:cs typeface="+mn-cs"/>
            </a:endParaRPr>
          </a:p>
        </p:txBody>
      </p:sp>
    </p:spTree>
    <p:extLst>
      <p:ext uri="{BB962C8B-B14F-4D97-AF65-F5344CB8AC3E}">
        <p14:creationId xmlns:p14="http://schemas.microsoft.com/office/powerpoint/2010/main" val="1176932830"/>
      </p:ext>
    </p:extLst>
  </p:cSld>
  <p:clrMapOvr>
    <a:masterClrMapping/>
  </p:clrMapOvr>
</p:sldLayout>
</file>

<file path=ppt/slideLayouts/slideLayout260.xml><?xml version="1.0" encoding="utf-8"?>
<p:sldLayout xmlns:a="http://schemas.openxmlformats.org/drawingml/2006/main" xmlns:r="http://schemas.openxmlformats.org/officeDocument/2006/relationships" xmlns:p="http://schemas.openxmlformats.org/presentationml/2006/main" matchingName="Large Image and Text">
  <p:cSld name="Large Image and Text">
    <p:bg>
      <p:bgPr>
        <a:solidFill>
          <a:schemeClr val="lt1"/>
        </a:solidFill>
        <a:effectLst/>
      </p:bgPr>
    </p:bg>
    <p:spTree>
      <p:nvGrpSpPr>
        <p:cNvPr id="1" name="Shape 27"/>
        <p:cNvGrpSpPr/>
        <p:nvPr/>
      </p:nvGrpSpPr>
      <p:grpSpPr>
        <a:xfrm>
          <a:off x="0" y="0"/>
          <a:ext cx="0" cy="0"/>
          <a:chOff x="0" y="0"/>
          <a:chExt cx="0" cy="0"/>
        </a:xfrm>
      </p:grpSpPr>
      <p:sp>
        <p:nvSpPr>
          <p:cNvPr id="28" name="Google Shape;28;p3"/>
          <p:cNvSpPr txBox="1">
            <a:spLocks noGrp="1"/>
          </p:cNvSpPr>
          <p:nvPr>
            <p:ph type="ctrTitle"/>
          </p:nvPr>
        </p:nvSpPr>
        <p:spPr>
          <a:xfrm>
            <a:off x="84000" y="3517901"/>
            <a:ext cx="6012000" cy="1409700"/>
          </a:xfrm>
          <a:prstGeom prst="rect">
            <a:avLst/>
          </a:prstGeom>
          <a:solidFill>
            <a:schemeClr val="dk1"/>
          </a:solidFill>
          <a:ln>
            <a:noFill/>
          </a:ln>
        </p:spPr>
        <p:txBody>
          <a:bodyPr spcFirstLastPara="1" wrap="square" lIns="288000" tIns="0" rIns="432000" bIns="144000" anchor="b" anchorCtr="0"/>
          <a:lstStyle>
            <a:lvl1pPr marR="0" lvl="0" algn="r" rtl="0">
              <a:lnSpc>
                <a:spcPct val="90000"/>
              </a:lnSpc>
              <a:spcBef>
                <a:spcPts val="0"/>
              </a:spcBef>
              <a:spcAft>
                <a:spcPts val="0"/>
              </a:spcAft>
              <a:buClr>
                <a:schemeClr val="lt1"/>
              </a:buClr>
              <a:buSzPts val="4200"/>
              <a:buFont typeface="Economica"/>
              <a:buNone/>
              <a:defRPr sz="4200" b="0" i="0" u="none" strike="noStrike" cap="none">
                <a:solidFill>
                  <a:schemeClr val="lt1"/>
                </a:solidFill>
                <a:latin typeface="Economica"/>
                <a:ea typeface="Economica"/>
                <a:cs typeface="Economica"/>
                <a:sym typeface="Economica"/>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endParaRPr/>
          </a:p>
        </p:txBody>
      </p:sp>
      <p:sp>
        <p:nvSpPr>
          <p:cNvPr id="29" name="Google Shape;29;p3"/>
          <p:cNvSpPr txBox="1">
            <a:spLocks noGrp="1"/>
          </p:cNvSpPr>
          <p:nvPr>
            <p:ph type="subTitle" idx="1"/>
          </p:nvPr>
        </p:nvSpPr>
        <p:spPr>
          <a:xfrm>
            <a:off x="84000" y="4927600"/>
            <a:ext cx="6012000" cy="1845743"/>
          </a:xfrm>
          <a:prstGeom prst="rect">
            <a:avLst/>
          </a:prstGeom>
          <a:solidFill>
            <a:srgbClr val="262626"/>
          </a:solidFill>
          <a:ln>
            <a:noFill/>
          </a:ln>
        </p:spPr>
        <p:txBody>
          <a:bodyPr spcFirstLastPara="1" wrap="square" lIns="288000" tIns="144000" rIns="432000" bIns="0" anchor="t" anchorCtr="0"/>
          <a:lstStyle>
            <a:lvl1pPr marR="0" lvl="0" algn="r" rtl="0">
              <a:lnSpc>
                <a:spcPct val="90000"/>
              </a:lnSpc>
              <a:spcBef>
                <a:spcPts val="1000"/>
              </a:spcBef>
              <a:spcAft>
                <a:spcPts val="0"/>
              </a:spcAft>
              <a:buClr>
                <a:schemeClr val="lt1"/>
              </a:buClr>
              <a:buSzPts val="2100"/>
              <a:buFont typeface="Arial"/>
              <a:buNone/>
              <a:defRPr sz="2100" b="0" i="0" u="none" strike="noStrike" cap="none">
                <a:solidFill>
                  <a:schemeClr val="lt1"/>
                </a:solidFill>
                <a:latin typeface="Calibri"/>
                <a:ea typeface="Calibri"/>
                <a:cs typeface="Calibri"/>
                <a:sym typeface="Calibri"/>
              </a:defRPr>
            </a:lvl1pPr>
            <a:lvl2pPr marR="0" lvl="1" algn="ctr" rtl="0">
              <a:lnSpc>
                <a:spcPct val="90000"/>
              </a:lnSpc>
              <a:spcBef>
                <a:spcPts val="500"/>
              </a:spcBef>
              <a:spcAft>
                <a:spcPts val="0"/>
              </a:spcAft>
              <a:buClr>
                <a:srgbClr val="3F3F3F"/>
              </a:buClr>
              <a:buSzPts val="2000"/>
              <a:buFont typeface="Arial"/>
              <a:buNone/>
              <a:defRPr sz="2000" b="0" i="0" u="none" strike="noStrike" cap="none">
                <a:solidFill>
                  <a:srgbClr val="3F3F3F"/>
                </a:solidFill>
                <a:latin typeface="Calibri"/>
                <a:ea typeface="Calibri"/>
                <a:cs typeface="Calibri"/>
                <a:sym typeface="Calibri"/>
              </a:defRPr>
            </a:lvl2pPr>
            <a:lvl3pPr marR="0" lvl="2" algn="ctr" rtl="0">
              <a:lnSpc>
                <a:spcPct val="90000"/>
              </a:lnSpc>
              <a:spcBef>
                <a:spcPts val="500"/>
              </a:spcBef>
              <a:spcAft>
                <a:spcPts val="0"/>
              </a:spcAft>
              <a:buClr>
                <a:srgbClr val="3F3F3F"/>
              </a:buClr>
              <a:buSzPts val="1800"/>
              <a:buFont typeface="Arial"/>
              <a:buNone/>
              <a:defRPr sz="1800" b="0" i="0" u="none" strike="noStrike" cap="none">
                <a:solidFill>
                  <a:srgbClr val="3F3F3F"/>
                </a:solidFill>
                <a:latin typeface="Calibri"/>
                <a:ea typeface="Calibri"/>
                <a:cs typeface="Calibri"/>
                <a:sym typeface="Calibri"/>
              </a:defRPr>
            </a:lvl3pPr>
            <a:lvl4pPr marR="0" lvl="3" algn="ctr" rtl="0">
              <a:lnSpc>
                <a:spcPct val="90000"/>
              </a:lnSpc>
              <a:spcBef>
                <a:spcPts val="500"/>
              </a:spcBef>
              <a:spcAft>
                <a:spcPts val="0"/>
              </a:spcAft>
              <a:buClr>
                <a:srgbClr val="3F3F3F"/>
              </a:buClr>
              <a:buSzPts val="1600"/>
              <a:buFont typeface="Arial"/>
              <a:buNone/>
              <a:defRPr sz="1600" b="0" i="0" u="none" strike="noStrike" cap="none">
                <a:solidFill>
                  <a:srgbClr val="3F3F3F"/>
                </a:solidFill>
                <a:latin typeface="Calibri"/>
                <a:ea typeface="Calibri"/>
                <a:cs typeface="Calibri"/>
                <a:sym typeface="Calibri"/>
              </a:defRPr>
            </a:lvl4pPr>
            <a:lvl5pPr marR="0" lvl="4" algn="ctr" rtl="0">
              <a:lnSpc>
                <a:spcPct val="90000"/>
              </a:lnSpc>
              <a:spcBef>
                <a:spcPts val="500"/>
              </a:spcBef>
              <a:spcAft>
                <a:spcPts val="0"/>
              </a:spcAft>
              <a:buClr>
                <a:srgbClr val="3F3F3F"/>
              </a:buClr>
              <a:buSzPts val="1600"/>
              <a:buFont typeface="Arial"/>
              <a:buNone/>
              <a:defRPr sz="1600" b="0" i="0" u="none" strike="noStrike" cap="none">
                <a:solidFill>
                  <a:srgbClr val="3F3F3F"/>
                </a:solidFill>
                <a:latin typeface="Calibri"/>
                <a:ea typeface="Calibri"/>
                <a:cs typeface="Calibri"/>
                <a:sym typeface="Calibri"/>
              </a:defRPr>
            </a:lvl5pPr>
            <a:lvl6pPr marR="0" lvl="5" algn="ctr" rtl="0">
              <a:lnSpc>
                <a:spcPct val="90000"/>
              </a:lnSpc>
              <a:spcBef>
                <a:spcPts val="500"/>
              </a:spcBef>
              <a:spcAft>
                <a:spcPts val="0"/>
              </a:spcAft>
              <a:buClr>
                <a:schemeClr val="dk1"/>
              </a:buClr>
              <a:buSzPts val="1600"/>
              <a:buFont typeface="Arial"/>
              <a:buNone/>
              <a:defRPr sz="1600" b="0" i="0" u="none" strike="noStrike" cap="none">
                <a:solidFill>
                  <a:schemeClr val="dk1"/>
                </a:solidFill>
                <a:latin typeface="Calibri"/>
                <a:ea typeface="Calibri"/>
                <a:cs typeface="Calibri"/>
                <a:sym typeface="Calibri"/>
              </a:defRPr>
            </a:lvl6pPr>
            <a:lvl7pPr marR="0" lvl="6" algn="ctr" rtl="0">
              <a:lnSpc>
                <a:spcPct val="90000"/>
              </a:lnSpc>
              <a:spcBef>
                <a:spcPts val="500"/>
              </a:spcBef>
              <a:spcAft>
                <a:spcPts val="0"/>
              </a:spcAft>
              <a:buClr>
                <a:schemeClr val="dk1"/>
              </a:buClr>
              <a:buSzPts val="1600"/>
              <a:buFont typeface="Arial"/>
              <a:buNone/>
              <a:defRPr sz="1600" b="0" i="0" u="none" strike="noStrike" cap="none">
                <a:solidFill>
                  <a:schemeClr val="dk1"/>
                </a:solidFill>
                <a:latin typeface="Calibri"/>
                <a:ea typeface="Calibri"/>
                <a:cs typeface="Calibri"/>
                <a:sym typeface="Calibri"/>
              </a:defRPr>
            </a:lvl7pPr>
            <a:lvl8pPr marR="0" lvl="7" algn="ctr" rtl="0">
              <a:lnSpc>
                <a:spcPct val="90000"/>
              </a:lnSpc>
              <a:spcBef>
                <a:spcPts val="500"/>
              </a:spcBef>
              <a:spcAft>
                <a:spcPts val="0"/>
              </a:spcAft>
              <a:buClr>
                <a:schemeClr val="dk1"/>
              </a:buClr>
              <a:buSzPts val="1600"/>
              <a:buFont typeface="Arial"/>
              <a:buNone/>
              <a:defRPr sz="1600" b="0" i="0" u="none" strike="noStrike" cap="none">
                <a:solidFill>
                  <a:schemeClr val="dk1"/>
                </a:solidFill>
                <a:latin typeface="Calibri"/>
                <a:ea typeface="Calibri"/>
                <a:cs typeface="Calibri"/>
                <a:sym typeface="Calibri"/>
              </a:defRPr>
            </a:lvl8pPr>
            <a:lvl9pPr marR="0" lvl="8" algn="ctr" rtl="0">
              <a:lnSpc>
                <a:spcPct val="90000"/>
              </a:lnSpc>
              <a:spcBef>
                <a:spcPts val="500"/>
              </a:spcBef>
              <a:spcAft>
                <a:spcPts val="0"/>
              </a:spcAft>
              <a:buClr>
                <a:schemeClr val="dk1"/>
              </a:buClr>
              <a:buSzPts val="1600"/>
              <a:buFont typeface="Arial"/>
              <a:buNone/>
              <a:defRPr sz="1600" b="0" i="0" u="none" strike="noStrike" cap="none">
                <a:solidFill>
                  <a:schemeClr val="dk1"/>
                </a:solidFill>
                <a:latin typeface="Calibri"/>
                <a:ea typeface="Calibri"/>
                <a:cs typeface="Calibri"/>
                <a:sym typeface="Calibri"/>
              </a:defRPr>
            </a:lvl9pPr>
          </a:lstStyle>
          <a:p>
            <a:endParaRPr/>
          </a:p>
        </p:txBody>
      </p:sp>
      <p:sp>
        <p:nvSpPr>
          <p:cNvPr id="30" name="Google Shape;30;p3"/>
          <p:cNvSpPr>
            <a:spLocks noGrp="1"/>
          </p:cNvSpPr>
          <p:nvPr>
            <p:ph type="sldNum" idx="12"/>
          </p:nvPr>
        </p:nvSpPr>
        <p:spPr>
          <a:xfrm>
            <a:off x="11496369" y="6155190"/>
            <a:ext cx="432000" cy="432000"/>
          </a:xfrm>
          <a:prstGeom prst="ellipse">
            <a:avLst/>
          </a:prstGeom>
          <a:noFill/>
          <a:ln w="9525" cap="flat" cmpd="sng">
            <a:solidFill>
              <a:schemeClr val="accent1"/>
            </a:solidFill>
            <a:prstDash val="solid"/>
            <a:round/>
            <a:headEnd type="none" w="sm" len="sm"/>
            <a:tailEnd type="none" w="sm" len="sm"/>
          </a:ln>
        </p:spPr>
        <p:txBody>
          <a:bodyPr spcFirstLastPara="1" wrap="square" lIns="0" tIns="0" rIns="0" bIns="0" anchor="ctr" anchorCtr="0">
            <a:noAutofit/>
          </a:bodyPr>
          <a:lstStyle>
            <a:lvl1pPr marL="0" marR="0" lvl="0" indent="0" algn="ctr" rtl="0">
              <a:spcBef>
                <a:spcPts val="0"/>
              </a:spcBef>
              <a:buNone/>
              <a:defRPr sz="1200" b="1" i="1" u="none" strike="noStrike" cap="none">
                <a:solidFill>
                  <a:schemeClr val="dk1"/>
                </a:solidFill>
                <a:latin typeface="Rockwell"/>
                <a:ea typeface="Rockwell"/>
                <a:cs typeface="Rockwell"/>
                <a:sym typeface="Rockwell"/>
              </a:defRPr>
            </a:lvl1pPr>
            <a:lvl2pPr marL="0" marR="0" lvl="1" indent="0" algn="ctr" rtl="0">
              <a:spcBef>
                <a:spcPts val="0"/>
              </a:spcBef>
              <a:buNone/>
              <a:defRPr sz="1200" b="1" i="1" u="none" strike="noStrike" cap="none">
                <a:solidFill>
                  <a:schemeClr val="dk1"/>
                </a:solidFill>
                <a:latin typeface="Rockwell"/>
                <a:ea typeface="Rockwell"/>
                <a:cs typeface="Rockwell"/>
                <a:sym typeface="Rockwell"/>
              </a:defRPr>
            </a:lvl2pPr>
            <a:lvl3pPr marL="0" marR="0" lvl="2" indent="0" algn="ctr" rtl="0">
              <a:spcBef>
                <a:spcPts val="0"/>
              </a:spcBef>
              <a:buNone/>
              <a:defRPr sz="1200" b="1" i="1" u="none" strike="noStrike" cap="none">
                <a:solidFill>
                  <a:schemeClr val="dk1"/>
                </a:solidFill>
                <a:latin typeface="Rockwell"/>
                <a:ea typeface="Rockwell"/>
                <a:cs typeface="Rockwell"/>
                <a:sym typeface="Rockwell"/>
              </a:defRPr>
            </a:lvl3pPr>
            <a:lvl4pPr marL="0" marR="0" lvl="3" indent="0" algn="ctr" rtl="0">
              <a:spcBef>
                <a:spcPts val="0"/>
              </a:spcBef>
              <a:buNone/>
              <a:defRPr sz="1200" b="1" i="1" u="none" strike="noStrike" cap="none">
                <a:solidFill>
                  <a:schemeClr val="dk1"/>
                </a:solidFill>
                <a:latin typeface="Rockwell"/>
                <a:ea typeface="Rockwell"/>
                <a:cs typeface="Rockwell"/>
                <a:sym typeface="Rockwell"/>
              </a:defRPr>
            </a:lvl4pPr>
            <a:lvl5pPr marL="0" marR="0" lvl="4" indent="0" algn="ctr" rtl="0">
              <a:spcBef>
                <a:spcPts val="0"/>
              </a:spcBef>
              <a:buNone/>
              <a:defRPr sz="1200" b="1" i="1" u="none" strike="noStrike" cap="none">
                <a:solidFill>
                  <a:schemeClr val="dk1"/>
                </a:solidFill>
                <a:latin typeface="Rockwell"/>
                <a:ea typeface="Rockwell"/>
                <a:cs typeface="Rockwell"/>
                <a:sym typeface="Rockwell"/>
              </a:defRPr>
            </a:lvl5pPr>
            <a:lvl6pPr marL="0" marR="0" lvl="5" indent="0" algn="ctr" rtl="0">
              <a:spcBef>
                <a:spcPts val="0"/>
              </a:spcBef>
              <a:buNone/>
              <a:defRPr sz="1200" b="1" i="1" u="none" strike="noStrike" cap="none">
                <a:solidFill>
                  <a:schemeClr val="dk1"/>
                </a:solidFill>
                <a:latin typeface="Rockwell"/>
                <a:ea typeface="Rockwell"/>
                <a:cs typeface="Rockwell"/>
                <a:sym typeface="Rockwell"/>
              </a:defRPr>
            </a:lvl6pPr>
            <a:lvl7pPr marL="0" marR="0" lvl="6" indent="0" algn="ctr" rtl="0">
              <a:spcBef>
                <a:spcPts val="0"/>
              </a:spcBef>
              <a:buNone/>
              <a:defRPr sz="1200" b="1" i="1" u="none" strike="noStrike" cap="none">
                <a:solidFill>
                  <a:schemeClr val="dk1"/>
                </a:solidFill>
                <a:latin typeface="Rockwell"/>
                <a:ea typeface="Rockwell"/>
                <a:cs typeface="Rockwell"/>
                <a:sym typeface="Rockwell"/>
              </a:defRPr>
            </a:lvl7pPr>
            <a:lvl8pPr marL="0" marR="0" lvl="7" indent="0" algn="ctr" rtl="0">
              <a:spcBef>
                <a:spcPts val="0"/>
              </a:spcBef>
              <a:buNone/>
              <a:defRPr sz="1200" b="1" i="1" u="none" strike="noStrike" cap="none">
                <a:solidFill>
                  <a:schemeClr val="dk1"/>
                </a:solidFill>
                <a:latin typeface="Rockwell"/>
                <a:ea typeface="Rockwell"/>
                <a:cs typeface="Rockwell"/>
                <a:sym typeface="Rockwell"/>
              </a:defRPr>
            </a:lvl8pPr>
            <a:lvl9pPr marL="0" marR="0" lvl="8" indent="0" algn="ctr" rtl="0">
              <a:spcBef>
                <a:spcPts val="0"/>
              </a:spcBef>
              <a:buNone/>
              <a:defRPr sz="1200" b="1" i="1" u="none" strike="noStrike" cap="none">
                <a:solidFill>
                  <a:schemeClr val="dk1"/>
                </a:solidFill>
                <a:latin typeface="Rockwell"/>
                <a:ea typeface="Rockwell"/>
                <a:cs typeface="Rockwell"/>
                <a:sym typeface="Rockwell"/>
              </a:defRPr>
            </a:lvl9p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n-US" sz="1200" b="1" i="1" u="none" strike="noStrike" kern="0" cap="none" spc="0" normalizeH="0" baseline="0" noProof="0">
                <a:ln>
                  <a:noFill/>
                </a:ln>
                <a:solidFill>
                  <a:srgbClr val="000000"/>
                </a:solidFill>
                <a:effectLst/>
                <a:uLnTx/>
                <a:uFillTx/>
                <a:latin typeface="Rockwell"/>
                <a:sym typeface="Rockwell"/>
              </a:rPr>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t>‹#›</a:t>
            </a:fld>
            <a:endParaRPr kumimoji="0" sz="1200" b="1" i="1" u="none" strike="noStrike" kern="0" cap="none" spc="0" normalizeH="0" baseline="0" noProof="0">
              <a:ln>
                <a:noFill/>
              </a:ln>
              <a:solidFill>
                <a:srgbClr val="000000"/>
              </a:solidFill>
              <a:effectLst/>
              <a:uLnTx/>
              <a:uFillTx/>
              <a:latin typeface="Rockwell"/>
              <a:sym typeface="Rockwell"/>
            </a:endParaRPr>
          </a:p>
        </p:txBody>
      </p:sp>
      <p:sp>
        <p:nvSpPr>
          <p:cNvPr id="31" name="Google Shape;31;p3"/>
          <p:cNvSpPr txBox="1"/>
          <p:nvPr/>
        </p:nvSpPr>
        <p:spPr>
          <a:xfrm>
            <a:off x="5861957" y="6613071"/>
            <a:ext cx="0" cy="0"/>
          </a:xfrm>
          <a:prstGeom prst="rect">
            <a:avLst/>
          </a:prstGeom>
          <a:noFill/>
          <a:ln>
            <a:noFill/>
          </a:ln>
        </p:spPr>
        <p:txBody>
          <a:bodyPr spcFirstLastPara="1" wrap="square" lIns="0" tIns="0" rIns="0" bIns="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3F3F3F"/>
              </a:solidFill>
              <a:effectLst/>
              <a:uLnTx/>
              <a:uFillTx/>
              <a:latin typeface="Calibri"/>
              <a:ea typeface="Calibri"/>
              <a:cs typeface="Calibri"/>
              <a:sym typeface="Calibri"/>
            </a:endParaRPr>
          </a:p>
        </p:txBody>
      </p:sp>
      <p:sp>
        <p:nvSpPr>
          <p:cNvPr id="32" name="Google Shape;32;p3"/>
          <p:cNvSpPr>
            <a:spLocks noGrp="1"/>
          </p:cNvSpPr>
          <p:nvPr>
            <p:ph type="pic" idx="2"/>
          </p:nvPr>
        </p:nvSpPr>
        <p:spPr>
          <a:xfrm>
            <a:off x="84000" y="86714"/>
            <a:ext cx="6009285" cy="3431187"/>
          </a:xfrm>
          <a:prstGeom prst="rect">
            <a:avLst/>
          </a:prstGeom>
          <a:solidFill>
            <a:srgbClr val="333333"/>
          </a:solidFill>
          <a:ln>
            <a:noFill/>
          </a:ln>
        </p:spPr>
        <p:txBody>
          <a:bodyPr spcFirstLastPara="1" wrap="square" lIns="0" tIns="0" rIns="0" bIns="0" anchor="ctr" anchorCtr="0"/>
          <a:lstStyle>
            <a:lvl1pPr marR="0" lvl="0" algn="ctr" rtl="0">
              <a:lnSpc>
                <a:spcPct val="90000"/>
              </a:lnSpc>
              <a:spcBef>
                <a:spcPts val="1000"/>
              </a:spcBef>
              <a:spcAft>
                <a:spcPts val="0"/>
              </a:spcAft>
              <a:buClr>
                <a:srgbClr val="D8D8D8"/>
              </a:buClr>
              <a:buSzPts val="1100"/>
              <a:buFont typeface="Arial"/>
              <a:buNone/>
              <a:defRPr sz="1100" b="0" i="1" u="none" strike="noStrike" cap="none">
                <a:solidFill>
                  <a:srgbClr val="D8D8D8"/>
                </a:solidFill>
                <a:latin typeface="Times New Roman"/>
                <a:ea typeface="Times New Roman"/>
                <a:cs typeface="Times New Roman"/>
                <a:sym typeface="Times New Roman"/>
              </a:defRPr>
            </a:lvl1pPr>
            <a:lvl2pPr marR="0" lvl="1"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R="0" lvl="2"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R="0" lvl="3"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R="0" lvl="4"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R="0" lvl="5"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R="0" lvl="6"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R="0" lvl="7"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R="0" lvl="8"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3" name="Google Shape;33;p3"/>
          <p:cNvSpPr txBox="1">
            <a:spLocks noGrp="1"/>
          </p:cNvSpPr>
          <p:nvPr>
            <p:ph type="body" idx="3"/>
          </p:nvPr>
        </p:nvSpPr>
        <p:spPr>
          <a:xfrm>
            <a:off x="6464300" y="1152000"/>
            <a:ext cx="5307700" cy="4680000"/>
          </a:xfrm>
          <a:prstGeom prst="rect">
            <a:avLst/>
          </a:prstGeom>
          <a:noFill/>
          <a:ln>
            <a:noFill/>
          </a:ln>
        </p:spPr>
        <p:txBody>
          <a:bodyPr spcFirstLastPara="1" wrap="square" lIns="0" tIns="0" rIns="0" bIns="0" anchor="b" anchorCtr="0"/>
          <a:lstStyle>
            <a:lvl1pPr marL="457200" marR="0" lvl="0" indent="-342900" algn="l" rtl="0">
              <a:lnSpc>
                <a:spcPct val="90000"/>
              </a:lnSpc>
              <a:spcBef>
                <a:spcPts val="1000"/>
              </a:spcBef>
              <a:spcAft>
                <a:spcPts val="0"/>
              </a:spcAft>
              <a:buClr>
                <a:srgbClr val="3F3F3F"/>
              </a:buClr>
              <a:buSzPts val="1800"/>
              <a:buFont typeface="Arial"/>
              <a:buChar char="•"/>
              <a:defRPr sz="18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Tree>
    <p:extLst>
      <p:ext uri="{BB962C8B-B14F-4D97-AF65-F5344CB8AC3E}">
        <p14:creationId xmlns:p14="http://schemas.microsoft.com/office/powerpoint/2010/main" val="1222861224"/>
      </p:ext>
    </p:extLst>
  </p:cSld>
  <p:clrMapOvr>
    <a:masterClrMapping/>
  </p:clrMapOvr>
</p:sldLayout>
</file>

<file path=ppt/slideLayouts/slideLayout261.xml><?xml version="1.0" encoding="utf-8"?>
<p:sldLayout xmlns:a="http://schemas.openxmlformats.org/drawingml/2006/main" xmlns:r="http://schemas.openxmlformats.org/officeDocument/2006/relationships" xmlns:p="http://schemas.openxmlformats.org/presentationml/2006/main" matchingName="2_3 x Image Bullets Right">
  <p:cSld name="2_3 x Image Bullets Right">
    <p:spTree>
      <p:nvGrpSpPr>
        <p:cNvPr id="1" name="Shape 34"/>
        <p:cNvGrpSpPr/>
        <p:nvPr/>
      </p:nvGrpSpPr>
      <p:grpSpPr>
        <a:xfrm>
          <a:off x="0" y="0"/>
          <a:ext cx="0" cy="0"/>
          <a:chOff x="0" y="0"/>
          <a:chExt cx="0" cy="0"/>
        </a:xfrm>
      </p:grpSpPr>
      <p:sp>
        <p:nvSpPr>
          <p:cNvPr id="35" name="Google Shape;35;p4"/>
          <p:cNvSpPr/>
          <p:nvPr/>
        </p:nvSpPr>
        <p:spPr>
          <a:xfrm>
            <a:off x="105351" y="86714"/>
            <a:ext cx="6208363" cy="6684572"/>
          </a:xfrm>
          <a:prstGeom prst="rect">
            <a:avLst/>
          </a:prstGeom>
          <a:gradFill>
            <a:gsLst>
              <a:gs pos="0">
                <a:srgbClr val="000000">
                  <a:alpha val="0"/>
                </a:srgbClr>
              </a:gs>
              <a:gs pos="100000">
                <a:srgbClr val="000000">
                  <a:alpha val="30980"/>
                </a:srgbClr>
              </a:gs>
            </a:gsLst>
            <a:lin ang="12600000" scaled="0"/>
          </a:gra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36" name="Google Shape;36;p4"/>
          <p:cNvSpPr>
            <a:spLocks noGrp="1"/>
          </p:cNvSpPr>
          <p:nvPr>
            <p:ph type="pic" idx="2"/>
          </p:nvPr>
        </p:nvSpPr>
        <p:spPr>
          <a:xfrm>
            <a:off x="105351" y="496139"/>
            <a:ext cx="6208364" cy="6275148"/>
          </a:xfrm>
          <a:prstGeom prst="rect">
            <a:avLst/>
          </a:prstGeom>
          <a:solidFill>
            <a:srgbClr val="F2F2F2"/>
          </a:solidFill>
          <a:ln>
            <a:noFill/>
          </a:ln>
        </p:spPr>
        <p:txBody>
          <a:bodyPr spcFirstLastPara="1" wrap="square" lIns="0" tIns="0" rIns="0" bIns="0" anchor="ctr" anchorCtr="0"/>
          <a:lstStyle>
            <a:lvl1pPr marR="0" lvl="0" algn="ctr" rtl="0">
              <a:lnSpc>
                <a:spcPct val="90000"/>
              </a:lnSpc>
              <a:spcBef>
                <a:spcPts val="1000"/>
              </a:spcBef>
              <a:spcAft>
                <a:spcPts val="0"/>
              </a:spcAft>
              <a:buClr>
                <a:srgbClr val="3F3F3F"/>
              </a:buClr>
              <a:buSzPts val="1100"/>
              <a:buFont typeface="Arial"/>
              <a:buNone/>
              <a:defRPr sz="1100" b="0" i="1" u="none" strike="noStrike" cap="none">
                <a:solidFill>
                  <a:srgbClr val="3F3F3F"/>
                </a:solidFill>
                <a:latin typeface="Times New Roman"/>
                <a:ea typeface="Times New Roman"/>
                <a:cs typeface="Times New Roman"/>
                <a:sym typeface="Times New Roman"/>
              </a:defRPr>
            </a:lvl1pPr>
            <a:lvl2pPr marR="0" lvl="1"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R="0" lvl="2"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R="0" lvl="3"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R="0" lvl="4"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R="0" lvl="5"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R="0" lvl="6"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R="0" lvl="7"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R="0" lvl="8"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7" name="Google Shape;37;p4"/>
          <p:cNvSpPr txBox="1">
            <a:spLocks noGrp="1"/>
          </p:cNvSpPr>
          <p:nvPr>
            <p:ph type="title"/>
          </p:nvPr>
        </p:nvSpPr>
        <p:spPr>
          <a:xfrm>
            <a:off x="7068457" y="432000"/>
            <a:ext cx="4703542" cy="432000"/>
          </a:xfrm>
          <a:prstGeom prst="rect">
            <a:avLst/>
          </a:prstGeom>
          <a:noFill/>
          <a:ln>
            <a:noFill/>
          </a:ln>
        </p:spPr>
        <p:txBody>
          <a:bodyPr spcFirstLastPara="1" wrap="square" lIns="0" tIns="0" rIns="0" bIns="0" anchor="ctr" anchorCtr="0"/>
          <a:lstStyle>
            <a:lvl1pPr marR="0" lvl="0" algn="l" rtl="0">
              <a:lnSpc>
                <a:spcPct val="90000"/>
              </a:lnSpc>
              <a:spcBef>
                <a:spcPts val="0"/>
              </a:spcBef>
              <a:spcAft>
                <a:spcPts val="0"/>
              </a:spcAft>
              <a:buClr>
                <a:srgbClr val="3F3F3F"/>
              </a:buClr>
              <a:buSzPts val="4800"/>
              <a:buFont typeface="Economica"/>
              <a:buNone/>
              <a:defRPr sz="4800" b="0" i="0" u="none" strike="noStrike" cap="none">
                <a:solidFill>
                  <a:srgbClr val="3F3F3F"/>
                </a:solidFill>
                <a:latin typeface="Economica"/>
                <a:ea typeface="Economica"/>
                <a:cs typeface="Economica"/>
                <a:sym typeface="Economica"/>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endParaRPr/>
          </a:p>
        </p:txBody>
      </p:sp>
      <p:sp>
        <p:nvSpPr>
          <p:cNvPr id="38" name="Google Shape;38;p4"/>
          <p:cNvSpPr txBox="1">
            <a:spLocks noGrp="1"/>
          </p:cNvSpPr>
          <p:nvPr>
            <p:ph type="ftr" idx="11"/>
          </p:nvPr>
        </p:nvSpPr>
        <p:spPr>
          <a:xfrm>
            <a:off x="431999" y="6188628"/>
            <a:ext cx="8784941" cy="365125"/>
          </a:xfrm>
          <a:prstGeom prst="rect">
            <a:avLst/>
          </a:prstGeom>
          <a:noFill/>
          <a:ln>
            <a:noFill/>
          </a:ln>
        </p:spPr>
        <p:txBody>
          <a:bodyPr spcFirstLastPara="1" wrap="square" lIns="0" tIns="0" rIns="0" bIns="0" anchor="ctr" anchorCtr="0"/>
          <a:lstStyle>
            <a:lvl1pPr marR="0" lvl="0" algn="l" rtl="0">
              <a:spcBef>
                <a:spcPts val="0"/>
              </a:spcBef>
              <a:spcAft>
                <a:spcPts val="0"/>
              </a:spcAft>
              <a:buSzPts val="1400"/>
              <a:buNone/>
              <a:defRPr sz="1200" b="0" i="0" u="none" strike="noStrike" cap="none">
                <a:solidFill>
                  <a:srgbClr val="3F3F3F"/>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200" b="0" i="0" u="none" strike="noStrike" kern="0" cap="none" spc="0" normalizeH="0" baseline="0" noProof="0">
              <a:ln>
                <a:noFill/>
              </a:ln>
              <a:solidFill>
                <a:srgbClr val="3F3F3F"/>
              </a:solidFill>
              <a:effectLst/>
              <a:uLnTx/>
              <a:uFillTx/>
              <a:latin typeface="Calibri"/>
              <a:cs typeface="Calibri"/>
              <a:sym typeface="Calibri"/>
            </a:endParaRPr>
          </a:p>
        </p:txBody>
      </p:sp>
      <p:sp>
        <p:nvSpPr>
          <p:cNvPr id="39" name="Google Shape;39;p4"/>
          <p:cNvSpPr txBox="1">
            <a:spLocks noGrp="1"/>
          </p:cNvSpPr>
          <p:nvPr>
            <p:ph type="body" idx="1"/>
          </p:nvPr>
        </p:nvSpPr>
        <p:spPr>
          <a:xfrm>
            <a:off x="8768283" y="3582825"/>
            <a:ext cx="3002400" cy="720000"/>
          </a:xfrm>
          <a:prstGeom prst="rect">
            <a:avLst/>
          </a:prstGeom>
          <a:noFill/>
          <a:ln>
            <a:noFill/>
          </a:ln>
        </p:spPr>
        <p:txBody>
          <a:bodyPr spcFirstLastPara="1" wrap="square" lIns="0" tIns="0" rIns="0" bIns="0" anchor="t" anchorCtr="0"/>
          <a:lstStyle>
            <a:lvl1pPr marL="457200" marR="0" lvl="0" indent="-228600" algn="l" rtl="0">
              <a:lnSpc>
                <a:spcPct val="90000"/>
              </a:lnSpc>
              <a:spcBef>
                <a:spcPts val="1000"/>
              </a:spcBef>
              <a:spcAft>
                <a:spcPts val="0"/>
              </a:spcAft>
              <a:buClr>
                <a:srgbClr val="3F3F3F"/>
              </a:buClr>
              <a:buSzPts val="1600"/>
              <a:buFont typeface="Arial"/>
              <a:buNone/>
              <a:defRPr sz="16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40" name="Google Shape;40;p4"/>
          <p:cNvSpPr txBox="1">
            <a:spLocks noGrp="1"/>
          </p:cNvSpPr>
          <p:nvPr>
            <p:ph type="body" idx="3"/>
          </p:nvPr>
        </p:nvSpPr>
        <p:spPr>
          <a:xfrm>
            <a:off x="8768283" y="5147461"/>
            <a:ext cx="3002400" cy="720000"/>
          </a:xfrm>
          <a:prstGeom prst="rect">
            <a:avLst/>
          </a:prstGeom>
          <a:noFill/>
          <a:ln>
            <a:noFill/>
          </a:ln>
        </p:spPr>
        <p:txBody>
          <a:bodyPr spcFirstLastPara="1" wrap="square" lIns="0" tIns="0" rIns="0" bIns="0" anchor="t" anchorCtr="0"/>
          <a:lstStyle>
            <a:lvl1pPr marL="457200" marR="0" lvl="0" indent="-228600" algn="l" rtl="0">
              <a:lnSpc>
                <a:spcPct val="90000"/>
              </a:lnSpc>
              <a:spcBef>
                <a:spcPts val="1000"/>
              </a:spcBef>
              <a:spcAft>
                <a:spcPts val="0"/>
              </a:spcAft>
              <a:buClr>
                <a:srgbClr val="3F3F3F"/>
              </a:buClr>
              <a:buSzPts val="1600"/>
              <a:buFont typeface="Arial"/>
              <a:buNone/>
              <a:defRPr sz="16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41" name="Google Shape;41;p4"/>
          <p:cNvSpPr txBox="1">
            <a:spLocks noGrp="1"/>
          </p:cNvSpPr>
          <p:nvPr>
            <p:ph type="body" idx="4"/>
          </p:nvPr>
        </p:nvSpPr>
        <p:spPr>
          <a:xfrm>
            <a:off x="8768283" y="1369128"/>
            <a:ext cx="3002400" cy="432000"/>
          </a:xfrm>
          <a:prstGeom prst="rect">
            <a:avLst/>
          </a:prstGeom>
          <a:noFill/>
          <a:ln>
            <a:noFill/>
          </a:ln>
        </p:spPr>
        <p:txBody>
          <a:bodyPr spcFirstLastPara="1" wrap="square" lIns="0" tIns="0" rIns="0" bIns="0" anchor="t" anchorCtr="0"/>
          <a:lstStyle>
            <a:lvl1pPr marL="457200" marR="0" lvl="0" indent="-228600" algn="l" rtl="0">
              <a:lnSpc>
                <a:spcPct val="90000"/>
              </a:lnSpc>
              <a:spcBef>
                <a:spcPts val="1000"/>
              </a:spcBef>
              <a:spcAft>
                <a:spcPts val="0"/>
              </a:spcAft>
              <a:buClr>
                <a:srgbClr val="3F3F3F"/>
              </a:buClr>
              <a:buSzPts val="1800"/>
              <a:buFont typeface="Arial"/>
              <a:buNone/>
              <a:defRPr sz="1800" b="1" i="0" u="none" strike="noStrike" cap="none">
                <a:solidFill>
                  <a:srgbClr val="3F3F3F"/>
                </a:solidFill>
                <a:latin typeface="Rockwell"/>
                <a:ea typeface="Rockwell"/>
                <a:cs typeface="Rockwell"/>
                <a:sym typeface="Rockwell"/>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42" name="Google Shape;42;p4"/>
          <p:cNvSpPr txBox="1">
            <a:spLocks noGrp="1"/>
          </p:cNvSpPr>
          <p:nvPr>
            <p:ph type="body" idx="5"/>
          </p:nvPr>
        </p:nvSpPr>
        <p:spPr>
          <a:xfrm>
            <a:off x="8768283" y="2933764"/>
            <a:ext cx="3002400" cy="432000"/>
          </a:xfrm>
          <a:prstGeom prst="rect">
            <a:avLst/>
          </a:prstGeom>
          <a:noFill/>
          <a:ln>
            <a:noFill/>
          </a:ln>
        </p:spPr>
        <p:txBody>
          <a:bodyPr spcFirstLastPara="1" wrap="square" lIns="0" tIns="0" rIns="0" bIns="0" anchor="t" anchorCtr="0"/>
          <a:lstStyle>
            <a:lvl1pPr marL="457200" marR="0" lvl="0" indent="-228600" algn="l" rtl="0">
              <a:lnSpc>
                <a:spcPct val="90000"/>
              </a:lnSpc>
              <a:spcBef>
                <a:spcPts val="1000"/>
              </a:spcBef>
              <a:spcAft>
                <a:spcPts val="0"/>
              </a:spcAft>
              <a:buClr>
                <a:srgbClr val="3F3F3F"/>
              </a:buClr>
              <a:buSzPts val="1800"/>
              <a:buFont typeface="Arial"/>
              <a:buNone/>
              <a:defRPr sz="1800" b="1" i="0" u="none" strike="noStrike" cap="none">
                <a:solidFill>
                  <a:srgbClr val="3F3F3F"/>
                </a:solidFill>
                <a:latin typeface="Rockwell"/>
                <a:ea typeface="Rockwell"/>
                <a:cs typeface="Rockwell"/>
                <a:sym typeface="Rockwell"/>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43" name="Google Shape;43;p4"/>
          <p:cNvSpPr txBox="1">
            <a:spLocks noGrp="1"/>
          </p:cNvSpPr>
          <p:nvPr>
            <p:ph type="body" idx="6"/>
          </p:nvPr>
        </p:nvSpPr>
        <p:spPr>
          <a:xfrm>
            <a:off x="8768283" y="4498400"/>
            <a:ext cx="3002400" cy="432000"/>
          </a:xfrm>
          <a:prstGeom prst="rect">
            <a:avLst/>
          </a:prstGeom>
          <a:noFill/>
          <a:ln>
            <a:noFill/>
          </a:ln>
        </p:spPr>
        <p:txBody>
          <a:bodyPr spcFirstLastPara="1" wrap="square" lIns="0" tIns="0" rIns="0" bIns="0" anchor="t" anchorCtr="0"/>
          <a:lstStyle>
            <a:lvl1pPr marL="457200" marR="0" lvl="0" indent="-228600" algn="l" rtl="0">
              <a:lnSpc>
                <a:spcPct val="90000"/>
              </a:lnSpc>
              <a:spcBef>
                <a:spcPts val="1000"/>
              </a:spcBef>
              <a:spcAft>
                <a:spcPts val="0"/>
              </a:spcAft>
              <a:buClr>
                <a:srgbClr val="3F3F3F"/>
              </a:buClr>
              <a:buSzPts val="1800"/>
              <a:buFont typeface="Arial"/>
              <a:buNone/>
              <a:defRPr sz="1800" b="1" i="0" u="none" strike="noStrike" cap="none">
                <a:solidFill>
                  <a:srgbClr val="3F3F3F"/>
                </a:solidFill>
                <a:latin typeface="Rockwell"/>
                <a:ea typeface="Rockwell"/>
                <a:cs typeface="Rockwell"/>
                <a:sym typeface="Rockwell"/>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44" name="Google Shape;44;p4"/>
          <p:cNvSpPr txBox="1">
            <a:spLocks noGrp="1"/>
          </p:cNvSpPr>
          <p:nvPr>
            <p:ph type="body" idx="7"/>
          </p:nvPr>
        </p:nvSpPr>
        <p:spPr>
          <a:xfrm>
            <a:off x="8768283" y="1975094"/>
            <a:ext cx="3002400" cy="720000"/>
          </a:xfrm>
          <a:prstGeom prst="rect">
            <a:avLst/>
          </a:prstGeom>
          <a:noFill/>
          <a:ln>
            <a:noFill/>
          </a:ln>
        </p:spPr>
        <p:txBody>
          <a:bodyPr spcFirstLastPara="1" wrap="square" lIns="0" tIns="0" rIns="0" bIns="0" anchor="t" anchorCtr="0"/>
          <a:lstStyle>
            <a:lvl1pPr marL="457200" marR="0" lvl="0" indent="-228600" algn="l" rtl="0">
              <a:lnSpc>
                <a:spcPct val="90000"/>
              </a:lnSpc>
              <a:spcBef>
                <a:spcPts val="1000"/>
              </a:spcBef>
              <a:spcAft>
                <a:spcPts val="0"/>
              </a:spcAft>
              <a:buClr>
                <a:srgbClr val="3F3F3F"/>
              </a:buClr>
              <a:buSzPts val="1600"/>
              <a:buFont typeface="Arial"/>
              <a:buNone/>
              <a:defRPr sz="16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45" name="Google Shape;45;p4"/>
          <p:cNvSpPr/>
          <p:nvPr/>
        </p:nvSpPr>
        <p:spPr>
          <a:xfrm rot="1361022">
            <a:off x="11394972" y="6053793"/>
            <a:ext cx="634795" cy="634795"/>
          </a:xfrm>
          <a:prstGeom prst="octagon">
            <a:avLst>
              <a:gd name="adj" fmla="val 29289"/>
            </a:avLst>
          </a:prstGeom>
          <a:noFill/>
          <a:ln w="9525" cap="flat" cmpd="sng">
            <a:solidFill>
              <a:srgbClr val="D8D8D8"/>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46" name="Google Shape;46;p4"/>
          <p:cNvSpPr/>
          <p:nvPr/>
        </p:nvSpPr>
        <p:spPr>
          <a:xfrm>
            <a:off x="11533871" y="6185902"/>
            <a:ext cx="73515" cy="73515"/>
          </a:xfrm>
          <a:prstGeom prst="ellipse">
            <a:avLst/>
          </a:prstGeom>
          <a:solidFill>
            <a:srgbClr val="C1DF87"/>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9ACB39"/>
              </a:solidFill>
              <a:effectLst/>
              <a:uLnTx/>
              <a:uFillTx/>
              <a:latin typeface="Calibri"/>
              <a:ea typeface="Calibri"/>
              <a:cs typeface="Calibri"/>
              <a:sym typeface="Calibri"/>
            </a:endParaRPr>
          </a:p>
        </p:txBody>
      </p:sp>
      <p:sp>
        <p:nvSpPr>
          <p:cNvPr id="47" name="Google Shape;47;p4"/>
          <p:cNvSpPr/>
          <p:nvPr/>
        </p:nvSpPr>
        <p:spPr>
          <a:xfrm>
            <a:off x="11892084" y="6561525"/>
            <a:ext cx="100439" cy="100439"/>
          </a:xfrm>
          <a:prstGeom prst="ellipse">
            <a:avLst/>
          </a:prstGeom>
          <a:solidFill>
            <a:srgbClr val="749A28"/>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48" name="Google Shape;48;p4"/>
          <p:cNvSpPr/>
          <p:nvPr/>
        </p:nvSpPr>
        <p:spPr>
          <a:xfrm>
            <a:off x="11342875" y="5990144"/>
            <a:ext cx="260512" cy="260512"/>
          </a:xfrm>
          <a:prstGeom prst="ellipse">
            <a:avLst/>
          </a:prstGeom>
          <a:noFill/>
          <a:ln w="9525" cap="flat" cmpd="sng">
            <a:solidFill>
              <a:srgbClr val="D8D8D8"/>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9ACB39"/>
              </a:solidFill>
              <a:effectLst/>
              <a:uLnTx/>
              <a:uFillTx/>
              <a:latin typeface="Calibri"/>
              <a:ea typeface="Calibri"/>
              <a:cs typeface="Calibri"/>
              <a:sym typeface="Calibri"/>
            </a:endParaRPr>
          </a:p>
        </p:txBody>
      </p:sp>
      <p:sp>
        <p:nvSpPr>
          <p:cNvPr id="49" name="Google Shape;49;p4"/>
          <p:cNvSpPr>
            <a:spLocks noGrp="1"/>
          </p:cNvSpPr>
          <p:nvPr>
            <p:ph type="sldNum" idx="12"/>
          </p:nvPr>
        </p:nvSpPr>
        <p:spPr>
          <a:xfrm>
            <a:off x="11496369" y="6155190"/>
            <a:ext cx="432000" cy="432000"/>
          </a:xfrm>
          <a:prstGeom prst="ellipse">
            <a:avLst/>
          </a:prstGeom>
          <a:noFill/>
          <a:ln w="9525" cap="flat" cmpd="sng">
            <a:solidFill>
              <a:schemeClr val="accent1"/>
            </a:solidFill>
            <a:prstDash val="solid"/>
            <a:round/>
            <a:headEnd type="none" w="sm" len="sm"/>
            <a:tailEnd type="none" w="sm" len="sm"/>
          </a:ln>
        </p:spPr>
        <p:txBody>
          <a:bodyPr spcFirstLastPara="1" wrap="square" lIns="0" tIns="0" rIns="0" bIns="0" anchor="ctr" anchorCtr="0">
            <a:noAutofit/>
          </a:bodyPr>
          <a:lstStyle>
            <a:lvl1pPr marL="0" marR="0" lvl="0" indent="0" algn="ctr" rtl="0">
              <a:spcBef>
                <a:spcPts val="0"/>
              </a:spcBef>
              <a:buNone/>
              <a:defRPr sz="1200" b="1" i="1" u="none" strike="noStrike" cap="none">
                <a:solidFill>
                  <a:schemeClr val="dk1"/>
                </a:solidFill>
                <a:latin typeface="Rockwell"/>
                <a:ea typeface="Rockwell"/>
                <a:cs typeface="Rockwell"/>
                <a:sym typeface="Rockwell"/>
              </a:defRPr>
            </a:lvl1pPr>
            <a:lvl2pPr marL="0" marR="0" lvl="1" indent="0" algn="ctr" rtl="0">
              <a:spcBef>
                <a:spcPts val="0"/>
              </a:spcBef>
              <a:buNone/>
              <a:defRPr sz="1200" b="1" i="1" u="none" strike="noStrike" cap="none">
                <a:solidFill>
                  <a:schemeClr val="dk1"/>
                </a:solidFill>
                <a:latin typeface="Rockwell"/>
                <a:ea typeface="Rockwell"/>
                <a:cs typeface="Rockwell"/>
                <a:sym typeface="Rockwell"/>
              </a:defRPr>
            </a:lvl2pPr>
            <a:lvl3pPr marL="0" marR="0" lvl="2" indent="0" algn="ctr" rtl="0">
              <a:spcBef>
                <a:spcPts val="0"/>
              </a:spcBef>
              <a:buNone/>
              <a:defRPr sz="1200" b="1" i="1" u="none" strike="noStrike" cap="none">
                <a:solidFill>
                  <a:schemeClr val="dk1"/>
                </a:solidFill>
                <a:latin typeface="Rockwell"/>
                <a:ea typeface="Rockwell"/>
                <a:cs typeface="Rockwell"/>
                <a:sym typeface="Rockwell"/>
              </a:defRPr>
            </a:lvl3pPr>
            <a:lvl4pPr marL="0" marR="0" lvl="3" indent="0" algn="ctr" rtl="0">
              <a:spcBef>
                <a:spcPts val="0"/>
              </a:spcBef>
              <a:buNone/>
              <a:defRPr sz="1200" b="1" i="1" u="none" strike="noStrike" cap="none">
                <a:solidFill>
                  <a:schemeClr val="dk1"/>
                </a:solidFill>
                <a:latin typeface="Rockwell"/>
                <a:ea typeface="Rockwell"/>
                <a:cs typeface="Rockwell"/>
                <a:sym typeface="Rockwell"/>
              </a:defRPr>
            </a:lvl4pPr>
            <a:lvl5pPr marL="0" marR="0" lvl="4" indent="0" algn="ctr" rtl="0">
              <a:spcBef>
                <a:spcPts val="0"/>
              </a:spcBef>
              <a:buNone/>
              <a:defRPr sz="1200" b="1" i="1" u="none" strike="noStrike" cap="none">
                <a:solidFill>
                  <a:schemeClr val="dk1"/>
                </a:solidFill>
                <a:latin typeface="Rockwell"/>
                <a:ea typeface="Rockwell"/>
                <a:cs typeface="Rockwell"/>
                <a:sym typeface="Rockwell"/>
              </a:defRPr>
            </a:lvl5pPr>
            <a:lvl6pPr marL="0" marR="0" lvl="5" indent="0" algn="ctr" rtl="0">
              <a:spcBef>
                <a:spcPts val="0"/>
              </a:spcBef>
              <a:buNone/>
              <a:defRPr sz="1200" b="1" i="1" u="none" strike="noStrike" cap="none">
                <a:solidFill>
                  <a:schemeClr val="dk1"/>
                </a:solidFill>
                <a:latin typeface="Rockwell"/>
                <a:ea typeface="Rockwell"/>
                <a:cs typeface="Rockwell"/>
                <a:sym typeface="Rockwell"/>
              </a:defRPr>
            </a:lvl6pPr>
            <a:lvl7pPr marL="0" marR="0" lvl="6" indent="0" algn="ctr" rtl="0">
              <a:spcBef>
                <a:spcPts val="0"/>
              </a:spcBef>
              <a:buNone/>
              <a:defRPr sz="1200" b="1" i="1" u="none" strike="noStrike" cap="none">
                <a:solidFill>
                  <a:schemeClr val="dk1"/>
                </a:solidFill>
                <a:latin typeface="Rockwell"/>
                <a:ea typeface="Rockwell"/>
                <a:cs typeface="Rockwell"/>
                <a:sym typeface="Rockwell"/>
              </a:defRPr>
            </a:lvl7pPr>
            <a:lvl8pPr marL="0" marR="0" lvl="7" indent="0" algn="ctr" rtl="0">
              <a:spcBef>
                <a:spcPts val="0"/>
              </a:spcBef>
              <a:buNone/>
              <a:defRPr sz="1200" b="1" i="1" u="none" strike="noStrike" cap="none">
                <a:solidFill>
                  <a:schemeClr val="dk1"/>
                </a:solidFill>
                <a:latin typeface="Rockwell"/>
                <a:ea typeface="Rockwell"/>
                <a:cs typeface="Rockwell"/>
                <a:sym typeface="Rockwell"/>
              </a:defRPr>
            </a:lvl8pPr>
            <a:lvl9pPr marL="0" marR="0" lvl="8" indent="0" algn="ctr" rtl="0">
              <a:spcBef>
                <a:spcPts val="0"/>
              </a:spcBef>
              <a:buNone/>
              <a:defRPr sz="1200" b="1" i="1" u="none" strike="noStrike" cap="none">
                <a:solidFill>
                  <a:schemeClr val="dk1"/>
                </a:solidFill>
                <a:latin typeface="Rockwell"/>
                <a:ea typeface="Rockwell"/>
                <a:cs typeface="Rockwell"/>
                <a:sym typeface="Rockwell"/>
              </a:defRPr>
            </a:lvl9p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n-US" sz="1200" b="1" i="1" u="none" strike="noStrike" kern="0" cap="none" spc="0" normalizeH="0" baseline="0" noProof="0">
                <a:ln>
                  <a:noFill/>
                </a:ln>
                <a:solidFill>
                  <a:srgbClr val="000000"/>
                </a:solidFill>
                <a:effectLst/>
                <a:uLnTx/>
                <a:uFillTx/>
                <a:latin typeface="Rockwell"/>
                <a:sym typeface="Rockwell"/>
              </a:rPr>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t>‹#›</a:t>
            </a:fld>
            <a:endParaRPr kumimoji="0" sz="1200" b="1" i="1" u="none" strike="noStrike" kern="0" cap="none" spc="0" normalizeH="0" baseline="0" noProof="0">
              <a:ln>
                <a:noFill/>
              </a:ln>
              <a:solidFill>
                <a:srgbClr val="000000"/>
              </a:solidFill>
              <a:effectLst/>
              <a:uLnTx/>
              <a:uFillTx/>
              <a:latin typeface="Rockwell"/>
              <a:sym typeface="Rockwell"/>
            </a:endParaRPr>
          </a:p>
        </p:txBody>
      </p:sp>
      <p:grpSp>
        <p:nvGrpSpPr>
          <p:cNvPr id="50" name="Google Shape;50;p4"/>
          <p:cNvGrpSpPr/>
          <p:nvPr/>
        </p:nvGrpSpPr>
        <p:grpSpPr>
          <a:xfrm>
            <a:off x="1736976" y="2054263"/>
            <a:ext cx="3262417" cy="3252920"/>
            <a:chOff x="1736976" y="2054263"/>
            <a:chExt cx="3262417" cy="3252920"/>
          </a:xfrm>
        </p:grpSpPr>
        <p:sp>
          <p:nvSpPr>
            <p:cNvPr id="51" name="Google Shape;51;p4"/>
            <p:cNvSpPr/>
            <p:nvPr/>
          </p:nvSpPr>
          <p:spPr>
            <a:xfrm rot="4308689">
              <a:off x="2464728" y="2678543"/>
              <a:ext cx="1980696" cy="2066510"/>
            </a:xfrm>
            <a:custGeom>
              <a:avLst/>
              <a:gdLst/>
              <a:ahLst/>
              <a:cxnLst/>
              <a:rect l="l" t="t" r="r" b="b"/>
              <a:pathLst>
                <a:path w="1980696" h="2066510" extrusionOk="0">
                  <a:moveTo>
                    <a:pt x="0" y="2066510"/>
                  </a:moveTo>
                  <a:lnTo>
                    <a:pt x="1138078" y="0"/>
                  </a:lnTo>
                  <a:lnTo>
                    <a:pt x="1980696" y="1530016"/>
                  </a:lnTo>
                  <a:lnTo>
                    <a:pt x="1459417" y="2066510"/>
                  </a:lnTo>
                  <a:close/>
                </a:path>
              </a:pathLst>
            </a:custGeom>
            <a:noFill/>
            <a:ln w="12700" cap="flat" cmpd="sng">
              <a:solidFill>
                <a:schemeClr val="lt1"/>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52" name="Google Shape;52;p4"/>
            <p:cNvSpPr/>
            <p:nvPr/>
          </p:nvSpPr>
          <p:spPr>
            <a:xfrm rot="-7769131">
              <a:off x="2730967" y="5004791"/>
              <a:ext cx="346713" cy="206124"/>
            </a:xfrm>
            <a:custGeom>
              <a:avLst/>
              <a:gdLst/>
              <a:ahLst/>
              <a:cxnLst/>
              <a:rect l="l" t="t" r="r" b="b"/>
              <a:pathLst>
                <a:path w="346713" h="206124" extrusionOk="0">
                  <a:moveTo>
                    <a:pt x="346713" y="206124"/>
                  </a:moveTo>
                  <a:lnTo>
                    <a:pt x="0" y="206124"/>
                  </a:lnTo>
                  <a:lnTo>
                    <a:pt x="86666" y="0"/>
                  </a:lnTo>
                  <a:lnTo>
                    <a:pt x="346713" y="206124"/>
                  </a:lnTo>
                  <a:close/>
                </a:path>
              </a:pathLst>
            </a:custGeom>
            <a:noFill/>
            <a:ln w="12700" cap="flat" cmpd="sng">
              <a:solidFill>
                <a:schemeClr val="lt1"/>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53" name="Google Shape;53;p4"/>
            <p:cNvSpPr/>
            <p:nvPr/>
          </p:nvSpPr>
          <p:spPr>
            <a:xfrm rot="-9168920">
              <a:off x="2802151" y="4740752"/>
              <a:ext cx="710669" cy="335543"/>
            </a:xfrm>
            <a:custGeom>
              <a:avLst/>
              <a:gdLst/>
              <a:ahLst/>
              <a:cxnLst/>
              <a:rect l="l" t="t" r="r" b="b"/>
              <a:pathLst>
                <a:path w="710669" h="335543" extrusionOk="0">
                  <a:moveTo>
                    <a:pt x="710669" y="176660"/>
                  </a:moveTo>
                  <a:lnTo>
                    <a:pt x="0" y="335543"/>
                  </a:lnTo>
                  <a:lnTo>
                    <a:pt x="141082" y="0"/>
                  </a:lnTo>
                  <a:lnTo>
                    <a:pt x="487795" y="0"/>
                  </a:lnTo>
                  <a:lnTo>
                    <a:pt x="710669" y="176660"/>
                  </a:lnTo>
                  <a:close/>
                </a:path>
              </a:pathLst>
            </a:custGeom>
            <a:noFill/>
            <a:ln w="12700" cap="flat" cmpd="sng">
              <a:solidFill>
                <a:schemeClr val="lt1"/>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54" name="Google Shape;54;p4"/>
            <p:cNvSpPr/>
            <p:nvPr/>
          </p:nvSpPr>
          <p:spPr>
            <a:xfrm rot="4308689">
              <a:off x="2058980" y="2102772"/>
              <a:ext cx="1246227" cy="1580187"/>
            </a:xfrm>
            <a:custGeom>
              <a:avLst/>
              <a:gdLst/>
              <a:ahLst/>
              <a:cxnLst/>
              <a:rect l="l" t="t" r="r" b="b"/>
              <a:pathLst>
                <a:path w="1246227" h="1580187" extrusionOk="0">
                  <a:moveTo>
                    <a:pt x="0" y="1580187"/>
                  </a:moveTo>
                  <a:lnTo>
                    <a:pt x="1168783" y="0"/>
                  </a:lnTo>
                  <a:lnTo>
                    <a:pt x="1246227" y="105569"/>
                  </a:lnTo>
                  <a:lnTo>
                    <a:pt x="358471" y="1574380"/>
                  </a:lnTo>
                  <a:lnTo>
                    <a:pt x="0" y="1580187"/>
                  </a:lnTo>
                  <a:close/>
                </a:path>
              </a:pathLst>
            </a:custGeom>
            <a:noFill/>
            <a:ln w="12700" cap="flat" cmpd="sng">
              <a:solidFill>
                <a:schemeClr val="lt1"/>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55" name="Google Shape;55;p4"/>
            <p:cNvSpPr/>
            <p:nvPr/>
          </p:nvSpPr>
          <p:spPr>
            <a:xfrm rot="-4406895">
              <a:off x="4648324" y="3873318"/>
              <a:ext cx="243160" cy="406553"/>
            </a:xfrm>
            <a:custGeom>
              <a:avLst/>
              <a:gdLst/>
              <a:ahLst/>
              <a:cxnLst/>
              <a:rect l="l" t="t" r="r" b="b"/>
              <a:pathLst>
                <a:path w="243160" h="406553" extrusionOk="0">
                  <a:moveTo>
                    <a:pt x="243160" y="342071"/>
                  </a:moveTo>
                  <a:lnTo>
                    <a:pt x="156493" y="406553"/>
                  </a:lnTo>
                  <a:lnTo>
                    <a:pt x="0" y="0"/>
                  </a:lnTo>
                  <a:lnTo>
                    <a:pt x="243160" y="342071"/>
                  </a:lnTo>
                  <a:close/>
                </a:path>
              </a:pathLst>
            </a:custGeom>
            <a:noFill/>
            <a:ln w="12700" cap="flat" cmpd="sng">
              <a:solidFill>
                <a:schemeClr val="lt1"/>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56" name="Google Shape;56;p4"/>
            <p:cNvSpPr/>
            <p:nvPr/>
          </p:nvSpPr>
          <p:spPr>
            <a:xfrm rot="-4406895">
              <a:off x="4152588" y="3654247"/>
              <a:ext cx="692798" cy="510610"/>
            </a:xfrm>
            <a:custGeom>
              <a:avLst/>
              <a:gdLst/>
              <a:ahLst/>
              <a:cxnLst/>
              <a:rect l="l" t="t" r="r" b="b"/>
              <a:pathLst>
                <a:path w="692798" h="510610" extrusionOk="0">
                  <a:moveTo>
                    <a:pt x="692798" y="224339"/>
                  </a:moveTo>
                  <a:lnTo>
                    <a:pt x="308036" y="510610"/>
                  </a:lnTo>
                  <a:lnTo>
                    <a:pt x="64876" y="168539"/>
                  </a:lnTo>
                  <a:lnTo>
                    <a:pt x="0" y="0"/>
                  </a:lnTo>
                  <a:lnTo>
                    <a:pt x="692798" y="224339"/>
                  </a:lnTo>
                  <a:close/>
                </a:path>
              </a:pathLst>
            </a:custGeom>
            <a:noFill/>
            <a:ln w="12700" cap="flat" cmpd="sng">
              <a:solidFill>
                <a:schemeClr val="lt1"/>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57" name="Google Shape;57;p4"/>
            <p:cNvSpPr/>
            <p:nvPr/>
          </p:nvSpPr>
          <p:spPr>
            <a:xfrm rot="4308689">
              <a:off x="3831248" y="2441608"/>
              <a:ext cx="648657" cy="777553"/>
            </a:xfrm>
            <a:custGeom>
              <a:avLst/>
              <a:gdLst/>
              <a:ahLst/>
              <a:cxnLst/>
              <a:rect l="l" t="t" r="r" b="b"/>
              <a:pathLst>
                <a:path w="648657" h="777553" extrusionOk="0">
                  <a:moveTo>
                    <a:pt x="0" y="777553"/>
                  </a:moveTo>
                  <a:lnTo>
                    <a:pt x="255474" y="0"/>
                  </a:lnTo>
                  <a:lnTo>
                    <a:pt x="648657" y="713937"/>
                  </a:lnTo>
                  <a:lnTo>
                    <a:pt x="0" y="777553"/>
                  </a:lnTo>
                  <a:close/>
                </a:path>
              </a:pathLst>
            </a:custGeom>
            <a:noFill/>
            <a:ln w="12700" cap="flat" cmpd="sng">
              <a:solidFill>
                <a:schemeClr val="lt1"/>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grpSp>
      <p:sp>
        <p:nvSpPr>
          <p:cNvPr id="58" name="Google Shape;58;p4"/>
          <p:cNvSpPr>
            <a:spLocks noGrp="1"/>
          </p:cNvSpPr>
          <p:nvPr>
            <p:ph type="pic" idx="8"/>
          </p:nvPr>
        </p:nvSpPr>
        <p:spPr>
          <a:xfrm>
            <a:off x="7405874" y="4835817"/>
            <a:ext cx="691688" cy="691688"/>
          </a:xfrm>
          <a:prstGeom prst="rect">
            <a:avLst/>
          </a:prstGeom>
          <a:noFill/>
          <a:ln>
            <a:noFill/>
          </a:ln>
        </p:spPr>
        <p:txBody>
          <a:bodyPr spcFirstLastPara="1" wrap="square" lIns="0" tIns="0" rIns="0" bIns="0" anchor="t" anchorCtr="0"/>
          <a:lstStyle>
            <a:lvl1pPr marR="0" lvl="0" algn="l" rtl="0">
              <a:lnSpc>
                <a:spcPct val="90000"/>
              </a:lnSpc>
              <a:spcBef>
                <a:spcPts val="1000"/>
              </a:spcBef>
              <a:spcAft>
                <a:spcPts val="0"/>
              </a:spcAft>
              <a:buClr>
                <a:srgbClr val="3F3F3F"/>
              </a:buClr>
              <a:buSzPts val="1800"/>
              <a:buFont typeface="Arial"/>
              <a:buNone/>
              <a:defRPr sz="1800" b="0" i="0" u="none" strike="noStrike" cap="none">
                <a:solidFill>
                  <a:srgbClr val="3F3F3F"/>
                </a:solidFill>
                <a:latin typeface="Calibri"/>
                <a:ea typeface="Calibri"/>
                <a:cs typeface="Calibri"/>
                <a:sym typeface="Calibri"/>
              </a:defRPr>
            </a:lvl1pPr>
            <a:lvl2pPr marR="0" lvl="1"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R="0" lvl="2"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R="0" lvl="3"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R="0" lvl="4"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R="0" lvl="5"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R="0" lvl="6"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R="0" lvl="7"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R="0" lvl="8"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59" name="Google Shape;59;p4"/>
          <p:cNvSpPr>
            <a:spLocks noGrp="1"/>
          </p:cNvSpPr>
          <p:nvPr>
            <p:ph type="pic" idx="9"/>
          </p:nvPr>
        </p:nvSpPr>
        <p:spPr>
          <a:xfrm>
            <a:off x="7405874" y="3271181"/>
            <a:ext cx="691688" cy="691688"/>
          </a:xfrm>
          <a:prstGeom prst="rect">
            <a:avLst/>
          </a:prstGeom>
          <a:noFill/>
          <a:ln>
            <a:noFill/>
          </a:ln>
        </p:spPr>
        <p:txBody>
          <a:bodyPr spcFirstLastPara="1" wrap="square" lIns="0" tIns="0" rIns="0" bIns="0" anchor="t" anchorCtr="0"/>
          <a:lstStyle>
            <a:lvl1pPr marR="0" lvl="0" algn="l" rtl="0">
              <a:lnSpc>
                <a:spcPct val="90000"/>
              </a:lnSpc>
              <a:spcBef>
                <a:spcPts val="1000"/>
              </a:spcBef>
              <a:spcAft>
                <a:spcPts val="0"/>
              </a:spcAft>
              <a:buClr>
                <a:srgbClr val="3F3F3F"/>
              </a:buClr>
              <a:buSzPts val="1800"/>
              <a:buFont typeface="Arial"/>
              <a:buNone/>
              <a:defRPr sz="1800" b="0" i="0" u="none" strike="noStrike" cap="none">
                <a:solidFill>
                  <a:srgbClr val="3F3F3F"/>
                </a:solidFill>
                <a:latin typeface="Calibri"/>
                <a:ea typeface="Calibri"/>
                <a:cs typeface="Calibri"/>
                <a:sym typeface="Calibri"/>
              </a:defRPr>
            </a:lvl1pPr>
            <a:lvl2pPr marR="0" lvl="1"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R="0" lvl="2"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R="0" lvl="3"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R="0" lvl="4"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R="0" lvl="5"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R="0" lvl="6"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R="0" lvl="7"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R="0" lvl="8"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60" name="Google Shape;60;p4"/>
          <p:cNvSpPr>
            <a:spLocks noGrp="1"/>
          </p:cNvSpPr>
          <p:nvPr>
            <p:ph type="pic" idx="13"/>
          </p:nvPr>
        </p:nvSpPr>
        <p:spPr>
          <a:xfrm>
            <a:off x="7405874" y="1706545"/>
            <a:ext cx="691688" cy="691688"/>
          </a:xfrm>
          <a:prstGeom prst="rect">
            <a:avLst/>
          </a:prstGeom>
          <a:noFill/>
          <a:ln>
            <a:noFill/>
          </a:ln>
        </p:spPr>
        <p:txBody>
          <a:bodyPr spcFirstLastPara="1" wrap="square" lIns="0" tIns="0" rIns="0" bIns="0" anchor="t" anchorCtr="0"/>
          <a:lstStyle>
            <a:lvl1pPr marR="0" lvl="0" algn="l" rtl="0">
              <a:lnSpc>
                <a:spcPct val="90000"/>
              </a:lnSpc>
              <a:spcBef>
                <a:spcPts val="1000"/>
              </a:spcBef>
              <a:spcAft>
                <a:spcPts val="0"/>
              </a:spcAft>
              <a:buClr>
                <a:srgbClr val="3F3F3F"/>
              </a:buClr>
              <a:buSzPts val="1800"/>
              <a:buFont typeface="Arial"/>
              <a:buNone/>
              <a:defRPr sz="1800" b="0" i="0" u="none" strike="noStrike" cap="none">
                <a:solidFill>
                  <a:srgbClr val="3F3F3F"/>
                </a:solidFill>
                <a:latin typeface="Calibri"/>
                <a:ea typeface="Calibri"/>
                <a:cs typeface="Calibri"/>
                <a:sym typeface="Calibri"/>
              </a:defRPr>
            </a:lvl1pPr>
            <a:lvl2pPr marR="0" lvl="1"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R="0" lvl="2"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R="0" lvl="3"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R="0" lvl="4"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R="0" lvl="5"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R="0" lvl="6"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R="0" lvl="7"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R="0" lvl="8"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Tree>
    <p:extLst>
      <p:ext uri="{BB962C8B-B14F-4D97-AF65-F5344CB8AC3E}">
        <p14:creationId xmlns:p14="http://schemas.microsoft.com/office/powerpoint/2010/main" val="2764492821"/>
      </p:ext>
    </p:extLst>
  </p:cSld>
  <p:clrMapOvr>
    <a:masterClrMapping/>
  </p:clrMapOvr>
</p:sldLayout>
</file>

<file path=ppt/slideLayouts/slideLayout262.xml><?xml version="1.0" encoding="utf-8"?>
<p:sldLayout xmlns:a="http://schemas.openxmlformats.org/drawingml/2006/main" xmlns:r="http://schemas.openxmlformats.org/officeDocument/2006/relationships" xmlns:p="http://schemas.openxmlformats.org/presentationml/2006/main" matchingName="Digital Product">
  <p:cSld name="Digital Product">
    <p:spTree>
      <p:nvGrpSpPr>
        <p:cNvPr id="1" name="Shape 61"/>
        <p:cNvGrpSpPr/>
        <p:nvPr/>
      </p:nvGrpSpPr>
      <p:grpSpPr>
        <a:xfrm>
          <a:off x="0" y="0"/>
          <a:ext cx="0" cy="0"/>
          <a:chOff x="0" y="0"/>
          <a:chExt cx="0" cy="0"/>
        </a:xfrm>
      </p:grpSpPr>
      <p:sp>
        <p:nvSpPr>
          <p:cNvPr id="62" name="Google Shape;62;p5"/>
          <p:cNvSpPr/>
          <p:nvPr/>
        </p:nvSpPr>
        <p:spPr>
          <a:xfrm rot="-2339177">
            <a:off x="10216425" y="538864"/>
            <a:ext cx="467362" cy="344458"/>
          </a:xfrm>
          <a:custGeom>
            <a:avLst/>
            <a:gdLst/>
            <a:ahLst/>
            <a:cxnLst/>
            <a:rect l="l" t="t" r="r" b="b"/>
            <a:pathLst>
              <a:path w="692798" h="510610" extrusionOk="0">
                <a:moveTo>
                  <a:pt x="692798" y="224339"/>
                </a:moveTo>
                <a:lnTo>
                  <a:pt x="308036" y="510610"/>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63" name="Google Shape;63;p5"/>
          <p:cNvSpPr/>
          <p:nvPr/>
        </p:nvSpPr>
        <p:spPr>
          <a:xfrm rot="-1222373">
            <a:off x="10678141" y="849218"/>
            <a:ext cx="316887" cy="233554"/>
          </a:xfrm>
          <a:custGeom>
            <a:avLst/>
            <a:gdLst/>
            <a:ahLst/>
            <a:cxnLst/>
            <a:rect l="l" t="t" r="r" b="b"/>
            <a:pathLst>
              <a:path w="692798" h="510610" extrusionOk="0">
                <a:moveTo>
                  <a:pt x="692798" y="224339"/>
                </a:moveTo>
                <a:lnTo>
                  <a:pt x="308036" y="510610"/>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64" name="Google Shape;64;p5"/>
          <p:cNvSpPr/>
          <p:nvPr/>
        </p:nvSpPr>
        <p:spPr>
          <a:xfrm rot="-2339177">
            <a:off x="10717367" y="620572"/>
            <a:ext cx="250689" cy="184764"/>
          </a:xfrm>
          <a:custGeom>
            <a:avLst/>
            <a:gdLst/>
            <a:ahLst/>
            <a:cxnLst/>
            <a:rect l="l" t="t" r="r" b="b"/>
            <a:pathLst>
              <a:path w="692798" h="510610" extrusionOk="0">
                <a:moveTo>
                  <a:pt x="692798" y="224339"/>
                </a:moveTo>
                <a:lnTo>
                  <a:pt x="308036" y="510610"/>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65" name="Google Shape;65;p5"/>
          <p:cNvSpPr/>
          <p:nvPr/>
        </p:nvSpPr>
        <p:spPr>
          <a:xfrm rot="-1789612">
            <a:off x="11064926" y="781602"/>
            <a:ext cx="216995" cy="159931"/>
          </a:xfrm>
          <a:custGeom>
            <a:avLst/>
            <a:gdLst/>
            <a:ahLst/>
            <a:cxnLst/>
            <a:rect l="l" t="t" r="r" b="b"/>
            <a:pathLst>
              <a:path w="692798" h="510610" extrusionOk="0">
                <a:moveTo>
                  <a:pt x="692798" y="224339"/>
                </a:moveTo>
                <a:lnTo>
                  <a:pt x="308036" y="510610"/>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66" name="Google Shape;66;p5"/>
          <p:cNvSpPr/>
          <p:nvPr/>
        </p:nvSpPr>
        <p:spPr>
          <a:xfrm rot="-3322149">
            <a:off x="11152527" y="382052"/>
            <a:ext cx="216995" cy="159931"/>
          </a:xfrm>
          <a:custGeom>
            <a:avLst/>
            <a:gdLst/>
            <a:ahLst/>
            <a:cxnLst/>
            <a:rect l="l" t="t" r="r" b="b"/>
            <a:pathLst>
              <a:path w="692798" h="510610" extrusionOk="0">
                <a:moveTo>
                  <a:pt x="692798" y="224339"/>
                </a:moveTo>
                <a:lnTo>
                  <a:pt x="308036" y="510610"/>
                </a:lnTo>
                <a:lnTo>
                  <a:pt x="64876" y="168539"/>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67" name="Google Shape;67;p5"/>
          <p:cNvSpPr/>
          <p:nvPr/>
        </p:nvSpPr>
        <p:spPr>
          <a:xfrm rot="-838582">
            <a:off x="11545452" y="1030689"/>
            <a:ext cx="162256" cy="119587"/>
          </a:xfrm>
          <a:custGeom>
            <a:avLst/>
            <a:gdLst/>
            <a:ahLst/>
            <a:cxnLst/>
            <a:rect l="l" t="t" r="r" b="b"/>
            <a:pathLst>
              <a:path w="692798" h="510610" extrusionOk="0">
                <a:moveTo>
                  <a:pt x="692798" y="224339"/>
                </a:moveTo>
                <a:lnTo>
                  <a:pt x="308036" y="510610"/>
                </a:lnTo>
                <a:lnTo>
                  <a:pt x="64876" y="168539"/>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68" name="Google Shape;68;p5"/>
          <p:cNvSpPr/>
          <p:nvPr/>
        </p:nvSpPr>
        <p:spPr>
          <a:xfrm rot="-4284707">
            <a:off x="11756248" y="247552"/>
            <a:ext cx="216995" cy="159931"/>
          </a:xfrm>
          <a:custGeom>
            <a:avLst/>
            <a:gdLst/>
            <a:ahLst/>
            <a:cxnLst/>
            <a:rect l="l" t="t" r="r" b="b"/>
            <a:pathLst>
              <a:path w="692798" h="510610" extrusionOk="0">
                <a:moveTo>
                  <a:pt x="692798" y="224339"/>
                </a:moveTo>
                <a:lnTo>
                  <a:pt x="308036" y="510610"/>
                </a:lnTo>
                <a:lnTo>
                  <a:pt x="64876" y="168539"/>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69" name="Google Shape;69;p5"/>
          <p:cNvSpPr/>
          <p:nvPr/>
        </p:nvSpPr>
        <p:spPr>
          <a:xfrm rot="-1517764">
            <a:off x="11448108" y="631127"/>
            <a:ext cx="216995" cy="159931"/>
          </a:xfrm>
          <a:custGeom>
            <a:avLst/>
            <a:gdLst/>
            <a:ahLst/>
            <a:cxnLst/>
            <a:rect l="l" t="t" r="r" b="b"/>
            <a:pathLst>
              <a:path w="692798" h="510610" extrusionOk="0">
                <a:moveTo>
                  <a:pt x="692798" y="224339"/>
                </a:moveTo>
                <a:lnTo>
                  <a:pt x="308036" y="510610"/>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70" name="Google Shape;70;p5"/>
          <p:cNvSpPr/>
          <p:nvPr/>
        </p:nvSpPr>
        <p:spPr>
          <a:xfrm rot="-1720268">
            <a:off x="11668879" y="824433"/>
            <a:ext cx="216995" cy="159931"/>
          </a:xfrm>
          <a:custGeom>
            <a:avLst/>
            <a:gdLst/>
            <a:ahLst/>
            <a:cxnLst/>
            <a:rect l="l" t="t" r="r" b="b"/>
            <a:pathLst>
              <a:path w="692798" h="510610" extrusionOk="0">
                <a:moveTo>
                  <a:pt x="692798" y="224339"/>
                </a:moveTo>
                <a:lnTo>
                  <a:pt x="308036" y="510610"/>
                </a:lnTo>
                <a:lnTo>
                  <a:pt x="64876" y="168539"/>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71" name="Google Shape;71;p5"/>
          <p:cNvSpPr/>
          <p:nvPr/>
        </p:nvSpPr>
        <p:spPr>
          <a:xfrm rot="328041">
            <a:off x="10094502" y="901548"/>
            <a:ext cx="579699" cy="606799"/>
          </a:xfrm>
          <a:custGeom>
            <a:avLst/>
            <a:gdLst/>
            <a:ahLst/>
            <a:cxnLst/>
            <a:rect l="l" t="t" r="r" b="b"/>
            <a:pathLst>
              <a:path w="487806" h="510610" extrusionOk="0">
                <a:moveTo>
                  <a:pt x="487806" y="171848"/>
                </a:moveTo>
                <a:lnTo>
                  <a:pt x="308036" y="510610"/>
                </a:lnTo>
                <a:lnTo>
                  <a:pt x="0" y="0"/>
                </a:lnTo>
                <a:lnTo>
                  <a:pt x="487806" y="171848"/>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72" name="Google Shape;72;p5"/>
          <p:cNvSpPr/>
          <p:nvPr/>
        </p:nvSpPr>
        <p:spPr>
          <a:xfrm>
            <a:off x="10871770" y="1202556"/>
            <a:ext cx="316887" cy="233554"/>
          </a:xfrm>
          <a:custGeom>
            <a:avLst/>
            <a:gdLst/>
            <a:ahLst/>
            <a:cxnLst/>
            <a:rect l="l" t="t" r="r" b="b"/>
            <a:pathLst>
              <a:path w="692798" h="510610" extrusionOk="0">
                <a:moveTo>
                  <a:pt x="692798" y="224339"/>
                </a:moveTo>
                <a:lnTo>
                  <a:pt x="308036" y="510610"/>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73" name="Google Shape;73;p5"/>
          <p:cNvSpPr/>
          <p:nvPr/>
        </p:nvSpPr>
        <p:spPr>
          <a:xfrm rot="-838582">
            <a:off x="11512604" y="1484835"/>
            <a:ext cx="162256" cy="119587"/>
          </a:xfrm>
          <a:custGeom>
            <a:avLst/>
            <a:gdLst/>
            <a:ahLst/>
            <a:cxnLst/>
            <a:rect l="l" t="t" r="r" b="b"/>
            <a:pathLst>
              <a:path w="692798" h="510610" extrusionOk="0">
                <a:moveTo>
                  <a:pt x="692798" y="224339"/>
                </a:moveTo>
                <a:lnTo>
                  <a:pt x="308036" y="510610"/>
                </a:lnTo>
                <a:lnTo>
                  <a:pt x="64876" y="168539"/>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74" name="Google Shape;74;p5"/>
          <p:cNvSpPr/>
          <p:nvPr/>
        </p:nvSpPr>
        <p:spPr>
          <a:xfrm rot="1160487">
            <a:off x="10291662" y="1614015"/>
            <a:ext cx="316887" cy="233554"/>
          </a:xfrm>
          <a:custGeom>
            <a:avLst/>
            <a:gdLst/>
            <a:ahLst/>
            <a:cxnLst/>
            <a:rect l="l" t="t" r="r" b="b"/>
            <a:pathLst>
              <a:path w="692798" h="510610" extrusionOk="0">
                <a:moveTo>
                  <a:pt x="692798" y="224339"/>
                </a:moveTo>
                <a:lnTo>
                  <a:pt x="308036" y="510610"/>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75" name="Google Shape;75;p5"/>
          <p:cNvSpPr/>
          <p:nvPr/>
        </p:nvSpPr>
        <p:spPr>
          <a:xfrm rot="803026">
            <a:off x="11586107" y="2015428"/>
            <a:ext cx="162256" cy="119587"/>
          </a:xfrm>
          <a:custGeom>
            <a:avLst/>
            <a:gdLst/>
            <a:ahLst/>
            <a:cxnLst/>
            <a:rect l="l" t="t" r="r" b="b"/>
            <a:pathLst>
              <a:path w="692798" h="510610" extrusionOk="0">
                <a:moveTo>
                  <a:pt x="692798" y="224339"/>
                </a:moveTo>
                <a:lnTo>
                  <a:pt x="308036" y="510610"/>
                </a:lnTo>
                <a:lnTo>
                  <a:pt x="64876" y="168539"/>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grpSp>
        <p:nvGrpSpPr>
          <p:cNvPr id="76" name="Google Shape;76;p5"/>
          <p:cNvGrpSpPr/>
          <p:nvPr/>
        </p:nvGrpSpPr>
        <p:grpSpPr>
          <a:xfrm>
            <a:off x="3383602" y="1013721"/>
            <a:ext cx="7749965" cy="5100743"/>
            <a:chOff x="510811" y="938373"/>
            <a:chExt cx="8073393" cy="5313612"/>
          </a:xfrm>
        </p:grpSpPr>
        <p:sp>
          <p:nvSpPr>
            <p:cNvPr id="77" name="Google Shape;77;p5"/>
            <p:cNvSpPr/>
            <p:nvPr/>
          </p:nvSpPr>
          <p:spPr>
            <a:xfrm>
              <a:off x="877709" y="938373"/>
              <a:ext cx="7339600" cy="5234482"/>
            </a:xfrm>
            <a:prstGeom prst="round2SameRect">
              <a:avLst>
                <a:gd name="adj1" fmla="val 5601"/>
                <a:gd name="adj2" fmla="val 0"/>
              </a:avLst>
            </a:prstGeom>
            <a:solidFill>
              <a:srgbClr val="D8D8D8"/>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78" name="Google Shape;78;p5"/>
            <p:cNvSpPr/>
            <p:nvPr/>
          </p:nvSpPr>
          <p:spPr>
            <a:xfrm>
              <a:off x="930758" y="995668"/>
              <a:ext cx="7233502" cy="5177187"/>
            </a:xfrm>
            <a:prstGeom prst="round2SameRect">
              <a:avLst>
                <a:gd name="adj1" fmla="val 4499"/>
                <a:gd name="adj2" fmla="val 0"/>
              </a:avLst>
            </a:prstGeom>
            <a:solidFill>
              <a:schemeClr val="lt1"/>
            </a:solidFill>
            <a:ln w="9525" cap="flat" cmpd="sng">
              <a:solidFill>
                <a:schemeClr val="accent1"/>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79" name="Google Shape;79;p5"/>
            <p:cNvSpPr/>
            <p:nvPr/>
          </p:nvSpPr>
          <p:spPr>
            <a:xfrm rot="-5400000">
              <a:off x="2264894" y="295974"/>
              <a:ext cx="4565229" cy="6599909"/>
            </a:xfrm>
            <a:prstGeom prst="roundRect">
              <a:avLst>
                <a:gd name="adj" fmla="val 1476"/>
              </a:avLst>
            </a:prstGeom>
            <a:solidFill>
              <a:schemeClr val="lt1"/>
            </a:solidFill>
            <a:ln w="9525" cap="flat" cmpd="sng">
              <a:solidFill>
                <a:srgbClr val="D2CDB0"/>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80" name="Google Shape;80;p5"/>
            <p:cNvSpPr/>
            <p:nvPr/>
          </p:nvSpPr>
          <p:spPr>
            <a:xfrm rot="10800000">
              <a:off x="510811" y="5998253"/>
              <a:ext cx="8073393" cy="248975"/>
            </a:xfrm>
            <a:prstGeom prst="round2SameRect">
              <a:avLst>
                <a:gd name="adj1" fmla="val 50000"/>
                <a:gd name="adj2" fmla="val 0"/>
              </a:avLst>
            </a:prstGeom>
            <a:solidFill>
              <a:schemeClr val="lt1"/>
            </a:solidFill>
            <a:ln w="9525" cap="flat" cmpd="sng">
              <a:solidFill>
                <a:schemeClr val="accent1"/>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81" name="Google Shape;81;p5"/>
            <p:cNvSpPr/>
            <p:nvPr/>
          </p:nvSpPr>
          <p:spPr>
            <a:xfrm>
              <a:off x="3668019" y="6206338"/>
              <a:ext cx="1758981" cy="45647"/>
            </a:xfrm>
            <a:prstGeom prst="round2SameRect">
              <a:avLst>
                <a:gd name="adj1" fmla="val 50000"/>
                <a:gd name="adj2" fmla="val 0"/>
              </a:avLst>
            </a:prstGeom>
            <a:gradFill>
              <a:gsLst>
                <a:gs pos="0">
                  <a:srgbClr val="000000">
                    <a:alpha val="0"/>
                  </a:srgbClr>
                </a:gs>
                <a:gs pos="100000">
                  <a:srgbClr val="000000">
                    <a:alpha val="30980"/>
                  </a:srgbClr>
                </a:gs>
              </a:gsLst>
              <a:lin ang="16200000" scaled="0"/>
            </a:gra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82" name="Google Shape;82;p5"/>
            <p:cNvSpPr/>
            <p:nvPr/>
          </p:nvSpPr>
          <p:spPr>
            <a:xfrm rot="-5400000">
              <a:off x="4660498" y="1119143"/>
              <a:ext cx="48680" cy="48680"/>
            </a:xfrm>
            <a:prstGeom prst="ellipse">
              <a:avLst/>
            </a:prstGeom>
            <a:solidFill>
              <a:srgbClr val="D8D8D8"/>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83" name="Google Shape;83;p5"/>
            <p:cNvSpPr/>
            <p:nvPr/>
          </p:nvSpPr>
          <p:spPr>
            <a:xfrm rot="-5400000">
              <a:off x="4505961" y="1106017"/>
              <a:ext cx="83096" cy="83096"/>
            </a:xfrm>
            <a:prstGeom prst="ellipse">
              <a:avLst/>
            </a:prstGeom>
            <a:solidFill>
              <a:srgbClr val="D8D8D8"/>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84" name="Google Shape;84;p5"/>
            <p:cNvSpPr/>
            <p:nvPr/>
          </p:nvSpPr>
          <p:spPr>
            <a:xfrm rot="-5400000">
              <a:off x="4524686" y="1124741"/>
              <a:ext cx="45647" cy="45647"/>
            </a:xfrm>
            <a:prstGeom prst="ellipse">
              <a:avLst/>
            </a:prstGeom>
            <a:solidFill>
              <a:srgbClr val="D8D8D8"/>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grpSp>
      <p:sp>
        <p:nvSpPr>
          <p:cNvPr id="85" name="Google Shape;85;p5"/>
          <p:cNvSpPr txBox="1">
            <a:spLocks noGrp="1"/>
          </p:cNvSpPr>
          <p:nvPr>
            <p:ph type="body" idx="1"/>
          </p:nvPr>
        </p:nvSpPr>
        <p:spPr>
          <a:xfrm>
            <a:off x="432000" y="1152000"/>
            <a:ext cx="2951603" cy="2196235"/>
          </a:xfrm>
          <a:prstGeom prst="rect">
            <a:avLst/>
          </a:prstGeom>
          <a:noFill/>
          <a:ln>
            <a:noFill/>
          </a:ln>
        </p:spPr>
        <p:txBody>
          <a:bodyPr spcFirstLastPara="1" wrap="square" lIns="0" tIns="0" rIns="0" bIns="0" anchor="b" anchorCtr="0"/>
          <a:lstStyle>
            <a:lvl1pPr marL="457200" marR="0" lvl="0" indent="-228600" algn="l" rtl="0">
              <a:lnSpc>
                <a:spcPct val="90000"/>
              </a:lnSpc>
              <a:spcBef>
                <a:spcPts val="1000"/>
              </a:spcBef>
              <a:spcAft>
                <a:spcPts val="0"/>
              </a:spcAft>
              <a:buClr>
                <a:srgbClr val="3F3F3F"/>
              </a:buClr>
              <a:buSzPts val="2800"/>
              <a:buFont typeface="Arial"/>
              <a:buNone/>
              <a:defRPr sz="2800" b="0" i="0" u="none" strike="noStrike" cap="none">
                <a:solidFill>
                  <a:srgbClr val="3F3F3F"/>
                </a:solidFill>
                <a:latin typeface="Calibri"/>
                <a:ea typeface="Calibri"/>
                <a:cs typeface="Calibri"/>
                <a:sym typeface="Calibri"/>
              </a:defRPr>
            </a:lvl1pPr>
            <a:lvl2pPr marL="914400" marR="0" lvl="1" indent="-228600" algn="l" rtl="0">
              <a:lnSpc>
                <a:spcPct val="90000"/>
              </a:lnSpc>
              <a:spcBef>
                <a:spcPts val="500"/>
              </a:spcBef>
              <a:spcAft>
                <a:spcPts val="0"/>
              </a:spcAft>
              <a:buClr>
                <a:srgbClr val="3F3F3F"/>
              </a:buClr>
              <a:buSzPts val="2400"/>
              <a:buFont typeface="Arial"/>
              <a:buNone/>
              <a:defRPr sz="2400" b="0" i="0" u="none" strike="noStrike" cap="none">
                <a:solidFill>
                  <a:srgbClr val="3F3F3F"/>
                </a:solidFill>
                <a:latin typeface="Calibri"/>
                <a:ea typeface="Calibri"/>
                <a:cs typeface="Calibri"/>
                <a:sym typeface="Calibri"/>
              </a:defRPr>
            </a:lvl2pPr>
            <a:lvl3pPr marL="1371600" marR="0" lvl="2" indent="-228600" algn="l" rtl="0">
              <a:lnSpc>
                <a:spcPct val="90000"/>
              </a:lnSpc>
              <a:spcBef>
                <a:spcPts val="500"/>
              </a:spcBef>
              <a:spcAft>
                <a:spcPts val="0"/>
              </a:spcAft>
              <a:buClr>
                <a:srgbClr val="3F3F3F"/>
              </a:buClr>
              <a:buSzPts val="2000"/>
              <a:buFont typeface="Arial"/>
              <a:buNone/>
              <a:defRPr sz="2000" b="0" i="0" u="none" strike="noStrike" cap="none">
                <a:solidFill>
                  <a:srgbClr val="3F3F3F"/>
                </a:solidFill>
                <a:latin typeface="Calibri"/>
                <a:ea typeface="Calibri"/>
                <a:cs typeface="Calibri"/>
                <a:sym typeface="Calibri"/>
              </a:defRPr>
            </a:lvl3pPr>
            <a:lvl4pPr marL="1828800" marR="0" lvl="3" indent="-228600" algn="l" rtl="0">
              <a:lnSpc>
                <a:spcPct val="90000"/>
              </a:lnSpc>
              <a:spcBef>
                <a:spcPts val="500"/>
              </a:spcBef>
              <a:spcAft>
                <a:spcPts val="0"/>
              </a:spcAft>
              <a:buClr>
                <a:srgbClr val="3F3F3F"/>
              </a:buClr>
              <a:buSzPts val="2000"/>
              <a:buFont typeface="Arial"/>
              <a:buNone/>
              <a:defRPr sz="2000" b="0" i="0" u="none" strike="noStrike" cap="none">
                <a:solidFill>
                  <a:srgbClr val="3F3F3F"/>
                </a:solidFill>
                <a:latin typeface="Calibri"/>
                <a:ea typeface="Calibri"/>
                <a:cs typeface="Calibri"/>
                <a:sym typeface="Calibri"/>
              </a:defRPr>
            </a:lvl4pPr>
            <a:lvl5pPr marL="2286000" marR="0" lvl="4" indent="-228600" algn="l" rtl="0">
              <a:lnSpc>
                <a:spcPct val="90000"/>
              </a:lnSpc>
              <a:spcBef>
                <a:spcPts val="500"/>
              </a:spcBef>
              <a:spcAft>
                <a:spcPts val="0"/>
              </a:spcAft>
              <a:buClr>
                <a:srgbClr val="3F3F3F"/>
              </a:buClr>
              <a:buSzPts val="2000"/>
              <a:buFont typeface="Arial"/>
              <a:buNone/>
              <a:defRPr sz="20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86" name="Google Shape;86;p5"/>
          <p:cNvSpPr txBox="1">
            <a:spLocks noGrp="1"/>
          </p:cNvSpPr>
          <p:nvPr>
            <p:ph type="title"/>
          </p:nvPr>
        </p:nvSpPr>
        <p:spPr>
          <a:xfrm>
            <a:off x="432000" y="432000"/>
            <a:ext cx="11340000" cy="432000"/>
          </a:xfrm>
          <a:prstGeom prst="rect">
            <a:avLst/>
          </a:prstGeom>
          <a:noFill/>
          <a:ln>
            <a:noFill/>
          </a:ln>
        </p:spPr>
        <p:txBody>
          <a:bodyPr spcFirstLastPara="1" wrap="square" lIns="0" tIns="0" rIns="0" bIns="0" anchor="ctr" anchorCtr="0"/>
          <a:lstStyle>
            <a:lvl1pPr marR="0" lvl="0" algn="l" rtl="0">
              <a:lnSpc>
                <a:spcPct val="90000"/>
              </a:lnSpc>
              <a:spcBef>
                <a:spcPts val="0"/>
              </a:spcBef>
              <a:spcAft>
                <a:spcPts val="0"/>
              </a:spcAft>
              <a:buClr>
                <a:srgbClr val="3F3F3F"/>
              </a:buClr>
              <a:buSzPts val="4800"/>
              <a:buFont typeface="Economica"/>
              <a:buNone/>
              <a:defRPr sz="4800" b="0" i="0" u="none" strike="noStrike" cap="none">
                <a:solidFill>
                  <a:srgbClr val="3F3F3F"/>
                </a:solidFill>
                <a:latin typeface="Economica"/>
                <a:ea typeface="Economica"/>
                <a:cs typeface="Economica"/>
                <a:sym typeface="Economica"/>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endParaRPr/>
          </a:p>
        </p:txBody>
      </p:sp>
      <p:sp>
        <p:nvSpPr>
          <p:cNvPr id="87" name="Google Shape;87;p5"/>
          <p:cNvSpPr txBox="1">
            <a:spLocks noGrp="1"/>
          </p:cNvSpPr>
          <p:nvPr>
            <p:ph type="ftr" idx="11"/>
          </p:nvPr>
        </p:nvSpPr>
        <p:spPr>
          <a:xfrm>
            <a:off x="431999" y="6188628"/>
            <a:ext cx="8784941" cy="365125"/>
          </a:xfrm>
          <a:prstGeom prst="rect">
            <a:avLst/>
          </a:prstGeom>
          <a:noFill/>
          <a:ln>
            <a:noFill/>
          </a:ln>
        </p:spPr>
        <p:txBody>
          <a:bodyPr spcFirstLastPara="1" wrap="square" lIns="0" tIns="0" rIns="0" bIns="0" anchor="ctr" anchorCtr="0"/>
          <a:lstStyle>
            <a:lvl1pPr marR="0" lvl="0" algn="l" rtl="0">
              <a:spcBef>
                <a:spcPts val="0"/>
              </a:spcBef>
              <a:spcAft>
                <a:spcPts val="0"/>
              </a:spcAft>
              <a:buSzPts val="1400"/>
              <a:buNone/>
              <a:defRPr sz="1200" b="0" i="0" u="none" strike="noStrike" cap="none">
                <a:solidFill>
                  <a:srgbClr val="3F3F3F"/>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200" b="0" i="0" u="none" strike="noStrike" kern="0" cap="none" spc="0" normalizeH="0" baseline="0" noProof="0">
              <a:ln>
                <a:noFill/>
              </a:ln>
              <a:solidFill>
                <a:srgbClr val="3F3F3F"/>
              </a:solidFill>
              <a:effectLst/>
              <a:uLnTx/>
              <a:uFillTx/>
              <a:latin typeface="Calibri"/>
              <a:cs typeface="Calibri"/>
              <a:sym typeface="Calibri"/>
            </a:endParaRPr>
          </a:p>
        </p:txBody>
      </p:sp>
      <p:sp>
        <p:nvSpPr>
          <p:cNvPr id="88" name="Google Shape;88;p5"/>
          <p:cNvSpPr>
            <a:spLocks noGrp="1"/>
          </p:cNvSpPr>
          <p:nvPr>
            <p:ph type="sldNum" idx="12"/>
          </p:nvPr>
        </p:nvSpPr>
        <p:spPr>
          <a:xfrm>
            <a:off x="11496369" y="6155190"/>
            <a:ext cx="432000" cy="432000"/>
          </a:xfrm>
          <a:prstGeom prst="ellipse">
            <a:avLst/>
          </a:prstGeom>
          <a:noFill/>
          <a:ln w="9525" cap="flat" cmpd="sng">
            <a:solidFill>
              <a:schemeClr val="accent1"/>
            </a:solidFill>
            <a:prstDash val="solid"/>
            <a:round/>
            <a:headEnd type="none" w="sm" len="sm"/>
            <a:tailEnd type="none" w="sm" len="sm"/>
          </a:ln>
        </p:spPr>
        <p:txBody>
          <a:bodyPr spcFirstLastPara="1" wrap="square" lIns="0" tIns="0" rIns="0" bIns="0" anchor="ctr" anchorCtr="0">
            <a:noAutofit/>
          </a:bodyPr>
          <a:lstStyle>
            <a:lvl1pPr marL="0" marR="0" lvl="0" indent="0" algn="ctr" rtl="0">
              <a:spcBef>
                <a:spcPts val="0"/>
              </a:spcBef>
              <a:buNone/>
              <a:defRPr sz="1200" b="1" i="1" u="none" strike="noStrike" cap="none">
                <a:solidFill>
                  <a:srgbClr val="3F3F3F"/>
                </a:solidFill>
                <a:latin typeface="Rockwell"/>
                <a:ea typeface="Rockwell"/>
                <a:cs typeface="Rockwell"/>
                <a:sym typeface="Rockwell"/>
              </a:defRPr>
            </a:lvl1pPr>
            <a:lvl2pPr marL="0" marR="0" lvl="1" indent="0" algn="ctr" rtl="0">
              <a:spcBef>
                <a:spcPts val="0"/>
              </a:spcBef>
              <a:buNone/>
              <a:defRPr sz="1200" b="1" i="1" u="none" strike="noStrike" cap="none">
                <a:solidFill>
                  <a:srgbClr val="3F3F3F"/>
                </a:solidFill>
                <a:latin typeface="Rockwell"/>
                <a:ea typeface="Rockwell"/>
                <a:cs typeface="Rockwell"/>
                <a:sym typeface="Rockwell"/>
              </a:defRPr>
            </a:lvl2pPr>
            <a:lvl3pPr marL="0" marR="0" lvl="2" indent="0" algn="ctr" rtl="0">
              <a:spcBef>
                <a:spcPts val="0"/>
              </a:spcBef>
              <a:buNone/>
              <a:defRPr sz="1200" b="1" i="1" u="none" strike="noStrike" cap="none">
                <a:solidFill>
                  <a:srgbClr val="3F3F3F"/>
                </a:solidFill>
                <a:latin typeface="Rockwell"/>
                <a:ea typeface="Rockwell"/>
                <a:cs typeface="Rockwell"/>
                <a:sym typeface="Rockwell"/>
              </a:defRPr>
            </a:lvl3pPr>
            <a:lvl4pPr marL="0" marR="0" lvl="3" indent="0" algn="ctr" rtl="0">
              <a:spcBef>
                <a:spcPts val="0"/>
              </a:spcBef>
              <a:buNone/>
              <a:defRPr sz="1200" b="1" i="1" u="none" strike="noStrike" cap="none">
                <a:solidFill>
                  <a:srgbClr val="3F3F3F"/>
                </a:solidFill>
                <a:latin typeface="Rockwell"/>
                <a:ea typeface="Rockwell"/>
                <a:cs typeface="Rockwell"/>
                <a:sym typeface="Rockwell"/>
              </a:defRPr>
            </a:lvl4pPr>
            <a:lvl5pPr marL="0" marR="0" lvl="4" indent="0" algn="ctr" rtl="0">
              <a:spcBef>
                <a:spcPts val="0"/>
              </a:spcBef>
              <a:buNone/>
              <a:defRPr sz="1200" b="1" i="1" u="none" strike="noStrike" cap="none">
                <a:solidFill>
                  <a:srgbClr val="3F3F3F"/>
                </a:solidFill>
                <a:latin typeface="Rockwell"/>
                <a:ea typeface="Rockwell"/>
                <a:cs typeface="Rockwell"/>
                <a:sym typeface="Rockwell"/>
              </a:defRPr>
            </a:lvl5pPr>
            <a:lvl6pPr marL="0" marR="0" lvl="5" indent="0" algn="ctr" rtl="0">
              <a:spcBef>
                <a:spcPts val="0"/>
              </a:spcBef>
              <a:buNone/>
              <a:defRPr sz="1200" b="1" i="1" u="none" strike="noStrike" cap="none">
                <a:solidFill>
                  <a:srgbClr val="3F3F3F"/>
                </a:solidFill>
                <a:latin typeface="Rockwell"/>
                <a:ea typeface="Rockwell"/>
                <a:cs typeface="Rockwell"/>
                <a:sym typeface="Rockwell"/>
              </a:defRPr>
            </a:lvl6pPr>
            <a:lvl7pPr marL="0" marR="0" lvl="6" indent="0" algn="ctr" rtl="0">
              <a:spcBef>
                <a:spcPts val="0"/>
              </a:spcBef>
              <a:buNone/>
              <a:defRPr sz="1200" b="1" i="1" u="none" strike="noStrike" cap="none">
                <a:solidFill>
                  <a:srgbClr val="3F3F3F"/>
                </a:solidFill>
                <a:latin typeface="Rockwell"/>
                <a:ea typeface="Rockwell"/>
                <a:cs typeface="Rockwell"/>
                <a:sym typeface="Rockwell"/>
              </a:defRPr>
            </a:lvl7pPr>
            <a:lvl8pPr marL="0" marR="0" lvl="7" indent="0" algn="ctr" rtl="0">
              <a:spcBef>
                <a:spcPts val="0"/>
              </a:spcBef>
              <a:buNone/>
              <a:defRPr sz="1200" b="1" i="1" u="none" strike="noStrike" cap="none">
                <a:solidFill>
                  <a:srgbClr val="3F3F3F"/>
                </a:solidFill>
                <a:latin typeface="Rockwell"/>
                <a:ea typeface="Rockwell"/>
                <a:cs typeface="Rockwell"/>
                <a:sym typeface="Rockwell"/>
              </a:defRPr>
            </a:lvl8pPr>
            <a:lvl9pPr marL="0" marR="0" lvl="8" indent="0" algn="ctr" rtl="0">
              <a:spcBef>
                <a:spcPts val="0"/>
              </a:spcBef>
              <a:buNone/>
              <a:defRPr sz="1200" b="1" i="1" u="none" strike="noStrike" cap="none">
                <a:solidFill>
                  <a:srgbClr val="3F3F3F"/>
                </a:solidFill>
                <a:latin typeface="Rockwell"/>
                <a:ea typeface="Rockwell"/>
                <a:cs typeface="Rockwell"/>
                <a:sym typeface="Rockwell"/>
              </a:defRPr>
            </a:lvl9p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n-US" sz="1200" b="1" i="1" u="none" strike="noStrike" kern="0" cap="none" spc="0" normalizeH="0" baseline="0" noProof="0">
                <a:ln>
                  <a:noFill/>
                </a:ln>
                <a:solidFill>
                  <a:srgbClr val="3F3F3F"/>
                </a:solidFill>
                <a:effectLst/>
                <a:uLnTx/>
                <a:uFillTx/>
                <a:latin typeface="Rockwell"/>
                <a:sym typeface="Rockwell"/>
              </a:rPr>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t>‹#›</a:t>
            </a:fld>
            <a:endParaRPr kumimoji="0" sz="1200" b="1" i="1" u="none" strike="noStrike" kern="0" cap="none" spc="0" normalizeH="0" baseline="0" noProof="0">
              <a:ln>
                <a:noFill/>
              </a:ln>
              <a:solidFill>
                <a:srgbClr val="3F3F3F"/>
              </a:solidFill>
              <a:effectLst/>
              <a:uLnTx/>
              <a:uFillTx/>
              <a:latin typeface="Rockwell"/>
              <a:sym typeface="Rockwell"/>
            </a:endParaRPr>
          </a:p>
        </p:txBody>
      </p:sp>
      <p:sp>
        <p:nvSpPr>
          <p:cNvPr id="89" name="Google Shape;89;p5"/>
          <p:cNvSpPr>
            <a:spLocks noGrp="1"/>
          </p:cNvSpPr>
          <p:nvPr>
            <p:ph type="pic" idx="2"/>
          </p:nvPr>
        </p:nvSpPr>
        <p:spPr>
          <a:xfrm>
            <a:off x="4092796" y="1376357"/>
            <a:ext cx="6333545" cy="4379625"/>
          </a:xfrm>
          <a:prstGeom prst="roundRect">
            <a:avLst>
              <a:gd name="adj" fmla="val 1356"/>
            </a:avLst>
          </a:prstGeom>
          <a:solidFill>
            <a:srgbClr val="F2F2F2"/>
          </a:solidFill>
          <a:ln>
            <a:noFill/>
          </a:ln>
        </p:spPr>
        <p:txBody>
          <a:bodyPr spcFirstLastPara="1" wrap="square" lIns="0" tIns="0" rIns="0" bIns="0" anchor="ctr" anchorCtr="0"/>
          <a:lstStyle>
            <a:lvl1pPr marR="0" lvl="0" algn="ctr" rtl="0">
              <a:lnSpc>
                <a:spcPct val="90000"/>
              </a:lnSpc>
              <a:spcBef>
                <a:spcPts val="1000"/>
              </a:spcBef>
              <a:spcAft>
                <a:spcPts val="0"/>
              </a:spcAft>
              <a:buClr>
                <a:srgbClr val="3F3F3F"/>
              </a:buClr>
              <a:buSzPts val="1100"/>
              <a:buFont typeface="Arial"/>
              <a:buNone/>
              <a:defRPr sz="1100" b="0" i="1" u="none" strike="noStrike" cap="none">
                <a:solidFill>
                  <a:srgbClr val="3F3F3F"/>
                </a:solidFill>
                <a:latin typeface="Times New Roman"/>
                <a:ea typeface="Times New Roman"/>
                <a:cs typeface="Times New Roman"/>
                <a:sym typeface="Times New Roman"/>
              </a:defRPr>
            </a:lvl1pPr>
            <a:lvl2pPr marR="0" lvl="1"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R="0" lvl="2"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R="0" lvl="3"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R="0" lvl="4"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R="0" lvl="5"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R="0" lvl="6"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R="0" lvl="7"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R="0" lvl="8"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90" name="Google Shape;90;p5"/>
          <p:cNvSpPr txBox="1">
            <a:spLocks noGrp="1"/>
          </p:cNvSpPr>
          <p:nvPr>
            <p:ph type="body" idx="3"/>
          </p:nvPr>
        </p:nvSpPr>
        <p:spPr>
          <a:xfrm>
            <a:off x="431800" y="3509766"/>
            <a:ext cx="2951163" cy="2322709"/>
          </a:xfrm>
          <a:prstGeom prst="rect">
            <a:avLst/>
          </a:prstGeom>
          <a:noFill/>
          <a:ln>
            <a:noFill/>
          </a:ln>
        </p:spPr>
        <p:txBody>
          <a:bodyPr spcFirstLastPara="1" wrap="square" lIns="0" tIns="0" rIns="0" bIns="0" anchor="t" anchorCtr="0"/>
          <a:lstStyle>
            <a:lvl1pPr marL="457200" marR="0" lvl="0" indent="-342900" algn="l" rtl="0">
              <a:lnSpc>
                <a:spcPct val="90000"/>
              </a:lnSpc>
              <a:spcBef>
                <a:spcPts val="1000"/>
              </a:spcBef>
              <a:spcAft>
                <a:spcPts val="0"/>
              </a:spcAft>
              <a:buClr>
                <a:srgbClr val="3F3F3F"/>
              </a:buClr>
              <a:buSzPts val="1800"/>
              <a:buFont typeface="Arial"/>
              <a:buChar char="•"/>
              <a:defRPr sz="18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Tree>
    <p:extLst>
      <p:ext uri="{BB962C8B-B14F-4D97-AF65-F5344CB8AC3E}">
        <p14:creationId xmlns:p14="http://schemas.microsoft.com/office/powerpoint/2010/main" val="3084434686"/>
      </p:ext>
    </p:extLst>
  </p:cSld>
  <p:clrMapOvr>
    <a:masterClrMapping/>
  </p:clrMapOvr>
</p:sldLayout>
</file>

<file path=ppt/slideLayouts/slideLayout263.xml><?xml version="1.0" encoding="utf-8"?>
<p:sldLayout xmlns:a="http://schemas.openxmlformats.org/drawingml/2006/main" xmlns:r="http://schemas.openxmlformats.org/officeDocument/2006/relationships" xmlns:p="http://schemas.openxmlformats.org/presentationml/2006/main" matchingName="Large Numbers Option 1">
  <p:cSld name="Large Numbers Option 1">
    <p:spTree>
      <p:nvGrpSpPr>
        <p:cNvPr id="1" name="Shape 91"/>
        <p:cNvGrpSpPr/>
        <p:nvPr/>
      </p:nvGrpSpPr>
      <p:grpSpPr>
        <a:xfrm>
          <a:off x="0" y="0"/>
          <a:ext cx="0" cy="0"/>
          <a:chOff x="0" y="0"/>
          <a:chExt cx="0" cy="0"/>
        </a:xfrm>
      </p:grpSpPr>
      <p:sp>
        <p:nvSpPr>
          <p:cNvPr id="92" name="Google Shape;92;p6"/>
          <p:cNvSpPr/>
          <p:nvPr/>
        </p:nvSpPr>
        <p:spPr>
          <a:xfrm>
            <a:off x="0" y="2539992"/>
            <a:ext cx="5373076" cy="4318008"/>
          </a:xfrm>
          <a:custGeom>
            <a:avLst/>
            <a:gdLst/>
            <a:ahLst/>
            <a:cxnLst/>
            <a:rect l="l" t="t" r="r" b="b"/>
            <a:pathLst>
              <a:path w="5373076" h="4318008" extrusionOk="0">
                <a:moveTo>
                  <a:pt x="4972877" y="1816430"/>
                </a:moveTo>
                <a:lnTo>
                  <a:pt x="5211912" y="2046590"/>
                </a:lnTo>
                <a:lnTo>
                  <a:pt x="4866804" y="2013272"/>
                </a:lnTo>
                <a:close/>
                <a:moveTo>
                  <a:pt x="3721849" y="1808102"/>
                </a:moveTo>
                <a:lnTo>
                  <a:pt x="3854624" y="2524110"/>
                </a:lnTo>
                <a:lnTo>
                  <a:pt x="3419634" y="2322178"/>
                </a:lnTo>
                <a:lnTo>
                  <a:pt x="3604566" y="1945430"/>
                </a:lnTo>
                <a:close/>
                <a:moveTo>
                  <a:pt x="2301472" y="1771765"/>
                </a:moveTo>
                <a:lnTo>
                  <a:pt x="3237442" y="2134997"/>
                </a:lnTo>
                <a:lnTo>
                  <a:pt x="3266331" y="2949530"/>
                </a:lnTo>
                <a:lnTo>
                  <a:pt x="1897852" y="4318008"/>
                </a:lnTo>
                <a:lnTo>
                  <a:pt x="134565" y="4318008"/>
                </a:lnTo>
                <a:lnTo>
                  <a:pt x="0" y="4183443"/>
                </a:lnTo>
                <a:lnTo>
                  <a:pt x="0" y="2855805"/>
                </a:lnTo>
                <a:close/>
                <a:moveTo>
                  <a:pt x="5243699" y="652159"/>
                </a:moveTo>
                <a:lnTo>
                  <a:pt x="5058767" y="1028908"/>
                </a:lnTo>
                <a:lnTo>
                  <a:pt x="4960786" y="983422"/>
                </a:lnTo>
                <a:close/>
                <a:moveTo>
                  <a:pt x="3473588" y="405712"/>
                </a:moveTo>
                <a:lnTo>
                  <a:pt x="4094196" y="1366894"/>
                </a:lnTo>
                <a:lnTo>
                  <a:pt x="3778134" y="1741309"/>
                </a:lnTo>
                <a:lnTo>
                  <a:pt x="2824519" y="1808100"/>
                </a:lnTo>
                <a:close/>
                <a:moveTo>
                  <a:pt x="4454991" y="0"/>
                </a:moveTo>
                <a:lnTo>
                  <a:pt x="5373076" y="32358"/>
                </a:lnTo>
                <a:lnTo>
                  <a:pt x="4628717" y="1349015"/>
                </a:lnTo>
                <a:lnTo>
                  <a:pt x="4094010" y="779481"/>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93" name="Google Shape;93;p6"/>
          <p:cNvSpPr txBox="1">
            <a:spLocks noGrp="1"/>
          </p:cNvSpPr>
          <p:nvPr>
            <p:ph type="title"/>
          </p:nvPr>
        </p:nvSpPr>
        <p:spPr>
          <a:xfrm>
            <a:off x="432000" y="432000"/>
            <a:ext cx="11340000" cy="432000"/>
          </a:xfrm>
          <a:prstGeom prst="rect">
            <a:avLst/>
          </a:prstGeom>
          <a:noFill/>
          <a:ln>
            <a:noFill/>
          </a:ln>
        </p:spPr>
        <p:txBody>
          <a:bodyPr spcFirstLastPara="1" wrap="square" lIns="0" tIns="0" rIns="0" bIns="0" anchor="ctr" anchorCtr="0"/>
          <a:lstStyle>
            <a:lvl1pPr marR="0" lvl="0" algn="l" rtl="0">
              <a:lnSpc>
                <a:spcPct val="90000"/>
              </a:lnSpc>
              <a:spcBef>
                <a:spcPts val="0"/>
              </a:spcBef>
              <a:spcAft>
                <a:spcPts val="0"/>
              </a:spcAft>
              <a:buClr>
                <a:srgbClr val="3F3F3F"/>
              </a:buClr>
              <a:buSzPts val="4800"/>
              <a:buFont typeface="Economica"/>
              <a:buNone/>
              <a:defRPr sz="4800" b="0" i="0" u="none" strike="noStrike" cap="none">
                <a:solidFill>
                  <a:srgbClr val="3F3F3F"/>
                </a:solidFill>
                <a:latin typeface="Economica"/>
                <a:ea typeface="Economica"/>
                <a:cs typeface="Economica"/>
                <a:sym typeface="Economica"/>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endParaRPr/>
          </a:p>
        </p:txBody>
      </p:sp>
      <p:sp>
        <p:nvSpPr>
          <p:cNvPr id="94" name="Google Shape;94;p6"/>
          <p:cNvSpPr txBox="1">
            <a:spLocks noGrp="1"/>
          </p:cNvSpPr>
          <p:nvPr>
            <p:ph type="body" idx="1"/>
          </p:nvPr>
        </p:nvSpPr>
        <p:spPr>
          <a:xfrm>
            <a:off x="906843" y="3429050"/>
            <a:ext cx="4522314" cy="2762949"/>
          </a:xfrm>
          <a:prstGeom prst="rect">
            <a:avLst/>
          </a:prstGeom>
          <a:noFill/>
          <a:ln>
            <a:noFill/>
          </a:ln>
        </p:spPr>
        <p:txBody>
          <a:bodyPr spcFirstLastPara="1" wrap="square" lIns="0" tIns="0" rIns="0" bIns="0" anchor="t" anchorCtr="0"/>
          <a:lstStyle>
            <a:lvl1pPr marL="457200" marR="0" lvl="0" indent="-342900" algn="l" rtl="0">
              <a:lnSpc>
                <a:spcPct val="90000"/>
              </a:lnSpc>
              <a:spcBef>
                <a:spcPts val="1000"/>
              </a:spcBef>
              <a:spcAft>
                <a:spcPts val="0"/>
              </a:spcAft>
              <a:buClr>
                <a:srgbClr val="3F3F3F"/>
              </a:buClr>
              <a:buSzPts val="1800"/>
              <a:buFont typeface="Arial"/>
              <a:buChar char="•"/>
              <a:defRPr sz="18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95" name="Google Shape;95;p6"/>
          <p:cNvSpPr txBox="1">
            <a:spLocks noGrp="1"/>
          </p:cNvSpPr>
          <p:nvPr>
            <p:ph type="ftr" idx="11"/>
          </p:nvPr>
        </p:nvSpPr>
        <p:spPr>
          <a:xfrm>
            <a:off x="431999" y="6188628"/>
            <a:ext cx="8784941" cy="365125"/>
          </a:xfrm>
          <a:prstGeom prst="rect">
            <a:avLst/>
          </a:prstGeom>
          <a:noFill/>
          <a:ln>
            <a:noFill/>
          </a:ln>
        </p:spPr>
        <p:txBody>
          <a:bodyPr spcFirstLastPara="1" wrap="square" lIns="0" tIns="0" rIns="0" bIns="0" anchor="ctr" anchorCtr="0"/>
          <a:lstStyle>
            <a:lvl1pPr marR="0" lvl="0" algn="l" rtl="0">
              <a:spcBef>
                <a:spcPts val="0"/>
              </a:spcBef>
              <a:spcAft>
                <a:spcPts val="0"/>
              </a:spcAft>
              <a:buSzPts val="1400"/>
              <a:buNone/>
              <a:defRPr sz="1200" b="0" i="0" u="none" strike="noStrike" cap="none">
                <a:solidFill>
                  <a:srgbClr val="3F3F3F"/>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200" b="0" i="0" u="none" strike="noStrike" kern="0" cap="none" spc="0" normalizeH="0" baseline="0" noProof="0">
              <a:ln>
                <a:noFill/>
              </a:ln>
              <a:solidFill>
                <a:srgbClr val="3F3F3F"/>
              </a:solidFill>
              <a:effectLst/>
              <a:uLnTx/>
              <a:uFillTx/>
              <a:latin typeface="Calibri"/>
              <a:cs typeface="Calibri"/>
              <a:sym typeface="Calibri"/>
            </a:endParaRPr>
          </a:p>
        </p:txBody>
      </p:sp>
      <p:sp>
        <p:nvSpPr>
          <p:cNvPr id="96" name="Google Shape;96;p6"/>
          <p:cNvSpPr>
            <a:spLocks noGrp="1"/>
          </p:cNvSpPr>
          <p:nvPr>
            <p:ph type="sldNum" idx="12"/>
          </p:nvPr>
        </p:nvSpPr>
        <p:spPr>
          <a:xfrm>
            <a:off x="11496369" y="6155190"/>
            <a:ext cx="432000" cy="432000"/>
          </a:xfrm>
          <a:prstGeom prst="ellipse">
            <a:avLst/>
          </a:prstGeom>
          <a:noFill/>
          <a:ln w="9525" cap="flat" cmpd="sng">
            <a:solidFill>
              <a:schemeClr val="accent1"/>
            </a:solidFill>
            <a:prstDash val="solid"/>
            <a:round/>
            <a:headEnd type="none" w="sm" len="sm"/>
            <a:tailEnd type="none" w="sm" len="sm"/>
          </a:ln>
        </p:spPr>
        <p:txBody>
          <a:bodyPr spcFirstLastPara="1" wrap="square" lIns="0" tIns="0" rIns="0" bIns="0" anchor="ctr" anchorCtr="0">
            <a:noAutofit/>
          </a:bodyPr>
          <a:lstStyle>
            <a:lvl1pPr marL="0" marR="0" lvl="0" indent="0" algn="ctr" rtl="0">
              <a:spcBef>
                <a:spcPts val="0"/>
              </a:spcBef>
              <a:buNone/>
              <a:defRPr sz="1200" b="1" i="1" u="none" strike="noStrike" cap="none">
                <a:solidFill>
                  <a:srgbClr val="3F3F3F"/>
                </a:solidFill>
                <a:latin typeface="Rockwell"/>
                <a:ea typeface="Rockwell"/>
                <a:cs typeface="Rockwell"/>
                <a:sym typeface="Rockwell"/>
              </a:defRPr>
            </a:lvl1pPr>
            <a:lvl2pPr marL="0" marR="0" lvl="1" indent="0" algn="ctr" rtl="0">
              <a:spcBef>
                <a:spcPts val="0"/>
              </a:spcBef>
              <a:buNone/>
              <a:defRPr sz="1200" b="1" i="1" u="none" strike="noStrike" cap="none">
                <a:solidFill>
                  <a:srgbClr val="3F3F3F"/>
                </a:solidFill>
                <a:latin typeface="Rockwell"/>
                <a:ea typeface="Rockwell"/>
                <a:cs typeface="Rockwell"/>
                <a:sym typeface="Rockwell"/>
              </a:defRPr>
            </a:lvl2pPr>
            <a:lvl3pPr marL="0" marR="0" lvl="2" indent="0" algn="ctr" rtl="0">
              <a:spcBef>
                <a:spcPts val="0"/>
              </a:spcBef>
              <a:buNone/>
              <a:defRPr sz="1200" b="1" i="1" u="none" strike="noStrike" cap="none">
                <a:solidFill>
                  <a:srgbClr val="3F3F3F"/>
                </a:solidFill>
                <a:latin typeface="Rockwell"/>
                <a:ea typeface="Rockwell"/>
                <a:cs typeface="Rockwell"/>
                <a:sym typeface="Rockwell"/>
              </a:defRPr>
            </a:lvl3pPr>
            <a:lvl4pPr marL="0" marR="0" lvl="3" indent="0" algn="ctr" rtl="0">
              <a:spcBef>
                <a:spcPts val="0"/>
              </a:spcBef>
              <a:buNone/>
              <a:defRPr sz="1200" b="1" i="1" u="none" strike="noStrike" cap="none">
                <a:solidFill>
                  <a:srgbClr val="3F3F3F"/>
                </a:solidFill>
                <a:latin typeface="Rockwell"/>
                <a:ea typeface="Rockwell"/>
                <a:cs typeface="Rockwell"/>
                <a:sym typeface="Rockwell"/>
              </a:defRPr>
            </a:lvl4pPr>
            <a:lvl5pPr marL="0" marR="0" lvl="4" indent="0" algn="ctr" rtl="0">
              <a:spcBef>
                <a:spcPts val="0"/>
              </a:spcBef>
              <a:buNone/>
              <a:defRPr sz="1200" b="1" i="1" u="none" strike="noStrike" cap="none">
                <a:solidFill>
                  <a:srgbClr val="3F3F3F"/>
                </a:solidFill>
                <a:latin typeface="Rockwell"/>
                <a:ea typeface="Rockwell"/>
                <a:cs typeface="Rockwell"/>
                <a:sym typeface="Rockwell"/>
              </a:defRPr>
            </a:lvl5pPr>
            <a:lvl6pPr marL="0" marR="0" lvl="5" indent="0" algn="ctr" rtl="0">
              <a:spcBef>
                <a:spcPts val="0"/>
              </a:spcBef>
              <a:buNone/>
              <a:defRPr sz="1200" b="1" i="1" u="none" strike="noStrike" cap="none">
                <a:solidFill>
                  <a:srgbClr val="3F3F3F"/>
                </a:solidFill>
                <a:latin typeface="Rockwell"/>
                <a:ea typeface="Rockwell"/>
                <a:cs typeface="Rockwell"/>
                <a:sym typeface="Rockwell"/>
              </a:defRPr>
            </a:lvl6pPr>
            <a:lvl7pPr marL="0" marR="0" lvl="6" indent="0" algn="ctr" rtl="0">
              <a:spcBef>
                <a:spcPts val="0"/>
              </a:spcBef>
              <a:buNone/>
              <a:defRPr sz="1200" b="1" i="1" u="none" strike="noStrike" cap="none">
                <a:solidFill>
                  <a:srgbClr val="3F3F3F"/>
                </a:solidFill>
                <a:latin typeface="Rockwell"/>
                <a:ea typeface="Rockwell"/>
                <a:cs typeface="Rockwell"/>
                <a:sym typeface="Rockwell"/>
              </a:defRPr>
            </a:lvl7pPr>
            <a:lvl8pPr marL="0" marR="0" lvl="7" indent="0" algn="ctr" rtl="0">
              <a:spcBef>
                <a:spcPts val="0"/>
              </a:spcBef>
              <a:buNone/>
              <a:defRPr sz="1200" b="1" i="1" u="none" strike="noStrike" cap="none">
                <a:solidFill>
                  <a:srgbClr val="3F3F3F"/>
                </a:solidFill>
                <a:latin typeface="Rockwell"/>
                <a:ea typeface="Rockwell"/>
                <a:cs typeface="Rockwell"/>
                <a:sym typeface="Rockwell"/>
              </a:defRPr>
            </a:lvl8pPr>
            <a:lvl9pPr marL="0" marR="0" lvl="8" indent="0" algn="ctr" rtl="0">
              <a:spcBef>
                <a:spcPts val="0"/>
              </a:spcBef>
              <a:buNone/>
              <a:defRPr sz="1200" b="1" i="1" u="none" strike="noStrike" cap="none">
                <a:solidFill>
                  <a:srgbClr val="3F3F3F"/>
                </a:solidFill>
                <a:latin typeface="Rockwell"/>
                <a:ea typeface="Rockwell"/>
                <a:cs typeface="Rockwell"/>
                <a:sym typeface="Rockwell"/>
              </a:defRPr>
            </a:lvl9p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n-US" sz="1200" b="1" i="1" u="none" strike="noStrike" kern="0" cap="none" spc="0" normalizeH="0" baseline="0" noProof="0">
                <a:ln>
                  <a:noFill/>
                </a:ln>
                <a:solidFill>
                  <a:srgbClr val="3F3F3F"/>
                </a:solidFill>
                <a:effectLst/>
                <a:uLnTx/>
                <a:uFillTx/>
                <a:latin typeface="Rockwell"/>
                <a:sym typeface="Rockwell"/>
              </a:rPr>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t>‹#›</a:t>
            </a:fld>
            <a:endParaRPr kumimoji="0" sz="1200" b="1" i="1" u="none" strike="noStrike" kern="0" cap="none" spc="0" normalizeH="0" baseline="0" noProof="0">
              <a:ln>
                <a:noFill/>
              </a:ln>
              <a:solidFill>
                <a:srgbClr val="3F3F3F"/>
              </a:solidFill>
              <a:effectLst/>
              <a:uLnTx/>
              <a:uFillTx/>
              <a:latin typeface="Rockwell"/>
              <a:sym typeface="Rockwell"/>
            </a:endParaRPr>
          </a:p>
        </p:txBody>
      </p:sp>
      <p:sp>
        <p:nvSpPr>
          <p:cNvPr id="97" name="Google Shape;97;p6"/>
          <p:cNvSpPr txBox="1">
            <a:spLocks noGrp="1"/>
          </p:cNvSpPr>
          <p:nvPr>
            <p:ph type="body" idx="2"/>
          </p:nvPr>
        </p:nvSpPr>
        <p:spPr>
          <a:xfrm>
            <a:off x="6774740" y="3429000"/>
            <a:ext cx="4522407" cy="2762250"/>
          </a:xfrm>
          <a:prstGeom prst="rect">
            <a:avLst/>
          </a:prstGeom>
          <a:noFill/>
          <a:ln>
            <a:noFill/>
          </a:ln>
        </p:spPr>
        <p:txBody>
          <a:bodyPr spcFirstLastPara="1" wrap="square" lIns="0" tIns="0" rIns="0" bIns="0" anchor="t" anchorCtr="0"/>
          <a:lstStyle>
            <a:lvl1pPr marL="457200" marR="0" lvl="0" indent="-342900" algn="l" rtl="0">
              <a:lnSpc>
                <a:spcPct val="90000"/>
              </a:lnSpc>
              <a:spcBef>
                <a:spcPts val="1000"/>
              </a:spcBef>
              <a:spcAft>
                <a:spcPts val="0"/>
              </a:spcAft>
              <a:buClr>
                <a:srgbClr val="3F3F3F"/>
              </a:buClr>
              <a:buSzPts val="1800"/>
              <a:buFont typeface="Arial"/>
              <a:buChar char="•"/>
              <a:defRPr sz="18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98" name="Google Shape;98;p6"/>
          <p:cNvSpPr txBox="1">
            <a:spLocks noGrp="1"/>
          </p:cNvSpPr>
          <p:nvPr>
            <p:ph type="body" idx="3"/>
          </p:nvPr>
        </p:nvSpPr>
        <p:spPr>
          <a:xfrm>
            <a:off x="906463" y="2278063"/>
            <a:ext cx="4522787" cy="885825"/>
          </a:xfrm>
          <a:prstGeom prst="rect">
            <a:avLst/>
          </a:prstGeom>
          <a:noFill/>
          <a:ln>
            <a:noFill/>
          </a:ln>
        </p:spPr>
        <p:txBody>
          <a:bodyPr spcFirstLastPara="1" wrap="square" lIns="0" tIns="0" rIns="0" bIns="0" anchor="ctr" anchorCtr="0"/>
          <a:lstStyle>
            <a:lvl1pPr marL="457200" marR="0" lvl="0" indent="-228600" algn="l" rtl="0">
              <a:lnSpc>
                <a:spcPct val="90000"/>
              </a:lnSpc>
              <a:spcBef>
                <a:spcPts val="1000"/>
              </a:spcBef>
              <a:spcAft>
                <a:spcPts val="0"/>
              </a:spcAft>
              <a:buClr>
                <a:srgbClr val="3F3F3F"/>
              </a:buClr>
              <a:buSzPts val="8000"/>
              <a:buFont typeface="Arial"/>
              <a:buNone/>
              <a:defRPr sz="8000" b="1" i="0" u="none" strike="noStrike" cap="none">
                <a:solidFill>
                  <a:srgbClr val="3F3F3F"/>
                </a:solidFill>
                <a:latin typeface="Rockwell"/>
                <a:ea typeface="Rockwell"/>
                <a:cs typeface="Rockwell"/>
                <a:sym typeface="Rockwell"/>
              </a:defRPr>
            </a:lvl1pPr>
            <a:lvl2pPr marL="914400" marR="0" lvl="1" indent="-228600" algn="l" rtl="0">
              <a:lnSpc>
                <a:spcPct val="90000"/>
              </a:lnSpc>
              <a:spcBef>
                <a:spcPts val="500"/>
              </a:spcBef>
              <a:spcAft>
                <a:spcPts val="0"/>
              </a:spcAft>
              <a:buClr>
                <a:srgbClr val="3F3F3F"/>
              </a:buClr>
              <a:buSzPts val="8000"/>
              <a:buFont typeface="Arial"/>
              <a:buNone/>
              <a:defRPr sz="8000" b="0" i="0" u="none" strike="noStrike" cap="none">
                <a:solidFill>
                  <a:srgbClr val="3F3F3F"/>
                </a:solidFill>
                <a:latin typeface="Rockwell"/>
                <a:ea typeface="Rockwell"/>
                <a:cs typeface="Rockwell"/>
                <a:sym typeface="Rockwell"/>
              </a:defRPr>
            </a:lvl2pPr>
            <a:lvl3pPr marL="1371600" marR="0" lvl="2" indent="-228600" algn="l" rtl="0">
              <a:lnSpc>
                <a:spcPct val="90000"/>
              </a:lnSpc>
              <a:spcBef>
                <a:spcPts val="500"/>
              </a:spcBef>
              <a:spcAft>
                <a:spcPts val="0"/>
              </a:spcAft>
              <a:buClr>
                <a:srgbClr val="3F3F3F"/>
              </a:buClr>
              <a:buSzPts val="8000"/>
              <a:buFont typeface="Arial"/>
              <a:buNone/>
              <a:defRPr sz="8000" b="0" i="0" u="none" strike="noStrike" cap="none">
                <a:solidFill>
                  <a:srgbClr val="3F3F3F"/>
                </a:solidFill>
                <a:latin typeface="Rockwell"/>
                <a:ea typeface="Rockwell"/>
                <a:cs typeface="Rockwell"/>
                <a:sym typeface="Rockwell"/>
              </a:defRPr>
            </a:lvl3pPr>
            <a:lvl4pPr marL="1828800" marR="0" lvl="3" indent="-228600" algn="l" rtl="0">
              <a:lnSpc>
                <a:spcPct val="90000"/>
              </a:lnSpc>
              <a:spcBef>
                <a:spcPts val="500"/>
              </a:spcBef>
              <a:spcAft>
                <a:spcPts val="0"/>
              </a:spcAft>
              <a:buClr>
                <a:srgbClr val="3F3F3F"/>
              </a:buClr>
              <a:buSzPts val="8000"/>
              <a:buFont typeface="Arial"/>
              <a:buNone/>
              <a:defRPr sz="8000" b="0" i="0" u="none" strike="noStrike" cap="none">
                <a:solidFill>
                  <a:srgbClr val="3F3F3F"/>
                </a:solidFill>
                <a:latin typeface="Rockwell"/>
                <a:ea typeface="Rockwell"/>
                <a:cs typeface="Rockwell"/>
                <a:sym typeface="Rockwell"/>
              </a:defRPr>
            </a:lvl4pPr>
            <a:lvl5pPr marL="2286000" marR="0" lvl="4" indent="-228600" algn="l" rtl="0">
              <a:lnSpc>
                <a:spcPct val="90000"/>
              </a:lnSpc>
              <a:spcBef>
                <a:spcPts val="500"/>
              </a:spcBef>
              <a:spcAft>
                <a:spcPts val="0"/>
              </a:spcAft>
              <a:buClr>
                <a:srgbClr val="3F3F3F"/>
              </a:buClr>
              <a:buSzPts val="8000"/>
              <a:buFont typeface="Arial"/>
              <a:buNone/>
              <a:defRPr sz="8000" b="0" i="0" u="none" strike="noStrike" cap="none">
                <a:solidFill>
                  <a:srgbClr val="3F3F3F"/>
                </a:solidFill>
                <a:latin typeface="Rockwell"/>
                <a:ea typeface="Rockwell"/>
                <a:cs typeface="Rockwell"/>
                <a:sym typeface="Rockwell"/>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99" name="Google Shape;99;p6"/>
          <p:cNvSpPr txBox="1">
            <a:spLocks noGrp="1"/>
          </p:cNvSpPr>
          <p:nvPr>
            <p:ph type="body" idx="4"/>
          </p:nvPr>
        </p:nvSpPr>
        <p:spPr>
          <a:xfrm>
            <a:off x="6762750" y="2278063"/>
            <a:ext cx="4522787" cy="885825"/>
          </a:xfrm>
          <a:prstGeom prst="rect">
            <a:avLst/>
          </a:prstGeom>
          <a:noFill/>
          <a:ln>
            <a:noFill/>
          </a:ln>
        </p:spPr>
        <p:txBody>
          <a:bodyPr spcFirstLastPara="1" wrap="square" lIns="0" tIns="0" rIns="0" bIns="0" anchor="ctr" anchorCtr="0"/>
          <a:lstStyle>
            <a:lvl1pPr marL="457200" marR="0" lvl="0" indent="-228600" algn="l" rtl="0">
              <a:lnSpc>
                <a:spcPct val="90000"/>
              </a:lnSpc>
              <a:spcBef>
                <a:spcPts val="1000"/>
              </a:spcBef>
              <a:spcAft>
                <a:spcPts val="0"/>
              </a:spcAft>
              <a:buClr>
                <a:srgbClr val="3F3F3F"/>
              </a:buClr>
              <a:buSzPts val="8000"/>
              <a:buFont typeface="Arial"/>
              <a:buNone/>
              <a:defRPr sz="8000" b="1" i="0" u="none" strike="noStrike" cap="none">
                <a:solidFill>
                  <a:srgbClr val="3F3F3F"/>
                </a:solidFill>
                <a:latin typeface="Rockwell"/>
                <a:ea typeface="Rockwell"/>
                <a:cs typeface="Rockwell"/>
                <a:sym typeface="Rockwell"/>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Tree>
    <p:extLst>
      <p:ext uri="{BB962C8B-B14F-4D97-AF65-F5344CB8AC3E}">
        <p14:creationId xmlns:p14="http://schemas.microsoft.com/office/powerpoint/2010/main" val="2845755041"/>
      </p:ext>
    </p:extLst>
  </p:cSld>
  <p:clrMapOvr>
    <a:masterClrMapping/>
  </p:clrMapOvr>
</p:sldLayout>
</file>

<file path=ppt/slideLayouts/slideLayout264.xml><?xml version="1.0" encoding="utf-8"?>
<p:sldLayout xmlns:a="http://schemas.openxmlformats.org/drawingml/2006/main" xmlns:r="http://schemas.openxmlformats.org/officeDocument/2006/relationships" xmlns:p="http://schemas.openxmlformats.org/presentationml/2006/main" matchingName="Title Slide with Half Image">
  <p:cSld name="Title Slide with Half Image">
    <p:bg>
      <p:bgPr>
        <a:solidFill>
          <a:schemeClr val="lt1"/>
        </a:solidFill>
        <a:effectLst/>
      </p:bgPr>
    </p:bg>
    <p:spTree>
      <p:nvGrpSpPr>
        <p:cNvPr id="1" name="Shape 100"/>
        <p:cNvGrpSpPr/>
        <p:nvPr/>
      </p:nvGrpSpPr>
      <p:grpSpPr>
        <a:xfrm>
          <a:off x="0" y="0"/>
          <a:ext cx="0" cy="0"/>
          <a:chOff x="0" y="0"/>
          <a:chExt cx="0" cy="0"/>
        </a:xfrm>
      </p:grpSpPr>
      <p:sp>
        <p:nvSpPr>
          <p:cNvPr id="101" name="Google Shape;101;p7"/>
          <p:cNvSpPr/>
          <p:nvPr/>
        </p:nvSpPr>
        <p:spPr>
          <a:xfrm>
            <a:off x="0" y="6771286"/>
            <a:ext cx="12192000" cy="86714"/>
          </a:xfrm>
          <a:prstGeom prst="rect">
            <a:avLst/>
          </a:prstGeom>
          <a:solidFill>
            <a:schemeClr val="lt1"/>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102" name="Google Shape;102;p7"/>
          <p:cNvSpPr/>
          <p:nvPr/>
        </p:nvSpPr>
        <p:spPr>
          <a:xfrm>
            <a:off x="0" y="0"/>
            <a:ext cx="12192000" cy="86714"/>
          </a:xfrm>
          <a:prstGeom prst="rect">
            <a:avLst/>
          </a:prstGeom>
          <a:solidFill>
            <a:schemeClr val="lt1"/>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103" name="Google Shape;103;p7"/>
          <p:cNvSpPr/>
          <p:nvPr/>
        </p:nvSpPr>
        <p:spPr>
          <a:xfrm rot="5400000">
            <a:off x="-3385643" y="3385642"/>
            <a:ext cx="6858001" cy="86714"/>
          </a:xfrm>
          <a:prstGeom prst="rect">
            <a:avLst/>
          </a:prstGeom>
          <a:solidFill>
            <a:schemeClr val="lt1"/>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104" name="Google Shape;104;p7"/>
          <p:cNvSpPr/>
          <p:nvPr/>
        </p:nvSpPr>
        <p:spPr>
          <a:xfrm rot="5400000">
            <a:off x="8719643" y="3385643"/>
            <a:ext cx="6858000" cy="86714"/>
          </a:xfrm>
          <a:prstGeom prst="rect">
            <a:avLst/>
          </a:prstGeom>
          <a:solidFill>
            <a:schemeClr val="lt1"/>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105" name="Google Shape;105;p7"/>
          <p:cNvSpPr>
            <a:spLocks noGrp="1"/>
          </p:cNvSpPr>
          <p:nvPr>
            <p:ph type="pic" idx="2"/>
          </p:nvPr>
        </p:nvSpPr>
        <p:spPr>
          <a:xfrm>
            <a:off x="86714" y="86714"/>
            <a:ext cx="6009285" cy="6684572"/>
          </a:xfrm>
          <a:prstGeom prst="rect">
            <a:avLst/>
          </a:prstGeom>
          <a:solidFill>
            <a:srgbClr val="D8D8D8"/>
          </a:solidFill>
          <a:ln>
            <a:noFill/>
          </a:ln>
        </p:spPr>
        <p:txBody>
          <a:bodyPr spcFirstLastPara="1" wrap="square" lIns="0" tIns="0" rIns="0" bIns="0" anchor="ctr" anchorCtr="0"/>
          <a:lstStyle>
            <a:lvl1pPr marR="0" lvl="0" algn="ctr" rtl="0">
              <a:lnSpc>
                <a:spcPct val="90000"/>
              </a:lnSpc>
              <a:spcBef>
                <a:spcPts val="1000"/>
              </a:spcBef>
              <a:spcAft>
                <a:spcPts val="0"/>
              </a:spcAft>
              <a:buClr>
                <a:srgbClr val="3F3F3F"/>
              </a:buClr>
              <a:buSzPts val="1100"/>
              <a:buFont typeface="Arial"/>
              <a:buNone/>
              <a:defRPr sz="1100" b="0" i="1" u="none" strike="noStrike" cap="none">
                <a:solidFill>
                  <a:srgbClr val="3F3F3F"/>
                </a:solidFill>
                <a:latin typeface="Times New Roman"/>
                <a:ea typeface="Times New Roman"/>
                <a:cs typeface="Times New Roman"/>
                <a:sym typeface="Times New Roman"/>
              </a:defRPr>
            </a:lvl1pPr>
            <a:lvl2pPr marR="0" lvl="1"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R="0" lvl="2"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R="0" lvl="3"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R="0" lvl="4"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R="0" lvl="5"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R="0" lvl="6"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R="0" lvl="7"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R="0" lvl="8"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06" name="Google Shape;106;p7"/>
          <p:cNvSpPr txBox="1">
            <a:spLocks noGrp="1"/>
          </p:cNvSpPr>
          <p:nvPr>
            <p:ph type="ctrTitle"/>
          </p:nvPr>
        </p:nvSpPr>
        <p:spPr>
          <a:xfrm>
            <a:off x="6095999" y="86714"/>
            <a:ext cx="6009287" cy="4068402"/>
          </a:xfrm>
          <a:prstGeom prst="rect">
            <a:avLst/>
          </a:prstGeom>
          <a:solidFill>
            <a:schemeClr val="dk1">
              <a:alpha val="80000"/>
            </a:schemeClr>
          </a:solidFill>
          <a:ln>
            <a:noFill/>
          </a:ln>
        </p:spPr>
        <p:txBody>
          <a:bodyPr spcFirstLastPara="1" wrap="square" lIns="288000" tIns="0" rIns="432000" bIns="144000" anchor="b" anchorCtr="0"/>
          <a:lstStyle>
            <a:lvl1pPr marR="0" lvl="0" algn="r" rtl="0">
              <a:lnSpc>
                <a:spcPct val="90000"/>
              </a:lnSpc>
              <a:spcBef>
                <a:spcPts val="0"/>
              </a:spcBef>
              <a:spcAft>
                <a:spcPts val="0"/>
              </a:spcAft>
              <a:buClr>
                <a:schemeClr val="lt1"/>
              </a:buClr>
              <a:buSzPts val="4200"/>
              <a:buFont typeface="Economica"/>
              <a:buNone/>
              <a:defRPr sz="4200" b="0" i="0" u="none" strike="noStrike" cap="none">
                <a:solidFill>
                  <a:schemeClr val="lt1"/>
                </a:solidFill>
                <a:latin typeface="Economica"/>
                <a:ea typeface="Economica"/>
                <a:cs typeface="Economica"/>
                <a:sym typeface="Economica"/>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endParaRPr/>
          </a:p>
        </p:txBody>
      </p:sp>
      <p:sp>
        <p:nvSpPr>
          <p:cNvPr id="107" name="Google Shape;107;p7"/>
          <p:cNvSpPr txBox="1">
            <a:spLocks noGrp="1"/>
          </p:cNvSpPr>
          <p:nvPr>
            <p:ph type="subTitle" idx="1"/>
          </p:nvPr>
        </p:nvSpPr>
        <p:spPr>
          <a:xfrm>
            <a:off x="6095999" y="4152672"/>
            <a:ext cx="6009287" cy="1818422"/>
          </a:xfrm>
          <a:prstGeom prst="rect">
            <a:avLst/>
          </a:prstGeom>
          <a:solidFill>
            <a:srgbClr val="F2F2F2">
              <a:alpha val="80000"/>
            </a:srgbClr>
          </a:solidFill>
          <a:ln>
            <a:noFill/>
          </a:ln>
        </p:spPr>
        <p:txBody>
          <a:bodyPr spcFirstLastPara="1" wrap="square" lIns="288000" tIns="144000" rIns="432000" bIns="0" anchor="t" anchorCtr="0"/>
          <a:lstStyle>
            <a:lvl1pPr marR="0" lvl="0" algn="r" rtl="0">
              <a:lnSpc>
                <a:spcPct val="90000"/>
              </a:lnSpc>
              <a:spcBef>
                <a:spcPts val="1000"/>
              </a:spcBef>
              <a:spcAft>
                <a:spcPts val="0"/>
              </a:spcAft>
              <a:buClr>
                <a:schemeClr val="dk1"/>
              </a:buClr>
              <a:buSzPts val="2100"/>
              <a:buFont typeface="Arial"/>
              <a:buNone/>
              <a:defRPr sz="2100" b="0" i="0" u="none" strike="noStrike" cap="none">
                <a:solidFill>
                  <a:schemeClr val="dk1"/>
                </a:solidFill>
                <a:latin typeface="Calibri"/>
                <a:ea typeface="Calibri"/>
                <a:cs typeface="Calibri"/>
                <a:sym typeface="Calibri"/>
              </a:defRPr>
            </a:lvl1pPr>
            <a:lvl2pPr marR="0" lvl="1" algn="ctr" rtl="0">
              <a:lnSpc>
                <a:spcPct val="90000"/>
              </a:lnSpc>
              <a:spcBef>
                <a:spcPts val="500"/>
              </a:spcBef>
              <a:spcAft>
                <a:spcPts val="0"/>
              </a:spcAft>
              <a:buClr>
                <a:srgbClr val="3F3F3F"/>
              </a:buClr>
              <a:buSzPts val="2000"/>
              <a:buFont typeface="Arial"/>
              <a:buNone/>
              <a:defRPr sz="2000" b="0" i="0" u="none" strike="noStrike" cap="none">
                <a:solidFill>
                  <a:srgbClr val="3F3F3F"/>
                </a:solidFill>
                <a:latin typeface="Calibri"/>
                <a:ea typeface="Calibri"/>
                <a:cs typeface="Calibri"/>
                <a:sym typeface="Calibri"/>
              </a:defRPr>
            </a:lvl2pPr>
            <a:lvl3pPr marR="0" lvl="2" algn="ctr" rtl="0">
              <a:lnSpc>
                <a:spcPct val="90000"/>
              </a:lnSpc>
              <a:spcBef>
                <a:spcPts val="500"/>
              </a:spcBef>
              <a:spcAft>
                <a:spcPts val="0"/>
              </a:spcAft>
              <a:buClr>
                <a:srgbClr val="3F3F3F"/>
              </a:buClr>
              <a:buSzPts val="1800"/>
              <a:buFont typeface="Arial"/>
              <a:buNone/>
              <a:defRPr sz="1800" b="0" i="0" u="none" strike="noStrike" cap="none">
                <a:solidFill>
                  <a:srgbClr val="3F3F3F"/>
                </a:solidFill>
                <a:latin typeface="Calibri"/>
                <a:ea typeface="Calibri"/>
                <a:cs typeface="Calibri"/>
                <a:sym typeface="Calibri"/>
              </a:defRPr>
            </a:lvl3pPr>
            <a:lvl4pPr marR="0" lvl="3" algn="ctr" rtl="0">
              <a:lnSpc>
                <a:spcPct val="90000"/>
              </a:lnSpc>
              <a:spcBef>
                <a:spcPts val="500"/>
              </a:spcBef>
              <a:spcAft>
                <a:spcPts val="0"/>
              </a:spcAft>
              <a:buClr>
                <a:srgbClr val="3F3F3F"/>
              </a:buClr>
              <a:buSzPts val="1600"/>
              <a:buFont typeface="Arial"/>
              <a:buNone/>
              <a:defRPr sz="1600" b="0" i="0" u="none" strike="noStrike" cap="none">
                <a:solidFill>
                  <a:srgbClr val="3F3F3F"/>
                </a:solidFill>
                <a:latin typeface="Calibri"/>
                <a:ea typeface="Calibri"/>
                <a:cs typeface="Calibri"/>
                <a:sym typeface="Calibri"/>
              </a:defRPr>
            </a:lvl4pPr>
            <a:lvl5pPr marR="0" lvl="4" algn="ctr" rtl="0">
              <a:lnSpc>
                <a:spcPct val="90000"/>
              </a:lnSpc>
              <a:spcBef>
                <a:spcPts val="500"/>
              </a:spcBef>
              <a:spcAft>
                <a:spcPts val="0"/>
              </a:spcAft>
              <a:buClr>
                <a:srgbClr val="3F3F3F"/>
              </a:buClr>
              <a:buSzPts val="1600"/>
              <a:buFont typeface="Arial"/>
              <a:buNone/>
              <a:defRPr sz="1600" b="0" i="0" u="none" strike="noStrike" cap="none">
                <a:solidFill>
                  <a:srgbClr val="3F3F3F"/>
                </a:solidFill>
                <a:latin typeface="Calibri"/>
                <a:ea typeface="Calibri"/>
                <a:cs typeface="Calibri"/>
                <a:sym typeface="Calibri"/>
              </a:defRPr>
            </a:lvl5pPr>
            <a:lvl6pPr marR="0" lvl="5" algn="ctr" rtl="0">
              <a:lnSpc>
                <a:spcPct val="90000"/>
              </a:lnSpc>
              <a:spcBef>
                <a:spcPts val="500"/>
              </a:spcBef>
              <a:spcAft>
                <a:spcPts val="0"/>
              </a:spcAft>
              <a:buClr>
                <a:schemeClr val="dk1"/>
              </a:buClr>
              <a:buSzPts val="1600"/>
              <a:buFont typeface="Arial"/>
              <a:buNone/>
              <a:defRPr sz="1600" b="0" i="0" u="none" strike="noStrike" cap="none">
                <a:solidFill>
                  <a:schemeClr val="dk1"/>
                </a:solidFill>
                <a:latin typeface="Calibri"/>
                <a:ea typeface="Calibri"/>
                <a:cs typeface="Calibri"/>
                <a:sym typeface="Calibri"/>
              </a:defRPr>
            </a:lvl6pPr>
            <a:lvl7pPr marR="0" lvl="6" algn="ctr" rtl="0">
              <a:lnSpc>
                <a:spcPct val="90000"/>
              </a:lnSpc>
              <a:spcBef>
                <a:spcPts val="500"/>
              </a:spcBef>
              <a:spcAft>
                <a:spcPts val="0"/>
              </a:spcAft>
              <a:buClr>
                <a:schemeClr val="dk1"/>
              </a:buClr>
              <a:buSzPts val="1600"/>
              <a:buFont typeface="Arial"/>
              <a:buNone/>
              <a:defRPr sz="1600" b="0" i="0" u="none" strike="noStrike" cap="none">
                <a:solidFill>
                  <a:schemeClr val="dk1"/>
                </a:solidFill>
                <a:latin typeface="Calibri"/>
                <a:ea typeface="Calibri"/>
                <a:cs typeface="Calibri"/>
                <a:sym typeface="Calibri"/>
              </a:defRPr>
            </a:lvl7pPr>
            <a:lvl8pPr marR="0" lvl="7" algn="ctr" rtl="0">
              <a:lnSpc>
                <a:spcPct val="90000"/>
              </a:lnSpc>
              <a:spcBef>
                <a:spcPts val="500"/>
              </a:spcBef>
              <a:spcAft>
                <a:spcPts val="0"/>
              </a:spcAft>
              <a:buClr>
                <a:schemeClr val="dk1"/>
              </a:buClr>
              <a:buSzPts val="1600"/>
              <a:buFont typeface="Arial"/>
              <a:buNone/>
              <a:defRPr sz="1600" b="0" i="0" u="none" strike="noStrike" cap="none">
                <a:solidFill>
                  <a:schemeClr val="dk1"/>
                </a:solidFill>
                <a:latin typeface="Calibri"/>
                <a:ea typeface="Calibri"/>
                <a:cs typeface="Calibri"/>
                <a:sym typeface="Calibri"/>
              </a:defRPr>
            </a:lvl8pPr>
            <a:lvl9pPr marR="0" lvl="8" algn="ctr" rtl="0">
              <a:lnSpc>
                <a:spcPct val="90000"/>
              </a:lnSpc>
              <a:spcBef>
                <a:spcPts val="500"/>
              </a:spcBef>
              <a:spcAft>
                <a:spcPts val="0"/>
              </a:spcAft>
              <a:buClr>
                <a:schemeClr val="dk1"/>
              </a:buClr>
              <a:buSzPts val="1600"/>
              <a:buFont typeface="Arial"/>
              <a:buNone/>
              <a:defRPr sz="1600" b="0" i="0" u="none" strike="noStrike" cap="none">
                <a:solidFill>
                  <a:schemeClr val="dk1"/>
                </a:solidFill>
                <a:latin typeface="Calibri"/>
                <a:ea typeface="Calibri"/>
                <a:cs typeface="Calibri"/>
                <a:sym typeface="Calibri"/>
              </a:defRPr>
            </a:lvl9pPr>
          </a:lstStyle>
          <a:p>
            <a:endParaRPr/>
          </a:p>
        </p:txBody>
      </p:sp>
      <p:sp>
        <p:nvSpPr>
          <p:cNvPr id="108" name="Google Shape;108;p7"/>
          <p:cNvSpPr>
            <a:spLocks noGrp="1"/>
          </p:cNvSpPr>
          <p:nvPr>
            <p:ph type="sldNum" idx="12"/>
          </p:nvPr>
        </p:nvSpPr>
        <p:spPr>
          <a:xfrm>
            <a:off x="11496369" y="6155190"/>
            <a:ext cx="432000" cy="432000"/>
          </a:xfrm>
          <a:prstGeom prst="ellipse">
            <a:avLst/>
          </a:prstGeom>
          <a:noFill/>
          <a:ln w="9525" cap="flat" cmpd="sng">
            <a:solidFill>
              <a:schemeClr val="accent1"/>
            </a:solidFill>
            <a:prstDash val="solid"/>
            <a:round/>
            <a:headEnd type="none" w="sm" len="sm"/>
            <a:tailEnd type="none" w="sm" len="sm"/>
          </a:ln>
        </p:spPr>
        <p:txBody>
          <a:bodyPr spcFirstLastPara="1" wrap="square" lIns="0" tIns="0" rIns="0" bIns="0" anchor="ctr" anchorCtr="0">
            <a:noAutofit/>
          </a:bodyPr>
          <a:lstStyle>
            <a:lvl1pPr marL="0" marR="0" lvl="0" indent="0" algn="ctr" rtl="0">
              <a:spcBef>
                <a:spcPts val="0"/>
              </a:spcBef>
              <a:buNone/>
              <a:defRPr sz="1200" b="1" i="1" u="none" strike="noStrike" cap="none">
                <a:solidFill>
                  <a:schemeClr val="dk1"/>
                </a:solidFill>
                <a:latin typeface="Rockwell"/>
                <a:ea typeface="Rockwell"/>
                <a:cs typeface="Rockwell"/>
                <a:sym typeface="Rockwell"/>
              </a:defRPr>
            </a:lvl1pPr>
            <a:lvl2pPr marL="0" marR="0" lvl="1" indent="0" algn="ctr" rtl="0">
              <a:spcBef>
                <a:spcPts val="0"/>
              </a:spcBef>
              <a:buNone/>
              <a:defRPr sz="1200" b="1" i="1" u="none" strike="noStrike" cap="none">
                <a:solidFill>
                  <a:schemeClr val="dk1"/>
                </a:solidFill>
                <a:latin typeface="Rockwell"/>
                <a:ea typeface="Rockwell"/>
                <a:cs typeface="Rockwell"/>
                <a:sym typeface="Rockwell"/>
              </a:defRPr>
            </a:lvl2pPr>
            <a:lvl3pPr marL="0" marR="0" lvl="2" indent="0" algn="ctr" rtl="0">
              <a:spcBef>
                <a:spcPts val="0"/>
              </a:spcBef>
              <a:buNone/>
              <a:defRPr sz="1200" b="1" i="1" u="none" strike="noStrike" cap="none">
                <a:solidFill>
                  <a:schemeClr val="dk1"/>
                </a:solidFill>
                <a:latin typeface="Rockwell"/>
                <a:ea typeface="Rockwell"/>
                <a:cs typeface="Rockwell"/>
                <a:sym typeface="Rockwell"/>
              </a:defRPr>
            </a:lvl3pPr>
            <a:lvl4pPr marL="0" marR="0" lvl="3" indent="0" algn="ctr" rtl="0">
              <a:spcBef>
                <a:spcPts val="0"/>
              </a:spcBef>
              <a:buNone/>
              <a:defRPr sz="1200" b="1" i="1" u="none" strike="noStrike" cap="none">
                <a:solidFill>
                  <a:schemeClr val="dk1"/>
                </a:solidFill>
                <a:latin typeface="Rockwell"/>
                <a:ea typeface="Rockwell"/>
                <a:cs typeface="Rockwell"/>
                <a:sym typeface="Rockwell"/>
              </a:defRPr>
            </a:lvl4pPr>
            <a:lvl5pPr marL="0" marR="0" lvl="4" indent="0" algn="ctr" rtl="0">
              <a:spcBef>
                <a:spcPts val="0"/>
              </a:spcBef>
              <a:buNone/>
              <a:defRPr sz="1200" b="1" i="1" u="none" strike="noStrike" cap="none">
                <a:solidFill>
                  <a:schemeClr val="dk1"/>
                </a:solidFill>
                <a:latin typeface="Rockwell"/>
                <a:ea typeface="Rockwell"/>
                <a:cs typeface="Rockwell"/>
                <a:sym typeface="Rockwell"/>
              </a:defRPr>
            </a:lvl5pPr>
            <a:lvl6pPr marL="0" marR="0" lvl="5" indent="0" algn="ctr" rtl="0">
              <a:spcBef>
                <a:spcPts val="0"/>
              </a:spcBef>
              <a:buNone/>
              <a:defRPr sz="1200" b="1" i="1" u="none" strike="noStrike" cap="none">
                <a:solidFill>
                  <a:schemeClr val="dk1"/>
                </a:solidFill>
                <a:latin typeface="Rockwell"/>
                <a:ea typeface="Rockwell"/>
                <a:cs typeface="Rockwell"/>
                <a:sym typeface="Rockwell"/>
              </a:defRPr>
            </a:lvl6pPr>
            <a:lvl7pPr marL="0" marR="0" lvl="6" indent="0" algn="ctr" rtl="0">
              <a:spcBef>
                <a:spcPts val="0"/>
              </a:spcBef>
              <a:buNone/>
              <a:defRPr sz="1200" b="1" i="1" u="none" strike="noStrike" cap="none">
                <a:solidFill>
                  <a:schemeClr val="dk1"/>
                </a:solidFill>
                <a:latin typeface="Rockwell"/>
                <a:ea typeface="Rockwell"/>
                <a:cs typeface="Rockwell"/>
                <a:sym typeface="Rockwell"/>
              </a:defRPr>
            </a:lvl7pPr>
            <a:lvl8pPr marL="0" marR="0" lvl="7" indent="0" algn="ctr" rtl="0">
              <a:spcBef>
                <a:spcPts val="0"/>
              </a:spcBef>
              <a:buNone/>
              <a:defRPr sz="1200" b="1" i="1" u="none" strike="noStrike" cap="none">
                <a:solidFill>
                  <a:schemeClr val="dk1"/>
                </a:solidFill>
                <a:latin typeface="Rockwell"/>
                <a:ea typeface="Rockwell"/>
                <a:cs typeface="Rockwell"/>
                <a:sym typeface="Rockwell"/>
              </a:defRPr>
            </a:lvl8pPr>
            <a:lvl9pPr marL="0" marR="0" lvl="8" indent="0" algn="ctr" rtl="0">
              <a:spcBef>
                <a:spcPts val="0"/>
              </a:spcBef>
              <a:buNone/>
              <a:defRPr sz="1200" b="1" i="1" u="none" strike="noStrike" cap="none">
                <a:solidFill>
                  <a:schemeClr val="dk1"/>
                </a:solidFill>
                <a:latin typeface="Rockwell"/>
                <a:ea typeface="Rockwell"/>
                <a:cs typeface="Rockwell"/>
                <a:sym typeface="Rockwell"/>
              </a:defRPr>
            </a:lvl9p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n-US" sz="1200" b="1" i="1" u="none" strike="noStrike" kern="0" cap="none" spc="0" normalizeH="0" baseline="0" noProof="0">
                <a:ln>
                  <a:noFill/>
                </a:ln>
                <a:solidFill>
                  <a:srgbClr val="000000"/>
                </a:solidFill>
                <a:effectLst/>
                <a:uLnTx/>
                <a:uFillTx/>
                <a:latin typeface="Rockwell"/>
                <a:sym typeface="Rockwell"/>
              </a:rPr>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t>‹#›</a:t>
            </a:fld>
            <a:endParaRPr kumimoji="0" sz="1200" b="1" i="1" u="none" strike="noStrike" kern="0" cap="none" spc="0" normalizeH="0" baseline="0" noProof="0">
              <a:ln>
                <a:noFill/>
              </a:ln>
              <a:solidFill>
                <a:srgbClr val="000000"/>
              </a:solidFill>
              <a:effectLst/>
              <a:uLnTx/>
              <a:uFillTx/>
              <a:latin typeface="Rockwell"/>
              <a:sym typeface="Rockwell"/>
            </a:endParaRPr>
          </a:p>
        </p:txBody>
      </p:sp>
      <p:sp>
        <p:nvSpPr>
          <p:cNvPr id="109" name="Google Shape;109;p7"/>
          <p:cNvSpPr txBox="1"/>
          <p:nvPr/>
        </p:nvSpPr>
        <p:spPr>
          <a:xfrm>
            <a:off x="5861957" y="6613071"/>
            <a:ext cx="0" cy="0"/>
          </a:xfrm>
          <a:prstGeom prst="rect">
            <a:avLst/>
          </a:prstGeom>
          <a:noFill/>
          <a:ln>
            <a:noFill/>
          </a:ln>
        </p:spPr>
        <p:txBody>
          <a:bodyPr spcFirstLastPara="1" wrap="square" lIns="0" tIns="0" rIns="0" bIns="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3F3F3F"/>
              </a:solidFill>
              <a:effectLst/>
              <a:uLnTx/>
              <a:uFillTx/>
              <a:latin typeface="Calibri"/>
              <a:ea typeface="Calibri"/>
              <a:cs typeface="Calibri"/>
              <a:sym typeface="Calibri"/>
            </a:endParaRPr>
          </a:p>
        </p:txBody>
      </p:sp>
    </p:spTree>
    <p:extLst>
      <p:ext uri="{BB962C8B-B14F-4D97-AF65-F5344CB8AC3E}">
        <p14:creationId xmlns:p14="http://schemas.microsoft.com/office/powerpoint/2010/main" val="4162776250"/>
      </p:ext>
    </p:extLst>
  </p:cSld>
  <p:clrMapOvr>
    <a:masterClrMapping/>
  </p:clrMapOvr>
</p:sldLayout>
</file>

<file path=ppt/slideLayouts/slideLayout265.xml><?xml version="1.0" encoding="utf-8"?>
<p:sldLayout xmlns:a="http://schemas.openxmlformats.org/drawingml/2006/main" xmlns:r="http://schemas.openxmlformats.org/officeDocument/2006/relationships" xmlns:p="http://schemas.openxmlformats.org/presentationml/2006/main" matchingName="3 Col Boxed">
  <p:cSld name="3 Col Boxed">
    <p:spTree>
      <p:nvGrpSpPr>
        <p:cNvPr id="1" name="Shape 110"/>
        <p:cNvGrpSpPr/>
        <p:nvPr/>
      </p:nvGrpSpPr>
      <p:grpSpPr>
        <a:xfrm>
          <a:off x="0" y="0"/>
          <a:ext cx="0" cy="0"/>
          <a:chOff x="0" y="0"/>
          <a:chExt cx="0" cy="0"/>
        </a:xfrm>
      </p:grpSpPr>
      <p:sp>
        <p:nvSpPr>
          <p:cNvPr id="111" name="Google Shape;111;p8"/>
          <p:cNvSpPr txBox="1">
            <a:spLocks noGrp="1"/>
          </p:cNvSpPr>
          <p:nvPr>
            <p:ph type="title"/>
          </p:nvPr>
        </p:nvSpPr>
        <p:spPr>
          <a:xfrm>
            <a:off x="432000" y="432000"/>
            <a:ext cx="11340000" cy="432000"/>
          </a:xfrm>
          <a:prstGeom prst="rect">
            <a:avLst/>
          </a:prstGeom>
          <a:noFill/>
          <a:ln>
            <a:noFill/>
          </a:ln>
        </p:spPr>
        <p:txBody>
          <a:bodyPr spcFirstLastPara="1" wrap="square" lIns="0" tIns="0" rIns="0" bIns="0" anchor="ctr" anchorCtr="0"/>
          <a:lstStyle>
            <a:lvl1pPr marR="0" lvl="0" algn="l" rtl="0">
              <a:lnSpc>
                <a:spcPct val="90000"/>
              </a:lnSpc>
              <a:spcBef>
                <a:spcPts val="0"/>
              </a:spcBef>
              <a:spcAft>
                <a:spcPts val="0"/>
              </a:spcAft>
              <a:buClr>
                <a:srgbClr val="3F3F3F"/>
              </a:buClr>
              <a:buSzPts val="4800"/>
              <a:buFont typeface="Economica"/>
              <a:buNone/>
              <a:defRPr sz="4800" b="0" i="0" u="none" strike="noStrike" cap="none">
                <a:solidFill>
                  <a:srgbClr val="3F3F3F"/>
                </a:solidFill>
                <a:latin typeface="Economica"/>
                <a:ea typeface="Economica"/>
                <a:cs typeface="Economica"/>
                <a:sym typeface="Economica"/>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endParaRPr/>
          </a:p>
        </p:txBody>
      </p:sp>
      <p:sp>
        <p:nvSpPr>
          <p:cNvPr id="112" name="Google Shape;112;p8"/>
          <p:cNvSpPr>
            <a:spLocks noGrp="1"/>
          </p:cNvSpPr>
          <p:nvPr>
            <p:ph type="body" idx="1"/>
          </p:nvPr>
        </p:nvSpPr>
        <p:spPr>
          <a:xfrm>
            <a:off x="744396" y="2463936"/>
            <a:ext cx="3726003" cy="3314545"/>
          </a:xfrm>
          <a:prstGeom prst="rightArrowCallout">
            <a:avLst>
              <a:gd name="adj1" fmla="val 50000"/>
              <a:gd name="adj2" fmla="val 25000"/>
              <a:gd name="adj3" fmla="val 15421"/>
              <a:gd name="adj4" fmla="val 80487"/>
            </a:avLst>
          </a:prstGeom>
          <a:solidFill>
            <a:srgbClr val="F2F2F2"/>
          </a:solidFill>
          <a:ln>
            <a:noFill/>
          </a:ln>
        </p:spPr>
        <p:txBody>
          <a:bodyPr spcFirstLastPara="1" wrap="square" lIns="180000" tIns="180000" rIns="180000" bIns="0" anchor="t" anchorCtr="0"/>
          <a:lstStyle>
            <a:lvl1pPr marL="457200" marR="0" lvl="0" indent="-342900" algn="l" rtl="0">
              <a:lnSpc>
                <a:spcPct val="90000"/>
              </a:lnSpc>
              <a:spcBef>
                <a:spcPts val="1000"/>
              </a:spcBef>
              <a:spcAft>
                <a:spcPts val="0"/>
              </a:spcAft>
              <a:buClr>
                <a:srgbClr val="3F3F3F"/>
              </a:buClr>
              <a:buSzPts val="1800"/>
              <a:buFont typeface="Arial"/>
              <a:buChar char="•"/>
              <a:defRPr sz="18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13" name="Google Shape;113;p8"/>
          <p:cNvSpPr txBox="1">
            <a:spLocks noGrp="1"/>
          </p:cNvSpPr>
          <p:nvPr>
            <p:ph type="ftr" idx="11"/>
          </p:nvPr>
        </p:nvSpPr>
        <p:spPr>
          <a:xfrm>
            <a:off x="431999" y="6188628"/>
            <a:ext cx="8784941" cy="365125"/>
          </a:xfrm>
          <a:prstGeom prst="rect">
            <a:avLst/>
          </a:prstGeom>
          <a:noFill/>
          <a:ln>
            <a:noFill/>
          </a:ln>
        </p:spPr>
        <p:txBody>
          <a:bodyPr spcFirstLastPara="1" wrap="square" lIns="0" tIns="0" rIns="0" bIns="0" anchor="ctr" anchorCtr="0"/>
          <a:lstStyle>
            <a:lvl1pPr marR="0" lvl="0" algn="l" rtl="0">
              <a:spcBef>
                <a:spcPts val="0"/>
              </a:spcBef>
              <a:spcAft>
                <a:spcPts val="0"/>
              </a:spcAft>
              <a:buSzPts val="1400"/>
              <a:buNone/>
              <a:defRPr sz="1200" b="0" i="0" u="none" strike="noStrike" cap="none">
                <a:solidFill>
                  <a:srgbClr val="3F3F3F"/>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200" b="0" i="0" u="none" strike="noStrike" kern="0" cap="none" spc="0" normalizeH="0" baseline="0" noProof="0">
              <a:ln>
                <a:noFill/>
              </a:ln>
              <a:solidFill>
                <a:srgbClr val="3F3F3F"/>
              </a:solidFill>
              <a:effectLst/>
              <a:uLnTx/>
              <a:uFillTx/>
              <a:latin typeface="Calibri"/>
              <a:cs typeface="Calibri"/>
              <a:sym typeface="Calibri"/>
            </a:endParaRPr>
          </a:p>
        </p:txBody>
      </p:sp>
      <p:sp>
        <p:nvSpPr>
          <p:cNvPr id="114" name="Google Shape;114;p8"/>
          <p:cNvSpPr>
            <a:spLocks noGrp="1"/>
          </p:cNvSpPr>
          <p:nvPr>
            <p:ph type="sldNum" idx="12"/>
          </p:nvPr>
        </p:nvSpPr>
        <p:spPr>
          <a:xfrm>
            <a:off x="11496369" y="6155190"/>
            <a:ext cx="432000" cy="432000"/>
          </a:xfrm>
          <a:prstGeom prst="ellipse">
            <a:avLst/>
          </a:prstGeom>
          <a:noFill/>
          <a:ln w="9525" cap="flat" cmpd="sng">
            <a:solidFill>
              <a:schemeClr val="accent1"/>
            </a:solidFill>
            <a:prstDash val="solid"/>
            <a:round/>
            <a:headEnd type="none" w="sm" len="sm"/>
            <a:tailEnd type="none" w="sm" len="sm"/>
          </a:ln>
        </p:spPr>
        <p:txBody>
          <a:bodyPr spcFirstLastPara="1" wrap="square" lIns="0" tIns="0" rIns="0" bIns="0" anchor="ctr" anchorCtr="0">
            <a:noAutofit/>
          </a:bodyPr>
          <a:lstStyle>
            <a:lvl1pPr marL="0" marR="0" lvl="0" indent="0" algn="ctr" rtl="0">
              <a:spcBef>
                <a:spcPts val="0"/>
              </a:spcBef>
              <a:buNone/>
              <a:defRPr sz="1200" b="1" i="1" u="none" strike="noStrike" cap="none">
                <a:solidFill>
                  <a:srgbClr val="3F3F3F"/>
                </a:solidFill>
                <a:latin typeface="Rockwell"/>
                <a:ea typeface="Rockwell"/>
                <a:cs typeface="Rockwell"/>
                <a:sym typeface="Rockwell"/>
              </a:defRPr>
            </a:lvl1pPr>
            <a:lvl2pPr marL="0" marR="0" lvl="1" indent="0" algn="ctr" rtl="0">
              <a:spcBef>
                <a:spcPts val="0"/>
              </a:spcBef>
              <a:buNone/>
              <a:defRPr sz="1200" b="1" i="1" u="none" strike="noStrike" cap="none">
                <a:solidFill>
                  <a:srgbClr val="3F3F3F"/>
                </a:solidFill>
                <a:latin typeface="Rockwell"/>
                <a:ea typeface="Rockwell"/>
                <a:cs typeface="Rockwell"/>
                <a:sym typeface="Rockwell"/>
              </a:defRPr>
            </a:lvl2pPr>
            <a:lvl3pPr marL="0" marR="0" lvl="2" indent="0" algn="ctr" rtl="0">
              <a:spcBef>
                <a:spcPts val="0"/>
              </a:spcBef>
              <a:buNone/>
              <a:defRPr sz="1200" b="1" i="1" u="none" strike="noStrike" cap="none">
                <a:solidFill>
                  <a:srgbClr val="3F3F3F"/>
                </a:solidFill>
                <a:latin typeface="Rockwell"/>
                <a:ea typeface="Rockwell"/>
                <a:cs typeface="Rockwell"/>
                <a:sym typeface="Rockwell"/>
              </a:defRPr>
            </a:lvl3pPr>
            <a:lvl4pPr marL="0" marR="0" lvl="3" indent="0" algn="ctr" rtl="0">
              <a:spcBef>
                <a:spcPts val="0"/>
              </a:spcBef>
              <a:buNone/>
              <a:defRPr sz="1200" b="1" i="1" u="none" strike="noStrike" cap="none">
                <a:solidFill>
                  <a:srgbClr val="3F3F3F"/>
                </a:solidFill>
                <a:latin typeface="Rockwell"/>
                <a:ea typeface="Rockwell"/>
                <a:cs typeface="Rockwell"/>
                <a:sym typeface="Rockwell"/>
              </a:defRPr>
            </a:lvl4pPr>
            <a:lvl5pPr marL="0" marR="0" lvl="4" indent="0" algn="ctr" rtl="0">
              <a:spcBef>
                <a:spcPts val="0"/>
              </a:spcBef>
              <a:buNone/>
              <a:defRPr sz="1200" b="1" i="1" u="none" strike="noStrike" cap="none">
                <a:solidFill>
                  <a:srgbClr val="3F3F3F"/>
                </a:solidFill>
                <a:latin typeface="Rockwell"/>
                <a:ea typeface="Rockwell"/>
                <a:cs typeface="Rockwell"/>
                <a:sym typeface="Rockwell"/>
              </a:defRPr>
            </a:lvl5pPr>
            <a:lvl6pPr marL="0" marR="0" lvl="5" indent="0" algn="ctr" rtl="0">
              <a:spcBef>
                <a:spcPts val="0"/>
              </a:spcBef>
              <a:buNone/>
              <a:defRPr sz="1200" b="1" i="1" u="none" strike="noStrike" cap="none">
                <a:solidFill>
                  <a:srgbClr val="3F3F3F"/>
                </a:solidFill>
                <a:latin typeface="Rockwell"/>
                <a:ea typeface="Rockwell"/>
                <a:cs typeface="Rockwell"/>
                <a:sym typeface="Rockwell"/>
              </a:defRPr>
            </a:lvl6pPr>
            <a:lvl7pPr marL="0" marR="0" lvl="6" indent="0" algn="ctr" rtl="0">
              <a:spcBef>
                <a:spcPts val="0"/>
              </a:spcBef>
              <a:buNone/>
              <a:defRPr sz="1200" b="1" i="1" u="none" strike="noStrike" cap="none">
                <a:solidFill>
                  <a:srgbClr val="3F3F3F"/>
                </a:solidFill>
                <a:latin typeface="Rockwell"/>
                <a:ea typeface="Rockwell"/>
                <a:cs typeface="Rockwell"/>
                <a:sym typeface="Rockwell"/>
              </a:defRPr>
            </a:lvl7pPr>
            <a:lvl8pPr marL="0" marR="0" lvl="7" indent="0" algn="ctr" rtl="0">
              <a:spcBef>
                <a:spcPts val="0"/>
              </a:spcBef>
              <a:buNone/>
              <a:defRPr sz="1200" b="1" i="1" u="none" strike="noStrike" cap="none">
                <a:solidFill>
                  <a:srgbClr val="3F3F3F"/>
                </a:solidFill>
                <a:latin typeface="Rockwell"/>
                <a:ea typeface="Rockwell"/>
                <a:cs typeface="Rockwell"/>
                <a:sym typeface="Rockwell"/>
              </a:defRPr>
            </a:lvl8pPr>
            <a:lvl9pPr marL="0" marR="0" lvl="8" indent="0" algn="ctr" rtl="0">
              <a:spcBef>
                <a:spcPts val="0"/>
              </a:spcBef>
              <a:buNone/>
              <a:defRPr sz="1200" b="1" i="1" u="none" strike="noStrike" cap="none">
                <a:solidFill>
                  <a:srgbClr val="3F3F3F"/>
                </a:solidFill>
                <a:latin typeface="Rockwell"/>
                <a:ea typeface="Rockwell"/>
                <a:cs typeface="Rockwell"/>
                <a:sym typeface="Rockwell"/>
              </a:defRPr>
            </a:lvl9p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n-US" sz="1200" b="1" i="1" u="none" strike="noStrike" kern="0" cap="none" spc="0" normalizeH="0" baseline="0" noProof="0">
                <a:ln>
                  <a:noFill/>
                </a:ln>
                <a:solidFill>
                  <a:srgbClr val="3F3F3F"/>
                </a:solidFill>
                <a:effectLst/>
                <a:uLnTx/>
                <a:uFillTx/>
                <a:latin typeface="Rockwell"/>
                <a:sym typeface="Rockwell"/>
              </a:rPr>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t>‹#›</a:t>
            </a:fld>
            <a:endParaRPr kumimoji="0" sz="1200" b="1" i="1" u="none" strike="noStrike" kern="0" cap="none" spc="0" normalizeH="0" baseline="0" noProof="0">
              <a:ln>
                <a:noFill/>
              </a:ln>
              <a:solidFill>
                <a:srgbClr val="3F3F3F"/>
              </a:solidFill>
              <a:effectLst/>
              <a:uLnTx/>
              <a:uFillTx/>
              <a:latin typeface="Rockwell"/>
              <a:sym typeface="Rockwell"/>
            </a:endParaRPr>
          </a:p>
        </p:txBody>
      </p:sp>
      <p:sp>
        <p:nvSpPr>
          <p:cNvPr id="115" name="Google Shape;115;p8"/>
          <p:cNvSpPr>
            <a:spLocks noGrp="1"/>
          </p:cNvSpPr>
          <p:nvPr>
            <p:ph type="body" idx="2"/>
          </p:nvPr>
        </p:nvSpPr>
        <p:spPr>
          <a:xfrm>
            <a:off x="4613985" y="2463801"/>
            <a:ext cx="3726469" cy="3314200"/>
          </a:xfrm>
          <a:prstGeom prst="rightArrowCallout">
            <a:avLst>
              <a:gd name="adj1" fmla="val 50000"/>
              <a:gd name="adj2" fmla="val 25000"/>
              <a:gd name="adj3" fmla="val 16186"/>
              <a:gd name="adj4" fmla="val 80493"/>
            </a:avLst>
          </a:prstGeom>
          <a:solidFill>
            <a:srgbClr val="F2F2F2"/>
          </a:solidFill>
          <a:ln>
            <a:noFill/>
          </a:ln>
        </p:spPr>
        <p:txBody>
          <a:bodyPr spcFirstLastPara="1" wrap="square" lIns="180000" tIns="180000" rIns="180000" bIns="0" anchor="t" anchorCtr="0"/>
          <a:lstStyle>
            <a:lvl1pPr marL="457200" marR="0" lvl="0" indent="-342900" algn="l" rtl="0">
              <a:lnSpc>
                <a:spcPct val="90000"/>
              </a:lnSpc>
              <a:spcBef>
                <a:spcPts val="1000"/>
              </a:spcBef>
              <a:spcAft>
                <a:spcPts val="0"/>
              </a:spcAft>
              <a:buClr>
                <a:srgbClr val="3F3F3F"/>
              </a:buClr>
              <a:buSzPts val="1800"/>
              <a:buFont typeface="Arial"/>
              <a:buChar char="•"/>
              <a:defRPr sz="18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16" name="Google Shape;116;p8"/>
          <p:cNvSpPr txBox="1">
            <a:spLocks noGrp="1"/>
          </p:cNvSpPr>
          <p:nvPr>
            <p:ph type="body" idx="3"/>
          </p:nvPr>
        </p:nvSpPr>
        <p:spPr>
          <a:xfrm>
            <a:off x="8483985" y="2463801"/>
            <a:ext cx="2963619" cy="3314200"/>
          </a:xfrm>
          <a:prstGeom prst="rect">
            <a:avLst/>
          </a:prstGeom>
          <a:solidFill>
            <a:srgbClr val="F2F2F2"/>
          </a:solidFill>
          <a:ln>
            <a:noFill/>
          </a:ln>
        </p:spPr>
        <p:txBody>
          <a:bodyPr spcFirstLastPara="1" wrap="square" lIns="180000" tIns="180000" rIns="180000" bIns="0" anchor="t" anchorCtr="0"/>
          <a:lstStyle>
            <a:lvl1pPr marL="457200" marR="0" lvl="0" indent="-342900" algn="l" rtl="0">
              <a:lnSpc>
                <a:spcPct val="90000"/>
              </a:lnSpc>
              <a:spcBef>
                <a:spcPts val="1000"/>
              </a:spcBef>
              <a:spcAft>
                <a:spcPts val="0"/>
              </a:spcAft>
              <a:buClr>
                <a:srgbClr val="3F3F3F"/>
              </a:buClr>
              <a:buSzPts val="1800"/>
              <a:buFont typeface="Arial"/>
              <a:buChar char="•"/>
              <a:defRPr sz="18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17" name="Google Shape;117;p8"/>
          <p:cNvSpPr txBox="1">
            <a:spLocks noGrp="1"/>
          </p:cNvSpPr>
          <p:nvPr>
            <p:ph type="body" idx="4"/>
          </p:nvPr>
        </p:nvSpPr>
        <p:spPr>
          <a:xfrm>
            <a:off x="431800" y="1080000"/>
            <a:ext cx="11339513" cy="276561"/>
          </a:xfrm>
          <a:prstGeom prst="rect">
            <a:avLst/>
          </a:prstGeom>
          <a:noFill/>
          <a:ln>
            <a:noFill/>
          </a:ln>
        </p:spPr>
        <p:txBody>
          <a:bodyPr spcFirstLastPara="1" wrap="square" lIns="0" tIns="0" rIns="0" bIns="0" anchor="t" anchorCtr="0"/>
          <a:lstStyle>
            <a:lvl1pPr marL="457200" marR="0" lvl="0" indent="-228600" algn="l" rtl="0">
              <a:lnSpc>
                <a:spcPct val="90000"/>
              </a:lnSpc>
              <a:spcBef>
                <a:spcPts val="1000"/>
              </a:spcBef>
              <a:spcAft>
                <a:spcPts val="0"/>
              </a:spcAft>
              <a:buClr>
                <a:srgbClr val="3F3F3F"/>
              </a:buClr>
              <a:buSzPts val="1800"/>
              <a:buFont typeface="Arial"/>
              <a:buNone/>
              <a:defRPr sz="1800" b="0" i="0" u="none" strike="noStrike" cap="none">
                <a:solidFill>
                  <a:srgbClr val="3F3F3F"/>
                </a:solidFill>
                <a:latin typeface="Calibri"/>
                <a:ea typeface="Calibri"/>
                <a:cs typeface="Calibri"/>
                <a:sym typeface="Calibri"/>
              </a:defRPr>
            </a:lvl1pPr>
            <a:lvl2pPr marL="914400" marR="0" lvl="1" indent="-228600" algn="l" rtl="0">
              <a:lnSpc>
                <a:spcPct val="90000"/>
              </a:lnSpc>
              <a:spcBef>
                <a:spcPts val="500"/>
              </a:spcBef>
              <a:spcAft>
                <a:spcPts val="0"/>
              </a:spcAft>
              <a:buClr>
                <a:srgbClr val="3F3F3F"/>
              </a:buClr>
              <a:buSzPts val="1600"/>
              <a:buFont typeface="Arial"/>
              <a:buNone/>
              <a:defRPr sz="1600" b="0" i="0" u="none" strike="noStrike" cap="none">
                <a:solidFill>
                  <a:srgbClr val="3F3F3F"/>
                </a:solidFill>
                <a:latin typeface="Calibri"/>
                <a:ea typeface="Calibri"/>
                <a:cs typeface="Calibri"/>
                <a:sym typeface="Calibri"/>
              </a:defRPr>
            </a:lvl2pPr>
            <a:lvl3pPr marL="1371600" marR="0" lvl="2" indent="-228600" algn="l" rtl="0">
              <a:lnSpc>
                <a:spcPct val="90000"/>
              </a:lnSpc>
              <a:spcBef>
                <a:spcPts val="500"/>
              </a:spcBef>
              <a:spcAft>
                <a:spcPts val="0"/>
              </a:spcAft>
              <a:buClr>
                <a:srgbClr val="3F3F3F"/>
              </a:buClr>
              <a:buSzPts val="1400"/>
              <a:buFont typeface="Arial"/>
              <a:buNone/>
              <a:defRPr sz="1400" b="0" i="0" u="none" strike="noStrike" cap="none">
                <a:solidFill>
                  <a:srgbClr val="3F3F3F"/>
                </a:solidFill>
                <a:latin typeface="Calibri"/>
                <a:ea typeface="Calibri"/>
                <a:cs typeface="Calibri"/>
                <a:sym typeface="Calibri"/>
              </a:defRPr>
            </a:lvl3pPr>
            <a:lvl4pPr marL="1828800" marR="0" lvl="3" indent="-228600" algn="l" rtl="0">
              <a:lnSpc>
                <a:spcPct val="90000"/>
              </a:lnSpc>
              <a:spcBef>
                <a:spcPts val="500"/>
              </a:spcBef>
              <a:spcAft>
                <a:spcPts val="0"/>
              </a:spcAft>
              <a:buClr>
                <a:srgbClr val="3F3F3F"/>
              </a:buClr>
              <a:buSzPts val="1400"/>
              <a:buFont typeface="Arial"/>
              <a:buNone/>
              <a:defRPr sz="1400" b="0" i="0" u="none" strike="noStrike" cap="none">
                <a:solidFill>
                  <a:srgbClr val="3F3F3F"/>
                </a:solidFill>
                <a:latin typeface="Calibri"/>
                <a:ea typeface="Calibri"/>
                <a:cs typeface="Calibri"/>
                <a:sym typeface="Calibri"/>
              </a:defRPr>
            </a:lvl4pPr>
            <a:lvl5pPr marL="2286000" marR="0" lvl="4" indent="-228600" algn="l" rtl="0">
              <a:lnSpc>
                <a:spcPct val="90000"/>
              </a:lnSpc>
              <a:spcBef>
                <a:spcPts val="500"/>
              </a:spcBef>
              <a:spcAft>
                <a:spcPts val="0"/>
              </a:spcAft>
              <a:buClr>
                <a:srgbClr val="3F3F3F"/>
              </a:buClr>
              <a:buSzPts val="1400"/>
              <a:buFont typeface="Arial"/>
              <a:buNone/>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18" name="Google Shape;118;p8"/>
          <p:cNvSpPr txBox="1">
            <a:spLocks noGrp="1"/>
          </p:cNvSpPr>
          <p:nvPr>
            <p:ph type="body" idx="5"/>
          </p:nvPr>
        </p:nvSpPr>
        <p:spPr>
          <a:xfrm>
            <a:off x="744236" y="1647240"/>
            <a:ext cx="2975578" cy="648000"/>
          </a:xfrm>
          <a:prstGeom prst="rect">
            <a:avLst/>
          </a:prstGeom>
          <a:noFill/>
          <a:ln w="9525" cap="flat" cmpd="sng">
            <a:solidFill>
              <a:schemeClr val="accent1"/>
            </a:solidFill>
            <a:prstDash val="solid"/>
            <a:round/>
            <a:headEnd type="none" w="sm" len="sm"/>
            <a:tailEnd type="none" w="sm" len="sm"/>
          </a:ln>
        </p:spPr>
        <p:txBody>
          <a:bodyPr spcFirstLastPara="1" wrap="square" lIns="0" tIns="108000" rIns="0" bIns="0" anchor="t" anchorCtr="0"/>
          <a:lstStyle>
            <a:lvl1pPr marL="457200" marR="0" lvl="0" indent="-228600" algn="ctr" rtl="0">
              <a:lnSpc>
                <a:spcPct val="90000"/>
              </a:lnSpc>
              <a:spcBef>
                <a:spcPts val="1000"/>
              </a:spcBef>
              <a:spcAft>
                <a:spcPts val="0"/>
              </a:spcAft>
              <a:buClr>
                <a:srgbClr val="3F3F3F"/>
              </a:buClr>
              <a:buSzPts val="1800"/>
              <a:buFont typeface="Arial"/>
              <a:buNone/>
              <a:defRPr sz="1800" b="0" i="0" u="none" strike="noStrike" cap="none">
                <a:solidFill>
                  <a:srgbClr val="3F3F3F"/>
                </a:solidFill>
                <a:latin typeface="Rockwell"/>
                <a:ea typeface="Rockwell"/>
                <a:cs typeface="Rockwell"/>
                <a:sym typeface="Rockwell"/>
              </a:defRPr>
            </a:lvl1pPr>
            <a:lvl2pPr marL="914400" marR="0" lvl="1" indent="-228600" algn="ctr" rtl="0">
              <a:lnSpc>
                <a:spcPct val="90000"/>
              </a:lnSpc>
              <a:spcBef>
                <a:spcPts val="500"/>
              </a:spcBef>
              <a:spcAft>
                <a:spcPts val="0"/>
              </a:spcAft>
              <a:buClr>
                <a:srgbClr val="3F3F3F"/>
              </a:buClr>
              <a:buSzPts val="1600"/>
              <a:buFont typeface="Arial"/>
              <a:buNone/>
              <a:defRPr sz="1600" b="0" i="0" u="none" strike="noStrike" cap="none">
                <a:solidFill>
                  <a:srgbClr val="3F3F3F"/>
                </a:solidFill>
                <a:latin typeface="Calibri"/>
                <a:ea typeface="Calibri"/>
                <a:cs typeface="Calibri"/>
                <a:sym typeface="Calibri"/>
              </a:defRPr>
            </a:lvl2pPr>
            <a:lvl3pPr marL="1371600" marR="0" lvl="2" indent="-228600" algn="ctr" rtl="0">
              <a:lnSpc>
                <a:spcPct val="90000"/>
              </a:lnSpc>
              <a:spcBef>
                <a:spcPts val="500"/>
              </a:spcBef>
              <a:spcAft>
                <a:spcPts val="0"/>
              </a:spcAft>
              <a:buClr>
                <a:srgbClr val="3F3F3F"/>
              </a:buClr>
              <a:buSzPts val="1400"/>
              <a:buFont typeface="Arial"/>
              <a:buNone/>
              <a:defRPr sz="1400" b="0" i="0" u="none" strike="noStrike" cap="none">
                <a:solidFill>
                  <a:srgbClr val="3F3F3F"/>
                </a:solidFill>
                <a:latin typeface="Calibri"/>
                <a:ea typeface="Calibri"/>
                <a:cs typeface="Calibri"/>
                <a:sym typeface="Calibri"/>
              </a:defRPr>
            </a:lvl3pPr>
            <a:lvl4pPr marL="1828800" marR="0" lvl="3" indent="-228600" algn="ctr" rtl="0">
              <a:lnSpc>
                <a:spcPct val="90000"/>
              </a:lnSpc>
              <a:spcBef>
                <a:spcPts val="500"/>
              </a:spcBef>
              <a:spcAft>
                <a:spcPts val="0"/>
              </a:spcAft>
              <a:buClr>
                <a:srgbClr val="3F3F3F"/>
              </a:buClr>
              <a:buSzPts val="1400"/>
              <a:buFont typeface="Arial"/>
              <a:buNone/>
              <a:defRPr sz="1400" b="0" i="0" u="none" strike="noStrike" cap="none">
                <a:solidFill>
                  <a:srgbClr val="3F3F3F"/>
                </a:solidFill>
                <a:latin typeface="Calibri"/>
                <a:ea typeface="Calibri"/>
                <a:cs typeface="Calibri"/>
                <a:sym typeface="Calibri"/>
              </a:defRPr>
            </a:lvl4pPr>
            <a:lvl5pPr marL="2286000" marR="0" lvl="4" indent="-228600" algn="ctr" rtl="0">
              <a:lnSpc>
                <a:spcPct val="90000"/>
              </a:lnSpc>
              <a:spcBef>
                <a:spcPts val="500"/>
              </a:spcBef>
              <a:spcAft>
                <a:spcPts val="0"/>
              </a:spcAft>
              <a:buClr>
                <a:srgbClr val="3F3F3F"/>
              </a:buClr>
              <a:buSzPts val="1400"/>
              <a:buFont typeface="Arial"/>
              <a:buNone/>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19" name="Google Shape;119;p8"/>
          <p:cNvSpPr txBox="1">
            <a:spLocks noGrp="1"/>
          </p:cNvSpPr>
          <p:nvPr>
            <p:ph type="body" idx="6"/>
          </p:nvPr>
        </p:nvSpPr>
        <p:spPr>
          <a:xfrm>
            <a:off x="4608336" y="1647040"/>
            <a:ext cx="2975578" cy="648000"/>
          </a:xfrm>
          <a:prstGeom prst="rect">
            <a:avLst/>
          </a:prstGeom>
          <a:noFill/>
          <a:ln w="9525" cap="flat" cmpd="sng">
            <a:solidFill>
              <a:schemeClr val="accent2"/>
            </a:solidFill>
            <a:prstDash val="solid"/>
            <a:round/>
            <a:headEnd type="none" w="sm" len="sm"/>
            <a:tailEnd type="none" w="sm" len="sm"/>
          </a:ln>
        </p:spPr>
        <p:txBody>
          <a:bodyPr spcFirstLastPara="1" wrap="square" lIns="0" tIns="108000" rIns="0" bIns="0" anchor="t" anchorCtr="0"/>
          <a:lstStyle>
            <a:lvl1pPr marL="457200" marR="0" lvl="0" indent="-228600" algn="ctr" rtl="0">
              <a:lnSpc>
                <a:spcPct val="90000"/>
              </a:lnSpc>
              <a:spcBef>
                <a:spcPts val="1000"/>
              </a:spcBef>
              <a:spcAft>
                <a:spcPts val="0"/>
              </a:spcAft>
              <a:buClr>
                <a:srgbClr val="3F3F3F"/>
              </a:buClr>
              <a:buSzPts val="1800"/>
              <a:buFont typeface="Arial"/>
              <a:buNone/>
              <a:defRPr sz="1800" b="0" i="0" u="none" strike="noStrike" cap="none">
                <a:solidFill>
                  <a:srgbClr val="3F3F3F"/>
                </a:solidFill>
                <a:latin typeface="Rockwell"/>
                <a:ea typeface="Rockwell"/>
                <a:cs typeface="Rockwell"/>
                <a:sym typeface="Rockwell"/>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20" name="Google Shape;120;p8"/>
          <p:cNvSpPr txBox="1">
            <a:spLocks noGrp="1"/>
          </p:cNvSpPr>
          <p:nvPr>
            <p:ph type="body" idx="7"/>
          </p:nvPr>
        </p:nvSpPr>
        <p:spPr>
          <a:xfrm>
            <a:off x="8483986" y="1647240"/>
            <a:ext cx="2975578" cy="648000"/>
          </a:xfrm>
          <a:prstGeom prst="rect">
            <a:avLst/>
          </a:prstGeom>
          <a:noFill/>
          <a:ln w="9525" cap="flat" cmpd="sng">
            <a:solidFill>
              <a:schemeClr val="accent3"/>
            </a:solidFill>
            <a:prstDash val="solid"/>
            <a:round/>
            <a:headEnd type="none" w="sm" len="sm"/>
            <a:tailEnd type="none" w="sm" len="sm"/>
          </a:ln>
        </p:spPr>
        <p:txBody>
          <a:bodyPr spcFirstLastPara="1" wrap="square" lIns="0" tIns="108000" rIns="0" bIns="0" anchor="t" anchorCtr="0"/>
          <a:lstStyle>
            <a:lvl1pPr marL="457200" marR="0" lvl="0" indent="-228600" algn="ctr" rtl="0">
              <a:lnSpc>
                <a:spcPct val="90000"/>
              </a:lnSpc>
              <a:spcBef>
                <a:spcPts val="1000"/>
              </a:spcBef>
              <a:spcAft>
                <a:spcPts val="0"/>
              </a:spcAft>
              <a:buClr>
                <a:srgbClr val="3F3F3F"/>
              </a:buClr>
              <a:buSzPts val="1800"/>
              <a:buFont typeface="Arial"/>
              <a:buNone/>
              <a:defRPr sz="1800" b="0" i="0" u="none" strike="noStrike" cap="none">
                <a:solidFill>
                  <a:srgbClr val="3F3F3F"/>
                </a:solidFill>
                <a:latin typeface="Rockwell"/>
                <a:ea typeface="Rockwell"/>
                <a:cs typeface="Rockwell"/>
                <a:sym typeface="Rockwell"/>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Tree>
    <p:extLst>
      <p:ext uri="{BB962C8B-B14F-4D97-AF65-F5344CB8AC3E}">
        <p14:creationId xmlns:p14="http://schemas.microsoft.com/office/powerpoint/2010/main" val="1609879436"/>
      </p:ext>
    </p:extLst>
  </p:cSld>
  <p:clrMapOvr>
    <a:masterClrMapping/>
  </p:clrMapOvr>
</p:sldLayout>
</file>

<file path=ppt/slideLayouts/slideLayout266.xml><?xml version="1.0" encoding="utf-8"?>
<p:sldLayout xmlns:a="http://schemas.openxmlformats.org/drawingml/2006/main" xmlns:r="http://schemas.openxmlformats.org/officeDocument/2006/relationships" xmlns:p="http://schemas.openxmlformats.org/presentationml/2006/main" matchingName="Picture with Caption">
  <p:cSld name="Picture with Caption">
    <p:spTree>
      <p:nvGrpSpPr>
        <p:cNvPr id="1" name="Shape 121"/>
        <p:cNvGrpSpPr/>
        <p:nvPr/>
      </p:nvGrpSpPr>
      <p:grpSpPr>
        <a:xfrm>
          <a:off x="0" y="0"/>
          <a:ext cx="0" cy="0"/>
          <a:chOff x="0" y="0"/>
          <a:chExt cx="0" cy="0"/>
        </a:xfrm>
      </p:grpSpPr>
      <p:sp>
        <p:nvSpPr>
          <p:cNvPr id="122" name="Google Shape;122;p9"/>
          <p:cNvSpPr txBox="1">
            <a:spLocks noGrp="1"/>
          </p:cNvSpPr>
          <p:nvPr>
            <p:ph type="ftr" idx="11"/>
          </p:nvPr>
        </p:nvSpPr>
        <p:spPr>
          <a:xfrm>
            <a:off x="431999" y="6188628"/>
            <a:ext cx="8784941" cy="365125"/>
          </a:xfrm>
          <a:prstGeom prst="rect">
            <a:avLst/>
          </a:prstGeom>
          <a:noFill/>
          <a:ln>
            <a:noFill/>
          </a:ln>
        </p:spPr>
        <p:txBody>
          <a:bodyPr spcFirstLastPara="1" wrap="square" lIns="0" tIns="0" rIns="0" bIns="0" anchor="ctr" anchorCtr="0"/>
          <a:lstStyle>
            <a:lvl1pPr marR="0" lvl="0" algn="l" rtl="0">
              <a:spcBef>
                <a:spcPts val="0"/>
              </a:spcBef>
              <a:spcAft>
                <a:spcPts val="0"/>
              </a:spcAft>
              <a:buSzPts val="1400"/>
              <a:buNone/>
              <a:defRPr sz="1200" b="0" i="0" u="none" strike="noStrike" cap="none">
                <a:solidFill>
                  <a:srgbClr val="3F3F3F"/>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200" b="0" i="0" u="none" strike="noStrike" kern="0" cap="none" spc="0" normalizeH="0" baseline="0" noProof="0">
              <a:ln>
                <a:noFill/>
              </a:ln>
              <a:solidFill>
                <a:srgbClr val="3F3F3F"/>
              </a:solidFill>
              <a:effectLst/>
              <a:uLnTx/>
              <a:uFillTx/>
              <a:latin typeface="Calibri"/>
              <a:cs typeface="Calibri"/>
              <a:sym typeface="Calibri"/>
            </a:endParaRPr>
          </a:p>
        </p:txBody>
      </p:sp>
      <p:sp>
        <p:nvSpPr>
          <p:cNvPr id="123" name="Google Shape;123;p9"/>
          <p:cNvSpPr>
            <a:spLocks noGrp="1"/>
          </p:cNvSpPr>
          <p:nvPr>
            <p:ph type="sldNum" idx="12"/>
          </p:nvPr>
        </p:nvSpPr>
        <p:spPr>
          <a:xfrm>
            <a:off x="11496369" y="6155190"/>
            <a:ext cx="432000" cy="432000"/>
          </a:xfrm>
          <a:prstGeom prst="ellipse">
            <a:avLst/>
          </a:prstGeom>
          <a:noFill/>
          <a:ln w="9525" cap="flat" cmpd="sng">
            <a:solidFill>
              <a:schemeClr val="accent1"/>
            </a:solidFill>
            <a:prstDash val="solid"/>
            <a:round/>
            <a:headEnd type="none" w="sm" len="sm"/>
            <a:tailEnd type="none" w="sm" len="sm"/>
          </a:ln>
        </p:spPr>
        <p:txBody>
          <a:bodyPr spcFirstLastPara="1" wrap="square" lIns="0" tIns="0" rIns="0" bIns="0" anchor="ctr" anchorCtr="0">
            <a:noAutofit/>
          </a:bodyPr>
          <a:lstStyle>
            <a:lvl1pPr marL="0" marR="0" lvl="0" indent="0" algn="ctr" rtl="0">
              <a:spcBef>
                <a:spcPts val="0"/>
              </a:spcBef>
              <a:buNone/>
              <a:defRPr sz="1200" b="1" i="1" u="none" strike="noStrike" cap="none">
                <a:solidFill>
                  <a:srgbClr val="3F3F3F"/>
                </a:solidFill>
                <a:latin typeface="Rockwell"/>
                <a:ea typeface="Rockwell"/>
                <a:cs typeface="Rockwell"/>
                <a:sym typeface="Rockwell"/>
              </a:defRPr>
            </a:lvl1pPr>
            <a:lvl2pPr marL="0" marR="0" lvl="1" indent="0" algn="ctr" rtl="0">
              <a:spcBef>
                <a:spcPts val="0"/>
              </a:spcBef>
              <a:buNone/>
              <a:defRPr sz="1200" b="1" i="1" u="none" strike="noStrike" cap="none">
                <a:solidFill>
                  <a:srgbClr val="3F3F3F"/>
                </a:solidFill>
                <a:latin typeface="Rockwell"/>
                <a:ea typeface="Rockwell"/>
                <a:cs typeface="Rockwell"/>
                <a:sym typeface="Rockwell"/>
              </a:defRPr>
            </a:lvl2pPr>
            <a:lvl3pPr marL="0" marR="0" lvl="2" indent="0" algn="ctr" rtl="0">
              <a:spcBef>
                <a:spcPts val="0"/>
              </a:spcBef>
              <a:buNone/>
              <a:defRPr sz="1200" b="1" i="1" u="none" strike="noStrike" cap="none">
                <a:solidFill>
                  <a:srgbClr val="3F3F3F"/>
                </a:solidFill>
                <a:latin typeface="Rockwell"/>
                <a:ea typeface="Rockwell"/>
                <a:cs typeface="Rockwell"/>
                <a:sym typeface="Rockwell"/>
              </a:defRPr>
            </a:lvl3pPr>
            <a:lvl4pPr marL="0" marR="0" lvl="3" indent="0" algn="ctr" rtl="0">
              <a:spcBef>
                <a:spcPts val="0"/>
              </a:spcBef>
              <a:buNone/>
              <a:defRPr sz="1200" b="1" i="1" u="none" strike="noStrike" cap="none">
                <a:solidFill>
                  <a:srgbClr val="3F3F3F"/>
                </a:solidFill>
                <a:latin typeface="Rockwell"/>
                <a:ea typeface="Rockwell"/>
                <a:cs typeface="Rockwell"/>
                <a:sym typeface="Rockwell"/>
              </a:defRPr>
            </a:lvl4pPr>
            <a:lvl5pPr marL="0" marR="0" lvl="4" indent="0" algn="ctr" rtl="0">
              <a:spcBef>
                <a:spcPts val="0"/>
              </a:spcBef>
              <a:buNone/>
              <a:defRPr sz="1200" b="1" i="1" u="none" strike="noStrike" cap="none">
                <a:solidFill>
                  <a:srgbClr val="3F3F3F"/>
                </a:solidFill>
                <a:latin typeface="Rockwell"/>
                <a:ea typeface="Rockwell"/>
                <a:cs typeface="Rockwell"/>
                <a:sym typeface="Rockwell"/>
              </a:defRPr>
            </a:lvl5pPr>
            <a:lvl6pPr marL="0" marR="0" lvl="5" indent="0" algn="ctr" rtl="0">
              <a:spcBef>
                <a:spcPts val="0"/>
              </a:spcBef>
              <a:buNone/>
              <a:defRPr sz="1200" b="1" i="1" u="none" strike="noStrike" cap="none">
                <a:solidFill>
                  <a:srgbClr val="3F3F3F"/>
                </a:solidFill>
                <a:latin typeface="Rockwell"/>
                <a:ea typeface="Rockwell"/>
                <a:cs typeface="Rockwell"/>
                <a:sym typeface="Rockwell"/>
              </a:defRPr>
            </a:lvl6pPr>
            <a:lvl7pPr marL="0" marR="0" lvl="6" indent="0" algn="ctr" rtl="0">
              <a:spcBef>
                <a:spcPts val="0"/>
              </a:spcBef>
              <a:buNone/>
              <a:defRPr sz="1200" b="1" i="1" u="none" strike="noStrike" cap="none">
                <a:solidFill>
                  <a:srgbClr val="3F3F3F"/>
                </a:solidFill>
                <a:latin typeface="Rockwell"/>
                <a:ea typeface="Rockwell"/>
                <a:cs typeface="Rockwell"/>
                <a:sym typeface="Rockwell"/>
              </a:defRPr>
            </a:lvl7pPr>
            <a:lvl8pPr marL="0" marR="0" lvl="7" indent="0" algn="ctr" rtl="0">
              <a:spcBef>
                <a:spcPts val="0"/>
              </a:spcBef>
              <a:buNone/>
              <a:defRPr sz="1200" b="1" i="1" u="none" strike="noStrike" cap="none">
                <a:solidFill>
                  <a:srgbClr val="3F3F3F"/>
                </a:solidFill>
                <a:latin typeface="Rockwell"/>
                <a:ea typeface="Rockwell"/>
                <a:cs typeface="Rockwell"/>
                <a:sym typeface="Rockwell"/>
              </a:defRPr>
            </a:lvl8pPr>
            <a:lvl9pPr marL="0" marR="0" lvl="8" indent="0" algn="ctr" rtl="0">
              <a:spcBef>
                <a:spcPts val="0"/>
              </a:spcBef>
              <a:buNone/>
              <a:defRPr sz="1200" b="1" i="1" u="none" strike="noStrike" cap="none">
                <a:solidFill>
                  <a:srgbClr val="3F3F3F"/>
                </a:solidFill>
                <a:latin typeface="Rockwell"/>
                <a:ea typeface="Rockwell"/>
                <a:cs typeface="Rockwell"/>
                <a:sym typeface="Rockwell"/>
              </a:defRPr>
            </a:lvl9p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n-US" sz="1200" b="1" i="1" u="none" strike="noStrike" kern="0" cap="none" spc="0" normalizeH="0" baseline="0" noProof="0">
                <a:ln>
                  <a:noFill/>
                </a:ln>
                <a:solidFill>
                  <a:srgbClr val="3F3F3F"/>
                </a:solidFill>
                <a:effectLst/>
                <a:uLnTx/>
                <a:uFillTx/>
                <a:latin typeface="Rockwell"/>
                <a:sym typeface="Rockwell"/>
              </a:rPr>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t>‹#›</a:t>
            </a:fld>
            <a:endParaRPr kumimoji="0" sz="1200" b="1" i="1" u="none" strike="noStrike" kern="0" cap="none" spc="0" normalizeH="0" baseline="0" noProof="0">
              <a:ln>
                <a:noFill/>
              </a:ln>
              <a:solidFill>
                <a:srgbClr val="3F3F3F"/>
              </a:solidFill>
              <a:effectLst/>
              <a:uLnTx/>
              <a:uFillTx/>
              <a:latin typeface="Rockwell"/>
              <a:sym typeface="Rockwell"/>
            </a:endParaRPr>
          </a:p>
        </p:txBody>
      </p:sp>
      <p:sp>
        <p:nvSpPr>
          <p:cNvPr id="124" name="Google Shape;124;p9"/>
          <p:cNvSpPr txBox="1">
            <a:spLocks noGrp="1"/>
          </p:cNvSpPr>
          <p:nvPr>
            <p:ph type="title"/>
          </p:nvPr>
        </p:nvSpPr>
        <p:spPr>
          <a:xfrm>
            <a:off x="839788" y="457200"/>
            <a:ext cx="3932237" cy="1600200"/>
          </a:xfrm>
          <a:prstGeom prst="rect">
            <a:avLst/>
          </a:prstGeom>
          <a:noFill/>
          <a:ln>
            <a:noFill/>
          </a:ln>
        </p:spPr>
        <p:txBody>
          <a:bodyPr spcFirstLastPara="1" wrap="square" lIns="0" tIns="0" rIns="0" bIns="0" anchor="b" anchorCtr="0"/>
          <a:lstStyle>
            <a:lvl1pPr marR="0" lvl="0" algn="l" rtl="0">
              <a:lnSpc>
                <a:spcPct val="90000"/>
              </a:lnSpc>
              <a:spcBef>
                <a:spcPts val="0"/>
              </a:spcBef>
              <a:spcAft>
                <a:spcPts val="0"/>
              </a:spcAft>
              <a:buClr>
                <a:srgbClr val="0070C0"/>
              </a:buClr>
              <a:buSzPts val="3200"/>
              <a:buFont typeface="Economica"/>
              <a:buNone/>
              <a:defRPr sz="3200" b="0" i="0" u="none" strike="noStrike" cap="none">
                <a:solidFill>
                  <a:srgbClr val="0070C0"/>
                </a:solidFill>
                <a:latin typeface="Economica"/>
                <a:ea typeface="Economica"/>
                <a:cs typeface="Economica"/>
                <a:sym typeface="Economica"/>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endParaRPr/>
          </a:p>
        </p:txBody>
      </p:sp>
      <p:sp>
        <p:nvSpPr>
          <p:cNvPr id="125" name="Google Shape;125;p9"/>
          <p:cNvSpPr txBox="1">
            <a:spLocks noGrp="1"/>
          </p:cNvSpPr>
          <p:nvPr>
            <p:ph type="body" idx="1"/>
          </p:nvPr>
        </p:nvSpPr>
        <p:spPr>
          <a:xfrm>
            <a:off x="839788" y="2057400"/>
            <a:ext cx="3932237" cy="3811588"/>
          </a:xfrm>
          <a:prstGeom prst="rect">
            <a:avLst/>
          </a:prstGeom>
          <a:noFill/>
          <a:ln>
            <a:noFill/>
          </a:ln>
        </p:spPr>
        <p:txBody>
          <a:bodyPr spcFirstLastPara="1" wrap="square" lIns="0" tIns="0" rIns="0" bIns="0" anchor="t" anchorCtr="0"/>
          <a:lstStyle>
            <a:lvl1pPr marL="457200" marR="0" lvl="0" indent="-228600" algn="l" rtl="0">
              <a:lnSpc>
                <a:spcPct val="90000"/>
              </a:lnSpc>
              <a:spcBef>
                <a:spcPts val="1000"/>
              </a:spcBef>
              <a:spcAft>
                <a:spcPts val="0"/>
              </a:spcAft>
              <a:buClr>
                <a:srgbClr val="3F3F3F"/>
              </a:buClr>
              <a:buSzPts val="1600"/>
              <a:buFont typeface="Arial"/>
              <a:buNone/>
              <a:defRPr sz="1600" b="0" i="0" u="none" strike="noStrike" cap="none">
                <a:solidFill>
                  <a:srgbClr val="3F3F3F"/>
                </a:solidFill>
                <a:latin typeface="Calibri"/>
                <a:ea typeface="Calibri"/>
                <a:cs typeface="Calibri"/>
                <a:sym typeface="Calibri"/>
              </a:defRPr>
            </a:lvl1pPr>
            <a:lvl2pPr marL="914400" marR="0" lvl="1" indent="-228600" algn="l" rtl="0">
              <a:lnSpc>
                <a:spcPct val="90000"/>
              </a:lnSpc>
              <a:spcBef>
                <a:spcPts val="500"/>
              </a:spcBef>
              <a:spcAft>
                <a:spcPts val="0"/>
              </a:spcAft>
              <a:buClr>
                <a:srgbClr val="3F3F3F"/>
              </a:buClr>
              <a:buSzPts val="1400"/>
              <a:buFont typeface="Arial"/>
              <a:buNone/>
              <a:defRPr sz="1400" b="0" i="0" u="none" strike="noStrike" cap="none">
                <a:solidFill>
                  <a:srgbClr val="3F3F3F"/>
                </a:solidFill>
                <a:latin typeface="Calibri"/>
                <a:ea typeface="Calibri"/>
                <a:cs typeface="Calibri"/>
                <a:sym typeface="Calibri"/>
              </a:defRPr>
            </a:lvl2pPr>
            <a:lvl3pPr marL="1371600" marR="0" lvl="2" indent="-228600" algn="l" rtl="0">
              <a:lnSpc>
                <a:spcPct val="90000"/>
              </a:lnSpc>
              <a:spcBef>
                <a:spcPts val="500"/>
              </a:spcBef>
              <a:spcAft>
                <a:spcPts val="0"/>
              </a:spcAft>
              <a:buClr>
                <a:srgbClr val="3F3F3F"/>
              </a:buClr>
              <a:buSzPts val="1200"/>
              <a:buFont typeface="Arial"/>
              <a:buNone/>
              <a:defRPr sz="1200" b="0" i="0" u="none" strike="noStrike" cap="none">
                <a:solidFill>
                  <a:srgbClr val="3F3F3F"/>
                </a:solidFill>
                <a:latin typeface="Calibri"/>
                <a:ea typeface="Calibri"/>
                <a:cs typeface="Calibri"/>
                <a:sym typeface="Calibri"/>
              </a:defRPr>
            </a:lvl3pPr>
            <a:lvl4pPr marL="1828800" marR="0" lvl="3" indent="-228600" algn="l" rtl="0">
              <a:lnSpc>
                <a:spcPct val="90000"/>
              </a:lnSpc>
              <a:spcBef>
                <a:spcPts val="500"/>
              </a:spcBef>
              <a:spcAft>
                <a:spcPts val="0"/>
              </a:spcAft>
              <a:buClr>
                <a:srgbClr val="3F3F3F"/>
              </a:buClr>
              <a:buSzPts val="1000"/>
              <a:buFont typeface="Arial"/>
              <a:buNone/>
              <a:defRPr sz="1000" b="0" i="0" u="none" strike="noStrike" cap="none">
                <a:solidFill>
                  <a:srgbClr val="3F3F3F"/>
                </a:solidFill>
                <a:latin typeface="Calibri"/>
                <a:ea typeface="Calibri"/>
                <a:cs typeface="Calibri"/>
                <a:sym typeface="Calibri"/>
              </a:defRPr>
            </a:lvl4pPr>
            <a:lvl5pPr marL="2286000" marR="0" lvl="4" indent="-228600" algn="l" rtl="0">
              <a:lnSpc>
                <a:spcPct val="90000"/>
              </a:lnSpc>
              <a:spcBef>
                <a:spcPts val="500"/>
              </a:spcBef>
              <a:spcAft>
                <a:spcPts val="0"/>
              </a:spcAft>
              <a:buClr>
                <a:srgbClr val="3F3F3F"/>
              </a:buClr>
              <a:buSzPts val="1000"/>
              <a:buFont typeface="Arial"/>
              <a:buNone/>
              <a:defRPr sz="1000" b="0" i="0" u="none" strike="noStrike" cap="none">
                <a:solidFill>
                  <a:srgbClr val="3F3F3F"/>
                </a:solidFill>
                <a:latin typeface="Calibri"/>
                <a:ea typeface="Calibri"/>
                <a:cs typeface="Calibri"/>
                <a:sym typeface="Calibri"/>
              </a:defRPr>
            </a:lvl5pPr>
            <a:lvl6pPr marL="2743200" marR="0" lvl="5" indent="-228600" algn="l" rtl="0">
              <a:lnSpc>
                <a:spcPct val="90000"/>
              </a:lnSpc>
              <a:spcBef>
                <a:spcPts val="500"/>
              </a:spcBef>
              <a:spcAft>
                <a:spcPts val="0"/>
              </a:spcAft>
              <a:buClr>
                <a:schemeClr val="dk1"/>
              </a:buClr>
              <a:buSzPts val="1000"/>
              <a:buFont typeface="Arial"/>
              <a:buNone/>
              <a:defRPr sz="1000" b="0" i="0" u="none" strike="noStrike" cap="none">
                <a:solidFill>
                  <a:schemeClr val="dk1"/>
                </a:solidFill>
                <a:latin typeface="Calibri"/>
                <a:ea typeface="Calibri"/>
                <a:cs typeface="Calibri"/>
                <a:sym typeface="Calibri"/>
              </a:defRPr>
            </a:lvl6pPr>
            <a:lvl7pPr marL="3200400" marR="0" lvl="6" indent="-228600" algn="l" rtl="0">
              <a:lnSpc>
                <a:spcPct val="90000"/>
              </a:lnSpc>
              <a:spcBef>
                <a:spcPts val="500"/>
              </a:spcBef>
              <a:spcAft>
                <a:spcPts val="0"/>
              </a:spcAft>
              <a:buClr>
                <a:schemeClr val="dk1"/>
              </a:buClr>
              <a:buSzPts val="1000"/>
              <a:buFont typeface="Arial"/>
              <a:buNone/>
              <a:defRPr sz="1000" b="0" i="0" u="none" strike="noStrike" cap="none">
                <a:solidFill>
                  <a:schemeClr val="dk1"/>
                </a:solidFill>
                <a:latin typeface="Calibri"/>
                <a:ea typeface="Calibri"/>
                <a:cs typeface="Calibri"/>
                <a:sym typeface="Calibri"/>
              </a:defRPr>
            </a:lvl7pPr>
            <a:lvl8pPr marL="3657600" marR="0" lvl="7" indent="-228600" algn="l" rtl="0">
              <a:lnSpc>
                <a:spcPct val="90000"/>
              </a:lnSpc>
              <a:spcBef>
                <a:spcPts val="500"/>
              </a:spcBef>
              <a:spcAft>
                <a:spcPts val="0"/>
              </a:spcAft>
              <a:buClr>
                <a:schemeClr val="dk1"/>
              </a:buClr>
              <a:buSzPts val="1000"/>
              <a:buFont typeface="Arial"/>
              <a:buNone/>
              <a:defRPr sz="1000" b="0" i="0" u="none" strike="noStrike" cap="none">
                <a:solidFill>
                  <a:schemeClr val="dk1"/>
                </a:solidFill>
                <a:latin typeface="Calibri"/>
                <a:ea typeface="Calibri"/>
                <a:cs typeface="Calibri"/>
                <a:sym typeface="Calibri"/>
              </a:defRPr>
            </a:lvl8pPr>
            <a:lvl9pPr marL="4114800" marR="0" lvl="8" indent="-228600" algn="l" rtl="0">
              <a:lnSpc>
                <a:spcPct val="90000"/>
              </a:lnSpc>
              <a:spcBef>
                <a:spcPts val="500"/>
              </a:spcBef>
              <a:spcAft>
                <a:spcPts val="0"/>
              </a:spcAft>
              <a:buClr>
                <a:schemeClr val="dk1"/>
              </a:buClr>
              <a:buSzPts val="1000"/>
              <a:buFont typeface="Arial"/>
              <a:buNone/>
              <a:defRPr sz="1000" b="0" i="0" u="none" strike="noStrike" cap="none">
                <a:solidFill>
                  <a:schemeClr val="dk1"/>
                </a:solidFill>
                <a:latin typeface="Calibri"/>
                <a:ea typeface="Calibri"/>
                <a:cs typeface="Calibri"/>
                <a:sym typeface="Calibri"/>
              </a:defRPr>
            </a:lvl9pPr>
          </a:lstStyle>
          <a:p>
            <a:endParaRPr/>
          </a:p>
        </p:txBody>
      </p:sp>
      <p:sp>
        <p:nvSpPr>
          <p:cNvPr id="126" name="Google Shape;126;p9"/>
          <p:cNvSpPr>
            <a:spLocks noGrp="1"/>
          </p:cNvSpPr>
          <p:nvPr>
            <p:ph type="pic" idx="2"/>
          </p:nvPr>
        </p:nvSpPr>
        <p:spPr>
          <a:xfrm>
            <a:off x="5183188" y="457201"/>
            <a:ext cx="6172200" cy="5403850"/>
          </a:xfrm>
          <a:prstGeom prst="rect">
            <a:avLst/>
          </a:prstGeom>
          <a:noFill/>
          <a:ln>
            <a:noFill/>
          </a:ln>
        </p:spPr>
        <p:txBody>
          <a:bodyPr spcFirstLastPara="1" wrap="square" lIns="0" tIns="0" rIns="0" bIns="0" anchor="t" anchorCtr="0"/>
          <a:lstStyle>
            <a:lvl1pPr marR="0" lvl="0" algn="l" rtl="0">
              <a:lnSpc>
                <a:spcPct val="90000"/>
              </a:lnSpc>
              <a:spcBef>
                <a:spcPts val="1000"/>
              </a:spcBef>
              <a:spcAft>
                <a:spcPts val="0"/>
              </a:spcAft>
              <a:buClr>
                <a:srgbClr val="3F3F3F"/>
              </a:buClr>
              <a:buSzPts val="3200"/>
              <a:buFont typeface="Arial"/>
              <a:buNone/>
              <a:defRPr sz="3200" b="0" i="0" u="none" strike="noStrike" cap="none">
                <a:solidFill>
                  <a:srgbClr val="3F3F3F"/>
                </a:solidFill>
                <a:latin typeface="Calibri"/>
                <a:ea typeface="Calibri"/>
                <a:cs typeface="Calibri"/>
                <a:sym typeface="Calibri"/>
              </a:defRPr>
            </a:lvl1pPr>
            <a:lvl2pPr marR="0" lvl="1" algn="l" rtl="0">
              <a:lnSpc>
                <a:spcPct val="90000"/>
              </a:lnSpc>
              <a:spcBef>
                <a:spcPts val="500"/>
              </a:spcBef>
              <a:spcAft>
                <a:spcPts val="0"/>
              </a:spcAft>
              <a:buClr>
                <a:srgbClr val="3F3F3F"/>
              </a:buClr>
              <a:buSzPts val="2800"/>
              <a:buFont typeface="Arial"/>
              <a:buNone/>
              <a:defRPr sz="2800" b="0" i="0" u="none" strike="noStrike" cap="none">
                <a:solidFill>
                  <a:srgbClr val="3F3F3F"/>
                </a:solidFill>
                <a:latin typeface="Calibri"/>
                <a:ea typeface="Calibri"/>
                <a:cs typeface="Calibri"/>
                <a:sym typeface="Calibri"/>
              </a:defRPr>
            </a:lvl2pPr>
            <a:lvl3pPr marR="0" lvl="2" algn="l" rtl="0">
              <a:lnSpc>
                <a:spcPct val="90000"/>
              </a:lnSpc>
              <a:spcBef>
                <a:spcPts val="500"/>
              </a:spcBef>
              <a:spcAft>
                <a:spcPts val="0"/>
              </a:spcAft>
              <a:buClr>
                <a:srgbClr val="3F3F3F"/>
              </a:buClr>
              <a:buSzPts val="2400"/>
              <a:buFont typeface="Arial"/>
              <a:buNone/>
              <a:defRPr sz="2400" b="0" i="0" u="none" strike="noStrike" cap="none">
                <a:solidFill>
                  <a:srgbClr val="3F3F3F"/>
                </a:solidFill>
                <a:latin typeface="Calibri"/>
                <a:ea typeface="Calibri"/>
                <a:cs typeface="Calibri"/>
                <a:sym typeface="Calibri"/>
              </a:defRPr>
            </a:lvl3pPr>
            <a:lvl4pPr marR="0" lvl="3" algn="l" rtl="0">
              <a:lnSpc>
                <a:spcPct val="90000"/>
              </a:lnSpc>
              <a:spcBef>
                <a:spcPts val="500"/>
              </a:spcBef>
              <a:spcAft>
                <a:spcPts val="0"/>
              </a:spcAft>
              <a:buClr>
                <a:srgbClr val="3F3F3F"/>
              </a:buClr>
              <a:buSzPts val="2000"/>
              <a:buFont typeface="Arial"/>
              <a:buNone/>
              <a:defRPr sz="2000" b="0" i="0" u="none" strike="noStrike" cap="none">
                <a:solidFill>
                  <a:srgbClr val="3F3F3F"/>
                </a:solidFill>
                <a:latin typeface="Calibri"/>
                <a:ea typeface="Calibri"/>
                <a:cs typeface="Calibri"/>
                <a:sym typeface="Calibri"/>
              </a:defRPr>
            </a:lvl4pPr>
            <a:lvl5pPr marR="0" lvl="4" algn="l" rtl="0">
              <a:lnSpc>
                <a:spcPct val="90000"/>
              </a:lnSpc>
              <a:spcBef>
                <a:spcPts val="500"/>
              </a:spcBef>
              <a:spcAft>
                <a:spcPts val="0"/>
              </a:spcAft>
              <a:buClr>
                <a:srgbClr val="3F3F3F"/>
              </a:buClr>
              <a:buSzPts val="2000"/>
              <a:buFont typeface="Arial"/>
              <a:buNone/>
              <a:defRPr sz="2000" b="0" i="0" u="none" strike="noStrike" cap="none">
                <a:solidFill>
                  <a:srgbClr val="3F3F3F"/>
                </a:solidFill>
                <a:latin typeface="Calibri"/>
                <a:ea typeface="Calibri"/>
                <a:cs typeface="Calibri"/>
                <a:sym typeface="Calibri"/>
              </a:defRPr>
            </a:lvl5pPr>
            <a:lvl6pPr marR="0" lvl="5" algn="l" rtl="0">
              <a:lnSpc>
                <a:spcPct val="90000"/>
              </a:lnSpc>
              <a:spcBef>
                <a:spcPts val="500"/>
              </a:spcBef>
              <a:spcAft>
                <a:spcPts val="0"/>
              </a:spcAft>
              <a:buClr>
                <a:schemeClr val="dk1"/>
              </a:buClr>
              <a:buSzPts val="2000"/>
              <a:buFont typeface="Arial"/>
              <a:buNone/>
              <a:defRPr sz="2000" b="0" i="0" u="none" strike="noStrike" cap="none">
                <a:solidFill>
                  <a:schemeClr val="dk1"/>
                </a:solidFill>
                <a:latin typeface="Calibri"/>
                <a:ea typeface="Calibri"/>
                <a:cs typeface="Calibri"/>
                <a:sym typeface="Calibri"/>
              </a:defRPr>
            </a:lvl6pPr>
            <a:lvl7pPr marR="0" lvl="6" algn="l" rtl="0">
              <a:lnSpc>
                <a:spcPct val="90000"/>
              </a:lnSpc>
              <a:spcBef>
                <a:spcPts val="500"/>
              </a:spcBef>
              <a:spcAft>
                <a:spcPts val="0"/>
              </a:spcAft>
              <a:buClr>
                <a:schemeClr val="dk1"/>
              </a:buClr>
              <a:buSzPts val="2000"/>
              <a:buFont typeface="Arial"/>
              <a:buNone/>
              <a:defRPr sz="2000" b="0" i="0" u="none" strike="noStrike" cap="none">
                <a:solidFill>
                  <a:schemeClr val="dk1"/>
                </a:solidFill>
                <a:latin typeface="Calibri"/>
                <a:ea typeface="Calibri"/>
                <a:cs typeface="Calibri"/>
                <a:sym typeface="Calibri"/>
              </a:defRPr>
            </a:lvl7pPr>
            <a:lvl8pPr marR="0" lvl="7" algn="l" rtl="0">
              <a:lnSpc>
                <a:spcPct val="90000"/>
              </a:lnSpc>
              <a:spcBef>
                <a:spcPts val="500"/>
              </a:spcBef>
              <a:spcAft>
                <a:spcPts val="0"/>
              </a:spcAft>
              <a:buClr>
                <a:schemeClr val="dk1"/>
              </a:buClr>
              <a:buSzPts val="2000"/>
              <a:buFont typeface="Arial"/>
              <a:buNone/>
              <a:defRPr sz="2000" b="0" i="0" u="none" strike="noStrike" cap="none">
                <a:solidFill>
                  <a:schemeClr val="dk1"/>
                </a:solidFill>
                <a:latin typeface="Calibri"/>
                <a:ea typeface="Calibri"/>
                <a:cs typeface="Calibri"/>
                <a:sym typeface="Calibri"/>
              </a:defRPr>
            </a:lvl8pPr>
            <a:lvl9pPr marR="0" lvl="8" algn="l" rtl="0">
              <a:lnSpc>
                <a:spcPct val="90000"/>
              </a:lnSpc>
              <a:spcBef>
                <a:spcPts val="500"/>
              </a:spcBef>
              <a:spcAft>
                <a:spcPts val="0"/>
              </a:spcAft>
              <a:buClr>
                <a:schemeClr val="dk1"/>
              </a:buClr>
              <a:buSzPts val="2000"/>
              <a:buFont typeface="Arial"/>
              <a:buNone/>
              <a:defRPr sz="2000" b="0" i="0" u="none" strike="noStrike" cap="none">
                <a:solidFill>
                  <a:schemeClr val="dk1"/>
                </a:solidFill>
                <a:latin typeface="Calibri"/>
                <a:ea typeface="Calibri"/>
                <a:cs typeface="Calibri"/>
                <a:sym typeface="Calibri"/>
              </a:defRPr>
            </a:lvl9pPr>
          </a:lstStyle>
          <a:p>
            <a:endParaRPr/>
          </a:p>
        </p:txBody>
      </p:sp>
    </p:spTree>
    <p:extLst>
      <p:ext uri="{BB962C8B-B14F-4D97-AF65-F5344CB8AC3E}">
        <p14:creationId xmlns:p14="http://schemas.microsoft.com/office/powerpoint/2010/main" val="731950756"/>
      </p:ext>
    </p:extLst>
  </p:cSld>
  <p:clrMapOvr>
    <a:masterClrMapping/>
  </p:clrMapOvr>
</p:sldLayout>
</file>

<file path=ppt/slideLayouts/slideLayout267.xml><?xml version="1.0" encoding="utf-8"?>
<p:sldLayout xmlns:a="http://schemas.openxmlformats.org/drawingml/2006/main" xmlns:r="http://schemas.openxmlformats.org/officeDocument/2006/relationships" xmlns:p="http://schemas.openxmlformats.org/presentationml/2006/main" matchingName="Comparison">
  <p:cSld name="Comparison">
    <p:spTree>
      <p:nvGrpSpPr>
        <p:cNvPr id="1" name="Shape 127"/>
        <p:cNvGrpSpPr/>
        <p:nvPr/>
      </p:nvGrpSpPr>
      <p:grpSpPr>
        <a:xfrm>
          <a:off x="0" y="0"/>
          <a:ext cx="0" cy="0"/>
          <a:chOff x="0" y="0"/>
          <a:chExt cx="0" cy="0"/>
        </a:xfrm>
      </p:grpSpPr>
      <p:sp>
        <p:nvSpPr>
          <p:cNvPr id="128" name="Google Shape;128;p10"/>
          <p:cNvSpPr/>
          <p:nvPr/>
        </p:nvSpPr>
        <p:spPr>
          <a:xfrm rot="-2339177">
            <a:off x="10216425" y="538864"/>
            <a:ext cx="467362" cy="344458"/>
          </a:xfrm>
          <a:custGeom>
            <a:avLst/>
            <a:gdLst/>
            <a:ahLst/>
            <a:cxnLst/>
            <a:rect l="l" t="t" r="r" b="b"/>
            <a:pathLst>
              <a:path w="692798" h="510610" extrusionOk="0">
                <a:moveTo>
                  <a:pt x="692798" y="224339"/>
                </a:moveTo>
                <a:lnTo>
                  <a:pt x="308036" y="510610"/>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129" name="Google Shape;129;p10"/>
          <p:cNvSpPr/>
          <p:nvPr/>
        </p:nvSpPr>
        <p:spPr>
          <a:xfrm rot="-1222373">
            <a:off x="10678141" y="849218"/>
            <a:ext cx="316887" cy="233554"/>
          </a:xfrm>
          <a:custGeom>
            <a:avLst/>
            <a:gdLst/>
            <a:ahLst/>
            <a:cxnLst/>
            <a:rect l="l" t="t" r="r" b="b"/>
            <a:pathLst>
              <a:path w="692798" h="510610" extrusionOk="0">
                <a:moveTo>
                  <a:pt x="692798" y="224339"/>
                </a:moveTo>
                <a:lnTo>
                  <a:pt x="308036" y="510610"/>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130" name="Google Shape;130;p10"/>
          <p:cNvSpPr/>
          <p:nvPr/>
        </p:nvSpPr>
        <p:spPr>
          <a:xfrm rot="-2339177">
            <a:off x="10717367" y="620572"/>
            <a:ext cx="250689" cy="184764"/>
          </a:xfrm>
          <a:custGeom>
            <a:avLst/>
            <a:gdLst/>
            <a:ahLst/>
            <a:cxnLst/>
            <a:rect l="l" t="t" r="r" b="b"/>
            <a:pathLst>
              <a:path w="692798" h="510610" extrusionOk="0">
                <a:moveTo>
                  <a:pt x="692798" y="224339"/>
                </a:moveTo>
                <a:lnTo>
                  <a:pt x="308036" y="510610"/>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131" name="Google Shape;131;p10"/>
          <p:cNvSpPr/>
          <p:nvPr/>
        </p:nvSpPr>
        <p:spPr>
          <a:xfrm rot="-1789612">
            <a:off x="11064926" y="781602"/>
            <a:ext cx="216995" cy="159931"/>
          </a:xfrm>
          <a:custGeom>
            <a:avLst/>
            <a:gdLst/>
            <a:ahLst/>
            <a:cxnLst/>
            <a:rect l="l" t="t" r="r" b="b"/>
            <a:pathLst>
              <a:path w="692798" h="510610" extrusionOk="0">
                <a:moveTo>
                  <a:pt x="692798" y="224339"/>
                </a:moveTo>
                <a:lnTo>
                  <a:pt x="308036" y="510610"/>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132" name="Google Shape;132;p10"/>
          <p:cNvSpPr/>
          <p:nvPr/>
        </p:nvSpPr>
        <p:spPr>
          <a:xfrm rot="-3322149">
            <a:off x="11152527" y="382052"/>
            <a:ext cx="216995" cy="159931"/>
          </a:xfrm>
          <a:custGeom>
            <a:avLst/>
            <a:gdLst/>
            <a:ahLst/>
            <a:cxnLst/>
            <a:rect l="l" t="t" r="r" b="b"/>
            <a:pathLst>
              <a:path w="692798" h="510610" extrusionOk="0">
                <a:moveTo>
                  <a:pt x="692798" y="224339"/>
                </a:moveTo>
                <a:lnTo>
                  <a:pt x="308036" y="510610"/>
                </a:lnTo>
                <a:lnTo>
                  <a:pt x="64876" y="168539"/>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133" name="Google Shape;133;p10"/>
          <p:cNvSpPr/>
          <p:nvPr/>
        </p:nvSpPr>
        <p:spPr>
          <a:xfrm rot="-838582">
            <a:off x="11545452" y="1030689"/>
            <a:ext cx="162256" cy="119587"/>
          </a:xfrm>
          <a:custGeom>
            <a:avLst/>
            <a:gdLst/>
            <a:ahLst/>
            <a:cxnLst/>
            <a:rect l="l" t="t" r="r" b="b"/>
            <a:pathLst>
              <a:path w="692798" h="510610" extrusionOk="0">
                <a:moveTo>
                  <a:pt x="692798" y="224339"/>
                </a:moveTo>
                <a:lnTo>
                  <a:pt x="308036" y="510610"/>
                </a:lnTo>
                <a:lnTo>
                  <a:pt x="64876" y="168539"/>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134" name="Google Shape;134;p10"/>
          <p:cNvSpPr/>
          <p:nvPr/>
        </p:nvSpPr>
        <p:spPr>
          <a:xfrm rot="-4284707">
            <a:off x="11756248" y="247552"/>
            <a:ext cx="216995" cy="159931"/>
          </a:xfrm>
          <a:custGeom>
            <a:avLst/>
            <a:gdLst/>
            <a:ahLst/>
            <a:cxnLst/>
            <a:rect l="l" t="t" r="r" b="b"/>
            <a:pathLst>
              <a:path w="692798" h="510610" extrusionOk="0">
                <a:moveTo>
                  <a:pt x="692798" y="224339"/>
                </a:moveTo>
                <a:lnTo>
                  <a:pt x="308036" y="510610"/>
                </a:lnTo>
                <a:lnTo>
                  <a:pt x="64876" y="168539"/>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135" name="Google Shape;135;p10"/>
          <p:cNvSpPr/>
          <p:nvPr/>
        </p:nvSpPr>
        <p:spPr>
          <a:xfrm rot="-1517764">
            <a:off x="11448108" y="631127"/>
            <a:ext cx="216995" cy="159931"/>
          </a:xfrm>
          <a:custGeom>
            <a:avLst/>
            <a:gdLst/>
            <a:ahLst/>
            <a:cxnLst/>
            <a:rect l="l" t="t" r="r" b="b"/>
            <a:pathLst>
              <a:path w="692798" h="510610" extrusionOk="0">
                <a:moveTo>
                  <a:pt x="692798" y="224339"/>
                </a:moveTo>
                <a:lnTo>
                  <a:pt x="308036" y="510610"/>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136" name="Google Shape;136;p10"/>
          <p:cNvSpPr/>
          <p:nvPr/>
        </p:nvSpPr>
        <p:spPr>
          <a:xfrm rot="-1720268">
            <a:off x="11668879" y="824433"/>
            <a:ext cx="216995" cy="159931"/>
          </a:xfrm>
          <a:custGeom>
            <a:avLst/>
            <a:gdLst/>
            <a:ahLst/>
            <a:cxnLst/>
            <a:rect l="l" t="t" r="r" b="b"/>
            <a:pathLst>
              <a:path w="692798" h="510610" extrusionOk="0">
                <a:moveTo>
                  <a:pt x="692798" y="224339"/>
                </a:moveTo>
                <a:lnTo>
                  <a:pt x="308036" y="510610"/>
                </a:lnTo>
                <a:lnTo>
                  <a:pt x="64876" y="168539"/>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137" name="Google Shape;137;p10"/>
          <p:cNvSpPr/>
          <p:nvPr/>
        </p:nvSpPr>
        <p:spPr>
          <a:xfrm rot="328041">
            <a:off x="10094502" y="901548"/>
            <a:ext cx="579699" cy="606799"/>
          </a:xfrm>
          <a:custGeom>
            <a:avLst/>
            <a:gdLst/>
            <a:ahLst/>
            <a:cxnLst/>
            <a:rect l="l" t="t" r="r" b="b"/>
            <a:pathLst>
              <a:path w="487806" h="510610" extrusionOk="0">
                <a:moveTo>
                  <a:pt x="487806" y="171848"/>
                </a:moveTo>
                <a:lnTo>
                  <a:pt x="308036" y="510610"/>
                </a:lnTo>
                <a:lnTo>
                  <a:pt x="0" y="0"/>
                </a:lnTo>
                <a:lnTo>
                  <a:pt x="487806" y="171848"/>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138" name="Google Shape;138;p10"/>
          <p:cNvSpPr/>
          <p:nvPr/>
        </p:nvSpPr>
        <p:spPr>
          <a:xfrm>
            <a:off x="10871770" y="1202556"/>
            <a:ext cx="316887" cy="233554"/>
          </a:xfrm>
          <a:custGeom>
            <a:avLst/>
            <a:gdLst/>
            <a:ahLst/>
            <a:cxnLst/>
            <a:rect l="l" t="t" r="r" b="b"/>
            <a:pathLst>
              <a:path w="692798" h="510610" extrusionOk="0">
                <a:moveTo>
                  <a:pt x="692798" y="224339"/>
                </a:moveTo>
                <a:lnTo>
                  <a:pt x="308036" y="510610"/>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139" name="Google Shape;139;p10"/>
          <p:cNvSpPr/>
          <p:nvPr/>
        </p:nvSpPr>
        <p:spPr>
          <a:xfrm rot="-838582">
            <a:off x="11512604" y="1484835"/>
            <a:ext cx="162256" cy="119587"/>
          </a:xfrm>
          <a:custGeom>
            <a:avLst/>
            <a:gdLst/>
            <a:ahLst/>
            <a:cxnLst/>
            <a:rect l="l" t="t" r="r" b="b"/>
            <a:pathLst>
              <a:path w="692798" h="510610" extrusionOk="0">
                <a:moveTo>
                  <a:pt x="692798" y="224339"/>
                </a:moveTo>
                <a:lnTo>
                  <a:pt x="308036" y="510610"/>
                </a:lnTo>
                <a:lnTo>
                  <a:pt x="64876" y="168539"/>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140" name="Google Shape;140;p10"/>
          <p:cNvSpPr/>
          <p:nvPr/>
        </p:nvSpPr>
        <p:spPr>
          <a:xfrm rot="1160487">
            <a:off x="10291662" y="1614015"/>
            <a:ext cx="316887" cy="233554"/>
          </a:xfrm>
          <a:custGeom>
            <a:avLst/>
            <a:gdLst/>
            <a:ahLst/>
            <a:cxnLst/>
            <a:rect l="l" t="t" r="r" b="b"/>
            <a:pathLst>
              <a:path w="692798" h="510610" extrusionOk="0">
                <a:moveTo>
                  <a:pt x="692798" y="224339"/>
                </a:moveTo>
                <a:lnTo>
                  <a:pt x="308036" y="510610"/>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141" name="Google Shape;141;p10"/>
          <p:cNvSpPr/>
          <p:nvPr/>
        </p:nvSpPr>
        <p:spPr>
          <a:xfrm rot="803026">
            <a:off x="11586107" y="2015428"/>
            <a:ext cx="162256" cy="119587"/>
          </a:xfrm>
          <a:custGeom>
            <a:avLst/>
            <a:gdLst/>
            <a:ahLst/>
            <a:cxnLst/>
            <a:rect l="l" t="t" r="r" b="b"/>
            <a:pathLst>
              <a:path w="692798" h="510610" extrusionOk="0">
                <a:moveTo>
                  <a:pt x="692798" y="224339"/>
                </a:moveTo>
                <a:lnTo>
                  <a:pt x="308036" y="510610"/>
                </a:lnTo>
                <a:lnTo>
                  <a:pt x="64876" y="168539"/>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142" name="Google Shape;142;p10"/>
          <p:cNvSpPr txBox="1">
            <a:spLocks noGrp="1"/>
          </p:cNvSpPr>
          <p:nvPr>
            <p:ph type="title"/>
          </p:nvPr>
        </p:nvSpPr>
        <p:spPr>
          <a:xfrm>
            <a:off x="432000" y="432000"/>
            <a:ext cx="11340000" cy="432000"/>
          </a:xfrm>
          <a:prstGeom prst="rect">
            <a:avLst/>
          </a:prstGeom>
          <a:noFill/>
          <a:ln>
            <a:noFill/>
          </a:ln>
        </p:spPr>
        <p:txBody>
          <a:bodyPr spcFirstLastPara="1" wrap="square" lIns="0" tIns="0" rIns="0" bIns="0" anchor="ctr" anchorCtr="0"/>
          <a:lstStyle>
            <a:lvl1pPr marR="0" lvl="0" algn="l" rtl="0">
              <a:lnSpc>
                <a:spcPct val="90000"/>
              </a:lnSpc>
              <a:spcBef>
                <a:spcPts val="0"/>
              </a:spcBef>
              <a:spcAft>
                <a:spcPts val="0"/>
              </a:spcAft>
              <a:buClr>
                <a:srgbClr val="3F3F3F"/>
              </a:buClr>
              <a:buSzPts val="4800"/>
              <a:buFont typeface="Economica"/>
              <a:buNone/>
              <a:defRPr sz="4800" b="0" i="0" u="none" strike="noStrike" cap="none">
                <a:solidFill>
                  <a:srgbClr val="3F3F3F"/>
                </a:solidFill>
                <a:latin typeface="Economica"/>
                <a:ea typeface="Economica"/>
                <a:cs typeface="Economica"/>
                <a:sym typeface="Economica"/>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endParaRPr/>
          </a:p>
        </p:txBody>
      </p:sp>
      <p:sp>
        <p:nvSpPr>
          <p:cNvPr id="143" name="Google Shape;143;p10"/>
          <p:cNvSpPr txBox="1">
            <a:spLocks noGrp="1"/>
          </p:cNvSpPr>
          <p:nvPr>
            <p:ph type="body" idx="1"/>
          </p:nvPr>
        </p:nvSpPr>
        <p:spPr>
          <a:xfrm>
            <a:off x="432000" y="1152000"/>
            <a:ext cx="5472000" cy="360000"/>
          </a:xfrm>
          <a:prstGeom prst="rect">
            <a:avLst/>
          </a:prstGeom>
          <a:noFill/>
          <a:ln>
            <a:noFill/>
          </a:ln>
        </p:spPr>
        <p:txBody>
          <a:bodyPr spcFirstLastPara="1" wrap="square" lIns="0" tIns="0" rIns="0" bIns="0" anchor="t" anchorCtr="0"/>
          <a:lstStyle>
            <a:lvl1pPr marL="457200" marR="0" lvl="0" indent="-228600" algn="l" rtl="0">
              <a:lnSpc>
                <a:spcPct val="90000"/>
              </a:lnSpc>
              <a:spcBef>
                <a:spcPts val="1000"/>
              </a:spcBef>
              <a:spcAft>
                <a:spcPts val="0"/>
              </a:spcAft>
              <a:buClr>
                <a:srgbClr val="3F3F3F"/>
              </a:buClr>
              <a:buSzPts val="2400"/>
              <a:buFont typeface="Arial"/>
              <a:buNone/>
              <a:defRPr sz="2400" b="1" i="0" u="none" strike="noStrike" cap="none">
                <a:solidFill>
                  <a:srgbClr val="3F3F3F"/>
                </a:solidFill>
                <a:latin typeface="Calibri"/>
                <a:ea typeface="Calibri"/>
                <a:cs typeface="Calibri"/>
                <a:sym typeface="Calibri"/>
              </a:defRPr>
            </a:lvl1pPr>
            <a:lvl2pPr marL="914400" marR="0" lvl="1" indent="-228600" algn="l" rtl="0">
              <a:lnSpc>
                <a:spcPct val="90000"/>
              </a:lnSpc>
              <a:spcBef>
                <a:spcPts val="500"/>
              </a:spcBef>
              <a:spcAft>
                <a:spcPts val="0"/>
              </a:spcAft>
              <a:buClr>
                <a:srgbClr val="3F3F3F"/>
              </a:buClr>
              <a:buSzPts val="2000"/>
              <a:buFont typeface="Arial"/>
              <a:buNone/>
              <a:defRPr sz="2000" b="1" i="0" u="none" strike="noStrike" cap="none">
                <a:solidFill>
                  <a:srgbClr val="3F3F3F"/>
                </a:solidFill>
                <a:latin typeface="Calibri"/>
                <a:ea typeface="Calibri"/>
                <a:cs typeface="Calibri"/>
                <a:sym typeface="Calibri"/>
              </a:defRPr>
            </a:lvl2pPr>
            <a:lvl3pPr marL="1371600" marR="0" lvl="2" indent="-228600" algn="l" rtl="0">
              <a:lnSpc>
                <a:spcPct val="90000"/>
              </a:lnSpc>
              <a:spcBef>
                <a:spcPts val="500"/>
              </a:spcBef>
              <a:spcAft>
                <a:spcPts val="0"/>
              </a:spcAft>
              <a:buClr>
                <a:srgbClr val="3F3F3F"/>
              </a:buClr>
              <a:buSzPts val="1800"/>
              <a:buFont typeface="Arial"/>
              <a:buNone/>
              <a:defRPr sz="1800" b="1" i="0" u="none" strike="noStrike" cap="none">
                <a:solidFill>
                  <a:srgbClr val="3F3F3F"/>
                </a:solidFill>
                <a:latin typeface="Calibri"/>
                <a:ea typeface="Calibri"/>
                <a:cs typeface="Calibri"/>
                <a:sym typeface="Calibri"/>
              </a:defRPr>
            </a:lvl3pPr>
            <a:lvl4pPr marL="1828800" marR="0" lvl="3" indent="-228600" algn="l" rtl="0">
              <a:lnSpc>
                <a:spcPct val="90000"/>
              </a:lnSpc>
              <a:spcBef>
                <a:spcPts val="500"/>
              </a:spcBef>
              <a:spcAft>
                <a:spcPts val="0"/>
              </a:spcAft>
              <a:buClr>
                <a:srgbClr val="3F3F3F"/>
              </a:buClr>
              <a:buSzPts val="1600"/>
              <a:buFont typeface="Arial"/>
              <a:buNone/>
              <a:defRPr sz="1600" b="1" i="0" u="none" strike="noStrike" cap="none">
                <a:solidFill>
                  <a:srgbClr val="3F3F3F"/>
                </a:solidFill>
                <a:latin typeface="Calibri"/>
                <a:ea typeface="Calibri"/>
                <a:cs typeface="Calibri"/>
                <a:sym typeface="Calibri"/>
              </a:defRPr>
            </a:lvl4pPr>
            <a:lvl5pPr marL="2286000" marR="0" lvl="4" indent="-228600" algn="l" rtl="0">
              <a:lnSpc>
                <a:spcPct val="90000"/>
              </a:lnSpc>
              <a:spcBef>
                <a:spcPts val="500"/>
              </a:spcBef>
              <a:spcAft>
                <a:spcPts val="0"/>
              </a:spcAft>
              <a:buClr>
                <a:srgbClr val="3F3F3F"/>
              </a:buClr>
              <a:buSzPts val="1600"/>
              <a:buFont typeface="Arial"/>
              <a:buNone/>
              <a:defRPr sz="1600" b="1" i="0" u="none" strike="noStrike" cap="none">
                <a:solidFill>
                  <a:srgbClr val="3F3F3F"/>
                </a:solidFill>
                <a:latin typeface="Calibri"/>
                <a:ea typeface="Calibri"/>
                <a:cs typeface="Calibri"/>
                <a:sym typeface="Calibri"/>
              </a:defRPr>
            </a:lvl5pPr>
            <a:lvl6pPr marL="2743200" marR="0" lvl="5" indent="-228600" algn="l" rtl="0">
              <a:lnSpc>
                <a:spcPct val="90000"/>
              </a:lnSpc>
              <a:spcBef>
                <a:spcPts val="500"/>
              </a:spcBef>
              <a:spcAft>
                <a:spcPts val="0"/>
              </a:spcAft>
              <a:buClr>
                <a:schemeClr val="dk1"/>
              </a:buClr>
              <a:buSzPts val="1600"/>
              <a:buFont typeface="Arial"/>
              <a:buNone/>
              <a:defRPr sz="1600" b="1" i="0" u="none" strike="noStrike" cap="none">
                <a:solidFill>
                  <a:schemeClr val="dk1"/>
                </a:solidFill>
                <a:latin typeface="Calibri"/>
                <a:ea typeface="Calibri"/>
                <a:cs typeface="Calibri"/>
                <a:sym typeface="Calibri"/>
              </a:defRPr>
            </a:lvl6pPr>
            <a:lvl7pPr marL="3200400" marR="0" lvl="6" indent="-228600" algn="l" rtl="0">
              <a:lnSpc>
                <a:spcPct val="90000"/>
              </a:lnSpc>
              <a:spcBef>
                <a:spcPts val="500"/>
              </a:spcBef>
              <a:spcAft>
                <a:spcPts val="0"/>
              </a:spcAft>
              <a:buClr>
                <a:schemeClr val="dk1"/>
              </a:buClr>
              <a:buSzPts val="1600"/>
              <a:buFont typeface="Arial"/>
              <a:buNone/>
              <a:defRPr sz="1600" b="1" i="0" u="none" strike="noStrike" cap="none">
                <a:solidFill>
                  <a:schemeClr val="dk1"/>
                </a:solidFill>
                <a:latin typeface="Calibri"/>
                <a:ea typeface="Calibri"/>
                <a:cs typeface="Calibri"/>
                <a:sym typeface="Calibri"/>
              </a:defRPr>
            </a:lvl7pPr>
            <a:lvl8pPr marL="3657600" marR="0" lvl="7" indent="-228600" algn="l" rtl="0">
              <a:lnSpc>
                <a:spcPct val="90000"/>
              </a:lnSpc>
              <a:spcBef>
                <a:spcPts val="500"/>
              </a:spcBef>
              <a:spcAft>
                <a:spcPts val="0"/>
              </a:spcAft>
              <a:buClr>
                <a:schemeClr val="dk1"/>
              </a:buClr>
              <a:buSzPts val="1600"/>
              <a:buFont typeface="Arial"/>
              <a:buNone/>
              <a:defRPr sz="1600" b="1" i="0" u="none" strike="noStrike" cap="none">
                <a:solidFill>
                  <a:schemeClr val="dk1"/>
                </a:solidFill>
                <a:latin typeface="Calibri"/>
                <a:ea typeface="Calibri"/>
                <a:cs typeface="Calibri"/>
                <a:sym typeface="Calibri"/>
              </a:defRPr>
            </a:lvl8pPr>
            <a:lvl9pPr marL="4114800" marR="0" lvl="8" indent="-228600" algn="l" rtl="0">
              <a:lnSpc>
                <a:spcPct val="90000"/>
              </a:lnSpc>
              <a:spcBef>
                <a:spcPts val="500"/>
              </a:spcBef>
              <a:spcAft>
                <a:spcPts val="0"/>
              </a:spcAft>
              <a:buClr>
                <a:schemeClr val="dk1"/>
              </a:buClr>
              <a:buSzPts val="1600"/>
              <a:buFont typeface="Arial"/>
              <a:buNone/>
              <a:defRPr sz="1600" b="1" i="0" u="none" strike="noStrike" cap="none">
                <a:solidFill>
                  <a:schemeClr val="dk1"/>
                </a:solidFill>
                <a:latin typeface="Calibri"/>
                <a:ea typeface="Calibri"/>
                <a:cs typeface="Calibri"/>
                <a:sym typeface="Calibri"/>
              </a:defRPr>
            </a:lvl9pPr>
          </a:lstStyle>
          <a:p>
            <a:endParaRPr/>
          </a:p>
        </p:txBody>
      </p:sp>
      <p:sp>
        <p:nvSpPr>
          <p:cNvPr id="144" name="Google Shape;144;p10"/>
          <p:cNvSpPr txBox="1">
            <a:spLocks noGrp="1"/>
          </p:cNvSpPr>
          <p:nvPr>
            <p:ph type="body" idx="2"/>
          </p:nvPr>
        </p:nvSpPr>
        <p:spPr>
          <a:xfrm>
            <a:off x="432000" y="1584000"/>
            <a:ext cx="5472000" cy="4608000"/>
          </a:xfrm>
          <a:prstGeom prst="rect">
            <a:avLst/>
          </a:prstGeom>
          <a:noFill/>
          <a:ln>
            <a:noFill/>
          </a:ln>
        </p:spPr>
        <p:txBody>
          <a:bodyPr spcFirstLastPara="1" wrap="square" lIns="0" tIns="0" rIns="0" bIns="0" anchor="t" anchorCtr="0"/>
          <a:lstStyle>
            <a:lvl1pPr marL="457200" marR="0" lvl="0" indent="-342900" algn="l" rtl="0">
              <a:lnSpc>
                <a:spcPct val="90000"/>
              </a:lnSpc>
              <a:spcBef>
                <a:spcPts val="1000"/>
              </a:spcBef>
              <a:spcAft>
                <a:spcPts val="0"/>
              </a:spcAft>
              <a:buClr>
                <a:srgbClr val="3F3F3F"/>
              </a:buClr>
              <a:buSzPts val="1800"/>
              <a:buFont typeface="Arial"/>
              <a:buChar char="•"/>
              <a:defRPr sz="18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45" name="Google Shape;145;p10"/>
          <p:cNvSpPr txBox="1">
            <a:spLocks noGrp="1"/>
          </p:cNvSpPr>
          <p:nvPr>
            <p:ph type="ftr" idx="11"/>
          </p:nvPr>
        </p:nvSpPr>
        <p:spPr>
          <a:xfrm>
            <a:off x="431999" y="6188628"/>
            <a:ext cx="8784941" cy="365125"/>
          </a:xfrm>
          <a:prstGeom prst="rect">
            <a:avLst/>
          </a:prstGeom>
          <a:noFill/>
          <a:ln>
            <a:noFill/>
          </a:ln>
        </p:spPr>
        <p:txBody>
          <a:bodyPr spcFirstLastPara="1" wrap="square" lIns="0" tIns="0" rIns="0" bIns="0" anchor="ctr" anchorCtr="0"/>
          <a:lstStyle>
            <a:lvl1pPr marR="0" lvl="0" algn="l" rtl="0">
              <a:spcBef>
                <a:spcPts val="0"/>
              </a:spcBef>
              <a:spcAft>
                <a:spcPts val="0"/>
              </a:spcAft>
              <a:buSzPts val="1400"/>
              <a:buNone/>
              <a:defRPr sz="1200" b="0" i="0" u="none" strike="noStrike" cap="none">
                <a:solidFill>
                  <a:srgbClr val="3F3F3F"/>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200" b="0" i="0" u="none" strike="noStrike" kern="0" cap="none" spc="0" normalizeH="0" baseline="0" noProof="0">
              <a:ln>
                <a:noFill/>
              </a:ln>
              <a:solidFill>
                <a:srgbClr val="3F3F3F"/>
              </a:solidFill>
              <a:effectLst/>
              <a:uLnTx/>
              <a:uFillTx/>
              <a:latin typeface="Calibri"/>
              <a:cs typeface="Calibri"/>
              <a:sym typeface="Calibri"/>
            </a:endParaRPr>
          </a:p>
        </p:txBody>
      </p:sp>
      <p:sp>
        <p:nvSpPr>
          <p:cNvPr id="146" name="Google Shape;146;p10"/>
          <p:cNvSpPr>
            <a:spLocks noGrp="1"/>
          </p:cNvSpPr>
          <p:nvPr>
            <p:ph type="sldNum" idx="12"/>
          </p:nvPr>
        </p:nvSpPr>
        <p:spPr>
          <a:xfrm>
            <a:off x="11496369" y="6155190"/>
            <a:ext cx="432000" cy="432000"/>
          </a:xfrm>
          <a:prstGeom prst="ellipse">
            <a:avLst/>
          </a:prstGeom>
          <a:noFill/>
          <a:ln w="9525" cap="flat" cmpd="sng">
            <a:solidFill>
              <a:schemeClr val="accent1"/>
            </a:solidFill>
            <a:prstDash val="solid"/>
            <a:round/>
            <a:headEnd type="none" w="sm" len="sm"/>
            <a:tailEnd type="none" w="sm" len="sm"/>
          </a:ln>
        </p:spPr>
        <p:txBody>
          <a:bodyPr spcFirstLastPara="1" wrap="square" lIns="0" tIns="0" rIns="0" bIns="0" anchor="ctr" anchorCtr="0">
            <a:noAutofit/>
          </a:bodyPr>
          <a:lstStyle>
            <a:lvl1pPr marL="0" marR="0" lvl="0" indent="0" algn="ctr" rtl="0">
              <a:spcBef>
                <a:spcPts val="0"/>
              </a:spcBef>
              <a:buNone/>
              <a:defRPr sz="1200" b="1" i="1" u="none" strike="noStrike" cap="none">
                <a:solidFill>
                  <a:srgbClr val="3F3F3F"/>
                </a:solidFill>
                <a:latin typeface="Rockwell"/>
                <a:ea typeface="Rockwell"/>
                <a:cs typeface="Rockwell"/>
                <a:sym typeface="Rockwell"/>
              </a:defRPr>
            </a:lvl1pPr>
            <a:lvl2pPr marL="0" marR="0" lvl="1" indent="0" algn="ctr" rtl="0">
              <a:spcBef>
                <a:spcPts val="0"/>
              </a:spcBef>
              <a:buNone/>
              <a:defRPr sz="1200" b="1" i="1" u="none" strike="noStrike" cap="none">
                <a:solidFill>
                  <a:srgbClr val="3F3F3F"/>
                </a:solidFill>
                <a:latin typeface="Rockwell"/>
                <a:ea typeface="Rockwell"/>
                <a:cs typeface="Rockwell"/>
                <a:sym typeface="Rockwell"/>
              </a:defRPr>
            </a:lvl2pPr>
            <a:lvl3pPr marL="0" marR="0" lvl="2" indent="0" algn="ctr" rtl="0">
              <a:spcBef>
                <a:spcPts val="0"/>
              </a:spcBef>
              <a:buNone/>
              <a:defRPr sz="1200" b="1" i="1" u="none" strike="noStrike" cap="none">
                <a:solidFill>
                  <a:srgbClr val="3F3F3F"/>
                </a:solidFill>
                <a:latin typeface="Rockwell"/>
                <a:ea typeface="Rockwell"/>
                <a:cs typeface="Rockwell"/>
                <a:sym typeface="Rockwell"/>
              </a:defRPr>
            </a:lvl3pPr>
            <a:lvl4pPr marL="0" marR="0" lvl="3" indent="0" algn="ctr" rtl="0">
              <a:spcBef>
                <a:spcPts val="0"/>
              </a:spcBef>
              <a:buNone/>
              <a:defRPr sz="1200" b="1" i="1" u="none" strike="noStrike" cap="none">
                <a:solidFill>
                  <a:srgbClr val="3F3F3F"/>
                </a:solidFill>
                <a:latin typeface="Rockwell"/>
                <a:ea typeface="Rockwell"/>
                <a:cs typeface="Rockwell"/>
                <a:sym typeface="Rockwell"/>
              </a:defRPr>
            </a:lvl4pPr>
            <a:lvl5pPr marL="0" marR="0" lvl="4" indent="0" algn="ctr" rtl="0">
              <a:spcBef>
                <a:spcPts val="0"/>
              </a:spcBef>
              <a:buNone/>
              <a:defRPr sz="1200" b="1" i="1" u="none" strike="noStrike" cap="none">
                <a:solidFill>
                  <a:srgbClr val="3F3F3F"/>
                </a:solidFill>
                <a:latin typeface="Rockwell"/>
                <a:ea typeface="Rockwell"/>
                <a:cs typeface="Rockwell"/>
                <a:sym typeface="Rockwell"/>
              </a:defRPr>
            </a:lvl5pPr>
            <a:lvl6pPr marL="0" marR="0" lvl="5" indent="0" algn="ctr" rtl="0">
              <a:spcBef>
                <a:spcPts val="0"/>
              </a:spcBef>
              <a:buNone/>
              <a:defRPr sz="1200" b="1" i="1" u="none" strike="noStrike" cap="none">
                <a:solidFill>
                  <a:srgbClr val="3F3F3F"/>
                </a:solidFill>
                <a:latin typeface="Rockwell"/>
                <a:ea typeface="Rockwell"/>
                <a:cs typeface="Rockwell"/>
                <a:sym typeface="Rockwell"/>
              </a:defRPr>
            </a:lvl6pPr>
            <a:lvl7pPr marL="0" marR="0" lvl="6" indent="0" algn="ctr" rtl="0">
              <a:spcBef>
                <a:spcPts val="0"/>
              </a:spcBef>
              <a:buNone/>
              <a:defRPr sz="1200" b="1" i="1" u="none" strike="noStrike" cap="none">
                <a:solidFill>
                  <a:srgbClr val="3F3F3F"/>
                </a:solidFill>
                <a:latin typeface="Rockwell"/>
                <a:ea typeface="Rockwell"/>
                <a:cs typeface="Rockwell"/>
                <a:sym typeface="Rockwell"/>
              </a:defRPr>
            </a:lvl7pPr>
            <a:lvl8pPr marL="0" marR="0" lvl="7" indent="0" algn="ctr" rtl="0">
              <a:spcBef>
                <a:spcPts val="0"/>
              </a:spcBef>
              <a:buNone/>
              <a:defRPr sz="1200" b="1" i="1" u="none" strike="noStrike" cap="none">
                <a:solidFill>
                  <a:srgbClr val="3F3F3F"/>
                </a:solidFill>
                <a:latin typeface="Rockwell"/>
                <a:ea typeface="Rockwell"/>
                <a:cs typeface="Rockwell"/>
                <a:sym typeface="Rockwell"/>
              </a:defRPr>
            </a:lvl8pPr>
            <a:lvl9pPr marL="0" marR="0" lvl="8" indent="0" algn="ctr" rtl="0">
              <a:spcBef>
                <a:spcPts val="0"/>
              </a:spcBef>
              <a:buNone/>
              <a:defRPr sz="1200" b="1" i="1" u="none" strike="noStrike" cap="none">
                <a:solidFill>
                  <a:srgbClr val="3F3F3F"/>
                </a:solidFill>
                <a:latin typeface="Rockwell"/>
                <a:ea typeface="Rockwell"/>
                <a:cs typeface="Rockwell"/>
                <a:sym typeface="Rockwell"/>
              </a:defRPr>
            </a:lvl9p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n-US" sz="1200" b="1" i="1" u="none" strike="noStrike" kern="0" cap="none" spc="0" normalizeH="0" baseline="0" noProof="0">
                <a:ln>
                  <a:noFill/>
                </a:ln>
                <a:solidFill>
                  <a:srgbClr val="3F3F3F"/>
                </a:solidFill>
                <a:effectLst/>
                <a:uLnTx/>
                <a:uFillTx/>
                <a:latin typeface="Rockwell"/>
                <a:sym typeface="Rockwell"/>
              </a:rPr>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t>‹#›</a:t>
            </a:fld>
            <a:endParaRPr kumimoji="0" sz="1200" b="1" i="1" u="none" strike="noStrike" kern="0" cap="none" spc="0" normalizeH="0" baseline="0" noProof="0">
              <a:ln>
                <a:noFill/>
              </a:ln>
              <a:solidFill>
                <a:srgbClr val="3F3F3F"/>
              </a:solidFill>
              <a:effectLst/>
              <a:uLnTx/>
              <a:uFillTx/>
              <a:latin typeface="Rockwell"/>
              <a:sym typeface="Rockwell"/>
            </a:endParaRPr>
          </a:p>
        </p:txBody>
      </p:sp>
      <p:sp>
        <p:nvSpPr>
          <p:cNvPr id="147" name="Google Shape;147;p10"/>
          <p:cNvSpPr txBox="1">
            <a:spLocks noGrp="1"/>
          </p:cNvSpPr>
          <p:nvPr>
            <p:ph type="body" idx="3"/>
          </p:nvPr>
        </p:nvSpPr>
        <p:spPr>
          <a:xfrm>
            <a:off x="6300000" y="1581663"/>
            <a:ext cx="5472000" cy="4608000"/>
          </a:xfrm>
          <a:prstGeom prst="rect">
            <a:avLst/>
          </a:prstGeom>
          <a:noFill/>
          <a:ln>
            <a:noFill/>
          </a:ln>
        </p:spPr>
        <p:txBody>
          <a:bodyPr spcFirstLastPara="1" wrap="square" lIns="0" tIns="0" rIns="0" bIns="0" anchor="t" anchorCtr="0"/>
          <a:lstStyle>
            <a:lvl1pPr marL="457200" marR="0" lvl="0" indent="-342900" algn="l" rtl="0">
              <a:lnSpc>
                <a:spcPct val="90000"/>
              </a:lnSpc>
              <a:spcBef>
                <a:spcPts val="1000"/>
              </a:spcBef>
              <a:spcAft>
                <a:spcPts val="0"/>
              </a:spcAft>
              <a:buClr>
                <a:srgbClr val="3F3F3F"/>
              </a:buClr>
              <a:buSzPts val="1800"/>
              <a:buFont typeface="Arial"/>
              <a:buChar char="•"/>
              <a:defRPr sz="18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48" name="Google Shape;148;p10"/>
          <p:cNvSpPr txBox="1">
            <a:spLocks noGrp="1"/>
          </p:cNvSpPr>
          <p:nvPr>
            <p:ph type="body" idx="4"/>
          </p:nvPr>
        </p:nvSpPr>
        <p:spPr>
          <a:xfrm>
            <a:off x="6288002" y="1151785"/>
            <a:ext cx="5483998" cy="354868"/>
          </a:xfrm>
          <a:prstGeom prst="rect">
            <a:avLst/>
          </a:prstGeom>
          <a:noFill/>
          <a:ln>
            <a:noFill/>
          </a:ln>
        </p:spPr>
        <p:txBody>
          <a:bodyPr spcFirstLastPara="1" wrap="square" lIns="0" tIns="0" rIns="0" bIns="0" anchor="t" anchorCtr="0"/>
          <a:lstStyle>
            <a:lvl1pPr marL="457200" marR="0" lvl="0" indent="-228600" algn="l" rtl="0">
              <a:lnSpc>
                <a:spcPct val="90000"/>
              </a:lnSpc>
              <a:spcBef>
                <a:spcPts val="1000"/>
              </a:spcBef>
              <a:spcAft>
                <a:spcPts val="0"/>
              </a:spcAft>
              <a:buClr>
                <a:srgbClr val="3F3F3F"/>
              </a:buClr>
              <a:buSzPts val="2400"/>
              <a:buFont typeface="Arial"/>
              <a:buNone/>
              <a:defRPr sz="2400" b="1"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Tree>
    <p:extLst>
      <p:ext uri="{BB962C8B-B14F-4D97-AF65-F5344CB8AC3E}">
        <p14:creationId xmlns:p14="http://schemas.microsoft.com/office/powerpoint/2010/main" val="4279012843"/>
      </p:ext>
    </p:extLst>
  </p:cSld>
  <p:clrMapOvr>
    <a:masterClrMapping/>
  </p:clrMapOvr>
</p:sldLayout>
</file>

<file path=ppt/slideLayouts/slideLayout268.xml><?xml version="1.0" encoding="utf-8"?>
<p:sldLayout xmlns:a="http://schemas.openxmlformats.org/drawingml/2006/main" xmlns:r="http://schemas.openxmlformats.org/officeDocument/2006/relationships" xmlns:p="http://schemas.openxmlformats.org/presentationml/2006/main" showMasterSp="0" matchingName="Thank You">
  <p:cSld name="Thank You">
    <p:bg>
      <p:bgPr>
        <a:solidFill>
          <a:schemeClr val="lt1"/>
        </a:solidFill>
        <a:effectLst/>
      </p:bgPr>
    </p:bg>
    <p:spTree>
      <p:nvGrpSpPr>
        <p:cNvPr id="1" name="Shape 149"/>
        <p:cNvGrpSpPr/>
        <p:nvPr/>
      </p:nvGrpSpPr>
      <p:grpSpPr>
        <a:xfrm>
          <a:off x="0" y="0"/>
          <a:ext cx="0" cy="0"/>
          <a:chOff x="0" y="0"/>
          <a:chExt cx="0" cy="0"/>
        </a:xfrm>
      </p:grpSpPr>
      <p:sp>
        <p:nvSpPr>
          <p:cNvPr id="150" name="Google Shape;150;p11"/>
          <p:cNvSpPr>
            <a:spLocks noGrp="1"/>
          </p:cNvSpPr>
          <p:nvPr>
            <p:ph type="pic" idx="2"/>
          </p:nvPr>
        </p:nvSpPr>
        <p:spPr>
          <a:xfrm>
            <a:off x="86715" y="86714"/>
            <a:ext cx="12018572" cy="6684572"/>
          </a:xfrm>
          <a:prstGeom prst="rect">
            <a:avLst/>
          </a:prstGeom>
          <a:solidFill>
            <a:srgbClr val="D8D8D8"/>
          </a:solidFill>
          <a:ln>
            <a:noFill/>
          </a:ln>
        </p:spPr>
        <p:txBody>
          <a:bodyPr spcFirstLastPara="1" wrap="square" lIns="360000" tIns="360000" rIns="0" bIns="0" anchor="t" anchorCtr="0"/>
          <a:lstStyle>
            <a:lvl1pPr marR="0" lvl="0" algn="l" rtl="0">
              <a:lnSpc>
                <a:spcPct val="90000"/>
              </a:lnSpc>
              <a:spcBef>
                <a:spcPts val="1000"/>
              </a:spcBef>
              <a:spcAft>
                <a:spcPts val="0"/>
              </a:spcAft>
              <a:buClr>
                <a:srgbClr val="3F3F3F"/>
              </a:buClr>
              <a:buSzPts val="1100"/>
              <a:buFont typeface="Arial"/>
              <a:buNone/>
              <a:defRPr sz="1100" b="0" i="1" u="none" strike="noStrike" cap="none">
                <a:solidFill>
                  <a:srgbClr val="3F3F3F"/>
                </a:solidFill>
                <a:latin typeface="Times New Roman"/>
                <a:ea typeface="Times New Roman"/>
                <a:cs typeface="Times New Roman"/>
                <a:sym typeface="Times New Roman"/>
              </a:defRPr>
            </a:lvl1pPr>
            <a:lvl2pPr marR="0" lvl="1"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R="0" lvl="2"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R="0" lvl="3"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R="0" lvl="4"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R="0" lvl="5"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R="0" lvl="6"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R="0" lvl="7"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R="0" lvl="8"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51" name="Google Shape;151;p11"/>
          <p:cNvSpPr txBox="1">
            <a:spLocks noGrp="1"/>
          </p:cNvSpPr>
          <p:nvPr>
            <p:ph type="ctrTitle"/>
          </p:nvPr>
        </p:nvSpPr>
        <p:spPr>
          <a:xfrm>
            <a:off x="2494607" y="2237328"/>
            <a:ext cx="7202786" cy="1449788"/>
          </a:xfrm>
          <a:prstGeom prst="rect">
            <a:avLst/>
          </a:prstGeom>
          <a:solidFill>
            <a:schemeClr val="dk1">
              <a:alpha val="80000"/>
            </a:schemeClr>
          </a:solidFill>
          <a:ln>
            <a:noFill/>
          </a:ln>
        </p:spPr>
        <p:txBody>
          <a:bodyPr spcFirstLastPara="1" wrap="square" lIns="288000" tIns="0" rIns="2160000" bIns="144000" anchor="b" anchorCtr="0"/>
          <a:lstStyle>
            <a:lvl1pPr marR="0" lvl="0" algn="r" rtl="0">
              <a:lnSpc>
                <a:spcPct val="90000"/>
              </a:lnSpc>
              <a:spcBef>
                <a:spcPts val="0"/>
              </a:spcBef>
              <a:spcAft>
                <a:spcPts val="0"/>
              </a:spcAft>
              <a:buClr>
                <a:schemeClr val="lt1"/>
              </a:buClr>
              <a:buSzPts val="6600"/>
              <a:buFont typeface="Economica"/>
              <a:buNone/>
              <a:defRPr sz="6600" b="0" i="0" u="none" strike="noStrike" cap="none">
                <a:solidFill>
                  <a:schemeClr val="lt1"/>
                </a:solidFill>
                <a:latin typeface="Economica"/>
                <a:ea typeface="Economica"/>
                <a:cs typeface="Economica"/>
                <a:sym typeface="Economica"/>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endParaRPr/>
          </a:p>
        </p:txBody>
      </p:sp>
      <p:sp>
        <p:nvSpPr>
          <p:cNvPr id="152" name="Google Shape;152;p11"/>
          <p:cNvSpPr txBox="1">
            <a:spLocks noGrp="1"/>
          </p:cNvSpPr>
          <p:nvPr>
            <p:ph type="subTitle" idx="1"/>
          </p:nvPr>
        </p:nvSpPr>
        <p:spPr>
          <a:xfrm>
            <a:off x="2494607" y="3684672"/>
            <a:ext cx="5282503" cy="1604172"/>
          </a:xfrm>
          <a:prstGeom prst="rect">
            <a:avLst/>
          </a:prstGeom>
          <a:solidFill>
            <a:schemeClr val="dk1">
              <a:alpha val="89803"/>
            </a:schemeClr>
          </a:solidFill>
          <a:ln>
            <a:noFill/>
          </a:ln>
        </p:spPr>
        <p:txBody>
          <a:bodyPr spcFirstLastPara="1" wrap="square" lIns="216000" tIns="144000" rIns="576000" bIns="0" anchor="t" anchorCtr="0"/>
          <a:lstStyle>
            <a:lvl1pPr marR="0" lvl="0" algn="r" rtl="0">
              <a:lnSpc>
                <a:spcPct val="90000"/>
              </a:lnSpc>
              <a:spcBef>
                <a:spcPts val="1000"/>
              </a:spcBef>
              <a:spcAft>
                <a:spcPts val="0"/>
              </a:spcAft>
              <a:buClr>
                <a:schemeClr val="lt1"/>
              </a:buClr>
              <a:buSzPts val="2100"/>
              <a:buFont typeface="Arial"/>
              <a:buNone/>
              <a:defRPr sz="2100" b="0" i="0" u="none" strike="noStrike" cap="none">
                <a:solidFill>
                  <a:schemeClr val="lt1"/>
                </a:solidFill>
                <a:latin typeface="Rockwell"/>
                <a:ea typeface="Rockwell"/>
                <a:cs typeface="Rockwell"/>
                <a:sym typeface="Rockwell"/>
              </a:defRPr>
            </a:lvl1pPr>
            <a:lvl2pPr marR="0" lvl="1" algn="ctr" rtl="0">
              <a:lnSpc>
                <a:spcPct val="90000"/>
              </a:lnSpc>
              <a:spcBef>
                <a:spcPts val="500"/>
              </a:spcBef>
              <a:spcAft>
                <a:spcPts val="0"/>
              </a:spcAft>
              <a:buClr>
                <a:srgbClr val="3F3F3F"/>
              </a:buClr>
              <a:buSzPts val="2000"/>
              <a:buFont typeface="Arial"/>
              <a:buNone/>
              <a:defRPr sz="2000" b="0" i="0" u="none" strike="noStrike" cap="none">
                <a:solidFill>
                  <a:srgbClr val="3F3F3F"/>
                </a:solidFill>
                <a:latin typeface="Calibri"/>
                <a:ea typeface="Calibri"/>
                <a:cs typeface="Calibri"/>
                <a:sym typeface="Calibri"/>
              </a:defRPr>
            </a:lvl2pPr>
            <a:lvl3pPr marR="0" lvl="2" algn="ctr" rtl="0">
              <a:lnSpc>
                <a:spcPct val="90000"/>
              </a:lnSpc>
              <a:spcBef>
                <a:spcPts val="500"/>
              </a:spcBef>
              <a:spcAft>
                <a:spcPts val="0"/>
              </a:spcAft>
              <a:buClr>
                <a:srgbClr val="3F3F3F"/>
              </a:buClr>
              <a:buSzPts val="1800"/>
              <a:buFont typeface="Arial"/>
              <a:buNone/>
              <a:defRPr sz="1800" b="0" i="0" u="none" strike="noStrike" cap="none">
                <a:solidFill>
                  <a:srgbClr val="3F3F3F"/>
                </a:solidFill>
                <a:latin typeface="Calibri"/>
                <a:ea typeface="Calibri"/>
                <a:cs typeface="Calibri"/>
                <a:sym typeface="Calibri"/>
              </a:defRPr>
            </a:lvl3pPr>
            <a:lvl4pPr marR="0" lvl="3" algn="ctr" rtl="0">
              <a:lnSpc>
                <a:spcPct val="90000"/>
              </a:lnSpc>
              <a:spcBef>
                <a:spcPts val="500"/>
              </a:spcBef>
              <a:spcAft>
                <a:spcPts val="0"/>
              </a:spcAft>
              <a:buClr>
                <a:srgbClr val="3F3F3F"/>
              </a:buClr>
              <a:buSzPts val="1600"/>
              <a:buFont typeface="Arial"/>
              <a:buNone/>
              <a:defRPr sz="1600" b="0" i="0" u="none" strike="noStrike" cap="none">
                <a:solidFill>
                  <a:srgbClr val="3F3F3F"/>
                </a:solidFill>
                <a:latin typeface="Calibri"/>
                <a:ea typeface="Calibri"/>
                <a:cs typeface="Calibri"/>
                <a:sym typeface="Calibri"/>
              </a:defRPr>
            </a:lvl4pPr>
            <a:lvl5pPr marR="0" lvl="4" algn="ctr" rtl="0">
              <a:lnSpc>
                <a:spcPct val="90000"/>
              </a:lnSpc>
              <a:spcBef>
                <a:spcPts val="500"/>
              </a:spcBef>
              <a:spcAft>
                <a:spcPts val="0"/>
              </a:spcAft>
              <a:buClr>
                <a:srgbClr val="3F3F3F"/>
              </a:buClr>
              <a:buSzPts val="1600"/>
              <a:buFont typeface="Arial"/>
              <a:buNone/>
              <a:defRPr sz="1600" b="0" i="0" u="none" strike="noStrike" cap="none">
                <a:solidFill>
                  <a:srgbClr val="3F3F3F"/>
                </a:solidFill>
                <a:latin typeface="Calibri"/>
                <a:ea typeface="Calibri"/>
                <a:cs typeface="Calibri"/>
                <a:sym typeface="Calibri"/>
              </a:defRPr>
            </a:lvl5pPr>
            <a:lvl6pPr marR="0" lvl="5" algn="ctr" rtl="0">
              <a:lnSpc>
                <a:spcPct val="90000"/>
              </a:lnSpc>
              <a:spcBef>
                <a:spcPts val="500"/>
              </a:spcBef>
              <a:spcAft>
                <a:spcPts val="0"/>
              </a:spcAft>
              <a:buClr>
                <a:schemeClr val="dk1"/>
              </a:buClr>
              <a:buSzPts val="1600"/>
              <a:buFont typeface="Arial"/>
              <a:buNone/>
              <a:defRPr sz="1600" b="0" i="0" u="none" strike="noStrike" cap="none">
                <a:solidFill>
                  <a:schemeClr val="dk1"/>
                </a:solidFill>
                <a:latin typeface="Calibri"/>
                <a:ea typeface="Calibri"/>
                <a:cs typeface="Calibri"/>
                <a:sym typeface="Calibri"/>
              </a:defRPr>
            </a:lvl6pPr>
            <a:lvl7pPr marR="0" lvl="6" algn="ctr" rtl="0">
              <a:lnSpc>
                <a:spcPct val="90000"/>
              </a:lnSpc>
              <a:spcBef>
                <a:spcPts val="500"/>
              </a:spcBef>
              <a:spcAft>
                <a:spcPts val="0"/>
              </a:spcAft>
              <a:buClr>
                <a:schemeClr val="dk1"/>
              </a:buClr>
              <a:buSzPts val="1600"/>
              <a:buFont typeface="Arial"/>
              <a:buNone/>
              <a:defRPr sz="1600" b="0" i="0" u="none" strike="noStrike" cap="none">
                <a:solidFill>
                  <a:schemeClr val="dk1"/>
                </a:solidFill>
                <a:latin typeface="Calibri"/>
                <a:ea typeface="Calibri"/>
                <a:cs typeface="Calibri"/>
                <a:sym typeface="Calibri"/>
              </a:defRPr>
            </a:lvl7pPr>
            <a:lvl8pPr marR="0" lvl="7" algn="ctr" rtl="0">
              <a:lnSpc>
                <a:spcPct val="90000"/>
              </a:lnSpc>
              <a:spcBef>
                <a:spcPts val="500"/>
              </a:spcBef>
              <a:spcAft>
                <a:spcPts val="0"/>
              </a:spcAft>
              <a:buClr>
                <a:schemeClr val="dk1"/>
              </a:buClr>
              <a:buSzPts val="1600"/>
              <a:buFont typeface="Arial"/>
              <a:buNone/>
              <a:defRPr sz="1600" b="0" i="0" u="none" strike="noStrike" cap="none">
                <a:solidFill>
                  <a:schemeClr val="dk1"/>
                </a:solidFill>
                <a:latin typeface="Calibri"/>
                <a:ea typeface="Calibri"/>
                <a:cs typeface="Calibri"/>
                <a:sym typeface="Calibri"/>
              </a:defRPr>
            </a:lvl8pPr>
            <a:lvl9pPr marR="0" lvl="8" algn="ctr" rtl="0">
              <a:lnSpc>
                <a:spcPct val="90000"/>
              </a:lnSpc>
              <a:spcBef>
                <a:spcPts val="500"/>
              </a:spcBef>
              <a:spcAft>
                <a:spcPts val="0"/>
              </a:spcAft>
              <a:buClr>
                <a:schemeClr val="dk1"/>
              </a:buClr>
              <a:buSzPts val="1600"/>
              <a:buFont typeface="Arial"/>
              <a:buNone/>
              <a:defRPr sz="1600" b="0" i="0" u="none" strike="noStrike" cap="none">
                <a:solidFill>
                  <a:schemeClr val="dk1"/>
                </a:solidFill>
                <a:latin typeface="Calibri"/>
                <a:ea typeface="Calibri"/>
                <a:cs typeface="Calibri"/>
                <a:sym typeface="Calibri"/>
              </a:defRPr>
            </a:lvl9pPr>
          </a:lstStyle>
          <a:p>
            <a:endParaRPr/>
          </a:p>
        </p:txBody>
      </p:sp>
      <p:cxnSp>
        <p:nvCxnSpPr>
          <p:cNvPr id="153" name="Google Shape;153;p11"/>
          <p:cNvCxnSpPr/>
          <p:nvPr/>
        </p:nvCxnSpPr>
        <p:spPr>
          <a:xfrm>
            <a:off x="7777113" y="2412127"/>
            <a:ext cx="0" cy="1100190"/>
          </a:xfrm>
          <a:prstGeom prst="straightConnector1">
            <a:avLst/>
          </a:prstGeom>
          <a:noFill/>
          <a:ln w="9525" cap="flat" cmpd="sng">
            <a:solidFill>
              <a:schemeClr val="accent1"/>
            </a:solidFill>
            <a:prstDash val="solid"/>
            <a:miter lim="800000"/>
            <a:headEnd type="none" w="sm" len="sm"/>
            <a:tailEnd type="none" w="sm" len="sm"/>
          </a:ln>
        </p:spPr>
      </p:cxnSp>
      <p:sp>
        <p:nvSpPr>
          <p:cNvPr id="154" name="Google Shape;154;p11"/>
          <p:cNvSpPr txBox="1">
            <a:spLocks noGrp="1"/>
          </p:cNvSpPr>
          <p:nvPr>
            <p:ph type="body" idx="3"/>
          </p:nvPr>
        </p:nvSpPr>
        <p:spPr>
          <a:xfrm>
            <a:off x="2667000" y="4142258"/>
            <a:ext cx="4508500" cy="277342"/>
          </a:xfrm>
          <a:prstGeom prst="rect">
            <a:avLst/>
          </a:prstGeom>
          <a:noFill/>
          <a:ln>
            <a:noFill/>
          </a:ln>
        </p:spPr>
        <p:txBody>
          <a:bodyPr spcFirstLastPara="1" wrap="square" lIns="0" tIns="0" rIns="0" bIns="0" anchor="ctr" anchorCtr="0"/>
          <a:lstStyle>
            <a:lvl1pPr marL="457200" marR="0" lvl="0" indent="-228600" algn="r" rtl="0">
              <a:lnSpc>
                <a:spcPct val="100000"/>
              </a:lnSpc>
              <a:spcBef>
                <a:spcPts val="1000"/>
              </a:spcBef>
              <a:spcAft>
                <a:spcPts val="0"/>
              </a:spcAft>
              <a:buClr>
                <a:schemeClr val="lt1"/>
              </a:buClr>
              <a:buSzPts val="1600"/>
              <a:buFont typeface="Arial"/>
              <a:buNone/>
              <a:defRPr sz="1600" b="0" i="0" u="none" strike="noStrike" cap="none">
                <a:solidFill>
                  <a:schemeClr val="lt1"/>
                </a:solidFill>
                <a:latin typeface="Calibri"/>
                <a:ea typeface="Calibri"/>
                <a:cs typeface="Calibri"/>
                <a:sym typeface="Calibri"/>
              </a:defRPr>
            </a:lvl1pPr>
            <a:lvl2pPr marL="914400" marR="0" lvl="1" indent="-228600" algn="r" rtl="0">
              <a:lnSpc>
                <a:spcPct val="90000"/>
              </a:lnSpc>
              <a:spcBef>
                <a:spcPts val="500"/>
              </a:spcBef>
              <a:spcAft>
                <a:spcPts val="0"/>
              </a:spcAft>
              <a:buClr>
                <a:schemeClr val="lt1"/>
              </a:buClr>
              <a:buSzPts val="1600"/>
              <a:buFont typeface="Arial"/>
              <a:buNone/>
              <a:defRPr sz="1600" b="0" i="0" u="none" strike="noStrike" cap="none">
                <a:solidFill>
                  <a:schemeClr val="lt1"/>
                </a:solidFill>
                <a:latin typeface="Calibri"/>
                <a:ea typeface="Calibri"/>
                <a:cs typeface="Calibri"/>
                <a:sym typeface="Calibri"/>
              </a:defRPr>
            </a:lvl2pPr>
            <a:lvl3pPr marL="1371600" marR="0" lvl="2" indent="-228600" algn="r" rtl="0">
              <a:lnSpc>
                <a:spcPct val="90000"/>
              </a:lnSpc>
              <a:spcBef>
                <a:spcPts val="500"/>
              </a:spcBef>
              <a:spcAft>
                <a:spcPts val="0"/>
              </a:spcAft>
              <a:buClr>
                <a:schemeClr val="lt1"/>
              </a:buClr>
              <a:buSzPts val="1400"/>
              <a:buFont typeface="Arial"/>
              <a:buNone/>
              <a:defRPr sz="1400" b="0" i="0" u="none" strike="noStrike" cap="none">
                <a:solidFill>
                  <a:schemeClr val="lt1"/>
                </a:solidFill>
                <a:latin typeface="Calibri"/>
                <a:ea typeface="Calibri"/>
                <a:cs typeface="Calibri"/>
                <a:sym typeface="Calibri"/>
              </a:defRPr>
            </a:lvl3pPr>
            <a:lvl4pPr marL="1828800" marR="0" lvl="3" indent="-228600" algn="r" rtl="0">
              <a:lnSpc>
                <a:spcPct val="90000"/>
              </a:lnSpc>
              <a:spcBef>
                <a:spcPts val="500"/>
              </a:spcBef>
              <a:spcAft>
                <a:spcPts val="0"/>
              </a:spcAft>
              <a:buClr>
                <a:schemeClr val="lt1"/>
              </a:buClr>
              <a:buSzPts val="1400"/>
              <a:buFont typeface="Arial"/>
              <a:buNone/>
              <a:defRPr sz="1400" b="0" i="0" u="none" strike="noStrike" cap="none">
                <a:solidFill>
                  <a:schemeClr val="lt1"/>
                </a:solidFill>
                <a:latin typeface="Calibri"/>
                <a:ea typeface="Calibri"/>
                <a:cs typeface="Calibri"/>
                <a:sym typeface="Calibri"/>
              </a:defRPr>
            </a:lvl4pPr>
            <a:lvl5pPr marL="2286000" marR="0" lvl="4" indent="-228600" algn="r" rtl="0">
              <a:lnSpc>
                <a:spcPct val="90000"/>
              </a:lnSpc>
              <a:spcBef>
                <a:spcPts val="500"/>
              </a:spcBef>
              <a:spcAft>
                <a:spcPts val="0"/>
              </a:spcAft>
              <a:buClr>
                <a:schemeClr val="lt1"/>
              </a:buClr>
              <a:buSzPts val="1400"/>
              <a:buFont typeface="Arial"/>
              <a:buNone/>
              <a:defRPr sz="1400" b="0" i="0" u="none" strike="noStrike" cap="none">
                <a:solidFill>
                  <a:schemeClr val="lt1"/>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55" name="Google Shape;155;p11"/>
          <p:cNvSpPr txBox="1">
            <a:spLocks noGrp="1"/>
          </p:cNvSpPr>
          <p:nvPr>
            <p:ph type="body" idx="4"/>
          </p:nvPr>
        </p:nvSpPr>
        <p:spPr>
          <a:xfrm>
            <a:off x="2667000" y="4448040"/>
            <a:ext cx="4508500" cy="277342"/>
          </a:xfrm>
          <a:prstGeom prst="rect">
            <a:avLst/>
          </a:prstGeom>
          <a:noFill/>
          <a:ln>
            <a:noFill/>
          </a:ln>
        </p:spPr>
        <p:txBody>
          <a:bodyPr spcFirstLastPara="1" wrap="square" lIns="0" tIns="0" rIns="0" bIns="0" anchor="ctr" anchorCtr="0"/>
          <a:lstStyle>
            <a:lvl1pPr marL="457200" marR="0" lvl="0" indent="-228600" algn="r" rtl="0">
              <a:lnSpc>
                <a:spcPct val="100000"/>
              </a:lnSpc>
              <a:spcBef>
                <a:spcPts val="1000"/>
              </a:spcBef>
              <a:spcAft>
                <a:spcPts val="0"/>
              </a:spcAft>
              <a:buClr>
                <a:schemeClr val="lt1"/>
              </a:buClr>
              <a:buSzPts val="1600"/>
              <a:buFont typeface="Arial"/>
              <a:buNone/>
              <a:defRPr sz="1600" b="0" i="0" u="none" strike="noStrike" cap="none">
                <a:solidFill>
                  <a:schemeClr val="lt1"/>
                </a:solidFill>
                <a:latin typeface="Calibri"/>
                <a:ea typeface="Calibri"/>
                <a:cs typeface="Calibri"/>
                <a:sym typeface="Calibri"/>
              </a:defRPr>
            </a:lvl1pPr>
            <a:lvl2pPr marL="914400" marR="0" lvl="1" indent="-228600" algn="r" rtl="0">
              <a:lnSpc>
                <a:spcPct val="90000"/>
              </a:lnSpc>
              <a:spcBef>
                <a:spcPts val="500"/>
              </a:spcBef>
              <a:spcAft>
                <a:spcPts val="0"/>
              </a:spcAft>
              <a:buClr>
                <a:schemeClr val="lt1"/>
              </a:buClr>
              <a:buSzPts val="1600"/>
              <a:buFont typeface="Arial"/>
              <a:buNone/>
              <a:defRPr sz="1600" b="0" i="0" u="none" strike="noStrike" cap="none">
                <a:solidFill>
                  <a:schemeClr val="lt1"/>
                </a:solidFill>
                <a:latin typeface="Calibri"/>
                <a:ea typeface="Calibri"/>
                <a:cs typeface="Calibri"/>
                <a:sym typeface="Calibri"/>
              </a:defRPr>
            </a:lvl2pPr>
            <a:lvl3pPr marL="1371600" marR="0" lvl="2" indent="-228600" algn="r" rtl="0">
              <a:lnSpc>
                <a:spcPct val="90000"/>
              </a:lnSpc>
              <a:spcBef>
                <a:spcPts val="500"/>
              </a:spcBef>
              <a:spcAft>
                <a:spcPts val="0"/>
              </a:spcAft>
              <a:buClr>
                <a:schemeClr val="lt1"/>
              </a:buClr>
              <a:buSzPts val="1400"/>
              <a:buFont typeface="Arial"/>
              <a:buNone/>
              <a:defRPr sz="1400" b="0" i="0" u="none" strike="noStrike" cap="none">
                <a:solidFill>
                  <a:schemeClr val="lt1"/>
                </a:solidFill>
                <a:latin typeface="Calibri"/>
                <a:ea typeface="Calibri"/>
                <a:cs typeface="Calibri"/>
                <a:sym typeface="Calibri"/>
              </a:defRPr>
            </a:lvl3pPr>
            <a:lvl4pPr marL="1828800" marR="0" lvl="3" indent="-228600" algn="r" rtl="0">
              <a:lnSpc>
                <a:spcPct val="90000"/>
              </a:lnSpc>
              <a:spcBef>
                <a:spcPts val="500"/>
              </a:spcBef>
              <a:spcAft>
                <a:spcPts val="0"/>
              </a:spcAft>
              <a:buClr>
                <a:schemeClr val="lt1"/>
              </a:buClr>
              <a:buSzPts val="1400"/>
              <a:buFont typeface="Arial"/>
              <a:buNone/>
              <a:defRPr sz="1400" b="0" i="0" u="none" strike="noStrike" cap="none">
                <a:solidFill>
                  <a:schemeClr val="lt1"/>
                </a:solidFill>
                <a:latin typeface="Calibri"/>
                <a:ea typeface="Calibri"/>
                <a:cs typeface="Calibri"/>
                <a:sym typeface="Calibri"/>
              </a:defRPr>
            </a:lvl4pPr>
            <a:lvl5pPr marL="2286000" marR="0" lvl="4" indent="-228600" algn="r" rtl="0">
              <a:lnSpc>
                <a:spcPct val="90000"/>
              </a:lnSpc>
              <a:spcBef>
                <a:spcPts val="500"/>
              </a:spcBef>
              <a:spcAft>
                <a:spcPts val="0"/>
              </a:spcAft>
              <a:buClr>
                <a:schemeClr val="lt1"/>
              </a:buClr>
              <a:buSzPts val="1400"/>
              <a:buFont typeface="Arial"/>
              <a:buNone/>
              <a:defRPr sz="1400" b="0" i="0" u="none" strike="noStrike" cap="none">
                <a:solidFill>
                  <a:schemeClr val="lt1"/>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56" name="Google Shape;156;p11"/>
          <p:cNvSpPr>
            <a:spLocks noGrp="1"/>
          </p:cNvSpPr>
          <p:nvPr>
            <p:ph type="pic" idx="5"/>
          </p:nvPr>
        </p:nvSpPr>
        <p:spPr>
          <a:xfrm>
            <a:off x="8065008" y="2587752"/>
            <a:ext cx="1344168" cy="704088"/>
          </a:xfrm>
          <a:prstGeom prst="rect">
            <a:avLst/>
          </a:prstGeom>
          <a:noFill/>
          <a:ln>
            <a:noFill/>
          </a:ln>
        </p:spPr>
        <p:txBody>
          <a:bodyPr spcFirstLastPara="1" wrap="square" lIns="0" tIns="0" rIns="0" bIns="0" anchor="t" anchorCtr="0"/>
          <a:lstStyle>
            <a:lvl1pPr marR="0" lvl="0" algn="l" rtl="0">
              <a:lnSpc>
                <a:spcPct val="90000"/>
              </a:lnSpc>
              <a:spcBef>
                <a:spcPts val="1000"/>
              </a:spcBef>
              <a:spcAft>
                <a:spcPts val="0"/>
              </a:spcAft>
              <a:buClr>
                <a:schemeClr val="lt1"/>
              </a:buClr>
              <a:buSzPts val="1800"/>
              <a:buFont typeface="Arial"/>
              <a:buNone/>
              <a:defRPr sz="1800" b="0" i="0" u="none" strike="noStrike" cap="none">
                <a:solidFill>
                  <a:schemeClr val="lt1"/>
                </a:solidFill>
                <a:latin typeface="Calibri"/>
                <a:ea typeface="Calibri"/>
                <a:cs typeface="Calibri"/>
                <a:sym typeface="Calibri"/>
              </a:defRPr>
            </a:lvl1pPr>
            <a:lvl2pPr marR="0" lvl="1"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R="0" lvl="2"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R="0" lvl="3"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R="0" lvl="4"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R="0" lvl="5"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R="0" lvl="6"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R="0" lvl="7"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R="0" lvl="8"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57" name="Google Shape;157;p11"/>
          <p:cNvSpPr txBox="1">
            <a:spLocks noGrp="1"/>
          </p:cNvSpPr>
          <p:nvPr>
            <p:ph type="body" idx="6"/>
          </p:nvPr>
        </p:nvSpPr>
        <p:spPr>
          <a:xfrm>
            <a:off x="2667000" y="4753821"/>
            <a:ext cx="4508500" cy="277342"/>
          </a:xfrm>
          <a:prstGeom prst="rect">
            <a:avLst/>
          </a:prstGeom>
          <a:noFill/>
          <a:ln>
            <a:noFill/>
          </a:ln>
        </p:spPr>
        <p:txBody>
          <a:bodyPr spcFirstLastPara="1" wrap="square" lIns="0" tIns="0" rIns="0" bIns="0" anchor="ctr" anchorCtr="0"/>
          <a:lstStyle>
            <a:lvl1pPr marL="457200" marR="0" lvl="0" indent="-228600" algn="r" rtl="0">
              <a:lnSpc>
                <a:spcPct val="100000"/>
              </a:lnSpc>
              <a:spcBef>
                <a:spcPts val="1000"/>
              </a:spcBef>
              <a:spcAft>
                <a:spcPts val="0"/>
              </a:spcAft>
              <a:buClr>
                <a:schemeClr val="lt1"/>
              </a:buClr>
              <a:buSzPts val="1600"/>
              <a:buFont typeface="Arial"/>
              <a:buNone/>
              <a:defRPr sz="1600" b="0" i="0" u="none" strike="noStrike" cap="none">
                <a:solidFill>
                  <a:schemeClr val="lt1"/>
                </a:solidFill>
                <a:latin typeface="Calibri"/>
                <a:ea typeface="Calibri"/>
                <a:cs typeface="Calibri"/>
                <a:sym typeface="Calibri"/>
              </a:defRPr>
            </a:lvl1pPr>
            <a:lvl2pPr marL="914400" marR="0" lvl="1" indent="-228600" algn="r" rtl="0">
              <a:lnSpc>
                <a:spcPct val="90000"/>
              </a:lnSpc>
              <a:spcBef>
                <a:spcPts val="500"/>
              </a:spcBef>
              <a:spcAft>
                <a:spcPts val="0"/>
              </a:spcAft>
              <a:buClr>
                <a:schemeClr val="lt1"/>
              </a:buClr>
              <a:buSzPts val="1600"/>
              <a:buFont typeface="Arial"/>
              <a:buNone/>
              <a:defRPr sz="1600" b="0" i="0" u="none" strike="noStrike" cap="none">
                <a:solidFill>
                  <a:schemeClr val="lt1"/>
                </a:solidFill>
                <a:latin typeface="Calibri"/>
                <a:ea typeface="Calibri"/>
                <a:cs typeface="Calibri"/>
                <a:sym typeface="Calibri"/>
              </a:defRPr>
            </a:lvl2pPr>
            <a:lvl3pPr marL="1371600" marR="0" lvl="2" indent="-228600" algn="r" rtl="0">
              <a:lnSpc>
                <a:spcPct val="90000"/>
              </a:lnSpc>
              <a:spcBef>
                <a:spcPts val="500"/>
              </a:spcBef>
              <a:spcAft>
                <a:spcPts val="0"/>
              </a:spcAft>
              <a:buClr>
                <a:schemeClr val="lt1"/>
              </a:buClr>
              <a:buSzPts val="1400"/>
              <a:buFont typeface="Arial"/>
              <a:buNone/>
              <a:defRPr sz="1400" b="0" i="0" u="none" strike="noStrike" cap="none">
                <a:solidFill>
                  <a:schemeClr val="lt1"/>
                </a:solidFill>
                <a:latin typeface="Calibri"/>
                <a:ea typeface="Calibri"/>
                <a:cs typeface="Calibri"/>
                <a:sym typeface="Calibri"/>
              </a:defRPr>
            </a:lvl3pPr>
            <a:lvl4pPr marL="1828800" marR="0" lvl="3" indent="-228600" algn="r" rtl="0">
              <a:lnSpc>
                <a:spcPct val="90000"/>
              </a:lnSpc>
              <a:spcBef>
                <a:spcPts val="500"/>
              </a:spcBef>
              <a:spcAft>
                <a:spcPts val="0"/>
              </a:spcAft>
              <a:buClr>
                <a:schemeClr val="lt1"/>
              </a:buClr>
              <a:buSzPts val="1400"/>
              <a:buFont typeface="Arial"/>
              <a:buNone/>
              <a:defRPr sz="1400" b="0" i="0" u="none" strike="noStrike" cap="none">
                <a:solidFill>
                  <a:schemeClr val="lt1"/>
                </a:solidFill>
                <a:latin typeface="Calibri"/>
                <a:ea typeface="Calibri"/>
                <a:cs typeface="Calibri"/>
                <a:sym typeface="Calibri"/>
              </a:defRPr>
            </a:lvl4pPr>
            <a:lvl5pPr marL="2286000" marR="0" lvl="4" indent="-228600" algn="r" rtl="0">
              <a:lnSpc>
                <a:spcPct val="90000"/>
              </a:lnSpc>
              <a:spcBef>
                <a:spcPts val="500"/>
              </a:spcBef>
              <a:spcAft>
                <a:spcPts val="0"/>
              </a:spcAft>
              <a:buClr>
                <a:schemeClr val="lt1"/>
              </a:buClr>
              <a:buSzPts val="1400"/>
              <a:buFont typeface="Arial"/>
              <a:buNone/>
              <a:defRPr sz="1400" b="0" i="0" u="none" strike="noStrike" cap="none">
                <a:solidFill>
                  <a:schemeClr val="lt1"/>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Tree>
    <p:extLst>
      <p:ext uri="{BB962C8B-B14F-4D97-AF65-F5344CB8AC3E}">
        <p14:creationId xmlns:p14="http://schemas.microsoft.com/office/powerpoint/2010/main" val="2564915688"/>
      </p:ext>
    </p:extLst>
  </p:cSld>
  <p:clrMapOvr>
    <a:masterClrMapping/>
  </p:clrMapOvr>
</p:sldLayout>
</file>

<file path=ppt/slideLayouts/slideLayout269.xml><?xml version="1.0" encoding="utf-8"?>
<p:sldLayout xmlns:a="http://schemas.openxmlformats.org/drawingml/2006/main" xmlns:r="http://schemas.openxmlformats.org/officeDocument/2006/relationships" xmlns:p="http://schemas.openxmlformats.org/presentationml/2006/main" matchingName="Team 3 Members">
  <p:cSld name="Team 3 Members">
    <p:spTree>
      <p:nvGrpSpPr>
        <p:cNvPr id="1" name="Shape 158"/>
        <p:cNvGrpSpPr/>
        <p:nvPr/>
      </p:nvGrpSpPr>
      <p:grpSpPr>
        <a:xfrm>
          <a:off x="0" y="0"/>
          <a:ext cx="0" cy="0"/>
          <a:chOff x="0" y="0"/>
          <a:chExt cx="0" cy="0"/>
        </a:xfrm>
      </p:grpSpPr>
      <p:sp>
        <p:nvSpPr>
          <p:cNvPr id="159" name="Google Shape;159;p12"/>
          <p:cNvSpPr txBox="1">
            <a:spLocks noGrp="1"/>
          </p:cNvSpPr>
          <p:nvPr>
            <p:ph type="title"/>
          </p:nvPr>
        </p:nvSpPr>
        <p:spPr>
          <a:xfrm>
            <a:off x="432000" y="432000"/>
            <a:ext cx="11340000" cy="432000"/>
          </a:xfrm>
          <a:prstGeom prst="rect">
            <a:avLst/>
          </a:prstGeom>
          <a:noFill/>
          <a:ln>
            <a:noFill/>
          </a:ln>
        </p:spPr>
        <p:txBody>
          <a:bodyPr spcFirstLastPara="1" wrap="square" lIns="0" tIns="0" rIns="0" bIns="0" anchor="ctr" anchorCtr="0"/>
          <a:lstStyle>
            <a:lvl1pPr marR="0" lvl="0" algn="l" rtl="0">
              <a:lnSpc>
                <a:spcPct val="90000"/>
              </a:lnSpc>
              <a:spcBef>
                <a:spcPts val="0"/>
              </a:spcBef>
              <a:spcAft>
                <a:spcPts val="0"/>
              </a:spcAft>
              <a:buClr>
                <a:srgbClr val="3F3F3F"/>
              </a:buClr>
              <a:buSzPts val="4800"/>
              <a:buFont typeface="Economica"/>
              <a:buNone/>
              <a:defRPr sz="4800" b="0" i="0" u="none" strike="noStrike" cap="none">
                <a:solidFill>
                  <a:srgbClr val="3F3F3F"/>
                </a:solidFill>
                <a:latin typeface="Economica"/>
                <a:ea typeface="Economica"/>
                <a:cs typeface="Economica"/>
                <a:sym typeface="Economica"/>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endParaRPr/>
          </a:p>
        </p:txBody>
      </p:sp>
      <p:sp>
        <p:nvSpPr>
          <p:cNvPr id="160" name="Google Shape;160;p12"/>
          <p:cNvSpPr txBox="1">
            <a:spLocks noGrp="1"/>
          </p:cNvSpPr>
          <p:nvPr>
            <p:ph type="ftr" idx="11"/>
          </p:nvPr>
        </p:nvSpPr>
        <p:spPr>
          <a:xfrm>
            <a:off x="431999" y="6188628"/>
            <a:ext cx="8784941" cy="365125"/>
          </a:xfrm>
          <a:prstGeom prst="rect">
            <a:avLst/>
          </a:prstGeom>
          <a:noFill/>
          <a:ln>
            <a:noFill/>
          </a:ln>
        </p:spPr>
        <p:txBody>
          <a:bodyPr spcFirstLastPara="1" wrap="square" lIns="0" tIns="0" rIns="0" bIns="0" anchor="ctr" anchorCtr="0"/>
          <a:lstStyle>
            <a:lvl1pPr marR="0" lvl="0" algn="l" rtl="0">
              <a:spcBef>
                <a:spcPts val="0"/>
              </a:spcBef>
              <a:spcAft>
                <a:spcPts val="0"/>
              </a:spcAft>
              <a:buSzPts val="1400"/>
              <a:buNone/>
              <a:defRPr sz="1200" b="0" i="0" u="none" strike="noStrike" cap="none">
                <a:solidFill>
                  <a:srgbClr val="3F3F3F"/>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200" b="0" i="0" u="none" strike="noStrike" kern="0" cap="none" spc="0" normalizeH="0" baseline="0" noProof="0">
              <a:ln>
                <a:noFill/>
              </a:ln>
              <a:solidFill>
                <a:srgbClr val="3F3F3F"/>
              </a:solidFill>
              <a:effectLst/>
              <a:uLnTx/>
              <a:uFillTx/>
              <a:latin typeface="Calibri"/>
              <a:cs typeface="Calibri"/>
              <a:sym typeface="Calibri"/>
            </a:endParaRPr>
          </a:p>
        </p:txBody>
      </p:sp>
      <p:sp>
        <p:nvSpPr>
          <p:cNvPr id="161" name="Google Shape;161;p12"/>
          <p:cNvSpPr>
            <a:spLocks noGrp="1"/>
          </p:cNvSpPr>
          <p:nvPr>
            <p:ph type="sldNum" idx="12"/>
          </p:nvPr>
        </p:nvSpPr>
        <p:spPr>
          <a:xfrm>
            <a:off x="11496369" y="6155190"/>
            <a:ext cx="432000" cy="432000"/>
          </a:xfrm>
          <a:prstGeom prst="ellipse">
            <a:avLst/>
          </a:prstGeom>
          <a:noFill/>
          <a:ln w="9525" cap="flat" cmpd="sng">
            <a:solidFill>
              <a:schemeClr val="accent1"/>
            </a:solidFill>
            <a:prstDash val="solid"/>
            <a:round/>
            <a:headEnd type="none" w="sm" len="sm"/>
            <a:tailEnd type="none" w="sm" len="sm"/>
          </a:ln>
        </p:spPr>
        <p:txBody>
          <a:bodyPr spcFirstLastPara="1" wrap="square" lIns="0" tIns="0" rIns="0" bIns="0" anchor="ctr" anchorCtr="0">
            <a:noAutofit/>
          </a:bodyPr>
          <a:lstStyle>
            <a:lvl1pPr marL="0" marR="0" lvl="0" indent="0" algn="ctr" rtl="0">
              <a:spcBef>
                <a:spcPts val="0"/>
              </a:spcBef>
              <a:buNone/>
              <a:defRPr sz="1200" b="1" i="1" u="none" strike="noStrike" cap="none">
                <a:solidFill>
                  <a:srgbClr val="3F3F3F"/>
                </a:solidFill>
                <a:latin typeface="Rockwell"/>
                <a:ea typeface="Rockwell"/>
                <a:cs typeface="Rockwell"/>
                <a:sym typeface="Rockwell"/>
              </a:defRPr>
            </a:lvl1pPr>
            <a:lvl2pPr marL="0" marR="0" lvl="1" indent="0" algn="ctr" rtl="0">
              <a:spcBef>
                <a:spcPts val="0"/>
              </a:spcBef>
              <a:buNone/>
              <a:defRPr sz="1200" b="1" i="1" u="none" strike="noStrike" cap="none">
                <a:solidFill>
                  <a:srgbClr val="3F3F3F"/>
                </a:solidFill>
                <a:latin typeface="Rockwell"/>
                <a:ea typeface="Rockwell"/>
                <a:cs typeface="Rockwell"/>
                <a:sym typeface="Rockwell"/>
              </a:defRPr>
            </a:lvl2pPr>
            <a:lvl3pPr marL="0" marR="0" lvl="2" indent="0" algn="ctr" rtl="0">
              <a:spcBef>
                <a:spcPts val="0"/>
              </a:spcBef>
              <a:buNone/>
              <a:defRPr sz="1200" b="1" i="1" u="none" strike="noStrike" cap="none">
                <a:solidFill>
                  <a:srgbClr val="3F3F3F"/>
                </a:solidFill>
                <a:latin typeface="Rockwell"/>
                <a:ea typeface="Rockwell"/>
                <a:cs typeface="Rockwell"/>
                <a:sym typeface="Rockwell"/>
              </a:defRPr>
            </a:lvl3pPr>
            <a:lvl4pPr marL="0" marR="0" lvl="3" indent="0" algn="ctr" rtl="0">
              <a:spcBef>
                <a:spcPts val="0"/>
              </a:spcBef>
              <a:buNone/>
              <a:defRPr sz="1200" b="1" i="1" u="none" strike="noStrike" cap="none">
                <a:solidFill>
                  <a:srgbClr val="3F3F3F"/>
                </a:solidFill>
                <a:latin typeface="Rockwell"/>
                <a:ea typeface="Rockwell"/>
                <a:cs typeface="Rockwell"/>
                <a:sym typeface="Rockwell"/>
              </a:defRPr>
            </a:lvl4pPr>
            <a:lvl5pPr marL="0" marR="0" lvl="4" indent="0" algn="ctr" rtl="0">
              <a:spcBef>
                <a:spcPts val="0"/>
              </a:spcBef>
              <a:buNone/>
              <a:defRPr sz="1200" b="1" i="1" u="none" strike="noStrike" cap="none">
                <a:solidFill>
                  <a:srgbClr val="3F3F3F"/>
                </a:solidFill>
                <a:latin typeface="Rockwell"/>
                <a:ea typeface="Rockwell"/>
                <a:cs typeface="Rockwell"/>
                <a:sym typeface="Rockwell"/>
              </a:defRPr>
            </a:lvl5pPr>
            <a:lvl6pPr marL="0" marR="0" lvl="5" indent="0" algn="ctr" rtl="0">
              <a:spcBef>
                <a:spcPts val="0"/>
              </a:spcBef>
              <a:buNone/>
              <a:defRPr sz="1200" b="1" i="1" u="none" strike="noStrike" cap="none">
                <a:solidFill>
                  <a:srgbClr val="3F3F3F"/>
                </a:solidFill>
                <a:latin typeface="Rockwell"/>
                <a:ea typeface="Rockwell"/>
                <a:cs typeface="Rockwell"/>
                <a:sym typeface="Rockwell"/>
              </a:defRPr>
            </a:lvl6pPr>
            <a:lvl7pPr marL="0" marR="0" lvl="6" indent="0" algn="ctr" rtl="0">
              <a:spcBef>
                <a:spcPts val="0"/>
              </a:spcBef>
              <a:buNone/>
              <a:defRPr sz="1200" b="1" i="1" u="none" strike="noStrike" cap="none">
                <a:solidFill>
                  <a:srgbClr val="3F3F3F"/>
                </a:solidFill>
                <a:latin typeface="Rockwell"/>
                <a:ea typeface="Rockwell"/>
                <a:cs typeface="Rockwell"/>
                <a:sym typeface="Rockwell"/>
              </a:defRPr>
            </a:lvl7pPr>
            <a:lvl8pPr marL="0" marR="0" lvl="7" indent="0" algn="ctr" rtl="0">
              <a:spcBef>
                <a:spcPts val="0"/>
              </a:spcBef>
              <a:buNone/>
              <a:defRPr sz="1200" b="1" i="1" u="none" strike="noStrike" cap="none">
                <a:solidFill>
                  <a:srgbClr val="3F3F3F"/>
                </a:solidFill>
                <a:latin typeface="Rockwell"/>
                <a:ea typeface="Rockwell"/>
                <a:cs typeface="Rockwell"/>
                <a:sym typeface="Rockwell"/>
              </a:defRPr>
            </a:lvl8pPr>
            <a:lvl9pPr marL="0" marR="0" lvl="8" indent="0" algn="ctr" rtl="0">
              <a:spcBef>
                <a:spcPts val="0"/>
              </a:spcBef>
              <a:buNone/>
              <a:defRPr sz="1200" b="1" i="1" u="none" strike="noStrike" cap="none">
                <a:solidFill>
                  <a:srgbClr val="3F3F3F"/>
                </a:solidFill>
                <a:latin typeface="Rockwell"/>
                <a:ea typeface="Rockwell"/>
                <a:cs typeface="Rockwell"/>
                <a:sym typeface="Rockwell"/>
              </a:defRPr>
            </a:lvl9p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n-US" sz="1200" b="1" i="1" u="none" strike="noStrike" kern="0" cap="none" spc="0" normalizeH="0" baseline="0" noProof="0">
                <a:ln>
                  <a:noFill/>
                </a:ln>
                <a:solidFill>
                  <a:srgbClr val="3F3F3F"/>
                </a:solidFill>
                <a:effectLst/>
                <a:uLnTx/>
                <a:uFillTx/>
                <a:latin typeface="Rockwell"/>
                <a:sym typeface="Rockwell"/>
              </a:rPr>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t>‹#›</a:t>
            </a:fld>
            <a:endParaRPr kumimoji="0" sz="1200" b="1" i="1" u="none" strike="noStrike" kern="0" cap="none" spc="0" normalizeH="0" baseline="0" noProof="0">
              <a:ln>
                <a:noFill/>
              </a:ln>
              <a:solidFill>
                <a:srgbClr val="3F3F3F"/>
              </a:solidFill>
              <a:effectLst/>
              <a:uLnTx/>
              <a:uFillTx/>
              <a:latin typeface="Rockwell"/>
              <a:sym typeface="Rockwell"/>
            </a:endParaRPr>
          </a:p>
        </p:txBody>
      </p:sp>
      <p:sp>
        <p:nvSpPr>
          <p:cNvPr id="162" name="Google Shape;162;p12"/>
          <p:cNvSpPr txBox="1">
            <a:spLocks noGrp="1"/>
          </p:cNvSpPr>
          <p:nvPr>
            <p:ph type="body" idx="1"/>
          </p:nvPr>
        </p:nvSpPr>
        <p:spPr>
          <a:xfrm>
            <a:off x="2103945" y="3995705"/>
            <a:ext cx="1964171" cy="216000"/>
          </a:xfrm>
          <a:prstGeom prst="rect">
            <a:avLst/>
          </a:prstGeom>
          <a:noFill/>
          <a:ln>
            <a:noFill/>
          </a:ln>
        </p:spPr>
        <p:txBody>
          <a:bodyPr spcFirstLastPara="1" wrap="square" lIns="0" tIns="0" rIns="0" bIns="0" anchor="t" anchorCtr="0"/>
          <a:lstStyle>
            <a:lvl1pPr marL="457200" marR="0" lvl="0" indent="-228600" algn="l" rtl="0">
              <a:lnSpc>
                <a:spcPct val="90000"/>
              </a:lnSpc>
              <a:spcBef>
                <a:spcPts val="1000"/>
              </a:spcBef>
              <a:spcAft>
                <a:spcPts val="0"/>
              </a:spcAft>
              <a:buClr>
                <a:srgbClr val="3F3F3F"/>
              </a:buClr>
              <a:buSzPts val="1600"/>
              <a:buFont typeface="Arial"/>
              <a:buNone/>
              <a:defRPr sz="16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63" name="Google Shape;163;p12"/>
          <p:cNvSpPr txBox="1">
            <a:spLocks noGrp="1"/>
          </p:cNvSpPr>
          <p:nvPr>
            <p:ph type="body" idx="2"/>
          </p:nvPr>
        </p:nvSpPr>
        <p:spPr>
          <a:xfrm>
            <a:off x="5955887" y="3995705"/>
            <a:ext cx="1964171" cy="216000"/>
          </a:xfrm>
          <a:prstGeom prst="rect">
            <a:avLst/>
          </a:prstGeom>
          <a:noFill/>
          <a:ln>
            <a:noFill/>
          </a:ln>
        </p:spPr>
        <p:txBody>
          <a:bodyPr spcFirstLastPara="1" wrap="square" lIns="0" tIns="0" rIns="0" bIns="0" anchor="t" anchorCtr="0"/>
          <a:lstStyle>
            <a:lvl1pPr marL="457200" marR="0" lvl="0" indent="-228600" algn="l" rtl="0">
              <a:lnSpc>
                <a:spcPct val="90000"/>
              </a:lnSpc>
              <a:spcBef>
                <a:spcPts val="1000"/>
              </a:spcBef>
              <a:spcAft>
                <a:spcPts val="0"/>
              </a:spcAft>
              <a:buClr>
                <a:srgbClr val="3F3F3F"/>
              </a:buClr>
              <a:buSzPts val="1600"/>
              <a:buFont typeface="Arial"/>
              <a:buNone/>
              <a:defRPr sz="16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64" name="Google Shape;164;p12"/>
          <p:cNvSpPr txBox="1">
            <a:spLocks noGrp="1"/>
          </p:cNvSpPr>
          <p:nvPr>
            <p:ph type="body" idx="3"/>
          </p:nvPr>
        </p:nvSpPr>
        <p:spPr>
          <a:xfrm>
            <a:off x="9807829" y="3991240"/>
            <a:ext cx="1964171" cy="216000"/>
          </a:xfrm>
          <a:prstGeom prst="rect">
            <a:avLst/>
          </a:prstGeom>
          <a:noFill/>
          <a:ln>
            <a:noFill/>
          </a:ln>
        </p:spPr>
        <p:txBody>
          <a:bodyPr spcFirstLastPara="1" wrap="square" lIns="0" tIns="0" rIns="0" bIns="0" anchor="t" anchorCtr="0"/>
          <a:lstStyle>
            <a:lvl1pPr marL="457200" marR="0" lvl="0" indent="-228600" algn="l" rtl="0">
              <a:lnSpc>
                <a:spcPct val="90000"/>
              </a:lnSpc>
              <a:spcBef>
                <a:spcPts val="1000"/>
              </a:spcBef>
              <a:spcAft>
                <a:spcPts val="0"/>
              </a:spcAft>
              <a:buClr>
                <a:srgbClr val="3F3F3F"/>
              </a:buClr>
              <a:buSzPts val="1600"/>
              <a:buFont typeface="Arial"/>
              <a:buNone/>
              <a:defRPr sz="16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65" name="Google Shape;165;p12"/>
          <p:cNvSpPr txBox="1">
            <a:spLocks noGrp="1"/>
          </p:cNvSpPr>
          <p:nvPr>
            <p:ph type="body" idx="4"/>
          </p:nvPr>
        </p:nvSpPr>
        <p:spPr>
          <a:xfrm>
            <a:off x="2103945" y="3424428"/>
            <a:ext cx="1964170" cy="504000"/>
          </a:xfrm>
          <a:prstGeom prst="rect">
            <a:avLst/>
          </a:prstGeom>
          <a:noFill/>
          <a:ln>
            <a:noFill/>
          </a:ln>
        </p:spPr>
        <p:txBody>
          <a:bodyPr spcFirstLastPara="1" wrap="square" lIns="0" tIns="0" rIns="0" bIns="0" anchor="t" anchorCtr="0"/>
          <a:lstStyle>
            <a:lvl1pPr marL="457200" marR="0" lvl="0" indent="-228600" algn="l" rtl="0">
              <a:lnSpc>
                <a:spcPct val="90000"/>
              </a:lnSpc>
              <a:spcBef>
                <a:spcPts val="1000"/>
              </a:spcBef>
              <a:spcAft>
                <a:spcPts val="0"/>
              </a:spcAft>
              <a:buClr>
                <a:srgbClr val="3F3F3F"/>
              </a:buClr>
              <a:buSzPts val="1800"/>
              <a:buFont typeface="Arial"/>
              <a:buNone/>
              <a:defRPr sz="1800" b="1" i="0" u="none" strike="noStrike" cap="none">
                <a:solidFill>
                  <a:srgbClr val="3F3F3F"/>
                </a:solidFill>
                <a:latin typeface="Rockwell"/>
                <a:ea typeface="Rockwell"/>
                <a:cs typeface="Rockwell"/>
                <a:sym typeface="Rockwell"/>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66" name="Google Shape;166;p12"/>
          <p:cNvSpPr txBox="1">
            <a:spLocks noGrp="1"/>
          </p:cNvSpPr>
          <p:nvPr>
            <p:ph type="body" idx="5"/>
          </p:nvPr>
        </p:nvSpPr>
        <p:spPr>
          <a:xfrm>
            <a:off x="5955887" y="3424428"/>
            <a:ext cx="1964171" cy="504000"/>
          </a:xfrm>
          <a:prstGeom prst="rect">
            <a:avLst/>
          </a:prstGeom>
          <a:noFill/>
          <a:ln>
            <a:noFill/>
          </a:ln>
        </p:spPr>
        <p:txBody>
          <a:bodyPr spcFirstLastPara="1" wrap="square" lIns="0" tIns="0" rIns="0" bIns="0" anchor="t" anchorCtr="0"/>
          <a:lstStyle>
            <a:lvl1pPr marL="457200" marR="0" lvl="0" indent="-228600" algn="l" rtl="0">
              <a:lnSpc>
                <a:spcPct val="90000"/>
              </a:lnSpc>
              <a:spcBef>
                <a:spcPts val="1000"/>
              </a:spcBef>
              <a:spcAft>
                <a:spcPts val="0"/>
              </a:spcAft>
              <a:buClr>
                <a:srgbClr val="3F3F3F"/>
              </a:buClr>
              <a:buSzPts val="1800"/>
              <a:buFont typeface="Arial"/>
              <a:buNone/>
              <a:defRPr sz="1800" b="1" i="0" u="none" strike="noStrike" cap="none">
                <a:solidFill>
                  <a:srgbClr val="3F3F3F"/>
                </a:solidFill>
                <a:latin typeface="Rockwell"/>
                <a:ea typeface="Rockwell"/>
                <a:cs typeface="Rockwell"/>
                <a:sym typeface="Rockwell"/>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67" name="Google Shape;167;p12"/>
          <p:cNvSpPr txBox="1">
            <a:spLocks noGrp="1"/>
          </p:cNvSpPr>
          <p:nvPr>
            <p:ph type="body" idx="6"/>
          </p:nvPr>
        </p:nvSpPr>
        <p:spPr>
          <a:xfrm>
            <a:off x="9807830" y="3424428"/>
            <a:ext cx="1964170" cy="504000"/>
          </a:xfrm>
          <a:prstGeom prst="rect">
            <a:avLst/>
          </a:prstGeom>
          <a:noFill/>
          <a:ln>
            <a:noFill/>
          </a:ln>
        </p:spPr>
        <p:txBody>
          <a:bodyPr spcFirstLastPara="1" wrap="square" lIns="0" tIns="0" rIns="0" bIns="0" anchor="t" anchorCtr="0"/>
          <a:lstStyle>
            <a:lvl1pPr marL="457200" marR="0" lvl="0" indent="-228600" algn="l" rtl="0">
              <a:lnSpc>
                <a:spcPct val="90000"/>
              </a:lnSpc>
              <a:spcBef>
                <a:spcPts val="1000"/>
              </a:spcBef>
              <a:spcAft>
                <a:spcPts val="0"/>
              </a:spcAft>
              <a:buClr>
                <a:srgbClr val="3F3F3F"/>
              </a:buClr>
              <a:buSzPts val="1800"/>
              <a:buFont typeface="Arial"/>
              <a:buNone/>
              <a:defRPr sz="1800" b="1" i="0" u="none" strike="noStrike" cap="none">
                <a:solidFill>
                  <a:srgbClr val="3F3F3F"/>
                </a:solidFill>
                <a:latin typeface="Rockwell"/>
                <a:ea typeface="Rockwell"/>
                <a:cs typeface="Rockwell"/>
                <a:sym typeface="Rockwell"/>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68" name="Google Shape;168;p12"/>
          <p:cNvSpPr>
            <a:spLocks noGrp="1"/>
          </p:cNvSpPr>
          <p:nvPr>
            <p:ph type="pic" idx="7"/>
          </p:nvPr>
        </p:nvSpPr>
        <p:spPr>
          <a:xfrm>
            <a:off x="431800" y="2808242"/>
            <a:ext cx="1505966" cy="1505966"/>
          </a:xfrm>
          <a:prstGeom prst="ellipse">
            <a:avLst/>
          </a:prstGeom>
          <a:solidFill>
            <a:srgbClr val="F2F2F2"/>
          </a:solidFill>
          <a:ln w="9525" cap="flat" cmpd="sng">
            <a:solidFill>
              <a:srgbClr val="F2F2F2"/>
            </a:solidFill>
            <a:prstDash val="solid"/>
            <a:round/>
            <a:headEnd type="none" w="sm" len="sm"/>
            <a:tailEnd type="none" w="sm" len="sm"/>
          </a:ln>
        </p:spPr>
        <p:txBody>
          <a:bodyPr spcFirstLastPara="1" wrap="square" lIns="0" tIns="0" rIns="0" bIns="0" anchor="ctr" anchorCtr="0"/>
          <a:lstStyle>
            <a:lvl1pPr marR="0" lvl="0" algn="ctr" rtl="0">
              <a:lnSpc>
                <a:spcPct val="90000"/>
              </a:lnSpc>
              <a:spcBef>
                <a:spcPts val="1000"/>
              </a:spcBef>
              <a:spcAft>
                <a:spcPts val="0"/>
              </a:spcAft>
              <a:buClr>
                <a:srgbClr val="3F3F3F"/>
              </a:buClr>
              <a:buSzPts val="1800"/>
              <a:buFont typeface="Arial"/>
              <a:buNone/>
              <a:defRPr sz="1800" b="0" i="0" u="none" strike="noStrike" cap="none">
                <a:solidFill>
                  <a:srgbClr val="3F3F3F"/>
                </a:solidFill>
                <a:latin typeface="Calibri"/>
                <a:ea typeface="Calibri"/>
                <a:cs typeface="Calibri"/>
                <a:sym typeface="Calibri"/>
              </a:defRPr>
            </a:lvl1pPr>
            <a:lvl2pPr marR="0" lvl="1"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R="0" lvl="2"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R="0" lvl="3"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R="0" lvl="4"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R="0" lvl="5"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R="0" lvl="6"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R="0" lvl="7"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R="0" lvl="8"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69" name="Google Shape;169;p12"/>
          <p:cNvSpPr>
            <a:spLocks noGrp="1"/>
          </p:cNvSpPr>
          <p:nvPr>
            <p:ph type="pic" idx="8"/>
          </p:nvPr>
        </p:nvSpPr>
        <p:spPr>
          <a:xfrm>
            <a:off x="4283742" y="2808242"/>
            <a:ext cx="1505966" cy="1505966"/>
          </a:xfrm>
          <a:prstGeom prst="ellipse">
            <a:avLst/>
          </a:prstGeom>
          <a:solidFill>
            <a:srgbClr val="F2F2F2"/>
          </a:solidFill>
          <a:ln w="9525" cap="flat" cmpd="sng">
            <a:solidFill>
              <a:srgbClr val="F2F2F2"/>
            </a:solidFill>
            <a:prstDash val="solid"/>
            <a:round/>
            <a:headEnd type="none" w="sm" len="sm"/>
            <a:tailEnd type="none" w="sm" len="sm"/>
          </a:ln>
        </p:spPr>
        <p:txBody>
          <a:bodyPr spcFirstLastPara="1" wrap="square" lIns="0" tIns="0" rIns="0" bIns="0" anchor="ctr" anchorCtr="0"/>
          <a:lstStyle>
            <a:lvl1pPr marR="0" lvl="0" algn="ctr" rtl="0">
              <a:lnSpc>
                <a:spcPct val="90000"/>
              </a:lnSpc>
              <a:spcBef>
                <a:spcPts val="1000"/>
              </a:spcBef>
              <a:spcAft>
                <a:spcPts val="0"/>
              </a:spcAft>
              <a:buClr>
                <a:srgbClr val="3F3F3F"/>
              </a:buClr>
              <a:buSzPts val="1800"/>
              <a:buFont typeface="Arial"/>
              <a:buNone/>
              <a:defRPr sz="1800" b="0" i="0" u="none" strike="noStrike" cap="none">
                <a:solidFill>
                  <a:srgbClr val="3F3F3F"/>
                </a:solidFill>
                <a:latin typeface="Calibri"/>
                <a:ea typeface="Calibri"/>
                <a:cs typeface="Calibri"/>
                <a:sym typeface="Calibri"/>
              </a:defRPr>
            </a:lvl1pPr>
            <a:lvl2pPr marR="0" lvl="1"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R="0" lvl="2"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R="0" lvl="3"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R="0" lvl="4"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R="0" lvl="5"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R="0" lvl="6"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R="0" lvl="7"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R="0" lvl="8"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70" name="Google Shape;170;p12"/>
          <p:cNvSpPr>
            <a:spLocks noGrp="1"/>
          </p:cNvSpPr>
          <p:nvPr>
            <p:ph type="pic" idx="9"/>
          </p:nvPr>
        </p:nvSpPr>
        <p:spPr>
          <a:xfrm>
            <a:off x="8135683" y="2808242"/>
            <a:ext cx="1505966" cy="1505966"/>
          </a:xfrm>
          <a:prstGeom prst="ellipse">
            <a:avLst/>
          </a:prstGeom>
          <a:solidFill>
            <a:srgbClr val="F2F2F2"/>
          </a:solidFill>
          <a:ln w="9525" cap="flat" cmpd="sng">
            <a:solidFill>
              <a:srgbClr val="F2F2F2"/>
            </a:solidFill>
            <a:prstDash val="solid"/>
            <a:round/>
            <a:headEnd type="none" w="sm" len="sm"/>
            <a:tailEnd type="none" w="sm" len="sm"/>
          </a:ln>
        </p:spPr>
        <p:txBody>
          <a:bodyPr spcFirstLastPara="1" wrap="square" lIns="0" tIns="0" rIns="0" bIns="0" anchor="ctr" anchorCtr="0"/>
          <a:lstStyle>
            <a:lvl1pPr marR="0" lvl="0" algn="ctr" rtl="0">
              <a:lnSpc>
                <a:spcPct val="90000"/>
              </a:lnSpc>
              <a:spcBef>
                <a:spcPts val="1000"/>
              </a:spcBef>
              <a:spcAft>
                <a:spcPts val="0"/>
              </a:spcAft>
              <a:buClr>
                <a:srgbClr val="3F3F3F"/>
              </a:buClr>
              <a:buSzPts val="1800"/>
              <a:buFont typeface="Arial"/>
              <a:buNone/>
              <a:defRPr sz="1800" b="0" i="0" u="none" strike="noStrike" cap="none">
                <a:solidFill>
                  <a:srgbClr val="3F3F3F"/>
                </a:solidFill>
                <a:latin typeface="Calibri"/>
                <a:ea typeface="Calibri"/>
                <a:cs typeface="Calibri"/>
                <a:sym typeface="Calibri"/>
              </a:defRPr>
            </a:lvl1pPr>
            <a:lvl2pPr marR="0" lvl="1"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R="0" lvl="2"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R="0" lvl="3"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R="0" lvl="4"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R="0" lvl="5"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R="0" lvl="6"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R="0" lvl="7"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R="0" lvl="8"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71" name="Google Shape;171;p12"/>
          <p:cNvSpPr txBox="1">
            <a:spLocks noGrp="1"/>
          </p:cNvSpPr>
          <p:nvPr>
            <p:ph type="body" idx="13"/>
          </p:nvPr>
        </p:nvSpPr>
        <p:spPr>
          <a:xfrm>
            <a:off x="431800" y="1080000"/>
            <a:ext cx="11339513" cy="276561"/>
          </a:xfrm>
          <a:prstGeom prst="rect">
            <a:avLst/>
          </a:prstGeom>
          <a:noFill/>
          <a:ln>
            <a:noFill/>
          </a:ln>
        </p:spPr>
        <p:txBody>
          <a:bodyPr spcFirstLastPara="1" wrap="square" lIns="0" tIns="0" rIns="0" bIns="0" anchor="t" anchorCtr="0"/>
          <a:lstStyle>
            <a:lvl1pPr marL="457200" marR="0" lvl="0" indent="-228600" algn="l" rtl="0">
              <a:lnSpc>
                <a:spcPct val="90000"/>
              </a:lnSpc>
              <a:spcBef>
                <a:spcPts val="1000"/>
              </a:spcBef>
              <a:spcAft>
                <a:spcPts val="0"/>
              </a:spcAft>
              <a:buClr>
                <a:srgbClr val="3F3F3F"/>
              </a:buClr>
              <a:buSzPts val="1800"/>
              <a:buFont typeface="Arial"/>
              <a:buNone/>
              <a:defRPr sz="1800" b="0" i="0" u="none" strike="noStrike" cap="none">
                <a:solidFill>
                  <a:srgbClr val="3F3F3F"/>
                </a:solidFill>
                <a:latin typeface="Calibri"/>
                <a:ea typeface="Calibri"/>
                <a:cs typeface="Calibri"/>
                <a:sym typeface="Calibri"/>
              </a:defRPr>
            </a:lvl1pPr>
            <a:lvl2pPr marL="914400" marR="0" lvl="1" indent="-228600" algn="l" rtl="0">
              <a:lnSpc>
                <a:spcPct val="90000"/>
              </a:lnSpc>
              <a:spcBef>
                <a:spcPts val="500"/>
              </a:spcBef>
              <a:spcAft>
                <a:spcPts val="0"/>
              </a:spcAft>
              <a:buClr>
                <a:srgbClr val="3F3F3F"/>
              </a:buClr>
              <a:buSzPts val="1600"/>
              <a:buFont typeface="Arial"/>
              <a:buNone/>
              <a:defRPr sz="1600" b="0" i="0" u="none" strike="noStrike" cap="none">
                <a:solidFill>
                  <a:srgbClr val="3F3F3F"/>
                </a:solidFill>
                <a:latin typeface="Calibri"/>
                <a:ea typeface="Calibri"/>
                <a:cs typeface="Calibri"/>
                <a:sym typeface="Calibri"/>
              </a:defRPr>
            </a:lvl2pPr>
            <a:lvl3pPr marL="1371600" marR="0" lvl="2" indent="-228600" algn="l" rtl="0">
              <a:lnSpc>
                <a:spcPct val="90000"/>
              </a:lnSpc>
              <a:spcBef>
                <a:spcPts val="500"/>
              </a:spcBef>
              <a:spcAft>
                <a:spcPts val="0"/>
              </a:spcAft>
              <a:buClr>
                <a:srgbClr val="3F3F3F"/>
              </a:buClr>
              <a:buSzPts val="1400"/>
              <a:buFont typeface="Arial"/>
              <a:buNone/>
              <a:defRPr sz="1400" b="0" i="0" u="none" strike="noStrike" cap="none">
                <a:solidFill>
                  <a:srgbClr val="3F3F3F"/>
                </a:solidFill>
                <a:latin typeface="Calibri"/>
                <a:ea typeface="Calibri"/>
                <a:cs typeface="Calibri"/>
                <a:sym typeface="Calibri"/>
              </a:defRPr>
            </a:lvl3pPr>
            <a:lvl4pPr marL="1828800" marR="0" lvl="3" indent="-228600" algn="l" rtl="0">
              <a:lnSpc>
                <a:spcPct val="90000"/>
              </a:lnSpc>
              <a:spcBef>
                <a:spcPts val="500"/>
              </a:spcBef>
              <a:spcAft>
                <a:spcPts val="0"/>
              </a:spcAft>
              <a:buClr>
                <a:srgbClr val="3F3F3F"/>
              </a:buClr>
              <a:buSzPts val="1400"/>
              <a:buFont typeface="Arial"/>
              <a:buNone/>
              <a:defRPr sz="1400" b="0" i="0" u="none" strike="noStrike" cap="none">
                <a:solidFill>
                  <a:srgbClr val="3F3F3F"/>
                </a:solidFill>
                <a:latin typeface="Calibri"/>
                <a:ea typeface="Calibri"/>
                <a:cs typeface="Calibri"/>
                <a:sym typeface="Calibri"/>
              </a:defRPr>
            </a:lvl4pPr>
            <a:lvl5pPr marL="2286000" marR="0" lvl="4" indent="-228600" algn="l" rtl="0">
              <a:lnSpc>
                <a:spcPct val="90000"/>
              </a:lnSpc>
              <a:spcBef>
                <a:spcPts val="500"/>
              </a:spcBef>
              <a:spcAft>
                <a:spcPts val="0"/>
              </a:spcAft>
              <a:buClr>
                <a:srgbClr val="3F3F3F"/>
              </a:buClr>
              <a:buSzPts val="1400"/>
              <a:buFont typeface="Arial"/>
              <a:buNone/>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72" name="Google Shape;172;p12"/>
          <p:cNvSpPr txBox="1">
            <a:spLocks noGrp="1"/>
          </p:cNvSpPr>
          <p:nvPr>
            <p:ph type="body" idx="14"/>
          </p:nvPr>
        </p:nvSpPr>
        <p:spPr>
          <a:xfrm>
            <a:off x="2103945" y="4311393"/>
            <a:ext cx="1964172" cy="1130300"/>
          </a:xfrm>
          <a:prstGeom prst="rect">
            <a:avLst/>
          </a:prstGeom>
          <a:noFill/>
          <a:ln>
            <a:noFill/>
          </a:ln>
        </p:spPr>
        <p:txBody>
          <a:bodyPr spcFirstLastPara="1" wrap="square" lIns="0" tIns="0" rIns="0" bIns="0" anchor="t" anchorCtr="0"/>
          <a:lstStyle>
            <a:lvl1pPr marL="457200" marR="0" lvl="0" indent="-228600" algn="l" rtl="0">
              <a:lnSpc>
                <a:spcPct val="90000"/>
              </a:lnSpc>
              <a:spcBef>
                <a:spcPts val="1000"/>
              </a:spcBef>
              <a:spcAft>
                <a:spcPts val="0"/>
              </a:spcAft>
              <a:buClr>
                <a:srgbClr val="3F3F3F"/>
              </a:buClr>
              <a:buSzPts val="1800"/>
              <a:buFont typeface="Arial"/>
              <a:buNone/>
              <a:defRPr sz="1800" b="0" i="0" u="none" strike="noStrike" cap="none">
                <a:solidFill>
                  <a:srgbClr val="3F3F3F"/>
                </a:solidFill>
                <a:latin typeface="Calibri"/>
                <a:ea typeface="Calibri"/>
                <a:cs typeface="Calibri"/>
                <a:sym typeface="Calibri"/>
              </a:defRPr>
            </a:lvl1pPr>
            <a:lvl2pPr marL="914400" marR="0" lvl="1" indent="-228600" algn="l" rtl="0">
              <a:lnSpc>
                <a:spcPct val="90000"/>
              </a:lnSpc>
              <a:spcBef>
                <a:spcPts val="500"/>
              </a:spcBef>
              <a:spcAft>
                <a:spcPts val="0"/>
              </a:spcAft>
              <a:buClr>
                <a:srgbClr val="3F3F3F"/>
              </a:buClr>
              <a:buSzPts val="1600"/>
              <a:buFont typeface="Arial"/>
              <a:buNone/>
              <a:defRPr sz="1600" b="0" i="0" u="none" strike="noStrike" cap="none">
                <a:solidFill>
                  <a:srgbClr val="3F3F3F"/>
                </a:solidFill>
                <a:latin typeface="Calibri"/>
                <a:ea typeface="Calibri"/>
                <a:cs typeface="Calibri"/>
                <a:sym typeface="Calibri"/>
              </a:defRPr>
            </a:lvl2pPr>
            <a:lvl3pPr marL="1371600" marR="0" lvl="2" indent="-228600" algn="l" rtl="0">
              <a:lnSpc>
                <a:spcPct val="90000"/>
              </a:lnSpc>
              <a:spcBef>
                <a:spcPts val="500"/>
              </a:spcBef>
              <a:spcAft>
                <a:spcPts val="0"/>
              </a:spcAft>
              <a:buClr>
                <a:srgbClr val="3F3F3F"/>
              </a:buClr>
              <a:buSzPts val="1400"/>
              <a:buFont typeface="Arial"/>
              <a:buNone/>
              <a:defRPr sz="1400" b="0" i="0" u="none" strike="noStrike" cap="none">
                <a:solidFill>
                  <a:srgbClr val="3F3F3F"/>
                </a:solidFill>
                <a:latin typeface="Calibri"/>
                <a:ea typeface="Calibri"/>
                <a:cs typeface="Calibri"/>
                <a:sym typeface="Calibri"/>
              </a:defRPr>
            </a:lvl3pPr>
            <a:lvl4pPr marL="1828800" marR="0" lvl="3" indent="-228600" algn="l" rtl="0">
              <a:lnSpc>
                <a:spcPct val="90000"/>
              </a:lnSpc>
              <a:spcBef>
                <a:spcPts val="500"/>
              </a:spcBef>
              <a:spcAft>
                <a:spcPts val="0"/>
              </a:spcAft>
              <a:buClr>
                <a:srgbClr val="3F3F3F"/>
              </a:buClr>
              <a:buSzPts val="1400"/>
              <a:buFont typeface="Arial"/>
              <a:buNone/>
              <a:defRPr sz="1400" b="0" i="0" u="none" strike="noStrike" cap="none">
                <a:solidFill>
                  <a:srgbClr val="3F3F3F"/>
                </a:solidFill>
                <a:latin typeface="Calibri"/>
                <a:ea typeface="Calibri"/>
                <a:cs typeface="Calibri"/>
                <a:sym typeface="Calibri"/>
              </a:defRPr>
            </a:lvl4pPr>
            <a:lvl5pPr marL="2286000" marR="0" lvl="4" indent="-228600" algn="l" rtl="0">
              <a:lnSpc>
                <a:spcPct val="90000"/>
              </a:lnSpc>
              <a:spcBef>
                <a:spcPts val="500"/>
              </a:spcBef>
              <a:spcAft>
                <a:spcPts val="0"/>
              </a:spcAft>
              <a:buClr>
                <a:srgbClr val="3F3F3F"/>
              </a:buClr>
              <a:buSzPts val="1400"/>
              <a:buFont typeface="Arial"/>
              <a:buNone/>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73" name="Google Shape;173;p12"/>
          <p:cNvSpPr txBox="1">
            <a:spLocks noGrp="1"/>
          </p:cNvSpPr>
          <p:nvPr>
            <p:ph type="body" idx="15"/>
          </p:nvPr>
        </p:nvSpPr>
        <p:spPr>
          <a:xfrm>
            <a:off x="5955887" y="4311393"/>
            <a:ext cx="1963737" cy="1130300"/>
          </a:xfrm>
          <a:prstGeom prst="rect">
            <a:avLst/>
          </a:prstGeom>
          <a:noFill/>
          <a:ln>
            <a:noFill/>
          </a:ln>
        </p:spPr>
        <p:txBody>
          <a:bodyPr spcFirstLastPara="1" wrap="square" lIns="0" tIns="0" rIns="0" bIns="0" anchor="t" anchorCtr="0"/>
          <a:lstStyle>
            <a:lvl1pPr marL="457200" marR="0" lvl="0" indent="-228600" algn="l" rtl="0">
              <a:lnSpc>
                <a:spcPct val="90000"/>
              </a:lnSpc>
              <a:spcBef>
                <a:spcPts val="1000"/>
              </a:spcBef>
              <a:spcAft>
                <a:spcPts val="0"/>
              </a:spcAft>
              <a:buClr>
                <a:srgbClr val="3F3F3F"/>
              </a:buClr>
              <a:buSzPts val="1800"/>
              <a:buFont typeface="Arial"/>
              <a:buNone/>
              <a:defRPr sz="18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74" name="Google Shape;174;p12"/>
          <p:cNvSpPr txBox="1">
            <a:spLocks noGrp="1"/>
          </p:cNvSpPr>
          <p:nvPr>
            <p:ph type="body" idx="16"/>
          </p:nvPr>
        </p:nvSpPr>
        <p:spPr>
          <a:xfrm>
            <a:off x="9807829" y="4311393"/>
            <a:ext cx="1981200" cy="1138238"/>
          </a:xfrm>
          <a:prstGeom prst="rect">
            <a:avLst/>
          </a:prstGeom>
          <a:noFill/>
          <a:ln>
            <a:noFill/>
          </a:ln>
        </p:spPr>
        <p:txBody>
          <a:bodyPr spcFirstLastPara="1" wrap="square" lIns="0" tIns="0" rIns="0" bIns="0" anchor="t" anchorCtr="0"/>
          <a:lstStyle>
            <a:lvl1pPr marL="457200" marR="0" lvl="0" indent="-228600" algn="l" rtl="0">
              <a:lnSpc>
                <a:spcPct val="90000"/>
              </a:lnSpc>
              <a:spcBef>
                <a:spcPts val="1000"/>
              </a:spcBef>
              <a:spcAft>
                <a:spcPts val="0"/>
              </a:spcAft>
              <a:buClr>
                <a:srgbClr val="3F3F3F"/>
              </a:buClr>
              <a:buSzPts val="1800"/>
              <a:buFont typeface="Arial"/>
              <a:buNone/>
              <a:defRPr sz="18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Tree>
    <p:extLst>
      <p:ext uri="{BB962C8B-B14F-4D97-AF65-F5344CB8AC3E}">
        <p14:creationId xmlns:p14="http://schemas.microsoft.com/office/powerpoint/2010/main" val="200735647"/>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a:xfrm>
            <a:off x="1154953" y="973668"/>
            <a:ext cx="8825660" cy="706964"/>
          </a:xfrm>
        </p:spPr>
        <p:txBody>
          <a:bodyPr/>
          <a:lstStyle/>
          <a:p>
            <a:r>
              <a:rPr lang="en-US" smtClean="0"/>
              <a:t>Click to edit Master title style</a:t>
            </a:r>
            <a:endParaRPr lang="en-US" dirty="0"/>
          </a:p>
        </p:txBody>
      </p:sp>
      <p:sp>
        <p:nvSpPr>
          <p:cNvPr id="3" name="Vertical Text Placeholder 2"/>
          <p:cNvSpPr>
            <a:spLocks noGrp="1"/>
          </p:cNvSpPr>
          <p:nvPr>
            <p:ph type="body" orient="vert" idx="1"/>
          </p:nvPr>
        </p:nvSpPr>
        <p:spPr/>
        <p:txBody>
          <a:bodyPr vert="eaVert" anchor="t" anchorCtr="0"/>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10"/>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B61BEF0D-F0BB-DE4B-95CE-6DB70DBA9567}" type="datetimeFigureOut">
              <a:rPr kumimoji="0" lang="en-US" sz="1000" b="1" i="0" u="none" strike="noStrike" kern="1200" cap="none" spc="0" normalizeH="0" baseline="0" noProof="0" smtClean="0">
                <a:ln>
                  <a:noFill/>
                </a:ln>
                <a:solidFill>
                  <a:srgbClr val="AD84C6"/>
                </a:solidFill>
                <a:effectLst/>
                <a:uLnTx/>
                <a:uFillTx/>
                <a:latin typeface="Century Gothic" panose="020B050202020202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2/12/2019</a:t>
            </a:fld>
            <a:endParaRPr kumimoji="0" lang="en-US" sz="1000" b="1" i="0" u="none" strike="noStrike" kern="1200" cap="none" spc="0" normalizeH="0" baseline="0" noProof="0" dirty="0">
              <a:ln>
                <a:noFill/>
              </a:ln>
              <a:solidFill>
                <a:srgbClr val="AD84C6"/>
              </a:solidFill>
              <a:effectLst/>
              <a:uLnTx/>
              <a:uFillTx/>
              <a:latin typeface="Century Gothic" panose="020B0502020202020204"/>
              <a:ea typeface="+mn-ea"/>
              <a:cs typeface="+mn-cs"/>
            </a:endParaRPr>
          </a:p>
        </p:txBody>
      </p:sp>
      <p:sp>
        <p:nvSpPr>
          <p:cNvPr id="5" name="Footer Placeholder 4"/>
          <p:cNvSpPr>
            <a:spLocks noGrp="1"/>
          </p:cNvSpPr>
          <p:nvPr>
            <p:ph type="ftr" sz="quarter" idx="11"/>
          </p:nvPr>
        </p:nvSpPr>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000" b="1" i="0" u="none" strike="noStrike" kern="1200" cap="none" spc="0" normalizeH="0" baseline="0" noProof="0" dirty="0">
              <a:ln>
                <a:noFill/>
              </a:ln>
              <a:solidFill>
                <a:srgbClr val="AD84C6"/>
              </a:solidFill>
              <a:effectLst/>
              <a:uLnTx/>
              <a:uFillTx/>
              <a:latin typeface="Century Gothic" panose="020B0502020202020204"/>
              <a:ea typeface="+mn-ea"/>
              <a:cs typeface="+mn-cs"/>
            </a:endParaRPr>
          </a:p>
        </p:txBody>
      </p:sp>
      <p:sp>
        <p:nvSpPr>
          <p:cNvPr id="6" name="Slide Number Placeholder 5"/>
          <p:cNvSpPr>
            <a:spLocks noGrp="1"/>
          </p:cNvSpPr>
          <p:nvPr>
            <p:ph type="sldNum" sz="quarter" idx="12"/>
          </p:nvPr>
        </p:nvSpPr>
        <p:spPr/>
        <p: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fld id="{D57F1E4F-1CFF-5643-939E-217C01CDF565}" type="slidenum">
              <a:rPr kumimoji="0" lang="en-US" sz="2800" b="0" i="0" u="none" strike="noStrike" kern="1200" cap="none" spc="0" normalizeH="0" baseline="0" noProof="0" smtClean="0">
                <a:ln>
                  <a:noFill/>
                </a:ln>
                <a:solidFill>
                  <a:prstClr val="white"/>
                </a:solidFill>
                <a:effectLst/>
                <a:uLnTx/>
                <a:uFillTx/>
                <a:latin typeface="Century Gothic" panose="020B0502020202020204"/>
                <a:ea typeface="+mn-ea"/>
                <a:cs typeface="+mn-cs"/>
              </a:rPr>
              <a:pPr marL="0" marR="0" lvl="0" indent="0" algn="ctr" defTabSz="457200" rtl="0" eaLnBrk="1" fontAlgn="auto" latinLnBrk="0" hangingPunct="1">
                <a:lnSpc>
                  <a:spcPct val="100000"/>
                </a:lnSpc>
                <a:spcBef>
                  <a:spcPts val="0"/>
                </a:spcBef>
                <a:spcAft>
                  <a:spcPts val="0"/>
                </a:spcAft>
                <a:buClrTx/>
                <a:buSzTx/>
                <a:buFontTx/>
                <a:buNone/>
                <a:tabLst/>
                <a:defRPr/>
              </a:pPr>
              <a:t>‹#›</a:t>
            </a:fld>
            <a:endParaRPr kumimoji="0" lang="en-US" sz="2800" b="0" i="0" u="none" strike="noStrike" kern="1200" cap="none" spc="0" normalizeH="0" baseline="0" noProof="0" dirty="0">
              <a:ln>
                <a:noFill/>
              </a:ln>
              <a:solidFill>
                <a:prstClr val="white"/>
              </a:solidFill>
              <a:effectLst/>
              <a:uLnTx/>
              <a:uFillTx/>
              <a:latin typeface="Century Gothic" panose="020B0502020202020204"/>
              <a:ea typeface="+mn-ea"/>
              <a:cs typeface="+mn-cs"/>
            </a:endParaRPr>
          </a:p>
        </p:txBody>
      </p:sp>
    </p:spTree>
    <p:extLst>
      <p:ext uri="{BB962C8B-B14F-4D97-AF65-F5344CB8AC3E}">
        <p14:creationId xmlns:p14="http://schemas.microsoft.com/office/powerpoint/2010/main" val="4046175798"/>
      </p:ext>
    </p:extLst>
  </p:cSld>
  <p:clrMapOvr>
    <a:masterClrMapping/>
  </p:clrMapOvr>
</p:sldLayout>
</file>

<file path=ppt/slideLayouts/slideLayout270.xml><?xml version="1.0" encoding="utf-8"?>
<p:sldLayout xmlns:a="http://schemas.openxmlformats.org/drawingml/2006/main" xmlns:r="http://schemas.openxmlformats.org/officeDocument/2006/relationships" xmlns:p="http://schemas.openxmlformats.org/presentationml/2006/main" matchingName="1_Image Bullets">
  <p:cSld name="1_Image Bullets">
    <p:spTree>
      <p:nvGrpSpPr>
        <p:cNvPr id="1" name="Shape 175"/>
        <p:cNvGrpSpPr/>
        <p:nvPr/>
      </p:nvGrpSpPr>
      <p:grpSpPr>
        <a:xfrm>
          <a:off x="0" y="0"/>
          <a:ext cx="0" cy="0"/>
          <a:chOff x="0" y="0"/>
          <a:chExt cx="0" cy="0"/>
        </a:xfrm>
      </p:grpSpPr>
      <p:sp>
        <p:nvSpPr>
          <p:cNvPr id="176" name="Google Shape;176;p13"/>
          <p:cNvSpPr/>
          <p:nvPr/>
        </p:nvSpPr>
        <p:spPr>
          <a:xfrm>
            <a:off x="3762852" y="1440875"/>
            <a:ext cx="1508760" cy="1508760"/>
          </a:xfrm>
          <a:prstGeom prst="ellipse">
            <a:avLst/>
          </a:pr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177" name="Google Shape;177;p13"/>
          <p:cNvSpPr/>
          <p:nvPr/>
        </p:nvSpPr>
        <p:spPr>
          <a:xfrm>
            <a:off x="6604501" y="1440875"/>
            <a:ext cx="1508760" cy="1508760"/>
          </a:xfrm>
          <a:prstGeom prst="ellipse">
            <a:avLst/>
          </a:pr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178" name="Google Shape;178;p13"/>
          <p:cNvSpPr/>
          <p:nvPr/>
        </p:nvSpPr>
        <p:spPr>
          <a:xfrm>
            <a:off x="9446150" y="1440578"/>
            <a:ext cx="1508760" cy="1508760"/>
          </a:xfrm>
          <a:prstGeom prst="ellipse">
            <a:avLst/>
          </a:pr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179" name="Google Shape;179;p13"/>
          <p:cNvSpPr/>
          <p:nvPr/>
        </p:nvSpPr>
        <p:spPr>
          <a:xfrm>
            <a:off x="923703" y="1440875"/>
            <a:ext cx="1508760" cy="1508760"/>
          </a:xfrm>
          <a:prstGeom prst="ellipse">
            <a:avLst/>
          </a:pr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180" name="Google Shape;180;p13"/>
          <p:cNvSpPr txBox="1">
            <a:spLocks noGrp="1"/>
          </p:cNvSpPr>
          <p:nvPr>
            <p:ph type="title"/>
          </p:nvPr>
        </p:nvSpPr>
        <p:spPr>
          <a:xfrm>
            <a:off x="432000" y="432000"/>
            <a:ext cx="11340000" cy="432000"/>
          </a:xfrm>
          <a:prstGeom prst="rect">
            <a:avLst/>
          </a:prstGeom>
          <a:noFill/>
          <a:ln>
            <a:noFill/>
          </a:ln>
        </p:spPr>
        <p:txBody>
          <a:bodyPr spcFirstLastPara="1" wrap="square" lIns="0" tIns="0" rIns="0" bIns="0" anchor="ctr" anchorCtr="0"/>
          <a:lstStyle>
            <a:lvl1pPr marR="0" lvl="0" algn="l" rtl="0">
              <a:lnSpc>
                <a:spcPct val="90000"/>
              </a:lnSpc>
              <a:spcBef>
                <a:spcPts val="0"/>
              </a:spcBef>
              <a:spcAft>
                <a:spcPts val="0"/>
              </a:spcAft>
              <a:buClr>
                <a:srgbClr val="0070C0"/>
              </a:buClr>
              <a:buSzPts val="3600"/>
              <a:buFont typeface="Economica"/>
              <a:buNone/>
              <a:defRPr sz="3600" b="0" i="0" u="none" strike="noStrike" cap="none">
                <a:solidFill>
                  <a:srgbClr val="0070C0"/>
                </a:solidFill>
                <a:latin typeface="Economica"/>
                <a:ea typeface="Economica"/>
                <a:cs typeface="Economica"/>
                <a:sym typeface="Economica"/>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endParaRPr/>
          </a:p>
        </p:txBody>
      </p:sp>
      <p:sp>
        <p:nvSpPr>
          <p:cNvPr id="181" name="Google Shape;181;p13"/>
          <p:cNvSpPr txBox="1">
            <a:spLocks noGrp="1"/>
          </p:cNvSpPr>
          <p:nvPr>
            <p:ph type="ftr" idx="11"/>
          </p:nvPr>
        </p:nvSpPr>
        <p:spPr>
          <a:xfrm>
            <a:off x="431999" y="6188628"/>
            <a:ext cx="8784941" cy="365125"/>
          </a:xfrm>
          <a:prstGeom prst="rect">
            <a:avLst/>
          </a:prstGeom>
          <a:noFill/>
          <a:ln>
            <a:noFill/>
          </a:ln>
        </p:spPr>
        <p:txBody>
          <a:bodyPr spcFirstLastPara="1" wrap="square" lIns="0" tIns="0" rIns="0" bIns="0" anchor="ctr" anchorCtr="0"/>
          <a:lstStyle>
            <a:lvl1pPr marR="0" lvl="0" algn="l" rtl="0">
              <a:spcBef>
                <a:spcPts val="0"/>
              </a:spcBef>
              <a:spcAft>
                <a:spcPts val="0"/>
              </a:spcAft>
              <a:buSzPts val="1400"/>
              <a:buNone/>
              <a:defRPr sz="1200" b="0" i="0" u="none" strike="noStrike" cap="none">
                <a:solidFill>
                  <a:srgbClr val="3F3F3F"/>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200" b="0" i="0" u="none" strike="noStrike" kern="0" cap="none" spc="0" normalizeH="0" baseline="0" noProof="0">
              <a:ln>
                <a:noFill/>
              </a:ln>
              <a:solidFill>
                <a:srgbClr val="3F3F3F"/>
              </a:solidFill>
              <a:effectLst/>
              <a:uLnTx/>
              <a:uFillTx/>
              <a:latin typeface="Calibri"/>
              <a:cs typeface="Calibri"/>
              <a:sym typeface="Calibri"/>
            </a:endParaRPr>
          </a:p>
        </p:txBody>
      </p:sp>
      <p:sp>
        <p:nvSpPr>
          <p:cNvPr id="182" name="Google Shape;182;p13"/>
          <p:cNvSpPr>
            <a:spLocks noGrp="1"/>
          </p:cNvSpPr>
          <p:nvPr>
            <p:ph type="sldNum" idx="12"/>
          </p:nvPr>
        </p:nvSpPr>
        <p:spPr>
          <a:xfrm>
            <a:off x="11496369" y="6155190"/>
            <a:ext cx="432000" cy="432000"/>
          </a:xfrm>
          <a:prstGeom prst="ellipse">
            <a:avLst/>
          </a:prstGeom>
          <a:noFill/>
          <a:ln w="9525" cap="flat" cmpd="sng">
            <a:solidFill>
              <a:schemeClr val="accent1"/>
            </a:solidFill>
            <a:prstDash val="solid"/>
            <a:round/>
            <a:headEnd type="none" w="sm" len="sm"/>
            <a:tailEnd type="none" w="sm" len="sm"/>
          </a:ln>
        </p:spPr>
        <p:txBody>
          <a:bodyPr spcFirstLastPara="1" wrap="square" lIns="0" tIns="0" rIns="0" bIns="0" anchor="ctr" anchorCtr="0">
            <a:noAutofit/>
          </a:bodyPr>
          <a:lstStyle>
            <a:lvl1pPr marL="0" marR="0" lvl="0" indent="0" algn="ctr" rtl="0">
              <a:spcBef>
                <a:spcPts val="0"/>
              </a:spcBef>
              <a:buNone/>
              <a:defRPr sz="1200" b="1" i="1" u="none" strike="noStrike" cap="none">
                <a:solidFill>
                  <a:srgbClr val="3F3F3F"/>
                </a:solidFill>
                <a:latin typeface="Rockwell"/>
                <a:ea typeface="Rockwell"/>
                <a:cs typeface="Rockwell"/>
                <a:sym typeface="Rockwell"/>
              </a:defRPr>
            </a:lvl1pPr>
            <a:lvl2pPr marL="0" marR="0" lvl="1" indent="0" algn="ctr" rtl="0">
              <a:spcBef>
                <a:spcPts val="0"/>
              </a:spcBef>
              <a:buNone/>
              <a:defRPr sz="1200" b="1" i="1" u="none" strike="noStrike" cap="none">
                <a:solidFill>
                  <a:srgbClr val="3F3F3F"/>
                </a:solidFill>
                <a:latin typeface="Rockwell"/>
                <a:ea typeface="Rockwell"/>
                <a:cs typeface="Rockwell"/>
                <a:sym typeface="Rockwell"/>
              </a:defRPr>
            </a:lvl2pPr>
            <a:lvl3pPr marL="0" marR="0" lvl="2" indent="0" algn="ctr" rtl="0">
              <a:spcBef>
                <a:spcPts val="0"/>
              </a:spcBef>
              <a:buNone/>
              <a:defRPr sz="1200" b="1" i="1" u="none" strike="noStrike" cap="none">
                <a:solidFill>
                  <a:srgbClr val="3F3F3F"/>
                </a:solidFill>
                <a:latin typeface="Rockwell"/>
                <a:ea typeface="Rockwell"/>
                <a:cs typeface="Rockwell"/>
                <a:sym typeface="Rockwell"/>
              </a:defRPr>
            </a:lvl3pPr>
            <a:lvl4pPr marL="0" marR="0" lvl="3" indent="0" algn="ctr" rtl="0">
              <a:spcBef>
                <a:spcPts val="0"/>
              </a:spcBef>
              <a:buNone/>
              <a:defRPr sz="1200" b="1" i="1" u="none" strike="noStrike" cap="none">
                <a:solidFill>
                  <a:srgbClr val="3F3F3F"/>
                </a:solidFill>
                <a:latin typeface="Rockwell"/>
                <a:ea typeface="Rockwell"/>
                <a:cs typeface="Rockwell"/>
                <a:sym typeface="Rockwell"/>
              </a:defRPr>
            </a:lvl4pPr>
            <a:lvl5pPr marL="0" marR="0" lvl="4" indent="0" algn="ctr" rtl="0">
              <a:spcBef>
                <a:spcPts val="0"/>
              </a:spcBef>
              <a:buNone/>
              <a:defRPr sz="1200" b="1" i="1" u="none" strike="noStrike" cap="none">
                <a:solidFill>
                  <a:srgbClr val="3F3F3F"/>
                </a:solidFill>
                <a:latin typeface="Rockwell"/>
                <a:ea typeface="Rockwell"/>
                <a:cs typeface="Rockwell"/>
                <a:sym typeface="Rockwell"/>
              </a:defRPr>
            </a:lvl5pPr>
            <a:lvl6pPr marL="0" marR="0" lvl="5" indent="0" algn="ctr" rtl="0">
              <a:spcBef>
                <a:spcPts val="0"/>
              </a:spcBef>
              <a:buNone/>
              <a:defRPr sz="1200" b="1" i="1" u="none" strike="noStrike" cap="none">
                <a:solidFill>
                  <a:srgbClr val="3F3F3F"/>
                </a:solidFill>
                <a:latin typeface="Rockwell"/>
                <a:ea typeface="Rockwell"/>
                <a:cs typeface="Rockwell"/>
                <a:sym typeface="Rockwell"/>
              </a:defRPr>
            </a:lvl6pPr>
            <a:lvl7pPr marL="0" marR="0" lvl="6" indent="0" algn="ctr" rtl="0">
              <a:spcBef>
                <a:spcPts val="0"/>
              </a:spcBef>
              <a:buNone/>
              <a:defRPr sz="1200" b="1" i="1" u="none" strike="noStrike" cap="none">
                <a:solidFill>
                  <a:srgbClr val="3F3F3F"/>
                </a:solidFill>
                <a:latin typeface="Rockwell"/>
                <a:ea typeface="Rockwell"/>
                <a:cs typeface="Rockwell"/>
                <a:sym typeface="Rockwell"/>
              </a:defRPr>
            </a:lvl7pPr>
            <a:lvl8pPr marL="0" marR="0" lvl="7" indent="0" algn="ctr" rtl="0">
              <a:spcBef>
                <a:spcPts val="0"/>
              </a:spcBef>
              <a:buNone/>
              <a:defRPr sz="1200" b="1" i="1" u="none" strike="noStrike" cap="none">
                <a:solidFill>
                  <a:srgbClr val="3F3F3F"/>
                </a:solidFill>
                <a:latin typeface="Rockwell"/>
                <a:ea typeface="Rockwell"/>
                <a:cs typeface="Rockwell"/>
                <a:sym typeface="Rockwell"/>
              </a:defRPr>
            </a:lvl8pPr>
            <a:lvl9pPr marL="0" marR="0" lvl="8" indent="0" algn="ctr" rtl="0">
              <a:spcBef>
                <a:spcPts val="0"/>
              </a:spcBef>
              <a:buNone/>
              <a:defRPr sz="1200" b="1" i="1" u="none" strike="noStrike" cap="none">
                <a:solidFill>
                  <a:srgbClr val="3F3F3F"/>
                </a:solidFill>
                <a:latin typeface="Rockwell"/>
                <a:ea typeface="Rockwell"/>
                <a:cs typeface="Rockwell"/>
                <a:sym typeface="Rockwell"/>
              </a:defRPr>
            </a:lvl9p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n-US" sz="1200" b="1" i="1" u="none" strike="noStrike" kern="0" cap="none" spc="0" normalizeH="0" baseline="0" noProof="0">
                <a:ln>
                  <a:noFill/>
                </a:ln>
                <a:solidFill>
                  <a:srgbClr val="3F3F3F"/>
                </a:solidFill>
                <a:effectLst/>
                <a:uLnTx/>
                <a:uFillTx/>
                <a:latin typeface="Rockwell"/>
                <a:sym typeface="Rockwell"/>
              </a:rPr>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t>‹#›</a:t>
            </a:fld>
            <a:endParaRPr kumimoji="0" sz="1200" b="1" i="1" u="none" strike="noStrike" kern="0" cap="none" spc="0" normalizeH="0" baseline="0" noProof="0">
              <a:ln>
                <a:noFill/>
              </a:ln>
              <a:solidFill>
                <a:srgbClr val="3F3F3F"/>
              </a:solidFill>
              <a:effectLst/>
              <a:uLnTx/>
              <a:uFillTx/>
              <a:latin typeface="Rockwell"/>
              <a:sym typeface="Rockwell"/>
            </a:endParaRPr>
          </a:p>
        </p:txBody>
      </p:sp>
      <p:sp>
        <p:nvSpPr>
          <p:cNvPr id="183" name="Google Shape;183;p13"/>
          <p:cNvSpPr txBox="1">
            <a:spLocks noGrp="1"/>
          </p:cNvSpPr>
          <p:nvPr>
            <p:ph type="body" idx="1"/>
          </p:nvPr>
        </p:nvSpPr>
        <p:spPr>
          <a:xfrm>
            <a:off x="3273743" y="4688112"/>
            <a:ext cx="2514600" cy="900000"/>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3F3F3F"/>
              </a:buClr>
              <a:buSzPts val="1600"/>
              <a:buFont typeface="Arial"/>
              <a:buNone/>
              <a:defRPr sz="16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84" name="Google Shape;184;p13"/>
          <p:cNvSpPr txBox="1">
            <a:spLocks noGrp="1"/>
          </p:cNvSpPr>
          <p:nvPr>
            <p:ph type="body" idx="2"/>
          </p:nvPr>
        </p:nvSpPr>
        <p:spPr>
          <a:xfrm>
            <a:off x="6115392" y="4688112"/>
            <a:ext cx="2514600" cy="900000"/>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3F3F3F"/>
              </a:buClr>
              <a:buSzPts val="1600"/>
              <a:buFont typeface="Arial"/>
              <a:buNone/>
              <a:defRPr sz="16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85" name="Google Shape;185;p13"/>
          <p:cNvSpPr txBox="1">
            <a:spLocks noGrp="1"/>
          </p:cNvSpPr>
          <p:nvPr>
            <p:ph type="body" idx="3"/>
          </p:nvPr>
        </p:nvSpPr>
        <p:spPr>
          <a:xfrm>
            <a:off x="8957041" y="4683350"/>
            <a:ext cx="2514600" cy="900000"/>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3F3F3F"/>
              </a:buClr>
              <a:buSzPts val="1600"/>
              <a:buFont typeface="Arial"/>
              <a:buNone/>
              <a:defRPr sz="16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86" name="Google Shape;186;p13"/>
          <p:cNvSpPr txBox="1">
            <a:spLocks noGrp="1"/>
          </p:cNvSpPr>
          <p:nvPr>
            <p:ph type="body" idx="4"/>
          </p:nvPr>
        </p:nvSpPr>
        <p:spPr>
          <a:xfrm>
            <a:off x="431800" y="3926334"/>
            <a:ext cx="2514600" cy="504000"/>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3F3F3F"/>
              </a:buClr>
              <a:buSzPts val="1800"/>
              <a:buFont typeface="Arial"/>
              <a:buNone/>
              <a:defRPr sz="1800" b="1" i="0" u="none" strike="noStrike" cap="none">
                <a:solidFill>
                  <a:srgbClr val="3F3F3F"/>
                </a:solidFill>
                <a:latin typeface="Rockwell"/>
                <a:ea typeface="Rockwell"/>
                <a:cs typeface="Rockwell"/>
                <a:sym typeface="Rockwell"/>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87" name="Google Shape;187;p13"/>
          <p:cNvSpPr txBox="1">
            <a:spLocks noGrp="1"/>
          </p:cNvSpPr>
          <p:nvPr>
            <p:ph type="body" idx="5"/>
          </p:nvPr>
        </p:nvSpPr>
        <p:spPr>
          <a:xfrm>
            <a:off x="3273743" y="3926335"/>
            <a:ext cx="2514600" cy="504000"/>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3F3F3F"/>
              </a:buClr>
              <a:buSzPts val="1800"/>
              <a:buFont typeface="Arial"/>
              <a:buNone/>
              <a:defRPr sz="1800" b="1" i="0" u="none" strike="noStrike" cap="none">
                <a:solidFill>
                  <a:srgbClr val="3F3F3F"/>
                </a:solidFill>
                <a:latin typeface="Rockwell"/>
                <a:ea typeface="Rockwell"/>
                <a:cs typeface="Rockwell"/>
                <a:sym typeface="Rockwell"/>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88" name="Google Shape;188;p13"/>
          <p:cNvSpPr txBox="1">
            <a:spLocks noGrp="1"/>
          </p:cNvSpPr>
          <p:nvPr>
            <p:ph type="body" idx="6"/>
          </p:nvPr>
        </p:nvSpPr>
        <p:spPr>
          <a:xfrm>
            <a:off x="6115392" y="3926335"/>
            <a:ext cx="2514600" cy="504000"/>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3F3F3F"/>
              </a:buClr>
              <a:buSzPts val="1800"/>
              <a:buFont typeface="Arial"/>
              <a:buNone/>
              <a:defRPr sz="1800" b="1" i="0" u="none" strike="noStrike" cap="none">
                <a:solidFill>
                  <a:srgbClr val="3F3F3F"/>
                </a:solidFill>
                <a:latin typeface="Rockwell"/>
                <a:ea typeface="Rockwell"/>
                <a:cs typeface="Rockwell"/>
                <a:sym typeface="Rockwell"/>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89" name="Google Shape;189;p13"/>
          <p:cNvSpPr txBox="1">
            <a:spLocks noGrp="1"/>
          </p:cNvSpPr>
          <p:nvPr>
            <p:ph type="body" idx="7"/>
          </p:nvPr>
        </p:nvSpPr>
        <p:spPr>
          <a:xfrm>
            <a:off x="8957041" y="3926038"/>
            <a:ext cx="2514600" cy="504000"/>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3F3F3F"/>
              </a:buClr>
              <a:buSzPts val="1800"/>
              <a:buFont typeface="Arial"/>
              <a:buNone/>
              <a:defRPr sz="1800" b="1" i="0" u="none" strike="noStrike" cap="none">
                <a:solidFill>
                  <a:srgbClr val="3F3F3F"/>
                </a:solidFill>
                <a:latin typeface="Rockwell"/>
                <a:ea typeface="Rockwell"/>
                <a:cs typeface="Rockwell"/>
                <a:sym typeface="Rockwell"/>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90" name="Google Shape;190;p13"/>
          <p:cNvSpPr txBox="1">
            <a:spLocks noGrp="1"/>
          </p:cNvSpPr>
          <p:nvPr>
            <p:ph type="body" idx="8"/>
          </p:nvPr>
        </p:nvSpPr>
        <p:spPr>
          <a:xfrm>
            <a:off x="432094" y="4683350"/>
            <a:ext cx="2514600" cy="900000"/>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3F3F3F"/>
              </a:buClr>
              <a:buSzPts val="1600"/>
              <a:buFont typeface="Arial"/>
              <a:buNone/>
              <a:defRPr sz="16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91" name="Google Shape;191;p13"/>
          <p:cNvSpPr>
            <a:spLocks noGrp="1"/>
          </p:cNvSpPr>
          <p:nvPr>
            <p:ph type="pic" idx="9"/>
          </p:nvPr>
        </p:nvSpPr>
        <p:spPr>
          <a:xfrm>
            <a:off x="1251046" y="1768218"/>
            <a:ext cx="854075" cy="854075"/>
          </a:xfrm>
          <a:prstGeom prst="rect">
            <a:avLst/>
          </a:prstGeom>
          <a:noFill/>
          <a:ln>
            <a:noFill/>
          </a:ln>
        </p:spPr>
        <p:txBody>
          <a:bodyPr spcFirstLastPara="1" wrap="square" lIns="0" tIns="0" rIns="0" bIns="0" anchor="t" anchorCtr="0"/>
          <a:lstStyle>
            <a:lvl1pPr marR="0" lvl="0" algn="l" rtl="0">
              <a:lnSpc>
                <a:spcPct val="90000"/>
              </a:lnSpc>
              <a:spcBef>
                <a:spcPts val="1000"/>
              </a:spcBef>
              <a:spcAft>
                <a:spcPts val="0"/>
              </a:spcAft>
              <a:buClr>
                <a:srgbClr val="3F3F3F"/>
              </a:buClr>
              <a:buSzPts val="1800"/>
              <a:buFont typeface="Arial"/>
              <a:buNone/>
              <a:defRPr sz="1800" b="0" i="0" u="none" strike="noStrike" cap="none">
                <a:solidFill>
                  <a:srgbClr val="3F3F3F"/>
                </a:solidFill>
                <a:latin typeface="Calibri"/>
                <a:ea typeface="Calibri"/>
                <a:cs typeface="Calibri"/>
                <a:sym typeface="Calibri"/>
              </a:defRPr>
            </a:lvl1pPr>
            <a:lvl2pPr marR="0" lvl="1"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R="0" lvl="2"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R="0" lvl="3"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R="0" lvl="4"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R="0" lvl="5"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R="0" lvl="6"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R="0" lvl="7"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R="0" lvl="8"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92" name="Google Shape;192;p13"/>
          <p:cNvSpPr>
            <a:spLocks noGrp="1"/>
          </p:cNvSpPr>
          <p:nvPr>
            <p:ph type="pic" idx="13"/>
          </p:nvPr>
        </p:nvSpPr>
        <p:spPr>
          <a:xfrm>
            <a:off x="4092436" y="1768218"/>
            <a:ext cx="854075" cy="854075"/>
          </a:xfrm>
          <a:prstGeom prst="rect">
            <a:avLst/>
          </a:prstGeom>
          <a:noFill/>
          <a:ln>
            <a:noFill/>
          </a:ln>
        </p:spPr>
        <p:txBody>
          <a:bodyPr spcFirstLastPara="1" wrap="square" lIns="0" tIns="0" rIns="0" bIns="0" anchor="t" anchorCtr="0"/>
          <a:lstStyle>
            <a:lvl1pPr marR="0" lvl="0" algn="l" rtl="0">
              <a:lnSpc>
                <a:spcPct val="90000"/>
              </a:lnSpc>
              <a:spcBef>
                <a:spcPts val="1000"/>
              </a:spcBef>
              <a:spcAft>
                <a:spcPts val="0"/>
              </a:spcAft>
              <a:buClr>
                <a:srgbClr val="3F3F3F"/>
              </a:buClr>
              <a:buSzPts val="1800"/>
              <a:buFont typeface="Arial"/>
              <a:buNone/>
              <a:defRPr sz="1800" b="0" i="0" u="none" strike="noStrike" cap="none">
                <a:solidFill>
                  <a:srgbClr val="3F3F3F"/>
                </a:solidFill>
                <a:latin typeface="Calibri"/>
                <a:ea typeface="Calibri"/>
                <a:cs typeface="Calibri"/>
                <a:sym typeface="Calibri"/>
              </a:defRPr>
            </a:lvl1pPr>
            <a:lvl2pPr marR="0" lvl="1"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R="0" lvl="2"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R="0" lvl="3"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R="0" lvl="4"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R="0" lvl="5"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R="0" lvl="6"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R="0" lvl="7"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R="0" lvl="8"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93" name="Google Shape;193;p13"/>
          <p:cNvSpPr>
            <a:spLocks noGrp="1"/>
          </p:cNvSpPr>
          <p:nvPr>
            <p:ph type="pic" idx="14"/>
          </p:nvPr>
        </p:nvSpPr>
        <p:spPr>
          <a:xfrm>
            <a:off x="6933339" y="1768218"/>
            <a:ext cx="854075" cy="854075"/>
          </a:xfrm>
          <a:prstGeom prst="rect">
            <a:avLst/>
          </a:prstGeom>
          <a:noFill/>
          <a:ln>
            <a:noFill/>
          </a:ln>
        </p:spPr>
        <p:txBody>
          <a:bodyPr spcFirstLastPara="1" wrap="square" lIns="0" tIns="0" rIns="0" bIns="0" anchor="t" anchorCtr="0"/>
          <a:lstStyle>
            <a:lvl1pPr marR="0" lvl="0" algn="l" rtl="0">
              <a:lnSpc>
                <a:spcPct val="90000"/>
              </a:lnSpc>
              <a:spcBef>
                <a:spcPts val="1000"/>
              </a:spcBef>
              <a:spcAft>
                <a:spcPts val="0"/>
              </a:spcAft>
              <a:buClr>
                <a:srgbClr val="3F3F3F"/>
              </a:buClr>
              <a:buSzPts val="1800"/>
              <a:buFont typeface="Arial"/>
              <a:buNone/>
              <a:defRPr sz="1800" b="0" i="0" u="none" strike="noStrike" cap="none">
                <a:solidFill>
                  <a:srgbClr val="3F3F3F"/>
                </a:solidFill>
                <a:latin typeface="Calibri"/>
                <a:ea typeface="Calibri"/>
                <a:cs typeface="Calibri"/>
                <a:sym typeface="Calibri"/>
              </a:defRPr>
            </a:lvl1pPr>
            <a:lvl2pPr marR="0" lvl="1"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R="0" lvl="2"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R="0" lvl="3"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R="0" lvl="4"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R="0" lvl="5"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R="0" lvl="6"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R="0" lvl="7"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R="0" lvl="8"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94" name="Google Shape;194;p13"/>
          <p:cNvSpPr>
            <a:spLocks noGrp="1"/>
          </p:cNvSpPr>
          <p:nvPr>
            <p:ph type="pic" idx="15"/>
          </p:nvPr>
        </p:nvSpPr>
        <p:spPr>
          <a:xfrm>
            <a:off x="9774241" y="1767921"/>
            <a:ext cx="854075" cy="854075"/>
          </a:xfrm>
          <a:prstGeom prst="rect">
            <a:avLst/>
          </a:prstGeom>
          <a:noFill/>
          <a:ln>
            <a:noFill/>
          </a:ln>
        </p:spPr>
        <p:txBody>
          <a:bodyPr spcFirstLastPara="1" wrap="square" lIns="0" tIns="0" rIns="0" bIns="0" anchor="t" anchorCtr="0"/>
          <a:lstStyle>
            <a:lvl1pPr marR="0" lvl="0" algn="l" rtl="0">
              <a:lnSpc>
                <a:spcPct val="90000"/>
              </a:lnSpc>
              <a:spcBef>
                <a:spcPts val="1000"/>
              </a:spcBef>
              <a:spcAft>
                <a:spcPts val="0"/>
              </a:spcAft>
              <a:buClr>
                <a:srgbClr val="3F3F3F"/>
              </a:buClr>
              <a:buSzPts val="1800"/>
              <a:buFont typeface="Arial"/>
              <a:buNone/>
              <a:defRPr sz="1800" b="0" i="0" u="none" strike="noStrike" cap="none">
                <a:solidFill>
                  <a:srgbClr val="3F3F3F"/>
                </a:solidFill>
                <a:latin typeface="Calibri"/>
                <a:ea typeface="Calibri"/>
                <a:cs typeface="Calibri"/>
                <a:sym typeface="Calibri"/>
              </a:defRPr>
            </a:lvl1pPr>
            <a:lvl2pPr marR="0" lvl="1"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R="0" lvl="2"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R="0" lvl="3"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R="0" lvl="4"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R="0" lvl="5"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R="0" lvl="6"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R="0" lvl="7"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R="0" lvl="8"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Tree>
    <p:extLst>
      <p:ext uri="{BB962C8B-B14F-4D97-AF65-F5344CB8AC3E}">
        <p14:creationId xmlns:p14="http://schemas.microsoft.com/office/powerpoint/2010/main" val="1759838890"/>
      </p:ext>
    </p:extLst>
  </p:cSld>
  <p:clrMapOvr>
    <a:masterClrMapping/>
  </p:clrMapOvr>
</p:sldLayout>
</file>

<file path=ppt/slideLayouts/slideLayout271.xml><?xml version="1.0" encoding="utf-8"?>
<p:sldLayout xmlns:a="http://schemas.openxmlformats.org/drawingml/2006/main" xmlns:r="http://schemas.openxmlformats.org/officeDocument/2006/relationships" xmlns:p="http://schemas.openxmlformats.org/presentationml/2006/main" matchingName="Title and Content">
  <p:cSld name="Title and Content">
    <p:spTree>
      <p:nvGrpSpPr>
        <p:cNvPr id="1" name="Shape 195"/>
        <p:cNvGrpSpPr/>
        <p:nvPr/>
      </p:nvGrpSpPr>
      <p:grpSpPr>
        <a:xfrm>
          <a:off x="0" y="0"/>
          <a:ext cx="0" cy="0"/>
          <a:chOff x="0" y="0"/>
          <a:chExt cx="0" cy="0"/>
        </a:xfrm>
      </p:grpSpPr>
      <p:sp>
        <p:nvSpPr>
          <p:cNvPr id="196" name="Google Shape;196;p14"/>
          <p:cNvSpPr txBox="1">
            <a:spLocks noGrp="1"/>
          </p:cNvSpPr>
          <p:nvPr>
            <p:ph type="body" idx="1"/>
          </p:nvPr>
        </p:nvSpPr>
        <p:spPr>
          <a:xfrm>
            <a:off x="432000" y="1152000"/>
            <a:ext cx="11340000" cy="4680000"/>
          </a:xfrm>
          <a:prstGeom prst="rect">
            <a:avLst/>
          </a:prstGeom>
          <a:noFill/>
          <a:ln>
            <a:noFill/>
          </a:ln>
        </p:spPr>
        <p:txBody>
          <a:bodyPr spcFirstLastPara="1" wrap="square" lIns="0" tIns="0" rIns="0" bIns="0" anchor="t" anchorCtr="0"/>
          <a:lstStyle>
            <a:lvl1pPr marL="457200" marR="0" lvl="0" indent="-342900" algn="l" rtl="0">
              <a:lnSpc>
                <a:spcPct val="90000"/>
              </a:lnSpc>
              <a:spcBef>
                <a:spcPts val="1000"/>
              </a:spcBef>
              <a:spcAft>
                <a:spcPts val="0"/>
              </a:spcAft>
              <a:buClr>
                <a:srgbClr val="3F3F3F"/>
              </a:buClr>
              <a:buSzPts val="1800"/>
              <a:buFont typeface="Arial"/>
              <a:buChar char="•"/>
              <a:defRPr sz="18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97" name="Google Shape;197;p14"/>
          <p:cNvSpPr txBox="1">
            <a:spLocks noGrp="1"/>
          </p:cNvSpPr>
          <p:nvPr>
            <p:ph type="title"/>
          </p:nvPr>
        </p:nvSpPr>
        <p:spPr>
          <a:xfrm>
            <a:off x="432000" y="432000"/>
            <a:ext cx="11340000" cy="432000"/>
          </a:xfrm>
          <a:prstGeom prst="rect">
            <a:avLst/>
          </a:prstGeom>
          <a:noFill/>
          <a:ln>
            <a:noFill/>
          </a:ln>
        </p:spPr>
        <p:txBody>
          <a:bodyPr spcFirstLastPara="1" wrap="square" lIns="0" tIns="0" rIns="0" bIns="0" anchor="ctr" anchorCtr="0"/>
          <a:lstStyle>
            <a:lvl1pPr marR="0" lvl="0" algn="l" rtl="0">
              <a:lnSpc>
                <a:spcPct val="90000"/>
              </a:lnSpc>
              <a:spcBef>
                <a:spcPts val="0"/>
              </a:spcBef>
              <a:spcAft>
                <a:spcPts val="0"/>
              </a:spcAft>
              <a:buClr>
                <a:srgbClr val="3F3F3F"/>
              </a:buClr>
              <a:buSzPts val="4800"/>
              <a:buFont typeface="Economica"/>
              <a:buNone/>
              <a:defRPr sz="4800" b="0" i="0" u="none" strike="noStrike" cap="none">
                <a:solidFill>
                  <a:srgbClr val="3F3F3F"/>
                </a:solidFill>
                <a:latin typeface="Economica"/>
                <a:ea typeface="Economica"/>
                <a:cs typeface="Economica"/>
                <a:sym typeface="Economica"/>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endParaRPr/>
          </a:p>
        </p:txBody>
      </p:sp>
      <p:sp>
        <p:nvSpPr>
          <p:cNvPr id="198" name="Google Shape;198;p14"/>
          <p:cNvSpPr txBox="1">
            <a:spLocks noGrp="1"/>
          </p:cNvSpPr>
          <p:nvPr>
            <p:ph type="ftr" idx="11"/>
          </p:nvPr>
        </p:nvSpPr>
        <p:spPr>
          <a:xfrm>
            <a:off x="431999" y="6188628"/>
            <a:ext cx="8784941" cy="365125"/>
          </a:xfrm>
          <a:prstGeom prst="rect">
            <a:avLst/>
          </a:prstGeom>
          <a:noFill/>
          <a:ln>
            <a:noFill/>
          </a:ln>
        </p:spPr>
        <p:txBody>
          <a:bodyPr spcFirstLastPara="1" wrap="square" lIns="0" tIns="0" rIns="0" bIns="0" anchor="ctr" anchorCtr="0"/>
          <a:lstStyle>
            <a:lvl1pPr marR="0" lvl="0" algn="l" rtl="0">
              <a:spcBef>
                <a:spcPts val="0"/>
              </a:spcBef>
              <a:spcAft>
                <a:spcPts val="0"/>
              </a:spcAft>
              <a:buSzPts val="1400"/>
              <a:buNone/>
              <a:defRPr sz="1200" b="0" i="0" u="none" strike="noStrike" cap="none">
                <a:solidFill>
                  <a:srgbClr val="3F3F3F"/>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200" b="0" i="0" u="none" strike="noStrike" kern="0" cap="none" spc="0" normalizeH="0" baseline="0" noProof="0">
              <a:ln>
                <a:noFill/>
              </a:ln>
              <a:solidFill>
                <a:srgbClr val="3F3F3F"/>
              </a:solidFill>
              <a:effectLst/>
              <a:uLnTx/>
              <a:uFillTx/>
              <a:latin typeface="Calibri"/>
              <a:cs typeface="Calibri"/>
              <a:sym typeface="Calibri"/>
            </a:endParaRPr>
          </a:p>
        </p:txBody>
      </p:sp>
      <p:sp>
        <p:nvSpPr>
          <p:cNvPr id="199" name="Google Shape;199;p14"/>
          <p:cNvSpPr>
            <a:spLocks noGrp="1"/>
          </p:cNvSpPr>
          <p:nvPr>
            <p:ph type="sldNum" idx="12"/>
          </p:nvPr>
        </p:nvSpPr>
        <p:spPr>
          <a:xfrm>
            <a:off x="11496369" y="6155190"/>
            <a:ext cx="432000" cy="432000"/>
          </a:xfrm>
          <a:prstGeom prst="ellipse">
            <a:avLst/>
          </a:prstGeom>
          <a:noFill/>
          <a:ln w="9525" cap="flat" cmpd="sng">
            <a:solidFill>
              <a:schemeClr val="accent1"/>
            </a:solidFill>
            <a:prstDash val="solid"/>
            <a:round/>
            <a:headEnd type="none" w="sm" len="sm"/>
            <a:tailEnd type="none" w="sm" len="sm"/>
          </a:ln>
        </p:spPr>
        <p:txBody>
          <a:bodyPr spcFirstLastPara="1" wrap="square" lIns="0" tIns="0" rIns="0" bIns="0" anchor="ctr" anchorCtr="0">
            <a:noAutofit/>
          </a:bodyPr>
          <a:lstStyle>
            <a:lvl1pPr marL="0" marR="0" lvl="0" indent="0" algn="ctr" rtl="0">
              <a:spcBef>
                <a:spcPts val="0"/>
              </a:spcBef>
              <a:buNone/>
              <a:defRPr sz="1200" b="1" i="1" u="none" strike="noStrike" cap="none">
                <a:solidFill>
                  <a:srgbClr val="3F3F3F"/>
                </a:solidFill>
                <a:latin typeface="Rockwell"/>
                <a:ea typeface="Rockwell"/>
                <a:cs typeface="Rockwell"/>
                <a:sym typeface="Rockwell"/>
              </a:defRPr>
            </a:lvl1pPr>
            <a:lvl2pPr marL="0" marR="0" lvl="1" indent="0" algn="ctr" rtl="0">
              <a:spcBef>
                <a:spcPts val="0"/>
              </a:spcBef>
              <a:buNone/>
              <a:defRPr sz="1200" b="1" i="1" u="none" strike="noStrike" cap="none">
                <a:solidFill>
                  <a:srgbClr val="3F3F3F"/>
                </a:solidFill>
                <a:latin typeface="Rockwell"/>
                <a:ea typeface="Rockwell"/>
                <a:cs typeface="Rockwell"/>
                <a:sym typeface="Rockwell"/>
              </a:defRPr>
            </a:lvl2pPr>
            <a:lvl3pPr marL="0" marR="0" lvl="2" indent="0" algn="ctr" rtl="0">
              <a:spcBef>
                <a:spcPts val="0"/>
              </a:spcBef>
              <a:buNone/>
              <a:defRPr sz="1200" b="1" i="1" u="none" strike="noStrike" cap="none">
                <a:solidFill>
                  <a:srgbClr val="3F3F3F"/>
                </a:solidFill>
                <a:latin typeface="Rockwell"/>
                <a:ea typeface="Rockwell"/>
                <a:cs typeface="Rockwell"/>
                <a:sym typeface="Rockwell"/>
              </a:defRPr>
            </a:lvl3pPr>
            <a:lvl4pPr marL="0" marR="0" lvl="3" indent="0" algn="ctr" rtl="0">
              <a:spcBef>
                <a:spcPts val="0"/>
              </a:spcBef>
              <a:buNone/>
              <a:defRPr sz="1200" b="1" i="1" u="none" strike="noStrike" cap="none">
                <a:solidFill>
                  <a:srgbClr val="3F3F3F"/>
                </a:solidFill>
                <a:latin typeface="Rockwell"/>
                <a:ea typeface="Rockwell"/>
                <a:cs typeface="Rockwell"/>
                <a:sym typeface="Rockwell"/>
              </a:defRPr>
            </a:lvl4pPr>
            <a:lvl5pPr marL="0" marR="0" lvl="4" indent="0" algn="ctr" rtl="0">
              <a:spcBef>
                <a:spcPts val="0"/>
              </a:spcBef>
              <a:buNone/>
              <a:defRPr sz="1200" b="1" i="1" u="none" strike="noStrike" cap="none">
                <a:solidFill>
                  <a:srgbClr val="3F3F3F"/>
                </a:solidFill>
                <a:latin typeface="Rockwell"/>
                <a:ea typeface="Rockwell"/>
                <a:cs typeface="Rockwell"/>
                <a:sym typeface="Rockwell"/>
              </a:defRPr>
            </a:lvl5pPr>
            <a:lvl6pPr marL="0" marR="0" lvl="5" indent="0" algn="ctr" rtl="0">
              <a:spcBef>
                <a:spcPts val="0"/>
              </a:spcBef>
              <a:buNone/>
              <a:defRPr sz="1200" b="1" i="1" u="none" strike="noStrike" cap="none">
                <a:solidFill>
                  <a:srgbClr val="3F3F3F"/>
                </a:solidFill>
                <a:latin typeface="Rockwell"/>
                <a:ea typeface="Rockwell"/>
                <a:cs typeface="Rockwell"/>
                <a:sym typeface="Rockwell"/>
              </a:defRPr>
            </a:lvl6pPr>
            <a:lvl7pPr marL="0" marR="0" lvl="6" indent="0" algn="ctr" rtl="0">
              <a:spcBef>
                <a:spcPts val="0"/>
              </a:spcBef>
              <a:buNone/>
              <a:defRPr sz="1200" b="1" i="1" u="none" strike="noStrike" cap="none">
                <a:solidFill>
                  <a:srgbClr val="3F3F3F"/>
                </a:solidFill>
                <a:latin typeface="Rockwell"/>
                <a:ea typeface="Rockwell"/>
                <a:cs typeface="Rockwell"/>
                <a:sym typeface="Rockwell"/>
              </a:defRPr>
            </a:lvl7pPr>
            <a:lvl8pPr marL="0" marR="0" lvl="7" indent="0" algn="ctr" rtl="0">
              <a:spcBef>
                <a:spcPts val="0"/>
              </a:spcBef>
              <a:buNone/>
              <a:defRPr sz="1200" b="1" i="1" u="none" strike="noStrike" cap="none">
                <a:solidFill>
                  <a:srgbClr val="3F3F3F"/>
                </a:solidFill>
                <a:latin typeface="Rockwell"/>
                <a:ea typeface="Rockwell"/>
                <a:cs typeface="Rockwell"/>
                <a:sym typeface="Rockwell"/>
              </a:defRPr>
            </a:lvl8pPr>
            <a:lvl9pPr marL="0" marR="0" lvl="8" indent="0" algn="ctr" rtl="0">
              <a:spcBef>
                <a:spcPts val="0"/>
              </a:spcBef>
              <a:buNone/>
              <a:defRPr sz="1200" b="1" i="1" u="none" strike="noStrike" cap="none">
                <a:solidFill>
                  <a:srgbClr val="3F3F3F"/>
                </a:solidFill>
                <a:latin typeface="Rockwell"/>
                <a:ea typeface="Rockwell"/>
                <a:cs typeface="Rockwell"/>
                <a:sym typeface="Rockwell"/>
              </a:defRPr>
            </a:lvl9p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n-US" sz="1200" b="1" i="1" u="none" strike="noStrike" kern="0" cap="none" spc="0" normalizeH="0" baseline="0" noProof="0">
                <a:ln>
                  <a:noFill/>
                </a:ln>
                <a:solidFill>
                  <a:srgbClr val="3F3F3F"/>
                </a:solidFill>
                <a:effectLst/>
                <a:uLnTx/>
                <a:uFillTx/>
                <a:latin typeface="Rockwell"/>
                <a:sym typeface="Rockwell"/>
              </a:rPr>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t>‹#›</a:t>
            </a:fld>
            <a:endParaRPr kumimoji="0" sz="1200" b="1" i="1" u="none" strike="noStrike" kern="0" cap="none" spc="0" normalizeH="0" baseline="0" noProof="0">
              <a:ln>
                <a:noFill/>
              </a:ln>
              <a:solidFill>
                <a:srgbClr val="3F3F3F"/>
              </a:solidFill>
              <a:effectLst/>
              <a:uLnTx/>
              <a:uFillTx/>
              <a:latin typeface="Rockwell"/>
              <a:sym typeface="Rockwell"/>
            </a:endParaRPr>
          </a:p>
        </p:txBody>
      </p:sp>
      <p:sp>
        <p:nvSpPr>
          <p:cNvPr id="200" name="Google Shape;200;p14"/>
          <p:cNvSpPr/>
          <p:nvPr/>
        </p:nvSpPr>
        <p:spPr>
          <a:xfrm rot="-2339177">
            <a:off x="10216425" y="538864"/>
            <a:ext cx="467362" cy="344458"/>
          </a:xfrm>
          <a:custGeom>
            <a:avLst/>
            <a:gdLst/>
            <a:ahLst/>
            <a:cxnLst/>
            <a:rect l="l" t="t" r="r" b="b"/>
            <a:pathLst>
              <a:path w="692798" h="510610" extrusionOk="0">
                <a:moveTo>
                  <a:pt x="692798" y="224339"/>
                </a:moveTo>
                <a:lnTo>
                  <a:pt x="308036" y="510610"/>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01" name="Google Shape;201;p14"/>
          <p:cNvSpPr/>
          <p:nvPr/>
        </p:nvSpPr>
        <p:spPr>
          <a:xfrm rot="-1222373">
            <a:off x="10678141" y="849218"/>
            <a:ext cx="316887" cy="233554"/>
          </a:xfrm>
          <a:custGeom>
            <a:avLst/>
            <a:gdLst/>
            <a:ahLst/>
            <a:cxnLst/>
            <a:rect l="l" t="t" r="r" b="b"/>
            <a:pathLst>
              <a:path w="692798" h="510610" extrusionOk="0">
                <a:moveTo>
                  <a:pt x="692798" y="224339"/>
                </a:moveTo>
                <a:lnTo>
                  <a:pt x="308036" y="510610"/>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02" name="Google Shape;202;p14"/>
          <p:cNvSpPr/>
          <p:nvPr/>
        </p:nvSpPr>
        <p:spPr>
          <a:xfrm rot="-2339177">
            <a:off x="10717367" y="620572"/>
            <a:ext cx="250689" cy="184764"/>
          </a:xfrm>
          <a:custGeom>
            <a:avLst/>
            <a:gdLst/>
            <a:ahLst/>
            <a:cxnLst/>
            <a:rect l="l" t="t" r="r" b="b"/>
            <a:pathLst>
              <a:path w="692798" h="510610" extrusionOk="0">
                <a:moveTo>
                  <a:pt x="692798" y="224339"/>
                </a:moveTo>
                <a:lnTo>
                  <a:pt x="308036" y="510610"/>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03" name="Google Shape;203;p14"/>
          <p:cNvSpPr/>
          <p:nvPr/>
        </p:nvSpPr>
        <p:spPr>
          <a:xfrm rot="-1789612">
            <a:off x="11064926" y="781602"/>
            <a:ext cx="216995" cy="159931"/>
          </a:xfrm>
          <a:custGeom>
            <a:avLst/>
            <a:gdLst/>
            <a:ahLst/>
            <a:cxnLst/>
            <a:rect l="l" t="t" r="r" b="b"/>
            <a:pathLst>
              <a:path w="692798" h="510610" extrusionOk="0">
                <a:moveTo>
                  <a:pt x="692798" y="224339"/>
                </a:moveTo>
                <a:lnTo>
                  <a:pt x="308036" y="510610"/>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04" name="Google Shape;204;p14"/>
          <p:cNvSpPr/>
          <p:nvPr/>
        </p:nvSpPr>
        <p:spPr>
          <a:xfrm rot="-3322149">
            <a:off x="11152527" y="382052"/>
            <a:ext cx="216995" cy="159931"/>
          </a:xfrm>
          <a:custGeom>
            <a:avLst/>
            <a:gdLst/>
            <a:ahLst/>
            <a:cxnLst/>
            <a:rect l="l" t="t" r="r" b="b"/>
            <a:pathLst>
              <a:path w="692798" h="510610" extrusionOk="0">
                <a:moveTo>
                  <a:pt x="692798" y="224339"/>
                </a:moveTo>
                <a:lnTo>
                  <a:pt x="308036" y="510610"/>
                </a:lnTo>
                <a:lnTo>
                  <a:pt x="64876" y="168539"/>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05" name="Google Shape;205;p14"/>
          <p:cNvSpPr/>
          <p:nvPr/>
        </p:nvSpPr>
        <p:spPr>
          <a:xfrm rot="-838582">
            <a:off x="11545452" y="1030689"/>
            <a:ext cx="162256" cy="119587"/>
          </a:xfrm>
          <a:custGeom>
            <a:avLst/>
            <a:gdLst/>
            <a:ahLst/>
            <a:cxnLst/>
            <a:rect l="l" t="t" r="r" b="b"/>
            <a:pathLst>
              <a:path w="692798" h="510610" extrusionOk="0">
                <a:moveTo>
                  <a:pt x="692798" y="224339"/>
                </a:moveTo>
                <a:lnTo>
                  <a:pt x="308036" y="510610"/>
                </a:lnTo>
                <a:lnTo>
                  <a:pt x="64876" y="168539"/>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06" name="Google Shape;206;p14"/>
          <p:cNvSpPr/>
          <p:nvPr/>
        </p:nvSpPr>
        <p:spPr>
          <a:xfrm rot="-4284707">
            <a:off x="11756248" y="247552"/>
            <a:ext cx="216995" cy="159931"/>
          </a:xfrm>
          <a:custGeom>
            <a:avLst/>
            <a:gdLst/>
            <a:ahLst/>
            <a:cxnLst/>
            <a:rect l="l" t="t" r="r" b="b"/>
            <a:pathLst>
              <a:path w="692798" h="510610" extrusionOk="0">
                <a:moveTo>
                  <a:pt x="692798" y="224339"/>
                </a:moveTo>
                <a:lnTo>
                  <a:pt x="308036" y="510610"/>
                </a:lnTo>
                <a:lnTo>
                  <a:pt x="64876" y="168539"/>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07" name="Google Shape;207;p14"/>
          <p:cNvSpPr/>
          <p:nvPr/>
        </p:nvSpPr>
        <p:spPr>
          <a:xfrm rot="-1517764">
            <a:off x="11448108" y="631127"/>
            <a:ext cx="216995" cy="159931"/>
          </a:xfrm>
          <a:custGeom>
            <a:avLst/>
            <a:gdLst/>
            <a:ahLst/>
            <a:cxnLst/>
            <a:rect l="l" t="t" r="r" b="b"/>
            <a:pathLst>
              <a:path w="692798" h="510610" extrusionOk="0">
                <a:moveTo>
                  <a:pt x="692798" y="224339"/>
                </a:moveTo>
                <a:lnTo>
                  <a:pt x="308036" y="510610"/>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08" name="Google Shape;208;p14"/>
          <p:cNvSpPr/>
          <p:nvPr/>
        </p:nvSpPr>
        <p:spPr>
          <a:xfrm rot="-1720268">
            <a:off x="11668879" y="824433"/>
            <a:ext cx="216995" cy="159931"/>
          </a:xfrm>
          <a:custGeom>
            <a:avLst/>
            <a:gdLst/>
            <a:ahLst/>
            <a:cxnLst/>
            <a:rect l="l" t="t" r="r" b="b"/>
            <a:pathLst>
              <a:path w="692798" h="510610" extrusionOk="0">
                <a:moveTo>
                  <a:pt x="692798" y="224339"/>
                </a:moveTo>
                <a:lnTo>
                  <a:pt x="308036" y="510610"/>
                </a:lnTo>
                <a:lnTo>
                  <a:pt x="64876" y="168539"/>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09" name="Google Shape;209;p14"/>
          <p:cNvSpPr/>
          <p:nvPr/>
        </p:nvSpPr>
        <p:spPr>
          <a:xfrm rot="328041">
            <a:off x="10094502" y="901548"/>
            <a:ext cx="579699" cy="606799"/>
          </a:xfrm>
          <a:custGeom>
            <a:avLst/>
            <a:gdLst/>
            <a:ahLst/>
            <a:cxnLst/>
            <a:rect l="l" t="t" r="r" b="b"/>
            <a:pathLst>
              <a:path w="487806" h="510610" extrusionOk="0">
                <a:moveTo>
                  <a:pt x="487806" y="171848"/>
                </a:moveTo>
                <a:lnTo>
                  <a:pt x="308036" y="510610"/>
                </a:lnTo>
                <a:lnTo>
                  <a:pt x="0" y="0"/>
                </a:lnTo>
                <a:lnTo>
                  <a:pt x="487806" y="171848"/>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10" name="Google Shape;210;p14"/>
          <p:cNvSpPr/>
          <p:nvPr/>
        </p:nvSpPr>
        <p:spPr>
          <a:xfrm>
            <a:off x="10871770" y="1202556"/>
            <a:ext cx="316887" cy="233554"/>
          </a:xfrm>
          <a:custGeom>
            <a:avLst/>
            <a:gdLst/>
            <a:ahLst/>
            <a:cxnLst/>
            <a:rect l="l" t="t" r="r" b="b"/>
            <a:pathLst>
              <a:path w="692798" h="510610" extrusionOk="0">
                <a:moveTo>
                  <a:pt x="692798" y="224339"/>
                </a:moveTo>
                <a:lnTo>
                  <a:pt x="308036" y="510610"/>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11" name="Google Shape;211;p14"/>
          <p:cNvSpPr/>
          <p:nvPr/>
        </p:nvSpPr>
        <p:spPr>
          <a:xfrm rot="-838582">
            <a:off x="11512604" y="1484835"/>
            <a:ext cx="162256" cy="119587"/>
          </a:xfrm>
          <a:custGeom>
            <a:avLst/>
            <a:gdLst/>
            <a:ahLst/>
            <a:cxnLst/>
            <a:rect l="l" t="t" r="r" b="b"/>
            <a:pathLst>
              <a:path w="692798" h="510610" extrusionOk="0">
                <a:moveTo>
                  <a:pt x="692798" y="224339"/>
                </a:moveTo>
                <a:lnTo>
                  <a:pt x="308036" y="510610"/>
                </a:lnTo>
                <a:lnTo>
                  <a:pt x="64876" y="168539"/>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12" name="Google Shape;212;p14"/>
          <p:cNvSpPr/>
          <p:nvPr/>
        </p:nvSpPr>
        <p:spPr>
          <a:xfrm rot="1160487">
            <a:off x="10291662" y="1614015"/>
            <a:ext cx="316887" cy="233554"/>
          </a:xfrm>
          <a:custGeom>
            <a:avLst/>
            <a:gdLst/>
            <a:ahLst/>
            <a:cxnLst/>
            <a:rect l="l" t="t" r="r" b="b"/>
            <a:pathLst>
              <a:path w="692798" h="510610" extrusionOk="0">
                <a:moveTo>
                  <a:pt x="692798" y="224339"/>
                </a:moveTo>
                <a:lnTo>
                  <a:pt x="308036" y="510610"/>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13" name="Google Shape;213;p14"/>
          <p:cNvSpPr/>
          <p:nvPr/>
        </p:nvSpPr>
        <p:spPr>
          <a:xfrm rot="803026">
            <a:off x="11586107" y="2015428"/>
            <a:ext cx="162256" cy="119587"/>
          </a:xfrm>
          <a:custGeom>
            <a:avLst/>
            <a:gdLst/>
            <a:ahLst/>
            <a:cxnLst/>
            <a:rect l="l" t="t" r="r" b="b"/>
            <a:pathLst>
              <a:path w="692798" h="510610" extrusionOk="0">
                <a:moveTo>
                  <a:pt x="692798" y="224339"/>
                </a:moveTo>
                <a:lnTo>
                  <a:pt x="308036" y="510610"/>
                </a:lnTo>
                <a:lnTo>
                  <a:pt x="64876" y="168539"/>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Tree>
    <p:extLst>
      <p:ext uri="{BB962C8B-B14F-4D97-AF65-F5344CB8AC3E}">
        <p14:creationId xmlns:p14="http://schemas.microsoft.com/office/powerpoint/2010/main" val="652629353"/>
      </p:ext>
    </p:extLst>
  </p:cSld>
  <p:clrMapOvr>
    <a:masterClrMapping/>
  </p:clrMapOvr>
</p:sldLayout>
</file>

<file path=ppt/slideLayouts/slideLayout272.xml><?xml version="1.0" encoding="utf-8"?>
<p:sldLayout xmlns:a="http://schemas.openxmlformats.org/drawingml/2006/main" xmlns:r="http://schemas.openxmlformats.org/officeDocument/2006/relationships" xmlns:p="http://schemas.openxmlformats.org/presentationml/2006/main" matchingName="Two Content">
  <p:cSld name="Two Content">
    <p:spTree>
      <p:nvGrpSpPr>
        <p:cNvPr id="1" name="Shape 214"/>
        <p:cNvGrpSpPr/>
        <p:nvPr/>
      </p:nvGrpSpPr>
      <p:grpSpPr>
        <a:xfrm>
          <a:off x="0" y="0"/>
          <a:ext cx="0" cy="0"/>
          <a:chOff x="0" y="0"/>
          <a:chExt cx="0" cy="0"/>
        </a:xfrm>
      </p:grpSpPr>
      <p:sp>
        <p:nvSpPr>
          <p:cNvPr id="215" name="Google Shape;215;p15"/>
          <p:cNvSpPr/>
          <p:nvPr/>
        </p:nvSpPr>
        <p:spPr>
          <a:xfrm rot="-2339177">
            <a:off x="10216425" y="538864"/>
            <a:ext cx="467362" cy="344458"/>
          </a:xfrm>
          <a:custGeom>
            <a:avLst/>
            <a:gdLst/>
            <a:ahLst/>
            <a:cxnLst/>
            <a:rect l="l" t="t" r="r" b="b"/>
            <a:pathLst>
              <a:path w="692798" h="510610" extrusionOk="0">
                <a:moveTo>
                  <a:pt x="692798" y="224339"/>
                </a:moveTo>
                <a:lnTo>
                  <a:pt x="308036" y="510610"/>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16" name="Google Shape;216;p15"/>
          <p:cNvSpPr/>
          <p:nvPr/>
        </p:nvSpPr>
        <p:spPr>
          <a:xfrm rot="-1222373">
            <a:off x="10678141" y="849218"/>
            <a:ext cx="316887" cy="233554"/>
          </a:xfrm>
          <a:custGeom>
            <a:avLst/>
            <a:gdLst/>
            <a:ahLst/>
            <a:cxnLst/>
            <a:rect l="l" t="t" r="r" b="b"/>
            <a:pathLst>
              <a:path w="692798" h="510610" extrusionOk="0">
                <a:moveTo>
                  <a:pt x="692798" y="224339"/>
                </a:moveTo>
                <a:lnTo>
                  <a:pt x="308036" y="510610"/>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17" name="Google Shape;217;p15"/>
          <p:cNvSpPr/>
          <p:nvPr/>
        </p:nvSpPr>
        <p:spPr>
          <a:xfrm rot="-2339177">
            <a:off x="10717367" y="620572"/>
            <a:ext cx="250689" cy="184764"/>
          </a:xfrm>
          <a:custGeom>
            <a:avLst/>
            <a:gdLst/>
            <a:ahLst/>
            <a:cxnLst/>
            <a:rect l="l" t="t" r="r" b="b"/>
            <a:pathLst>
              <a:path w="692798" h="510610" extrusionOk="0">
                <a:moveTo>
                  <a:pt x="692798" y="224339"/>
                </a:moveTo>
                <a:lnTo>
                  <a:pt x="308036" y="510610"/>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18" name="Google Shape;218;p15"/>
          <p:cNvSpPr/>
          <p:nvPr/>
        </p:nvSpPr>
        <p:spPr>
          <a:xfrm rot="-1789612">
            <a:off x="11064926" y="781602"/>
            <a:ext cx="216995" cy="159931"/>
          </a:xfrm>
          <a:custGeom>
            <a:avLst/>
            <a:gdLst/>
            <a:ahLst/>
            <a:cxnLst/>
            <a:rect l="l" t="t" r="r" b="b"/>
            <a:pathLst>
              <a:path w="692798" h="510610" extrusionOk="0">
                <a:moveTo>
                  <a:pt x="692798" y="224339"/>
                </a:moveTo>
                <a:lnTo>
                  <a:pt x="308036" y="510610"/>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19" name="Google Shape;219;p15"/>
          <p:cNvSpPr/>
          <p:nvPr/>
        </p:nvSpPr>
        <p:spPr>
          <a:xfrm rot="-3322149">
            <a:off x="11152527" y="382052"/>
            <a:ext cx="216995" cy="159931"/>
          </a:xfrm>
          <a:custGeom>
            <a:avLst/>
            <a:gdLst/>
            <a:ahLst/>
            <a:cxnLst/>
            <a:rect l="l" t="t" r="r" b="b"/>
            <a:pathLst>
              <a:path w="692798" h="510610" extrusionOk="0">
                <a:moveTo>
                  <a:pt x="692798" y="224339"/>
                </a:moveTo>
                <a:lnTo>
                  <a:pt x="308036" y="510610"/>
                </a:lnTo>
                <a:lnTo>
                  <a:pt x="64876" y="168539"/>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20" name="Google Shape;220;p15"/>
          <p:cNvSpPr/>
          <p:nvPr/>
        </p:nvSpPr>
        <p:spPr>
          <a:xfrm rot="-838582">
            <a:off x="11545452" y="1030689"/>
            <a:ext cx="162256" cy="119587"/>
          </a:xfrm>
          <a:custGeom>
            <a:avLst/>
            <a:gdLst/>
            <a:ahLst/>
            <a:cxnLst/>
            <a:rect l="l" t="t" r="r" b="b"/>
            <a:pathLst>
              <a:path w="692798" h="510610" extrusionOk="0">
                <a:moveTo>
                  <a:pt x="692798" y="224339"/>
                </a:moveTo>
                <a:lnTo>
                  <a:pt x="308036" y="510610"/>
                </a:lnTo>
                <a:lnTo>
                  <a:pt x="64876" y="168539"/>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21" name="Google Shape;221;p15"/>
          <p:cNvSpPr/>
          <p:nvPr/>
        </p:nvSpPr>
        <p:spPr>
          <a:xfrm rot="-4284707">
            <a:off x="11756248" y="247552"/>
            <a:ext cx="216995" cy="159931"/>
          </a:xfrm>
          <a:custGeom>
            <a:avLst/>
            <a:gdLst/>
            <a:ahLst/>
            <a:cxnLst/>
            <a:rect l="l" t="t" r="r" b="b"/>
            <a:pathLst>
              <a:path w="692798" h="510610" extrusionOk="0">
                <a:moveTo>
                  <a:pt x="692798" y="224339"/>
                </a:moveTo>
                <a:lnTo>
                  <a:pt x="308036" y="510610"/>
                </a:lnTo>
                <a:lnTo>
                  <a:pt x="64876" y="168539"/>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22" name="Google Shape;222;p15"/>
          <p:cNvSpPr/>
          <p:nvPr/>
        </p:nvSpPr>
        <p:spPr>
          <a:xfrm rot="-1517764">
            <a:off x="11448108" y="631127"/>
            <a:ext cx="216995" cy="159931"/>
          </a:xfrm>
          <a:custGeom>
            <a:avLst/>
            <a:gdLst/>
            <a:ahLst/>
            <a:cxnLst/>
            <a:rect l="l" t="t" r="r" b="b"/>
            <a:pathLst>
              <a:path w="692798" h="510610" extrusionOk="0">
                <a:moveTo>
                  <a:pt x="692798" y="224339"/>
                </a:moveTo>
                <a:lnTo>
                  <a:pt x="308036" y="510610"/>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23" name="Google Shape;223;p15"/>
          <p:cNvSpPr/>
          <p:nvPr/>
        </p:nvSpPr>
        <p:spPr>
          <a:xfrm rot="-1720268">
            <a:off x="11668879" y="824433"/>
            <a:ext cx="216995" cy="159931"/>
          </a:xfrm>
          <a:custGeom>
            <a:avLst/>
            <a:gdLst/>
            <a:ahLst/>
            <a:cxnLst/>
            <a:rect l="l" t="t" r="r" b="b"/>
            <a:pathLst>
              <a:path w="692798" h="510610" extrusionOk="0">
                <a:moveTo>
                  <a:pt x="692798" y="224339"/>
                </a:moveTo>
                <a:lnTo>
                  <a:pt x="308036" y="510610"/>
                </a:lnTo>
                <a:lnTo>
                  <a:pt x="64876" y="168539"/>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24" name="Google Shape;224;p15"/>
          <p:cNvSpPr/>
          <p:nvPr/>
        </p:nvSpPr>
        <p:spPr>
          <a:xfrm rot="328041">
            <a:off x="10094502" y="901548"/>
            <a:ext cx="579699" cy="606799"/>
          </a:xfrm>
          <a:custGeom>
            <a:avLst/>
            <a:gdLst/>
            <a:ahLst/>
            <a:cxnLst/>
            <a:rect l="l" t="t" r="r" b="b"/>
            <a:pathLst>
              <a:path w="487806" h="510610" extrusionOk="0">
                <a:moveTo>
                  <a:pt x="487806" y="171848"/>
                </a:moveTo>
                <a:lnTo>
                  <a:pt x="308036" y="510610"/>
                </a:lnTo>
                <a:lnTo>
                  <a:pt x="0" y="0"/>
                </a:lnTo>
                <a:lnTo>
                  <a:pt x="487806" y="171848"/>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25" name="Google Shape;225;p15"/>
          <p:cNvSpPr/>
          <p:nvPr/>
        </p:nvSpPr>
        <p:spPr>
          <a:xfrm>
            <a:off x="10871770" y="1202556"/>
            <a:ext cx="316887" cy="233554"/>
          </a:xfrm>
          <a:custGeom>
            <a:avLst/>
            <a:gdLst/>
            <a:ahLst/>
            <a:cxnLst/>
            <a:rect l="l" t="t" r="r" b="b"/>
            <a:pathLst>
              <a:path w="692798" h="510610" extrusionOk="0">
                <a:moveTo>
                  <a:pt x="692798" y="224339"/>
                </a:moveTo>
                <a:lnTo>
                  <a:pt x="308036" y="510610"/>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26" name="Google Shape;226;p15"/>
          <p:cNvSpPr/>
          <p:nvPr/>
        </p:nvSpPr>
        <p:spPr>
          <a:xfrm rot="-838582">
            <a:off x="11512604" y="1484835"/>
            <a:ext cx="162256" cy="119587"/>
          </a:xfrm>
          <a:custGeom>
            <a:avLst/>
            <a:gdLst/>
            <a:ahLst/>
            <a:cxnLst/>
            <a:rect l="l" t="t" r="r" b="b"/>
            <a:pathLst>
              <a:path w="692798" h="510610" extrusionOk="0">
                <a:moveTo>
                  <a:pt x="692798" y="224339"/>
                </a:moveTo>
                <a:lnTo>
                  <a:pt x="308036" y="510610"/>
                </a:lnTo>
                <a:lnTo>
                  <a:pt x="64876" y="168539"/>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27" name="Google Shape;227;p15"/>
          <p:cNvSpPr/>
          <p:nvPr/>
        </p:nvSpPr>
        <p:spPr>
          <a:xfrm rot="1160487">
            <a:off x="10291662" y="1614015"/>
            <a:ext cx="316887" cy="233554"/>
          </a:xfrm>
          <a:custGeom>
            <a:avLst/>
            <a:gdLst/>
            <a:ahLst/>
            <a:cxnLst/>
            <a:rect l="l" t="t" r="r" b="b"/>
            <a:pathLst>
              <a:path w="692798" h="510610" extrusionOk="0">
                <a:moveTo>
                  <a:pt x="692798" y="224339"/>
                </a:moveTo>
                <a:lnTo>
                  <a:pt x="308036" y="510610"/>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28" name="Google Shape;228;p15"/>
          <p:cNvSpPr/>
          <p:nvPr/>
        </p:nvSpPr>
        <p:spPr>
          <a:xfrm rot="803026">
            <a:off x="11586107" y="2015428"/>
            <a:ext cx="162256" cy="119587"/>
          </a:xfrm>
          <a:custGeom>
            <a:avLst/>
            <a:gdLst/>
            <a:ahLst/>
            <a:cxnLst/>
            <a:rect l="l" t="t" r="r" b="b"/>
            <a:pathLst>
              <a:path w="692798" h="510610" extrusionOk="0">
                <a:moveTo>
                  <a:pt x="692798" y="224339"/>
                </a:moveTo>
                <a:lnTo>
                  <a:pt x="308036" y="510610"/>
                </a:lnTo>
                <a:lnTo>
                  <a:pt x="64876" y="168539"/>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29" name="Google Shape;229;p15"/>
          <p:cNvSpPr txBox="1">
            <a:spLocks noGrp="1"/>
          </p:cNvSpPr>
          <p:nvPr>
            <p:ph type="title"/>
          </p:nvPr>
        </p:nvSpPr>
        <p:spPr>
          <a:xfrm>
            <a:off x="432000" y="432000"/>
            <a:ext cx="11340000" cy="432000"/>
          </a:xfrm>
          <a:prstGeom prst="rect">
            <a:avLst/>
          </a:prstGeom>
          <a:noFill/>
          <a:ln>
            <a:noFill/>
          </a:ln>
        </p:spPr>
        <p:txBody>
          <a:bodyPr spcFirstLastPara="1" wrap="square" lIns="0" tIns="0" rIns="0" bIns="0" anchor="ctr" anchorCtr="0"/>
          <a:lstStyle>
            <a:lvl1pPr marR="0" lvl="0" algn="l" rtl="0">
              <a:lnSpc>
                <a:spcPct val="90000"/>
              </a:lnSpc>
              <a:spcBef>
                <a:spcPts val="0"/>
              </a:spcBef>
              <a:spcAft>
                <a:spcPts val="0"/>
              </a:spcAft>
              <a:buClr>
                <a:srgbClr val="3F3F3F"/>
              </a:buClr>
              <a:buSzPts val="4800"/>
              <a:buFont typeface="Economica"/>
              <a:buNone/>
              <a:defRPr sz="4800" b="0" i="0" u="none" strike="noStrike" cap="none">
                <a:solidFill>
                  <a:srgbClr val="3F3F3F"/>
                </a:solidFill>
                <a:latin typeface="Economica"/>
                <a:ea typeface="Economica"/>
                <a:cs typeface="Economica"/>
                <a:sym typeface="Economica"/>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endParaRPr/>
          </a:p>
        </p:txBody>
      </p:sp>
      <p:sp>
        <p:nvSpPr>
          <p:cNvPr id="230" name="Google Shape;230;p15"/>
          <p:cNvSpPr txBox="1">
            <a:spLocks noGrp="1"/>
          </p:cNvSpPr>
          <p:nvPr>
            <p:ph type="body" idx="1"/>
          </p:nvPr>
        </p:nvSpPr>
        <p:spPr>
          <a:xfrm>
            <a:off x="432000" y="1152000"/>
            <a:ext cx="5472000" cy="5040000"/>
          </a:xfrm>
          <a:prstGeom prst="rect">
            <a:avLst/>
          </a:prstGeom>
          <a:noFill/>
          <a:ln>
            <a:noFill/>
          </a:ln>
        </p:spPr>
        <p:txBody>
          <a:bodyPr spcFirstLastPara="1" wrap="square" lIns="0" tIns="0" rIns="0" bIns="0" anchor="t" anchorCtr="0"/>
          <a:lstStyle>
            <a:lvl1pPr marL="457200" marR="0" lvl="0" indent="-342900" algn="l" rtl="0">
              <a:lnSpc>
                <a:spcPct val="90000"/>
              </a:lnSpc>
              <a:spcBef>
                <a:spcPts val="1000"/>
              </a:spcBef>
              <a:spcAft>
                <a:spcPts val="0"/>
              </a:spcAft>
              <a:buClr>
                <a:srgbClr val="3F3F3F"/>
              </a:buClr>
              <a:buSzPts val="1800"/>
              <a:buFont typeface="Arial"/>
              <a:buChar char="•"/>
              <a:defRPr sz="18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231" name="Google Shape;231;p15"/>
          <p:cNvSpPr txBox="1">
            <a:spLocks noGrp="1"/>
          </p:cNvSpPr>
          <p:nvPr>
            <p:ph type="ftr" idx="11"/>
          </p:nvPr>
        </p:nvSpPr>
        <p:spPr>
          <a:xfrm>
            <a:off x="431999" y="6188628"/>
            <a:ext cx="8784941" cy="365125"/>
          </a:xfrm>
          <a:prstGeom prst="rect">
            <a:avLst/>
          </a:prstGeom>
          <a:noFill/>
          <a:ln>
            <a:noFill/>
          </a:ln>
        </p:spPr>
        <p:txBody>
          <a:bodyPr spcFirstLastPara="1" wrap="square" lIns="0" tIns="0" rIns="0" bIns="0" anchor="ctr" anchorCtr="0"/>
          <a:lstStyle>
            <a:lvl1pPr marR="0" lvl="0" algn="l" rtl="0">
              <a:spcBef>
                <a:spcPts val="0"/>
              </a:spcBef>
              <a:spcAft>
                <a:spcPts val="0"/>
              </a:spcAft>
              <a:buSzPts val="1400"/>
              <a:buNone/>
              <a:defRPr sz="1200" b="0" i="0" u="none" strike="noStrike" cap="none">
                <a:solidFill>
                  <a:srgbClr val="3F3F3F"/>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200" b="0" i="0" u="none" strike="noStrike" kern="0" cap="none" spc="0" normalizeH="0" baseline="0" noProof="0">
              <a:ln>
                <a:noFill/>
              </a:ln>
              <a:solidFill>
                <a:srgbClr val="3F3F3F"/>
              </a:solidFill>
              <a:effectLst/>
              <a:uLnTx/>
              <a:uFillTx/>
              <a:latin typeface="Calibri"/>
              <a:cs typeface="Calibri"/>
              <a:sym typeface="Calibri"/>
            </a:endParaRPr>
          </a:p>
        </p:txBody>
      </p:sp>
      <p:sp>
        <p:nvSpPr>
          <p:cNvPr id="232" name="Google Shape;232;p15"/>
          <p:cNvSpPr>
            <a:spLocks noGrp="1"/>
          </p:cNvSpPr>
          <p:nvPr>
            <p:ph type="sldNum" idx="12"/>
          </p:nvPr>
        </p:nvSpPr>
        <p:spPr>
          <a:xfrm>
            <a:off x="11496369" y="6155190"/>
            <a:ext cx="432000" cy="432000"/>
          </a:xfrm>
          <a:prstGeom prst="ellipse">
            <a:avLst/>
          </a:prstGeom>
          <a:noFill/>
          <a:ln w="9525" cap="flat" cmpd="sng">
            <a:solidFill>
              <a:schemeClr val="accent1"/>
            </a:solidFill>
            <a:prstDash val="solid"/>
            <a:round/>
            <a:headEnd type="none" w="sm" len="sm"/>
            <a:tailEnd type="none" w="sm" len="sm"/>
          </a:ln>
        </p:spPr>
        <p:txBody>
          <a:bodyPr spcFirstLastPara="1" wrap="square" lIns="0" tIns="0" rIns="0" bIns="0" anchor="ctr" anchorCtr="0">
            <a:noAutofit/>
          </a:bodyPr>
          <a:lstStyle>
            <a:lvl1pPr marL="0" marR="0" lvl="0" indent="0" algn="ctr" rtl="0">
              <a:spcBef>
                <a:spcPts val="0"/>
              </a:spcBef>
              <a:buNone/>
              <a:defRPr sz="1200" b="1" i="1" u="none" strike="noStrike" cap="none">
                <a:solidFill>
                  <a:srgbClr val="3F3F3F"/>
                </a:solidFill>
                <a:latin typeface="Rockwell"/>
                <a:ea typeface="Rockwell"/>
                <a:cs typeface="Rockwell"/>
                <a:sym typeface="Rockwell"/>
              </a:defRPr>
            </a:lvl1pPr>
            <a:lvl2pPr marL="0" marR="0" lvl="1" indent="0" algn="ctr" rtl="0">
              <a:spcBef>
                <a:spcPts val="0"/>
              </a:spcBef>
              <a:buNone/>
              <a:defRPr sz="1200" b="1" i="1" u="none" strike="noStrike" cap="none">
                <a:solidFill>
                  <a:srgbClr val="3F3F3F"/>
                </a:solidFill>
                <a:latin typeface="Rockwell"/>
                <a:ea typeface="Rockwell"/>
                <a:cs typeface="Rockwell"/>
                <a:sym typeface="Rockwell"/>
              </a:defRPr>
            </a:lvl2pPr>
            <a:lvl3pPr marL="0" marR="0" lvl="2" indent="0" algn="ctr" rtl="0">
              <a:spcBef>
                <a:spcPts val="0"/>
              </a:spcBef>
              <a:buNone/>
              <a:defRPr sz="1200" b="1" i="1" u="none" strike="noStrike" cap="none">
                <a:solidFill>
                  <a:srgbClr val="3F3F3F"/>
                </a:solidFill>
                <a:latin typeface="Rockwell"/>
                <a:ea typeface="Rockwell"/>
                <a:cs typeface="Rockwell"/>
                <a:sym typeface="Rockwell"/>
              </a:defRPr>
            </a:lvl3pPr>
            <a:lvl4pPr marL="0" marR="0" lvl="3" indent="0" algn="ctr" rtl="0">
              <a:spcBef>
                <a:spcPts val="0"/>
              </a:spcBef>
              <a:buNone/>
              <a:defRPr sz="1200" b="1" i="1" u="none" strike="noStrike" cap="none">
                <a:solidFill>
                  <a:srgbClr val="3F3F3F"/>
                </a:solidFill>
                <a:latin typeface="Rockwell"/>
                <a:ea typeface="Rockwell"/>
                <a:cs typeface="Rockwell"/>
                <a:sym typeface="Rockwell"/>
              </a:defRPr>
            </a:lvl4pPr>
            <a:lvl5pPr marL="0" marR="0" lvl="4" indent="0" algn="ctr" rtl="0">
              <a:spcBef>
                <a:spcPts val="0"/>
              </a:spcBef>
              <a:buNone/>
              <a:defRPr sz="1200" b="1" i="1" u="none" strike="noStrike" cap="none">
                <a:solidFill>
                  <a:srgbClr val="3F3F3F"/>
                </a:solidFill>
                <a:latin typeface="Rockwell"/>
                <a:ea typeface="Rockwell"/>
                <a:cs typeface="Rockwell"/>
                <a:sym typeface="Rockwell"/>
              </a:defRPr>
            </a:lvl5pPr>
            <a:lvl6pPr marL="0" marR="0" lvl="5" indent="0" algn="ctr" rtl="0">
              <a:spcBef>
                <a:spcPts val="0"/>
              </a:spcBef>
              <a:buNone/>
              <a:defRPr sz="1200" b="1" i="1" u="none" strike="noStrike" cap="none">
                <a:solidFill>
                  <a:srgbClr val="3F3F3F"/>
                </a:solidFill>
                <a:latin typeface="Rockwell"/>
                <a:ea typeface="Rockwell"/>
                <a:cs typeface="Rockwell"/>
                <a:sym typeface="Rockwell"/>
              </a:defRPr>
            </a:lvl6pPr>
            <a:lvl7pPr marL="0" marR="0" lvl="6" indent="0" algn="ctr" rtl="0">
              <a:spcBef>
                <a:spcPts val="0"/>
              </a:spcBef>
              <a:buNone/>
              <a:defRPr sz="1200" b="1" i="1" u="none" strike="noStrike" cap="none">
                <a:solidFill>
                  <a:srgbClr val="3F3F3F"/>
                </a:solidFill>
                <a:latin typeface="Rockwell"/>
                <a:ea typeface="Rockwell"/>
                <a:cs typeface="Rockwell"/>
                <a:sym typeface="Rockwell"/>
              </a:defRPr>
            </a:lvl7pPr>
            <a:lvl8pPr marL="0" marR="0" lvl="7" indent="0" algn="ctr" rtl="0">
              <a:spcBef>
                <a:spcPts val="0"/>
              </a:spcBef>
              <a:buNone/>
              <a:defRPr sz="1200" b="1" i="1" u="none" strike="noStrike" cap="none">
                <a:solidFill>
                  <a:srgbClr val="3F3F3F"/>
                </a:solidFill>
                <a:latin typeface="Rockwell"/>
                <a:ea typeface="Rockwell"/>
                <a:cs typeface="Rockwell"/>
                <a:sym typeface="Rockwell"/>
              </a:defRPr>
            </a:lvl8pPr>
            <a:lvl9pPr marL="0" marR="0" lvl="8" indent="0" algn="ctr" rtl="0">
              <a:spcBef>
                <a:spcPts val="0"/>
              </a:spcBef>
              <a:buNone/>
              <a:defRPr sz="1200" b="1" i="1" u="none" strike="noStrike" cap="none">
                <a:solidFill>
                  <a:srgbClr val="3F3F3F"/>
                </a:solidFill>
                <a:latin typeface="Rockwell"/>
                <a:ea typeface="Rockwell"/>
                <a:cs typeface="Rockwell"/>
                <a:sym typeface="Rockwell"/>
              </a:defRPr>
            </a:lvl9p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n-US" sz="1200" b="1" i="1" u="none" strike="noStrike" kern="0" cap="none" spc="0" normalizeH="0" baseline="0" noProof="0">
                <a:ln>
                  <a:noFill/>
                </a:ln>
                <a:solidFill>
                  <a:srgbClr val="3F3F3F"/>
                </a:solidFill>
                <a:effectLst/>
                <a:uLnTx/>
                <a:uFillTx/>
                <a:latin typeface="Rockwell"/>
                <a:sym typeface="Rockwell"/>
              </a:rPr>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t>‹#›</a:t>
            </a:fld>
            <a:endParaRPr kumimoji="0" sz="1200" b="1" i="1" u="none" strike="noStrike" kern="0" cap="none" spc="0" normalizeH="0" baseline="0" noProof="0">
              <a:ln>
                <a:noFill/>
              </a:ln>
              <a:solidFill>
                <a:srgbClr val="3F3F3F"/>
              </a:solidFill>
              <a:effectLst/>
              <a:uLnTx/>
              <a:uFillTx/>
              <a:latin typeface="Rockwell"/>
              <a:sym typeface="Rockwell"/>
            </a:endParaRPr>
          </a:p>
        </p:txBody>
      </p:sp>
      <p:sp>
        <p:nvSpPr>
          <p:cNvPr id="233" name="Google Shape;233;p15"/>
          <p:cNvSpPr txBox="1">
            <a:spLocks noGrp="1"/>
          </p:cNvSpPr>
          <p:nvPr>
            <p:ph type="body" idx="2"/>
          </p:nvPr>
        </p:nvSpPr>
        <p:spPr>
          <a:xfrm>
            <a:off x="6300384" y="1140847"/>
            <a:ext cx="5471616" cy="5036116"/>
          </a:xfrm>
          <a:prstGeom prst="rect">
            <a:avLst/>
          </a:prstGeom>
          <a:noFill/>
          <a:ln>
            <a:noFill/>
          </a:ln>
        </p:spPr>
        <p:txBody>
          <a:bodyPr spcFirstLastPara="1" wrap="square" lIns="0" tIns="0" rIns="0" bIns="0" anchor="t" anchorCtr="0"/>
          <a:lstStyle>
            <a:lvl1pPr marL="457200" marR="0" lvl="0" indent="-342900" algn="l" rtl="0">
              <a:lnSpc>
                <a:spcPct val="90000"/>
              </a:lnSpc>
              <a:spcBef>
                <a:spcPts val="1000"/>
              </a:spcBef>
              <a:spcAft>
                <a:spcPts val="0"/>
              </a:spcAft>
              <a:buClr>
                <a:srgbClr val="3F3F3F"/>
              </a:buClr>
              <a:buSzPts val="1800"/>
              <a:buFont typeface="Arial"/>
              <a:buChar char="•"/>
              <a:defRPr sz="18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Tree>
    <p:extLst>
      <p:ext uri="{BB962C8B-B14F-4D97-AF65-F5344CB8AC3E}">
        <p14:creationId xmlns:p14="http://schemas.microsoft.com/office/powerpoint/2010/main" val="3908731986"/>
      </p:ext>
    </p:extLst>
  </p:cSld>
  <p:clrMapOvr>
    <a:masterClrMapping/>
  </p:clrMapOvr>
</p:sldLayout>
</file>

<file path=ppt/slideLayouts/slideLayout273.xml><?xml version="1.0" encoding="utf-8"?>
<p:sldLayout xmlns:a="http://schemas.openxmlformats.org/drawingml/2006/main" xmlns:r="http://schemas.openxmlformats.org/officeDocument/2006/relationships" xmlns:p="http://schemas.openxmlformats.org/presentationml/2006/main" matchingName="3 Column">
  <p:cSld name="3 Column">
    <p:spTree>
      <p:nvGrpSpPr>
        <p:cNvPr id="1" name="Shape 234"/>
        <p:cNvGrpSpPr/>
        <p:nvPr/>
      </p:nvGrpSpPr>
      <p:grpSpPr>
        <a:xfrm>
          <a:off x="0" y="0"/>
          <a:ext cx="0" cy="0"/>
          <a:chOff x="0" y="0"/>
          <a:chExt cx="0" cy="0"/>
        </a:xfrm>
      </p:grpSpPr>
      <p:sp>
        <p:nvSpPr>
          <p:cNvPr id="235" name="Google Shape;235;p16"/>
          <p:cNvSpPr/>
          <p:nvPr/>
        </p:nvSpPr>
        <p:spPr>
          <a:xfrm rot="-2339177">
            <a:off x="10216425" y="538864"/>
            <a:ext cx="467362" cy="344458"/>
          </a:xfrm>
          <a:custGeom>
            <a:avLst/>
            <a:gdLst/>
            <a:ahLst/>
            <a:cxnLst/>
            <a:rect l="l" t="t" r="r" b="b"/>
            <a:pathLst>
              <a:path w="692798" h="510610" extrusionOk="0">
                <a:moveTo>
                  <a:pt x="692798" y="224339"/>
                </a:moveTo>
                <a:lnTo>
                  <a:pt x="308036" y="510610"/>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36" name="Google Shape;236;p16"/>
          <p:cNvSpPr/>
          <p:nvPr/>
        </p:nvSpPr>
        <p:spPr>
          <a:xfrm rot="-1222373">
            <a:off x="10678141" y="849218"/>
            <a:ext cx="316887" cy="233554"/>
          </a:xfrm>
          <a:custGeom>
            <a:avLst/>
            <a:gdLst/>
            <a:ahLst/>
            <a:cxnLst/>
            <a:rect l="l" t="t" r="r" b="b"/>
            <a:pathLst>
              <a:path w="692798" h="510610" extrusionOk="0">
                <a:moveTo>
                  <a:pt x="692798" y="224339"/>
                </a:moveTo>
                <a:lnTo>
                  <a:pt x="308036" y="510610"/>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37" name="Google Shape;237;p16"/>
          <p:cNvSpPr/>
          <p:nvPr/>
        </p:nvSpPr>
        <p:spPr>
          <a:xfrm rot="-2339177">
            <a:off x="10717367" y="620572"/>
            <a:ext cx="250689" cy="184764"/>
          </a:xfrm>
          <a:custGeom>
            <a:avLst/>
            <a:gdLst/>
            <a:ahLst/>
            <a:cxnLst/>
            <a:rect l="l" t="t" r="r" b="b"/>
            <a:pathLst>
              <a:path w="692798" h="510610" extrusionOk="0">
                <a:moveTo>
                  <a:pt x="692798" y="224339"/>
                </a:moveTo>
                <a:lnTo>
                  <a:pt x="308036" y="510610"/>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38" name="Google Shape;238;p16"/>
          <p:cNvSpPr/>
          <p:nvPr/>
        </p:nvSpPr>
        <p:spPr>
          <a:xfrm rot="-1789612">
            <a:off x="11064926" y="781602"/>
            <a:ext cx="216995" cy="159931"/>
          </a:xfrm>
          <a:custGeom>
            <a:avLst/>
            <a:gdLst/>
            <a:ahLst/>
            <a:cxnLst/>
            <a:rect l="l" t="t" r="r" b="b"/>
            <a:pathLst>
              <a:path w="692798" h="510610" extrusionOk="0">
                <a:moveTo>
                  <a:pt x="692798" y="224339"/>
                </a:moveTo>
                <a:lnTo>
                  <a:pt x="308036" y="510610"/>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39" name="Google Shape;239;p16"/>
          <p:cNvSpPr/>
          <p:nvPr/>
        </p:nvSpPr>
        <p:spPr>
          <a:xfrm rot="-3322149">
            <a:off x="11152527" y="382052"/>
            <a:ext cx="216995" cy="159931"/>
          </a:xfrm>
          <a:custGeom>
            <a:avLst/>
            <a:gdLst/>
            <a:ahLst/>
            <a:cxnLst/>
            <a:rect l="l" t="t" r="r" b="b"/>
            <a:pathLst>
              <a:path w="692798" h="510610" extrusionOk="0">
                <a:moveTo>
                  <a:pt x="692798" y="224339"/>
                </a:moveTo>
                <a:lnTo>
                  <a:pt x="308036" y="510610"/>
                </a:lnTo>
                <a:lnTo>
                  <a:pt x="64876" y="168539"/>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40" name="Google Shape;240;p16"/>
          <p:cNvSpPr/>
          <p:nvPr/>
        </p:nvSpPr>
        <p:spPr>
          <a:xfrm rot="-838582">
            <a:off x="11545452" y="1030689"/>
            <a:ext cx="162256" cy="119587"/>
          </a:xfrm>
          <a:custGeom>
            <a:avLst/>
            <a:gdLst/>
            <a:ahLst/>
            <a:cxnLst/>
            <a:rect l="l" t="t" r="r" b="b"/>
            <a:pathLst>
              <a:path w="692798" h="510610" extrusionOk="0">
                <a:moveTo>
                  <a:pt x="692798" y="224339"/>
                </a:moveTo>
                <a:lnTo>
                  <a:pt x="308036" y="510610"/>
                </a:lnTo>
                <a:lnTo>
                  <a:pt x="64876" y="168539"/>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41" name="Google Shape;241;p16"/>
          <p:cNvSpPr/>
          <p:nvPr/>
        </p:nvSpPr>
        <p:spPr>
          <a:xfrm rot="-4284707">
            <a:off x="11756248" y="247552"/>
            <a:ext cx="216995" cy="159931"/>
          </a:xfrm>
          <a:custGeom>
            <a:avLst/>
            <a:gdLst/>
            <a:ahLst/>
            <a:cxnLst/>
            <a:rect l="l" t="t" r="r" b="b"/>
            <a:pathLst>
              <a:path w="692798" h="510610" extrusionOk="0">
                <a:moveTo>
                  <a:pt x="692798" y="224339"/>
                </a:moveTo>
                <a:lnTo>
                  <a:pt x="308036" y="510610"/>
                </a:lnTo>
                <a:lnTo>
                  <a:pt x="64876" y="168539"/>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42" name="Google Shape;242;p16"/>
          <p:cNvSpPr/>
          <p:nvPr/>
        </p:nvSpPr>
        <p:spPr>
          <a:xfrm rot="-1517764">
            <a:off x="11448108" y="631127"/>
            <a:ext cx="216995" cy="159931"/>
          </a:xfrm>
          <a:custGeom>
            <a:avLst/>
            <a:gdLst/>
            <a:ahLst/>
            <a:cxnLst/>
            <a:rect l="l" t="t" r="r" b="b"/>
            <a:pathLst>
              <a:path w="692798" h="510610" extrusionOk="0">
                <a:moveTo>
                  <a:pt x="692798" y="224339"/>
                </a:moveTo>
                <a:lnTo>
                  <a:pt x="308036" y="510610"/>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43" name="Google Shape;243;p16"/>
          <p:cNvSpPr/>
          <p:nvPr/>
        </p:nvSpPr>
        <p:spPr>
          <a:xfrm rot="-1720268">
            <a:off x="11668879" y="824433"/>
            <a:ext cx="216995" cy="159931"/>
          </a:xfrm>
          <a:custGeom>
            <a:avLst/>
            <a:gdLst/>
            <a:ahLst/>
            <a:cxnLst/>
            <a:rect l="l" t="t" r="r" b="b"/>
            <a:pathLst>
              <a:path w="692798" h="510610" extrusionOk="0">
                <a:moveTo>
                  <a:pt x="692798" y="224339"/>
                </a:moveTo>
                <a:lnTo>
                  <a:pt x="308036" y="510610"/>
                </a:lnTo>
                <a:lnTo>
                  <a:pt x="64876" y="168539"/>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44" name="Google Shape;244;p16"/>
          <p:cNvSpPr/>
          <p:nvPr/>
        </p:nvSpPr>
        <p:spPr>
          <a:xfrm rot="328041">
            <a:off x="10094502" y="901548"/>
            <a:ext cx="579699" cy="606799"/>
          </a:xfrm>
          <a:custGeom>
            <a:avLst/>
            <a:gdLst/>
            <a:ahLst/>
            <a:cxnLst/>
            <a:rect l="l" t="t" r="r" b="b"/>
            <a:pathLst>
              <a:path w="487806" h="510610" extrusionOk="0">
                <a:moveTo>
                  <a:pt x="487806" y="171848"/>
                </a:moveTo>
                <a:lnTo>
                  <a:pt x="308036" y="510610"/>
                </a:lnTo>
                <a:lnTo>
                  <a:pt x="0" y="0"/>
                </a:lnTo>
                <a:lnTo>
                  <a:pt x="487806" y="171848"/>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45" name="Google Shape;245;p16"/>
          <p:cNvSpPr/>
          <p:nvPr/>
        </p:nvSpPr>
        <p:spPr>
          <a:xfrm>
            <a:off x="10871770" y="1202556"/>
            <a:ext cx="316887" cy="233554"/>
          </a:xfrm>
          <a:custGeom>
            <a:avLst/>
            <a:gdLst/>
            <a:ahLst/>
            <a:cxnLst/>
            <a:rect l="l" t="t" r="r" b="b"/>
            <a:pathLst>
              <a:path w="692798" h="510610" extrusionOk="0">
                <a:moveTo>
                  <a:pt x="692798" y="224339"/>
                </a:moveTo>
                <a:lnTo>
                  <a:pt x="308036" y="510610"/>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46" name="Google Shape;246;p16"/>
          <p:cNvSpPr/>
          <p:nvPr/>
        </p:nvSpPr>
        <p:spPr>
          <a:xfrm rot="-838582">
            <a:off x="11512604" y="1484835"/>
            <a:ext cx="162256" cy="119587"/>
          </a:xfrm>
          <a:custGeom>
            <a:avLst/>
            <a:gdLst/>
            <a:ahLst/>
            <a:cxnLst/>
            <a:rect l="l" t="t" r="r" b="b"/>
            <a:pathLst>
              <a:path w="692798" h="510610" extrusionOk="0">
                <a:moveTo>
                  <a:pt x="692798" y="224339"/>
                </a:moveTo>
                <a:lnTo>
                  <a:pt x="308036" y="510610"/>
                </a:lnTo>
                <a:lnTo>
                  <a:pt x="64876" y="168539"/>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47" name="Google Shape;247;p16"/>
          <p:cNvSpPr/>
          <p:nvPr/>
        </p:nvSpPr>
        <p:spPr>
          <a:xfrm rot="1160487">
            <a:off x="10291662" y="1614015"/>
            <a:ext cx="316887" cy="233554"/>
          </a:xfrm>
          <a:custGeom>
            <a:avLst/>
            <a:gdLst/>
            <a:ahLst/>
            <a:cxnLst/>
            <a:rect l="l" t="t" r="r" b="b"/>
            <a:pathLst>
              <a:path w="692798" h="510610" extrusionOk="0">
                <a:moveTo>
                  <a:pt x="692798" y="224339"/>
                </a:moveTo>
                <a:lnTo>
                  <a:pt x="308036" y="510610"/>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48" name="Google Shape;248;p16"/>
          <p:cNvSpPr/>
          <p:nvPr/>
        </p:nvSpPr>
        <p:spPr>
          <a:xfrm rot="803026">
            <a:off x="11586107" y="2015428"/>
            <a:ext cx="162256" cy="119587"/>
          </a:xfrm>
          <a:custGeom>
            <a:avLst/>
            <a:gdLst/>
            <a:ahLst/>
            <a:cxnLst/>
            <a:rect l="l" t="t" r="r" b="b"/>
            <a:pathLst>
              <a:path w="692798" h="510610" extrusionOk="0">
                <a:moveTo>
                  <a:pt x="692798" y="224339"/>
                </a:moveTo>
                <a:lnTo>
                  <a:pt x="308036" y="510610"/>
                </a:lnTo>
                <a:lnTo>
                  <a:pt x="64876" y="168539"/>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49" name="Google Shape;249;p16"/>
          <p:cNvSpPr txBox="1">
            <a:spLocks noGrp="1"/>
          </p:cNvSpPr>
          <p:nvPr>
            <p:ph type="title"/>
          </p:nvPr>
        </p:nvSpPr>
        <p:spPr>
          <a:xfrm>
            <a:off x="432000" y="432000"/>
            <a:ext cx="11340000" cy="432000"/>
          </a:xfrm>
          <a:prstGeom prst="rect">
            <a:avLst/>
          </a:prstGeom>
          <a:noFill/>
          <a:ln>
            <a:noFill/>
          </a:ln>
        </p:spPr>
        <p:txBody>
          <a:bodyPr spcFirstLastPara="1" wrap="square" lIns="0" tIns="0" rIns="0" bIns="0" anchor="ctr" anchorCtr="0"/>
          <a:lstStyle>
            <a:lvl1pPr marR="0" lvl="0" algn="l" rtl="0">
              <a:lnSpc>
                <a:spcPct val="90000"/>
              </a:lnSpc>
              <a:spcBef>
                <a:spcPts val="0"/>
              </a:spcBef>
              <a:spcAft>
                <a:spcPts val="0"/>
              </a:spcAft>
              <a:buClr>
                <a:srgbClr val="3F3F3F"/>
              </a:buClr>
              <a:buSzPts val="4800"/>
              <a:buFont typeface="Economica"/>
              <a:buNone/>
              <a:defRPr sz="4800" b="0" i="0" u="none" strike="noStrike" cap="none">
                <a:solidFill>
                  <a:srgbClr val="3F3F3F"/>
                </a:solidFill>
                <a:latin typeface="Economica"/>
                <a:ea typeface="Economica"/>
                <a:cs typeface="Economica"/>
                <a:sym typeface="Economica"/>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endParaRPr/>
          </a:p>
        </p:txBody>
      </p:sp>
      <p:sp>
        <p:nvSpPr>
          <p:cNvPr id="250" name="Google Shape;250;p16"/>
          <p:cNvSpPr txBox="1">
            <a:spLocks noGrp="1"/>
          </p:cNvSpPr>
          <p:nvPr>
            <p:ph type="body" idx="1"/>
          </p:nvPr>
        </p:nvSpPr>
        <p:spPr>
          <a:xfrm>
            <a:off x="432000" y="1152000"/>
            <a:ext cx="3600000" cy="5039250"/>
          </a:xfrm>
          <a:prstGeom prst="rect">
            <a:avLst/>
          </a:prstGeom>
          <a:noFill/>
          <a:ln>
            <a:noFill/>
          </a:ln>
        </p:spPr>
        <p:txBody>
          <a:bodyPr spcFirstLastPara="1" wrap="square" lIns="0" tIns="0" rIns="0" bIns="0" anchor="t" anchorCtr="0"/>
          <a:lstStyle>
            <a:lvl1pPr marL="457200" marR="0" lvl="0" indent="-342900" algn="l" rtl="0">
              <a:lnSpc>
                <a:spcPct val="90000"/>
              </a:lnSpc>
              <a:spcBef>
                <a:spcPts val="1000"/>
              </a:spcBef>
              <a:spcAft>
                <a:spcPts val="0"/>
              </a:spcAft>
              <a:buClr>
                <a:srgbClr val="3F3F3F"/>
              </a:buClr>
              <a:buSzPts val="1800"/>
              <a:buFont typeface="Arial"/>
              <a:buChar char="•"/>
              <a:defRPr sz="18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251" name="Google Shape;251;p16"/>
          <p:cNvSpPr txBox="1">
            <a:spLocks noGrp="1"/>
          </p:cNvSpPr>
          <p:nvPr>
            <p:ph type="ftr" idx="11"/>
          </p:nvPr>
        </p:nvSpPr>
        <p:spPr>
          <a:xfrm>
            <a:off x="431999" y="6188628"/>
            <a:ext cx="8784941" cy="365125"/>
          </a:xfrm>
          <a:prstGeom prst="rect">
            <a:avLst/>
          </a:prstGeom>
          <a:noFill/>
          <a:ln>
            <a:noFill/>
          </a:ln>
        </p:spPr>
        <p:txBody>
          <a:bodyPr spcFirstLastPara="1" wrap="square" lIns="0" tIns="0" rIns="0" bIns="0" anchor="ctr" anchorCtr="0"/>
          <a:lstStyle>
            <a:lvl1pPr marR="0" lvl="0" algn="l" rtl="0">
              <a:spcBef>
                <a:spcPts val="0"/>
              </a:spcBef>
              <a:spcAft>
                <a:spcPts val="0"/>
              </a:spcAft>
              <a:buSzPts val="1400"/>
              <a:buNone/>
              <a:defRPr sz="1200" b="0" i="0" u="none" strike="noStrike" cap="none">
                <a:solidFill>
                  <a:srgbClr val="3F3F3F"/>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200" b="0" i="0" u="none" strike="noStrike" kern="0" cap="none" spc="0" normalizeH="0" baseline="0" noProof="0">
              <a:ln>
                <a:noFill/>
              </a:ln>
              <a:solidFill>
                <a:srgbClr val="3F3F3F"/>
              </a:solidFill>
              <a:effectLst/>
              <a:uLnTx/>
              <a:uFillTx/>
              <a:latin typeface="Calibri"/>
              <a:cs typeface="Calibri"/>
              <a:sym typeface="Calibri"/>
            </a:endParaRPr>
          </a:p>
        </p:txBody>
      </p:sp>
      <p:sp>
        <p:nvSpPr>
          <p:cNvPr id="252" name="Google Shape;252;p16"/>
          <p:cNvSpPr>
            <a:spLocks noGrp="1"/>
          </p:cNvSpPr>
          <p:nvPr>
            <p:ph type="sldNum" idx="12"/>
          </p:nvPr>
        </p:nvSpPr>
        <p:spPr>
          <a:xfrm>
            <a:off x="11496369" y="6155190"/>
            <a:ext cx="432000" cy="432000"/>
          </a:xfrm>
          <a:prstGeom prst="ellipse">
            <a:avLst/>
          </a:prstGeom>
          <a:noFill/>
          <a:ln w="9525" cap="flat" cmpd="sng">
            <a:solidFill>
              <a:schemeClr val="accent1"/>
            </a:solidFill>
            <a:prstDash val="solid"/>
            <a:round/>
            <a:headEnd type="none" w="sm" len="sm"/>
            <a:tailEnd type="none" w="sm" len="sm"/>
          </a:ln>
        </p:spPr>
        <p:txBody>
          <a:bodyPr spcFirstLastPara="1" wrap="square" lIns="0" tIns="0" rIns="0" bIns="0" anchor="ctr" anchorCtr="0">
            <a:noAutofit/>
          </a:bodyPr>
          <a:lstStyle>
            <a:lvl1pPr marL="0" marR="0" lvl="0" indent="0" algn="ctr" rtl="0">
              <a:spcBef>
                <a:spcPts val="0"/>
              </a:spcBef>
              <a:buNone/>
              <a:defRPr sz="1200" b="1" i="1" u="none" strike="noStrike" cap="none">
                <a:solidFill>
                  <a:srgbClr val="3F3F3F"/>
                </a:solidFill>
                <a:latin typeface="Rockwell"/>
                <a:ea typeface="Rockwell"/>
                <a:cs typeface="Rockwell"/>
                <a:sym typeface="Rockwell"/>
              </a:defRPr>
            </a:lvl1pPr>
            <a:lvl2pPr marL="0" marR="0" lvl="1" indent="0" algn="ctr" rtl="0">
              <a:spcBef>
                <a:spcPts val="0"/>
              </a:spcBef>
              <a:buNone/>
              <a:defRPr sz="1200" b="1" i="1" u="none" strike="noStrike" cap="none">
                <a:solidFill>
                  <a:srgbClr val="3F3F3F"/>
                </a:solidFill>
                <a:latin typeface="Rockwell"/>
                <a:ea typeface="Rockwell"/>
                <a:cs typeface="Rockwell"/>
                <a:sym typeface="Rockwell"/>
              </a:defRPr>
            </a:lvl2pPr>
            <a:lvl3pPr marL="0" marR="0" lvl="2" indent="0" algn="ctr" rtl="0">
              <a:spcBef>
                <a:spcPts val="0"/>
              </a:spcBef>
              <a:buNone/>
              <a:defRPr sz="1200" b="1" i="1" u="none" strike="noStrike" cap="none">
                <a:solidFill>
                  <a:srgbClr val="3F3F3F"/>
                </a:solidFill>
                <a:latin typeface="Rockwell"/>
                <a:ea typeface="Rockwell"/>
                <a:cs typeface="Rockwell"/>
                <a:sym typeface="Rockwell"/>
              </a:defRPr>
            </a:lvl3pPr>
            <a:lvl4pPr marL="0" marR="0" lvl="3" indent="0" algn="ctr" rtl="0">
              <a:spcBef>
                <a:spcPts val="0"/>
              </a:spcBef>
              <a:buNone/>
              <a:defRPr sz="1200" b="1" i="1" u="none" strike="noStrike" cap="none">
                <a:solidFill>
                  <a:srgbClr val="3F3F3F"/>
                </a:solidFill>
                <a:latin typeface="Rockwell"/>
                <a:ea typeface="Rockwell"/>
                <a:cs typeface="Rockwell"/>
                <a:sym typeface="Rockwell"/>
              </a:defRPr>
            </a:lvl4pPr>
            <a:lvl5pPr marL="0" marR="0" lvl="4" indent="0" algn="ctr" rtl="0">
              <a:spcBef>
                <a:spcPts val="0"/>
              </a:spcBef>
              <a:buNone/>
              <a:defRPr sz="1200" b="1" i="1" u="none" strike="noStrike" cap="none">
                <a:solidFill>
                  <a:srgbClr val="3F3F3F"/>
                </a:solidFill>
                <a:latin typeface="Rockwell"/>
                <a:ea typeface="Rockwell"/>
                <a:cs typeface="Rockwell"/>
                <a:sym typeface="Rockwell"/>
              </a:defRPr>
            </a:lvl5pPr>
            <a:lvl6pPr marL="0" marR="0" lvl="5" indent="0" algn="ctr" rtl="0">
              <a:spcBef>
                <a:spcPts val="0"/>
              </a:spcBef>
              <a:buNone/>
              <a:defRPr sz="1200" b="1" i="1" u="none" strike="noStrike" cap="none">
                <a:solidFill>
                  <a:srgbClr val="3F3F3F"/>
                </a:solidFill>
                <a:latin typeface="Rockwell"/>
                <a:ea typeface="Rockwell"/>
                <a:cs typeface="Rockwell"/>
                <a:sym typeface="Rockwell"/>
              </a:defRPr>
            </a:lvl6pPr>
            <a:lvl7pPr marL="0" marR="0" lvl="6" indent="0" algn="ctr" rtl="0">
              <a:spcBef>
                <a:spcPts val="0"/>
              </a:spcBef>
              <a:buNone/>
              <a:defRPr sz="1200" b="1" i="1" u="none" strike="noStrike" cap="none">
                <a:solidFill>
                  <a:srgbClr val="3F3F3F"/>
                </a:solidFill>
                <a:latin typeface="Rockwell"/>
                <a:ea typeface="Rockwell"/>
                <a:cs typeface="Rockwell"/>
                <a:sym typeface="Rockwell"/>
              </a:defRPr>
            </a:lvl7pPr>
            <a:lvl8pPr marL="0" marR="0" lvl="7" indent="0" algn="ctr" rtl="0">
              <a:spcBef>
                <a:spcPts val="0"/>
              </a:spcBef>
              <a:buNone/>
              <a:defRPr sz="1200" b="1" i="1" u="none" strike="noStrike" cap="none">
                <a:solidFill>
                  <a:srgbClr val="3F3F3F"/>
                </a:solidFill>
                <a:latin typeface="Rockwell"/>
                <a:ea typeface="Rockwell"/>
                <a:cs typeface="Rockwell"/>
                <a:sym typeface="Rockwell"/>
              </a:defRPr>
            </a:lvl8pPr>
            <a:lvl9pPr marL="0" marR="0" lvl="8" indent="0" algn="ctr" rtl="0">
              <a:spcBef>
                <a:spcPts val="0"/>
              </a:spcBef>
              <a:buNone/>
              <a:defRPr sz="1200" b="1" i="1" u="none" strike="noStrike" cap="none">
                <a:solidFill>
                  <a:srgbClr val="3F3F3F"/>
                </a:solidFill>
                <a:latin typeface="Rockwell"/>
                <a:ea typeface="Rockwell"/>
                <a:cs typeface="Rockwell"/>
                <a:sym typeface="Rockwell"/>
              </a:defRPr>
            </a:lvl9p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n-US" sz="1200" b="1" i="1" u="none" strike="noStrike" kern="0" cap="none" spc="0" normalizeH="0" baseline="0" noProof="0">
                <a:ln>
                  <a:noFill/>
                </a:ln>
                <a:solidFill>
                  <a:srgbClr val="3F3F3F"/>
                </a:solidFill>
                <a:effectLst/>
                <a:uLnTx/>
                <a:uFillTx/>
                <a:latin typeface="Rockwell"/>
                <a:sym typeface="Rockwell"/>
              </a:rPr>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t>‹#›</a:t>
            </a:fld>
            <a:endParaRPr kumimoji="0" sz="1200" b="1" i="1" u="none" strike="noStrike" kern="0" cap="none" spc="0" normalizeH="0" baseline="0" noProof="0">
              <a:ln>
                <a:noFill/>
              </a:ln>
              <a:solidFill>
                <a:srgbClr val="3F3F3F"/>
              </a:solidFill>
              <a:effectLst/>
              <a:uLnTx/>
              <a:uFillTx/>
              <a:latin typeface="Rockwell"/>
              <a:sym typeface="Rockwell"/>
            </a:endParaRPr>
          </a:p>
        </p:txBody>
      </p:sp>
      <p:sp>
        <p:nvSpPr>
          <p:cNvPr id="253" name="Google Shape;253;p16"/>
          <p:cNvSpPr txBox="1">
            <a:spLocks noGrp="1"/>
          </p:cNvSpPr>
          <p:nvPr>
            <p:ph type="body" idx="2"/>
          </p:nvPr>
        </p:nvSpPr>
        <p:spPr>
          <a:xfrm>
            <a:off x="4301550" y="1152000"/>
            <a:ext cx="3600450" cy="5038725"/>
          </a:xfrm>
          <a:prstGeom prst="rect">
            <a:avLst/>
          </a:prstGeom>
          <a:noFill/>
          <a:ln>
            <a:noFill/>
          </a:ln>
        </p:spPr>
        <p:txBody>
          <a:bodyPr spcFirstLastPara="1" wrap="square" lIns="0" tIns="0" rIns="0" bIns="0" anchor="t" anchorCtr="0"/>
          <a:lstStyle>
            <a:lvl1pPr marL="457200" marR="0" lvl="0" indent="-342900" algn="l" rtl="0">
              <a:lnSpc>
                <a:spcPct val="90000"/>
              </a:lnSpc>
              <a:spcBef>
                <a:spcPts val="1000"/>
              </a:spcBef>
              <a:spcAft>
                <a:spcPts val="0"/>
              </a:spcAft>
              <a:buClr>
                <a:srgbClr val="3F3F3F"/>
              </a:buClr>
              <a:buSzPts val="1800"/>
              <a:buFont typeface="Arial"/>
              <a:buChar char="•"/>
              <a:defRPr sz="18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254" name="Google Shape;254;p16"/>
          <p:cNvSpPr txBox="1">
            <a:spLocks noGrp="1"/>
          </p:cNvSpPr>
          <p:nvPr>
            <p:ph type="body" idx="3"/>
          </p:nvPr>
        </p:nvSpPr>
        <p:spPr>
          <a:xfrm>
            <a:off x="8171550" y="1152000"/>
            <a:ext cx="3600450" cy="5038725"/>
          </a:xfrm>
          <a:prstGeom prst="rect">
            <a:avLst/>
          </a:prstGeom>
          <a:noFill/>
          <a:ln>
            <a:noFill/>
          </a:ln>
        </p:spPr>
        <p:txBody>
          <a:bodyPr spcFirstLastPara="1" wrap="square" lIns="0" tIns="0" rIns="0" bIns="0" anchor="t" anchorCtr="0"/>
          <a:lstStyle>
            <a:lvl1pPr marL="457200" marR="0" lvl="0" indent="-342900" algn="l" rtl="0">
              <a:lnSpc>
                <a:spcPct val="90000"/>
              </a:lnSpc>
              <a:spcBef>
                <a:spcPts val="1000"/>
              </a:spcBef>
              <a:spcAft>
                <a:spcPts val="0"/>
              </a:spcAft>
              <a:buClr>
                <a:srgbClr val="3F3F3F"/>
              </a:buClr>
              <a:buSzPts val="1800"/>
              <a:buFont typeface="Arial"/>
              <a:buChar char="•"/>
              <a:defRPr sz="18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Tree>
    <p:extLst>
      <p:ext uri="{BB962C8B-B14F-4D97-AF65-F5344CB8AC3E}">
        <p14:creationId xmlns:p14="http://schemas.microsoft.com/office/powerpoint/2010/main" val="2901054414"/>
      </p:ext>
    </p:extLst>
  </p:cSld>
  <p:clrMapOvr>
    <a:masterClrMapping/>
  </p:clrMapOvr>
</p:sldLayout>
</file>

<file path=ppt/slideLayouts/slideLayout274.xml><?xml version="1.0" encoding="utf-8"?>
<p:sldLayout xmlns:a="http://schemas.openxmlformats.org/drawingml/2006/main" xmlns:r="http://schemas.openxmlformats.org/officeDocument/2006/relationships" xmlns:p="http://schemas.openxmlformats.org/presentationml/2006/main" matchingName="5 Column">
  <p:cSld name="5 Column">
    <p:spTree>
      <p:nvGrpSpPr>
        <p:cNvPr id="1" name="Shape 255"/>
        <p:cNvGrpSpPr/>
        <p:nvPr/>
      </p:nvGrpSpPr>
      <p:grpSpPr>
        <a:xfrm>
          <a:off x="0" y="0"/>
          <a:ext cx="0" cy="0"/>
          <a:chOff x="0" y="0"/>
          <a:chExt cx="0" cy="0"/>
        </a:xfrm>
      </p:grpSpPr>
      <p:sp>
        <p:nvSpPr>
          <p:cNvPr id="256" name="Google Shape;256;p17"/>
          <p:cNvSpPr txBox="1">
            <a:spLocks noGrp="1"/>
          </p:cNvSpPr>
          <p:nvPr>
            <p:ph type="title"/>
          </p:nvPr>
        </p:nvSpPr>
        <p:spPr>
          <a:xfrm>
            <a:off x="432000" y="432000"/>
            <a:ext cx="11340000" cy="432000"/>
          </a:xfrm>
          <a:prstGeom prst="rect">
            <a:avLst/>
          </a:prstGeom>
          <a:noFill/>
          <a:ln>
            <a:noFill/>
          </a:ln>
        </p:spPr>
        <p:txBody>
          <a:bodyPr spcFirstLastPara="1" wrap="square" lIns="0" tIns="0" rIns="0" bIns="0" anchor="ctr" anchorCtr="0"/>
          <a:lstStyle>
            <a:lvl1pPr marR="0" lvl="0" algn="l" rtl="0">
              <a:lnSpc>
                <a:spcPct val="90000"/>
              </a:lnSpc>
              <a:spcBef>
                <a:spcPts val="0"/>
              </a:spcBef>
              <a:spcAft>
                <a:spcPts val="0"/>
              </a:spcAft>
              <a:buClr>
                <a:srgbClr val="3F3F3F"/>
              </a:buClr>
              <a:buSzPts val="4800"/>
              <a:buFont typeface="Economica"/>
              <a:buNone/>
              <a:defRPr sz="4800" b="0" i="0" u="none" strike="noStrike" cap="none">
                <a:solidFill>
                  <a:srgbClr val="3F3F3F"/>
                </a:solidFill>
                <a:latin typeface="Economica"/>
                <a:ea typeface="Economica"/>
                <a:cs typeface="Economica"/>
                <a:sym typeface="Economica"/>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endParaRPr/>
          </a:p>
        </p:txBody>
      </p:sp>
      <p:sp>
        <p:nvSpPr>
          <p:cNvPr id="257" name="Google Shape;257;p17"/>
          <p:cNvSpPr txBox="1">
            <a:spLocks noGrp="1"/>
          </p:cNvSpPr>
          <p:nvPr>
            <p:ph type="body" idx="1"/>
          </p:nvPr>
        </p:nvSpPr>
        <p:spPr>
          <a:xfrm>
            <a:off x="432000" y="1152000"/>
            <a:ext cx="2160000" cy="5039250"/>
          </a:xfrm>
          <a:prstGeom prst="rect">
            <a:avLst/>
          </a:prstGeom>
          <a:noFill/>
          <a:ln>
            <a:noFill/>
          </a:ln>
        </p:spPr>
        <p:txBody>
          <a:bodyPr spcFirstLastPara="1" wrap="square" lIns="0" tIns="0" rIns="0" bIns="0" anchor="t" anchorCtr="0"/>
          <a:lstStyle>
            <a:lvl1pPr marL="457200" marR="0" lvl="0" indent="-342900" algn="l" rtl="0">
              <a:lnSpc>
                <a:spcPct val="90000"/>
              </a:lnSpc>
              <a:spcBef>
                <a:spcPts val="1000"/>
              </a:spcBef>
              <a:spcAft>
                <a:spcPts val="0"/>
              </a:spcAft>
              <a:buClr>
                <a:srgbClr val="3F3F3F"/>
              </a:buClr>
              <a:buSzPts val="1800"/>
              <a:buFont typeface="Arial"/>
              <a:buChar char="•"/>
              <a:defRPr sz="18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258" name="Google Shape;258;p17"/>
          <p:cNvSpPr txBox="1">
            <a:spLocks noGrp="1"/>
          </p:cNvSpPr>
          <p:nvPr>
            <p:ph type="ftr" idx="11"/>
          </p:nvPr>
        </p:nvSpPr>
        <p:spPr>
          <a:xfrm>
            <a:off x="431999" y="6188628"/>
            <a:ext cx="8784941" cy="365125"/>
          </a:xfrm>
          <a:prstGeom prst="rect">
            <a:avLst/>
          </a:prstGeom>
          <a:noFill/>
          <a:ln>
            <a:noFill/>
          </a:ln>
        </p:spPr>
        <p:txBody>
          <a:bodyPr spcFirstLastPara="1" wrap="square" lIns="0" tIns="0" rIns="0" bIns="0" anchor="ctr" anchorCtr="0"/>
          <a:lstStyle>
            <a:lvl1pPr marR="0" lvl="0" algn="l" rtl="0">
              <a:spcBef>
                <a:spcPts val="0"/>
              </a:spcBef>
              <a:spcAft>
                <a:spcPts val="0"/>
              </a:spcAft>
              <a:buSzPts val="1400"/>
              <a:buNone/>
              <a:defRPr sz="1200" b="0" i="0" u="none" strike="noStrike" cap="none">
                <a:solidFill>
                  <a:srgbClr val="3F3F3F"/>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200" b="0" i="0" u="none" strike="noStrike" kern="0" cap="none" spc="0" normalizeH="0" baseline="0" noProof="0">
              <a:ln>
                <a:noFill/>
              </a:ln>
              <a:solidFill>
                <a:srgbClr val="3F3F3F"/>
              </a:solidFill>
              <a:effectLst/>
              <a:uLnTx/>
              <a:uFillTx/>
              <a:latin typeface="Calibri"/>
              <a:cs typeface="Calibri"/>
              <a:sym typeface="Calibri"/>
            </a:endParaRPr>
          </a:p>
        </p:txBody>
      </p:sp>
      <p:sp>
        <p:nvSpPr>
          <p:cNvPr id="259" name="Google Shape;259;p17"/>
          <p:cNvSpPr>
            <a:spLocks noGrp="1"/>
          </p:cNvSpPr>
          <p:nvPr>
            <p:ph type="sldNum" idx="12"/>
          </p:nvPr>
        </p:nvSpPr>
        <p:spPr>
          <a:xfrm>
            <a:off x="11496369" y="6155190"/>
            <a:ext cx="432000" cy="432000"/>
          </a:xfrm>
          <a:prstGeom prst="ellipse">
            <a:avLst/>
          </a:prstGeom>
          <a:noFill/>
          <a:ln w="9525" cap="flat" cmpd="sng">
            <a:solidFill>
              <a:schemeClr val="accent1"/>
            </a:solidFill>
            <a:prstDash val="solid"/>
            <a:round/>
            <a:headEnd type="none" w="sm" len="sm"/>
            <a:tailEnd type="none" w="sm" len="sm"/>
          </a:ln>
        </p:spPr>
        <p:txBody>
          <a:bodyPr spcFirstLastPara="1" wrap="square" lIns="0" tIns="0" rIns="0" bIns="0" anchor="ctr" anchorCtr="0">
            <a:noAutofit/>
          </a:bodyPr>
          <a:lstStyle>
            <a:lvl1pPr marL="0" marR="0" lvl="0" indent="0" algn="ctr" rtl="0">
              <a:spcBef>
                <a:spcPts val="0"/>
              </a:spcBef>
              <a:buNone/>
              <a:defRPr sz="1200" b="1" i="1" u="none" strike="noStrike" cap="none">
                <a:solidFill>
                  <a:srgbClr val="3F3F3F"/>
                </a:solidFill>
                <a:latin typeface="Rockwell"/>
                <a:ea typeface="Rockwell"/>
                <a:cs typeface="Rockwell"/>
                <a:sym typeface="Rockwell"/>
              </a:defRPr>
            </a:lvl1pPr>
            <a:lvl2pPr marL="0" marR="0" lvl="1" indent="0" algn="ctr" rtl="0">
              <a:spcBef>
                <a:spcPts val="0"/>
              </a:spcBef>
              <a:buNone/>
              <a:defRPr sz="1200" b="1" i="1" u="none" strike="noStrike" cap="none">
                <a:solidFill>
                  <a:srgbClr val="3F3F3F"/>
                </a:solidFill>
                <a:latin typeface="Rockwell"/>
                <a:ea typeface="Rockwell"/>
                <a:cs typeface="Rockwell"/>
                <a:sym typeface="Rockwell"/>
              </a:defRPr>
            </a:lvl2pPr>
            <a:lvl3pPr marL="0" marR="0" lvl="2" indent="0" algn="ctr" rtl="0">
              <a:spcBef>
                <a:spcPts val="0"/>
              </a:spcBef>
              <a:buNone/>
              <a:defRPr sz="1200" b="1" i="1" u="none" strike="noStrike" cap="none">
                <a:solidFill>
                  <a:srgbClr val="3F3F3F"/>
                </a:solidFill>
                <a:latin typeface="Rockwell"/>
                <a:ea typeface="Rockwell"/>
                <a:cs typeface="Rockwell"/>
                <a:sym typeface="Rockwell"/>
              </a:defRPr>
            </a:lvl3pPr>
            <a:lvl4pPr marL="0" marR="0" lvl="3" indent="0" algn="ctr" rtl="0">
              <a:spcBef>
                <a:spcPts val="0"/>
              </a:spcBef>
              <a:buNone/>
              <a:defRPr sz="1200" b="1" i="1" u="none" strike="noStrike" cap="none">
                <a:solidFill>
                  <a:srgbClr val="3F3F3F"/>
                </a:solidFill>
                <a:latin typeface="Rockwell"/>
                <a:ea typeface="Rockwell"/>
                <a:cs typeface="Rockwell"/>
                <a:sym typeface="Rockwell"/>
              </a:defRPr>
            </a:lvl4pPr>
            <a:lvl5pPr marL="0" marR="0" lvl="4" indent="0" algn="ctr" rtl="0">
              <a:spcBef>
                <a:spcPts val="0"/>
              </a:spcBef>
              <a:buNone/>
              <a:defRPr sz="1200" b="1" i="1" u="none" strike="noStrike" cap="none">
                <a:solidFill>
                  <a:srgbClr val="3F3F3F"/>
                </a:solidFill>
                <a:latin typeface="Rockwell"/>
                <a:ea typeface="Rockwell"/>
                <a:cs typeface="Rockwell"/>
                <a:sym typeface="Rockwell"/>
              </a:defRPr>
            </a:lvl5pPr>
            <a:lvl6pPr marL="0" marR="0" lvl="5" indent="0" algn="ctr" rtl="0">
              <a:spcBef>
                <a:spcPts val="0"/>
              </a:spcBef>
              <a:buNone/>
              <a:defRPr sz="1200" b="1" i="1" u="none" strike="noStrike" cap="none">
                <a:solidFill>
                  <a:srgbClr val="3F3F3F"/>
                </a:solidFill>
                <a:latin typeface="Rockwell"/>
                <a:ea typeface="Rockwell"/>
                <a:cs typeface="Rockwell"/>
                <a:sym typeface="Rockwell"/>
              </a:defRPr>
            </a:lvl6pPr>
            <a:lvl7pPr marL="0" marR="0" lvl="6" indent="0" algn="ctr" rtl="0">
              <a:spcBef>
                <a:spcPts val="0"/>
              </a:spcBef>
              <a:buNone/>
              <a:defRPr sz="1200" b="1" i="1" u="none" strike="noStrike" cap="none">
                <a:solidFill>
                  <a:srgbClr val="3F3F3F"/>
                </a:solidFill>
                <a:latin typeface="Rockwell"/>
                <a:ea typeface="Rockwell"/>
                <a:cs typeface="Rockwell"/>
                <a:sym typeface="Rockwell"/>
              </a:defRPr>
            </a:lvl7pPr>
            <a:lvl8pPr marL="0" marR="0" lvl="7" indent="0" algn="ctr" rtl="0">
              <a:spcBef>
                <a:spcPts val="0"/>
              </a:spcBef>
              <a:buNone/>
              <a:defRPr sz="1200" b="1" i="1" u="none" strike="noStrike" cap="none">
                <a:solidFill>
                  <a:srgbClr val="3F3F3F"/>
                </a:solidFill>
                <a:latin typeface="Rockwell"/>
                <a:ea typeface="Rockwell"/>
                <a:cs typeface="Rockwell"/>
                <a:sym typeface="Rockwell"/>
              </a:defRPr>
            </a:lvl8pPr>
            <a:lvl9pPr marL="0" marR="0" lvl="8" indent="0" algn="ctr" rtl="0">
              <a:spcBef>
                <a:spcPts val="0"/>
              </a:spcBef>
              <a:buNone/>
              <a:defRPr sz="1200" b="1" i="1" u="none" strike="noStrike" cap="none">
                <a:solidFill>
                  <a:srgbClr val="3F3F3F"/>
                </a:solidFill>
                <a:latin typeface="Rockwell"/>
                <a:ea typeface="Rockwell"/>
                <a:cs typeface="Rockwell"/>
                <a:sym typeface="Rockwell"/>
              </a:defRPr>
            </a:lvl9p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n-US" sz="1200" b="1" i="1" u="none" strike="noStrike" kern="0" cap="none" spc="0" normalizeH="0" baseline="0" noProof="0">
                <a:ln>
                  <a:noFill/>
                </a:ln>
                <a:solidFill>
                  <a:srgbClr val="3F3F3F"/>
                </a:solidFill>
                <a:effectLst/>
                <a:uLnTx/>
                <a:uFillTx/>
                <a:latin typeface="Rockwell"/>
                <a:sym typeface="Rockwell"/>
              </a:rPr>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t>‹#›</a:t>
            </a:fld>
            <a:endParaRPr kumimoji="0" sz="1200" b="1" i="1" u="none" strike="noStrike" kern="0" cap="none" spc="0" normalizeH="0" baseline="0" noProof="0">
              <a:ln>
                <a:noFill/>
              </a:ln>
              <a:solidFill>
                <a:srgbClr val="3F3F3F"/>
              </a:solidFill>
              <a:effectLst/>
              <a:uLnTx/>
              <a:uFillTx/>
              <a:latin typeface="Rockwell"/>
              <a:sym typeface="Rockwell"/>
            </a:endParaRPr>
          </a:p>
        </p:txBody>
      </p:sp>
      <p:sp>
        <p:nvSpPr>
          <p:cNvPr id="260" name="Google Shape;260;p17"/>
          <p:cNvSpPr txBox="1">
            <a:spLocks noGrp="1"/>
          </p:cNvSpPr>
          <p:nvPr>
            <p:ph type="body" idx="2"/>
          </p:nvPr>
        </p:nvSpPr>
        <p:spPr>
          <a:xfrm>
            <a:off x="2726412" y="1152525"/>
            <a:ext cx="2160588" cy="5038725"/>
          </a:xfrm>
          <a:prstGeom prst="rect">
            <a:avLst/>
          </a:prstGeom>
          <a:noFill/>
          <a:ln>
            <a:noFill/>
          </a:ln>
        </p:spPr>
        <p:txBody>
          <a:bodyPr spcFirstLastPara="1" wrap="square" lIns="0" tIns="0" rIns="0" bIns="0" anchor="t" anchorCtr="0"/>
          <a:lstStyle>
            <a:lvl1pPr marL="457200" marR="0" lvl="0" indent="-342900" algn="l" rtl="0">
              <a:lnSpc>
                <a:spcPct val="90000"/>
              </a:lnSpc>
              <a:spcBef>
                <a:spcPts val="1000"/>
              </a:spcBef>
              <a:spcAft>
                <a:spcPts val="0"/>
              </a:spcAft>
              <a:buClr>
                <a:srgbClr val="3F3F3F"/>
              </a:buClr>
              <a:buSzPts val="1800"/>
              <a:buFont typeface="Arial"/>
              <a:buChar char="•"/>
              <a:defRPr sz="18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261" name="Google Shape;261;p17"/>
          <p:cNvSpPr txBox="1">
            <a:spLocks noGrp="1"/>
          </p:cNvSpPr>
          <p:nvPr>
            <p:ph type="body" idx="3"/>
          </p:nvPr>
        </p:nvSpPr>
        <p:spPr>
          <a:xfrm>
            <a:off x="5021412" y="1152525"/>
            <a:ext cx="2160588" cy="5038725"/>
          </a:xfrm>
          <a:prstGeom prst="rect">
            <a:avLst/>
          </a:prstGeom>
          <a:noFill/>
          <a:ln>
            <a:noFill/>
          </a:ln>
        </p:spPr>
        <p:txBody>
          <a:bodyPr spcFirstLastPara="1" wrap="square" lIns="0" tIns="0" rIns="0" bIns="0" anchor="t" anchorCtr="0"/>
          <a:lstStyle>
            <a:lvl1pPr marL="457200" marR="0" lvl="0" indent="-342900" algn="l" rtl="0">
              <a:lnSpc>
                <a:spcPct val="90000"/>
              </a:lnSpc>
              <a:spcBef>
                <a:spcPts val="1000"/>
              </a:spcBef>
              <a:spcAft>
                <a:spcPts val="0"/>
              </a:spcAft>
              <a:buClr>
                <a:srgbClr val="3F3F3F"/>
              </a:buClr>
              <a:buSzPts val="1800"/>
              <a:buFont typeface="Arial"/>
              <a:buChar char="•"/>
              <a:defRPr sz="18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262" name="Google Shape;262;p17"/>
          <p:cNvSpPr txBox="1">
            <a:spLocks noGrp="1"/>
          </p:cNvSpPr>
          <p:nvPr>
            <p:ph type="body" idx="4"/>
          </p:nvPr>
        </p:nvSpPr>
        <p:spPr>
          <a:xfrm>
            <a:off x="7316412" y="1148060"/>
            <a:ext cx="2160588" cy="5038725"/>
          </a:xfrm>
          <a:prstGeom prst="rect">
            <a:avLst/>
          </a:prstGeom>
          <a:noFill/>
          <a:ln>
            <a:noFill/>
          </a:ln>
        </p:spPr>
        <p:txBody>
          <a:bodyPr spcFirstLastPara="1" wrap="square" lIns="0" tIns="0" rIns="0" bIns="0" anchor="t" anchorCtr="0"/>
          <a:lstStyle>
            <a:lvl1pPr marL="457200" marR="0" lvl="0" indent="-342900" algn="l" rtl="0">
              <a:lnSpc>
                <a:spcPct val="90000"/>
              </a:lnSpc>
              <a:spcBef>
                <a:spcPts val="1000"/>
              </a:spcBef>
              <a:spcAft>
                <a:spcPts val="0"/>
              </a:spcAft>
              <a:buClr>
                <a:srgbClr val="3F3F3F"/>
              </a:buClr>
              <a:buSzPts val="1800"/>
              <a:buFont typeface="Arial"/>
              <a:buChar char="•"/>
              <a:defRPr sz="18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263" name="Google Shape;263;p17"/>
          <p:cNvSpPr txBox="1">
            <a:spLocks noGrp="1"/>
          </p:cNvSpPr>
          <p:nvPr>
            <p:ph type="body" idx="5"/>
          </p:nvPr>
        </p:nvSpPr>
        <p:spPr>
          <a:xfrm>
            <a:off x="9611412" y="1152525"/>
            <a:ext cx="2160588" cy="5038725"/>
          </a:xfrm>
          <a:prstGeom prst="rect">
            <a:avLst/>
          </a:prstGeom>
          <a:noFill/>
          <a:ln>
            <a:noFill/>
          </a:ln>
        </p:spPr>
        <p:txBody>
          <a:bodyPr spcFirstLastPara="1" wrap="square" lIns="0" tIns="0" rIns="0" bIns="0" anchor="t" anchorCtr="0"/>
          <a:lstStyle>
            <a:lvl1pPr marL="457200" marR="0" lvl="0" indent="-342900" algn="l" rtl="0">
              <a:lnSpc>
                <a:spcPct val="90000"/>
              </a:lnSpc>
              <a:spcBef>
                <a:spcPts val="1000"/>
              </a:spcBef>
              <a:spcAft>
                <a:spcPts val="0"/>
              </a:spcAft>
              <a:buClr>
                <a:srgbClr val="3F3F3F"/>
              </a:buClr>
              <a:buSzPts val="1800"/>
              <a:buFont typeface="Arial"/>
              <a:buChar char="•"/>
              <a:defRPr sz="18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Tree>
    <p:extLst>
      <p:ext uri="{BB962C8B-B14F-4D97-AF65-F5344CB8AC3E}">
        <p14:creationId xmlns:p14="http://schemas.microsoft.com/office/powerpoint/2010/main" val="1816562426"/>
      </p:ext>
    </p:extLst>
  </p:cSld>
  <p:clrMapOvr>
    <a:masterClrMapping/>
  </p:clrMapOvr>
</p:sldLayout>
</file>

<file path=ppt/slideLayouts/slideLayout275.xml><?xml version="1.0" encoding="utf-8"?>
<p:sldLayout xmlns:a="http://schemas.openxmlformats.org/drawingml/2006/main" xmlns:r="http://schemas.openxmlformats.org/officeDocument/2006/relationships" xmlns:p="http://schemas.openxmlformats.org/presentationml/2006/main" matchingName="3_3 x Image Bullets Right">
  <p:cSld name="3_3 x Image Bullets Right">
    <p:spTree>
      <p:nvGrpSpPr>
        <p:cNvPr id="1" name="Shape 264"/>
        <p:cNvGrpSpPr/>
        <p:nvPr/>
      </p:nvGrpSpPr>
      <p:grpSpPr>
        <a:xfrm>
          <a:off x="0" y="0"/>
          <a:ext cx="0" cy="0"/>
          <a:chOff x="0" y="0"/>
          <a:chExt cx="0" cy="0"/>
        </a:xfrm>
      </p:grpSpPr>
      <p:sp>
        <p:nvSpPr>
          <p:cNvPr id="265" name="Google Shape;265;p18"/>
          <p:cNvSpPr/>
          <p:nvPr/>
        </p:nvSpPr>
        <p:spPr>
          <a:xfrm>
            <a:off x="7065918" y="1366589"/>
            <a:ext cx="1371600" cy="1371600"/>
          </a:xfrm>
          <a:prstGeom prst="ellipse">
            <a:avLst/>
          </a:pr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66" name="Google Shape;266;p18"/>
          <p:cNvSpPr/>
          <p:nvPr/>
        </p:nvSpPr>
        <p:spPr>
          <a:xfrm>
            <a:off x="7065918" y="2931225"/>
            <a:ext cx="1371600" cy="1371600"/>
          </a:xfrm>
          <a:prstGeom prst="ellipse">
            <a:avLst/>
          </a:pr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67" name="Google Shape;267;p18"/>
          <p:cNvSpPr/>
          <p:nvPr/>
        </p:nvSpPr>
        <p:spPr>
          <a:xfrm>
            <a:off x="7065918" y="4495861"/>
            <a:ext cx="1371600" cy="1371600"/>
          </a:xfrm>
          <a:prstGeom prst="ellipse">
            <a:avLst/>
          </a:pr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68" name="Google Shape;268;p18"/>
          <p:cNvSpPr/>
          <p:nvPr/>
        </p:nvSpPr>
        <p:spPr>
          <a:xfrm>
            <a:off x="105351" y="86714"/>
            <a:ext cx="6208363" cy="6684572"/>
          </a:xfrm>
          <a:prstGeom prst="rect">
            <a:avLst/>
          </a:prstGeom>
          <a:gradFill>
            <a:gsLst>
              <a:gs pos="0">
                <a:srgbClr val="000000">
                  <a:alpha val="0"/>
                </a:srgbClr>
              </a:gs>
              <a:gs pos="100000">
                <a:srgbClr val="000000">
                  <a:alpha val="30980"/>
                </a:srgbClr>
              </a:gs>
            </a:gsLst>
            <a:lin ang="12600000" scaled="0"/>
          </a:gra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69" name="Google Shape;269;p18"/>
          <p:cNvSpPr>
            <a:spLocks noGrp="1"/>
          </p:cNvSpPr>
          <p:nvPr>
            <p:ph type="pic" idx="2"/>
          </p:nvPr>
        </p:nvSpPr>
        <p:spPr>
          <a:xfrm>
            <a:off x="105351" y="496139"/>
            <a:ext cx="6208364" cy="6275148"/>
          </a:xfrm>
          <a:prstGeom prst="rect">
            <a:avLst/>
          </a:prstGeom>
          <a:solidFill>
            <a:srgbClr val="F2F2F2"/>
          </a:solidFill>
          <a:ln>
            <a:noFill/>
          </a:ln>
        </p:spPr>
        <p:txBody>
          <a:bodyPr spcFirstLastPara="1" wrap="square" lIns="0" tIns="0" rIns="0" bIns="0" anchor="ctr" anchorCtr="0"/>
          <a:lstStyle>
            <a:lvl1pPr marR="0" lvl="0" algn="ctr" rtl="0">
              <a:lnSpc>
                <a:spcPct val="90000"/>
              </a:lnSpc>
              <a:spcBef>
                <a:spcPts val="1000"/>
              </a:spcBef>
              <a:spcAft>
                <a:spcPts val="0"/>
              </a:spcAft>
              <a:buClr>
                <a:srgbClr val="3F3F3F"/>
              </a:buClr>
              <a:buSzPts val="1100"/>
              <a:buFont typeface="Arial"/>
              <a:buNone/>
              <a:defRPr sz="1100" b="0" i="1" u="none" strike="noStrike" cap="none">
                <a:solidFill>
                  <a:srgbClr val="3F3F3F"/>
                </a:solidFill>
                <a:latin typeface="Times New Roman"/>
                <a:ea typeface="Times New Roman"/>
                <a:cs typeface="Times New Roman"/>
                <a:sym typeface="Times New Roman"/>
              </a:defRPr>
            </a:lvl1pPr>
            <a:lvl2pPr marR="0" lvl="1"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R="0" lvl="2"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R="0" lvl="3"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R="0" lvl="4"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R="0" lvl="5"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R="0" lvl="6"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R="0" lvl="7"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R="0" lvl="8"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270" name="Google Shape;270;p18"/>
          <p:cNvSpPr txBox="1">
            <a:spLocks noGrp="1"/>
          </p:cNvSpPr>
          <p:nvPr>
            <p:ph type="title"/>
          </p:nvPr>
        </p:nvSpPr>
        <p:spPr>
          <a:xfrm>
            <a:off x="7068457" y="432000"/>
            <a:ext cx="4703542" cy="432000"/>
          </a:xfrm>
          <a:prstGeom prst="rect">
            <a:avLst/>
          </a:prstGeom>
          <a:noFill/>
          <a:ln>
            <a:noFill/>
          </a:ln>
        </p:spPr>
        <p:txBody>
          <a:bodyPr spcFirstLastPara="1" wrap="square" lIns="0" tIns="0" rIns="0" bIns="0" anchor="ctr" anchorCtr="0"/>
          <a:lstStyle>
            <a:lvl1pPr marR="0" lvl="0" algn="l" rtl="0">
              <a:lnSpc>
                <a:spcPct val="90000"/>
              </a:lnSpc>
              <a:spcBef>
                <a:spcPts val="0"/>
              </a:spcBef>
              <a:spcAft>
                <a:spcPts val="0"/>
              </a:spcAft>
              <a:buClr>
                <a:srgbClr val="3F3F3F"/>
              </a:buClr>
              <a:buSzPts val="4800"/>
              <a:buFont typeface="Economica"/>
              <a:buNone/>
              <a:defRPr sz="4800" b="0" i="0" u="none" strike="noStrike" cap="none">
                <a:solidFill>
                  <a:srgbClr val="3F3F3F"/>
                </a:solidFill>
                <a:latin typeface="Economica"/>
                <a:ea typeface="Economica"/>
                <a:cs typeface="Economica"/>
                <a:sym typeface="Economica"/>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endParaRPr/>
          </a:p>
        </p:txBody>
      </p:sp>
      <p:sp>
        <p:nvSpPr>
          <p:cNvPr id="271" name="Google Shape;271;p18"/>
          <p:cNvSpPr txBox="1">
            <a:spLocks noGrp="1"/>
          </p:cNvSpPr>
          <p:nvPr>
            <p:ph type="ftr" idx="11"/>
          </p:nvPr>
        </p:nvSpPr>
        <p:spPr>
          <a:xfrm>
            <a:off x="431999" y="6188628"/>
            <a:ext cx="8784941" cy="365125"/>
          </a:xfrm>
          <a:prstGeom prst="rect">
            <a:avLst/>
          </a:prstGeom>
          <a:noFill/>
          <a:ln>
            <a:noFill/>
          </a:ln>
        </p:spPr>
        <p:txBody>
          <a:bodyPr spcFirstLastPara="1" wrap="square" lIns="0" tIns="0" rIns="0" bIns="0" anchor="ctr" anchorCtr="0"/>
          <a:lstStyle>
            <a:lvl1pPr marR="0" lvl="0" algn="l" rtl="0">
              <a:spcBef>
                <a:spcPts val="0"/>
              </a:spcBef>
              <a:spcAft>
                <a:spcPts val="0"/>
              </a:spcAft>
              <a:buSzPts val="1400"/>
              <a:buNone/>
              <a:defRPr sz="1200" b="0" i="0" u="none" strike="noStrike" cap="none">
                <a:solidFill>
                  <a:srgbClr val="3F3F3F"/>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200" b="0" i="0" u="none" strike="noStrike" kern="0" cap="none" spc="0" normalizeH="0" baseline="0" noProof="0">
              <a:ln>
                <a:noFill/>
              </a:ln>
              <a:solidFill>
                <a:srgbClr val="3F3F3F"/>
              </a:solidFill>
              <a:effectLst/>
              <a:uLnTx/>
              <a:uFillTx/>
              <a:latin typeface="Calibri"/>
              <a:cs typeface="Calibri"/>
              <a:sym typeface="Calibri"/>
            </a:endParaRPr>
          </a:p>
        </p:txBody>
      </p:sp>
      <p:sp>
        <p:nvSpPr>
          <p:cNvPr id="272" name="Google Shape;272;p18"/>
          <p:cNvSpPr txBox="1">
            <a:spLocks noGrp="1"/>
          </p:cNvSpPr>
          <p:nvPr>
            <p:ph type="body" idx="1"/>
          </p:nvPr>
        </p:nvSpPr>
        <p:spPr>
          <a:xfrm>
            <a:off x="8768283" y="3582825"/>
            <a:ext cx="3002400" cy="720000"/>
          </a:xfrm>
          <a:prstGeom prst="rect">
            <a:avLst/>
          </a:prstGeom>
          <a:noFill/>
          <a:ln>
            <a:noFill/>
          </a:ln>
        </p:spPr>
        <p:txBody>
          <a:bodyPr spcFirstLastPara="1" wrap="square" lIns="0" tIns="0" rIns="0" bIns="0" anchor="t" anchorCtr="0"/>
          <a:lstStyle>
            <a:lvl1pPr marL="457200" marR="0" lvl="0" indent="-228600" algn="l" rtl="0">
              <a:lnSpc>
                <a:spcPct val="90000"/>
              </a:lnSpc>
              <a:spcBef>
                <a:spcPts val="1000"/>
              </a:spcBef>
              <a:spcAft>
                <a:spcPts val="0"/>
              </a:spcAft>
              <a:buClr>
                <a:srgbClr val="3F3F3F"/>
              </a:buClr>
              <a:buSzPts val="1600"/>
              <a:buFont typeface="Arial"/>
              <a:buNone/>
              <a:defRPr sz="16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273" name="Google Shape;273;p18"/>
          <p:cNvSpPr txBox="1">
            <a:spLocks noGrp="1"/>
          </p:cNvSpPr>
          <p:nvPr>
            <p:ph type="body" idx="3"/>
          </p:nvPr>
        </p:nvSpPr>
        <p:spPr>
          <a:xfrm>
            <a:off x="8768283" y="5147461"/>
            <a:ext cx="3002400" cy="720000"/>
          </a:xfrm>
          <a:prstGeom prst="rect">
            <a:avLst/>
          </a:prstGeom>
          <a:noFill/>
          <a:ln>
            <a:noFill/>
          </a:ln>
        </p:spPr>
        <p:txBody>
          <a:bodyPr spcFirstLastPara="1" wrap="square" lIns="0" tIns="0" rIns="0" bIns="0" anchor="t" anchorCtr="0"/>
          <a:lstStyle>
            <a:lvl1pPr marL="457200" marR="0" lvl="0" indent="-228600" algn="l" rtl="0">
              <a:lnSpc>
                <a:spcPct val="90000"/>
              </a:lnSpc>
              <a:spcBef>
                <a:spcPts val="1000"/>
              </a:spcBef>
              <a:spcAft>
                <a:spcPts val="0"/>
              </a:spcAft>
              <a:buClr>
                <a:srgbClr val="3F3F3F"/>
              </a:buClr>
              <a:buSzPts val="1600"/>
              <a:buFont typeface="Arial"/>
              <a:buNone/>
              <a:defRPr sz="16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274" name="Google Shape;274;p18"/>
          <p:cNvSpPr txBox="1">
            <a:spLocks noGrp="1"/>
          </p:cNvSpPr>
          <p:nvPr>
            <p:ph type="body" idx="4"/>
          </p:nvPr>
        </p:nvSpPr>
        <p:spPr>
          <a:xfrm>
            <a:off x="8768283" y="1369128"/>
            <a:ext cx="3002400" cy="432000"/>
          </a:xfrm>
          <a:prstGeom prst="rect">
            <a:avLst/>
          </a:prstGeom>
          <a:noFill/>
          <a:ln>
            <a:noFill/>
          </a:ln>
        </p:spPr>
        <p:txBody>
          <a:bodyPr spcFirstLastPara="1" wrap="square" lIns="0" tIns="0" rIns="0" bIns="0" anchor="t" anchorCtr="0"/>
          <a:lstStyle>
            <a:lvl1pPr marL="457200" marR="0" lvl="0" indent="-228600" algn="l" rtl="0">
              <a:lnSpc>
                <a:spcPct val="90000"/>
              </a:lnSpc>
              <a:spcBef>
                <a:spcPts val="1000"/>
              </a:spcBef>
              <a:spcAft>
                <a:spcPts val="0"/>
              </a:spcAft>
              <a:buClr>
                <a:srgbClr val="3F3F3F"/>
              </a:buClr>
              <a:buSzPts val="1800"/>
              <a:buFont typeface="Arial"/>
              <a:buNone/>
              <a:defRPr sz="1800" b="1" i="0" u="none" strike="noStrike" cap="none">
                <a:solidFill>
                  <a:srgbClr val="3F3F3F"/>
                </a:solidFill>
                <a:latin typeface="Rockwell"/>
                <a:ea typeface="Rockwell"/>
                <a:cs typeface="Rockwell"/>
                <a:sym typeface="Rockwell"/>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275" name="Google Shape;275;p18"/>
          <p:cNvSpPr txBox="1">
            <a:spLocks noGrp="1"/>
          </p:cNvSpPr>
          <p:nvPr>
            <p:ph type="body" idx="5"/>
          </p:nvPr>
        </p:nvSpPr>
        <p:spPr>
          <a:xfrm>
            <a:off x="8768283" y="2933764"/>
            <a:ext cx="3002400" cy="432000"/>
          </a:xfrm>
          <a:prstGeom prst="rect">
            <a:avLst/>
          </a:prstGeom>
          <a:noFill/>
          <a:ln>
            <a:noFill/>
          </a:ln>
        </p:spPr>
        <p:txBody>
          <a:bodyPr spcFirstLastPara="1" wrap="square" lIns="0" tIns="0" rIns="0" bIns="0" anchor="t" anchorCtr="0"/>
          <a:lstStyle>
            <a:lvl1pPr marL="457200" marR="0" lvl="0" indent="-228600" algn="l" rtl="0">
              <a:lnSpc>
                <a:spcPct val="90000"/>
              </a:lnSpc>
              <a:spcBef>
                <a:spcPts val="1000"/>
              </a:spcBef>
              <a:spcAft>
                <a:spcPts val="0"/>
              </a:spcAft>
              <a:buClr>
                <a:srgbClr val="3F3F3F"/>
              </a:buClr>
              <a:buSzPts val="1800"/>
              <a:buFont typeface="Arial"/>
              <a:buNone/>
              <a:defRPr sz="1800" b="1" i="0" u="none" strike="noStrike" cap="none">
                <a:solidFill>
                  <a:srgbClr val="3F3F3F"/>
                </a:solidFill>
                <a:latin typeface="Rockwell"/>
                <a:ea typeface="Rockwell"/>
                <a:cs typeface="Rockwell"/>
                <a:sym typeface="Rockwell"/>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276" name="Google Shape;276;p18"/>
          <p:cNvSpPr txBox="1">
            <a:spLocks noGrp="1"/>
          </p:cNvSpPr>
          <p:nvPr>
            <p:ph type="body" idx="6"/>
          </p:nvPr>
        </p:nvSpPr>
        <p:spPr>
          <a:xfrm>
            <a:off x="8768283" y="4498400"/>
            <a:ext cx="3002400" cy="432000"/>
          </a:xfrm>
          <a:prstGeom prst="rect">
            <a:avLst/>
          </a:prstGeom>
          <a:noFill/>
          <a:ln>
            <a:noFill/>
          </a:ln>
        </p:spPr>
        <p:txBody>
          <a:bodyPr spcFirstLastPara="1" wrap="square" lIns="0" tIns="0" rIns="0" bIns="0" anchor="t" anchorCtr="0"/>
          <a:lstStyle>
            <a:lvl1pPr marL="457200" marR="0" lvl="0" indent="-228600" algn="l" rtl="0">
              <a:lnSpc>
                <a:spcPct val="90000"/>
              </a:lnSpc>
              <a:spcBef>
                <a:spcPts val="1000"/>
              </a:spcBef>
              <a:spcAft>
                <a:spcPts val="0"/>
              </a:spcAft>
              <a:buClr>
                <a:srgbClr val="3F3F3F"/>
              </a:buClr>
              <a:buSzPts val="1800"/>
              <a:buFont typeface="Arial"/>
              <a:buNone/>
              <a:defRPr sz="1800" b="1" i="0" u="none" strike="noStrike" cap="none">
                <a:solidFill>
                  <a:srgbClr val="3F3F3F"/>
                </a:solidFill>
                <a:latin typeface="Rockwell"/>
                <a:ea typeface="Rockwell"/>
                <a:cs typeface="Rockwell"/>
                <a:sym typeface="Rockwell"/>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277" name="Google Shape;277;p18"/>
          <p:cNvSpPr txBox="1">
            <a:spLocks noGrp="1"/>
          </p:cNvSpPr>
          <p:nvPr>
            <p:ph type="body" idx="7"/>
          </p:nvPr>
        </p:nvSpPr>
        <p:spPr>
          <a:xfrm>
            <a:off x="8768283" y="1975094"/>
            <a:ext cx="3002400" cy="720000"/>
          </a:xfrm>
          <a:prstGeom prst="rect">
            <a:avLst/>
          </a:prstGeom>
          <a:noFill/>
          <a:ln>
            <a:noFill/>
          </a:ln>
        </p:spPr>
        <p:txBody>
          <a:bodyPr spcFirstLastPara="1" wrap="square" lIns="0" tIns="0" rIns="0" bIns="0" anchor="t" anchorCtr="0"/>
          <a:lstStyle>
            <a:lvl1pPr marL="457200" marR="0" lvl="0" indent="-228600" algn="l" rtl="0">
              <a:lnSpc>
                <a:spcPct val="90000"/>
              </a:lnSpc>
              <a:spcBef>
                <a:spcPts val="1000"/>
              </a:spcBef>
              <a:spcAft>
                <a:spcPts val="0"/>
              </a:spcAft>
              <a:buClr>
                <a:srgbClr val="3F3F3F"/>
              </a:buClr>
              <a:buSzPts val="1600"/>
              <a:buFont typeface="Arial"/>
              <a:buNone/>
              <a:defRPr sz="16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278" name="Google Shape;278;p18"/>
          <p:cNvSpPr/>
          <p:nvPr/>
        </p:nvSpPr>
        <p:spPr>
          <a:xfrm rot="1361022">
            <a:off x="11394972" y="6053793"/>
            <a:ext cx="634795" cy="634795"/>
          </a:xfrm>
          <a:prstGeom prst="octagon">
            <a:avLst>
              <a:gd name="adj" fmla="val 29289"/>
            </a:avLst>
          </a:prstGeom>
          <a:noFill/>
          <a:ln w="9525" cap="flat" cmpd="sng">
            <a:solidFill>
              <a:srgbClr val="D8D8D8"/>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79" name="Google Shape;279;p18"/>
          <p:cNvSpPr/>
          <p:nvPr/>
        </p:nvSpPr>
        <p:spPr>
          <a:xfrm>
            <a:off x="11533871" y="6185902"/>
            <a:ext cx="73515" cy="73515"/>
          </a:xfrm>
          <a:prstGeom prst="ellipse">
            <a:avLst/>
          </a:prstGeom>
          <a:solidFill>
            <a:srgbClr val="C1DF87"/>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9ACB39"/>
              </a:solidFill>
              <a:effectLst/>
              <a:uLnTx/>
              <a:uFillTx/>
              <a:latin typeface="Calibri"/>
              <a:ea typeface="Calibri"/>
              <a:cs typeface="Calibri"/>
              <a:sym typeface="Calibri"/>
            </a:endParaRPr>
          </a:p>
        </p:txBody>
      </p:sp>
      <p:sp>
        <p:nvSpPr>
          <p:cNvPr id="280" name="Google Shape;280;p18"/>
          <p:cNvSpPr/>
          <p:nvPr/>
        </p:nvSpPr>
        <p:spPr>
          <a:xfrm>
            <a:off x="11892084" y="6561525"/>
            <a:ext cx="100439" cy="100439"/>
          </a:xfrm>
          <a:prstGeom prst="ellipse">
            <a:avLst/>
          </a:prstGeom>
          <a:solidFill>
            <a:srgbClr val="749A28"/>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81" name="Google Shape;281;p18"/>
          <p:cNvSpPr/>
          <p:nvPr/>
        </p:nvSpPr>
        <p:spPr>
          <a:xfrm>
            <a:off x="11342875" y="5990144"/>
            <a:ext cx="260512" cy="260512"/>
          </a:xfrm>
          <a:prstGeom prst="ellipse">
            <a:avLst/>
          </a:prstGeom>
          <a:noFill/>
          <a:ln w="9525" cap="flat" cmpd="sng">
            <a:solidFill>
              <a:srgbClr val="D8D8D8"/>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9ACB39"/>
              </a:solidFill>
              <a:effectLst/>
              <a:uLnTx/>
              <a:uFillTx/>
              <a:latin typeface="Calibri"/>
              <a:ea typeface="Calibri"/>
              <a:cs typeface="Calibri"/>
              <a:sym typeface="Calibri"/>
            </a:endParaRPr>
          </a:p>
        </p:txBody>
      </p:sp>
      <p:sp>
        <p:nvSpPr>
          <p:cNvPr id="282" name="Google Shape;282;p18"/>
          <p:cNvSpPr>
            <a:spLocks noGrp="1"/>
          </p:cNvSpPr>
          <p:nvPr>
            <p:ph type="sldNum" idx="12"/>
          </p:nvPr>
        </p:nvSpPr>
        <p:spPr>
          <a:xfrm>
            <a:off x="11496369" y="6155190"/>
            <a:ext cx="432000" cy="432000"/>
          </a:xfrm>
          <a:prstGeom prst="ellipse">
            <a:avLst/>
          </a:prstGeom>
          <a:noFill/>
          <a:ln w="9525" cap="flat" cmpd="sng">
            <a:solidFill>
              <a:schemeClr val="accent1"/>
            </a:solidFill>
            <a:prstDash val="solid"/>
            <a:round/>
            <a:headEnd type="none" w="sm" len="sm"/>
            <a:tailEnd type="none" w="sm" len="sm"/>
          </a:ln>
        </p:spPr>
        <p:txBody>
          <a:bodyPr spcFirstLastPara="1" wrap="square" lIns="0" tIns="0" rIns="0" bIns="0" anchor="ctr" anchorCtr="0">
            <a:noAutofit/>
          </a:bodyPr>
          <a:lstStyle>
            <a:lvl1pPr marL="0" marR="0" lvl="0" indent="0" algn="ctr" rtl="0">
              <a:spcBef>
                <a:spcPts val="0"/>
              </a:spcBef>
              <a:buNone/>
              <a:defRPr sz="1200" b="1" i="1" u="none" strike="noStrike" cap="none">
                <a:solidFill>
                  <a:schemeClr val="dk1"/>
                </a:solidFill>
                <a:latin typeface="Rockwell"/>
                <a:ea typeface="Rockwell"/>
                <a:cs typeface="Rockwell"/>
                <a:sym typeface="Rockwell"/>
              </a:defRPr>
            </a:lvl1pPr>
            <a:lvl2pPr marL="0" marR="0" lvl="1" indent="0" algn="ctr" rtl="0">
              <a:spcBef>
                <a:spcPts val="0"/>
              </a:spcBef>
              <a:buNone/>
              <a:defRPr sz="1200" b="1" i="1" u="none" strike="noStrike" cap="none">
                <a:solidFill>
                  <a:schemeClr val="dk1"/>
                </a:solidFill>
                <a:latin typeface="Rockwell"/>
                <a:ea typeface="Rockwell"/>
                <a:cs typeface="Rockwell"/>
                <a:sym typeface="Rockwell"/>
              </a:defRPr>
            </a:lvl2pPr>
            <a:lvl3pPr marL="0" marR="0" lvl="2" indent="0" algn="ctr" rtl="0">
              <a:spcBef>
                <a:spcPts val="0"/>
              </a:spcBef>
              <a:buNone/>
              <a:defRPr sz="1200" b="1" i="1" u="none" strike="noStrike" cap="none">
                <a:solidFill>
                  <a:schemeClr val="dk1"/>
                </a:solidFill>
                <a:latin typeface="Rockwell"/>
                <a:ea typeface="Rockwell"/>
                <a:cs typeface="Rockwell"/>
                <a:sym typeface="Rockwell"/>
              </a:defRPr>
            </a:lvl3pPr>
            <a:lvl4pPr marL="0" marR="0" lvl="3" indent="0" algn="ctr" rtl="0">
              <a:spcBef>
                <a:spcPts val="0"/>
              </a:spcBef>
              <a:buNone/>
              <a:defRPr sz="1200" b="1" i="1" u="none" strike="noStrike" cap="none">
                <a:solidFill>
                  <a:schemeClr val="dk1"/>
                </a:solidFill>
                <a:latin typeface="Rockwell"/>
                <a:ea typeface="Rockwell"/>
                <a:cs typeface="Rockwell"/>
                <a:sym typeface="Rockwell"/>
              </a:defRPr>
            </a:lvl4pPr>
            <a:lvl5pPr marL="0" marR="0" lvl="4" indent="0" algn="ctr" rtl="0">
              <a:spcBef>
                <a:spcPts val="0"/>
              </a:spcBef>
              <a:buNone/>
              <a:defRPr sz="1200" b="1" i="1" u="none" strike="noStrike" cap="none">
                <a:solidFill>
                  <a:schemeClr val="dk1"/>
                </a:solidFill>
                <a:latin typeface="Rockwell"/>
                <a:ea typeface="Rockwell"/>
                <a:cs typeface="Rockwell"/>
                <a:sym typeface="Rockwell"/>
              </a:defRPr>
            </a:lvl5pPr>
            <a:lvl6pPr marL="0" marR="0" lvl="5" indent="0" algn="ctr" rtl="0">
              <a:spcBef>
                <a:spcPts val="0"/>
              </a:spcBef>
              <a:buNone/>
              <a:defRPr sz="1200" b="1" i="1" u="none" strike="noStrike" cap="none">
                <a:solidFill>
                  <a:schemeClr val="dk1"/>
                </a:solidFill>
                <a:latin typeface="Rockwell"/>
                <a:ea typeface="Rockwell"/>
                <a:cs typeface="Rockwell"/>
                <a:sym typeface="Rockwell"/>
              </a:defRPr>
            </a:lvl6pPr>
            <a:lvl7pPr marL="0" marR="0" lvl="6" indent="0" algn="ctr" rtl="0">
              <a:spcBef>
                <a:spcPts val="0"/>
              </a:spcBef>
              <a:buNone/>
              <a:defRPr sz="1200" b="1" i="1" u="none" strike="noStrike" cap="none">
                <a:solidFill>
                  <a:schemeClr val="dk1"/>
                </a:solidFill>
                <a:latin typeface="Rockwell"/>
                <a:ea typeface="Rockwell"/>
                <a:cs typeface="Rockwell"/>
                <a:sym typeface="Rockwell"/>
              </a:defRPr>
            </a:lvl7pPr>
            <a:lvl8pPr marL="0" marR="0" lvl="7" indent="0" algn="ctr" rtl="0">
              <a:spcBef>
                <a:spcPts val="0"/>
              </a:spcBef>
              <a:buNone/>
              <a:defRPr sz="1200" b="1" i="1" u="none" strike="noStrike" cap="none">
                <a:solidFill>
                  <a:schemeClr val="dk1"/>
                </a:solidFill>
                <a:latin typeface="Rockwell"/>
                <a:ea typeface="Rockwell"/>
                <a:cs typeface="Rockwell"/>
                <a:sym typeface="Rockwell"/>
              </a:defRPr>
            </a:lvl8pPr>
            <a:lvl9pPr marL="0" marR="0" lvl="8" indent="0" algn="ctr" rtl="0">
              <a:spcBef>
                <a:spcPts val="0"/>
              </a:spcBef>
              <a:buNone/>
              <a:defRPr sz="1200" b="1" i="1" u="none" strike="noStrike" cap="none">
                <a:solidFill>
                  <a:schemeClr val="dk1"/>
                </a:solidFill>
                <a:latin typeface="Rockwell"/>
                <a:ea typeface="Rockwell"/>
                <a:cs typeface="Rockwell"/>
                <a:sym typeface="Rockwell"/>
              </a:defRPr>
            </a:lvl9p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n-US" sz="1200" b="1" i="1" u="none" strike="noStrike" kern="0" cap="none" spc="0" normalizeH="0" baseline="0" noProof="0">
                <a:ln>
                  <a:noFill/>
                </a:ln>
                <a:solidFill>
                  <a:srgbClr val="000000"/>
                </a:solidFill>
                <a:effectLst/>
                <a:uLnTx/>
                <a:uFillTx/>
                <a:latin typeface="Rockwell"/>
                <a:sym typeface="Rockwell"/>
              </a:rPr>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t>‹#›</a:t>
            </a:fld>
            <a:endParaRPr kumimoji="0" sz="1200" b="1" i="1" u="none" strike="noStrike" kern="0" cap="none" spc="0" normalizeH="0" baseline="0" noProof="0">
              <a:ln>
                <a:noFill/>
              </a:ln>
              <a:solidFill>
                <a:srgbClr val="000000"/>
              </a:solidFill>
              <a:effectLst/>
              <a:uLnTx/>
              <a:uFillTx/>
              <a:latin typeface="Rockwell"/>
              <a:sym typeface="Rockwell"/>
            </a:endParaRPr>
          </a:p>
        </p:txBody>
      </p:sp>
      <p:grpSp>
        <p:nvGrpSpPr>
          <p:cNvPr id="283" name="Google Shape;283;p18"/>
          <p:cNvGrpSpPr/>
          <p:nvPr/>
        </p:nvGrpSpPr>
        <p:grpSpPr>
          <a:xfrm>
            <a:off x="1736976" y="2054263"/>
            <a:ext cx="3262417" cy="3252920"/>
            <a:chOff x="1736976" y="2054263"/>
            <a:chExt cx="3262417" cy="3252920"/>
          </a:xfrm>
        </p:grpSpPr>
        <p:sp>
          <p:nvSpPr>
            <p:cNvPr id="284" name="Google Shape;284;p18"/>
            <p:cNvSpPr/>
            <p:nvPr/>
          </p:nvSpPr>
          <p:spPr>
            <a:xfrm rot="4308689">
              <a:off x="2464728" y="2678543"/>
              <a:ext cx="1980696" cy="2066510"/>
            </a:xfrm>
            <a:custGeom>
              <a:avLst/>
              <a:gdLst/>
              <a:ahLst/>
              <a:cxnLst/>
              <a:rect l="l" t="t" r="r" b="b"/>
              <a:pathLst>
                <a:path w="1980696" h="2066510" extrusionOk="0">
                  <a:moveTo>
                    <a:pt x="0" y="2066510"/>
                  </a:moveTo>
                  <a:lnTo>
                    <a:pt x="1138078" y="0"/>
                  </a:lnTo>
                  <a:lnTo>
                    <a:pt x="1980696" y="1530016"/>
                  </a:lnTo>
                  <a:lnTo>
                    <a:pt x="1459417" y="2066510"/>
                  </a:lnTo>
                  <a:close/>
                </a:path>
              </a:pathLst>
            </a:custGeom>
            <a:noFill/>
            <a:ln w="12700" cap="flat" cmpd="sng">
              <a:solidFill>
                <a:schemeClr val="lt1"/>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85" name="Google Shape;285;p18"/>
            <p:cNvSpPr/>
            <p:nvPr/>
          </p:nvSpPr>
          <p:spPr>
            <a:xfrm rot="-7769131">
              <a:off x="2730967" y="5004791"/>
              <a:ext cx="346713" cy="206124"/>
            </a:xfrm>
            <a:custGeom>
              <a:avLst/>
              <a:gdLst/>
              <a:ahLst/>
              <a:cxnLst/>
              <a:rect l="l" t="t" r="r" b="b"/>
              <a:pathLst>
                <a:path w="346713" h="206124" extrusionOk="0">
                  <a:moveTo>
                    <a:pt x="346713" y="206124"/>
                  </a:moveTo>
                  <a:lnTo>
                    <a:pt x="0" y="206124"/>
                  </a:lnTo>
                  <a:lnTo>
                    <a:pt x="86666" y="0"/>
                  </a:lnTo>
                  <a:lnTo>
                    <a:pt x="346713" y="206124"/>
                  </a:lnTo>
                  <a:close/>
                </a:path>
              </a:pathLst>
            </a:custGeom>
            <a:noFill/>
            <a:ln w="12700" cap="flat" cmpd="sng">
              <a:solidFill>
                <a:schemeClr val="lt1"/>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86" name="Google Shape;286;p18"/>
            <p:cNvSpPr/>
            <p:nvPr/>
          </p:nvSpPr>
          <p:spPr>
            <a:xfrm rot="-9168920">
              <a:off x="2802151" y="4740752"/>
              <a:ext cx="710669" cy="335543"/>
            </a:xfrm>
            <a:custGeom>
              <a:avLst/>
              <a:gdLst/>
              <a:ahLst/>
              <a:cxnLst/>
              <a:rect l="l" t="t" r="r" b="b"/>
              <a:pathLst>
                <a:path w="710669" h="335543" extrusionOk="0">
                  <a:moveTo>
                    <a:pt x="710669" y="176660"/>
                  </a:moveTo>
                  <a:lnTo>
                    <a:pt x="0" y="335543"/>
                  </a:lnTo>
                  <a:lnTo>
                    <a:pt x="141082" y="0"/>
                  </a:lnTo>
                  <a:lnTo>
                    <a:pt x="487795" y="0"/>
                  </a:lnTo>
                  <a:lnTo>
                    <a:pt x="710669" y="176660"/>
                  </a:lnTo>
                  <a:close/>
                </a:path>
              </a:pathLst>
            </a:custGeom>
            <a:noFill/>
            <a:ln w="12700" cap="flat" cmpd="sng">
              <a:solidFill>
                <a:schemeClr val="lt1"/>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87" name="Google Shape;287;p18"/>
            <p:cNvSpPr/>
            <p:nvPr/>
          </p:nvSpPr>
          <p:spPr>
            <a:xfrm rot="4308689">
              <a:off x="2058980" y="2102772"/>
              <a:ext cx="1246227" cy="1580187"/>
            </a:xfrm>
            <a:custGeom>
              <a:avLst/>
              <a:gdLst/>
              <a:ahLst/>
              <a:cxnLst/>
              <a:rect l="l" t="t" r="r" b="b"/>
              <a:pathLst>
                <a:path w="1246227" h="1580187" extrusionOk="0">
                  <a:moveTo>
                    <a:pt x="0" y="1580187"/>
                  </a:moveTo>
                  <a:lnTo>
                    <a:pt x="1168783" y="0"/>
                  </a:lnTo>
                  <a:lnTo>
                    <a:pt x="1246227" y="105569"/>
                  </a:lnTo>
                  <a:lnTo>
                    <a:pt x="358471" y="1574380"/>
                  </a:lnTo>
                  <a:lnTo>
                    <a:pt x="0" y="1580187"/>
                  </a:lnTo>
                  <a:close/>
                </a:path>
              </a:pathLst>
            </a:custGeom>
            <a:noFill/>
            <a:ln w="12700" cap="flat" cmpd="sng">
              <a:solidFill>
                <a:schemeClr val="lt1"/>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88" name="Google Shape;288;p18"/>
            <p:cNvSpPr/>
            <p:nvPr/>
          </p:nvSpPr>
          <p:spPr>
            <a:xfrm rot="-4406895">
              <a:off x="4648324" y="3873318"/>
              <a:ext cx="243160" cy="406553"/>
            </a:xfrm>
            <a:custGeom>
              <a:avLst/>
              <a:gdLst/>
              <a:ahLst/>
              <a:cxnLst/>
              <a:rect l="l" t="t" r="r" b="b"/>
              <a:pathLst>
                <a:path w="243160" h="406553" extrusionOk="0">
                  <a:moveTo>
                    <a:pt x="243160" y="342071"/>
                  </a:moveTo>
                  <a:lnTo>
                    <a:pt x="156493" y="406553"/>
                  </a:lnTo>
                  <a:lnTo>
                    <a:pt x="0" y="0"/>
                  </a:lnTo>
                  <a:lnTo>
                    <a:pt x="243160" y="342071"/>
                  </a:lnTo>
                  <a:close/>
                </a:path>
              </a:pathLst>
            </a:custGeom>
            <a:noFill/>
            <a:ln w="12700" cap="flat" cmpd="sng">
              <a:solidFill>
                <a:schemeClr val="lt1"/>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89" name="Google Shape;289;p18"/>
            <p:cNvSpPr/>
            <p:nvPr/>
          </p:nvSpPr>
          <p:spPr>
            <a:xfrm rot="-4406895">
              <a:off x="4152588" y="3654247"/>
              <a:ext cx="692798" cy="510610"/>
            </a:xfrm>
            <a:custGeom>
              <a:avLst/>
              <a:gdLst/>
              <a:ahLst/>
              <a:cxnLst/>
              <a:rect l="l" t="t" r="r" b="b"/>
              <a:pathLst>
                <a:path w="692798" h="510610" extrusionOk="0">
                  <a:moveTo>
                    <a:pt x="692798" y="224339"/>
                  </a:moveTo>
                  <a:lnTo>
                    <a:pt x="308036" y="510610"/>
                  </a:lnTo>
                  <a:lnTo>
                    <a:pt x="64876" y="168539"/>
                  </a:lnTo>
                  <a:lnTo>
                    <a:pt x="0" y="0"/>
                  </a:lnTo>
                  <a:lnTo>
                    <a:pt x="692798" y="224339"/>
                  </a:lnTo>
                  <a:close/>
                </a:path>
              </a:pathLst>
            </a:custGeom>
            <a:noFill/>
            <a:ln w="12700" cap="flat" cmpd="sng">
              <a:solidFill>
                <a:schemeClr val="lt1"/>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90" name="Google Shape;290;p18"/>
            <p:cNvSpPr/>
            <p:nvPr/>
          </p:nvSpPr>
          <p:spPr>
            <a:xfrm rot="4308689">
              <a:off x="3831248" y="2441608"/>
              <a:ext cx="648657" cy="777553"/>
            </a:xfrm>
            <a:custGeom>
              <a:avLst/>
              <a:gdLst/>
              <a:ahLst/>
              <a:cxnLst/>
              <a:rect l="l" t="t" r="r" b="b"/>
              <a:pathLst>
                <a:path w="648657" h="777553" extrusionOk="0">
                  <a:moveTo>
                    <a:pt x="0" y="777553"/>
                  </a:moveTo>
                  <a:lnTo>
                    <a:pt x="255474" y="0"/>
                  </a:lnTo>
                  <a:lnTo>
                    <a:pt x="648657" y="713937"/>
                  </a:lnTo>
                  <a:lnTo>
                    <a:pt x="0" y="777553"/>
                  </a:lnTo>
                  <a:close/>
                </a:path>
              </a:pathLst>
            </a:custGeom>
            <a:noFill/>
            <a:ln w="12700" cap="flat" cmpd="sng">
              <a:solidFill>
                <a:schemeClr val="lt1"/>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grpSp>
      <p:sp>
        <p:nvSpPr>
          <p:cNvPr id="291" name="Google Shape;291;p18"/>
          <p:cNvSpPr>
            <a:spLocks noGrp="1"/>
          </p:cNvSpPr>
          <p:nvPr>
            <p:ph type="pic" idx="8"/>
          </p:nvPr>
        </p:nvSpPr>
        <p:spPr>
          <a:xfrm>
            <a:off x="7405874" y="4835817"/>
            <a:ext cx="691688" cy="691688"/>
          </a:xfrm>
          <a:prstGeom prst="rect">
            <a:avLst/>
          </a:prstGeom>
          <a:noFill/>
          <a:ln>
            <a:noFill/>
          </a:ln>
        </p:spPr>
        <p:txBody>
          <a:bodyPr spcFirstLastPara="1" wrap="square" lIns="0" tIns="0" rIns="0" bIns="0" anchor="t" anchorCtr="0"/>
          <a:lstStyle>
            <a:lvl1pPr marR="0" lvl="0" algn="l" rtl="0">
              <a:lnSpc>
                <a:spcPct val="90000"/>
              </a:lnSpc>
              <a:spcBef>
                <a:spcPts val="1000"/>
              </a:spcBef>
              <a:spcAft>
                <a:spcPts val="0"/>
              </a:spcAft>
              <a:buClr>
                <a:srgbClr val="3F3F3F"/>
              </a:buClr>
              <a:buSzPts val="1800"/>
              <a:buFont typeface="Arial"/>
              <a:buNone/>
              <a:defRPr sz="1800" b="0" i="0" u="none" strike="noStrike" cap="none">
                <a:solidFill>
                  <a:srgbClr val="3F3F3F"/>
                </a:solidFill>
                <a:latin typeface="Calibri"/>
                <a:ea typeface="Calibri"/>
                <a:cs typeface="Calibri"/>
                <a:sym typeface="Calibri"/>
              </a:defRPr>
            </a:lvl1pPr>
            <a:lvl2pPr marR="0" lvl="1"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R="0" lvl="2"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R="0" lvl="3"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R="0" lvl="4"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R="0" lvl="5"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R="0" lvl="6"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R="0" lvl="7"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R="0" lvl="8"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292" name="Google Shape;292;p18"/>
          <p:cNvSpPr>
            <a:spLocks noGrp="1"/>
          </p:cNvSpPr>
          <p:nvPr>
            <p:ph type="pic" idx="9"/>
          </p:nvPr>
        </p:nvSpPr>
        <p:spPr>
          <a:xfrm>
            <a:off x="7405874" y="3271181"/>
            <a:ext cx="691688" cy="691688"/>
          </a:xfrm>
          <a:prstGeom prst="rect">
            <a:avLst/>
          </a:prstGeom>
          <a:noFill/>
          <a:ln>
            <a:noFill/>
          </a:ln>
        </p:spPr>
        <p:txBody>
          <a:bodyPr spcFirstLastPara="1" wrap="square" lIns="0" tIns="0" rIns="0" bIns="0" anchor="t" anchorCtr="0"/>
          <a:lstStyle>
            <a:lvl1pPr marR="0" lvl="0" algn="l" rtl="0">
              <a:lnSpc>
                <a:spcPct val="90000"/>
              </a:lnSpc>
              <a:spcBef>
                <a:spcPts val="1000"/>
              </a:spcBef>
              <a:spcAft>
                <a:spcPts val="0"/>
              </a:spcAft>
              <a:buClr>
                <a:srgbClr val="3F3F3F"/>
              </a:buClr>
              <a:buSzPts val="1800"/>
              <a:buFont typeface="Arial"/>
              <a:buNone/>
              <a:defRPr sz="1800" b="0" i="0" u="none" strike="noStrike" cap="none">
                <a:solidFill>
                  <a:srgbClr val="3F3F3F"/>
                </a:solidFill>
                <a:latin typeface="Calibri"/>
                <a:ea typeface="Calibri"/>
                <a:cs typeface="Calibri"/>
                <a:sym typeface="Calibri"/>
              </a:defRPr>
            </a:lvl1pPr>
            <a:lvl2pPr marR="0" lvl="1"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R="0" lvl="2"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R="0" lvl="3"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R="0" lvl="4"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R="0" lvl="5"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R="0" lvl="6"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R="0" lvl="7"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R="0" lvl="8"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293" name="Google Shape;293;p18"/>
          <p:cNvSpPr>
            <a:spLocks noGrp="1"/>
          </p:cNvSpPr>
          <p:nvPr>
            <p:ph type="pic" idx="13"/>
          </p:nvPr>
        </p:nvSpPr>
        <p:spPr>
          <a:xfrm>
            <a:off x="7405874" y="1706545"/>
            <a:ext cx="691688" cy="691688"/>
          </a:xfrm>
          <a:prstGeom prst="rect">
            <a:avLst/>
          </a:prstGeom>
          <a:noFill/>
          <a:ln>
            <a:noFill/>
          </a:ln>
        </p:spPr>
        <p:txBody>
          <a:bodyPr spcFirstLastPara="1" wrap="square" lIns="0" tIns="0" rIns="0" bIns="0" anchor="t" anchorCtr="0"/>
          <a:lstStyle>
            <a:lvl1pPr marR="0" lvl="0" algn="l" rtl="0">
              <a:lnSpc>
                <a:spcPct val="90000"/>
              </a:lnSpc>
              <a:spcBef>
                <a:spcPts val="1000"/>
              </a:spcBef>
              <a:spcAft>
                <a:spcPts val="0"/>
              </a:spcAft>
              <a:buClr>
                <a:srgbClr val="3F3F3F"/>
              </a:buClr>
              <a:buSzPts val="1800"/>
              <a:buFont typeface="Arial"/>
              <a:buNone/>
              <a:defRPr sz="1800" b="0" i="0" u="none" strike="noStrike" cap="none">
                <a:solidFill>
                  <a:srgbClr val="3F3F3F"/>
                </a:solidFill>
                <a:latin typeface="Calibri"/>
                <a:ea typeface="Calibri"/>
                <a:cs typeface="Calibri"/>
                <a:sym typeface="Calibri"/>
              </a:defRPr>
            </a:lvl1pPr>
            <a:lvl2pPr marR="0" lvl="1"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R="0" lvl="2"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R="0" lvl="3"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R="0" lvl="4"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R="0" lvl="5"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R="0" lvl="6"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R="0" lvl="7"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R="0" lvl="8"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Tree>
    <p:extLst>
      <p:ext uri="{BB962C8B-B14F-4D97-AF65-F5344CB8AC3E}">
        <p14:creationId xmlns:p14="http://schemas.microsoft.com/office/powerpoint/2010/main" val="3981385677"/>
      </p:ext>
    </p:extLst>
  </p:cSld>
  <p:clrMapOvr>
    <a:masterClrMapping/>
  </p:clrMapOvr>
</p:sldLayout>
</file>

<file path=ppt/slideLayouts/slideLayout276.xml><?xml version="1.0" encoding="utf-8"?>
<p:sldLayout xmlns:a="http://schemas.openxmlformats.org/drawingml/2006/main" xmlns:r="http://schemas.openxmlformats.org/officeDocument/2006/relationships" xmlns:p="http://schemas.openxmlformats.org/presentationml/2006/main" matchingName="Timeline">
  <p:cSld name="Timeline">
    <p:spTree>
      <p:nvGrpSpPr>
        <p:cNvPr id="1" name="Shape 294"/>
        <p:cNvGrpSpPr/>
        <p:nvPr/>
      </p:nvGrpSpPr>
      <p:grpSpPr>
        <a:xfrm>
          <a:off x="0" y="0"/>
          <a:ext cx="0" cy="0"/>
          <a:chOff x="0" y="0"/>
          <a:chExt cx="0" cy="0"/>
        </a:xfrm>
      </p:grpSpPr>
      <p:sp>
        <p:nvSpPr>
          <p:cNvPr id="295" name="Google Shape;295;p19"/>
          <p:cNvSpPr txBox="1">
            <a:spLocks noGrp="1"/>
          </p:cNvSpPr>
          <p:nvPr>
            <p:ph type="title"/>
          </p:nvPr>
        </p:nvSpPr>
        <p:spPr>
          <a:xfrm>
            <a:off x="432000" y="432000"/>
            <a:ext cx="11340000" cy="432000"/>
          </a:xfrm>
          <a:prstGeom prst="rect">
            <a:avLst/>
          </a:prstGeom>
          <a:noFill/>
          <a:ln>
            <a:noFill/>
          </a:ln>
        </p:spPr>
        <p:txBody>
          <a:bodyPr spcFirstLastPara="1" wrap="square" lIns="0" tIns="0" rIns="0" bIns="0" anchor="ctr" anchorCtr="0"/>
          <a:lstStyle>
            <a:lvl1pPr marR="0" lvl="0" algn="l" rtl="0">
              <a:lnSpc>
                <a:spcPct val="90000"/>
              </a:lnSpc>
              <a:spcBef>
                <a:spcPts val="0"/>
              </a:spcBef>
              <a:spcAft>
                <a:spcPts val="0"/>
              </a:spcAft>
              <a:buClr>
                <a:srgbClr val="3F3F3F"/>
              </a:buClr>
              <a:buSzPts val="4800"/>
              <a:buFont typeface="Economica"/>
              <a:buNone/>
              <a:defRPr sz="4800" b="0" i="0" u="none" strike="noStrike" cap="none">
                <a:solidFill>
                  <a:srgbClr val="3F3F3F"/>
                </a:solidFill>
                <a:latin typeface="Economica"/>
                <a:ea typeface="Economica"/>
                <a:cs typeface="Economica"/>
                <a:sym typeface="Economica"/>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endParaRPr/>
          </a:p>
        </p:txBody>
      </p:sp>
      <p:sp>
        <p:nvSpPr>
          <p:cNvPr id="296" name="Google Shape;296;p19"/>
          <p:cNvSpPr txBox="1">
            <a:spLocks noGrp="1"/>
          </p:cNvSpPr>
          <p:nvPr>
            <p:ph type="ftr" idx="11"/>
          </p:nvPr>
        </p:nvSpPr>
        <p:spPr>
          <a:xfrm>
            <a:off x="431999" y="6188628"/>
            <a:ext cx="8784941" cy="365125"/>
          </a:xfrm>
          <a:prstGeom prst="rect">
            <a:avLst/>
          </a:prstGeom>
          <a:noFill/>
          <a:ln>
            <a:noFill/>
          </a:ln>
        </p:spPr>
        <p:txBody>
          <a:bodyPr spcFirstLastPara="1" wrap="square" lIns="0" tIns="0" rIns="0" bIns="0" anchor="ctr" anchorCtr="0"/>
          <a:lstStyle>
            <a:lvl1pPr marR="0" lvl="0" algn="l" rtl="0">
              <a:spcBef>
                <a:spcPts val="0"/>
              </a:spcBef>
              <a:spcAft>
                <a:spcPts val="0"/>
              </a:spcAft>
              <a:buSzPts val="1400"/>
              <a:buNone/>
              <a:defRPr sz="1200" b="0" i="0" u="none" strike="noStrike" cap="none">
                <a:solidFill>
                  <a:srgbClr val="3F3F3F"/>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200" b="0" i="0" u="none" strike="noStrike" kern="0" cap="none" spc="0" normalizeH="0" baseline="0" noProof="0">
              <a:ln>
                <a:noFill/>
              </a:ln>
              <a:solidFill>
                <a:srgbClr val="3F3F3F"/>
              </a:solidFill>
              <a:effectLst/>
              <a:uLnTx/>
              <a:uFillTx/>
              <a:latin typeface="Calibri"/>
              <a:cs typeface="Calibri"/>
              <a:sym typeface="Calibri"/>
            </a:endParaRPr>
          </a:p>
        </p:txBody>
      </p:sp>
      <p:sp>
        <p:nvSpPr>
          <p:cNvPr id="297" name="Google Shape;297;p19"/>
          <p:cNvSpPr>
            <a:spLocks noGrp="1"/>
          </p:cNvSpPr>
          <p:nvPr>
            <p:ph type="sldNum" idx="12"/>
          </p:nvPr>
        </p:nvSpPr>
        <p:spPr>
          <a:xfrm>
            <a:off x="11496369" y="6155190"/>
            <a:ext cx="432000" cy="432000"/>
          </a:xfrm>
          <a:prstGeom prst="ellipse">
            <a:avLst/>
          </a:prstGeom>
          <a:noFill/>
          <a:ln w="9525" cap="flat" cmpd="sng">
            <a:solidFill>
              <a:schemeClr val="accent1"/>
            </a:solidFill>
            <a:prstDash val="solid"/>
            <a:round/>
            <a:headEnd type="none" w="sm" len="sm"/>
            <a:tailEnd type="none" w="sm" len="sm"/>
          </a:ln>
        </p:spPr>
        <p:txBody>
          <a:bodyPr spcFirstLastPara="1" wrap="square" lIns="0" tIns="0" rIns="0" bIns="0" anchor="ctr" anchorCtr="0">
            <a:noAutofit/>
          </a:bodyPr>
          <a:lstStyle>
            <a:lvl1pPr marL="0" marR="0" lvl="0" indent="0" algn="ctr" rtl="0">
              <a:spcBef>
                <a:spcPts val="0"/>
              </a:spcBef>
              <a:buNone/>
              <a:defRPr sz="1200" b="1" i="1" u="none" strike="noStrike" cap="none">
                <a:solidFill>
                  <a:srgbClr val="3F3F3F"/>
                </a:solidFill>
                <a:latin typeface="Rockwell"/>
                <a:ea typeface="Rockwell"/>
                <a:cs typeface="Rockwell"/>
                <a:sym typeface="Rockwell"/>
              </a:defRPr>
            </a:lvl1pPr>
            <a:lvl2pPr marL="0" marR="0" lvl="1" indent="0" algn="ctr" rtl="0">
              <a:spcBef>
                <a:spcPts val="0"/>
              </a:spcBef>
              <a:buNone/>
              <a:defRPr sz="1200" b="1" i="1" u="none" strike="noStrike" cap="none">
                <a:solidFill>
                  <a:srgbClr val="3F3F3F"/>
                </a:solidFill>
                <a:latin typeface="Rockwell"/>
                <a:ea typeface="Rockwell"/>
                <a:cs typeface="Rockwell"/>
                <a:sym typeface="Rockwell"/>
              </a:defRPr>
            </a:lvl2pPr>
            <a:lvl3pPr marL="0" marR="0" lvl="2" indent="0" algn="ctr" rtl="0">
              <a:spcBef>
                <a:spcPts val="0"/>
              </a:spcBef>
              <a:buNone/>
              <a:defRPr sz="1200" b="1" i="1" u="none" strike="noStrike" cap="none">
                <a:solidFill>
                  <a:srgbClr val="3F3F3F"/>
                </a:solidFill>
                <a:latin typeface="Rockwell"/>
                <a:ea typeface="Rockwell"/>
                <a:cs typeface="Rockwell"/>
                <a:sym typeface="Rockwell"/>
              </a:defRPr>
            </a:lvl3pPr>
            <a:lvl4pPr marL="0" marR="0" lvl="3" indent="0" algn="ctr" rtl="0">
              <a:spcBef>
                <a:spcPts val="0"/>
              </a:spcBef>
              <a:buNone/>
              <a:defRPr sz="1200" b="1" i="1" u="none" strike="noStrike" cap="none">
                <a:solidFill>
                  <a:srgbClr val="3F3F3F"/>
                </a:solidFill>
                <a:latin typeface="Rockwell"/>
                <a:ea typeface="Rockwell"/>
                <a:cs typeface="Rockwell"/>
                <a:sym typeface="Rockwell"/>
              </a:defRPr>
            </a:lvl4pPr>
            <a:lvl5pPr marL="0" marR="0" lvl="4" indent="0" algn="ctr" rtl="0">
              <a:spcBef>
                <a:spcPts val="0"/>
              </a:spcBef>
              <a:buNone/>
              <a:defRPr sz="1200" b="1" i="1" u="none" strike="noStrike" cap="none">
                <a:solidFill>
                  <a:srgbClr val="3F3F3F"/>
                </a:solidFill>
                <a:latin typeface="Rockwell"/>
                <a:ea typeface="Rockwell"/>
                <a:cs typeface="Rockwell"/>
                <a:sym typeface="Rockwell"/>
              </a:defRPr>
            </a:lvl5pPr>
            <a:lvl6pPr marL="0" marR="0" lvl="5" indent="0" algn="ctr" rtl="0">
              <a:spcBef>
                <a:spcPts val="0"/>
              </a:spcBef>
              <a:buNone/>
              <a:defRPr sz="1200" b="1" i="1" u="none" strike="noStrike" cap="none">
                <a:solidFill>
                  <a:srgbClr val="3F3F3F"/>
                </a:solidFill>
                <a:latin typeface="Rockwell"/>
                <a:ea typeface="Rockwell"/>
                <a:cs typeface="Rockwell"/>
                <a:sym typeface="Rockwell"/>
              </a:defRPr>
            </a:lvl6pPr>
            <a:lvl7pPr marL="0" marR="0" lvl="6" indent="0" algn="ctr" rtl="0">
              <a:spcBef>
                <a:spcPts val="0"/>
              </a:spcBef>
              <a:buNone/>
              <a:defRPr sz="1200" b="1" i="1" u="none" strike="noStrike" cap="none">
                <a:solidFill>
                  <a:srgbClr val="3F3F3F"/>
                </a:solidFill>
                <a:latin typeface="Rockwell"/>
                <a:ea typeface="Rockwell"/>
                <a:cs typeface="Rockwell"/>
                <a:sym typeface="Rockwell"/>
              </a:defRPr>
            </a:lvl7pPr>
            <a:lvl8pPr marL="0" marR="0" lvl="7" indent="0" algn="ctr" rtl="0">
              <a:spcBef>
                <a:spcPts val="0"/>
              </a:spcBef>
              <a:buNone/>
              <a:defRPr sz="1200" b="1" i="1" u="none" strike="noStrike" cap="none">
                <a:solidFill>
                  <a:srgbClr val="3F3F3F"/>
                </a:solidFill>
                <a:latin typeface="Rockwell"/>
                <a:ea typeface="Rockwell"/>
                <a:cs typeface="Rockwell"/>
                <a:sym typeface="Rockwell"/>
              </a:defRPr>
            </a:lvl8pPr>
            <a:lvl9pPr marL="0" marR="0" lvl="8" indent="0" algn="ctr" rtl="0">
              <a:spcBef>
                <a:spcPts val="0"/>
              </a:spcBef>
              <a:buNone/>
              <a:defRPr sz="1200" b="1" i="1" u="none" strike="noStrike" cap="none">
                <a:solidFill>
                  <a:srgbClr val="3F3F3F"/>
                </a:solidFill>
                <a:latin typeface="Rockwell"/>
                <a:ea typeface="Rockwell"/>
                <a:cs typeface="Rockwell"/>
                <a:sym typeface="Rockwell"/>
              </a:defRPr>
            </a:lvl9p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n-US" sz="1200" b="1" i="1" u="none" strike="noStrike" kern="0" cap="none" spc="0" normalizeH="0" baseline="0" noProof="0">
                <a:ln>
                  <a:noFill/>
                </a:ln>
                <a:solidFill>
                  <a:srgbClr val="3F3F3F"/>
                </a:solidFill>
                <a:effectLst/>
                <a:uLnTx/>
                <a:uFillTx/>
                <a:latin typeface="Rockwell"/>
                <a:sym typeface="Rockwell"/>
              </a:rPr>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t>‹#›</a:t>
            </a:fld>
            <a:endParaRPr kumimoji="0" sz="1200" b="1" i="1" u="none" strike="noStrike" kern="0" cap="none" spc="0" normalizeH="0" baseline="0" noProof="0">
              <a:ln>
                <a:noFill/>
              </a:ln>
              <a:solidFill>
                <a:srgbClr val="3F3F3F"/>
              </a:solidFill>
              <a:effectLst/>
              <a:uLnTx/>
              <a:uFillTx/>
              <a:latin typeface="Rockwell"/>
              <a:sym typeface="Rockwell"/>
            </a:endParaRPr>
          </a:p>
        </p:txBody>
      </p:sp>
      <p:sp>
        <p:nvSpPr>
          <p:cNvPr id="298" name="Google Shape;298;p19"/>
          <p:cNvSpPr txBox="1">
            <a:spLocks noGrp="1"/>
          </p:cNvSpPr>
          <p:nvPr>
            <p:ph type="body" idx="1"/>
          </p:nvPr>
        </p:nvSpPr>
        <p:spPr>
          <a:xfrm>
            <a:off x="431800" y="1080000"/>
            <a:ext cx="11339513" cy="276561"/>
          </a:xfrm>
          <a:prstGeom prst="rect">
            <a:avLst/>
          </a:prstGeom>
          <a:noFill/>
          <a:ln>
            <a:noFill/>
          </a:ln>
        </p:spPr>
        <p:txBody>
          <a:bodyPr spcFirstLastPara="1" wrap="square" lIns="0" tIns="0" rIns="0" bIns="0" anchor="t" anchorCtr="0"/>
          <a:lstStyle>
            <a:lvl1pPr marL="457200" marR="0" lvl="0" indent="-228600" algn="l" rtl="0">
              <a:lnSpc>
                <a:spcPct val="90000"/>
              </a:lnSpc>
              <a:spcBef>
                <a:spcPts val="1000"/>
              </a:spcBef>
              <a:spcAft>
                <a:spcPts val="0"/>
              </a:spcAft>
              <a:buClr>
                <a:srgbClr val="3F3F3F"/>
              </a:buClr>
              <a:buSzPts val="1800"/>
              <a:buFont typeface="Arial"/>
              <a:buNone/>
              <a:defRPr sz="1800" b="0" i="0" u="none" strike="noStrike" cap="none">
                <a:solidFill>
                  <a:srgbClr val="3F3F3F"/>
                </a:solidFill>
                <a:latin typeface="Calibri"/>
                <a:ea typeface="Calibri"/>
                <a:cs typeface="Calibri"/>
                <a:sym typeface="Calibri"/>
              </a:defRPr>
            </a:lvl1pPr>
            <a:lvl2pPr marL="914400" marR="0" lvl="1" indent="-228600" algn="l" rtl="0">
              <a:lnSpc>
                <a:spcPct val="90000"/>
              </a:lnSpc>
              <a:spcBef>
                <a:spcPts val="500"/>
              </a:spcBef>
              <a:spcAft>
                <a:spcPts val="0"/>
              </a:spcAft>
              <a:buClr>
                <a:srgbClr val="3F3F3F"/>
              </a:buClr>
              <a:buSzPts val="1600"/>
              <a:buFont typeface="Arial"/>
              <a:buNone/>
              <a:defRPr sz="1600" b="0" i="0" u="none" strike="noStrike" cap="none">
                <a:solidFill>
                  <a:srgbClr val="3F3F3F"/>
                </a:solidFill>
                <a:latin typeface="Calibri"/>
                <a:ea typeface="Calibri"/>
                <a:cs typeface="Calibri"/>
                <a:sym typeface="Calibri"/>
              </a:defRPr>
            </a:lvl2pPr>
            <a:lvl3pPr marL="1371600" marR="0" lvl="2" indent="-228600" algn="l" rtl="0">
              <a:lnSpc>
                <a:spcPct val="90000"/>
              </a:lnSpc>
              <a:spcBef>
                <a:spcPts val="500"/>
              </a:spcBef>
              <a:spcAft>
                <a:spcPts val="0"/>
              </a:spcAft>
              <a:buClr>
                <a:srgbClr val="3F3F3F"/>
              </a:buClr>
              <a:buSzPts val="1400"/>
              <a:buFont typeface="Arial"/>
              <a:buNone/>
              <a:defRPr sz="1400" b="0" i="0" u="none" strike="noStrike" cap="none">
                <a:solidFill>
                  <a:srgbClr val="3F3F3F"/>
                </a:solidFill>
                <a:latin typeface="Calibri"/>
                <a:ea typeface="Calibri"/>
                <a:cs typeface="Calibri"/>
                <a:sym typeface="Calibri"/>
              </a:defRPr>
            </a:lvl3pPr>
            <a:lvl4pPr marL="1828800" marR="0" lvl="3" indent="-228600" algn="l" rtl="0">
              <a:lnSpc>
                <a:spcPct val="90000"/>
              </a:lnSpc>
              <a:spcBef>
                <a:spcPts val="500"/>
              </a:spcBef>
              <a:spcAft>
                <a:spcPts val="0"/>
              </a:spcAft>
              <a:buClr>
                <a:srgbClr val="3F3F3F"/>
              </a:buClr>
              <a:buSzPts val="1400"/>
              <a:buFont typeface="Arial"/>
              <a:buNone/>
              <a:defRPr sz="1400" b="0" i="0" u="none" strike="noStrike" cap="none">
                <a:solidFill>
                  <a:srgbClr val="3F3F3F"/>
                </a:solidFill>
                <a:latin typeface="Calibri"/>
                <a:ea typeface="Calibri"/>
                <a:cs typeface="Calibri"/>
                <a:sym typeface="Calibri"/>
              </a:defRPr>
            </a:lvl4pPr>
            <a:lvl5pPr marL="2286000" marR="0" lvl="4" indent="-228600" algn="l" rtl="0">
              <a:lnSpc>
                <a:spcPct val="90000"/>
              </a:lnSpc>
              <a:spcBef>
                <a:spcPts val="500"/>
              </a:spcBef>
              <a:spcAft>
                <a:spcPts val="0"/>
              </a:spcAft>
              <a:buClr>
                <a:srgbClr val="3F3F3F"/>
              </a:buClr>
              <a:buSzPts val="1400"/>
              <a:buFont typeface="Arial"/>
              <a:buNone/>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cxnSp>
        <p:nvCxnSpPr>
          <p:cNvPr id="299" name="Google Shape;299;p19"/>
          <p:cNvCxnSpPr/>
          <p:nvPr/>
        </p:nvCxnSpPr>
        <p:spPr>
          <a:xfrm>
            <a:off x="431800" y="3866682"/>
            <a:ext cx="11339513" cy="0"/>
          </a:xfrm>
          <a:prstGeom prst="straightConnector1">
            <a:avLst/>
          </a:prstGeom>
          <a:noFill/>
          <a:ln w="9525" cap="flat" cmpd="sng">
            <a:solidFill>
              <a:srgbClr val="BFBFBF"/>
            </a:solidFill>
            <a:prstDash val="solid"/>
            <a:miter lim="800000"/>
            <a:headEnd type="none" w="sm" len="sm"/>
            <a:tailEnd type="triangle" w="med" len="med"/>
          </a:ln>
        </p:spPr>
      </p:cxnSp>
      <p:sp>
        <p:nvSpPr>
          <p:cNvPr id="300" name="Google Shape;300;p19"/>
          <p:cNvSpPr txBox="1">
            <a:spLocks noGrp="1"/>
          </p:cNvSpPr>
          <p:nvPr>
            <p:ph type="body" idx="2"/>
          </p:nvPr>
        </p:nvSpPr>
        <p:spPr>
          <a:xfrm>
            <a:off x="412908" y="3973125"/>
            <a:ext cx="415608" cy="201776"/>
          </a:xfrm>
          <a:prstGeom prst="rect">
            <a:avLst/>
          </a:prstGeom>
          <a:noFill/>
          <a:ln>
            <a:noFill/>
          </a:ln>
        </p:spPr>
        <p:txBody>
          <a:bodyPr spcFirstLastPara="1" wrap="square" lIns="0" tIns="0" rIns="0" bIns="0" anchor="ctr" anchorCtr="0"/>
          <a:lstStyle>
            <a:lvl1pPr marL="457200" marR="0" lvl="0" indent="-228600" algn="ctr" rtl="0">
              <a:lnSpc>
                <a:spcPct val="90000"/>
              </a:lnSpc>
              <a:spcBef>
                <a:spcPts val="1000"/>
              </a:spcBef>
              <a:spcAft>
                <a:spcPts val="0"/>
              </a:spcAft>
              <a:buClr>
                <a:srgbClr val="7F7F7F"/>
              </a:buClr>
              <a:buSzPts val="1400"/>
              <a:buFont typeface="Arial"/>
              <a:buNone/>
              <a:defRPr sz="1400" b="0" i="0" u="none" strike="noStrike" cap="none">
                <a:solidFill>
                  <a:srgbClr val="7F7F7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01" name="Google Shape;301;p19"/>
          <p:cNvSpPr txBox="1">
            <a:spLocks noGrp="1"/>
          </p:cNvSpPr>
          <p:nvPr>
            <p:ph type="body" idx="3"/>
          </p:nvPr>
        </p:nvSpPr>
        <p:spPr>
          <a:xfrm>
            <a:off x="431799" y="3597398"/>
            <a:ext cx="377825" cy="201776"/>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7F7F7F"/>
              </a:buClr>
              <a:buSzPts val="1200"/>
              <a:buFont typeface="Arial"/>
              <a:buNone/>
              <a:defRPr sz="1200" b="0" i="0" u="none" strike="noStrike" cap="none">
                <a:solidFill>
                  <a:srgbClr val="7F7F7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02" name="Google Shape;302;p19"/>
          <p:cNvSpPr txBox="1">
            <a:spLocks noGrp="1"/>
          </p:cNvSpPr>
          <p:nvPr>
            <p:ph type="body" idx="4"/>
          </p:nvPr>
        </p:nvSpPr>
        <p:spPr>
          <a:xfrm>
            <a:off x="903816" y="3597398"/>
            <a:ext cx="377825" cy="201776"/>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7F7F7F"/>
              </a:buClr>
              <a:buSzPts val="1200"/>
              <a:buFont typeface="Arial"/>
              <a:buNone/>
              <a:defRPr sz="1200" b="0" i="0" u="none" strike="noStrike" cap="none">
                <a:solidFill>
                  <a:srgbClr val="7F7F7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03" name="Google Shape;303;p19"/>
          <p:cNvSpPr txBox="1">
            <a:spLocks noGrp="1"/>
          </p:cNvSpPr>
          <p:nvPr>
            <p:ph type="body" idx="5"/>
          </p:nvPr>
        </p:nvSpPr>
        <p:spPr>
          <a:xfrm>
            <a:off x="1375833" y="3597398"/>
            <a:ext cx="377825" cy="201776"/>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7F7F7F"/>
              </a:buClr>
              <a:buSzPts val="1200"/>
              <a:buFont typeface="Arial"/>
              <a:buNone/>
              <a:defRPr sz="1200" b="0" i="0" u="none" strike="noStrike" cap="none">
                <a:solidFill>
                  <a:srgbClr val="7F7F7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04" name="Google Shape;304;p19"/>
          <p:cNvSpPr txBox="1">
            <a:spLocks noGrp="1"/>
          </p:cNvSpPr>
          <p:nvPr>
            <p:ph type="body" idx="6"/>
          </p:nvPr>
        </p:nvSpPr>
        <p:spPr>
          <a:xfrm>
            <a:off x="1847850" y="3597398"/>
            <a:ext cx="377825" cy="201776"/>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7F7F7F"/>
              </a:buClr>
              <a:buSzPts val="1200"/>
              <a:buFont typeface="Arial"/>
              <a:buNone/>
              <a:defRPr sz="1200" b="0" i="0" u="none" strike="noStrike" cap="none">
                <a:solidFill>
                  <a:srgbClr val="7F7F7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05" name="Google Shape;305;p19"/>
          <p:cNvSpPr txBox="1">
            <a:spLocks noGrp="1"/>
          </p:cNvSpPr>
          <p:nvPr>
            <p:ph type="body" idx="7"/>
          </p:nvPr>
        </p:nvSpPr>
        <p:spPr>
          <a:xfrm>
            <a:off x="6077108" y="3973125"/>
            <a:ext cx="415608" cy="201776"/>
          </a:xfrm>
          <a:prstGeom prst="rect">
            <a:avLst/>
          </a:prstGeom>
          <a:noFill/>
          <a:ln>
            <a:noFill/>
          </a:ln>
        </p:spPr>
        <p:txBody>
          <a:bodyPr spcFirstLastPara="1" wrap="square" lIns="0" tIns="0" rIns="0" bIns="0" anchor="ctr" anchorCtr="0"/>
          <a:lstStyle>
            <a:lvl1pPr marL="457200" marR="0" lvl="0" indent="-228600" algn="ctr" rtl="0">
              <a:lnSpc>
                <a:spcPct val="90000"/>
              </a:lnSpc>
              <a:spcBef>
                <a:spcPts val="1000"/>
              </a:spcBef>
              <a:spcAft>
                <a:spcPts val="0"/>
              </a:spcAft>
              <a:buClr>
                <a:srgbClr val="7F7F7F"/>
              </a:buClr>
              <a:buSzPts val="1400"/>
              <a:buFont typeface="Arial"/>
              <a:buNone/>
              <a:defRPr sz="1400" b="0" i="0" u="none" strike="noStrike" cap="none">
                <a:solidFill>
                  <a:srgbClr val="7F7F7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06" name="Google Shape;306;p19"/>
          <p:cNvSpPr txBox="1">
            <a:spLocks noGrp="1"/>
          </p:cNvSpPr>
          <p:nvPr>
            <p:ph type="body" idx="8"/>
          </p:nvPr>
        </p:nvSpPr>
        <p:spPr>
          <a:xfrm>
            <a:off x="2319867" y="3597398"/>
            <a:ext cx="377825" cy="201776"/>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7F7F7F"/>
              </a:buClr>
              <a:buSzPts val="1200"/>
              <a:buFont typeface="Arial"/>
              <a:buNone/>
              <a:defRPr sz="1200" b="0" i="0" u="none" strike="noStrike" cap="none">
                <a:solidFill>
                  <a:srgbClr val="7F7F7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07" name="Google Shape;307;p19"/>
          <p:cNvSpPr txBox="1">
            <a:spLocks noGrp="1"/>
          </p:cNvSpPr>
          <p:nvPr>
            <p:ph type="body" idx="9"/>
          </p:nvPr>
        </p:nvSpPr>
        <p:spPr>
          <a:xfrm>
            <a:off x="2791884" y="3597398"/>
            <a:ext cx="377825" cy="201776"/>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7F7F7F"/>
              </a:buClr>
              <a:buSzPts val="1200"/>
              <a:buFont typeface="Arial"/>
              <a:buNone/>
              <a:defRPr sz="1200" b="0" i="0" u="none" strike="noStrike" cap="none">
                <a:solidFill>
                  <a:srgbClr val="7F7F7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08" name="Google Shape;308;p19"/>
          <p:cNvSpPr txBox="1">
            <a:spLocks noGrp="1"/>
          </p:cNvSpPr>
          <p:nvPr>
            <p:ph type="body" idx="13"/>
          </p:nvPr>
        </p:nvSpPr>
        <p:spPr>
          <a:xfrm>
            <a:off x="3263901" y="3597398"/>
            <a:ext cx="377825" cy="201776"/>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7F7F7F"/>
              </a:buClr>
              <a:buSzPts val="1200"/>
              <a:buFont typeface="Arial"/>
              <a:buNone/>
              <a:defRPr sz="1200" b="0" i="0" u="none" strike="noStrike" cap="none">
                <a:solidFill>
                  <a:srgbClr val="7F7F7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09" name="Google Shape;309;p19"/>
          <p:cNvSpPr txBox="1">
            <a:spLocks noGrp="1"/>
          </p:cNvSpPr>
          <p:nvPr>
            <p:ph type="body" idx="14"/>
          </p:nvPr>
        </p:nvSpPr>
        <p:spPr>
          <a:xfrm>
            <a:off x="4679952" y="3597398"/>
            <a:ext cx="377825" cy="201776"/>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7F7F7F"/>
              </a:buClr>
              <a:buSzPts val="1200"/>
              <a:buFont typeface="Arial"/>
              <a:buNone/>
              <a:defRPr sz="1200" b="0" i="0" u="none" strike="noStrike" cap="none">
                <a:solidFill>
                  <a:srgbClr val="7F7F7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10" name="Google Shape;310;p19"/>
          <p:cNvSpPr txBox="1">
            <a:spLocks noGrp="1"/>
          </p:cNvSpPr>
          <p:nvPr>
            <p:ph type="body" idx="15"/>
          </p:nvPr>
        </p:nvSpPr>
        <p:spPr>
          <a:xfrm>
            <a:off x="3735918" y="3597398"/>
            <a:ext cx="377825" cy="201776"/>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7F7F7F"/>
              </a:buClr>
              <a:buSzPts val="1200"/>
              <a:buFont typeface="Arial"/>
              <a:buNone/>
              <a:defRPr sz="1200" b="0" i="0" u="none" strike="noStrike" cap="none">
                <a:solidFill>
                  <a:srgbClr val="7F7F7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11" name="Google Shape;311;p19"/>
          <p:cNvSpPr txBox="1">
            <a:spLocks noGrp="1"/>
          </p:cNvSpPr>
          <p:nvPr>
            <p:ph type="body" idx="16"/>
          </p:nvPr>
        </p:nvSpPr>
        <p:spPr>
          <a:xfrm>
            <a:off x="4207935" y="3597398"/>
            <a:ext cx="377825" cy="201776"/>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7F7F7F"/>
              </a:buClr>
              <a:buSzPts val="1200"/>
              <a:buFont typeface="Arial"/>
              <a:buNone/>
              <a:defRPr sz="1200" b="0" i="0" u="none" strike="noStrike" cap="none">
                <a:solidFill>
                  <a:srgbClr val="7F7F7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12" name="Google Shape;312;p19"/>
          <p:cNvSpPr txBox="1">
            <a:spLocks noGrp="1"/>
          </p:cNvSpPr>
          <p:nvPr>
            <p:ph type="body" idx="17"/>
          </p:nvPr>
        </p:nvSpPr>
        <p:spPr>
          <a:xfrm>
            <a:off x="5151969" y="3597398"/>
            <a:ext cx="377825" cy="201776"/>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7F7F7F"/>
              </a:buClr>
              <a:buSzPts val="1200"/>
              <a:buFont typeface="Arial"/>
              <a:buNone/>
              <a:defRPr sz="1200" b="0" i="0" u="none" strike="noStrike" cap="none">
                <a:solidFill>
                  <a:srgbClr val="7F7F7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13" name="Google Shape;313;p19"/>
          <p:cNvSpPr txBox="1">
            <a:spLocks noGrp="1"/>
          </p:cNvSpPr>
          <p:nvPr>
            <p:ph type="body" idx="18"/>
          </p:nvPr>
        </p:nvSpPr>
        <p:spPr>
          <a:xfrm>
            <a:off x="5623986" y="3597398"/>
            <a:ext cx="377825" cy="201776"/>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7F7F7F"/>
              </a:buClr>
              <a:buSzPts val="1200"/>
              <a:buFont typeface="Arial"/>
              <a:buNone/>
              <a:defRPr sz="1200" b="0" i="0" u="none" strike="noStrike" cap="none">
                <a:solidFill>
                  <a:srgbClr val="7F7F7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14" name="Google Shape;314;p19"/>
          <p:cNvSpPr txBox="1">
            <a:spLocks noGrp="1"/>
          </p:cNvSpPr>
          <p:nvPr>
            <p:ph type="body" idx="19"/>
          </p:nvPr>
        </p:nvSpPr>
        <p:spPr>
          <a:xfrm>
            <a:off x="6095999" y="3597398"/>
            <a:ext cx="377825" cy="201776"/>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7F7F7F"/>
              </a:buClr>
              <a:buSzPts val="1200"/>
              <a:buFont typeface="Arial"/>
              <a:buNone/>
              <a:defRPr sz="1200" b="0" i="0" u="none" strike="noStrike" cap="none">
                <a:solidFill>
                  <a:srgbClr val="7F7F7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15" name="Google Shape;315;p19"/>
          <p:cNvSpPr txBox="1">
            <a:spLocks noGrp="1"/>
          </p:cNvSpPr>
          <p:nvPr>
            <p:ph type="body" idx="20"/>
          </p:nvPr>
        </p:nvSpPr>
        <p:spPr>
          <a:xfrm>
            <a:off x="6568012" y="3597398"/>
            <a:ext cx="377825" cy="201776"/>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7F7F7F"/>
              </a:buClr>
              <a:buSzPts val="1200"/>
              <a:buFont typeface="Arial"/>
              <a:buNone/>
              <a:defRPr sz="1200" b="0" i="0" u="none" strike="noStrike" cap="none">
                <a:solidFill>
                  <a:srgbClr val="7F7F7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16" name="Google Shape;316;p19"/>
          <p:cNvSpPr txBox="1">
            <a:spLocks noGrp="1"/>
          </p:cNvSpPr>
          <p:nvPr>
            <p:ph type="body" idx="21"/>
          </p:nvPr>
        </p:nvSpPr>
        <p:spPr>
          <a:xfrm>
            <a:off x="7040029" y="3597398"/>
            <a:ext cx="377825" cy="201776"/>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7F7F7F"/>
              </a:buClr>
              <a:buSzPts val="1200"/>
              <a:buFont typeface="Arial"/>
              <a:buNone/>
              <a:defRPr sz="1200" b="0" i="0" u="none" strike="noStrike" cap="none">
                <a:solidFill>
                  <a:srgbClr val="7F7F7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17" name="Google Shape;317;p19"/>
          <p:cNvSpPr txBox="1">
            <a:spLocks noGrp="1"/>
          </p:cNvSpPr>
          <p:nvPr>
            <p:ph type="body" idx="22"/>
          </p:nvPr>
        </p:nvSpPr>
        <p:spPr>
          <a:xfrm>
            <a:off x="7512046" y="3597398"/>
            <a:ext cx="377825" cy="201776"/>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7F7F7F"/>
              </a:buClr>
              <a:buSzPts val="1200"/>
              <a:buFont typeface="Arial"/>
              <a:buNone/>
              <a:defRPr sz="1200" b="0" i="0" u="none" strike="noStrike" cap="none">
                <a:solidFill>
                  <a:srgbClr val="7F7F7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18" name="Google Shape;318;p19"/>
          <p:cNvSpPr txBox="1">
            <a:spLocks noGrp="1"/>
          </p:cNvSpPr>
          <p:nvPr>
            <p:ph type="body" idx="23"/>
          </p:nvPr>
        </p:nvSpPr>
        <p:spPr>
          <a:xfrm>
            <a:off x="7984063" y="3597398"/>
            <a:ext cx="377825" cy="201776"/>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7F7F7F"/>
              </a:buClr>
              <a:buSzPts val="1200"/>
              <a:buFont typeface="Arial"/>
              <a:buNone/>
              <a:defRPr sz="1200" b="0" i="0" u="none" strike="noStrike" cap="none">
                <a:solidFill>
                  <a:srgbClr val="7F7F7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19" name="Google Shape;319;p19"/>
          <p:cNvSpPr txBox="1">
            <a:spLocks noGrp="1"/>
          </p:cNvSpPr>
          <p:nvPr>
            <p:ph type="body" idx="24"/>
          </p:nvPr>
        </p:nvSpPr>
        <p:spPr>
          <a:xfrm>
            <a:off x="8456080" y="3597398"/>
            <a:ext cx="377825" cy="201776"/>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7F7F7F"/>
              </a:buClr>
              <a:buSzPts val="1200"/>
              <a:buFont typeface="Arial"/>
              <a:buNone/>
              <a:defRPr sz="1200" b="0" i="0" u="none" strike="noStrike" cap="none">
                <a:solidFill>
                  <a:srgbClr val="7F7F7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20" name="Google Shape;320;p19"/>
          <p:cNvSpPr txBox="1">
            <a:spLocks noGrp="1"/>
          </p:cNvSpPr>
          <p:nvPr>
            <p:ph type="body" idx="25"/>
          </p:nvPr>
        </p:nvSpPr>
        <p:spPr>
          <a:xfrm>
            <a:off x="8928097" y="3597398"/>
            <a:ext cx="377825" cy="201776"/>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7F7F7F"/>
              </a:buClr>
              <a:buSzPts val="1200"/>
              <a:buFont typeface="Arial"/>
              <a:buNone/>
              <a:defRPr sz="1200" b="0" i="0" u="none" strike="noStrike" cap="none">
                <a:solidFill>
                  <a:srgbClr val="7F7F7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21" name="Google Shape;321;p19"/>
          <p:cNvSpPr txBox="1">
            <a:spLocks noGrp="1"/>
          </p:cNvSpPr>
          <p:nvPr>
            <p:ph type="body" idx="26"/>
          </p:nvPr>
        </p:nvSpPr>
        <p:spPr>
          <a:xfrm>
            <a:off x="10344148" y="3597398"/>
            <a:ext cx="377825" cy="201776"/>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7F7F7F"/>
              </a:buClr>
              <a:buSzPts val="1200"/>
              <a:buFont typeface="Arial"/>
              <a:buNone/>
              <a:defRPr sz="1200" b="0" i="0" u="none" strike="noStrike" cap="none">
                <a:solidFill>
                  <a:srgbClr val="7F7F7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22" name="Google Shape;322;p19"/>
          <p:cNvSpPr txBox="1">
            <a:spLocks noGrp="1"/>
          </p:cNvSpPr>
          <p:nvPr>
            <p:ph type="body" idx="27"/>
          </p:nvPr>
        </p:nvSpPr>
        <p:spPr>
          <a:xfrm>
            <a:off x="9400114" y="3597398"/>
            <a:ext cx="377825" cy="201776"/>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7F7F7F"/>
              </a:buClr>
              <a:buSzPts val="1200"/>
              <a:buFont typeface="Arial"/>
              <a:buNone/>
              <a:defRPr sz="1200" b="0" i="0" u="none" strike="noStrike" cap="none">
                <a:solidFill>
                  <a:srgbClr val="7F7F7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23" name="Google Shape;323;p19"/>
          <p:cNvSpPr txBox="1">
            <a:spLocks noGrp="1"/>
          </p:cNvSpPr>
          <p:nvPr>
            <p:ph type="body" idx="28"/>
          </p:nvPr>
        </p:nvSpPr>
        <p:spPr>
          <a:xfrm>
            <a:off x="9872131" y="3597398"/>
            <a:ext cx="377825" cy="201776"/>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7F7F7F"/>
              </a:buClr>
              <a:buSzPts val="1200"/>
              <a:buFont typeface="Arial"/>
              <a:buNone/>
              <a:defRPr sz="1200" b="0" i="0" u="none" strike="noStrike" cap="none">
                <a:solidFill>
                  <a:srgbClr val="7F7F7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24" name="Google Shape;324;p19"/>
          <p:cNvSpPr txBox="1">
            <a:spLocks noGrp="1"/>
          </p:cNvSpPr>
          <p:nvPr>
            <p:ph type="body" idx="29"/>
          </p:nvPr>
        </p:nvSpPr>
        <p:spPr>
          <a:xfrm>
            <a:off x="10816165" y="3597398"/>
            <a:ext cx="377825" cy="201776"/>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7F7F7F"/>
              </a:buClr>
              <a:buSzPts val="1200"/>
              <a:buFont typeface="Arial"/>
              <a:buNone/>
              <a:defRPr sz="1200" b="0" i="0" u="none" strike="noStrike" cap="none">
                <a:solidFill>
                  <a:srgbClr val="7F7F7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25" name="Google Shape;325;p19"/>
          <p:cNvSpPr txBox="1">
            <a:spLocks noGrp="1"/>
          </p:cNvSpPr>
          <p:nvPr>
            <p:ph type="body" idx="30"/>
          </p:nvPr>
        </p:nvSpPr>
        <p:spPr>
          <a:xfrm>
            <a:off x="11288182" y="3597398"/>
            <a:ext cx="377825" cy="201776"/>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7F7F7F"/>
              </a:buClr>
              <a:buSzPts val="1200"/>
              <a:buFont typeface="Arial"/>
              <a:buNone/>
              <a:defRPr sz="1200" b="0" i="0" u="none" strike="noStrike" cap="none">
                <a:solidFill>
                  <a:srgbClr val="7F7F7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26" name="Google Shape;326;p19"/>
          <p:cNvSpPr txBox="1">
            <a:spLocks noGrp="1"/>
          </p:cNvSpPr>
          <p:nvPr>
            <p:ph type="body" idx="31"/>
          </p:nvPr>
        </p:nvSpPr>
        <p:spPr>
          <a:xfrm>
            <a:off x="5360988" y="2190750"/>
            <a:ext cx="1793875" cy="561975"/>
          </a:xfrm>
          <a:prstGeom prst="rect">
            <a:avLst/>
          </a:prstGeom>
          <a:noFill/>
          <a:ln>
            <a:noFill/>
          </a:ln>
        </p:spPr>
        <p:txBody>
          <a:bodyPr spcFirstLastPara="1" wrap="square" lIns="0" tIns="36000" rIns="0" bIns="0" anchor="t" anchorCtr="0"/>
          <a:lstStyle>
            <a:lvl1pPr marL="457200" marR="0" lvl="0" indent="-228600" algn="ctr" rtl="0">
              <a:lnSpc>
                <a:spcPct val="90000"/>
              </a:lnSpc>
              <a:spcBef>
                <a:spcPts val="1000"/>
              </a:spcBef>
              <a:spcAft>
                <a:spcPts val="0"/>
              </a:spcAft>
              <a:buClr>
                <a:srgbClr val="3F3F3F"/>
              </a:buClr>
              <a:buSzPts val="1600"/>
              <a:buFont typeface="Arial"/>
              <a:buNone/>
              <a:defRPr sz="1600" b="1"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27" name="Google Shape;327;p19"/>
          <p:cNvSpPr txBox="1">
            <a:spLocks noGrp="1"/>
          </p:cNvSpPr>
          <p:nvPr>
            <p:ph type="body" idx="32"/>
          </p:nvPr>
        </p:nvSpPr>
        <p:spPr>
          <a:xfrm>
            <a:off x="5395728" y="2531196"/>
            <a:ext cx="1724394" cy="185808"/>
          </a:xfrm>
          <a:prstGeom prst="rect">
            <a:avLst/>
          </a:prstGeom>
          <a:solidFill>
            <a:srgbClr val="F2F2F2"/>
          </a:solidFill>
          <a:ln>
            <a:noFill/>
          </a:ln>
        </p:spPr>
        <p:txBody>
          <a:bodyPr spcFirstLastPara="1" wrap="square" lIns="0" tIns="0" rIns="0" bIns="0" anchor="ctr" anchorCtr="0"/>
          <a:lstStyle>
            <a:lvl1pPr marL="457200" marR="0" lvl="0" indent="-228600" algn="ctr" rtl="0">
              <a:lnSpc>
                <a:spcPct val="90000"/>
              </a:lnSpc>
              <a:spcBef>
                <a:spcPts val="1000"/>
              </a:spcBef>
              <a:spcAft>
                <a:spcPts val="0"/>
              </a:spcAft>
              <a:buClr>
                <a:srgbClr val="3F3F3F"/>
              </a:buClr>
              <a:buSzPts val="1200"/>
              <a:buFont typeface="Arial"/>
              <a:buNone/>
              <a:defRPr sz="12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Tree>
    <p:extLst>
      <p:ext uri="{BB962C8B-B14F-4D97-AF65-F5344CB8AC3E}">
        <p14:creationId xmlns:p14="http://schemas.microsoft.com/office/powerpoint/2010/main" val="630652913"/>
      </p:ext>
    </p:extLst>
  </p:cSld>
  <p:clrMapOvr>
    <a:masterClrMapping/>
  </p:clrMapOvr>
</p:sldLayout>
</file>

<file path=ppt/slideLayouts/slideLayout277.xml><?xml version="1.0" encoding="utf-8"?>
<p:sldLayout xmlns:a="http://schemas.openxmlformats.org/drawingml/2006/main" xmlns:r="http://schemas.openxmlformats.org/officeDocument/2006/relationships" xmlns:p="http://schemas.openxmlformats.org/presentationml/2006/main" matchingName="Team 6 Members">
  <p:cSld name="Team 6 Members">
    <p:spTree>
      <p:nvGrpSpPr>
        <p:cNvPr id="1" name="Shape 328"/>
        <p:cNvGrpSpPr/>
        <p:nvPr/>
      </p:nvGrpSpPr>
      <p:grpSpPr>
        <a:xfrm>
          <a:off x="0" y="0"/>
          <a:ext cx="0" cy="0"/>
          <a:chOff x="0" y="0"/>
          <a:chExt cx="0" cy="0"/>
        </a:xfrm>
      </p:grpSpPr>
      <p:sp>
        <p:nvSpPr>
          <p:cNvPr id="329" name="Google Shape;329;p20"/>
          <p:cNvSpPr txBox="1">
            <a:spLocks noGrp="1"/>
          </p:cNvSpPr>
          <p:nvPr>
            <p:ph type="title"/>
          </p:nvPr>
        </p:nvSpPr>
        <p:spPr>
          <a:xfrm>
            <a:off x="432000" y="432000"/>
            <a:ext cx="11340000" cy="432000"/>
          </a:xfrm>
          <a:prstGeom prst="rect">
            <a:avLst/>
          </a:prstGeom>
          <a:noFill/>
          <a:ln>
            <a:noFill/>
          </a:ln>
        </p:spPr>
        <p:txBody>
          <a:bodyPr spcFirstLastPara="1" wrap="square" lIns="0" tIns="0" rIns="0" bIns="0" anchor="ctr" anchorCtr="0"/>
          <a:lstStyle>
            <a:lvl1pPr marR="0" lvl="0" algn="l" rtl="0">
              <a:lnSpc>
                <a:spcPct val="90000"/>
              </a:lnSpc>
              <a:spcBef>
                <a:spcPts val="0"/>
              </a:spcBef>
              <a:spcAft>
                <a:spcPts val="0"/>
              </a:spcAft>
              <a:buClr>
                <a:srgbClr val="3F3F3F"/>
              </a:buClr>
              <a:buSzPts val="4800"/>
              <a:buFont typeface="Economica"/>
              <a:buNone/>
              <a:defRPr sz="4800" b="0" i="0" u="none" strike="noStrike" cap="none">
                <a:solidFill>
                  <a:srgbClr val="3F3F3F"/>
                </a:solidFill>
                <a:latin typeface="Economica"/>
                <a:ea typeface="Economica"/>
                <a:cs typeface="Economica"/>
                <a:sym typeface="Economica"/>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endParaRPr/>
          </a:p>
        </p:txBody>
      </p:sp>
      <p:sp>
        <p:nvSpPr>
          <p:cNvPr id="330" name="Google Shape;330;p20"/>
          <p:cNvSpPr txBox="1">
            <a:spLocks noGrp="1"/>
          </p:cNvSpPr>
          <p:nvPr>
            <p:ph type="ftr" idx="11"/>
          </p:nvPr>
        </p:nvSpPr>
        <p:spPr>
          <a:xfrm>
            <a:off x="431999" y="6188628"/>
            <a:ext cx="8784941" cy="365125"/>
          </a:xfrm>
          <a:prstGeom prst="rect">
            <a:avLst/>
          </a:prstGeom>
          <a:noFill/>
          <a:ln>
            <a:noFill/>
          </a:ln>
        </p:spPr>
        <p:txBody>
          <a:bodyPr spcFirstLastPara="1" wrap="square" lIns="0" tIns="0" rIns="0" bIns="0" anchor="ctr" anchorCtr="0"/>
          <a:lstStyle>
            <a:lvl1pPr marR="0" lvl="0" algn="l" rtl="0">
              <a:spcBef>
                <a:spcPts val="0"/>
              </a:spcBef>
              <a:spcAft>
                <a:spcPts val="0"/>
              </a:spcAft>
              <a:buSzPts val="1400"/>
              <a:buNone/>
              <a:defRPr sz="1200" b="0" i="0" u="none" strike="noStrike" cap="none">
                <a:solidFill>
                  <a:srgbClr val="3F3F3F"/>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200" b="0" i="0" u="none" strike="noStrike" kern="0" cap="none" spc="0" normalizeH="0" baseline="0" noProof="0">
              <a:ln>
                <a:noFill/>
              </a:ln>
              <a:solidFill>
                <a:srgbClr val="3F3F3F"/>
              </a:solidFill>
              <a:effectLst/>
              <a:uLnTx/>
              <a:uFillTx/>
              <a:latin typeface="Calibri"/>
              <a:cs typeface="Calibri"/>
              <a:sym typeface="Calibri"/>
            </a:endParaRPr>
          </a:p>
        </p:txBody>
      </p:sp>
      <p:sp>
        <p:nvSpPr>
          <p:cNvPr id="331" name="Google Shape;331;p20"/>
          <p:cNvSpPr>
            <a:spLocks noGrp="1"/>
          </p:cNvSpPr>
          <p:nvPr>
            <p:ph type="sldNum" idx="12"/>
          </p:nvPr>
        </p:nvSpPr>
        <p:spPr>
          <a:xfrm>
            <a:off x="11496369" y="6155190"/>
            <a:ext cx="432000" cy="432000"/>
          </a:xfrm>
          <a:prstGeom prst="ellipse">
            <a:avLst/>
          </a:prstGeom>
          <a:noFill/>
          <a:ln w="9525" cap="flat" cmpd="sng">
            <a:solidFill>
              <a:schemeClr val="accent1"/>
            </a:solidFill>
            <a:prstDash val="solid"/>
            <a:round/>
            <a:headEnd type="none" w="sm" len="sm"/>
            <a:tailEnd type="none" w="sm" len="sm"/>
          </a:ln>
        </p:spPr>
        <p:txBody>
          <a:bodyPr spcFirstLastPara="1" wrap="square" lIns="0" tIns="0" rIns="0" bIns="0" anchor="ctr" anchorCtr="0">
            <a:noAutofit/>
          </a:bodyPr>
          <a:lstStyle>
            <a:lvl1pPr marL="0" marR="0" lvl="0" indent="0" algn="ctr" rtl="0">
              <a:spcBef>
                <a:spcPts val="0"/>
              </a:spcBef>
              <a:buNone/>
              <a:defRPr sz="1200" b="1" i="1" u="none" strike="noStrike" cap="none">
                <a:solidFill>
                  <a:srgbClr val="3F3F3F"/>
                </a:solidFill>
                <a:latin typeface="Rockwell"/>
                <a:ea typeface="Rockwell"/>
                <a:cs typeface="Rockwell"/>
                <a:sym typeface="Rockwell"/>
              </a:defRPr>
            </a:lvl1pPr>
            <a:lvl2pPr marL="0" marR="0" lvl="1" indent="0" algn="ctr" rtl="0">
              <a:spcBef>
                <a:spcPts val="0"/>
              </a:spcBef>
              <a:buNone/>
              <a:defRPr sz="1200" b="1" i="1" u="none" strike="noStrike" cap="none">
                <a:solidFill>
                  <a:srgbClr val="3F3F3F"/>
                </a:solidFill>
                <a:latin typeface="Rockwell"/>
                <a:ea typeface="Rockwell"/>
                <a:cs typeface="Rockwell"/>
                <a:sym typeface="Rockwell"/>
              </a:defRPr>
            </a:lvl2pPr>
            <a:lvl3pPr marL="0" marR="0" lvl="2" indent="0" algn="ctr" rtl="0">
              <a:spcBef>
                <a:spcPts val="0"/>
              </a:spcBef>
              <a:buNone/>
              <a:defRPr sz="1200" b="1" i="1" u="none" strike="noStrike" cap="none">
                <a:solidFill>
                  <a:srgbClr val="3F3F3F"/>
                </a:solidFill>
                <a:latin typeface="Rockwell"/>
                <a:ea typeface="Rockwell"/>
                <a:cs typeface="Rockwell"/>
                <a:sym typeface="Rockwell"/>
              </a:defRPr>
            </a:lvl3pPr>
            <a:lvl4pPr marL="0" marR="0" lvl="3" indent="0" algn="ctr" rtl="0">
              <a:spcBef>
                <a:spcPts val="0"/>
              </a:spcBef>
              <a:buNone/>
              <a:defRPr sz="1200" b="1" i="1" u="none" strike="noStrike" cap="none">
                <a:solidFill>
                  <a:srgbClr val="3F3F3F"/>
                </a:solidFill>
                <a:latin typeface="Rockwell"/>
                <a:ea typeface="Rockwell"/>
                <a:cs typeface="Rockwell"/>
                <a:sym typeface="Rockwell"/>
              </a:defRPr>
            </a:lvl4pPr>
            <a:lvl5pPr marL="0" marR="0" lvl="4" indent="0" algn="ctr" rtl="0">
              <a:spcBef>
                <a:spcPts val="0"/>
              </a:spcBef>
              <a:buNone/>
              <a:defRPr sz="1200" b="1" i="1" u="none" strike="noStrike" cap="none">
                <a:solidFill>
                  <a:srgbClr val="3F3F3F"/>
                </a:solidFill>
                <a:latin typeface="Rockwell"/>
                <a:ea typeface="Rockwell"/>
                <a:cs typeface="Rockwell"/>
                <a:sym typeface="Rockwell"/>
              </a:defRPr>
            </a:lvl5pPr>
            <a:lvl6pPr marL="0" marR="0" lvl="5" indent="0" algn="ctr" rtl="0">
              <a:spcBef>
                <a:spcPts val="0"/>
              </a:spcBef>
              <a:buNone/>
              <a:defRPr sz="1200" b="1" i="1" u="none" strike="noStrike" cap="none">
                <a:solidFill>
                  <a:srgbClr val="3F3F3F"/>
                </a:solidFill>
                <a:latin typeface="Rockwell"/>
                <a:ea typeface="Rockwell"/>
                <a:cs typeface="Rockwell"/>
                <a:sym typeface="Rockwell"/>
              </a:defRPr>
            </a:lvl6pPr>
            <a:lvl7pPr marL="0" marR="0" lvl="6" indent="0" algn="ctr" rtl="0">
              <a:spcBef>
                <a:spcPts val="0"/>
              </a:spcBef>
              <a:buNone/>
              <a:defRPr sz="1200" b="1" i="1" u="none" strike="noStrike" cap="none">
                <a:solidFill>
                  <a:srgbClr val="3F3F3F"/>
                </a:solidFill>
                <a:latin typeface="Rockwell"/>
                <a:ea typeface="Rockwell"/>
                <a:cs typeface="Rockwell"/>
                <a:sym typeface="Rockwell"/>
              </a:defRPr>
            </a:lvl7pPr>
            <a:lvl8pPr marL="0" marR="0" lvl="7" indent="0" algn="ctr" rtl="0">
              <a:spcBef>
                <a:spcPts val="0"/>
              </a:spcBef>
              <a:buNone/>
              <a:defRPr sz="1200" b="1" i="1" u="none" strike="noStrike" cap="none">
                <a:solidFill>
                  <a:srgbClr val="3F3F3F"/>
                </a:solidFill>
                <a:latin typeface="Rockwell"/>
                <a:ea typeface="Rockwell"/>
                <a:cs typeface="Rockwell"/>
                <a:sym typeface="Rockwell"/>
              </a:defRPr>
            </a:lvl8pPr>
            <a:lvl9pPr marL="0" marR="0" lvl="8" indent="0" algn="ctr" rtl="0">
              <a:spcBef>
                <a:spcPts val="0"/>
              </a:spcBef>
              <a:buNone/>
              <a:defRPr sz="1200" b="1" i="1" u="none" strike="noStrike" cap="none">
                <a:solidFill>
                  <a:srgbClr val="3F3F3F"/>
                </a:solidFill>
                <a:latin typeface="Rockwell"/>
                <a:ea typeface="Rockwell"/>
                <a:cs typeface="Rockwell"/>
                <a:sym typeface="Rockwell"/>
              </a:defRPr>
            </a:lvl9p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n-US" sz="1200" b="1" i="1" u="none" strike="noStrike" kern="0" cap="none" spc="0" normalizeH="0" baseline="0" noProof="0">
                <a:ln>
                  <a:noFill/>
                </a:ln>
                <a:solidFill>
                  <a:srgbClr val="3F3F3F"/>
                </a:solidFill>
                <a:effectLst/>
                <a:uLnTx/>
                <a:uFillTx/>
                <a:latin typeface="Rockwell"/>
                <a:sym typeface="Rockwell"/>
              </a:rPr>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t>‹#›</a:t>
            </a:fld>
            <a:endParaRPr kumimoji="0" sz="1200" b="1" i="1" u="none" strike="noStrike" kern="0" cap="none" spc="0" normalizeH="0" baseline="0" noProof="0">
              <a:ln>
                <a:noFill/>
              </a:ln>
              <a:solidFill>
                <a:srgbClr val="3F3F3F"/>
              </a:solidFill>
              <a:effectLst/>
              <a:uLnTx/>
              <a:uFillTx/>
              <a:latin typeface="Rockwell"/>
              <a:sym typeface="Rockwell"/>
            </a:endParaRPr>
          </a:p>
        </p:txBody>
      </p:sp>
      <p:sp>
        <p:nvSpPr>
          <p:cNvPr id="332" name="Google Shape;332;p20"/>
          <p:cNvSpPr txBox="1">
            <a:spLocks noGrp="1"/>
          </p:cNvSpPr>
          <p:nvPr>
            <p:ph type="body" idx="1"/>
          </p:nvPr>
        </p:nvSpPr>
        <p:spPr>
          <a:xfrm>
            <a:off x="2340113" y="4505325"/>
            <a:ext cx="1800000" cy="900000"/>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3F3F3F"/>
              </a:buClr>
              <a:buSzPts val="1600"/>
              <a:buFont typeface="Arial"/>
              <a:buNone/>
              <a:defRPr sz="16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33" name="Google Shape;333;p20"/>
          <p:cNvSpPr txBox="1">
            <a:spLocks noGrp="1"/>
          </p:cNvSpPr>
          <p:nvPr>
            <p:ph type="body" idx="2"/>
          </p:nvPr>
        </p:nvSpPr>
        <p:spPr>
          <a:xfrm>
            <a:off x="4248426" y="4505325"/>
            <a:ext cx="1800000" cy="900000"/>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3F3F3F"/>
              </a:buClr>
              <a:buSzPts val="1600"/>
              <a:buFont typeface="Arial"/>
              <a:buNone/>
              <a:defRPr sz="16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34" name="Google Shape;334;p20"/>
          <p:cNvSpPr txBox="1">
            <a:spLocks noGrp="1"/>
          </p:cNvSpPr>
          <p:nvPr>
            <p:ph type="body" idx="3"/>
          </p:nvPr>
        </p:nvSpPr>
        <p:spPr>
          <a:xfrm>
            <a:off x="6156739" y="4505325"/>
            <a:ext cx="1800000" cy="900000"/>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3F3F3F"/>
              </a:buClr>
              <a:buSzPts val="1600"/>
              <a:buFont typeface="Arial"/>
              <a:buNone/>
              <a:defRPr sz="16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35" name="Google Shape;335;p20"/>
          <p:cNvSpPr txBox="1">
            <a:spLocks noGrp="1"/>
          </p:cNvSpPr>
          <p:nvPr>
            <p:ph type="body" idx="4"/>
          </p:nvPr>
        </p:nvSpPr>
        <p:spPr>
          <a:xfrm>
            <a:off x="8065052" y="4505325"/>
            <a:ext cx="1800000" cy="900000"/>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3F3F3F"/>
              </a:buClr>
              <a:buSzPts val="1600"/>
              <a:buFont typeface="Arial"/>
              <a:buNone/>
              <a:defRPr sz="16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36" name="Google Shape;336;p20"/>
          <p:cNvSpPr txBox="1">
            <a:spLocks noGrp="1"/>
          </p:cNvSpPr>
          <p:nvPr>
            <p:ph type="body" idx="5"/>
          </p:nvPr>
        </p:nvSpPr>
        <p:spPr>
          <a:xfrm>
            <a:off x="431800" y="3926334"/>
            <a:ext cx="1800000" cy="504000"/>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3F3F3F"/>
              </a:buClr>
              <a:buSzPts val="1800"/>
              <a:buFont typeface="Arial"/>
              <a:buNone/>
              <a:defRPr sz="1800" b="1" i="0" u="none" strike="noStrike" cap="none">
                <a:solidFill>
                  <a:srgbClr val="3F3F3F"/>
                </a:solidFill>
                <a:latin typeface="Rockwell"/>
                <a:ea typeface="Rockwell"/>
                <a:cs typeface="Rockwell"/>
                <a:sym typeface="Rockwell"/>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37" name="Google Shape;337;p20"/>
          <p:cNvSpPr txBox="1">
            <a:spLocks noGrp="1"/>
          </p:cNvSpPr>
          <p:nvPr>
            <p:ph type="body" idx="6"/>
          </p:nvPr>
        </p:nvSpPr>
        <p:spPr>
          <a:xfrm>
            <a:off x="2340113" y="3926335"/>
            <a:ext cx="1800000" cy="504000"/>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3F3F3F"/>
              </a:buClr>
              <a:buSzPts val="1800"/>
              <a:buFont typeface="Arial"/>
              <a:buNone/>
              <a:defRPr sz="1800" b="1" i="0" u="none" strike="noStrike" cap="none">
                <a:solidFill>
                  <a:srgbClr val="3F3F3F"/>
                </a:solidFill>
                <a:latin typeface="Rockwell"/>
                <a:ea typeface="Rockwell"/>
                <a:cs typeface="Rockwell"/>
                <a:sym typeface="Rockwell"/>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38" name="Google Shape;338;p20"/>
          <p:cNvSpPr txBox="1">
            <a:spLocks noGrp="1"/>
          </p:cNvSpPr>
          <p:nvPr>
            <p:ph type="body" idx="7"/>
          </p:nvPr>
        </p:nvSpPr>
        <p:spPr>
          <a:xfrm>
            <a:off x="4248426" y="3926335"/>
            <a:ext cx="1800000" cy="504000"/>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3F3F3F"/>
              </a:buClr>
              <a:buSzPts val="1800"/>
              <a:buFont typeface="Arial"/>
              <a:buNone/>
              <a:defRPr sz="1800" b="1" i="0" u="none" strike="noStrike" cap="none">
                <a:solidFill>
                  <a:srgbClr val="3F3F3F"/>
                </a:solidFill>
                <a:latin typeface="Rockwell"/>
                <a:ea typeface="Rockwell"/>
                <a:cs typeface="Rockwell"/>
                <a:sym typeface="Rockwell"/>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39" name="Google Shape;339;p20"/>
          <p:cNvSpPr txBox="1">
            <a:spLocks noGrp="1"/>
          </p:cNvSpPr>
          <p:nvPr>
            <p:ph type="body" idx="8"/>
          </p:nvPr>
        </p:nvSpPr>
        <p:spPr>
          <a:xfrm>
            <a:off x="6156739" y="3926335"/>
            <a:ext cx="1800000" cy="504000"/>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3F3F3F"/>
              </a:buClr>
              <a:buSzPts val="1800"/>
              <a:buFont typeface="Arial"/>
              <a:buNone/>
              <a:defRPr sz="1800" b="1" i="0" u="none" strike="noStrike" cap="none">
                <a:solidFill>
                  <a:srgbClr val="3F3F3F"/>
                </a:solidFill>
                <a:latin typeface="Rockwell"/>
                <a:ea typeface="Rockwell"/>
                <a:cs typeface="Rockwell"/>
                <a:sym typeface="Rockwell"/>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40" name="Google Shape;340;p20"/>
          <p:cNvSpPr txBox="1">
            <a:spLocks noGrp="1"/>
          </p:cNvSpPr>
          <p:nvPr>
            <p:ph type="body" idx="9"/>
          </p:nvPr>
        </p:nvSpPr>
        <p:spPr>
          <a:xfrm>
            <a:off x="8065052" y="3926335"/>
            <a:ext cx="1800000" cy="504000"/>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3F3F3F"/>
              </a:buClr>
              <a:buSzPts val="1800"/>
              <a:buFont typeface="Arial"/>
              <a:buNone/>
              <a:defRPr sz="1800" b="1" i="0" u="none" strike="noStrike" cap="none">
                <a:solidFill>
                  <a:srgbClr val="3F3F3F"/>
                </a:solidFill>
                <a:latin typeface="Rockwell"/>
                <a:ea typeface="Rockwell"/>
                <a:cs typeface="Rockwell"/>
                <a:sym typeface="Rockwell"/>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41" name="Google Shape;341;p20"/>
          <p:cNvSpPr txBox="1">
            <a:spLocks noGrp="1"/>
          </p:cNvSpPr>
          <p:nvPr>
            <p:ph type="body" idx="13"/>
          </p:nvPr>
        </p:nvSpPr>
        <p:spPr>
          <a:xfrm>
            <a:off x="431800" y="4505325"/>
            <a:ext cx="1800000" cy="900000"/>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3F3F3F"/>
              </a:buClr>
              <a:buSzPts val="1600"/>
              <a:buFont typeface="Arial"/>
              <a:buNone/>
              <a:defRPr sz="16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42" name="Google Shape;342;p20"/>
          <p:cNvSpPr>
            <a:spLocks noGrp="1"/>
          </p:cNvSpPr>
          <p:nvPr>
            <p:ph type="pic" idx="14"/>
          </p:nvPr>
        </p:nvSpPr>
        <p:spPr>
          <a:xfrm>
            <a:off x="717088" y="2160704"/>
            <a:ext cx="1229425" cy="1229425"/>
          </a:xfrm>
          <a:prstGeom prst="ellipse">
            <a:avLst/>
          </a:prstGeom>
          <a:solidFill>
            <a:srgbClr val="F2F2F2"/>
          </a:solidFill>
          <a:ln w="9525" cap="flat" cmpd="sng">
            <a:solidFill>
              <a:srgbClr val="BFBFBF"/>
            </a:solidFill>
            <a:prstDash val="solid"/>
            <a:round/>
            <a:headEnd type="none" w="sm" len="sm"/>
            <a:tailEnd type="none" w="sm" len="sm"/>
          </a:ln>
        </p:spPr>
        <p:txBody>
          <a:bodyPr spcFirstLastPara="1" wrap="square" lIns="0" tIns="0" rIns="0" bIns="0" anchor="ctr" anchorCtr="0"/>
          <a:lstStyle>
            <a:lvl1pPr marR="0" lvl="0" algn="ctr" rtl="0">
              <a:lnSpc>
                <a:spcPct val="90000"/>
              </a:lnSpc>
              <a:spcBef>
                <a:spcPts val="1000"/>
              </a:spcBef>
              <a:spcAft>
                <a:spcPts val="0"/>
              </a:spcAft>
              <a:buClr>
                <a:srgbClr val="3F3F3F"/>
              </a:buClr>
              <a:buSzPts val="1800"/>
              <a:buFont typeface="Arial"/>
              <a:buNone/>
              <a:defRPr sz="1800" b="0" i="0" u="none" strike="noStrike" cap="none">
                <a:solidFill>
                  <a:srgbClr val="3F3F3F"/>
                </a:solidFill>
                <a:latin typeface="Calibri"/>
                <a:ea typeface="Calibri"/>
                <a:cs typeface="Calibri"/>
                <a:sym typeface="Calibri"/>
              </a:defRPr>
            </a:lvl1pPr>
            <a:lvl2pPr marR="0" lvl="1"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R="0" lvl="2"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R="0" lvl="3"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R="0" lvl="4"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R="0" lvl="5"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R="0" lvl="6"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R="0" lvl="7"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R="0" lvl="8"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43" name="Google Shape;343;p20"/>
          <p:cNvSpPr>
            <a:spLocks noGrp="1"/>
          </p:cNvSpPr>
          <p:nvPr>
            <p:ph type="pic" idx="15"/>
          </p:nvPr>
        </p:nvSpPr>
        <p:spPr>
          <a:xfrm>
            <a:off x="2625401" y="2160704"/>
            <a:ext cx="1229425" cy="1229425"/>
          </a:xfrm>
          <a:prstGeom prst="ellipse">
            <a:avLst/>
          </a:prstGeom>
          <a:solidFill>
            <a:srgbClr val="F2F2F2"/>
          </a:solidFill>
          <a:ln w="9525" cap="flat" cmpd="sng">
            <a:solidFill>
              <a:srgbClr val="BFBFBF"/>
            </a:solidFill>
            <a:prstDash val="solid"/>
            <a:round/>
            <a:headEnd type="none" w="sm" len="sm"/>
            <a:tailEnd type="none" w="sm" len="sm"/>
          </a:ln>
        </p:spPr>
        <p:txBody>
          <a:bodyPr spcFirstLastPara="1" wrap="square" lIns="0" tIns="0" rIns="0" bIns="0" anchor="ctr" anchorCtr="0"/>
          <a:lstStyle>
            <a:lvl1pPr marR="0" lvl="0" algn="ctr" rtl="0">
              <a:lnSpc>
                <a:spcPct val="90000"/>
              </a:lnSpc>
              <a:spcBef>
                <a:spcPts val="1000"/>
              </a:spcBef>
              <a:spcAft>
                <a:spcPts val="0"/>
              </a:spcAft>
              <a:buClr>
                <a:srgbClr val="3F3F3F"/>
              </a:buClr>
              <a:buSzPts val="1800"/>
              <a:buFont typeface="Arial"/>
              <a:buNone/>
              <a:defRPr sz="1800" b="0" i="0" u="none" strike="noStrike" cap="none">
                <a:solidFill>
                  <a:srgbClr val="3F3F3F"/>
                </a:solidFill>
                <a:latin typeface="Calibri"/>
                <a:ea typeface="Calibri"/>
                <a:cs typeface="Calibri"/>
                <a:sym typeface="Calibri"/>
              </a:defRPr>
            </a:lvl1pPr>
            <a:lvl2pPr marR="0" lvl="1"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R="0" lvl="2"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R="0" lvl="3"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R="0" lvl="4"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R="0" lvl="5"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R="0" lvl="6"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R="0" lvl="7"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R="0" lvl="8"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44" name="Google Shape;344;p20"/>
          <p:cNvSpPr>
            <a:spLocks noGrp="1"/>
          </p:cNvSpPr>
          <p:nvPr>
            <p:ph type="pic" idx="16"/>
          </p:nvPr>
        </p:nvSpPr>
        <p:spPr>
          <a:xfrm>
            <a:off x="4533714" y="2160704"/>
            <a:ext cx="1229425" cy="1229425"/>
          </a:xfrm>
          <a:prstGeom prst="ellipse">
            <a:avLst/>
          </a:prstGeom>
          <a:solidFill>
            <a:srgbClr val="F2F2F2"/>
          </a:solidFill>
          <a:ln w="9525" cap="flat" cmpd="sng">
            <a:solidFill>
              <a:srgbClr val="BFBFBF"/>
            </a:solidFill>
            <a:prstDash val="solid"/>
            <a:round/>
            <a:headEnd type="none" w="sm" len="sm"/>
            <a:tailEnd type="none" w="sm" len="sm"/>
          </a:ln>
        </p:spPr>
        <p:txBody>
          <a:bodyPr spcFirstLastPara="1" wrap="square" lIns="0" tIns="0" rIns="0" bIns="0" anchor="ctr" anchorCtr="0"/>
          <a:lstStyle>
            <a:lvl1pPr marR="0" lvl="0" algn="ctr" rtl="0">
              <a:lnSpc>
                <a:spcPct val="90000"/>
              </a:lnSpc>
              <a:spcBef>
                <a:spcPts val="1000"/>
              </a:spcBef>
              <a:spcAft>
                <a:spcPts val="0"/>
              </a:spcAft>
              <a:buClr>
                <a:srgbClr val="3F3F3F"/>
              </a:buClr>
              <a:buSzPts val="1800"/>
              <a:buFont typeface="Arial"/>
              <a:buNone/>
              <a:defRPr sz="1800" b="0" i="0" u="none" strike="noStrike" cap="none">
                <a:solidFill>
                  <a:srgbClr val="3F3F3F"/>
                </a:solidFill>
                <a:latin typeface="Calibri"/>
                <a:ea typeface="Calibri"/>
                <a:cs typeface="Calibri"/>
                <a:sym typeface="Calibri"/>
              </a:defRPr>
            </a:lvl1pPr>
            <a:lvl2pPr marR="0" lvl="1"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R="0" lvl="2"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R="0" lvl="3"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R="0" lvl="4"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R="0" lvl="5"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R="0" lvl="6"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R="0" lvl="7"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R="0" lvl="8"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45" name="Google Shape;345;p20"/>
          <p:cNvSpPr>
            <a:spLocks noGrp="1"/>
          </p:cNvSpPr>
          <p:nvPr>
            <p:ph type="pic" idx="17"/>
          </p:nvPr>
        </p:nvSpPr>
        <p:spPr>
          <a:xfrm>
            <a:off x="6442027" y="2160704"/>
            <a:ext cx="1229425" cy="1229425"/>
          </a:xfrm>
          <a:prstGeom prst="ellipse">
            <a:avLst/>
          </a:prstGeom>
          <a:solidFill>
            <a:srgbClr val="F2F2F2"/>
          </a:solidFill>
          <a:ln w="9525" cap="flat" cmpd="sng">
            <a:solidFill>
              <a:srgbClr val="BFBFBF"/>
            </a:solidFill>
            <a:prstDash val="solid"/>
            <a:round/>
            <a:headEnd type="none" w="sm" len="sm"/>
            <a:tailEnd type="none" w="sm" len="sm"/>
          </a:ln>
        </p:spPr>
        <p:txBody>
          <a:bodyPr spcFirstLastPara="1" wrap="square" lIns="0" tIns="0" rIns="0" bIns="0" anchor="ctr" anchorCtr="0"/>
          <a:lstStyle>
            <a:lvl1pPr marR="0" lvl="0" algn="ctr" rtl="0">
              <a:lnSpc>
                <a:spcPct val="90000"/>
              </a:lnSpc>
              <a:spcBef>
                <a:spcPts val="1000"/>
              </a:spcBef>
              <a:spcAft>
                <a:spcPts val="0"/>
              </a:spcAft>
              <a:buClr>
                <a:srgbClr val="3F3F3F"/>
              </a:buClr>
              <a:buSzPts val="1800"/>
              <a:buFont typeface="Arial"/>
              <a:buNone/>
              <a:defRPr sz="1800" b="0" i="0" u="none" strike="noStrike" cap="none">
                <a:solidFill>
                  <a:srgbClr val="3F3F3F"/>
                </a:solidFill>
                <a:latin typeface="Calibri"/>
                <a:ea typeface="Calibri"/>
                <a:cs typeface="Calibri"/>
                <a:sym typeface="Calibri"/>
              </a:defRPr>
            </a:lvl1pPr>
            <a:lvl2pPr marR="0" lvl="1"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R="0" lvl="2"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R="0" lvl="3"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R="0" lvl="4"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R="0" lvl="5"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R="0" lvl="6"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R="0" lvl="7"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R="0" lvl="8"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46" name="Google Shape;346;p20"/>
          <p:cNvSpPr>
            <a:spLocks noGrp="1"/>
          </p:cNvSpPr>
          <p:nvPr>
            <p:ph type="pic" idx="18"/>
          </p:nvPr>
        </p:nvSpPr>
        <p:spPr>
          <a:xfrm>
            <a:off x="8350340" y="2160704"/>
            <a:ext cx="1229425" cy="1229425"/>
          </a:xfrm>
          <a:prstGeom prst="ellipse">
            <a:avLst/>
          </a:prstGeom>
          <a:solidFill>
            <a:srgbClr val="F2F2F2"/>
          </a:solidFill>
          <a:ln w="9525" cap="flat" cmpd="sng">
            <a:solidFill>
              <a:srgbClr val="BFBFBF"/>
            </a:solidFill>
            <a:prstDash val="solid"/>
            <a:round/>
            <a:headEnd type="none" w="sm" len="sm"/>
            <a:tailEnd type="none" w="sm" len="sm"/>
          </a:ln>
        </p:spPr>
        <p:txBody>
          <a:bodyPr spcFirstLastPara="1" wrap="square" lIns="0" tIns="0" rIns="0" bIns="0" anchor="ctr" anchorCtr="0"/>
          <a:lstStyle>
            <a:lvl1pPr marR="0" lvl="0" algn="ctr" rtl="0">
              <a:lnSpc>
                <a:spcPct val="90000"/>
              </a:lnSpc>
              <a:spcBef>
                <a:spcPts val="1000"/>
              </a:spcBef>
              <a:spcAft>
                <a:spcPts val="0"/>
              </a:spcAft>
              <a:buClr>
                <a:srgbClr val="3F3F3F"/>
              </a:buClr>
              <a:buSzPts val="1800"/>
              <a:buFont typeface="Arial"/>
              <a:buNone/>
              <a:defRPr sz="1800" b="0" i="0" u="none" strike="noStrike" cap="none">
                <a:solidFill>
                  <a:srgbClr val="3F3F3F"/>
                </a:solidFill>
                <a:latin typeface="Calibri"/>
                <a:ea typeface="Calibri"/>
                <a:cs typeface="Calibri"/>
                <a:sym typeface="Calibri"/>
              </a:defRPr>
            </a:lvl1pPr>
            <a:lvl2pPr marR="0" lvl="1"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R="0" lvl="2"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R="0" lvl="3"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R="0" lvl="4"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R="0" lvl="5"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R="0" lvl="6"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R="0" lvl="7"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R="0" lvl="8"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47" name="Google Shape;347;p20"/>
          <p:cNvSpPr>
            <a:spLocks noGrp="1"/>
          </p:cNvSpPr>
          <p:nvPr>
            <p:ph type="pic" idx="19"/>
          </p:nvPr>
        </p:nvSpPr>
        <p:spPr>
          <a:xfrm>
            <a:off x="10258651" y="2160704"/>
            <a:ext cx="1229425" cy="1229425"/>
          </a:xfrm>
          <a:prstGeom prst="ellipse">
            <a:avLst/>
          </a:prstGeom>
          <a:solidFill>
            <a:srgbClr val="F2F2F2"/>
          </a:solidFill>
          <a:ln w="9525" cap="flat" cmpd="sng">
            <a:solidFill>
              <a:srgbClr val="BFBFBF"/>
            </a:solidFill>
            <a:prstDash val="solid"/>
            <a:round/>
            <a:headEnd type="none" w="sm" len="sm"/>
            <a:tailEnd type="none" w="sm" len="sm"/>
          </a:ln>
        </p:spPr>
        <p:txBody>
          <a:bodyPr spcFirstLastPara="1" wrap="square" lIns="0" tIns="0" rIns="0" bIns="0" anchor="ctr" anchorCtr="0"/>
          <a:lstStyle>
            <a:lvl1pPr marR="0" lvl="0" algn="ctr" rtl="0">
              <a:lnSpc>
                <a:spcPct val="90000"/>
              </a:lnSpc>
              <a:spcBef>
                <a:spcPts val="1000"/>
              </a:spcBef>
              <a:spcAft>
                <a:spcPts val="0"/>
              </a:spcAft>
              <a:buClr>
                <a:srgbClr val="3F3F3F"/>
              </a:buClr>
              <a:buSzPts val="1800"/>
              <a:buFont typeface="Arial"/>
              <a:buNone/>
              <a:defRPr sz="1800" b="0" i="0" u="none" strike="noStrike" cap="none">
                <a:solidFill>
                  <a:srgbClr val="3F3F3F"/>
                </a:solidFill>
                <a:latin typeface="Calibri"/>
                <a:ea typeface="Calibri"/>
                <a:cs typeface="Calibri"/>
                <a:sym typeface="Calibri"/>
              </a:defRPr>
            </a:lvl1pPr>
            <a:lvl2pPr marR="0" lvl="1"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R="0" lvl="2"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R="0" lvl="3"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R="0" lvl="4"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R="0" lvl="5"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R="0" lvl="6"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R="0" lvl="7"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R="0" lvl="8"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48" name="Google Shape;348;p20"/>
          <p:cNvSpPr txBox="1">
            <a:spLocks noGrp="1"/>
          </p:cNvSpPr>
          <p:nvPr>
            <p:ph type="body" idx="20"/>
          </p:nvPr>
        </p:nvSpPr>
        <p:spPr>
          <a:xfrm>
            <a:off x="9973363" y="3925888"/>
            <a:ext cx="1800000" cy="504825"/>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3F3F3F"/>
              </a:buClr>
              <a:buSzPts val="1800"/>
              <a:buFont typeface="Arial"/>
              <a:buNone/>
              <a:defRPr sz="1800" b="1" i="0" u="none" strike="noStrike" cap="none">
                <a:solidFill>
                  <a:srgbClr val="3F3F3F"/>
                </a:solidFill>
                <a:latin typeface="Rockwell"/>
                <a:ea typeface="Rockwell"/>
                <a:cs typeface="Rockwell"/>
                <a:sym typeface="Rockwell"/>
              </a:defRPr>
            </a:lvl1pPr>
            <a:lvl2pPr marL="914400" marR="0" lvl="1" indent="-228600" algn="ctr" rtl="0">
              <a:lnSpc>
                <a:spcPct val="90000"/>
              </a:lnSpc>
              <a:spcBef>
                <a:spcPts val="500"/>
              </a:spcBef>
              <a:spcAft>
                <a:spcPts val="0"/>
              </a:spcAft>
              <a:buClr>
                <a:srgbClr val="3F3F3F"/>
              </a:buClr>
              <a:buSzPts val="1600"/>
              <a:buFont typeface="Arial"/>
              <a:buNone/>
              <a:defRPr sz="1600" b="0" i="0" u="none" strike="noStrike" cap="none">
                <a:solidFill>
                  <a:srgbClr val="3F3F3F"/>
                </a:solidFill>
                <a:latin typeface="Calibri"/>
                <a:ea typeface="Calibri"/>
                <a:cs typeface="Calibri"/>
                <a:sym typeface="Calibri"/>
              </a:defRPr>
            </a:lvl2pPr>
            <a:lvl3pPr marL="1371600" marR="0" lvl="2" indent="-228600" algn="ctr" rtl="0">
              <a:lnSpc>
                <a:spcPct val="90000"/>
              </a:lnSpc>
              <a:spcBef>
                <a:spcPts val="500"/>
              </a:spcBef>
              <a:spcAft>
                <a:spcPts val="0"/>
              </a:spcAft>
              <a:buClr>
                <a:srgbClr val="3F3F3F"/>
              </a:buClr>
              <a:buSzPts val="1400"/>
              <a:buFont typeface="Arial"/>
              <a:buNone/>
              <a:defRPr sz="1400" b="0" i="0" u="none" strike="noStrike" cap="none">
                <a:solidFill>
                  <a:srgbClr val="3F3F3F"/>
                </a:solidFill>
                <a:latin typeface="Calibri"/>
                <a:ea typeface="Calibri"/>
                <a:cs typeface="Calibri"/>
                <a:sym typeface="Calibri"/>
              </a:defRPr>
            </a:lvl3pPr>
            <a:lvl4pPr marL="1828800" marR="0" lvl="3" indent="-228600" algn="ctr" rtl="0">
              <a:lnSpc>
                <a:spcPct val="90000"/>
              </a:lnSpc>
              <a:spcBef>
                <a:spcPts val="500"/>
              </a:spcBef>
              <a:spcAft>
                <a:spcPts val="0"/>
              </a:spcAft>
              <a:buClr>
                <a:srgbClr val="3F3F3F"/>
              </a:buClr>
              <a:buSzPts val="1400"/>
              <a:buFont typeface="Arial"/>
              <a:buNone/>
              <a:defRPr sz="1400" b="0" i="0" u="none" strike="noStrike" cap="none">
                <a:solidFill>
                  <a:srgbClr val="3F3F3F"/>
                </a:solidFill>
                <a:latin typeface="Calibri"/>
                <a:ea typeface="Calibri"/>
                <a:cs typeface="Calibri"/>
                <a:sym typeface="Calibri"/>
              </a:defRPr>
            </a:lvl4pPr>
            <a:lvl5pPr marL="2286000" marR="0" lvl="4" indent="-228600" algn="ctr" rtl="0">
              <a:lnSpc>
                <a:spcPct val="90000"/>
              </a:lnSpc>
              <a:spcBef>
                <a:spcPts val="500"/>
              </a:spcBef>
              <a:spcAft>
                <a:spcPts val="0"/>
              </a:spcAft>
              <a:buClr>
                <a:srgbClr val="3F3F3F"/>
              </a:buClr>
              <a:buSzPts val="1400"/>
              <a:buFont typeface="Arial"/>
              <a:buNone/>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49" name="Google Shape;349;p20"/>
          <p:cNvSpPr txBox="1">
            <a:spLocks noGrp="1"/>
          </p:cNvSpPr>
          <p:nvPr>
            <p:ph type="body" idx="21"/>
          </p:nvPr>
        </p:nvSpPr>
        <p:spPr>
          <a:xfrm>
            <a:off x="9973363" y="4505325"/>
            <a:ext cx="1800000" cy="900113"/>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3F3F3F"/>
              </a:buClr>
              <a:buSzPts val="1800"/>
              <a:buFont typeface="Arial"/>
              <a:buNone/>
              <a:defRPr sz="18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Tree>
    <p:extLst>
      <p:ext uri="{BB962C8B-B14F-4D97-AF65-F5344CB8AC3E}">
        <p14:creationId xmlns:p14="http://schemas.microsoft.com/office/powerpoint/2010/main" val="549283772"/>
      </p:ext>
    </p:extLst>
  </p:cSld>
  <p:clrMapOvr>
    <a:masterClrMapping/>
  </p:clrMapOvr>
</p:sldLayout>
</file>

<file path=ppt/slideLayouts/slideLayout278.xml><?xml version="1.0" encoding="utf-8"?>
<p:sldLayout xmlns:a="http://schemas.openxmlformats.org/drawingml/2006/main" xmlns:r="http://schemas.openxmlformats.org/officeDocument/2006/relationships" xmlns:p="http://schemas.openxmlformats.org/presentationml/2006/main" matchingName="Title and Subtitle Only">
  <p:cSld name="Title and Subtitle Only">
    <p:spTree>
      <p:nvGrpSpPr>
        <p:cNvPr id="1" name="Shape 350"/>
        <p:cNvGrpSpPr/>
        <p:nvPr/>
      </p:nvGrpSpPr>
      <p:grpSpPr>
        <a:xfrm>
          <a:off x="0" y="0"/>
          <a:ext cx="0" cy="0"/>
          <a:chOff x="0" y="0"/>
          <a:chExt cx="0" cy="0"/>
        </a:xfrm>
      </p:grpSpPr>
      <p:sp>
        <p:nvSpPr>
          <p:cNvPr id="351" name="Google Shape;351;p21"/>
          <p:cNvSpPr/>
          <p:nvPr/>
        </p:nvSpPr>
        <p:spPr>
          <a:xfrm rot="4308689">
            <a:off x="8139110" y="-52404"/>
            <a:ext cx="648657" cy="777553"/>
          </a:xfrm>
          <a:custGeom>
            <a:avLst/>
            <a:gdLst/>
            <a:ahLst/>
            <a:cxnLst/>
            <a:rect l="l" t="t" r="r" b="b"/>
            <a:pathLst>
              <a:path w="648657" h="777553" extrusionOk="0">
                <a:moveTo>
                  <a:pt x="0" y="777553"/>
                </a:moveTo>
                <a:lnTo>
                  <a:pt x="255474" y="0"/>
                </a:lnTo>
                <a:lnTo>
                  <a:pt x="648657" y="713937"/>
                </a:lnTo>
                <a:lnTo>
                  <a:pt x="0" y="777553"/>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352" name="Google Shape;352;p21"/>
          <p:cNvSpPr/>
          <p:nvPr/>
        </p:nvSpPr>
        <p:spPr>
          <a:xfrm rot="4308689">
            <a:off x="8878526" y="-532562"/>
            <a:ext cx="3571215" cy="3737093"/>
          </a:xfrm>
          <a:custGeom>
            <a:avLst/>
            <a:gdLst/>
            <a:ahLst/>
            <a:cxnLst/>
            <a:rect l="l" t="t" r="r" b="b"/>
            <a:pathLst>
              <a:path w="3571215" h="3737093" extrusionOk="0">
                <a:moveTo>
                  <a:pt x="0" y="3023156"/>
                </a:moveTo>
                <a:lnTo>
                  <a:pt x="993291" y="0"/>
                </a:lnTo>
                <a:lnTo>
                  <a:pt x="3571215" y="847006"/>
                </a:lnTo>
                <a:lnTo>
                  <a:pt x="1392370" y="3639100"/>
                </a:lnTo>
                <a:lnTo>
                  <a:pt x="393183" y="3737093"/>
                </a:lnTo>
                <a:lnTo>
                  <a:pt x="0" y="3023156"/>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353" name="Google Shape;353;p21"/>
          <p:cNvSpPr txBox="1">
            <a:spLocks noGrp="1"/>
          </p:cNvSpPr>
          <p:nvPr>
            <p:ph type="title"/>
          </p:nvPr>
        </p:nvSpPr>
        <p:spPr>
          <a:xfrm>
            <a:off x="432000" y="432000"/>
            <a:ext cx="11340000" cy="432000"/>
          </a:xfrm>
          <a:prstGeom prst="rect">
            <a:avLst/>
          </a:prstGeom>
          <a:noFill/>
          <a:ln>
            <a:noFill/>
          </a:ln>
        </p:spPr>
        <p:txBody>
          <a:bodyPr spcFirstLastPara="1" wrap="square" lIns="0" tIns="0" rIns="0" bIns="0" anchor="ctr" anchorCtr="0"/>
          <a:lstStyle>
            <a:lvl1pPr marR="0" lvl="0" algn="l" rtl="0">
              <a:lnSpc>
                <a:spcPct val="90000"/>
              </a:lnSpc>
              <a:spcBef>
                <a:spcPts val="0"/>
              </a:spcBef>
              <a:spcAft>
                <a:spcPts val="0"/>
              </a:spcAft>
              <a:buClr>
                <a:srgbClr val="3F3F3F"/>
              </a:buClr>
              <a:buSzPts val="4800"/>
              <a:buFont typeface="Economica"/>
              <a:buNone/>
              <a:defRPr sz="4800" b="0" i="0" u="none" strike="noStrike" cap="none">
                <a:solidFill>
                  <a:srgbClr val="3F3F3F"/>
                </a:solidFill>
                <a:latin typeface="Economica"/>
                <a:ea typeface="Economica"/>
                <a:cs typeface="Economica"/>
                <a:sym typeface="Economica"/>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endParaRPr/>
          </a:p>
        </p:txBody>
      </p:sp>
      <p:sp>
        <p:nvSpPr>
          <p:cNvPr id="354" name="Google Shape;354;p21"/>
          <p:cNvSpPr txBox="1">
            <a:spLocks noGrp="1"/>
          </p:cNvSpPr>
          <p:nvPr>
            <p:ph type="ftr" idx="11"/>
          </p:nvPr>
        </p:nvSpPr>
        <p:spPr>
          <a:xfrm>
            <a:off x="431999" y="6188628"/>
            <a:ext cx="8784941" cy="365125"/>
          </a:xfrm>
          <a:prstGeom prst="rect">
            <a:avLst/>
          </a:prstGeom>
          <a:noFill/>
          <a:ln>
            <a:noFill/>
          </a:ln>
        </p:spPr>
        <p:txBody>
          <a:bodyPr spcFirstLastPara="1" wrap="square" lIns="0" tIns="0" rIns="0" bIns="0" anchor="ctr" anchorCtr="0"/>
          <a:lstStyle>
            <a:lvl1pPr marR="0" lvl="0" algn="l" rtl="0">
              <a:spcBef>
                <a:spcPts val="0"/>
              </a:spcBef>
              <a:spcAft>
                <a:spcPts val="0"/>
              </a:spcAft>
              <a:buSzPts val="1400"/>
              <a:buNone/>
              <a:defRPr sz="1200" b="0" i="0" u="none" strike="noStrike" cap="none">
                <a:solidFill>
                  <a:srgbClr val="3F3F3F"/>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200" b="0" i="0" u="none" strike="noStrike" kern="0" cap="none" spc="0" normalizeH="0" baseline="0" noProof="0">
              <a:ln>
                <a:noFill/>
              </a:ln>
              <a:solidFill>
                <a:srgbClr val="3F3F3F"/>
              </a:solidFill>
              <a:effectLst/>
              <a:uLnTx/>
              <a:uFillTx/>
              <a:latin typeface="Calibri"/>
              <a:cs typeface="Calibri"/>
              <a:sym typeface="Calibri"/>
            </a:endParaRPr>
          </a:p>
        </p:txBody>
      </p:sp>
      <p:sp>
        <p:nvSpPr>
          <p:cNvPr id="355" name="Google Shape;355;p21"/>
          <p:cNvSpPr>
            <a:spLocks noGrp="1"/>
          </p:cNvSpPr>
          <p:nvPr>
            <p:ph type="sldNum" idx="12"/>
          </p:nvPr>
        </p:nvSpPr>
        <p:spPr>
          <a:xfrm>
            <a:off x="11496369" y="6155190"/>
            <a:ext cx="432000" cy="432000"/>
          </a:xfrm>
          <a:prstGeom prst="ellipse">
            <a:avLst/>
          </a:prstGeom>
          <a:noFill/>
          <a:ln w="9525" cap="flat" cmpd="sng">
            <a:solidFill>
              <a:schemeClr val="accent1"/>
            </a:solidFill>
            <a:prstDash val="solid"/>
            <a:round/>
            <a:headEnd type="none" w="sm" len="sm"/>
            <a:tailEnd type="none" w="sm" len="sm"/>
          </a:ln>
        </p:spPr>
        <p:txBody>
          <a:bodyPr spcFirstLastPara="1" wrap="square" lIns="0" tIns="0" rIns="0" bIns="0" anchor="ctr" anchorCtr="0">
            <a:noAutofit/>
          </a:bodyPr>
          <a:lstStyle>
            <a:lvl1pPr marL="0" marR="0" lvl="0" indent="0" algn="ctr" rtl="0">
              <a:spcBef>
                <a:spcPts val="0"/>
              </a:spcBef>
              <a:buNone/>
              <a:defRPr sz="1200" b="1" i="1" u="none" strike="noStrike" cap="none">
                <a:solidFill>
                  <a:srgbClr val="3F3F3F"/>
                </a:solidFill>
                <a:latin typeface="Rockwell"/>
                <a:ea typeface="Rockwell"/>
                <a:cs typeface="Rockwell"/>
                <a:sym typeface="Rockwell"/>
              </a:defRPr>
            </a:lvl1pPr>
            <a:lvl2pPr marL="0" marR="0" lvl="1" indent="0" algn="ctr" rtl="0">
              <a:spcBef>
                <a:spcPts val="0"/>
              </a:spcBef>
              <a:buNone/>
              <a:defRPr sz="1200" b="1" i="1" u="none" strike="noStrike" cap="none">
                <a:solidFill>
                  <a:srgbClr val="3F3F3F"/>
                </a:solidFill>
                <a:latin typeface="Rockwell"/>
                <a:ea typeface="Rockwell"/>
                <a:cs typeface="Rockwell"/>
                <a:sym typeface="Rockwell"/>
              </a:defRPr>
            </a:lvl2pPr>
            <a:lvl3pPr marL="0" marR="0" lvl="2" indent="0" algn="ctr" rtl="0">
              <a:spcBef>
                <a:spcPts val="0"/>
              </a:spcBef>
              <a:buNone/>
              <a:defRPr sz="1200" b="1" i="1" u="none" strike="noStrike" cap="none">
                <a:solidFill>
                  <a:srgbClr val="3F3F3F"/>
                </a:solidFill>
                <a:latin typeface="Rockwell"/>
                <a:ea typeface="Rockwell"/>
                <a:cs typeface="Rockwell"/>
                <a:sym typeface="Rockwell"/>
              </a:defRPr>
            </a:lvl3pPr>
            <a:lvl4pPr marL="0" marR="0" lvl="3" indent="0" algn="ctr" rtl="0">
              <a:spcBef>
                <a:spcPts val="0"/>
              </a:spcBef>
              <a:buNone/>
              <a:defRPr sz="1200" b="1" i="1" u="none" strike="noStrike" cap="none">
                <a:solidFill>
                  <a:srgbClr val="3F3F3F"/>
                </a:solidFill>
                <a:latin typeface="Rockwell"/>
                <a:ea typeface="Rockwell"/>
                <a:cs typeface="Rockwell"/>
                <a:sym typeface="Rockwell"/>
              </a:defRPr>
            </a:lvl4pPr>
            <a:lvl5pPr marL="0" marR="0" lvl="4" indent="0" algn="ctr" rtl="0">
              <a:spcBef>
                <a:spcPts val="0"/>
              </a:spcBef>
              <a:buNone/>
              <a:defRPr sz="1200" b="1" i="1" u="none" strike="noStrike" cap="none">
                <a:solidFill>
                  <a:srgbClr val="3F3F3F"/>
                </a:solidFill>
                <a:latin typeface="Rockwell"/>
                <a:ea typeface="Rockwell"/>
                <a:cs typeface="Rockwell"/>
                <a:sym typeface="Rockwell"/>
              </a:defRPr>
            </a:lvl5pPr>
            <a:lvl6pPr marL="0" marR="0" lvl="5" indent="0" algn="ctr" rtl="0">
              <a:spcBef>
                <a:spcPts val="0"/>
              </a:spcBef>
              <a:buNone/>
              <a:defRPr sz="1200" b="1" i="1" u="none" strike="noStrike" cap="none">
                <a:solidFill>
                  <a:srgbClr val="3F3F3F"/>
                </a:solidFill>
                <a:latin typeface="Rockwell"/>
                <a:ea typeface="Rockwell"/>
                <a:cs typeface="Rockwell"/>
                <a:sym typeface="Rockwell"/>
              </a:defRPr>
            </a:lvl6pPr>
            <a:lvl7pPr marL="0" marR="0" lvl="6" indent="0" algn="ctr" rtl="0">
              <a:spcBef>
                <a:spcPts val="0"/>
              </a:spcBef>
              <a:buNone/>
              <a:defRPr sz="1200" b="1" i="1" u="none" strike="noStrike" cap="none">
                <a:solidFill>
                  <a:srgbClr val="3F3F3F"/>
                </a:solidFill>
                <a:latin typeface="Rockwell"/>
                <a:ea typeface="Rockwell"/>
                <a:cs typeface="Rockwell"/>
                <a:sym typeface="Rockwell"/>
              </a:defRPr>
            </a:lvl7pPr>
            <a:lvl8pPr marL="0" marR="0" lvl="7" indent="0" algn="ctr" rtl="0">
              <a:spcBef>
                <a:spcPts val="0"/>
              </a:spcBef>
              <a:buNone/>
              <a:defRPr sz="1200" b="1" i="1" u="none" strike="noStrike" cap="none">
                <a:solidFill>
                  <a:srgbClr val="3F3F3F"/>
                </a:solidFill>
                <a:latin typeface="Rockwell"/>
                <a:ea typeface="Rockwell"/>
                <a:cs typeface="Rockwell"/>
                <a:sym typeface="Rockwell"/>
              </a:defRPr>
            </a:lvl8pPr>
            <a:lvl9pPr marL="0" marR="0" lvl="8" indent="0" algn="ctr" rtl="0">
              <a:spcBef>
                <a:spcPts val="0"/>
              </a:spcBef>
              <a:buNone/>
              <a:defRPr sz="1200" b="1" i="1" u="none" strike="noStrike" cap="none">
                <a:solidFill>
                  <a:srgbClr val="3F3F3F"/>
                </a:solidFill>
                <a:latin typeface="Rockwell"/>
                <a:ea typeface="Rockwell"/>
                <a:cs typeface="Rockwell"/>
                <a:sym typeface="Rockwell"/>
              </a:defRPr>
            </a:lvl9p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n-US" sz="1200" b="1" i="1" u="none" strike="noStrike" kern="0" cap="none" spc="0" normalizeH="0" baseline="0" noProof="0">
                <a:ln>
                  <a:noFill/>
                </a:ln>
                <a:solidFill>
                  <a:srgbClr val="3F3F3F"/>
                </a:solidFill>
                <a:effectLst/>
                <a:uLnTx/>
                <a:uFillTx/>
                <a:latin typeface="Rockwell"/>
                <a:sym typeface="Rockwell"/>
              </a:rPr>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t>‹#›</a:t>
            </a:fld>
            <a:endParaRPr kumimoji="0" sz="1200" b="1" i="1" u="none" strike="noStrike" kern="0" cap="none" spc="0" normalizeH="0" baseline="0" noProof="0">
              <a:ln>
                <a:noFill/>
              </a:ln>
              <a:solidFill>
                <a:srgbClr val="3F3F3F"/>
              </a:solidFill>
              <a:effectLst/>
              <a:uLnTx/>
              <a:uFillTx/>
              <a:latin typeface="Rockwell"/>
              <a:sym typeface="Rockwell"/>
            </a:endParaRPr>
          </a:p>
        </p:txBody>
      </p:sp>
      <p:sp>
        <p:nvSpPr>
          <p:cNvPr id="356" name="Google Shape;356;p21"/>
          <p:cNvSpPr/>
          <p:nvPr/>
        </p:nvSpPr>
        <p:spPr>
          <a:xfrm rot="4308689">
            <a:off x="9191192" y="1651650"/>
            <a:ext cx="1980696" cy="2066510"/>
          </a:xfrm>
          <a:custGeom>
            <a:avLst/>
            <a:gdLst/>
            <a:ahLst/>
            <a:cxnLst/>
            <a:rect l="l" t="t" r="r" b="b"/>
            <a:pathLst>
              <a:path w="1980696" h="2066510" extrusionOk="0">
                <a:moveTo>
                  <a:pt x="0" y="2066510"/>
                </a:moveTo>
                <a:lnTo>
                  <a:pt x="1138078" y="0"/>
                </a:lnTo>
                <a:lnTo>
                  <a:pt x="1980696" y="1530016"/>
                </a:lnTo>
                <a:lnTo>
                  <a:pt x="1459417" y="2066510"/>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357" name="Google Shape;357;p21"/>
          <p:cNvSpPr/>
          <p:nvPr/>
        </p:nvSpPr>
        <p:spPr>
          <a:xfrm rot="-7769131">
            <a:off x="9457431" y="3977898"/>
            <a:ext cx="346713" cy="206124"/>
          </a:xfrm>
          <a:custGeom>
            <a:avLst/>
            <a:gdLst/>
            <a:ahLst/>
            <a:cxnLst/>
            <a:rect l="l" t="t" r="r" b="b"/>
            <a:pathLst>
              <a:path w="346713" h="206124" extrusionOk="0">
                <a:moveTo>
                  <a:pt x="346713" y="206124"/>
                </a:moveTo>
                <a:lnTo>
                  <a:pt x="0" y="206124"/>
                </a:lnTo>
                <a:lnTo>
                  <a:pt x="86666" y="0"/>
                </a:lnTo>
                <a:lnTo>
                  <a:pt x="346713" y="206124"/>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358" name="Google Shape;358;p21"/>
          <p:cNvSpPr/>
          <p:nvPr/>
        </p:nvSpPr>
        <p:spPr>
          <a:xfrm rot="-9168920">
            <a:off x="9528615" y="3713859"/>
            <a:ext cx="710669" cy="335543"/>
          </a:xfrm>
          <a:custGeom>
            <a:avLst/>
            <a:gdLst/>
            <a:ahLst/>
            <a:cxnLst/>
            <a:rect l="l" t="t" r="r" b="b"/>
            <a:pathLst>
              <a:path w="710669" h="335543" extrusionOk="0">
                <a:moveTo>
                  <a:pt x="710669" y="176660"/>
                </a:moveTo>
                <a:lnTo>
                  <a:pt x="0" y="335543"/>
                </a:lnTo>
                <a:lnTo>
                  <a:pt x="141082" y="0"/>
                </a:lnTo>
                <a:lnTo>
                  <a:pt x="487795" y="0"/>
                </a:lnTo>
                <a:lnTo>
                  <a:pt x="710669" y="176660"/>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359" name="Google Shape;359;p21"/>
          <p:cNvSpPr/>
          <p:nvPr/>
        </p:nvSpPr>
        <p:spPr>
          <a:xfrm rot="4308689">
            <a:off x="8785444" y="1075879"/>
            <a:ext cx="1246227" cy="1580187"/>
          </a:xfrm>
          <a:custGeom>
            <a:avLst/>
            <a:gdLst/>
            <a:ahLst/>
            <a:cxnLst/>
            <a:rect l="l" t="t" r="r" b="b"/>
            <a:pathLst>
              <a:path w="1246227" h="1580187" extrusionOk="0">
                <a:moveTo>
                  <a:pt x="0" y="1580187"/>
                </a:moveTo>
                <a:lnTo>
                  <a:pt x="1168783" y="0"/>
                </a:lnTo>
                <a:lnTo>
                  <a:pt x="1246227" y="105569"/>
                </a:lnTo>
                <a:lnTo>
                  <a:pt x="358471" y="1574380"/>
                </a:lnTo>
                <a:lnTo>
                  <a:pt x="0" y="1580187"/>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360" name="Google Shape;360;p21"/>
          <p:cNvSpPr/>
          <p:nvPr/>
        </p:nvSpPr>
        <p:spPr>
          <a:xfrm rot="-4406895">
            <a:off x="11374788" y="2846425"/>
            <a:ext cx="243160" cy="406553"/>
          </a:xfrm>
          <a:custGeom>
            <a:avLst/>
            <a:gdLst/>
            <a:ahLst/>
            <a:cxnLst/>
            <a:rect l="l" t="t" r="r" b="b"/>
            <a:pathLst>
              <a:path w="243160" h="406553" extrusionOk="0">
                <a:moveTo>
                  <a:pt x="243160" y="342071"/>
                </a:moveTo>
                <a:lnTo>
                  <a:pt x="156493" y="406553"/>
                </a:lnTo>
                <a:lnTo>
                  <a:pt x="0" y="0"/>
                </a:lnTo>
                <a:lnTo>
                  <a:pt x="243160" y="342071"/>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361" name="Google Shape;361;p21"/>
          <p:cNvSpPr/>
          <p:nvPr/>
        </p:nvSpPr>
        <p:spPr>
          <a:xfrm rot="-4406895">
            <a:off x="10879052" y="2627354"/>
            <a:ext cx="692798" cy="510610"/>
          </a:xfrm>
          <a:custGeom>
            <a:avLst/>
            <a:gdLst/>
            <a:ahLst/>
            <a:cxnLst/>
            <a:rect l="l" t="t" r="r" b="b"/>
            <a:pathLst>
              <a:path w="692798" h="510610" extrusionOk="0">
                <a:moveTo>
                  <a:pt x="692798" y="224339"/>
                </a:moveTo>
                <a:lnTo>
                  <a:pt x="308036" y="510610"/>
                </a:lnTo>
                <a:lnTo>
                  <a:pt x="64876" y="168539"/>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362" name="Google Shape;362;p21"/>
          <p:cNvSpPr txBox="1">
            <a:spLocks noGrp="1"/>
          </p:cNvSpPr>
          <p:nvPr>
            <p:ph type="body" idx="1"/>
          </p:nvPr>
        </p:nvSpPr>
        <p:spPr>
          <a:xfrm>
            <a:off x="431800" y="1080000"/>
            <a:ext cx="11339513" cy="276561"/>
          </a:xfrm>
          <a:prstGeom prst="rect">
            <a:avLst/>
          </a:prstGeom>
          <a:noFill/>
          <a:ln>
            <a:noFill/>
          </a:ln>
        </p:spPr>
        <p:txBody>
          <a:bodyPr spcFirstLastPara="1" wrap="square" lIns="0" tIns="0" rIns="0" bIns="0" anchor="t" anchorCtr="0"/>
          <a:lstStyle>
            <a:lvl1pPr marL="457200" marR="0" lvl="0" indent="-228600" algn="l" rtl="0">
              <a:lnSpc>
                <a:spcPct val="90000"/>
              </a:lnSpc>
              <a:spcBef>
                <a:spcPts val="1000"/>
              </a:spcBef>
              <a:spcAft>
                <a:spcPts val="0"/>
              </a:spcAft>
              <a:buClr>
                <a:srgbClr val="3F3F3F"/>
              </a:buClr>
              <a:buSzPts val="1800"/>
              <a:buFont typeface="Arial"/>
              <a:buNone/>
              <a:defRPr sz="1800" b="0" i="0" u="none" strike="noStrike" cap="none">
                <a:solidFill>
                  <a:srgbClr val="3F3F3F"/>
                </a:solidFill>
                <a:latin typeface="Calibri"/>
                <a:ea typeface="Calibri"/>
                <a:cs typeface="Calibri"/>
                <a:sym typeface="Calibri"/>
              </a:defRPr>
            </a:lvl1pPr>
            <a:lvl2pPr marL="914400" marR="0" lvl="1" indent="-228600" algn="l" rtl="0">
              <a:lnSpc>
                <a:spcPct val="90000"/>
              </a:lnSpc>
              <a:spcBef>
                <a:spcPts val="500"/>
              </a:spcBef>
              <a:spcAft>
                <a:spcPts val="0"/>
              </a:spcAft>
              <a:buClr>
                <a:srgbClr val="3F3F3F"/>
              </a:buClr>
              <a:buSzPts val="1600"/>
              <a:buFont typeface="Arial"/>
              <a:buNone/>
              <a:defRPr sz="1600" b="0" i="0" u="none" strike="noStrike" cap="none">
                <a:solidFill>
                  <a:srgbClr val="3F3F3F"/>
                </a:solidFill>
                <a:latin typeface="Calibri"/>
                <a:ea typeface="Calibri"/>
                <a:cs typeface="Calibri"/>
                <a:sym typeface="Calibri"/>
              </a:defRPr>
            </a:lvl2pPr>
            <a:lvl3pPr marL="1371600" marR="0" lvl="2" indent="-228600" algn="l" rtl="0">
              <a:lnSpc>
                <a:spcPct val="90000"/>
              </a:lnSpc>
              <a:spcBef>
                <a:spcPts val="500"/>
              </a:spcBef>
              <a:spcAft>
                <a:spcPts val="0"/>
              </a:spcAft>
              <a:buClr>
                <a:srgbClr val="3F3F3F"/>
              </a:buClr>
              <a:buSzPts val="1400"/>
              <a:buFont typeface="Arial"/>
              <a:buNone/>
              <a:defRPr sz="1400" b="0" i="0" u="none" strike="noStrike" cap="none">
                <a:solidFill>
                  <a:srgbClr val="3F3F3F"/>
                </a:solidFill>
                <a:latin typeface="Calibri"/>
                <a:ea typeface="Calibri"/>
                <a:cs typeface="Calibri"/>
                <a:sym typeface="Calibri"/>
              </a:defRPr>
            </a:lvl3pPr>
            <a:lvl4pPr marL="1828800" marR="0" lvl="3" indent="-228600" algn="l" rtl="0">
              <a:lnSpc>
                <a:spcPct val="90000"/>
              </a:lnSpc>
              <a:spcBef>
                <a:spcPts val="500"/>
              </a:spcBef>
              <a:spcAft>
                <a:spcPts val="0"/>
              </a:spcAft>
              <a:buClr>
                <a:srgbClr val="3F3F3F"/>
              </a:buClr>
              <a:buSzPts val="1400"/>
              <a:buFont typeface="Arial"/>
              <a:buNone/>
              <a:defRPr sz="1400" b="0" i="0" u="none" strike="noStrike" cap="none">
                <a:solidFill>
                  <a:srgbClr val="3F3F3F"/>
                </a:solidFill>
                <a:latin typeface="Calibri"/>
                <a:ea typeface="Calibri"/>
                <a:cs typeface="Calibri"/>
                <a:sym typeface="Calibri"/>
              </a:defRPr>
            </a:lvl4pPr>
            <a:lvl5pPr marL="2286000" marR="0" lvl="4" indent="-228600" algn="l" rtl="0">
              <a:lnSpc>
                <a:spcPct val="90000"/>
              </a:lnSpc>
              <a:spcBef>
                <a:spcPts val="500"/>
              </a:spcBef>
              <a:spcAft>
                <a:spcPts val="0"/>
              </a:spcAft>
              <a:buClr>
                <a:srgbClr val="3F3F3F"/>
              </a:buClr>
              <a:buSzPts val="1400"/>
              <a:buFont typeface="Arial"/>
              <a:buNone/>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Tree>
    <p:extLst>
      <p:ext uri="{BB962C8B-B14F-4D97-AF65-F5344CB8AC3E}">
        <p14:creationId xmlns:p14="http://schemas.microsoft.com/office/powerpoint/2010/main" val="3506386861"/>
      </p:ext>
    </p:extLst>
  </p:cSld>
  <p:clrMapOvr>
    <a:masterClrMapping/>
  </p:clrMapOvr>
</p:sldLayout>
</file>

<file path=ppt/slideLayouts/slideLayout279.xml><?xml version="1.0" encoding="utf-8"?>
<p:sldLayout xmlns:a="http://schemas.openxmlformats.org/drawingml/2006/main" xmlns:r="http://schemas.openxmlformats.org/officeDocument/2006/relationships" xmlns:p="http://schemas.openxmlformats.org/presentationml/2006/main" matchingName="Title Only">
  <p:cSld name="Title Only">
    <p:spTree>
      <p:nvGrpSpPr>
        <p:cNvPr id="1" name="Shape 363"/>
        <p:cNvGrpSpPr/>
        <p:nvPr/>
      </p:nvGrpSpPr>
      <p:grpSpPr>
        <a:xfrm>
          <a:off x="0" y="0"/>
          <a:ext cx="0" cy="0"/>
          <a:chOff x="0" y="0"/>
          <a:chExt cx="0" cy="0"/>
        </a:xfrm>
      </p:grpSpPr>
      <p:sp>
        <p:nvSpPr>
          <p:cNvPr id="364" name="Google Shape;364;p22"/>
          <p:cNvSpPr/>
          <p:nvPr/>
        </p:nvSpPr>
        <p:spPr>
          <a:xfrm rot="-7400842">
            <a:off x="10161654" y="-236402"/>
            <a:ext cx="1957093" cy="1399810"/>
          </a:xfrm>
          <a:custGeom>
            <a:avLst/>
            <a:gdLst/>
            <a:ahLst/>
            <a:cxnLst/>
            <a:rect l="l" t="t" r="r" b="b"/>
            <a:pathLst>
              <a:path w="1957093" h="1399810" extrusionOk="0">
                <a:moveTo>
                  <a:pt x="0" y="318772"/>
                </a:moveTo>
                <a:lnTo>
                  <a:pt x="858544" y="36067"/>
                </a:lnTo>
                <a:lnTo>
                  <a:pt x="1957093" y="0"/>
                </a:lnTo>
                <a:lnTo>
                  <a:pt x="1012700" y="1399810"/>
                </a:lnTo>
                <a:lnTo>
                  <a:pt x="172487" y="1221089"/>
                </a:lnTo>
                <a:lnTo>
                  <a:pt x="0" y="318772"/>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365" name="Google Shape;365;p22"/>
          <p:cNvSpPr/>
          <p:nvPr/>
        </p:nvSpPr>
        <p:spPr>
          <a:xfrm rot="6973557">
            <a:off x="9799840" y="198216"/>
            <a:ext cx="748251" cy="780669"/>
          </a:xfrm>
          <a:custGeom>
            <a:avLst/>
            <a:gdLst/>
            <a:ahLst/>
            <a:cxnLst/>
            <a:rect l="l" t="t" r="r" b="b"/>
            <a:pathLst>
              <a:path w="1980696" h="2066510" extrusionOk="0">
                <a:moveTo>
                  <a:pt x="0" y="2066510"/>
                </a:moveTo>
                <a:lnTo>
                  <a:pt x="1138078" y="0"/>
                </a:lnTo>
                <a:lnTo>
                  <a:pt x="1980696" y="1530016"/>
                </a:lnTo>
                <a:lnTo>
                  <a:pt x="1459417" y="2066510"/>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366" name="Google Shape;366;p22"/>
          <p:cNvSpPr txBox="1">
            <a:spLocks noGrp="1"/>
          </p:cNvSpPr>
          <p:nvPr>
            <p:ph type="title"/>
          </p:nvPr>
        </p:nvSpPr>
        <p:spPr>
          <a:xfrm>
            <a:off x="432000" y="432000"/>
            <a:ext cx="11340000" cy="432000"/>
          </a:xfrm>
          <a:prstGeom prst="rect">
            <a:avLst/>
          </a:prstGeom>
          <a:noFill/>
          <a:ln>
            <a:noFill/>
          </a:ln>
        </p:spPr>
        <p:txBody>
          <a:bodyPr spcFirstLastPara="1" wrap="square" lIns="0" tIns="0" rIns="0" bIns="0" anchor="ctr" anchorCtr="0"/>
          <a:lstStyle>
            <a:lvl1pPr marR="0" lvl="0" algn="l" rtl="0">
              <a:lnSpc>
                <a:spcPct val="90000"/>
              </a:lnSpc>
              <a:spcBef>
                <a:spcPts val="0"/>
              </a:spcBef>
              <a:spcAft>
                <a:spcPts val="0"/>
              </a:spcAft>
              <a:buClr>
                <a:srgbClr val="3F3F3F"/>
              </a:buClr>
              <a:buSzPts val="4800"/>
              <a:buFont typeface="Economica"/>
              <a:buNone/>
              <a:defRPr sz="4800" b="0" i="0" u="none" strike="noStrike" cap="none">
                <a:solidFill>
                  <a:srgbClr val="3F3F3F"/>
                </a:solidFill>
                <a:latin typeface="Economica"/>
                <a:ea typeface="Economica"/>
                <a:cs typeface="Economica"/>
                <a:sym typeface="Economica"/>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endParaRPr/>
          </a:p>
        </p:txBody>
      </p:sp>
      <p:sp>
        <p:nvSpPr>
          <p:cNvPr id="367" name="Google Shape;367;p22"/>
          <p:cNvSpPr txBox="1">
            <a:spLocks noGrp="1"/>
          </p:cNvSpPr>
          <p:nvPr>
            <p:ph type="ftr" idx="11"/>
          </p:nvPr>
        </p:nvSpPr>
        <p:spPr>
          <a:xfrm>
            <a:off x="431999" y="6188628"/>
            <a:ext cx="8784941" cy="365125"/>
          </a:xfrm>
          <a:prstGeom prst="rect">
            <a:avLst/>
          </a:prstGeom>
          <a:noFill/>
          <a:ln>
            <a:noFill/>
          </a:ln>
        </p:spPr>
        <p:txBody>
          <a:bodyPr spcFirstLastPara="1" wrap="square" lIns="0" tIns="0" rIns="0" bIns="0" anchor="ctr" anchorCtr="0"/>
          <a:lstStyle>
            <a:lvl1pPr marR="0" lvl="0" algn="l" rtl="0">
              <a:spcBef>
                <a:spcPts val="0"/>
              </a:spcBef>
              <a:spcAft>
                <a:spcPts val="0"/>
              </a:spcAft>
              <a:buSzPts val="1400"/>
              <a:buNone/>
              <a:defRPr sz="1200" b="0" i="0" u="none" strike="noStrike" cap="none">
                <a:solidFill>
                  <a:srgbClr val="3F3F3F"/>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200" b="0" i="0" u="none" strike="noStrike" kern="0" cap="none" spc="0" normalizeH="0" baseline="0" noProof="0">
              <a:ln>
                <a:noFill/>
              </a:ln>
              <a:solidFill>
                <a:srgbClr val="3F3F3F"/>
              </a:solidFill>
              <a:effectLst/>
              <a:uLnTx/>
              <a:uFillTx/>
              <a:latin typeface="Calibri"/>
              <a:cs typeface="Calibri"/>
              <a:sym typeface="Calibri"/>
            </a:endParaRPr>
          </a:p>
        </p:txBody>
      </p:sp>
      <p:sp>
        <p:nvSpPr>
          <p:cNvPr id="368" name="Google Shape;368;p22"/>
          <p:cNvSpPr>
            <a:spLocks noGrp="1"/>
          </p:cNvSpPr>
          <p:nvPr>
            <p:ph type="sldNum" idx="12"/>
          </p:nvPr>
        </p:nvSpPr>
        <p:spPr>
          <a:xfrm>
            <a:off x="11496369" y="6155190"/>
            <a:ext cx="432000" cy="432000"/>
          </a:xfrm>
          <a:prstGeom prst="ellipse">
            <a:avLst/>
          </a:prstGeom>
          <a:noFill/>
          <a:ln w="9525" cap="flat" cmpd="sng">
            <a:solidFill>
              <a:schemeClr val="accent1"/>
            </a:solidFill>
            <a:prstDash val="solid"/>
            <a:round/>
            <a:headEnd type="none" w="sm" len="sm"/>
            <a:tailEnd type="none" w="sm" len="sm"/>
          </a:ln>
        </p:spPr>
        <p:txBody>
          <a:bodyPr spcFirstLastPara="1" wrap="square" lIns="0" tIns="0" rIns="0" bIns="0" anchor="ctr" anchorCtr="0">
            <a:noAutofit/>
          </a:bodyPr>
          <a:lstStyle>
            <a:lvl1pPr marL="0" marR="0" lvl="0" indent="0" algn="ctr" rtl="0">
              <a:spcBef>
                <a:spcPts val="0"/>
              </a:spcBef>
              <a:buNone/>
              <a:defRPr sz="1200" b="1" i="1" u="none" strike="noStrike" cap="none">
                <a:solidFill>
                  <a:srgbClr val="3F3F3F"/>
                </a:solidFill>
                <a:latin typeface="Rockwell"/>
                <a:ea typeface="Rockwell"/>
                <a:cs typeface="Rockwell"/>
                <a:sym typeface="Rockwell"/>
              </a:defRPr>
            </a:lvl1pPr>
            <a:lvl2pPr marL="0" marR="0" lvl="1" indent="0" algn="ctr" rtl="0">
              <a:spcBef>
                <a:spcPts val="0"/>
              </a:spcBef>
              <a:buNone/>
              <a:defRPr sz="1200" b="1" i="1" u="none" strike="noStrike" cap="none">
                <a:solidFill>
                  <a:srgbClr val="3F3F3F"/>
                </a:solidFill>
                <a:latin typeface="Rockwell"/>
                <a:ea typeface="Rockwell"/>
                <a:cs typeface="Rockwell"/>
                <a:sym typeface="Rockwell"/>
              </a:defRPr>
            </a:lvl2pPr>
            <a:lvl3pPr marL="0" marR="0" lvl="2" indent="0" algn="ctr" rtl="0">
              <a:spcBef>
                <a:spcPts val="0"/>
              </a:spcBef>
              <a:buNone/>
              <a:defRPr sz="1200" b="1" i="1" u="none" strike="noStrike" cap="none">
                <a:solidFill>
                  <a:srgbClr val="3F3F3F"/>
                </a:solidFill>
                <a:latin typeface="Rockwell"/>
                <a:ea typeface="Rockwell"/>
                <a:cs typeface="Rockwell"/>
                <a:sym typeface="Rockwell"/>
              </a:defRPr>
            </a:lvl3pPr>
            <a:lvl4pPr marL="0" marR="0" lvl="3" indent="0" algn="ctr" rtl="0">
              <a:spcBef>
                <a:spcPts val="0"/>
              </a:spcBef>
              <a:buNone/>
              <a:defRPr sz="1200" b="1" i="1" u="none" strike="noStrike" cap="none">
                <a:solidFill>
                  <a:srgbClr val="3F3F3F"/>
                </a:solidFill>
                <a:latin typeface="Rockwell"/>
                <a:ea typeface="Rockwell"/>
                <a:cs typeface="Rockwell"/>
                <a:sym typeface="Rockwell"/>
              </a:defRPr>
            </a:lvl4pPr>
            <a:lvl5pPr marL="0" marR="0" lvl="4" indent="0" algn="ctr" rtl="0">
              <a:spcBef>
                <a:spcPts val="0"/>
              </a:spcBef>
              <a:buNone/>
              <a:defRPr sz="1200" b="1" i="1" u="none" strike="noStrike" cap="none">
                <a:solidFill>
                  <a:srgbClr val="3F3F3F"/>
                </a:solidFill>
                <a:latin typeface="Rockwell"/>
                <a:ea typeface="Rockwell"/>
                <a:cs typeface="Rockwell"/>
                <a:sym typeface="Rockwell"/>
              </a:defRPr>
            </a:lvl5pPr>
            <a:lvl6pPr marL="0" marR="0" lvl="5" indent="0" algn="ctr" rtl="0">
              <a:spcBef>
                <a:spcPts val="0"/>
              </a:spcBef>
              <a:buNone/>
              <a:defRPr sz="1200" b="1" i="1" u="none" strike="noStrike" cap="none">
                <a:solidFill>
                  <a:srgbClr val="3F3F3F"/>
                </a:solidFill>
                <a:latin typeface="Rockwell"/>
                <a:ea typeface="Rockwell"/>
                <a:cs typeface="Rockwell"/>
                <a:sym typeface="Rockwell"/>
              </a:defRPr>
            </a:lvl6pPr>
            <a:lvl7pPr marL="0" marR="0" lvl="6" indent="0" algn="ctr" rtl="0">
              <a:spcBef>
                <a:spcPts val="0"/>
              </a:spcBef>
              <a:buNone/>
              <a:defRPr sz="1200" b="1" i="1" u="none" strike="noStrike" cap="none">
                <a:solidFill>
                  <a:srgbClr val="3F3F3F"/>
                </a:solidFill>
                <a:latin typeface="Rockwell"/>
                <a:ea typeface="Rockwell"/>
                <a:cs typeface="Rockwell"/>
                <a:sym typeface="Rockwell"/>
              </a:defRPr>
            </a:lvl7pPr>
            <a:lvl8pPr marL="0" marR="0" lvl="7" indent="0" algn="ctr" rtl="0">
              <a:spcBef>
                <a:spcPts val="0"/>
              </a:spcBef>
              <a:buNone/>
              <a:defRPr sz="1200" b="1" i="1" u="none" strike="noStrike" cap="none">
                <a:solidFill>
                  <a:srgbClr val="3F3F3F"/>
                </a:solidFill>
                <a:latin typeface="Rockwell"/>
                <a:ea typeface="Rockwell"/>
                <a:cs typeface="Rockwell"/>
                <a:sym typeface="Rockwell"/>
              </a:defRPr>
            </a:lvl8pPr>
            <a:lvl9pPr marL="0" marR="0" lvl="8" indent="0" algn="ctr" rtl="0">
              <a:spcBef>
                <a:spcPts val="0"/>
              </a:spcBef>
              <a:buNone/>
              <a:defRPr sz="1200" b="1" i="1" u="none" strike="noStrike" cap="none">
                <a:solidFill>
                  <a:srgbClr val="3F3F3F"/>
                </a:solidFill>
                <a:latin typeface="Rockwell"/>
                <a:ea typeface="Rockwell"/>
                <a:cs typeface="Rockwell"/>
                <a:sym typeface="Rockwell"/>
              </a:defRPr>
            </a:lvl9p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n-US" sz="1200" b="1" i="1" u="none" strike="noStrike" kern="0" cap="none" spc="0" normalizeH="0" baseline="0" noProof="0">
                <a:ln>
                  <a:noFill/>
                </a:ln>
                <a:solidFill>
                  <a:srgbClr val="3F3F3F"/>
                </a:solidFill>
                <a:effectLst/>
                <a:uLnTx/>
                <a:uFillTx/>
                <a:latin typeface="Rockwell"/>
                <a:sym typeface="Rockwell"/>
              </a:rPr>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t>‹#›</a:t>
            </a:fld>
            <a:endParaRPr kumimoji="0" sz="1200" b="1" i="1" u="none" strike="noStrike" kern="0" cap="none" spc="0" normalizeH="0" baseline="0" noProof="0">
              <a:ln>
                <a:noFill/>
              </a:ln>
              <a:solidFill>
                <a:srgbClr val="3F3F3F"/>
              </a:solidFill>
              <a:effectLst/>
              <a:uLnTx/>
              <a:uFillTx/>
              <a:latin typeface="Rockwell"/>
              <a:sym typeface="Rockwell"/>
            </a:endParaRPr>
          </a:p>
        </p:txBody>
      </p:sp>
      <p:sp>
        <p:nvSpPr>
          <p:cNvPr id="369" name="Google Shape;369;p22"/>
          <p:cNvSpPr/>
          <p:nvPr/>
        </p:nvSpPr>
        <p:spPr>
          <a:xfrm rot="5483574">
            <a:off x="9854193" y="808595"/>
            <a:ext cx="243160" cy="406553"/>
          </a:xfrm>
          <a:custGeom>
            <a:avLst/>
            <a:gdLst/>
            <a:ahLst/>
            <a:cxnLst/>
            <a:rect l="l" t="t" r="r" b="b"/>
            <a:pathLst>
              <a:path w="243160" h="406553" extrusionOk="0">
                <a:moveTo>
                  <a:pt x="243160" y="342071"/>
                </a:moveTo>
                <a:lnTo>
                  <a:pt x="156493" y="406553"/>
                </a:lnTo>
                <a:lnTo>
                  <a:pt x="0" y="0"/>
                </a:lnTo>
                <a:lnTo>
                  <a:pt x="243160" y="342071"/>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370" name="Google Shape;370;p22"/>
          <p:cNvSpPr/>
          <p:nvPr/>
        </p:nvSpPr>
        <p:spPr>
          <a:xfrm rot="-7364292">
            <a:off x="11753205" y="112024"/>
            <a:ext cx="332291" cy="247882"/>
          </a:xfrm>
          <a:custGeom>
            <a:avLst/>
            <a:gdLst/>
            <a:ahLst/>
            <a:cxnLst/>
            <a:rect l="l" t="t" r="r" b="b"/>
            <a:pathLst>
              <a:path w="1449157" h="1081038" extrusionOk="0">
                <a:moveTo>
                  <a:pt x="0" y="0"/>
                </a:moveTo>
                <a:lnTo>
                  <a:pt x="1449157" y="433129"/>
                </a:lnTo>
                <a:lnTo>
                  <a:pt x="1012700" y="1081038"/>
                </a:lnTo>
                <a:lnTo>
                  <a:pt x="172487" y="902317"/>
                </a:lnTo>
                <a:lnTo>
                  <a:pt x="0" y="0"/>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371" name="Google Shape;371;p22"/>
          <p:cNvSpPr/>
          <p:nvPr/>
        </p:nvSpPr>
        <p:spPr>
          <a:xfrm rot="-8263484">
            <a:off x="10313236" y="1084299"/>
            <a:ext cx="648657" cy="777553"/>
          </a:xfrm>
          <a:custGeom>
            <a:avLst/>
            <a:gdLst/>
            <a:ahLst/>
            <a:cxnLst/>
            <a:rect l="l" t="t" r="r" b="b"/>
            <a:pathLst>
              <a:path w="648657" h="777553" extrusionOk="0">
                <a:moveTo>
                  <a:pt x="0" y="777553"/>
                </a:moveTo>
                <a:lnTo>
                  <a:pt x="255474" y="0"/>
                </a:lnTo>
                <a:lnTo>
                  <a:pt x="648657" y="713937"/>
                </a:lnTo>
                <a:lnTo>
                  <a:pt x="0" y="777553"/>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372" name="Google Shape;372;p22"/>
          <p:cNvSpPr/>
          <p:nvPr/>
        </p:nvSpPr>
        <p:spPr>
          <a:xfrm rot="5738060">
            <a:off x="9844293" y="1032301"/>
            <a:ext cx="692798" cy="510610"/>
          </a:xfrm>
          <a:custGeom>
            <a:avLst/>
            <a:gdLst/>
            <a:ahLst/>
            <a:cxnLst/>
            <a:rect l="l" t="t" r="r" b="b"/>
            <a:pathLst>
              <a:path w="692798" h="510610" extrusionOk="0">
                <a:moveTo>
                  <a:pt x="692798" y="224339"/>
                </a:moveTo>
                <a:lnTo>
                  <a:pt x="308036" y="510610"/>
                </a:lnTo>
                <a:lnTo>
                  <a:pt x="64876" y="168539"/>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373" name="Google Shape;373;p22"/>
          <p:cNvSpPr/>
          <p:nvPr/>
        </p:nvSpPr>
        <p:spPr>
          <a:xfrm rot="8291645">
            <a:off x="10081798" y="798094"/>
            <a:ext cx="371360" cy="273702"/>
          </a:xfrm>
          <a:custGeom>
            <a:avLst/>
            <a:gdLst/>
            <a:ahLst/>
            <a:cxnLst/>
            <a:rect l="l" t="t" r="r" b="b"/>
            <a:pathLst>
              <a:path w="692798" h="510610" extrusionOk="0">
                <a:moveTo>
                  <a:pt x="692798" y="224339"/>
                </a:moveTo>
                <a:lnTo>
                  <a:pt x="308036" y="510610"/>
                </a:lnTo>
                <a:lnTo>
                  <a:pt x="64876" y="168539"/>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Tree>
    <p:extLst>
      <p:ext uri="{BB962C8B-B14F-4D97-AF65-F5344CB8AC3E}">
        <p14:creationId xmlns:p14="http://schemas.microsoft.com/office/powerpoint/2010/main" val="1850266351"/>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showMasterSp="0" type="vertTitleAndTx" preserve="1">
  <p:cSld name="Vertical Title and Text">
    <p:spTree>
      <p:nvGrpSpPr>
        <p:cNvPr id="1" name=""/>
        <p:cNvGrpSpPr/>
        <p:nvPr/>
      </p:nvGrpSpPr>
      <p:grpSpPr>
        <a:xfrm>
          <a:off x="0" y="0"/>
          <a:ext cx="0" cy="0"/>
          <a:chOff x="0" y="0"/>
          <a:chExt cx="0" cy="0"/>
        </a:xfrm>
      </p:grpSpPr>
      <p:grpSp>
        <p:nvGrpSpPr>
          <p:cNvPr id="19" name="Group 18"/>
          <p:cNvGrpSpPr/>
          <p:nvPr/>
        </p:nvGrpSpPr>
        <p:grpSpPr>
          <a:xfrm>
            <a:off x="0" y="-2373"/>
            <a:ext cx="12192000" cy="6867027"/>
            <a:chOff x="0" y="-2373"/>
            <a:chExt cx="12192000" cy="6867027"/>
          </a:xfrm>
        </p:grpSpPr>
        <p:sp>
          <p:nvSpPr>
            <p:cNvPr id="11" name="Rectangle 10"/>
            <p:cNvSpPr/>
            <p:nvPr/>
          </p:nvSpPr>
          <p:spPr>
            <a:xfrm>
              <a:off x="0" y="0"/>
              <a:ext cx="12192000" cy="6858000"/>
            </a:xfrm>
            <a:prstGeom prst="rect">
              <a:avLst/>
            </a:prstGeom>
            <a:blipFill>
              <a:blip r:embed="rId2">
                <a:duotone>
                  <a:schemeClr val="dk2">
                    <a:shade val="62000"/>
                    <a:hueMod val="108000"/>
                    <a:satMod val="164000"/>
                    <a:lumMod val="69000"/>
                  </a:schemeClr>
                  <a:schemeClr val="dk2">
                    <a:tint val="96000"/>
                    <a:hueMod val="90000"/>
                    <a:satMod val="130000"/>
                    <a:lumMod val="134000"/>
                  </a:schemeClr>
                </a:duotone>
              </a:blip>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sp>
        <p:sp>
          <p:nvSpPr>
            <p:cNvPr id="14" name="Oval 13"/>
            <p:cNvSpPr/>
            <p:nvPr/>
          </p:nvSpPr>
          <p:spPr>
            <a:xfrm>
              <a:off x="3220" y="2667000"/>
              <a:ext cx="4191000" cy="4191000"/>
            </a:xfrm>
            <a:prstGeom prst="ellipse">
              <a:avLst/>
            </a:prstGeom>
            <a:gradFill flip="none" rotWithShape="1">
              <a:gsLst>
                <a:gs pos="0">
                  <a:schemeClr val="bg2">
                    <a:lumMod val="40000"/>
                    <a:lumOff val="60000"/>
                    <a:alpha val="11000"/>
                  </a:schemeClr>
                </a:gs>
                <a:gs pos="75000">
                  <a:schemeClr val="bg2">
                    <a:lumMod val="40000"/>
                    <a:lumOff val="60000"/>
                    <a:alpha val="0"/>
                  </a:schemeClr>
                </a:gs>
                <a:gs pos="36000">
                  <a:schemeClr val="bg2">
                    <a:lumMod val="40000"/>
                    <a:lumOff val="60000"/>
                    <a:alpha val="10000"/>
                  </a:schemeClr>
                </a:gs>
              </a:gsLst>
              <a:path path="circle">
                <a:fillToRect l="50000" t="50000" r="50000" b="50000"/>
              </a:path>
              <a:tileRect/>
            </a:gradFill>
            <a:ln>
              <a:noFill/>
            </a:ln>
            <a:effectLst/>
          </p:spPr>
          <p:style>
            <a:lnRef idx="1">
              <a:schemeClr val="accent1"/>
            </a:lnRef>
            <a:fillRef idx="3">
              <a:schemeClr val="accent1"/>
            </a:fillRef>
            <a:effectRef idx="2">
              <a:schemeClr val="accent1"/>
            </a:effectRef>
            <a:fontRef idx="minor">
              <a:schemeClr val="lt1"/>
            </a:fontRef>
          </p:style>
        </p:sp>
        <p:sp>
          <p:nvSpPr>
            <p:cNvPr id="15" name="Oval 14"/>
            <p:cNvSpPr/>
            <p:nvPr/>
          </p:nvSpPr>
          <p:spPr>
            <a:xfrm>
              <a:off x="1750" y="2895600"/>
              <a:ext cx="2362200" cy="2362200"/>
            </a:xfrm>
            <a:prstGeom prst="ellipse">
              <a:avLst/>
            </a:prstGeom>
            <a:gradFill flip="none" rotWithShape="1">
              <a:gsLst>
                <a:gs pos="0">
                  <a:schemeClr val="bg2">
                    <a:lumMod val="40000"/>
                    <a:lumOff val="60000"/>
                    <a:alpha val="8000"/>
                  </a:schemeClr>
                </a:gs>
                <a:gs pos="72000">
                  <a:schemeClr val="bg2">
                    <a:lumMod val="40000"/>
                    <a:lumOff val="60000"/>
                    <a:alpha val="0"/>
                  </a:schemeClr>
                </a:gs>
                <a:gs pos="36000">
                  <a:schemeClr val="bg2">
                    <a:lumMod val="40000"/>
                    <a:lumOff val="60000"/>
                    <a:alpha val="8000"/>
                  </a:schemeClr>
                </a:gs>
              </a:gsLst>
              <a:path path="circle">
                <a:fillToRect l="50000" t="50000" r="50000" b="50000"/>
              </a:path>
              <a:tileRect/>
            </a:gradFill>
            <a:ln>
              <a:noFill/>
            </a:ln>
            <a:effectLst/>
          </p:spPr>
          <p:style>
            <a:lnRef idx="1">
              <a:schemeClr val="accent1"/>
            </a:lnRef>
            <a:fillRef idx="3">
              <a:schemeClr val="accent1"/>
            </a:fillRef>
            <a:effectRef idx="2">
              <a:schemeClr val="accent1"/>
            </a:effectRef>
            <a:fontRef idx="minor">
              <a:schemeClr val="lt1"/>
            </a:fontRef>
          </p:style>
        </p:sp>
        <p:sp>
          <p:nvSpPr>
            <p:cNvPr id="16" name="Oval 15"/>
            <p:cNvSpPr/>
            <p:nvPr/>
          </p:nvSpPr>
          <p:spPr>
            <a:xfrm>
              <a:off x="8609012" y="1676400"/>
              <a:ext cx="2819400" cy="2819400"/>
            </a:xfrm>
            <a:prstGeom prst="ellipse">
              <a:avLst/>
            </a:prstGeom>
            <a:gradFill flip="none" rotWithShape="1">
              <a:gsLst>
                <a:gs pos="0">
                  <a:schemeClr val="bg2">
                    <a:lumMod val="40000"/>
                    <a:lumOff val="60000"/>
                    <a:alpha val="7000"/>
                  </a:schemeClr>
                </a:gs>
                <a:gs pos="69000">
                  <a:schemeClr val="bg2">
                    <a:lumMod val="40000"/>
                    <a:lumOff val="60000"/>
                    <a:alpha val="0"/>
                  </a:schemeClr>
                </a:gs>
                <a:gs pos="36000">
                  <a:schemeClr val="bg2">
                    <a:lumMod val="40000"/>
                    <a:lumOff val="60000"/>
                    <a:alpha val="6000"/>
                  </a:schemeClr>
                </a:gs>
              </a:gsLst>
              <a:path path="circle">
                <a:fillToRect l="50000" t="50000" r="50000" b="50000"/>
              </a:path>
              <a:tileRect/>
            </a:gradFill>
            <a:ln>
              <a:noFill/>
            </a:ln>
            <a:effectLst/>
          </p:spPr>
          <p:style>
            <a:lnRef idx="1">
              <a:schemeClr val="accent1"/>
            </a:lnRef>
            <a:fillRef idx="3">
              <a:schemeClr val="accent1"/>
            </a:fillRef>
            <a:effectRef idx="2">
              <a:schemeClr val="accent1"/>
            </a:effectRef>
            <a:fontRef idx="minor">
              <a:schemeClr val="lt1"/>
            </a:fontRef>
          </p:style>
        </p:sp>
        <p:sp>
          <p:nvSpPr>
            <p:cNvPr id="17" name="Oval 16"/>
            <p:cNvSpPr/>
            <p:nvPr/>
          </p:nvSpPr>
          <p:spPr>
            <a:xfrm>
              <a:off x="7999412" y="-2373"/>
              <a:ext cx="1600200" cy="1600200"/>
            </a:xfrm>
            <a:prstGeom prst="ellipse">
              <a:avLst/>
            </a:prstGeom>
            <a:gradFill flip="none" rotWithShape="1">
              <a:gsLst>
                <a:gs pos="0">
                  <a:schemeClr val="bg2">
                    <a:lumMod val="40000"/>
                    <a:lumOff val="60000"/>
                    <a:alpha val="14000"/>
                  </a:schemeClr>
                </a:gs>
                <a:gs pos="73000">
                  <a:schemeClr val="bg2">
                    <a:lumMod val="40000"/>
                    <a:lumOff val="60000"/>
                    <a:alpha val="0"/>
                  </a:schemeClr>
                </a:gs>
                <a:gs pos="36000">
                  <a:schemeClr val="bg2">
                    <a:lumMod val="40000"/>
                    <a:lumOff val="60000"/>
                    <a:alpha val="7000"/>
                  </a:schemeClr>
                </a:gs>
              </a:gsLst>
              <a:path path="circle">
                <a:fillToRect l="50000" t="50000" r="50000" b="50000"/>
              </a:path>
              <a:tileRect/>
            </a:gradFill>
            <a:ln>
              <a:noFill/>
            </a:ln>
            <a:effectLst/>
          </p:spPr>
          <p:style>
            <a:lnRef idx="1">
              <a:schemeClr val="accent1"/>
            </a:lnRef>
            <a:fillRef idx="3">
              <a:schemeClr val="accent1"/>
            </a:fillRef>
            <a:effectRef idx="2">
              <a:schemeClr val="accent1"/>
            </a:effectRef>
            <a:fontRef idx="minor">
              <a:schemeClr val="lt1"/>
            </a:fontRef>
          </p:style>
        </p:sp>
        <p:sp>
          <p:nvSpPr>
            <p:cNvPr id="18" name="Oval 17"/>
            <p:cNvSpPr/>
            <p:nvPr/>
          </p:nvSpPr>
          <p:spPr>
            <a:xfrm>
              <a:off x="8609012" y="5874054"/>
              <a:ext cx="990600" cy="990600"/>
            </a:xfrm>
            <a:prstGeom prst="ellipse">
              <a:avLst/>
            </a:prstGeom>
            <a:gradFill flip="none" rotWithShape="1">
              <a:gsLst>
                <a:gs pos="0">
                  <a:schemeClr val="bg2">
                    <a:lumMod val="40000"/>
                    <a:lumOff val="60000"/>
                    <a:alpha val="14000"/>
                  </a:schemeClr>
                </a:gs>
                <a:gs pos="66000">
                  <a:schemeClr val="bg2">
                    <a:lumMod val="40000"/>
                    <a:lumOff val="60000"/>
                    <a:alpha val="0"/>
                  </a:schemeClr>
                </a:gs>
                <a:gs pos="36000">
                  <a:schemeClr val="bg2">
                    <a:lumMod val="40000"/>
                    <a:lumOff val="60000"/>
                    <a:alpha val="7000"/>
                  </a:schemeClr>
                </a:gs>
              </a:gsLst>
              <a:path path="circle">
                <a:fillToRect l="50000" t="50000" r="50000" b="50000"/>
              </a:path>
              <a:tileRect/>
            </a:gradFill>
            <a:ln>
              <a:noFill/>
            </a:ln>
            <a:effectLst/>
          </p:spPr>
          <p:style>
            <a:lnRef idx="1">
              <a:schemeClr val="accent1"/>
            </a:lnRef>
            <a:fillRef idx="3">
              <a:schemeClr val="accent1"/>
            </a:fillRef>
            <a:effectRef idx="2">
              <a:schemeClr val="accent1"/>
            </a:effectRef>
            <a:fontRef idx="minor">
              <a:schemeClr val="lt1"/>
            </a:fontRef>
          </p:style>
        </p:sp>
        <p:sp>
          <p:nvSpPr>
            <p:cNvPr id="7" name="Freeform 5"/>
            <p:cNvSpPr/>
            <p:nvPr/>
          </p:nvSpPr>
          <p:spPr bwMode="gray">
            <a:xfrm rot="5101749">
              <a:off x="6294738" y="4577737"/>
              <a:ext cx="3299407" cy="440924"/>
            </a:xfrm>
            <a:custGeom>
              <a:avLst/>
              <a:gdLst/>
              <a:ahLst/>
              <a:cxnLst/>
              <a:rect l="l" t="t" r="r" b="b"/>
              <a:pathLst>
                <a:path w="10000" h="5291">
                  <a:moveTo>
                    <a:pt x="85" y="2532"/>
                  </a:moveTo>
                  <a:cubicBezTo>
                    <a:pt x="1736" y="3911"/>
                    <a:pt x="7524" y="5298"/>
                    <a:pt x="9958" y="5291"/>
                  </a:cubicBezTo>
                  <a:cubicBezTo>
                    <a:pt x="9989" y="1958"/>
                    <a:pt x="9969" y="3333"/>
                    <a:pt x="10000" y="0"/>
                  </a:cubicBezTo>
                  <a:lnTo>
                    <a:pt x="10000" y="0"/>
                  </a:lnTo>
                  <a:lnTo>
                    <a:pt x="9667" y="204"/>
                  </a:lnTo>
                  <a:lnTo>
                    <a:pt x="9334" y="400"/>
                  </a:lnTo>
                  <a:lnTo>
                    <a:pt x="9001" y="590"/>
                  </a:lnTo>
                  <a:lnTo>
                    <a:pt x="8667" y="753"/>
                  </a:lnTo>
                  <a:lnTo>
                    <a:pt x="8333" y="917"/>
                  </a:lnTo>
                  <a:lnTo>
                    <a:pt x="7999" y="1071"/>
                  </a:lnTo>
                  <a:lnTo>
                    <a:pt x="7669" y="1202"/>
                  </a:lnTo>
                  <a:lnTo>
                    <a:pt x="7333" y="1325"/>
                  </a:lnTo>
                  <a:lnTo>
                    <a:pt x="7000" y="1440"/>
                  </a:lnTo>
                  <a:lnTo>
                    <a:pt x="6673" y="1538"/>
                  </a:lnTo>
                  <a:lnTo>
                    <a:pt x="6340" y="1636"/>
                  </a:lnTo>
                  <a:lnTo>
                    <a:pt x="6013" y="1719"/>
                  </a:lnTo>
                  <a:lnTo>
                    <a:pt x="5686" y="1784"/>
                  </a:lnTo>
                  <a:lnTo>
                    <a:pt x="5359" y="1850"/>
                  </a:lnTo>
                  <a:lnTo>
                    <a:pt x="5036" y="1906"/>
                  </a:lnTo>
                  <a:lnTo>
                    <a:pt x="4717" y="1948"/>
                  </a:lnTo>
                  <a:lnTo>
                    <a:pt x="4396" y="1980"/>
                  </a:lnTo>
                  <a:lnTo>
                    <a:pt x="4079" y="2013"/>
                  </a:lnTo>
                  <a:lnTo>
                    <a:pt x="3766" y="2029"/>
                  </a:lnTo>
                  <a:lnTo>
                    <a:pt x="3454" y="2046"/>
                  </a:lnTo>
                  <a:lnTo>
                    <a:pt x="3145" y="2053"/>
                  </a:lnTo>
                  <a:lnTo>
                    <a:pt x="2839" y="2046"/>
                  </a:lnTo>
                  <a:lnTo>
                    <a:pt x="2537" y="2046"/>
                  </a:lnTo>
                  <a:lnTo>
                    <a:pt x="2238" y="2029"/>
                  </a:lnTo>
                  <a:lnTo>
                    <a:pt x="1943" y="2004"/>
                  </a:lnTo>
                  <a:lnTo>
                    <a:pt x="1653" y="1980"/>
                  </a:lnTo>
                  <a:lnTo>
                    <a:pt x="1368" y="1955"/>
                  </a:lnTo>
                  <a:lnTo>
                    <a:pt x="1085" y="1915"/>
                  </a:lnTo>
                  <a:lnTo>
                    <a:pt x="806" y="1873"/>
                  </a:lnTo>
                  <a:lnTo>
                    <a:pt x="533" y="1833"/>
                  </a:lnTo>
                  <a:lnTo>
                    <a:pt x="0" y="1726"/>
                  </a:lnTo>
                  <a:cubicBezTo>
                    <a:pt x="28" y="1995"/>
                    <a:pt x="57" y="2263"/>
                    <a:pt x="85" y="2532"/>
                  </a:cubicBezTo>
                  <a:close/>
                </a:path>
              </a:pathLst>
            </a:custGeom>
            <a:solidFill>
              <a:schemeClr val="bg1">
                <a:alpha val="20000"/>
              </a:schemeClr>
            </a:solidFill>
            <a:ln>
              <a:noFill/>
            </a:ln>
          </p:spPr>
        </p:sp>
        <p:sp>
          <p:nvSpPr>
            <p:cNvPr id="8" name="Rectangle 7"/>
            <p:cNvSpPr/>
            <p:nvPr/>
          </p:nvSpPr>
          <p:spPr>
            <a:xfrm>
              <a:off x="414867" y="402165"/>
              <a:ext cx="6510866" cy="6053670"/>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sp>
        <p:sp>
          <p:nvSpPr>
            <p:cNvPr id="9" name="Freeform 5"/>
            <p:cNvSpPr/>
            <p:nvPr/>
          </p:nvSpPr>
          <p:spPr bwMode="gray">
            <a:xfrm rot="5400000">
              <a:off x="4449232" y="2801721"/>
              <a:ext cx="6053670" cy="1254558"/>
            </a:xfrm>
            <a:custGeom>
              <a:avLst/>
              <a:gdLst/>
              <a:ahLst/>
              <a:cxnLst/>
              <a:rect l="l" t="t" r="r" b="b"/>
              <a:pathLst>
                <a:path w="10000" h="8000">
                  <a:moveTo>
                    <a:pt x="0" y="0"/>
                  </a:moveTo>
                  <a:lnTo>
                    <a:pt x="0" y="7970"/>
                  </a:lnTo>
                  <a:lnTo>
                    <a:pt x="10000" y="8000"/>
                  </a:lnTo>
                  <a:lnTo>
                    <a:pt x="10000" y="7"/>
                  </a:lnTo>
                  <a:lnTo>
                    <a:pt x="10000" y="7"/>
                  </a:lnTo>
                  <a:lnTo>
                    <a:pt x="9773" y="156"/>
                  </a:lnTo>
                  <a:lnTo>
                    <a:pt x="9547" y="298"/>
                  </a:lnTo>
                  <a:lnTo>
                    <a:pt x="9320" y="437"/>
                  </a:lnTo>
                  <a:lnTo>
                    <a:pt x="9092" y="556"/>
                  </a:lnTo>
                  <a:lnTo>
                    <a:pt x="8865" y="676"/>
                  </a:lnTo>
                  <a:lnTo>
                    <a:pt x="8637" y="788"/>
                  </a:lnTo>
                  <a:lnTo>
                    <a:pt x="8412" y="884"/>
                  </a:lnTo>
                  <a:lnTo>
                    <a:pt x="8184" y="975"/>
                  </a:lnTo>
                  <a:lnTo>
                    <a:pt x="7957" y="1058"/>
                  </a:lnTo>
                  <a:lnTo>
                    <a:pt x="7734" y="1130"/>
                  </a:lnTo>
                  <a:lnTo>
                    <a:pt x="7508" y="1202"/>
                  </a:lnTo>
                  <a:lnTo>
                    <a:pt x="7285" y="1262"/>
                  </a:lnTo>
                  <a:lnTo>
                    <a:pt x="7062" y="1309"/>
                  </a:lnTo>
                  <a:lnTo>
                    <a:pt x="6840" y="1358"/>
                  </a:lnTo>
                  <a:lnTo>
                    <a:pt x="6620" y="1399"/>
                  </a:lnTo>
                  <a:lnTo>
                    <a:pt x="6402" y="1428"/>
                  </a:lnTo>
                  <a:lnTo>
                    <a:pt x="6184" y="1453"/>
                  </a:lnTo>
                  <a:lnTo>
                    <a:pt x="5968" y="1477"/>
                  </a:lnTo>
                  <a:lnTo>
                    <a:pt x="5755" y="1488"/>
                  </a:lnTo>
                  <a:lnTo>
                    <a:pt x="5542" y="1500"/>
                  </a:lnTo>
                  <a:lnTo>
                    <a:pt x="5332" y="1506"/>
                  </a:lnTo>
                  <a:lnTo>
                    <a:pt x="5124" y="1500"/>
                  </a:lnTo>
                  <a:lnTo>
                    <a:pt x="4918" y="1500"/>
                  </a:lnTo>
                  <a:lnTo>
                    <a:pt x="4714" y="1488"/>
                  </a:lnTo>
                  <a:lnTo>
                    <a:pt x="4514" y="1470"/>
                  </a:lnTo>
                  <a:lnTo>
                    <a:pt x="4316" y="1453"/>
                  </a:lnTo>
                  <a:lnTo>
                    <a:pt x="4122" y="1434"/>
                  </a:lnTo>
                  <a:lnTo>
                    <a:pt x="3929" y="1405"/>
                  </a:lnTo>
                  <a:lnTo>
                    <a:pt x="3739" y="1374"/>
                  </a:lnTo>
                  <a:lnTo>
                    <a:pt x="3553" y="1346"/>
                  </a:lnTo>
                  <a:lnTo>
                    <a:pt x="3190" y="1267"/>
                  </a:lnTo>
                  <a:lnTo>
                    <a:pt x="2842" y="1183"/>
                  </a:lnTo>
                  <a:lnTo>
                    <a:pt x="2508" y="1095"/>
                  </a:lnTo>
                  <a:lnTo>
                    <a:pt x="2192" y="998"/>
                  </a:lnTo>
                  <a:lnTo>
                    <a:pt x="1890" y="897"/>
                  </a:lnTo>
                  <a:lnTo>
                    <a:pt x="1610" y="788"/>
                  </a:lnTo>
                  <a:lnTo>
                    <a:pt x="1347" y="681"/>
                  </a:lnTo>
                  <a:lnTo>
                    <a:pt x="1105" y="574"/>
                  </a:lnTo>
                  <a:lnTo>
                    <a:pt x="883" y="473"/>
                  </a:lnTo>
                  <a:lnTo>
                    <a:pt x="686" y="377"/>
                  </a:lnTo>
                  <a:lnTo>
                    <a:pt x="508" y="286"/>
                  </a:lnTo>
                  <a:lnTo>
                    <a:pt x="358" y="210"/>
                  </a:lnTo>
                  <a:lnTo>
                    <a:pt x="232" y="138"/>
                  </a:lnTo>
                  <a:lnTo>
                    <a:pt x="59" y="35"/>
                  </a:lnTo>
                  <a:lnTo>
                    <a:pt x="0" y="0"/>
                  </a:lnTo>
                  <a:lnTo>
                    <a:pt x="0" y="0"/>
                  </a:lnTo>
                  <a:close/>
                </a:path>
              </a:pathLst>
            </a:custGeom>
            <a:solidFill>
              <a:schemeClr val="bg1"/>
            </a:solidFill>
            <a:ln>
              <a:noFill/>
            </a:ln>
          </p:spPr>
        </p:sp>
        <p:sp>
          <p:nvSpPr>
            <p:cNvPr id="12" name="Freeform 5"/>
            <p:cNvSpPr>
              <a:spLocks noEditPoints="1"/>
            </p:cNvSpPr>
            <p:nvPr/>
          </p:nvSpPr>
          <p:spPr bwMode="gray">
            <a:xfrm>
              <a:off x="0" y="1587"/>
              <a:ext cx="12192000" cy="6856413"/>
            </a:xfrm>
            <a:custGeom>
              <a:avLst/>
              <a:gdLst/>
              <a:ahLst/>
              <a:cxnLst/>
              <a:rect l="0" t="0" r="r" b="b"/>
              <a:pathLst>
                <a:path w="15356" h="8638">
                  <a:moveTo>
                    <a:pt x="0" y="0"/>
                  </a:moveTo>
                  <a:lnTo>
                    <a:pt x="0" y="8638"/>
                  </a:lnTo>
                  <a:lnTo>
                    <a:pt x="15356" y="8638"/>
                  </a:lnTo>
                  <a:lnTo>
                    <a:pt x="15356" y="0"/>
                  </a:lnTo>
                  <a:lnTo>
                    <a:pt x="0" y="0"/>
                  </a:lnTo>
                  <a:close/>
                  <a:moveTo>
                    <a:pt x="14748" y="8038"/>
                  </a:moveTo>
                  <a:lnTo>
                    <a:pt x="600" y="8038"/>
                  </a:lnTo>
                  <a:lnTo>
                    <a:pt x="600" y="592"/>
                  </a:lnTo>
                  <a:lnTo>
                    <a:pt x="14748" y="592"/>
                  </a:lnTo>
                  <a:lnTo>
                    <a:pt x="14748" y="8038"/>
                  </a:lnTo>
                  <a:close/>
                </a:path>
              </a:pathLst>
            </a:custGeom>
            <a:solidFill>
              <a:schemeClr val="bg1"/>
            </a:solidFill>
            <a:ln>
              <a:noFill/>
            </a:ln>
          </p:spPr>
        </p:sp>
      </p:grpSp>
      <p:sp>
        <p:nvSpPr>
          <p:cNvPr id="2" name="Vertical Title 1"/>
          <p:cNvSpPr>
            <a:spLocks noGrp="1"/>
          </p:cNvSpPr>
          <p:nvPr>
            <p:ph type="title" orient="vert"/>
          </p:nvPr>
        </p:nvSpPr>
        <p:spPr>
          <a:xfrm>
            <a:off x="8576756" y="1278468"/>
            <a:ext cx="1413933" cy="4748589"/>
          </a:xfrm>
        </p:spPr>
        <p:txBody>
          <a:bodyPr vert="eaVert" anchor="b" anchorCtr="0"/>
          <a:lstStyle/>
          <a:p>
            <a:r>
              <a:rPr lang="en-US" smtClean="0"/>
              <a:t>Click to edit Master title style</a:t>
            </a:r>
            <a:endParaRPr lang="en-US" dirty="0"/>
          </a:p>
        </p:txBody>
      </p:sp>
      <p:sp>
        <p:nvSpPr>
          <p:cNvPr id="3" name="Vertical Text Placeholder 2"/>
          <p:cNvSpPr>
            <a:spLocks noGrp="1"/>
          </p:cNvSpPr>
          <p:nvPr>
            <p:ph type="body" orient="vert" idx="1"/>
          </p:nvPr>
        </p:nvSpPr>
        <p:spPr>
          <a:xfrm>
            <a:off x="1154954" y="1278468"/>
            <a:ext cx="6247546" cy="474859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10"/>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B61BEF0D-F0BB-DE4B-95CE-6DB70DBA9567}" type="datetimeFigureOut">
              <a:rPr kumimoji="0" lang="en-US" sz="1000" b="1" i="0" u="none" strike="noStrike" kern="1200" cap="none" spc="0" normalizeH="0" baseline="0" noProof="0" smtClean="0">
                <a:ln>
                  <a:noFill/>
                </a:ln>
                <a:solidFill>
                  <a:srgbClr val="AD84C6"/>
                </a:solidFill>
                <a:effectLst/>
                <a:uLnTx/>
                <a:uFillTx/>
                <a:latin typeface="Century Gothic" panose="020B050202020202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2/12/2019</a:t>
            </a:fld>
            <a:endParaRPr kumimoji="0" lang="en-US" sz="1000" b="1" i="0" u="none" strike="noStrike" kern="1200" cap="none" spc="0" normalizeH="0" baseline="0" noProof="0" dirty="0">
              <a:ln>
                <a:noFill/>
              </a:ln>
              <a:solidFill>
                <a:srgbClr val="AD84C6"/>
              </a:solidFill>
              <a:effectLst/>
              <a:uLnTx/>
              <a:uFillTx/>
              <a:latin typeface="Century Gothic" panose="020B0502020202020204"/>
              <a:ea typeface="+mn-ea"/>
              <a:cs typeface="+mn-cs"/>
            </a:endParaRPr>
          </a:p>
        </p:txBody>
      </p:sp>
      <p:sp>
        <p:nvSpPr>
          <p:cNvPr id="5" name="Footer Placeholder 4"/>
          <p:cNvSpPr>
            <a:spLocks noGrp="1"/>
          </p:cNvSpPr>
          <p:nvPr>
            <p:ph type="ftr" sz="quarter" idx="11"/>
          </p:nvPr>
        </p:nvSpPr>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000" b="1" i="0" u="none" strike="noStrike" kern="1200" cap="none" spc="0" normalizeH="0" baseline="0" noProof="0" dirty="0">
              <a:ln>
                <a:noFill/>
              </a:ln>
              <a:solidFill>
                <a:srgbClr val="AD84C6"/>
              </a:solidFill>
              <a:effectLst/>
              <a:uLnTx/>
              <a:uFillTx/>
              <a:latin typeface="Century Gothic" panose="020B0502020202020204"/>
              <a:ea typeface="+mn-ea"/>
              <a:cs typeface="+mn-cs"/>
            </a:endParaRPr>
          </a:p>
        </p:txBody>
      </p:sp>
      <p:sp>
        <p:nvSpPr>
          <p:cNvPr id="13" name="Rectangle 12"/>
          <p:cNvSpPr/>
          <p:nvPr/>
        </p:nvSpPr>
        <p:spPr>
          <a:xfrm>
            <a:off x="10437812" y="0"/>
            <a:ext cx="685800" cy="1143000"/>
          </a:xfrm>
          <a:prstGeom prst="rect">
            <a:avLst/>
          </a:prstGeom>
          <a:solidFill>
            <a:schemeClr val="accent1"/>
          </a:solidFill>
          <a:ln>
            <a:noFill/>
          </a:ln>
        </p:spPr>
        <p:style>
          <a:lnRef idx="1">
            <a:schemeClr val="accent1"/>
          </a:lnRef>
          <a:fillRef idx="3">
            <a:schemeClr val="accent1"/>
          </a:fillRef>
          <a:effectRef idx="2">
            <a:schemeClr val="accent1"/>
          </a:effectRef>
          <a:fontRef idx="minor">
            <a:schemeClr val="lt1"/>
          </a:fontRef>
        </p:style>
      </p:sp>
      <p:sp>
        <p:nvSpPr>
          <p:cNvPr id="6" name="Slide Number Placeholder 5"/>
          <p:cNvSpPr>
            <a:spLocks noGrp="1"/>
          </p:cNvSpPr>
          <p:nvPr>
            <p:ph type="sldNum" sz="quarter" idx="12"/>
          </p:nvPr>
        </p:nvSpPr>
        <p:spPr/>
        <p: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fld id="{D57F1E4F-1CFF-5643-939E-217C01CDF565}" type="slidenum">
              <a:rPr kumimoji="0" lang="en-US" sz="2800" b="0" i="0" u="none" strike="noStrike" kern="1200" cap="none" spc="0" normalizeH="0" baseline="0" noProof="0" smtClean="0">
                <a:ln>
                  <a:noFill/>
                </a:ln>
                <a:solidFill>
                  <a:prstClr val="white"/>
                </a:solidFill>
                <a:effectLst/>
                <a:uLnTx/>
                <a:uFillTx/>
                <a:latin typeface="Century Gothic" panose="020B0502020202020204"/>
                <a:ea typeface="+mn-ea"/>
                <a:cs typeface="+mn-cs"/>
              </a:rPr>
              <a:pPr marL="0" marR="0" lvl="0" indent="0" algn="ctr" defTabSz="457200" rtl="0" eaLnBrk="1" fontAlgn="auto" latinLnBrk="0" hangingPunct="1">
                <a:lnSpc>
                  <a:spcPct val="100000"/>
                </a:lnSpc>
                <a:spcBef>
                  <a:spcPts val="0"/>
                </a:spcBef>
                <a:spcAft>
                  <a:spcPts val="0"/>
                </a:spcAft>
                <a:buClrTx/>
                <a:buSzTx/>
                <a:buFontTx/>
                <a:buNone/>
                <a:tabLst/>
                <a:defRPr/>
              </a:pPr>
              <a:t>‹#›</a:t>
            </a:fld>
            <a:endParaRPr kumimoji="0" lang="en-US" sz="2800" b="0" i="0" u="none" strike="noStrike" kern="1200" cap="none" spc="0" normalizeH="0" baseline="0" noProof="0" dirty="0">
              <a:ln>
                <a:noFill/>
              </a:ln>
              <a:solidFill>
                <a:prstClr val="white"/>
              </a:solidFill>
              <a:effectLst/>
              <a:uLnTx/>
              <a:uFillTx/>
              <a:latin typeface="Century Gothic" panose="020B0502020202020204"/>
              <a:ea typeface="+mn-ea"/>
              <a:cs typeface="+mn-cs"/>
            </a:endParaRPr>
          </a:p>
        </p:txBody>
      </p:sp>
    </p:spTree>
    <p:extLst>
      <p:ext uri="{BB962C8B-B14F-4D97-AF65-F5344CB8AC3E}">
        <p14:creationId xmlns:p14="http://schemas.microsoft.com/office/powerpoint/2010/main" val="4080613446"/>
      </p:ext>
    </p:extLst>
  </p:cSld>
  <p:clrMapOvr>
    <a:masterClrMapping/>
  </p:clrMapOvr>
</p:sldLayout>
</file>

<file path=ppt/slideLayouts/slideLayout280.xml><?xml version="1.0" encoding="utf-8"?>
<p:sldLayout xmlns:a="http://schemas.openxmlformats.org/drawingml/2006/main" xmlns:r="http://schemas.openxmlformats.org/officeDocument/2006/relationships" xmlns:p="http://schemas.openxmlformats.org/presentationml/2006/main" matchingName="Title Only No Graphic">
  <p:cSld name="Title Only No Graphic">
    <p:spTree>
      <p:nvGrpSpPr>
        <p:cNvPr id="1" name="Shape 374"/>
        <p:cNvGrpSpPr/>
        <p:nvPr/>
      </p:nvGrpSpPr>
      <p:grpSpPr>
        <a:xfrm>
          <a:off x="0" y="0"/>
          <a:ext cx="0" cy="0"/>
          <a:chOff x="0" y="0"/>
          <a:chExt cx="0" cy="0"/>
        </a:xfrm>
      </p:grpSpPr>
      <p:sp>
        <p:nvSpPr>
          <p:cNvPr id="375" name="Google Shape;375;p23"/>
          <p:cNvSpPr txBox="1">
            <a:spLocks noGrp="1"/>
          </p:cNvSpPr>
          <p:nvPr>
            <p:ph type="title"/>
          </p:nvPr>
        </p:nvSpPr>
        <p:spPr>
          <a:xfrm>
            <a:off x="432000" y="432000"/>
            <a:ext cx="11340000" cy="432000"/>
          </a:xfrm>
          <a:prstGeom prst="rect">
            <a:avLst/>
          </a:prstGeom>
          <a:noFill/>
          <a:ln>
            <a:noFill/>
          </a:ln>
        </p:spPr>
        <p:txBody>
          <a:bodyPr spcFirstLastPara="1" wrap="square" lIns="0" tIns="0" rIns="0" bIns="0" anchor="ctr" anchorCtr="0"/>
          <a:lstStyle>
            <a:lvl1pPr marR="0" lvl="0" algn="l" rtl="0">
              <a:lnSpc>
                <a:spcPct val="90000"/>
              </a:lnSpc>
              <a:spcBef>
                <a:spcPts val="0"/>
              </a:spcBef>
              <a:spcAft>
                <a:spcPts val="0"/>
              </a:spcAft>
              <a:buClr>
                <a:srgbClr val="3F3F3F"/>
              </a:buClr>
              <a:buSzPts val="4800"/>
              <a:buFont typeface="Economica"/>
              <a:buNone/>
              <a:defRPr sz="4800" b="0" i="0" u="none" strike="noStrike" cap="none">
                <a:solidFill>
                  <a:srgbClr val="3F3F3F"/>
                </a:solidFill>
                <a:latin typeface="Economica"/>
                <a:ea typeface="Economica"/>
                <a:cs typeface="Economica"/>
                <a:sym typeface="Economica"/>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endParaRPr/>
          </a:p>
        </p:txBody>
      </p:sp>
      <p:sp>
        <p:nvSpPr>
          <p:cNvPr id="376" name="Google Shape;376;p23"/>
          <p:cNvSpPr txBox="1">
            <a:spLocks noGrp="1"/>
          </p:cNvSpPr>
          <p:nvPr>
            <p:ph type="ftr" idx="11"/>
          </p:nvPr>
        </p:nvSpPr>
        <p:spPr>
          <a:xfrm>
            <a:off x="431999" y="6188628"/>
            <a:ext cx="8784941" cy="365125"/>
          </a:xfrm>
          <a:prstGeom prst="rect">
            <a:avLst/>
          </a:prstGeom>
          <a:noFill/>
          <a:ln>
            <a:noFill/>
          </a:ln>
        </p:spPr>
        <p:txBody>
          <a:bodyPr spcFirstLastPara="1" wrap="square" lIns="0" tIns="0" rIns="0" bIns="0" anchor="ctr" anchorCtr="0"/>
          <a:lstStyle>
            <a:lvl1pPr marR="0" lvl="0" algn="l" rtl="0">
              <a:spcBef>
                <a:spcPts val="0"/>
              </a:spcBef>
              <a:spcAft>
                <a:spcPts val="0"/>
              </a:spcAft>
              <a:buSzPts val="1400"/>
              <a:buNone/>
              <a:defRPr sz="1200" b="0" i="0" u="none" strike="noStrike" cap="none">
                <a:solidFill>
                  <a:srgbClr val="3F3F3F"/>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200" b="0" i="0" u="none" strike="noStrike" kern="0" cap="none" spc="0" normalizeH="0" baseline="0" noProof="0">
              <a:ln>
                <a:noFill/>
              </a:ln>
              <a:solidFill>
                <a:srgbClr val="3F3F3F"/>
              </a:solidFill>
              <a:effectLst/>
              <a:uLnTx/>
              <a:uFillTx/>
              <a:latin typeface="Calibri"/>
              <a:cs typeface="Calibri"/>
              <a:sym typeface="Calibri"/>
            </a:endParaRPr>
          </a:p>
        </p:txBody>
      </p:sp>
      <p:sp>
        <p:nvSpPr>
          <p:cNvPr id="377" name="Google Shape;377;p23"/>
          <p:cNvSpPr>
            <a:spLocks noGrp="1"/>
          </p:cNvSpPr>
          <p:nvPr>
            <p:ph type="sldNum" idx="12"/>
          </p:nvPr>
        </p:nvSpPr>
        <p:spPr>
          <a:xfrm>
            <a:off x="11496369" y="6155190"/>
            <a:ext cx="432000" cy="432000"/>
          </a:xfrm>
          <a:prstGeom prst="ellipse">
            <a:avLst/>
          </a:prstGeom>
          <a:noFill/>
          <a:ln w="9525" cap="flat" cmpd="sng">
            <a:solidFill>
              <a:schemeClr val="accent1"/>
            </a:solidFill>
            <a:prstDash val="solid"/>
            <a:round/>
            <a:headEnd type="none" w="sm" len="sm"/>
            <a:tailEnd type="none" w="sm" len="sm"/>
          </a:ln>
        </p:spPr>
        <p:txBody>
          <a:bodyPr spcFirstLastPara="1" wrap="square" lIns="0" tIns="0" rIns="0" bIns="0" anchor="ctr" anchorCtr="0">
            <a:noAutofit/>
          </a:bodyPr>
          <a:lstStyle>
            <a:lvl1pPr marL="0" marR="0" lvl="0" indent="0" algn="ctr" rtl="0">
              <a:spcBef>
                <a:spcPts val="0"/>
              </a:spcBef>
              <a:buNone/>
              <a:defRPr sz="1200" b="1" i="1" u="none" strike="noStrike" cap="none">
                <a:solidFill>
                  <a:srgbClr val="3F3F3F"/>
                </a:solidFill>
                <a:latin typeface="Rockwell"/>
                <a:ea typeface="Rockwell"/>
                <a:cs typeface="Rockwell"/>
                <a:sym typeface="Rockwell"/>
              </a:defRPr>
            </a:lvl1pPr>
            <a:lvl2pPr marL="0" marR="0" lvl="1" indent="0" algn="ctr" rtl="0">
              <a:spcBef>
                <a:spcPts val="0"/>
              </a:spcBef>
              <a:buNone/>
              <a:defRPr sz="1200" b="1" i="1" u="none" strike="noStrike" cap="none">
                <a:solidFill>
                  <a:srgbClr val="3F3F3F"/>
                </a:solidFill>
                <a:latin typeface="Rockwell"/>
                <a:ea typeface="Rockwell"/>
                <a:cs typeface="Rockwell"/>
                <a:sym typeface="Rockwell"/>
              </a:defRPr>
            </a:lvl2pPr>
            <a:lvl3pPr marL="0" marR="0" lvl="2" indent="0" algn="ctr" rtl="0">
              <a:spcBef>
                <a:spcPts val="0"/>
              </a:spcBef>
              <a:buNone/>
              <a:defRPr sz="1200" b="1" i="1" u="none" strike="noStrike" cap="none">
                <a:solidFill>
                  <a:srgbClr val="3F3F3F"/>
                </a:solidFill>
                <a:latin typeface="Rockwell"/>
                <a:ea typeface="Rockwell"/>
                <a:cs typeface="Rockwell"/>
                <a:sym typeface="Rockwell"/>
              </a:defRPr>
            </a:lvl3pPr>
            <a:lvl4pPr marL="0" marR="0" lvl="3" indent="0" algn="ctr" rtl="0">
              <a:spcBef>
                <a:spcPts val="0"/>
              </a:spcBef>
              <a:buNone/>
              <a:defRPr sz="1200" b="1" i="1" u="none" strike="noStrike" cap="none">
                <a:solidFill>
                  <a:srgbClr val="3F3F3F"/>
                </a:solidFill>
                <a:latin typeface="Rockwell"/>
                <a:ea typeface="Rockwell"/>
                <a:cs typeface="Rockwell"/>
                <a:sym typeface="Rockwell"/>
              </a:defRPr>
            </a:lvl4pPr>
            <a:lvl5pPr marL="0" marR="0" lvl="4" indent="0" algn="ctr" rtl="0">
              <a:spcBef>
                <a:spcPts val="0"/>
              </a:spcBef>
              <a:buNone/>
              <a:defRPr sz="1200" b="1" i="1" u="none" strike="noStrike" cap="none">
                <a:solidFill>
                  <a:srgbClr val="3F3F3F"/>
                </a:solidFill>
                <a:latin typeface="Rockwell"/>
                <a:ea typeface="Rockwell"/>
                <a:cs typeface="Rockwell"/>
                <a:sym typeface="Rockwell"/>
              </a:defRPr>
            </a:lvl5pPr>
            <a:lvl6pPr marL="0" marR="0" lvl="5" indent="0" algn="ctr" rtl="0">
              <a:spcBef>
                <a:spcPts val="0"/>
              </a:spcBef>
              <a:buNone/>
              <a:defRPr sz="1200" b="1" i="1" u="none" strike="noStrike" cap="none">
                <a:solidFill>
                  <a:srgbClr val="3F3F3F"/>
                </a:solidFill>
                <a:latin typeface="Rockwell"/>
                <a:ea typeface="Rockwell"/>
                <a:cs typeface="Rockwell"/>
                <a:sym typeface="Rockwell"/>
              </a:defRPr>
            </a:lvl6pPr>
            <a:lvl7pPr marL="0" marR="0" lvl="6" indent="0" algn="ctr" rtl="0">
              <a:spcBef>
                <a:spcPts val="0"/>
              </a:spcBef>
              <a:buNone/>
              <a:defRPr sz="1200" b="1" i="1" u="none" strike="noStrike" cap="none">
                <a:solidFill>
                  <a:srgbClr val="3F3F3F"/>
                </a:solidFill>
                <a:latin typeface="Rockwell"/>
                <a:ea typeface="Rockwell"/>
                <a:cs typeface="Rockwell"/>
                <a:sym typeface="Rockwell"/>
              </a:defRPr>
            </a:lvl7pPr>
            <a:lvl8pPr marL="0" marR="0" lvl="7" indent="0" algn="ctr" rtl="0">
              <a:spcBef>
                <a:spcPts val="0"/>
              </a:spcBef>
              <a:buNone/>
              <a:defRPr sz="1200" b="1" i="1" u="none" strike="noStrike" cap="none">
                <a:solidFill>
                  <a:srgbClr val="3F3F3F"/>
                </a:solidFill>
                <a:latin typeface="Rockwell"/>
                <a:ea typeface="Rockwell"/>
                <a:cs typeface="Rockwell"/>
                <a:sym typeface="Rockwell"/>
              </a:defRPr>
            </a:lvl8pPr>
            <a:lvl9pPr marL="0" marR="0" lvl="8" indent="0" algn="ctr" rtl="0">
              <a:spcBef>
                <a:spcPts val="0"/>
              </a:spcBef>
              <a:buNone/>
              <a:defRPr sz="1200" b="1" i="1" u="none" strike="noStrike" cap="none">
                <a:solidFill>
                  <a:srgbClr val="3F3F3F"/>
                </a:solidFill>
                <a:latin typeface="Rockwell"/>
                <a:ea typeface="Rockwell"/>
                <a:cs typeface="Rockwell"/>
                <a:sym typeface="Rockwell"/>
              </a:defRPr>
            </a:lvl9p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n-US" sz="1200" b="1" i="1" u="none" strike="noStrike" kern="0" cap="none" spc="0" normalizeH="0" baseline="0" noProof="0">
                <a:ln>
                  <a:noFill/>
                </a:ln>
                <a:solidFill>
                  <a:srgbClr val="3F3F3F"/>
                </a:solidFill>
                <a:effectLst/>
                <a:uLnTx/>
                <a:uFillTx/>
                <a:latin typeface="Rockwell"/>
                <a:sym typeface="Rockwell"/>
              </a:rPr>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t>‹#›</a:t>
            </a:fld>
            <a:endParaRPr kumimoji="0" sz="1200" b="1" i="1" u="none" strike="noStrike" kern="0" cap="none" spc="0" normalizeH="0" baseline="0" noProof="0">
              <a:ln>
                <a:noFill/>
              </a:ln>
              <a:solidFill>
                <a:srgbClr val="3F3F3F"/>
              </a:solidFill>
              <a:effectLst/>
              <a:uLnTx/>
              <a:uFillTx/>
              <a:latin typeface="Rockwell"/>
              <a:sym typeface="Rockwell"/>
            </a:endParaRPr>
          </a:p>
        </p:txBody>
      </p:sp>
    </p:spTree>
    <p:extLst>
      <p:ext uri="{BB962C8B-B14F-4D97-AF65-F5344CB8AC3E}">
        <p14:creationId xmlns:p14="http://schemas.microsoft.com/office/powerpoint/2010/main" val="2573332253"/>
      </p:ext>
    </p:extLst>
  </p:cSld>
  <p:clrMapOvr>
    <a:masterClrMapping/>
  </p:clrMapOvr>
</p:sldLayout>
</file>

<file path=ppt/slideLayouts/slideLayout281.xml><?xml version="1.0" encoding="utf-8"?>
<p:sldLayout xmlns:a="http://schemas.openxmlformats.org/drawingml/2006/main" xmlns:r="http://schemas.openxmlformats.org/officeDocument/2006/relationships" xmlns:p="http://schemas.openxmlformats.org/presentationml/2006/main" showMasterSp="0" matchingName="Title Slide">
  <p:cSld name="Title Slide">
    <p:bg>
      <p:bgPr>
        <a:solidFill>
          <a:schemeClr val="lt1"/>
        </a:solidFill>
        <a:effectLst/>
      </p:bgPr>
    </p:bg>
    <p:spTree>
      <p:nvGrpSpPr>
        <p:cNvPr id="1" name="Shape 378"/>
        <p:cNvGrpSpPr/>
        <p:nvPr/>
      </p:nvGrpSpPr>
      <p:grpSpPr>
        <a:xfrm>
          <a:off x="0" y="0"/>
          <a:ext cx="0" cy="0"/>
          <a:chOff x="0" y="0"/>
          <a:chExt cx="0" cy="0"/>
        </a:xfrm>
      </p:grpSpPr>
      <p:sp>
        <p:nvSpPr>
          <p:cNvPr id="379" name="Google Shape;379;p24"/>
          <p:cNvSpPr txBox="1">
            <a:spLocks noGrp="1"/>
          </p:cNvSpPr>
          <p:nvPr>
            <p:ph type="ctrTitle"/>
          </p:nvPr>
        </p:nvSpPr>
        <p:spPr>
          <a:xfrm>
            <a:off x="0" y="1768422"/>
            <a:ext cx="6840000" cy="2387600"/>
          </a:xfrm>
          <a:prstGeom prst="rect">
            <a:avLst/>
          </a:prstGeom>
          <a:solidFill>
            <a:schemeClr val="dk1">
              <a:alpha val="80000"/>
            </a:schemeClr>
          </a:solidFill>
          <a:ln>
            <a:noFill/>
          </a:ln>
        </p:spPr>
        <p:txBody>
          <a:bodyPr spcFirstLastPara="1" wrap="square" lIns="432000" tIns="0" rIns="432000" bIns="144000" anchor="b" anchorCtr="0"/>
          <a:lstStyle>
            <a:lvl1pPr marR="0" lvl="0" algn="l" rtl="0">
              <a:lnSpc>
                <a:spcPct val="90000"/>
              </a:lnSpc>
              <a:spcBef>
                <a:spcPts val="0"/>
              </a:spcBef>
              <a:spcAft>
                <a:spcPts val="0"/>
              </a:spcAft>
              <a:buClr>
                <a:schemeClr val="lt1"/>
              </a:buClr>
              <a:buSzPts val="4200"/>
              <a:buFont typeface="Economica"/>
              <a:buNone/>
              <a:defRPr sz="4200" b="0" i="0" u="none" strike="noStrike" cap="none">
                <a:solidFill>
                  <a:schemeClr val="lt1"/>
                </a:solidFill>
                <a:latin typeface="Economica"/>
                <a:ea typeface="Economica"/>
                <a:cs typeface="Economica"/>
                <a:sym typeface="Economica"/>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endParaRPr/>
          </a:p>
        </p:txBody>
      </p:sp>
      <p:sp>
        <p:nvSpPr>
          <p:cNvPr id="380" name="Google Shape;380;p24"/>
          <p:cNvSpPr txBox="1">
            <a:spLocks noGrp="1"/>
          </p:cNvSpPr>
          <p:nvPr>
            <p:ph type="subTitle" idx="1"/>
          </p:nvPr>
        </p:nvSpPr>
        <p:spPr>
          <a:xfrm>
            <a:off x="0" y="4153578"/>
            <a:ext cx="6840000" cy="936000"/>
          </a:xfrm>
          <a:prstGeom prst="rect">
            <a:avLst/>
          </a:prstGeom>
          <a:solidFill>
            <a:schemeClr val="dk1">
              <a:alpha val="89803"/>
            </a:schemeClr>
          </a:solidFill>
          <a:ln>
            <a:noFill/>
          </a:ln>
        </p:spPr>
        <p:txBody>
          <a:bodyPr spcFirstLastPara="1" wrap="square" lIns="432000" tIns="144000" rIns="0" bIns="0" anchor="t" anchorCtr="0"/>
          <a:lstStyle>
            <a:lvl1pPr marR="0" lvl="0" algn="l" rtl="0">
              <a:lnSpc>
                <a:spcPct val="90000"/>
              </a:lnSpc>
              <a:spcBef>
                <a:spcPts val="1000"/>
              </a:spcBef>
              <a:spcAft>
                <a:spcPts val="0"/>
              </a:spcAft>
              <a:buClr>
                <a:schemeClr val="lt1"/>
              </a:buClr>
              <a:buSzPts val="2100"/>
              <a:buFont typeface="Arial"/>
              <a:buNone/>
              <a:defRPr sz="2100" b="0" i="0" u="none" strike="noStrike" cap="none">
                <a:solidFill>
                  <a:schemeClr val="lt1"/>
                </a:solidFill>
                <a:latin typeface="Calibri"/>
                <a:ea typeface="Calibri"/>
                <a:cs typeface="Calibri"/>
                <a:sym typeface="Calibri"/>
              </a:defRPr>
            </a:lvl1pPr>
            <a:lvl2pPr marR="0" lvl="1" algn="ctr" rtl="0">
              <a:lnSpc>
                <a:spcPct val="90000"/>
              </a:lnSpc>
              <a:spcBef>
                <a:spcPts val="500"/>
              </a:spcBef>
              <a:spcAft>
                <a:spcPts val="0"/>
              </a:spcAft>
              <a:buClr>
                <a:srgbClr val="3F3F3F"/>
              </a:buClr>
              <a:buSzPts val="2000"/>
              <a:buFont typeface="Arial"/>
              <a:buNone/>
              <a:defRPr sz="2000" b="0" i="0" u="none" strike="noStrike" cap="none">
                <a:solidFill>
                  <a:srgbClr val="3F3F3F"/>
                </a:solidFill>
                <a:latin typeface="Calibri"/>
                <a:ea typeface="Calibri"/>
                <a:cs typeface="Calibri"/>
                <a:sym typeface="Calibri"/>
              </a:defRPr>
            </a:lvl2pPr>
            <a:lvl3pPr marR="0" lvl="2" algn="ctr" rtl="0">
              <a:lnSpc>
                <a:spcPct val="90000"/>
              </a:lnSpc>
              <a:spcBef>
                <a:spcPts val="500"/>
              </a:spcBef>
              <a:spcAft>
                <a:spcPts val="0"/>
              </a:spcAft>
              <a:buClr>
                <a:srgbClr val="3F3F3F"/>
              </a:buClr>
              <a:buSzPts val="1800"/>
              <a:buFont typeface="Arial"/>
              <a:buNone/>
              <a:defRPr sz="1800" b="0" i="0" u="none" strike="noStrike" cap="none">
                <a:solidFill>
                  <a:srgbClr val="3F3F3F"/>
                </a:solidFill>
                <a:latin typeface="Calibri"/>
                <a:ea typeface="Calibri"/>
                <a:cs typeface="Calibri"/>
                <a:sym typeface="Calibri"/>
              </a:defRPr>
            </a:lvl3pPr>
            <a:lvl4pPr marR="0" lvl="3" algn="ctr" rtl="0">
              <a:lnSpc>
                <a:spcPct val="90000"/>
              </a:lnSpc>
              <a:spcBef>
                <a:spcPts val="500"/>
              </a:spcBef>
              <a:spcAft>
                <a:spcPts val="0"/>
              </a:spcAft>
              <a:buClr>
                <a:srgbClr val="3F3F3F"/>
              </a:buClr>
              <a:buSzPts val="1600"/>
              <a:buFont typeface="Arial"/>
              <a:buNone/>
              <a:defRPr sz="1600" b="0" i="0" u="none" strike="noStrike" cap="none">
                <a:solidFill>
                  <a:srgbClr val="3F3F3F"/>
                </a:solidFill>
                <a:latin typeface="Calibri"/>
                <a:ea typeface="Calibri"/>
                <a:cs typeface="Calibri"/>
                <a:sym typeface="Calibri"/>
              </a:defRPr>
            </a:lvl4pPr>
            <a:lvl5pPr marR="0" lvl="4" algn="ctr" rtl="0">
              <a:lnSpc>
                <a:spcPct val="90000"/>
              </a:lnSpc>
              <a:spcBef>
                <a:spcPts val="500"/>
              </a:spcBef>
              <a:spcAft>
                <a:spcPts val="0"/>
              </a:spcAft>
              <a:buClr>
                <a:srgbClr val="3F3F3F"/>
              </a:buClr>
              <a:buSzPts val="1600"/>
              <a:buFont typeface="Arial"/>
              <a:buNone/>
              <a:defRPr sz="1600" b="0" i="0" u="none" strike="noStrike" cap="none">
                <a:solidFill>
                  <a:srgbClr val="3F3F3F"/>
                </a:solidFill>
                <a:latin typeface="Calibri"/>
                <a:ea typeface="Calibri"/>
                <a:cs typeface="Calibri"/>
                <a:sym typeface="Calibri"/>
              </a:defRPr>
            </a:lvl5pPr>
            <a:lvl6pPr marR="0" lvl="5" algn="ctr" rtl="0">
              <a:lnSpc>
                <a:spcPct val="90000"/>
              </a:lnSpc>
              <a:spcBef>
                <a:spcPts val="500"/>
              </a:spcBef>
              <a:spcAft>
                <a:spcPts val="0"/>
              </a:spcAft>
              <a:buClr>
                <a:schemeClr val="dk1"/>
              </a:buClr>
              <a:buSzPts val="1600"/>
              <a:buFont typeface="Arial"/>
              <a:buNone/>
              <a:defRPr sz="1600" b="0" i="0" u="none" strike="noStrike" cap="none">
                <a:solidFill>
                  <a:schemeClr val="dk1"/>
                </a:solidFill>
                <a:latin typeface="Calibri"/>
                <a:ea typeface="Calibri"/>
                <a:cs typeface="Calibri"/>
                <a:sym typeface="Calibri"/>
              </a:defRPr>
            </a:lvl6pPr>
            <a:lvl7pPr marR="0" lvl="6" algn="ctr" rtl="0">
              <a:lnSpc>
                <a:spcPct val="90000"/>
              </a:lnSpc>
              <a:spcBef>
                <a:spcPts val="500"/>
              </a:spcBef>
              <a:spcAft>
                <a:spcPts val="0"/>
              </a:spcAft>
              <a:buClr>
                <a:schemeClr val="dk1"/>
              </a:buClr>
              <a:buSzPts val="1600"/>
              <a:buFont typeface="Arial"/>
              <a:buNone/>
              <a:defRPr sz="1600" b="0" i="0" u="none" strike="noStrike" cap="none">
                <a:solidFill>
                  <a:schemeClr val="dk1"/>
                </a:solidFill>
                <a:latin typeface="Calibri"/>
                <a:ea typeface="Calibri"/>
                <a:cs typeface="Calibri"/>
                <a:sym typeface="Calibri"/>
              </a:defRPr>
            </a:lvl7pPr>
            <a:lvl8pPr marR="0" lvl="7" algn="ctr" rtl="0">
              <a:lnSpc>
                <a:spcPct val="90000"/>
              </a:lnSpc>
              <a:spcBef>
                <a:spcPts val="500"/>
              </a:spcBef>
              <a:spcAft>
                <a:spcPts val="0"/>
              </a:spcAft>
              <a:buClr>
                <a:schemeClr val="dk1"/>
              </a:buClr>
              <a:buSzPts val="1600"/>
              <a:buFont typeface="Arial"/>
              <a:buNone/>
              <a:defRPr sz="1600" b="0" i="0" u="none" strike="noStrike" cap="none">
                <a:solidFill>
                  <a:schemeClr val="dk1"/>
                </a:solidFill>
                <a:latin typeface="Calibri"/>
                <a:ea typeface="Calibri"/>
                <a:cs typeface="Calibri"/>
                <a:sym typeface="Calibri"/>
              </a:defRPr>
            </a:lvl8pPr>
            <a:lvl9pPr marR="0" lvl="8" algn="ctr" rtl="0">
              <a:lnSpc>
                <a:spcPct val="90000"/>
              </a:lnSpc>
              <a:spcBef>
                <a:spcPts val="500"/>
              </a:spcBef>
              <a:spcAft>
                <a:spcPts val="0"/>
              </a:spcAft>
              <a:buClr>
                <a:schemeClr val="dk1"/>
              </a:buClr>
              <a:buSzPts val="1600"/>
              <a:buFont typeface="Arial"/>
              <a:buNone/>
              <a:defRPr sz="1600" b="0" i="0" u="none" strike="noStrike" cap="none">
                <a:solidFill>
                  <a:schemeClr val="dk1"/>
                </a:solidFill>
                <a:latin typeface="Calibri"/>
                <a:ea typeface="Calibri"/>
                <a:cs typeface="Calibri"/>
                <a:sym typeface="Calibri"/>
              </a:defRPr>
            </a:lvl9pPr>
          </a:lstStyle>
          <a:p>
            <a:endParaRPr/>
          </a:p>
        </p:txBody>
      </p:sp>
      <p:sp>
        <p:nvSpPr>
          <p:cNvPr id="381" name="Google Shape;381;p24"/>
          <p:cNvSpPr/>
          <p:nvPr/>
        </p:nvSpPr>
        <p:spPr>
          <a:xfrm rot="4308689">
            <a:off x="8139110" y="-52404"/>
            <a:ext cx="648657" cy="777553"/>
          </a:xfrm>
          <a:custGeom>
            <a:avLst/>
            <a:gdLst/>
            <a:ahLst/>
            <a:cxnLst/>
            <a:rect l="l" t="t" r="r" b="b"/>
            <a:pathLst>
              <a:path w="648657" h="777553" extrusionOk="0">
                <a:moveTo>
                  <a:pt x="0" y="777553"/>
                </a:moveTo>
                <a:lnTo>
                  <a:pt x="255474" y="0"/>
                </a:lnTo>
                <a:lnTo>
                  <a:pt x="648657" y="713937"/>
                </a:lnTo>
                <a:lnTo>
                  <a:pt x="0" y="777553"/>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382" name="Google Shape;382;p24"/>
          <p:cNvSpPr/>
          <p:nvPr/>
        </p:nvSpPr>
        <p:spPr>
          <a:xfrm rot="4308689">
            <a:off x="8878526" y="-532562"/>
            <a:ext cx="3571215" cy="3737093"/>
          </a:xfrm>
          <a:custGeom>
            <a:avLst/>
            <a:gdLst/>
            <a:ahLst/>
            <a:cxnLst/>
            <a:rect l="l" t="t" r="r" b="b"/>
            <a:pathLst>
              <a:path w="3571215" h="3737093" extrusionOk="0">
                <a:moveTo>
                  <a:pt x="0" y="3023156"/>
                </a:moveTo>
                <a:lnTo>
                  <a:pt x="993291" y="0"/>
                </a:lnTo>
                <a:lnTo>
                  <a:pt x="3571215" y="847006"/>
                </a:lnTo>
                <a:lnTo>
                  <a:pt x="1392370" y="3639100"/>
                </a:lnTo>
                <a:lnTo>
                  <a:pt x="393183" y="3737093"/>
                </a:lnTo>
                <a:lnTo>
                  <a:pt x="0" y="3023156"/>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383" name="Google Shape;383;p24"/>
          <p:cNvSpPr/>
          <p:nvPr/>
        </p:nvSpPr>
        <p:spPr>
          <a:xfrm rot="4308689">
            <a:off x="9191192" y="1651650"/>
            <a:ext cx="1980696" cy="2066510"/>
          </a:xfrm>
          <a:custGeom>
            <a:avLst/>
            <a:gdLst/>
            <a:ahLst/>
            <a:cxnLst/>
            <a:rect l="l" t="t" r="r" b="b"/>
            <a:pathLst>
              <a:path w="1980696" h="2066510" extrusionOk="0">
                <a:moveTo>
                  <a:pt x="0" y="2066510"/>
                </a:moveTo>
                <a:lnTo>
                  <a:pt x="1138078" y="0"/>
                </a:lnTo>
                <a:lnTo>
                  <a:pt x="1980696" y="1530016"/>
                </a:lnTo>
                <a:lnTo>
                  <a:pt x="1459417" y="2066510"/>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384" name="Google Shape;384;p24"/>
          <p:cNvSpPr/>
          <p:nvPr/>
        </p:nvSpPr>
        <p:spPr>
          <a:xfrm rot="-7769131">
            <a:off x="9457431" y="3977898"/>
            <a:ext cx="346713" cy="206124"/>
          </a:xfrm>
          <a:custGeom>
            <a:avLst/>
            <a:gdLst/>
            <a:ahLst/>
            <a:cxnLst/>
            <a:rect l="l" t="t" r="r" b="b"/>
            <a:pathLst>
              <a:path w="346713" h="206124" extrusionOk="0">
                <a:moveTo>
                  <a:pt x="346713" y="206124"/>
                </a:moveTo>
                <a:lnTo>
                  <a:pt x="0" y="206124"/>
                </a:lnTo>
                <a:lnTo>
                  <a:pt x="86666" y="0"/>
                </a:lnTo>
                <a:lnTo>
                  <a:pt x="346713" y="206124"/>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385" name="Google Shape;385;p24"/>
          <p:cNvSpPr/>
          <p:nvPr/>
        </p:nvSpPr>
        <p:spPr>
          <a:xfrm rot="-9168920">
            <a:off x="9528615" y="3713859"/>
            <a:ext cx="710669" cy="335543"/>
          </a:xfrm>
          <a:custGeom>
            <a:avLst/>
            <a:gdLst/>
            <a:ahLst/>
            <a:cxnLst/>
            <a:rect l="l" t="t" r="r" b="b"/>
            <a:pathLst>
              <a:path w="710669" h="335543" extrusionOk="0">
                <a:moveTo>
                  <a:pt x="710669" y="176660"/>
                </a:moveTo>
                <a:lnTo>
                  <a:pt x="0" y="335543"/>
                </a:lnTo>
                <a:lnTo>
                  <a:pt x="141082" y="0"/>
                </a:lnTo>
                <a:lnTo>
                  <a:pt x="487795" y="0"/>
                </a:lnTo>
                <a:lnTo>
                  <a:pt x="710669" y="176660"/>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386" name="Google Shape;386;p24"/>
          <p:cNvSpPr/>
          <p:nvPr/>
        </p:nvSpPr>
        <p:spPr>
          <a:xfrm rot="4308689">
            <a:off x="8785444" y="1075879"/>
            <a:ext cx="1246227" cy="1580187"/>
          </a:xfrm>
          <a:custGeom>
            <a:avLst/>
            <a:gdLst/>
            <a:ahLst/>
            <a:cxnLst/>
            <a:rect l="l" t="t" r="r" b="b"/>
            <a:pathLst>
              <a:path w="1246227" h="1580187" extrusionOk="0">
                <a:moveTo>
                  <a:pt x="0" y="1580187"/>
                </a:moveTo>
                <a:lnTo>
                  <a:pt x="1168783" y="0"/>
                </a:lnTo>
                <a:lnTo>
                  <a:pt x="1246227" y="105569"/>
                </a:lnTo>
                <a:lnTo>
                  <a:pt x="358471" y="1574380"/>
                </a:lnTo>
                <a:lnTo>
                  <a:pt x="0" y="1580187"/>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387" name="Google Shape;387;p24"/>
          <p:cNvSpPr/>
          <p:nvPr/>
        </p:nvSpPr>
        <p:spPr>
          <a:xfrm rot="-4406895">
            <a:off x="11374788" y="2846425"/>
            <a:ext cx="243160" cy="406553"/>
          </a:xfrm>
          <a:custGeom>
            <a:avLst/>
            <a:gdLst/>
            <a:ahLst/>
            <a:cxnLst/>
            <a:rect l="l" t="t" r="r" b="b"/>
            <a:pathLst>
              <a:path w="243160" h="406553" extrusionOk="0">
                <a:moveTo>
                  <a:pt x="243160" y="342071"/>
                </a:moveTo>
                <a:lnTo>
                  <a:pt x="156493" y="406553"/>
                </a:lnTo>
                <a:lnTo>
                  <a:pt x="0" y="0"/>
                </a:lnTo>
                <a:lnTo>
                  <a:pt x="243160" y="342071"/>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388" name="Google Shape;388;p24"/>
          <p:cNvSpPr/>
          <p:nvPr/>
        </p:nvSpPr>
        <p:spPr>
          <a:xfrm rot="-4406895">
            <a:off x="10879052" y="2627354"/>
            <a:ext cx="692798" cy="510610"/>
          </a:xfrm>
          <a:custGeom>
            <a:avLst/>
            <a:gdLst/>
            <a:ahLst/>
            <a:cxnLst/>
            <a:rect l="l" t="t" r="r" b="b"/>
            <a:pathLst>
              <a:path w="692798" h="510610" extrusionOk="0">
                <a:moveTo>
                  <a:pt x="692798" y="224339"/>
                </a:moveTo>
                <a:lnTo>
                  <a:pt x="308036" y="510610"/>
                </a:lnTo>
                <a:lnTo>
                  <a:pt x="64876" y="168539"/>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Tree>
    <p:extLst>
      <p:ext uri="{BB962C8B-B14F-4D97-AF65-F5344CB8AC3E}">
        <p14:creationId xmlns:p14="http://schemas.microsoft.com/office/powerpoint/2010/main" val="2857921963"/>
      </p:ext>
    </p:extLst>
  </p:cSld>
  <p:clrMapOvr>
    <a:masterClrMapping/>
  </p:clrMapOvr>
</p:sldLayout>
</file>

<file path=ppt/slideLayouts/slideLayout282.xml><?xml version="1.0" encoding="utf-8"?>
<p:sldLayout xmlns:a="http://schemas.openxmlformats.org/drawingml/2006/main" xmlns:r="http://schemas.openxmlformats.org/officeDocument/2006/relationships" xmlns:p="http://schemas.openxmlformats.org/presentationml/2006/main" matchingName="Section Header">
  <p:cSld name="Section Header">
    <p:bg>
      <p:bgPr>
        <a:solidFill>
          <a:schemeClr val="lt1"/>
        </a:solidFill>
        <a:effectLst/>
      </p:bgPr>
    </p:bg>
    <p:spTree>
      <p:nvGrpSpPr>
        <p:cNvPr id="1" name="Shape 389"/>
        <p:cNvGrpSpPr/>
        <p:nvPr/>
      </p:nvGrpSpPr>
      <p:grpSpPr>
        <a:xfrm>
          <a:off x="0" y="0"/>
          <a:ext cx="0" cy="0"/>
          <a:chOff x="0" y="0"/>
          <a:chExt cx="0" cy="0"/>
        </a:xfrm>
      </p:grpSpPr>
      <p:sp>
        <p:nvSpPr>
          <p:cNvPr id="390" name="Google Shape;390;p25"/>
          <p:cNvSpPr/>
          <p:nvPr/>
        </p:nvSpPr>
        <p:spPr>
          <a:xfrm>
            <a:off x="0" y="6771286"/>
            <a:ext cx="12192000" cy="86714"/>
          </a:xfrm>
          <a:prstGeom prst="rect">
            <a:avLst/>
          </a:prstGeom>
          <a:solidFill>
            <a:schemeClr val="lt1"/>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391" name="Google Shape;391;p25"/>
          <p:cNvSpPr/>
          <p:nvPr/>
        </p:nvSpPr>
        <p:spPr>
          <a:xfrm>
            <a:off x="0" y="0"/>
            <a:ext cx="12192000" cy="86714"/>
          </a:xfrm>
          <a:prstGeom prst="rect">
            <a:avLst/>
          </a:prstGeom>
          <a:solidFill>
            <a:schemeClr val="lt1"/>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392" name="Google Shape;392;p25"/>
          <p:cNvSpPr/>
          <p:nvPr/>
        </p:nvSpPr>
        <p:spPr>
          <a:xfrm rot="5400000">
            <a:off x="-3385643" y="3385642"/>
            <a:ext cx="6858001" cy="86714"/>
          </a:xfrm>
          <a:prstGeom prst="rect">
            <a:avLst/>
          </a:prstGeom>
          <a:solidFill>
            <a:schemeClr val="lt1"/>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393" name="Google Shape;393;p25"/>
          <p:cNvSpPr/>
          <p:nvPr/>
        </p:nvSpPr>
        <p:spPr>
          <a:xfrm rot="5400000">
            <a:off x="8719643" y="3385643"/>
            <a:ext cx="6858000" cy="86714"/>
          </a:xfrm>
          <a:prstGeom prst="rect">
            <a:avLst/>
          </a:prstGeom>
          <a:solidFill>
            <a:schemeClr val="lt1"/>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394" name="Google Shape;394;p25"/>
          <p:cNvSpPr txBox="1">
            <a:spLocks noGrp="1"/>
          </p:cNvSpPr>
          <p:nvPr>
            <p:ph type="ctrTitle"/>
          </p:nvPr>
        </p:nvSpPr>
        <p:spPr>
          <a:xfrm>
            <a:off x="6095999" y="86714"/>
            <a:ext cx="6009287" cy="4068402"/>
          </a:xfrm>
          <a:prstGeom prst="rect">
            <a:avLst/>
          </a:prstGeom>
          <a:solidFill>
            <a:schemeClr val="dk1">
              <a:alpha val="80000"/>
            </a:schemeClr>
          </a:solidFill>
          <a:ln>
            <a:noFill/>
          </a:ln>
        </p:spPr>
        <p:txBody>
          <a:bodyPr spcFirstLastPara="1" wrap="square" lIns="288000" tIns="0" rIns="432000" bIns="144000" anchor="b" anchorCtr="0"/>
          <a:lstStyle>
            <a:lvl1pPr marR="0" lvl="0" algn="r" rtl="0">
              <a:lnSpc>
                <a:spcPct val="90000"/>
              </a:lnSpc>
              <a:spcBef>
                <a:spcPts val="0"/>
              </a:spcBef>
              <a:spcAft>
                <a:spcPts val="0"/>
              </a:spcAft>
              <a:buClr>
                <a:schemeClr val="lt1"/>
              </a:buClr>
              <a:buSzPts val="4200"/>
              <a:buFont typeface="Economica"/>
              <a:buNone/>
              <a:defRPr sz="4200" b="0" i="0" u="none" strike="noStrike" cap="none">
                <a:solidFill>
                  <a:schemeClr val="lt1"/>
                </a:solidFill>
                <a:latin typeface="Economica"/>
                <a:ea typeface="Economica"/>
                <a:cs typeface="Economica"/>
                <a:sym typeface="Economica"/>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endParaRPr/>
          </a:p>
        </p:txBody>
      </p:sp>
      <p:sp>
        <p:nvSpPr>
          <p:cNvPr id="395" name="Google Shape;395;p25"/>
          <p:cNvSpPr txBox="1">
            <a:spLocks noGrp="1"/>
          </p:cNvSpPr>
          <p:nvPr>
            <p:ph type="subTitle" idx="1"/>
          </p:nvPr>
        </p:nvSpPr>
        <p:spPr>
          <a:xfrm>
            <a:off x="6095999" y="4152672"/>
            <a:ext cx="6009287" cy="1818422"/>
          </a:xfrm>
          <a:prstGeom prst="rect">
            <a:avLst/>
          </a:prstGeom>
          <a:solidFill>
            <a:srgbClr val="F2F2F2">
              <a:alpha val="80000"/>
            </a:srgbClr>
          </a:solidFill>
          <a:ln>
            <a:noFill/>
          </a:ln>
        </p:spPr>
        <p:txBody>
          <a:bodyPr spcFirstLastPara="1" wrap="square" lIns="288000" tIns="144000" rIns="432000" bIns="0" anchor="t" anchorCtr="0"/>
          <a:lstStyle>
            <a:lvl1pPr marR="0" lvl="0" algn="r" rtl="0">
              <a:lnSpc>
                <a:spcPct val="90000"/>
              </a:lnSpc>
              <a:spcBef>
                <a:spcPts val="1000"/>
              </a:spcBef>
              <a:spcAft>
                <a:spcPts val="0"/>
              </a:spcAft>
              <a:buClr>
                <a:schemeClr val="dk1"/>
              </a:buClr>
              <a:buSzPts val="2100"/>
              <a:buFont typeface="Arial"/>
              <a:buNone/>
              <a:defRPr sz="2100" b="0" i="0" u="none" strike="noStrike" cap="none">
                <a:solidFill>
                  <a:schemeClr val="dk1"/>
                </a:solidFill>
                <a:latin typeface="Calibri"/>
                <a:ea typeface="Calibri"/>
                <a:cs typeface="Calibri"/>
                <a:sym typeface="Calibri"/>
              </a:defRPr>
            </a:lvl1pPr>
            <a:lvl2pPr marR="0" lvl="1" algn="ctr" rtl="0">
              <a:lnSpc>
                <a:spcPct val="90000"/>
              </a:lnSpc>
              <a:spcBef>
                <a:spcPts val="500"/>
              </a:spcBef>
              <a:spcAft>
                <a:spcPts val="0"/>
              </a:spcAft>
              <a:buClr>
                <a:srgbClr val="3F3F3F"/>
              </a:buClr>
              <a:buSzPts val="2000"/>
              <a:buFont typeface="Arial"/>
              <a:buNone/>
              <a:defRPr sz="2000" b="0" i="0" u="none" strike="noStrike" cap="none">
                <a:solidFill>
                  <a:srgbClr val="3F3F3F"/>
                </a:solidFill>
                <a:latin typeface="Calibri"/>
                <a:ea typeface="Calibri"/>
                <a:cs typeface="Calibri"/>
                <a:sym typeface="Calibri"/>
              </a:defRPr>
            </a:lvl2pPr>
            <a:lvl3pPr marR="0" lvl="2" algn="ctr" rtl="0">
              <a:lnSpc>
                <a:spcPct val="90000"/>
              </a:lnSpc>
              <a:spcBef>
                <a:spcPts val="500"/>
              </a:spcBef>
              <a:spcAft>
                <a:spcPts val="0"/>
              </a:spcAft>
              <a:buClr>
                <a:srgbClr val="3F3F3F"/>
              </a:buClr>
              <a:buSzPts val="1800"/>
              <a:buFont typeface="Arial"/>
              <a:buNone/>
              <a:defRPr sz="1800" b="0" i="0" u="none" strike="noStrike" cap="none">
                <a:solidFill>
                  <a:srgbClr val="3F3F3F"/>
                </a:solidFill>
                <a:latin typeface="Calibri"/>
                <a:ea typeface="Calibri"/>
                <a:cs typeface="Calibri"/>
                <a:sym typeface="Calibri"/>
              </a:defRPr>
            </a:lvl3pPr>
            <a:lvl4pPr marR="0" lvl="3" algn="ctr" rtl="0">
              <a:lnSpc>
                <a:spcPct val="90000"/>
              </a:lnSpc>
              <a:spcBef>
                <a:spcPts val="500"/>
              </a:spcBef>
              <a:spcAft>
                <a:spcPts val="0"/>
              </a:spcAft>
              <a:buClr>
                <a:srgbClr val="3F3F3F"/>
              </a:buClr>
              <a:buSzPts val="1600"/>
              <a:buFont typeface="Arial"/>
              <a:buNone/>
              <a:defRPr sz="1600" b="0" i="0" u="none" strike="noStrike" cap="none">
                <a:solidFill>
                  <a:srgbClr val="3F3F3F"/>
                </a:solidFill>
                <a:latin typeface="Calibri"/>
                <a:ea typeface="Calibri"/>
                <a:cs typeface="Calibri"/>
                <a:sym typeface="Calibri"/>
              </a:defRPr>
            </a:lvl4pPr>
            <a:lvl5pPr marR="0" lvl="4" algn="ctr" rtl="0">
              <a:lnSpc>
                <a:spcPct val="90000"/>
              </a:lnSpc>
              <a:spcBef>
                <a:spcPts val="500"/>
              </a:spcBef>
              <a:spcAft>
                <a:spcPts val="0"/>
              </a:spcAft>
              <a:buClr>
                <a:srgbClr val="3F3F3F"/>
              </a:buClr>
              <a:buSzPts val="1600"/>
              <a:buFont typeface="Arial"/>
              <a:buNone/>
              <a:defRPr sz="1600" b="0" i="0" u="none" strike="noStrike" cap="none">
                <a:solidFill>
                  <a:srgbClr val="3F3F3F"/>
                </a:solidFill>
                <a:latin typeface="Calibri"/>
                <a:ea typeface="Calibri"/>
                <a:cs typeface="Calibri"/>
                <a:sym typeface="Calibri"/>
              </a:defRPr>
            </a:lvl5pPr>
            <a:lvl6pPr marR="0" lvl="5" algn="ctr" rtl="0">
              <a:lnSpc>
                <a:spcPct val="90000"/>
              </a:lnSpc>
              <a:spcBef>
                <a:spcPts val="500"/>
              </a:spcBef>
              <a:spcAft>
                <a:spcPts val="0"/>
              </a:spcAft>
              <a:buClr>
                <a:schemeClr val="dk1"/>
              </a:buClr>
              <a:buSzPts val="1600"/>
              <a:buFont typeface="Arial"/>
              <a:buNone/>
              <a:defRPr sz="1600" b="0" i="0" u="none" strike="noStrike" cap="none">
                <a:solidFill>
                  <a:schemeClr val="dk1"/>
                </a:solidFill>
                <a:latin typeface="Calibri"/>
                <a:ea typeface="Calibri"/>
                <a:cs typeface="Calibri"/>
                <a:sym typeface="Calibri"/>
              </a:defRPr>
            </a:lvl6pPr>
            <a:lvl7pPr marR="0" lvl="6" algn="ctr" rtl="0">
              <a:lnSpc>
                <a:spcPct val="90000"/>
              </a:lnSpc>
              <a:spcBef>
                <a:spcPts val="500"/>
              </a:spcBef>
              <a:spcAft>
                <a:spcPts val="0"/>
              </a:spcAft>
              <a:buClr>
                <a:schemeClr val="dk1"/>
              </a:buClr>
              <a:buSzPts val="1600"/>
              <a:buFont typeface="Arial"/>
              <a:buNone/>
              <a:defRPr sz="1600" b="0" i="0" u="none" strike="noStrike" cap="none">
                <a:solidFill>
                  <a:schemeClr val="dk1"/>
                </a:solidFill>
                <a:latin typeface="Calibri"/>
                <a:ea typeface="Calibri"/>
                <a:cs typeface="Calibri"/>
                <a:sym typeface="Calibri"/>
              </a:defRPr>
            </a:lvl7pPr>
            <a:lvl8pPr marR="0" lvl="7" algn="ctr" rtl="0">
              <a:lnSpc>
                <a:spcPct val="90000"/>
              </a:lnSpc>
              <a:spcBef>
                <a:spcPts val="500"/>
              </a:spcBef>
              <a:spcAft>
                <a:spcPts val="0"/>
              </a:spcAft>
              <a:buClr>
                <a:schemeClr val="dk1"/>
              </a:buClr>
              <a:buSzPts val="1600"/>
              <a:buFont typeface="Arial"/>
              <a:buNone/>
              <a:defRPr sz="1600" b="0" i="0" u="none" strike="noStrike" cap="none">
                <a:solidFill>
                  <a:schemeClr val="dk1"/>
                </a:solidFill>
                <a:latin typeface="Calibri"/>
                <a:ea typeface="Calibri"/>
                <a:cs typeface="Calibri"/>
                <a:sym typeface="Calibri"/>
              </a:defRPr>
            </a:lvl8pPr>
            <a:lvl9pPr marR="0" lvl="8" algn="ctr" rtl="0">
              <a:lnSpc>
                <a:spcPct val="90000"/>
              </a:lnSpc>
              <a:spcBef>
                <a:spcPts val="500"/>
              </a:spcBef>
              <a:spcAft>
                <a:spcPts val="0"/>
              </a:spcAft>
              <a:buClr>
                <a:schemeClr val="dk1"/>
              </a:buClr>
              <a:buSzPts val="1600"/>
              <a:buFont typeface="Arial"/>
              <a:buNone/>
              <a:defRPr sz="1600" b="0" i="0" u="none" strike="noStrike" cap="none">
                <a:solidFill>
                  <a:schemeClr val="dk1"/>
                </a:solidFill>
                <a:latin typeface="Calibri"/>
                <a:ea typeface="Calibri"/>
                <a:cs typeface="Calibri"/>
                <a:sym typeface="Calibri"/>
              </a:defRPr>
            </a:lvl9pPr>
          </a:lstStyle>
          <a:p>
            <a:endParaRPr/>
          </a:p>
        </p:txBody>
      </p:sp>
      <p:sp>
        <p:nvSpPr>
          <p:cNvPr id="396" name="Google Shape;396;p25"/>
          <p:cNvSpPr>
            <a:spLocks noGrp="1"/>
          </p:cNvSpPr>
          <p:nvPr>
            <p:ph type="sldNum" idx="12"/>
          </p:nvPr>
        </p:nvSpPr>
        <p:spPr>
          <a:xfrm>
            <a:off x="11496369" y="6155190"/>
            <a:ext cx="432000" cy="432000"/>
          </a:xfrm>
          <a:prstGeom prst="ellipse">
            <a:avLst/>
          </a:prstGeom>
          <a:noFill/>
          <a:ln w="9525" cap="flat" cmpd="sng">
            <a:solidFill>
              <a:schemeClr val="accent1"/>
            </a:solidFill>
            <a:prstDash val="solid"/>
            <a:round/>
            <a:headEnd type="none" w="sm" len="sm"/>
            <a:tailEnd type="none" w="sm" len="sm"/>
          </a:ln>
        </p:spPr>
        <p:txBody>
          <a:bodyPr spcFirstLastPara="1" wrap="square" lIns="0" tIns="0" rIns="0" bIns="0" anchor="ctr" anchorCtr="0">
            <a:noAutofit/>
          </a:bodyPr>
          <a:lstStyle>
            <a:lvl1pPr marL="0" marR="0" lvl="0" indent="0" algn="ctr" rtl="0">
              <a:spcBef>
                <a:spcPts val="0"/>
              </a:spcBef>
              <a:buNone/>
              <a:defRPr sz="1200" b="1" i="1" u="none" strike="noStrike" cap="none">
                <a:solidFill>
                  <a:schemeClr val="dk1"/>
                </a:solidFill>
                <a:latin typeface="Rockwell"/>
                <a:ea typeface="Rockwell"/>
                <a:cs typeface="Rockwell"/>
                <a:sym typeface="Rockwell"/>
              </a:defRPr>
            </a:lvl1pPr>
            <a:lvl2pPr marL="0" marR="0" lvl="1" indent="0" algn="ctr" rtl="0">
              <a:spcBef>
                <a:spcPts val="0"/>
              </a:spcBef>
              <a:buNone/>
              <a:defRPr sz="1200" b="1" i="1" u="none" strike="noStrike" cap="none">
                <a:solidFill>
                  <a:schemeClr val="dk1"/>
                </a:solidFill>
                <a:latin typeface="Rockwell"/>
                <a:ea typeface="Rockwell"/>
                <a:cs typeface="Rockwell"/>
                <a:sym typeface="Rockwell"/>
              </a:defRPr>
            </a:lvl2pPr>
            <a:lvl3pPr marL="0" marR="0" lvl="2" indent="0" algn="ctr" rtl="0">
              <a:spcBef>
                <a:spcPts val="0"/>
              </a:spcBef>
              <a:buNone/>
              <a:defRPr sz="1200" b="1" i="1" u="none" strike="noStrike" cap="none">
                <a:solidFill>
                  <a:schemeClr val="dk1"/>
                </a:solidFill>
                <a:latin typeface="Rockwell"/>
                <a:ea typeface="Rockwell"/>
                <a:cs typeface="Rockwell"/>
                <a:sym typeface="Rockwell"/>
              </a:defRPr>
            </a:lvl3pPr>
            <a:lvl4pPr marL="0" marR="0" lvl="3" indent="0" algn="ctr" rtl="0">
              <a:spcBef>
                <a:spcPts val="0"/>
              </a:spcBef>
              <a:buNone/>
              <a:defRPr sz="1200" b="1" i="1" u="none" strike="noStrike" cap="none">
                <a:solidFill>
                  <a:schemeClr val="dk1"/>
                </a:solidFill>
                <a:latin typeface="Rockwell"/>
                <a:ea typeface="Rockwell"/>
                <a:cs typeface="Rockwell"/>
                <a:sym typeface="Rockwell"/>
              </a:defRPr>
            </a:lvl4pPr>
            <a:lvl5pPr marL="0" marR="0" lvl="4" indent="0" algn="ctr" rtl="0">
              <a:spcBef>
                <a:spcPts val="0"/>
              </a:spcBef>
              <a:buNone/>
              <a:defRPr sz="1200" b="1" i="1" u="none" strike="noStrike" cap="none">
                <a:solidFill>
                  <a:schemeClr val="dk1"/>
                </a:solidFill>
                <a:latin typeface="Rockwell"/>
                <a:ea typeface="Rockwell"/>
                <a:cs typeface="Rockwell"/>
                <a:sym typeface="Rockwell"/>
              </a:defRPr>
            </a:lvl5pPr>
            <a:lvl6pPr marL="0" marR="0" lvl="5" indent="0" algn="ctr" rtl="0">
              <a:spcBef>
                <a:spcPts val="0"/>
              </a:spcBef>
              <a:buNone/>
              <a:defRPr sz="1200" b="1" i="1" u="none" strike="noStrike" cap="none">
                <a:solidFill>
                  <a:schemeClr val="dk1"/>
                </a:solidFill>
                <a:latin typeface="Rockwell"/>
                <a:ea typeface="Rockwell"/>
                <a:cs typeface="Rockwell"/>
                <a:sym typeface="Rockwell"/>
              </a:defRPr>
            </a:lvl6pPr>
            <a:lvl7pPr marL="0" marR="0" lvl="6" indent="0" algn="ctr" rtl="0">
              <a:spcBef>
                <a:spcPts val="0"/>
              </a:spcBef>
              <a:buNone/>
              <a:defRPr sz="1200" b="1" i="1" u="none" strike="noStrike" cap="none">
                <a:solidFill>
                  <a:schemeClr val="dk1"/>
                </a:solidFill>
                <a:latin typeface="Rockwell"/>
                <a:ea typeface="Rockwell"/>
                <a:cs typeface="Rockwell"/>
                <a:sym typeface="Rockwell"/>
              </a:defRPr>
            </a:lvl7pPr>
            <a:lvl8pPr marL="0" marR="0" lvl="7" indent="0" algn="ctr" rtl="0">
              <a:spcBef>
                <a:spcPts val="0"/>
              </a:spcBef>
              <a:buNone/>
              <a:defRPr sz="1200" b="1" i="1" u="none" strike="noStrike" cap="none">
                <a:solidFill>
                  <a:schemeClr val="dk1"/>
                </a:solidFill>
                <a:latin typeface="Rockwell"/>
                <a:ea typeface="Rockwell"/>
                <a:cs typeface="Rockwell"/>
                <a:sym typeface="Rockwell"/>
              </a:defRPr>
            </a:lvl8pPr>
            <a:lvl9pPr marL="0" marR="0" lvl="8" indent="0" algn="ctr" rtl="0">
              <a:spcBef>
                <a:spcPts val="0"/>
              </a:spcBef>
              <a:buNone/>
              <a:defRPr sz="1200" b="1" i="1" u="none" strike="noStrike" cap="none">
                <a:solidFill>
                  <a:schemeClr val="dk1"/>
                </a:solidFill>
                <a:latin typeface="Rockwell"/>
                <a:ea typeface="Rockwell"/>
                <a:cs typeface="Rockwell"/>
                <a:sym typeface="Rockwell"/>
              </a:defRPr>
            </a:lvl9p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n-US" sz="1200" b="1" i="1" u="none" strike="noStrike" kern="0" cap="none" spc="0" normalizeH="0" baseline="0" noProof="0">
                <a:ln>
                  <a:noFill/>
                </a:ln>
                <a:solidFill>
                  <a:srgbClr val="000000"/>
                </a:solidFill>
                <a:effectLst/>
                <a:uLnTx/>
                <a:uFillTx/>
                <a:latin typeface="Rockwell"/>
                <a:sym typeface="Rockwell"/>
              </a:rPr>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t>‹#›</a:t>
            </a:fld>
            <a:endParaRPr kumimoji="0" sz="1200" b="1" i="1" u="none" strike="noStrike" kern="0" cap="none" spc="0" normalizeH="0" baseline="0" noProof="0">
              <a:ln>
                <a:noFill/>
              </a:ln>
              <a:solidFill>
                <a:srgbClr val="000000"/>
              </a:solidFill>
              <a:effectLst/>
              <a:uLnTx/>
              <a:uFillTx/>
              <a:latin typeface="Rockwell"/>
              <a:sym typeface="Rockwell"/>
            </a:endParaRPr>
          </a:p>
        </p:txBody>
      </p:sp>
      <p:sp>
        <p:nvSpPr>
          <p:cNvPr id="397" name="Google Shape;397;p25"/>
          <p:cNvSpPr txBox="1"/>
          <p:nvPr/>
        </p:nvSpPr>
        <p:spPr>
          <a:xfrm>
            <a:off x="5861957" y="6613071"/>
            <a:ext cx="0" cy="0"/>
          </a:xfrm>
          <a:prstGeom prst="rect">
            <a:avLst/>
          </a:prstGeom>
          <a:noFill/>
          <a:ln>
            <a:noFill/>
          </a:ln>
        </p:spPr>
        <p:txBody>
          <a:bodyPr spcFirstLastPara="1" wrap="square" lIns="0" tIns="0" rIns="0" bIns="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3F3F3F"/>
              </a:solidFill>
              <a:effectLst/>
              <a:uLnTx/>
              <a:uFillTx/>
              <a:latin typeface="Calibri"/>
              <a:ea typeface="Calibri"/>
              <a:cs typeface="Calibri"/>
              <a:sym typeface="Calibri"/>
            </a:endParaRPr>
          </a:p>
        </p:txBody>
      </p:sp>
      <p:sp>
        <p:nvSpPr>
          <p:cNvPr id="398" name="Google Shape;398;p25"/>
          <p:cNvSpPr/>
          <p:nvPr/>
        </p:nvSpPr>
        <p:spPr>
          <a:xfrm>
            <a:off x="0" y="2539992"/>
            <a:ext cx="5373076" cy="4318008"/>
          </a:xfrm>
          <a:custGeom>
            <a:avLst/>
            <a:gdLst/>
            <a:ahLst/>
            <a:cxnLst/>
            <a:rect l="l" t="t" r="r" b="b"/>
            <a:pathLst>
              <a:path w="5373076" h="4318008" extrusionOk="0">
                <a:moveTo>
                  <a:pt x="4972877" y="1816430"/>
                </a:moveTo>
                <a:lnTo>
                  <a:pt x="5211912" y="2046590"/>
                </a:lnTo>
                <a:lnTo>
                  <a:pt x="4866804" y="2013272"/>
                </a:lnTo>
                <a:close/>
                <a:moveTo>
                  <a:pt x="3721849" y="1808102"/>
                </a:moveTo>
                <a:lnTo>
                  <a:pt x="3854624" y="2524110"/>
                </a:lnTo>
                <a:lnTo>
                  <a:pt x="3419634" y="2322178"/>
                </a:lnTo>
                <a:lnTo>
                  <a:pt x="3604566" y="1945430"/>
                </a:lnTo>
                <a:close/>
                <a:moveTo>
                  <a:pt x="2301472" y="1771765"/>
                </a:moveTo>
                <a:lnTo>
                  <a:pt x="3237442" y="2134997"/>
                </a:lnTo>
                <a:lnTo>
                  <a:pt x="3266331" y="2949530"/>
                </a:lnTo>
                <a:lnTo>
                  <a:pt x="1897852" y="4318008"/>
                </a:lnTo>
                <a:lnTo>
                  <a:pt x="134565" y="4318008"/>
                </a:lnTo>
                <a:lnTo>
                  <a:pt x="0" y="4183443"/>
                </a:lnTo>
                <a:lnTo>
                  <a:pt x="0" y="2855805"/>
                </a:lnTo>
                <a:close/>
                <a:moveTo>
                  <a:pt x="5243699" y="652159"/>
                </a:moveTo>
                <a:lnTo>
                  <a:pt x="5058767" y="1028908"/>
                </a:lnTo>
                <a:lnTo>
                  <a:pt x="4960786" y="983422"/>
                </a:lnTo>
                <a:close/>
                <a:moveTo>
                  <a:pt x="3473588" y="405712"/>
                </a:moveTo>
                <a:lnTo>
                  <a:pt x="4094196" y="1366894"/>
                </a:lnTo>
                <a:lnTo>
                  <a:pt x="3778134" y="1741309"/>
                </a:lnTo>
                <a:lnTo>
                  <a:pt x="2824519" y="1808100"/>
                </a:lnTo>
                <a:close/>
                <a:moveTo>
                  <a:pt x="4454991" y="0"/>
                </a:moveTo>
                <a:lnTo>
                  <a:pt x="5373076" y="32358"/>
                </a:lnTo>
                <a:lnTo>
                  <a:pt x="4628717" y="1349015"/>
                </a:lnTo>
                <a:lnTo>
                  <a:pt x="4094010" y="779481"/>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Tree>
    <p:extLst>
      <p:ext uri="{BB962C8B-B14F-4D97-AF65-F5344CB8AC3E}">
        <p14:creationId xmlns:p14="http://schemas.microsoft.com/office/powerpoint/2010/main" val="4219873362"/>
      </p:ext>
    </p:extLst>
  </p:cSld>
  <p:clrMapOvr>
    <a:masterClrMapping/>
  </p:clrMapOvr>
</p:sldLayout>
</file>

<file path=ppt/slideLayouts/slideLayout283.xml><?xml version="1.0" encoding="utf-8"?>
<p:sldLayout xmlns:a="http://schemas.openxmlformats.org/drawingml/2006/main" xmlns:r="http://schemas.openxmlformats.org/officeDocument/2006/relationships" xmlns:p="http://schemas.openxmlformats.org/presentationml/2006/main" matchingName="Content with Caption">
  <p:cSld name="Content with Caption">
    <p:spTree>
      <p:nvGrpSpPr>
        <p:cNvPr id="1" name="Shape 399"/>
        <p:cNvGrpSpPr/>
        <p:nvPr/>
      </p:nvGrpSpPr>
      <p:grpSpPr>
        <a:xfrm>
          <a:off x="0" y="0"/>
          <a:ext cx="0" cy="0"/>
          <a:chOff x="0" y="0"/>
          <a:chExt cx="0" cy="0"/>
        </a:xfrm>
      </p:grpSpPr>
      <p:sp>
        <p:nvSpPr>
          <p:cNvPr id="400" name="Google Shape;400;p26"/>
          <p:cNvSpPr/>
          <p:nvPr/>
        </p:nvSpPr>
        <p:spPr>
          <a:xfrm rot="4308689">
            <a:off x="8139110" y="-52404"/>
            <a:ext cx="648657" cy="777553"/>
          </a:xfrm>
          <a:custGeom>
            <a:avLst/>
            <a:gdLst/>
            <a:ahLst/>
            <a:cxnLst/>
            <a:rect l="l" t="t" r="r" b="b"/>
            <a:pathLst>
              <a:path w="648657" h="777553" extrusionOk="0">
                <a:moveTo>
                  <a:pt x="0" y="777553"/>
                </a:moveTo>
                <a:lnTo>
                  <a:pt x="255474" y="0"/>
                </a:lnTo>
                <a:lnTo>
                  <a:pt x="648657" y="713937"/>
                </a:lnTo>
                <a:lnTo>
                  <a:pt x="0" y="777553"/>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401" name="Google Shape;401;p26"/>
          <p:cNvSpPr/>
          <p:nvPr/>
        </p:nvSpPr>
        <p:spPr>
          <a:xfrm rot="4308689">
            <a:off x="8878526" y="-532562"/>
            <a:ext cx="3571215" cy="3737093"/>
          </a:xfrm>
          <a:custGeom>
            <a:avLst/>
            <a:gdLst/>
            <a:ahLst/>
            <a:cxnLst/>
            <a:rect l="l" t="t" r="r" b="b"/>
            <a:pathLst>
              <a:path w="3571215" h="3737093" extrusionOk="0">
                <a:moveTo>
                  <a:pt x="0" y="3023156"/>
                </a:moveTo>
                <a:lnTo>
                  <a:pt x="993291" y="0"/>
                </a:lnTo>
                <a:lnTo>
                  <a:pt x="3571215" y="847006"/>
                </a:lnTo>
                <a:lnTo>
                  <a:pt x="1392370" y="3639100"/>
                </a:lnTo>
                <a:lnTo>
                  <a:pt x="393183" y="3737093"/>
                </a:lnTo>
                <a:lnTo>
                  <a:pt x="0" y="3023156"/>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402" name="Google Shape;402;p26"/>
          <p:cNvSpPr txBox="1">
            <a:spLocks noGrp="1"/>
          </p:cNvSpPr>
          <p:nvPr>
            <p:ph type="ftr" idx="11"/>
          </p:nvPr>
        </p:nvSpPr>
        <p:spPr>
          <a:xfrm>
            <a:off x="431999" y="6188628"/>
            <a:ext cx="8784941" cy="365125"/>
          </a:xfrm>
          <a:prstGeom prst="rect">
            <a:avLst/>
          </a:prstGeom>
          <a:noFill/>
          <a:ln>
            <a:noFill/>
          </a:ln>
        </p:spPr>
        <p:txBody>
          <a:bodyPr spcFirstLastPara="1" wrap="square" lIns="0" tIns="0" rIns="0" bIns="0" anchor="ctr" anchorCtr="0"/>
          <a:lstStyle>
            <a:lvl1pPr marR="0" lvl="0" algn="l" rtl="0">
              <a:spcBef>
                <a:spcPts val="0"/>
              </a:spcBef>
              <a:spcAft>
                <a:spcPts val="0"/>
              </a:spcAft>
              <a:buSzPts val="1400"/>
              <a:buNone/>
              <a:defRPr sz="1200" b="0" i="0" u="none" strike="noStrike" cap="none">
                <a:solidFill>
                  <a:srgbClr val="3F3F3F"/>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200" b="0" i="0" u="none" strike="noStrike" kern="0" cap="none" spc="0" normalizeH="0" baseline="0" noProof="0">
              <a:ln>
                <a:noFill/>
              </a:ln>
              <a:solidFill>
                <a:srgbClr val="3F3F3F"/>
              </a:solidFill>
              <a:effectLst/>
              <a:uLnTx/>
              <a:uFillTx/>
              <a:latin typeface="Calibri"/>
              <a:cs typeface="Calibri"/>
              <a:sym typeface="Calibri"/>
            </a:endParaRPr>
          </a:p>
        </p:txBody>
      </p:sp>
      <p:sp>
        <p:nvSpPr>
          <p:cNvPr id="403" name="Google Shape;403;p26"/>
          <p:cNvSpPr>
            <a:spLocks noGrp="1"/>
          </p:cNvSpPr>
          <p:nvPr>
            <p:ph type="sldNum" idx="12"/>
          </p:nvPr>
        </p:nvSpPr>
        <p:spPr>
          <a:xfrm>
            <a:off x="11496369" y="6155190"/>
            <a:ext cx="432000" cy="432000"/>
          </a:xfrm>
          <a:prstGeom prst="ellipse">
            <a:avLst/>
          </a:prstGeom>
          <a:noFill/>
          <a:ln w="9525" cap="flat" cmpd="sng">
            <a:solidFill>
              <a:schemeClr val="accent1"/>
            </a:solidFill>
            <a:prstDash val="solid"/>
            <a:round/>
            <a:headEnd type="none" w="sm" len="sm"/>
            <a:tailEnd type="none" w="sm" len="sm"/>
          </a:ln>
        </p:spPr>
        <p:txBody>
          <a:bodyPr spcFirstLastPara="1" wrap="square" lIns="0" tIns="0" rIns="0" bIns="0" anchor="ctr" anchorCtr="0">
            <a:noAutofit/>
          </a:bodyPr>
          <a:lstStyle>
            <a:lvl1pPr marL="0" marR="0" lvl="0" indent="0" algn="ctr" rtl="0">
              <a:spcBef>
                <a:spcPts val="0"/>
              </a:spcBef>
              <a:buNone/>
              <a:defRPr sz="1200" b="1" i="1" u="none" strike="noStrike" cap="none">
                <a:solidFill>
                  <a:srgbClr val="3F3F3F"/>
                </a:solidFill>
                <a:latin typeface="Rockwell"/>
                <a:ea typeface="Rockwell"/>
                <a:cs typeface="Rockwell"/>
                <a:sym typeface="Rockwell"/>
              </a:defRPr>
            </a:lvl1pPr>
            <a:lvl2pPr marL="0" marR="0" lvl="1" indent="0" algn="ctr" rtl="0">
              <a:spcBef>
                <a:spcPts val="0"/>
              </a:spcBef>
              <a:buNone/>
              <a:defRPr sz="1200" b="1" i="1" u="none" strike="noStrike" cap="none">
                <a:solidFill>
                  <a:srgbClr val="3F3F3F"/>
                </a:solidFill>
                <a:latin typeface="Rockwell"/>
                <a:ea typeface="Rockwell"/>
                <a:cs typeface="Rockwell"/>
                <a:sym typeface="Rockwell"/>
              </a:defRPr>
            </a:lvl2pPr>
            <a:lvl3pPr marL="0" marR="0" lvl="2" indent="0" algn="ctr" rtl="0">
              <a:spcBef>
                <a:spcPts val="0"/>
              </a:spcBef>
              <a:buNone/>
              <a:defRPr sz="1200" b="1" i="1" u="none" strike="noStrike" cap="none">
                <a:solidFill>
                  <a:srgbClr val="3F3F3F"/>
                </a:solidFill>
                <a:latin typeface="Rockwell"/>
                <a:ea typeface="Rockwell"/>
                <a:cs typeface="Rockwell"/>
                <a:sym typeface="Rockwell"/>
              </a:defRPr>
            </a:lvl3pPr>
            <a:lvl4pPr marL="0" marR="0" lvl="3" indent="0" algn="ctr" rtl="0">
              <a:spcBef>
                <a:spcPts val="0"/>
              </a:spcBef>
              <a:buNone/>
              <a:defRPr sz="1200" b="1" i="1" u="none" strike="noStrike" cap="none">
                <a:solidFill>
                  <a:srgbClr val="3F3F3F"/>
                </a:solidFill>
                <a:latin typeface="Rockwell"/>
                <a:ea typeface="Rockwell"/>
                <a:cs typeface="Rockwell"/>
                <a:sym typeface="Rockwell"/>
              </a:defRPr>
            </a:lvl4pPr>
            <a:lvl5pPr marL="0" marR="0" lvl="4" indent="0" algn="ctr" rtl="0">
              <a:spcBef>
                <a:spcPts val="0"/>
              </a:spcBef>
              <a:buNone/>
              <a:defRPr sz="1200" b="1" i="1" u="none" strike="noStrike" cap="none">
                <a:solidFill>
                  <a:srgbClr val="3F3F3F"/>
                </a:solidFill>
                <a:latin typeface="Rockwell"/>
                <a:ea typeface="Rockwell"/>
                <a:cs typeface="Rockwell"/>
                <a:sym typeface="Rockwell"/>
              </a:defRPr>
            </a:lvl5pPr>
            <a:lvl6pPr marL="0" marR="0" lvl="5" indent="0" algn="ctr" rtl="0">
              <a:spcBef>
                <a:spcPts val="0"/>
              </a:spcBef>
              <a:buNone/>
              <a:defRPr sz="1200" b="1" i="1" u="none" strike="noStrike" cap="none">
                <a:solidFill>
                  <a:srgbClr val="3F3F3F"/>
                </a:solidFill>
                <a:latin typeface="Rockwell"/>
                <a:ea typeface="Rockwell"/>
                <a:cs typeface="Rockwell"/>
                <a:sym typeface="Rockwell"/>
              </a:defRPr>
            </a:lvl6pPr>
            <a:lvl7pPr marL="0" marR="0" lvl="6" indent="0" algn="ctr" rtl="0">
              <a:spcBef>
                <a:spcPts val="0"/>
              </a:spcBef>
              <a:buNone/>
              <a:defRPr sz="1200" b="1" i="1" u="none" strike="noStrike" cap="none">
                <a:solidFill>
                  <a:srgbClr val="3F3F3F"/>
                </a:solidFill>
                <a:latin typeface="Rockwell"/>
                <a:ea typeface="Rockwell"/>
                <a:cs typeface="Rockwell"/>
                <a:sym typeface="Rockwell"/>
              </a:defRPr>
            </a:lvl7pPr>
            <a:lvl8pPr marL="0" marR="0" lvl="7" indent="0" algn="ctr" rtl="0">
              <a:spcBef>
                <a:spcPts val="0"/>
              </a:spcBef>
              <a:buNone/>
              <a:defRPr sz="1200" b="1" i="1" u="none" strike="noStrike" cap="none">
                <a:solidFill>
                  <a:srgbClr val="3F3F3F"/>
                </a:solidFill>
                <a:latin typeface="Rockwell"/>
                <a:ea typeface="Rockwell"/>
                <a:cs typeface="Rockwell"/>
                <a:sym typeface="Rockwell"/>
              </a:defRPr>
            </a:lvl8pPr>
            <a:lvl9pPr marL="0" marR="0" lvl="8" indent="0" algn="ctr" rtl="0">
              <a:spcBef>
                <a:spcPts val="0"/>
              </a:spcBef>
              <a:buNone/>
              <a:defRPr sz="1200" b="1" i="1" u="none" strike="noStrike" cap="none">
                <a:solidFill>
                  <a:srgbClr val="3F3F3F"/>
                </a:solidFill>
                <a:latin typeface="Rockwell"/>
                <a:ea typeface="Rockwell"/>
                <a:cs typeface="Rockwell"/>
                <a:sym typeface="Rockwell"/>
              </a:defRPr>
            </a:lvl9p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n-US" sz="1200" b="1" i="1" u="none" strike="noStrike" kern="0" cap="none" spc="0" normalizeH="0" baseline="0" noProof="0">
                <a:ln>
                  <a:noFill/>
                </a:ln>
                <a:solidFill>
                  <a:srgbClr val="3F3F3F"/>
                </a:solidFill>
                <a:effectLst/>
                <a:uLnTx/>
                <a:uFillTx/>
                <a:latin typeface="Rockwell"/>
                <a:sym typeface="Rockwell"/>
              </a:rPr>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t>‹#›</a:t>
            </a:fld>
            <a:endParaRPr kumimoji="0" sz="1200" b="1" i="1" u="none" strike="noStrike" kern="0" cap="none" spc="0" normalizeH="0" baseline="0" noProof="0">
              <a:ln>
                <a:noFill/>
              </a:ln>
              <a:solidFill>
                <a:srgbClr val="3F3F3F"/>
              </a:solidFill>
              <a:effectLst/>
              <a:uLnTx/>
              <a:uFillTx/>
              <a:latin typeface="Rockwell"/>
              <a:sym typeface="Rockwell"/>
            </a:endParaRPr>
          </a:p>
        </p:txBody>
      </p:sp>
      <p:sp>
        <p:nvSpPr>
          <p:cNvPr id="404" name="Google Shape;404;p26"/>
          <p:cNvSpPr/>
          <p:nvPr/>
        </p:nvSpPr>
        <p:spPr>
          <a:xfrm rot="4308689">
            <a:off x="9191192" y="1651650"/>
            <a:ext cx="1980696" cy="2066510"/>
          </a:xfrm>
          <a:custGeom>
            <a:avLst/>
            <a:gdLst/>
            <a:ahLst/>
            <a:cxnLst/>
            <a:rect l="l" t="t" r="r" b="b"/>
            <a:pathLst>
              <a:path w="1980696" h="2066510" extrusionOk="0">
                <a:moveTo>
                  <a:pt x="0" y="2066510"/>
                </a:moveTo>
                <a:lnTo>
                  <a:pt x="1138078" y="0"/>
                </a:lnTo>
                <a:lnTo>
                  <a:pt x="1980696" y="1530016"/>
                </a:lnTo>
                <a:lnTo>
                  <a:pt x="1459417" y="2066510"/>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405" name="Google Shape;405;p26"/>
          <p:cNvSpPr/>
          <p:nvPr/>
        </p:nvSpPr>
        <p:spPr>
          <a:xfrm rot="-7769131">
            <a:off x="9457431" y="3977898"/>
            <a:ext cx="346713" cy="206124"/>
          </a:xfrm>
          <a:custGeom>
            <a:avLst/>
            <a:gdLst/>
            <a:ahLst/>
            <a:cxnLst/>
            <a:rect l="l" t="t" r="r" b="b"/>
            <a:pathLst>
              <a:path w="346713" h="206124" extrusionOk="0">
                <a:moveTo>
                  <a:pt x="346713" y="206124"/>
                </a:moveTo>
                <a:lnTo>
                  <a:pt x="0" y="206124"/>
                </a:lnTo>
                <a:lnTo>
                  <a:pt x="86666" y="0"/>
                </a:lnTo>
                <a:lnTo>
                  <a:pt x="346713" y="206124"/>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406" name="Google Shape;406;p26"/>
          <p:cNvSpPr/>
          <p:nvPr/>
        </p:nvSpPr>
        <p:spPr>
          <a:xfrm rot="-9168920">
            <a:off x="9528615" y="3713859"/>
            <a:ext cx="710669" cy="335543"/>
          </a:xfrm>
          <a:custGeom>
            <a:avLst/>
            <a:gdLst/>
            <a:ahLst/>
            <a:cxnLst/>
            <a:rect l="l" t="t" r="r" b="b"/>
            <a:pathLst>
              <a:path w="710669" h="335543" extrusionOk="0">
                <a:moveTo>
                  <a:pt x="710669" y="176660"/>
                </a:moveTo>
                <a:lnTo>
                  <a:pt x="0" y="335543"/>
                </a:lnTo>
                <a:lnTo>
                  <a:pt x="141082" y="0"/>
                </a:lnTo>
                <a:lnTo>
                  <a:pt x="487795" y="0"/>
                </a:lnTo>
                <a:lnTo>
                  <a:pt x="710669" y="176660"/>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407" name="Google Shape;407;p26"/>
          <p:cNvSpPr/>
          <p:nvPr/>
        </p:nvSpPr>
        <p:spPr>
          <a:xfrm rot="4308689">
            <a:off x="8785444" y="1075879"/>
            <a:ext cx="1246227" cy="1580187"/>
          </a:xfrm>
          <a:custGeom>
            <a:avLst/>
            <a:gdLst/>
            <a:ahLst/>
            <a:cxnLst/>
            <a:rect l="l" t="t" r="r" b="b"/>
            <a:pathLst>
              <a:path w="1246227" h="1580187" extrusionOk="0">
                <a:moveTo>
                  <a:pt x="0" y="1580187"/>
                </a:moveTo>
                <a:lnTo>
                  <a:pt x="1168783" y="0"/>
                </a:lnTo>
                <a:lnTo>
                  <a:pt x="1246227" y="105569"/>
                </a:lnTo>
                <a:lnTo>
                  <a:pt x="358471" y="1574380"/>
                </a:lnTo>
                <a:lnTo>
                  <a:pt x="0" y="1580187"/>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408" name="Google Shape;408;p26"/>
          <p:cNvSpPr/>
          <p:nvPr/>
        </p:nvSpPr>
        <p:spPr>
          <a:xfrm rot="-4406895">
            <a:off x="11374788" y="2846425"/>
            <a:ext cx="243160" cy="406553"/>
          </a:xfrm>
          <a:custGeom>
            <a:avLst/>
            <a:gdLst/>
            <a:ahLst/>
            <a:cxnLst/>
            <a:rect l="l" t="t" r="r" b="b"/>
            <a:pathLst>
              <a:path w="243160" h="406553" extrusionOk="0">
                <a:moveTo>
                  <a:pt x="243160" y="342071"/>
                </a:moveTo>
                <a:lnTo>
                  <a:pt x="156493" y="406553"/>
                </a:lnTo>
                <a:lnTo>
                  <a:pt x="0" y="0"/>
                </a:lnTo>
                <a:lnTo>
                  <a:pt x="243160" y="342071"/>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409" name="Google Shape;409;p26"/>
          <p:cNvSpPr/>
          <p:nvPr/>
        </p:nvSpPr>
        <p:spPr>
          <a:xfrm rot="-4406895">
            <a:off x="10879052" y="2627354"/>
            <a:ext cx="692798" cy="510610"/>
          </a:xfrm>
          <a:custGeom>
            <a:avLst/>
            <a:gdLst/>
            <a:ahLst/>
            <a:cxnLst/>
            <a:rect l="l" t="t" r="r" b="b"/>
            <a:pathLst>
              <a:path w="692798" h="510610" extrusionOk="0">
                <a:moveTo>
                  <a:pt x="692798" y="224339"/>
                </a:moveTo>
                <a:lnTo>
                  <a:pt x="308036" y="510610"/>
                </a:lnTo>
                <a:lnTo>
                  <a:pt x="64876" y="168539"/>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410" name="Google Shape;410;p26"/>
          <p:cNvSpPr txBox="1">
            <a:spLocks noGrp="1"/>
          </p:cNvSpPr>
          <p:nvPr>
            <p:ph type="title"/>
          </p:nvPr>
        </p:nvSpPr>
        <p:spPr>
          <a:xfrm>
            <a:off x="839788" y="457200"/>
            <a:ext cx="3932237" cy="1600200"/>
          </a:xfrm>
          <a:prstGeom prst="rect">
            <a:avLst/>
          </a:prstGeom>
          <a:noFill/>
          <a:ln>
            <a:noFill/>
          </a:ln>
        </p:spPr>
        <p:txBody>
          <a:bodyPr spcFirstLastPara="1" wrap="square" lIns="0" tIns="0" rIns="0" bIns="0" anchor="b" anchorCtr="0"/>
          <a:lstStyle>
            <a:lvl1pPr marR="0" lvl="0" algn="l" rtl="0">
              <a:lnSpc>
                <a:spcPct val="90000"/>
              </a:lnSpc>
              <a:spcBef>
                <a:spcPts val="0"/>
              </a:spcBef>
              <a:spcAft>
                <a:spcPts val="0"/>
              </a:spcAft>
              <a:buClr>
                <a:srgbClr val="0070C0"/>
              </a:buClr>
              <a:buSzPts val="3200"/>
              <a:buFont typeface="Economica"/>
              <a:buNone/>
              <a:defRPr sz="3200" b="0" i="0" u="none" strike="noStrike" cap="none">
                <a:solidFill>
                  <a:srgbClr val="0070C0"/>
                </a:solidFill>
                <a:latin typeface="Economica"/>
                <a:ea typeface="Economica"/>
                <a:cs typeface="Economica"/>
                <a:sym typeface="Economica"/>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endParaRPr/>
          </a:p>
        </p:txBody>
      </p:sp>
      <p:sp>
        <p:nvSpPr>
          <p:cNvPr id="411" name="Google Shape;411;p26"/>
          <p:cNvSpPr txBox="1">
            <a:spLocks noGrp="1"/>
          </p:cNvSpPr>
          <p:nvPr>
            <p:ph type="body" idx="1"/>
          </p:nvPr>
        </p:nvSpPr>
        <p:spPr>
          <a:xfrm>
            <a:off x="839788" y="2057400"/>
            <a:ext cx="3932237" cy="3811588"/>
          </a:xfrm>
          <a:prstGeom prst="rect">
            <a:avLst/>
          </a:prstGeom>
          <a:noFill/>
          <a:ln>
            <a:noFill/>
          </a:ln>
        </p:spPr>
        <p:txBody>
          <a:bodyPr spcFirstLastPara="1" wrap="square" lIns="0" tIns="0" rIns="0" bIns="0" anchor="t" anchorCtr="0"/>
          <a:lstStyle>
            <a:lvl1pPr marL="457200" marR="0" lvl="0" indent="-228600" algn="l" rtl="0">
              <a:lnSpc>
                <a:spcPct val="90000"/>
              </a:lnSpc>
              <a:spcBef>
                <a:spcPts val="1000"/>
              </a:spcBef>
              <a:spcAft>
                <a:spcPts val="0"/>
              </a:spcAft>
              <a:buClr>
                <a:srgbClr val="3F3F3F"/>
              </a:buClr>
              <a:buSzPts val="1600"/>
              <a:buFont typeface="Arial"/>
              <a:buNone/>
              <a:defRPr sz="1600" b="0" i="0" u="none" strike="noStrike" cap="none">
                <a:solidFill>
                  <a:srgbClr val="3F3F3F"/>
                </a:solidFill>
                <a:latin typeface="Calibri"/>
                <a:ea typeface="Calibri"/>
                <a:cs typeface="Calibri"/>
                <a:sym typeface="Calibri"/>
              </a:defRPr>
            </a:lvl1pPr>
            <a:lvl2pPr marL="914400" marR="0" lvl="1" indent="-228600" algn="l" rtl="0">
              <a:lnSpc>
                <a:spcPct val="90000"/>
              </a:lnSpc>
              <a:spcBef>
                <a:spcPts val="500"/>
              </a:spcBef>
              <a:spcAft>
                <a:spcPts val="0"/>
              </a:spcAft>
              <a:buClr>
                <a:srgbClr val="3F3F3F"/>
              </a:buClr>
              <a:buSzPts val="1400"/>
              <a:buFont typeface="Arial"/>
              <a:buNone/>
              <a:defRPr sz="1400" b="0" i="0" u="none" strike="noStrike" cap="none">
                <a:solidFill>
                  <a:srgbClr val="3F3F3F"/>
                </a:solidFill>
                <a:latin typeface="Calibri"/>
                <a:ea typeface="Calibri"/>
                <a:cs typeface="Calibri"/>
                <a:sym typeface="Calibri"/>
              </a:defRPr>
            </a:lvl2pPr>
            <a:lvl3pPr marL="1371600" marR="0" lvl="2" indent="-228600" algn="l" rtl="0">
              <a:lnSpc>
                <a:spcPct val="90000"/>
              </a:lnSpc>
              <a:spcBef>
                <a:spcPts val="500"/>
              </a:spcBef>
              <a:spcAft>
                <a:spcPts val="0"/>
              </a:spcAft>
              <a:buClr>
                <a:srgbClr val="3F3F3F"/>
              </a:buClr>
              <a:buSzPts val="1200"/>
              <a:buFont typeface="Arial"/>
              <a:buNone/>
              <a:defRPr sz="1200" b="0" i="0" u="none" strike="noStrike" cap="none">
                <a:solidFill>
                  <a:srgbClr val="3F3F3F"/>
                </a:solidFill>
                <a:latin typeface="Calibri"/>
                <a:ea typeface="Calibri"/>
                <a:cs typeface="Calibri"/>
                <a:sym typeface="Calibri"/>
              </a:defRPr>
            </a:lvl3pPr>
            <a:lvl4pPr marL="1828800" marR="0" lvl="3" indent="-228600" algn="l" rtl="0">
              <a:lnSpc>
                <a:spcPct val="90000"/>
              </a:lnSpc>
              <a:spcBef>
                <a:spcPts val="500"/>
              </a:spcBef>
              <a:spcAft>
                <a:spcPts val="0"/>
              </a:spcAft>
              <a:buClr>
                <a:srgbClr val="3F3F3F"/>
              </a:buClr>
              <a:buSzPts val="1000"/>
              <a:buFont typeface="Arial"/>
              <a:buNone/>
              <a:defRPr sz="1000" b="0" i="0" u="none" strike="noStrike" cap="none">
                <a:solidFill>
                  <a:srgbClr val="3F3F3F"/>
                </a:solidFill>
                <a:latin typeface="Calibri"/>
                <a:ea typeface="Calibri"/>
                <a:cs typeface="Calibri"/>
                <a:sym typeface="Calibri"/>
              </a:defRPr>
            </a:lvl4pPr>
            <a:lvl5pPr marL="2286000" marR="0" lvl="4" indent="-228600" algn="l" rtl="0">
              <a:lnSpc>
                <a:spcPct val="90000"/>
              </a:lnSpc>
              <a:spcBef>
                <a:spcPts val="500"/>
              </a:spcBef>
              <a:spcAft>
                <a:spcPts val="0"/>
              </a:spcAft>
              <a:buClr>
                <a:srgbClr val="3F3F3F"/>
              </a:buClr>
              <a:buSzPts val="1000"/>
              <a:buFont typeface="Arial"/>
              <a:buNone/>
              <a:defRPr sz="1000" b="0" i="0" u="none" strike="noStrike" cap="none">
                <a:solidFill>
                  <a:srgbClr val="3F3F3F"/>
                </a:solidFill>
                <a:latin typeface="Calibri"/>
                <a:ea typeface="Calibri"/>
                <a:cs typeface="Calibri"/>
                <a:sym typeface="Calibri"/>
              </a:defRPr>
            </a:lvl5pPr>
            <a:lvl6pPr marL="2743200" marR="0" lvl="5" indent="-228600" algn="l" rtl="0">
              <a:lnSpc>
                <a:spcPct val="90000"/>
              </a:lnSpc>
              <a:spcBef>
                <a:spcPts val="500"/>
              </a:spcBef>
              <a:spcAft>
                <a:spcPts val="0"/>
              </a:spcAft>
              <a:buClr>
                <a:schemeClr val="dk1"/>
              </a:buClr>
              <a:buSzPts val="1000"/>
              <a:buFont typeface="Arial"/>
              <a:buNone/>
              <a:defRPr sz="1000" b="0" i="0" u="none" strike="noStrike" cap="none">
                <a:solidFill>
                  <a:schemeClr val="dk1"/>
                </a:solidFill>
                <a:latin typeface="Calibri"/>
                <a:ea typeface="Calibri"/>
                <a:cs typeface="Calibri"/>
                <a:sym typeface="Calibri"/>
              </a:defRPr>
            </a:lvl6pPr>
            <a:lvl7pPr marL="3200400" marR="0" lvl="6" indent="-228600" algn="l" rtl="0">
              <a:lnSpc>
                <a:spcPct val="90000"/>
              </a:lnSpc>
              <a:spcBef>
                <a:spcPts val="500"/>
              </a:spcBef>
              <a:spcAft>
                <a:spcPts val="0"/>
              </a:spcAft>
              <a:buClr>
                <a:schemeClr val="dk1"/>
              </a:buClr>
              <a:buSzPts val="1000"/>
              <a:buFont typeface="Arial"/>
              <a:buNone/>
              <a:defRPr sz="1000" b="0" i="0" u="none" strike="noStrike" cap="none">
                <a:solidFill>
                  <a:schemeClr val="dk1"/>
                </a:solidFill>
                <a:latin typeface="Calibri"/>
                <a:ea typeface="Calibri"/>
                <a:cs typeface="Calibri"/>
                <a:sym typeface="Calibri"/>
              </a:defRPr>
            </a:lvl7pPr>
            <a:lvl8pPr marL="3657600" marR="0" lvl="7" indent="-228600" algn="l" rtl="0">
              <a:lnSpc>
                <a:spcPct val="90000"/>
              </a:lnSpc>
              <a:spcBef>
                <a:spcPts val="500"/>
              </a:spcBef>
              <a:spcAft>
                <a:spcPts val="0"/>
              </a:spcAft>
              <a:buClr>
                <a:schemeClr val="dk1"/>
              </a:buClr>
              <a:buSzPts val="1000"/>
              <a:buFont typeface="Arial"/>
              <a:buNone/>
              <a:defRPr sz="1000" b="0" i="0" u="none" strike="noStrike" cap="none">
                <a:solidFill>
                  <a:schemeClr val="dk1"/>
                </a:solidFill>
                <a:latin typeface="Calibri"/>
                <a:ea typeface="Calibri"/>
                <a:cs typeface="Calibri"/>
                <a:sym typeface="Calibri"/>
              </a:defRPr>
            </a:lvl8pPr>
            <a:lvl9pPr marL="4114800" marR="0" lvl="8" indent="-228600" algn="l" rtl="0">
              <a:lnSpc>
                <a:spcPct val="90000"/>
              </a:lnSpc>
              <a:spcBef>
                <a:spcPts val="500"/>
              </a:spcBef>
              <a:spcAft>
                <a:spcPts val="0"/>
              </a:spcAft>
              <a:buClr>
                <a:schemeClr val="dk1"/>
              </a:buClr>
              <a:buSzPts val="1000"/>
              <a:buFont typeface="Arial"/>
              <a:buNone/>
              <a:defRPr sz="1000" b="0" i="0" u="none" strike="noStrike" cap="none">
                <a:solidFill>
                  <a:schemeClr val="dk1"/>
                </a:solidFill>
                <a:latin typeface="Calibri"/>
                <a:ea typeface="Calibri"/>
                <a:cs typeface="Calibri"/>
                <a:sym typeface="Calibri"/>
              </a:defRPr>
            </a:lvl9pPr>
          </a:lstStyle>
          <a:p>
            <a:endParaRPr/>
          </a:p>
        </p:txBody>
      </p:sp>
      <p:sp>
        <p:nvSpPr>
          <p:cNvPr id="412" name="Google Shape;412;p26"/>
          <p:cNvSpPr txBox="1">
            <a:spLocks noGrp="1"/>
          </p:cNvSpPr>
          <p:nvPr>
            <p:ph type="body" idx="2"/>
          </p:nvPr>
        </p:nvSpPr>
        <p:spPr>
          <a:xfrm>
            <a:off x="5183188" y="457201"/>
            <a:ext cx="6172200" cy="5403850"/>
          </a:xfrm>
          <a:prstGeom prst="rect">
            <a:avLst/>
          </a:prstGeom>
          <a:noFill/>
          <a:ln>
            <a:noFill/>
          </a:ln>
        </p:spPr>
        <p:txBody>
          <a:bodyPr spcFirstLastPara="1" wrap="square" lIns="0" tIns="0" rIns="0" bIns="0" anchor="t" anchorCtr="0"/>
          <a:lstStyle>
            <a:lvl1pPr marL="457200" marR="0" lvl="0" indent="-431800" algn="l" rtl="0">
              <a:lnSpc>
                <a:spcPct val="90000"/>
              </a:lnSpc>
              <a:spcBef>
                <a:spcPts val="1000"/>
              </a:spcBef>
              <a:spcAft>
                <a:spcPts val="0"/>
              </a:spcAft>
              <a:buClr>
                <a:srgbClr val="3F3F3F"/>
              </a:buClr>
              <a:buSzPts val="3200"/>
              <a:buFont typeface="Arial"/>
              <a:buChar char="•"/>
              <a:defRPr sz="3200" b="0" i="0" u="none" strike="noStrike" cap="none">
                <a:solidFill>
                  <a:srgbClr val="3F3F3F"/>
                </a:solidFill>
                <a:latin typeface="Calibri"/>
                <a:ea typeface="Calibri"/>
                <a:cs typeface="Calibri"/>
                <a:sym typeface="Calibri"/>
              </a:defRPr>
            </a:lvl1pPr>
            <a:lvl2pPr marL="914400" marR="0" lvl="1" indent="-406400" algn="l" rtl="0">
              <a:lnSpc>
                <a:spcPct val="90000"/>
              </a:lnSpc>
              <a:spcBef>
                <a:spcPts val="500"/>
              </a:spcBef>
              <a:spcAft>
                <a:spcPts val="0"/>
              </a:spcAft>
              <a:buClr>
                <a:srgbClr val="3F3F3F"/>
              </a:buClr>
              <a:buSzPts val="2800"/>
              <a:buFont typeface="Arial"/>
              <a:buChar char="•"/>
              <a:defRPr sz="2800" b="0" i="0" u="none" strike="noStrike" cap="none">
                <a:solidFill>
                  <a:srgbClr val="3F3F3F"/>
                </a:solidFill>
                <a:latin typeface="Calibri"/>
                <a:ea typeface="Calibri"/>
                <a:cs typeface="Calibri"/>
                <a:sym typeface="Calibri"/>
              </a:defRPr>
            </a:lvl2pPr>
            <a:lvl3pPr marL="1371600" marR="0" lvl="2" indent="-381000" algn="l" rtl="0">
              <a:lnSpc>
                <a:spcPct val="90000"/>
              </a:lnSpc>
              <a:spcBef>
                <a:spcPts val="500"/>
              </a:spcBef>
              <a:spcAft>
                <a:spcPts val="0"/>
              </a:spcAft>
              <a:buClr>
                <a:srgbClr val="3F3F3F"/>
              </a:buClr>
              <a:buSzPts val="2400"/>
              <a:buFont typeface="Arial"/>
              <a:buChar char="•"/>
              <a:defRPr sz="2400" b="0" i="0" u="none" strike="noStrike" cap="none">
                <a:solidFill>
                  <a:srgbClr val="3F3F3F"/>
                </a:solidFill>
                <a:latin typeface="Calibri"/>
                <a:ea typeface="Calibri"/>
                <a:cs typeface="Calibri"/>
                <a:sym typeface="Calibri"/>
              </a:defRPr>
            </a:lvl3pPr>
            <a:lvl4pPr marL="1828800" marR="0" lvl="3" indent="-355600" algn="l" rtl="0">
              <a:lnSpc>
                <a:spcPct val="90000"/>
              </a:lnSpc>
              <a:spcBef>
                <a:spcPts val="500"/>
              </a:spcBef>
              <a:spcAft>
                <a:spcPts val="0"/>
              </a:spcAft>
              <a:buClr>
                <a:srgbClr val="3F3F3F"/>
              </a:buClr>
              <a:buSzPts val="2000"/>
              <a:buFont typeface="Arial"/>
              <a:buChar char="•"/>
              <a:defRPr sz="2000" b="0" i="0" u="none" strike="noStrike" cap="none">
                <a:solidFill>
                  <a:srgbClr val="3F3F3F"/>
                </a:solidFill>
                <a:latin typeface="Calibri"/>
                <a:ea typeface="Calibri"/>
                <a:cs typeface="Calibri"/>
                <a:sym typeface="Calibri"/>
              </a:defRPr>
            </a:lvl4pPr>
            <a:lvl5pPr marL="2286000" marR="0" lvl="4" indent="-355600" algn="l" rtl="0">
              <a:lnSpc>
                <a:spcPct val="90000"/>
              </a:lnSpc>
              <a:spcBef>
                <a:spcPts val="500"/>
              </a:spcBef>
              <a:spcAft>
                <a:spcPts val="0"/>
              </a:spcAft>
              <a:buClr>
                <a:srgbClr val="3F3F3F"/>
              </a:buClr>
              <a:buSzPts val="2000"/>
              <a:buFont typeface="Arial"/>
              <a:buChar char="•"/>
              <a:defRPr sz="2000" b="0" i="0" u="none" strike="noStrike" cap="none">
                <a:solidFill>
                  <a:srgbClr val="3F3F3F"/>
                </a:solidFill>
                <a:latin typeface="Calibri"/>
                <a:ea typeface="Calibri"/>
                <a:cs typeface="Calibri"/>
                <a:sym typeface="Calibri"/>
              </a:defRPr>
            </a:lvl5pPr>
            <a:lvl6pPr marL="2743200" marR="0" lvl="5" indent="-355600" algn="l" rtl="0">
              <a:lnSpc>
                <a:spcPct val="90000"/>
              </a:lnSpc>
              <a:spcBef>
                <a:spcPts val="500"/>
              </a:spcBef>
              <a:spcAft>
                <a:spcPts val="0"/>
              </a:spcAft>
              <a:buClr>
                <a:schemeClr val="dk1"/>
              </a:buClr>
              <a:buSzPts val="2000"/>
              <a:buFont typeface="Arial"/>
              <a:buChar char="•"/>
              <a:defRPr sz="2000" b="0" i="0" u="none" strike="noStrike" cap="none">
                <a:solidFill>
                  <a:schemeClr val="dk1"/>
                </a:solidFill>
                <a:latin typeface="Calibri"/>
                <a:ea typeface="Calibri"/>
                <a:cs typeface="Calibri"/>
                <a:sym typeface="Calibri"/>
              </a:defRPr>
            </a:lvl6pPr>
            <a:lvl7pPr marL="3200400" marR="0" lvl="6" indent="-355600" algn="l" rtl="0">
              <a:lnSpc>
                <a:spcPct val="90000"/>
              </a:lnSpc>
              <a:spcBef>
                <a:spcPts val="500"/>
              </a:spcBef>
              <a:spcAft>
                <a:spcPts val="0"/>
              </a:spcAft>
              <a:buClr>
                <a:schemeClr val="dk1"/>
              </a:buClr>
              <a:buSzPts val="2000"/>
              <a:buFont typeface="Arial"/>
              <a:buChar char="•"/>
              <a:defRPr sz="2000" b="0" i="0" u="none" strike="noStrike" cap="none">
                <a:solidFill>
                  <a:schemeClr val="dk1"/>
                </a:solidFill>
                <a:latin typeface="Calibri"/>
                <a:ea typeface="Calibri"/>
                <a:cs typeface="Calibri"/>
                <a:sym typeface="Calibri"/>
              </a:defRPr>
            </a:lvl7pPr>
            <a:lvl8pPr marL="3657600" marR="0" lvl="7" indent="-355600" algn="l" rtl="0">
              <a:lnSpc>
                <a:spcPct val="90000"/>
              </a:lnSpc>
              <a:spcBef>
                <a:spcPts val="500"/>
              </a:spcBef>
              <a:spcAft>
                <a:spcPts val="0"/>
              </a:spcAft>
              <a:buClr>
                <a:schemeClr val="dk1"/>
              </a:buClr>
              <a:buSzPts val="2000"/>
              <a:buFont typeface="Arial"/>
              <a:buChar char="•"/>
              <a:defRPr sz="2000" b="0" i="0" u="none" strike="noStrike" cap="none">
                <a:solidFill>
                  <a:schemeClr val="dk1"/>
                </a:solidFill>
                <a:latin typeface="Calibri"/>
                <a:ea typeface="Calibri"/>
                <a:cs typeface="Calibri"/>
                <a:sym typeface="Calibri"/>
              </a:defRPr>
            </a:lvl8pPr>
            <a:lvl9pPr marL="4114800" marR="0" lvl="8" indent="-355600" algn="l" rtl="0">
              <a:lnSpc>
                <a:spcPct val="90000"/>
              </a:lnSpc>
              <a:spcBef>
                <a:spcPts val="500"/>
              </a:spcBef>
              <a:spcAft>
                <a:spcPts val="0"/>
              </a:spcAft>
              <a:buClr>
                <a:schemeClr val="dk1"/>
              </a:buClr>
              <a:buSzPts val="2000"/>
              <a:buFont typeface="Arial"/>
              <a:buChar char="•"/>
              <a:defRPr sz="2000" b="0" i="0" u="none" strike="noStrike" cap="none">
                <a:solidFill>
                  <a:schemeClr val="dk1"/>
                </a:solidFill>
                <a:latin typeface="Calibri"/>
                <a:ea typeface="Calibri"/>
                <a:cs typeface="Calibri"/>
                <a:sym typeface="Calibri"/>
              </a:defRPr>
            </a:lvl9pPr>
          </a:lstStyle>
          <a:p>
            <a:endParaRPr/>
          </a:p>
        </p:txBody>
      </p:sp>
    </p:spTree>
    <p:extLst>
      <p:ext uri="{BB962C8B-B14F-4D97-AF65-F5344CB8AC3E}">
        <p14:creationId xmlns:p14="http://schemas.microsoft.com/office/powerpoint/2010/main" val="1342960002"/>
      </p:ext>
    </p:extLst>
  </p:cSld>
  <p:clrMapOvr>
    <a:masterClrMapping/>
  </p:clrMapOvr>
</p:sldLayout>
</file>

<file path=ppt/slideLayouts/slideLayout284.xml><?xml version="1.0" encoding="utf-8"?>
<p:sldLayout xmlns:a="http://schemas.openxmlformats.org/drawingml/2006/main" xmlns:r="http://schemas.openxmlformats.org/officeDocument/2006/relationships" xmlns:p="http://schemas.openxmlformats.org/presentationml/2006/main" matchingName="1_Picture with Caption">
  <p:cSld name="1_Picture with Caption">
    <p:spTree>
      <p:nvGrpSpPr>
        <p:cNvPr id="1" name="Shape 413"/>
        <p:cNvGrpSpPr/>
        <p:nvPr/>
      </p:nvGrpSpPr>
      <p:grpSpPr>
        <a:xfrm>
          <a:off x="0" y="0"/>
          <a:ext cx="0" cy="0"/>
          <a:chOff x="0" y="0"/>
          <a:chExt cx="0" cy="0"/>
        </a:xfrm>
      </p:grpSpPr>
      <p:sp>
        <p:nvSpPr>
          <p:cNvPr id="414" name="Google Shape;414;p27"/>
          <p:cNvSpPr/>
          <p:nvPr/>
        </p:nvSpPr>
        <p:spPr>
          <a:xfrm rot="4308689">
            <a:off x="8139110" y="-52404"/>
            <a:ext cx="648657" cy="777553"/>
          </a:xfrm>
          <a:custGeom>
            <a:avLst/>
            <a:gdLst/>
            <a:ahLst/>
            <a:cxnLst/>
            <a:rect l="l" t="t" r="r" b="b"/>
            <a:pathLst>
              <a:path w="648657" h="777553" extrusionOk="0">
                <a:moveTo>
                  <a:pt x="0" y="777553"/>
                </a:moveTo>
                <a:lnTo>
                  <a:pt x="255474" y="0"/>
                </a:lnTo>
                <a:lnTo>
                  <a:pt x="648657" y="713937"/>
                </a:lnTo>
                <a:lnTo>
                  <a:pt x="0" y="777553"/>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415" name="Google Shape;415;p27"/>
          <p:cNvSpPr/>
          <p:nvPr/>
        </p:nvSpPr>
        <p:spPr>
          <a:xfrm rot="4308689">
            <a:off x="8878526" y="-532562"/>
            <a:ext cx="3571215" cy="3737093"/>
          </a:xfrm>
          <a:custGeom>
            <a:avLst/>
            <a:gdLst/>
            <a:ahLst/>
            <a:cxnLst/>
            <a:rect l="l" t="t" r="r" b="b"/>
            <a:pathLst>
              <a:path w="3571215" h="3737093" extrusionOk="0">
                <a:moveTo>
                  <a:pt x="0" y="3023156"/>
                </a:moveTo>
                <a:lnTo>
                  <a:pt x="993291" y="0"/>
                </a:lnTo>
                <a:lnTo>
                  <a:pt x="3571215" y="847006"/>
                </a:lnTo>
                <a:lnTo>
                  <a:pt x="1392370" y="3639100"/>
                </a:lnTo>
                <a:lnTo>
                  <a:pt x="393183" y="3737093"/>
                </a:lnTo>
                <a:lnTo>
                  <a:pt x="0" y="3023156"/>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416" name="Google Shape;416;p27"/>
          <p:cNvSpPr txBox="1">
            <a:spLocks noGrp="1"/>
          </p:cNvSpPr>
          <p:nvPr>
            <p:ph type="ftr" idx="11"/>
          </p:nvPr>
        </p:nvSpPr>
        <p:spPr>
          <a:xfrm>
            <a:off x="431999" y="6188628"/>
            <a:ext cx="8784941" cy="365125"/>
          </a:xfrm>
          <a:prstGeom prst="rect">
            <a:avLst/>
          </a:prstGeom>
          <a:noFill/>
          <a:ln>
            <a:noFill/>
          </a:ln>
        </p:spPr>
        <p:txBody>
          <a:bodyPr spcFirstLastPara="1" wrap="square" lIns="0" tIns="0" rIns="0" bIns="0" anchor="ctr" anchorCtr="0"/>
          <a:lstStyle>
            <a:lvl1pPr marR="0" lvl="0" algn="l" rtl="0">
              <a:spcBef>
                <a:spcPts val="0"/>
              </a:spcBef>
              <a:spcAft>
                <a:spcPts val="0"/>
              </a:spcAft>
              <a:buSzPts val="1400"/>
              <a:buNone/>
              <a:defRPr sz="1200" b="0" i="0" u="none" strike="noStrike" cap="none">
                <a:solidFill>
                  <a:srgbClr val="3F3F3F"/>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200" b="0" i="0" u="none" strike="noStrike" kern="0" cap="none" spc="0" normalizeH="0" baseline="0" noProof="0">
              <a:ln>
                <a:noFill/>
              </a:ln>
              <a:solidFill>
                <a:srgbClr val="3F3F3F"/>
              </a:solidFill>
              <a:effectLst/>
              <a:uLnTx/>
              <a:uFillTx/>
              <a:latin typeface="Calibri"/>
              <a:cs typeface="Calibri"/>
              <a:sym typeface="Calibri"/>
            </a:endParaRPr>
          </a:p>
        </p:txBody>
      </p:sp>
      <p:sp>
        <p:nvSpPr>
          <p:cNvPr id="417" name="Google Shape;417;p27"/>
          <p:cNvSpPr>
            <a:spLocks noGrp="1"/>
          </p:cNvSpPr>
          <p:nvPr>
            <p:ph type="sldNum" idx="12"/>
          </p:nvPr>
        </p:nvSpPr>
        <p:spPr>
          <a:xfrm>
            <a:off x="11496369" y="6155190"/>
            <a:ext cx="432000" cy="432000"/>
          </a:xfrm>
          <a:prstGeom prst="ellipse">
            <a:avLst/>
          </a:prstGeom>
          <a:noFill/>
          <a:ln w="9525" cap="flat" cmpd="sng">
            <a:solidFill>
              <a:schemeClr val="accent1"/>
            </a:solidFill>
            <a:prstDash val="solid"/>
            <a:round/>
            <a:headEnd type="none" w="sm" len="sm"/>
            <a:tailEnd type="none" w="sm" len="sm"/>
          </a:ln>
        </p:spPr>
        <p:txBody>
          <a:bodyPr spcFirstLastPara="1" wrap="square" lIns="0" tIns="0" rIns="0" bIns="0" anchor="ctr" anchorCtr="0">
            <a:noAutofit/>
          </a:bodyPr>
          <a:lstStyle>
            <a:lvl1pPr marL="0" marR="0" lvl="0" indent="0" algn="ctr" rtl="0">
              <a:spcBef>
                <a:spcPts val="0"/>
              </a:spcBef>
              <a:buNone/>
              <a:defRPr sz="1200" b="1" i="1" u="none" strike="noStrike" cap="none">
                <a:solidFill>
                  <a:srgbClr val="3F3F3F"/>
                </a:solidFill>
                <a:latin typeface="Rockwell"/>
                <a:ea typeface="Rockwell"/>
                <a:cs typeface="Rockwell"/>
                <a:sym typeface="Rockwell"/>
              </a:defRPr>
            </a:lvl1pPr>
            <a:lvl2pPr marL="0" marR="0" lvl="1" indent="0" algn="ctr" rtl="0">
              <a:spcBef>
                <a:spcPts val="0"/>
              </a:spcBef>
              <a:buNone/>
              <a:defRPr sz="1200" b="1" i="1" u="none" strike="noStrike" cap="none">
                <a:solidFill>
                  <a:srgbClr val="3F3F3F"/>
                </a:solidFill>
                <a:latin typeface="Rockwell"/>
                <a:ea typeface="Rockwell"/>
                <a:cs typeface="Rockwell"/>
                <a:sym typeface="Rockwell"/>
              </a:defRPr>
            </a:lvl2pPr>
            <a:lvl3pPr marL="0" marR="0" lvl="2" indent="0" algn="ctr" rtl="0">
              <a:spcBef>
                <a:spcPts val="0"/>
              </a:spcBef>
              <a:buNone/>
              <a:defRPr sz="1200" b="1" i="1" u="none" strike="noStrike" cap="none">
                <a:solidFill>
                  <a:srgbClr val="3F3F3F"/>
                </a:solidFill>
                <a:latin typeface="Rockwell"/>
                <a:ea typeface="Rockwell"/>
                <a:cs typeface="Rockwell"/>
                <a:sym typeface="Rockwell"/>
              </a:defRPr>
            </a:lvl3pPr>
            <a:lvl4pPr marL="0" marR="0" lvl="3" indent="0" algn="ctr" rtl="0">
              <a:spcBef>
                <a:spcPts val="0"/>
              </a:spcBef>
              <a:buNone/>
              <a:defRPr sz="1200" b="1" i="1" u="none" strike="noStrike" cap="none">
                <a:solidFill>
                  <a:srgbClr val="3F3F3F"/>
                </a:solidFill>
                <a:latin typeface="Rockwell"/>
                <a:ea typeface="Rockwell"/>
                <a:cs typeface="Rockwell"/>
                <a:sym typeface="Rockwell"/>
              </a:defRPr>
            </a:lvl4pPr>
            <a:lvl5pPr marL="0" marR="0" lvl="4" indent="0" algn="ctr" rtl="0">
              <a:spcBef>
                <a:spcPts val="0"/>
              </a:spcBef>
              <a:buNone/>
              <a:defRPr sz="1200" b="1" i="1" u="none" strike="noStrike" cap="none">
                <a:solidFill>
                  <a:srgbClr val="3F3F3F"/>
                </a:solidFill>
                <a:latin typeface="Rockwell"/>
                <a:ea typeface="Rockwell"/>
                <a:cs typeface="Rockwell"/>
                <a:sym typeface="Rockwell"/>
              </a:defRPr>
            </a:lvl5pPr>
            <a:lvl6pPr marL="0" marR="0" lvl="5" indent="0" algn="ctr" rtl="0">
              <a:spcBef>
                <a:spcPts val="0"/>
              </a:spcBef>
              <a:buNone/>
              <a:defRPr sz="1200" b="1" i="1" u="none" strike="noStrike" cap="none">
                <a:solidFill>
                  <a:srgbClr val="3F3F3F"/>
                </a:solidFill>
                <a:latin typeface="Rockwell"/>
                <a:ea typeface="Rockwell"/>
                <a:cs typeface="Rockwell"/>
                <a:sym typeface="Rockwell"/>
              </a:defRPr>
            </a:lvl6pPr>
            <a:lvl7pPr marL="0" marR="0" lvl="6" indent="0" algn="ctr" rtl="0">
              <a:spcBef>
                <a:spcPts val="0"/>
              </a:spcBef>
              <a:buNone/>
              <a:defRPr sz="1200" b="1" i="1" u="none" strike="noStrike" cap="none">
                <a:solidFill>
                  <a:srgbClr val="3F3F3F"/>
                </a:solidFill>
                <a:latin typeface="Rockwell"/>
                <a:ea typeface="Rockwell"/>
                <a:cs typeface="Rockwell"/>
                <a:sym typeface="Rockwell"/>
              </a:defRPr>
            </a:lvl7pPr>
            <a:lvl8pPr marL="0" marR="0" lvl="7" indent="0" algn="ctr" rtl="0">
              <a:spcBef>
                <a:spcPts val="0"/>
              </a:spcBef>
              <a:buNone/>
              <a:defRPr sz="1200" b="1" i="1" u="none" strike="noStrike" cap="none">
                <a:solidFill>
                  <a:srgbClr val="3F3F3F"/>
                </a:solidFill>
                <a:latin typeface="Rockwell"/>
                <a:ea typeface="Rockwell"/>
                <a:cs typeface="Rockwell"/>
                <a:sym typeface="Rockwell"/>
              </a:defRPr>
            </a:lvl8pPr>
            <a:lvl9pPr marL="0" marR="0" lvl="8" indent="0" algn="ctr" rtl="0">
              <a:spcBef>
                <a:spcPts val="0"/>
              </a:spcBef>
              <a:buNone/>
              <a:defRPr sz="1200" b="1" i="1" u="none" strike="noStrike" cap="none">
                <a:solidFill>
                  <a:srgbClr val="3F3F3F"/>
                </a:solidFill>
                <a:latin typeface="Rockwell"/>
                <a:ea typeface="Rockwell"/>
                <a:cs typeface="Rockwell"/>
                <a:sym typeface="Rockwell"/>
              </a:defRPr>
            </a:lvl9p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n-US" sz="1200" b="1" i="1" u="none" strike="noStrike" kern="0" cap="none" spc="0" normalizeH="0" baseline="0" noProof="0">
                <a:ln>
                  <a:noFill/>
                </a:ln>
                <a:solidFill>
                  <a:srgbClr val="3F3F3F"/>
                </a:solidFill>
                <a:effectLst/>
                <a:uLnTx/>
                <a:uFillTx/>
                <a:latin typeface="Rockwell"/>
                <a:sym typeface="Rockwell"/>
              </a:rPr>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t>‹#›</a:t>
            </a:fld>
            <a:endParaRPr kumimoji="0" sz="1200" b="1" i="1" u="none" strike="noStrike" kern="0" cap="none" spc="0" normalizeH="0" baseline="0" noProof="0">
              <a:ln>
                <a:noFill/>
              </a:ln>
              <a:solidFill>
                <a:srgbClr val="3F3F3F"/>
              </a:solidFill>
              <a:effectLst/>
              <a:uLnTx/>
              <a:uFillTx/>
              <a:latin typeface="Rockwell"/>
              <a:sym typeface="Rockwell"/>
            </a:endParaRPr>
          </a:p>
        </p:txBody>
      </p:sp>
      <p:sp>
        <p:nvSpPr>
          <p:cNvPr id="418" name="Google Shape;418;p27"/>
          <p:cNvSpPr/>
          <p:nvPr/>
        </p:nvSpPr>
        <p:spPr>
          <a:xfrm rot="4308689">
            <a:off x="9191192" y="1651650"/>
            <a:ext cx="1980696" cy="2066510"/>
          </a:xfrm>
          <a:custGeom>
            <a:avLst/>
            <a:gdLst/>
            <a:ahLst/>
            <a:cxnLst/>
            <a:rect l="l" t="t" r="r" b="b"/>
            <a:pathLst>
              <a:path w="1980696" h="2066510" extrusionOk="0">
                <a:moveTo>
                  <a:pt x="0" y="2066510"/>
                </a:moveTo>
                <a:lnTo>
                  <a:pt x="1138078" y="0"/>
                </a:lnTo>
                <a:lnTo>
                  <a:pt x="1980696" y="1530016"/>
                </a:lnTo>
                <a:lnTo>
                  <a:pt x="1459417" y="2066510"/>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419" name="Google Shape;419;p27"/>
          <p:cNvSpPr/>
          <p:nvPr/>
        </p:nvSpPr>
        <p:spPr>
          <a:xfrm rot="-7769131">
            <a:off x="9457431" y="3977898"/>
            <a:ext cx="346713" cy="206124"/>
          </a:xfrm>
          <a:custGeom>
            <a:avLst/>
            <a:gdLst/>
            <a:ahLst/>
            <a:cxnLst/>
            <a:rect l="l" t="t" r="r" b="b"/>
            <a:pathLst>
              <a:path w="346713" h="206124" extrusionOk="0">
                <a:moveTo>
                  <a:pt x="346713" y="206124"/>
                </a:moveTo>
                <a:lnTo>
                  <a:pt x="0" y="206124"/>
                </a:lnTo>
                <a:lnTo>
                  <a:pt x="86666" y="0"/>
                </a:lnTo>
                <a:lnTo>
                  <a:pt x="346713" y="206124"/>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420" name="Google Shape;420;p27"/>
          <p:cNvSpPr/>
          <p:nvPr/>
        </p:nvSpPr>
        <p:spPr>
          <a:xfrm rot="-9168920">
            <a:off x="9528615" y="3713859"/>
            <a:ext cx="710669" cy="335543"/>
          </a:xfrm>
          <a:custGeom>
            <a:avLst/>
            <a:gdLst/>
            <a:ahLst/>
            <a:cxnLst/>
            <a:rect l="l" t="t" r="r" b="b"/>
            <a:pathLst>
              <a:path w="710669" h="335543" extrusionOk="0">
                <a:moveTo>
                  <a:pt x="710669" y="176660"/>
                </a:moveTo>
                <a:lnTo>
                  <a:pt x="0" y="335543"/>
                </a:lnTo>
                <a:lnTo>
                  <a:pt x="141082" y="0"/>
                </a:lnTo>
                <a:lnTo>
                  <a:pt x="487795" y="0"/>
                </a:lnTo>
                <a:lnTo>
                  <a:pt x="710669" y="176660"/>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421" name="Google Shape;421;p27"/>
          <p:cNvSpPr/>
          <p:nvPr/>
        </p:nvSpPr>
        <p:spPr>
          <a:xfrm rot="4308689">
            <a:off x="8785444" y="1075879"/>
            <a:ext cx="1246227" cy="1580187"/>
          </a:xfrm>
          <a:custGeom>
            <a:avLst/>
            <a:gdLst/>
            <a:ahLst/>
            <a:cxnLst/>
            <a:rect l="l" t="t" r="r" b="b"/>
            <a:pathLst>
              <a:path w="1246227" h="1580187" extrusionOk="0">
                <a:moveTo>
                  <a:pt x="0" y="1580187"/>
                </a:moveTo>
                <a:lnTo>
                  <a:pt x="1168783" y="0"/>
                </a:lnTo>
                <a:lnTo>
                  <a:pt x="1246227" y="105569"/>
                </a:lnTo>
                <a:lnTo>
                  <a:pt x="358471" y="1574380"/>
                </a:lnTo>
                <a:lnTo>
                  <a:pt x="0" y="1580187"/>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422" name="Google Shape;422;p27"/>
          <p:cNvSpPr/>
          <p:nvPr/>
        </p:nvSpPr>
        <p:spPr>
          <a:xfrm rot="-4406895">
            <a:off x="11374788" y="2846425"/>
            <a:ext cx="243160" cy="406553"/>
          </a:xfrm>
          <a:custGeom>
            <a:avLst/>
            <a:gdLst/>
            <a:ahLst/>
            <a:cxnLst/>
            <a:rect l="l" t="t" r="r" b="b"/>
            <a:pathLst>
              <a:path w="243160" h="406553" extrusionOk="0">
                <a:moveTo>
                  <a:pt x="243160" y="342071"/>
                </a:moveTo>
                <a:lnTo>
                  <a:pt x="156493" y="406553"/>
                </a:lnTo>
                <a:lnTo>
                  <a:pt x="0" y="0"/>
                </a:lnTo>
                <a:lnTo>
                  <a:pt x="243160" y="342071"/>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423" name="Google Shape;423;p27"/>
          <p:cNvSpPr/>
          <p:nvPr/>
        </p:nvSpPr>
        <p:spPr>
          <a:xfrm rot="-4406895">
            <a:off x="10879052" y="2627354"/>
            <a:ext cx="692798" cy="510610"/>
          </a:xfrm>
          <a:custGeom>
            <a:avLst/>
            <a:gdLst/>
            <a:ahLst/>
            <a:cxnLst/>
            <a:rect l="l" t="t" r="r" b="b"/>
            <a:pathLst>
              <a:path w="692798" h="510610" extrusionOk="0">
                <a:moveTo>
                  <a:pt x="692798" y="224339"/>
                </a:moveTo>
                <a:lnTo>
                  <a:pt x="308036" y="510610"/>
                </a:lnTo>
                <a:lnTo>
                  <a:pt x="64876" y="168539"/>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424" name="Google Shape;424;p27"/>
          <p:cNvSpPr txBox="1">
            <a:spLocks noGrp="1"/>
          </p:cNvSpPr>
          <p:nvPr>
            <p:ph type="title"/>
          </p:nvPr>
        </p:nvSpPr>
        <p:spPr>
          <a:xfrm>
            <a:off x="839788" y="457200"/>
            <a:ext cx="3932237" cy="1600200"/>
          </a:xfrm>
          <a:prstGeom prst="rect">
            <a:avLst/>
          </a:prstGeom>
          <a:noFill/>
          <a:ln>
            <a:noFill/>
          </a:ln>
        </p:spPr>
        <p:txBody>
          <a:bodyPr spcFirstLastPara="1" wrap="square" lIns="0" tIns="0" rIns="0" bIns="0" anchor="b" anchorCtr="0"/>
          <a:lstStyle>
            <a:lvl1pPr marR="0" lvl="0" algn="l" rtl="0">
              <a:lnSpc>
                <a:spcPct val="90000"/>
              </a:lnSpc>
              <a:spcBef>
                <a:spcPts val="0"/>
              </a:spcBef>
              <a:spcAft>
                <a:spcPts val="0"/>
              </a:spcAft>
              <a:buClr>
                <a:srgbClr val="0070C0"/>
              </a:buClr>
              <a:buSzPts val="3200"/>
              <a:buFont typeface="Economica"/>
              <a:buNone/>
              <a:defRPr sz="3200" b="0" i="0" u="none" strike="noStrike" cap="none">
                <a:solidFill>
                  <a:srgbClr val="0070C0"/>
                </a:solidFill>
                <a:latin typeface="Economica"/>
                <a:ea typeface="Economica"/>
                <a:cs typeface="Economica"/>
                <a:sym typeface="Economica"/>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endParaRPr/>
          </a:p>
        </p:txBody>
      </p:sp>
      <p:sp>
        <p:nvSpPr>
          <p:cNvPr id="425" name="Google Shape;425;p27"/>
          <p:cNvSpPr txBox="1">
            <a:spLocks noGrp="1"/>
          </p:cNvSpPr>
          <p:nvPr>
            <p:ph type="body" idx="1"/>
          </p:nvPr>
        </p:nvSpPr>
        <p:spPr>
          <a:xfrm>
            <a:off x="839788" y="2057400"/>
            <a:ext cx="3932237" cy="3811588"/>
          </a:xfrm>
          <a:prstGeom prst="rect">
            <a:avLst/>
          </a:prstGeom>
          <a:noFill/>
          <a:ln>
            <a:noFill/>
          </a:ln>
        </p:spPr>
        <p:txBody>
          <a:bodyPr spcFirstLastPara="1" wrap="square" lIns="0" tIns="0" rIns="0" bIns="0" anchor="t" anchorCtr="0"/>
          <a:lstStyle>
            <a:lvl1pPr marL="457200" marR="0" lvl="0" indent="-228600" algn="l" rtl="0">
              <a:lnSpc>
                <a:spcPct val="90000"/>
              </a:lnSpc>
              <a:spcBef>
                <a:spcPts val="1000"/>
              </a:spcBef>
              <a:spcAft>
                <a:spcPts val="0"/>
              </a:spcAft>
              <a:buClr>
                <a:srgbClr val="3F3F3F"/>
              </a:buClr>
              <a:buSzPts val="1600"/>
              <a:buFont typeface="Arial"/>
              <a:buNone/>
              <a:defRPr sz="1600" b="0" i="0" u="none" strike="noStrike" cap="none">
                <a:solidFill>
                  <a:srgbClr val="3F3F3F"/>
                </a:solidFill>
                <a:latin typeface="Calibri"/>
                <a:ea typeface="Calibri"/>
                <a:cs typeface="Calibri"/>
                <a:sym typeface="Calibri"/>
              </a:defRPr>
            </a:lvl1pPr>
            <a:lvl2pPr marL="914400" marR="0" lvl="1" indent="-228600" algn="l" rtl="0">
              <a:lnSpc>
                <a:spcPct val="90000"/>
              </a:lnSpc>
              <a:spcBef>
                <a:spcPts val="500"/>
              </a:spcBef>
              <a:spcAft>
                <a:spcPts val="0"/>
              </a:spcAft>
              <a:buClr>
                <a:srgbClr val="3F3F3F"/>
              </a:buClr>
              <a:buSzPts val="1400"/>
              <a:buFont typeface="Arial"/>
              <a:buNone/>
              <a:defRPr sz="1400" b="0" i="0" u="none" strike="noStrike" cap="none">
                <a:solidFill>
                  <a:srgbClr val="3F3F3F"/>
                </a:solidFill>
                <a:latin typeface="Calibri"/>
                <a:ea typeface="Calibri"/>
                <a:cs typeface="Calibri"/>
                <a:sym typeface="Calibri"/>
              </a:defRPr>
            </a:lvl2pPr>
            <a:lvl3pPr marL="1371600" marR="0" lvl="2" indent="-228600" algn="l" rtl="0">
              <a:lnSpc>
                <a:spcPct val="90000"/>
              </a:lnSpc>
              <a:spcBef>
                <a:spcPts val="500"/>
              </a:spcBef>
              <a:spcAft>
                <a:spcPts val="0"/>
              </a:spcAft>
              <a:buClr>
                <a:srgbClr val="3F3F3F"/>
              </a:buClr>
              <a:buSzPts val="1200"/>
              <a:buFont typeface="Arial"/>
              <a:buNone/>
              <a:defRPr sz="1200" b="0" i="0" u="none" strike="noStrike" cap="none">
                <a:solidFill>
                  <a:srgbClr val="3F3F3F"/>
                </a:solidFill>
                <a:latin typeface="Calibri"/>
                <a:ea typeface="Calibri"/>
                <a:cs typeface="Calibri"/>
                <a:sym typeface="Calibri"/>
              </a:defRPr>
            </a:lvl3pPr>
            <a:lvl4pPr marL="1828800" marR="0" lvl="3" indent="-228600" algn="l" rtl="0">
              <a:lnSpc>
                <a:spcPct val="90000"/>
              </a:lnSpc>
              <a:spcBef>
                <a:spcPts val="500"/>
              </a:spcBef>
              <a:spcAft>
                <a:spcPts val="0"/>
              </a:spcAft>
              <a:buClr>
                <a:srgbClr val="3F3F3F"/>
              </a:buClr>
              <a:buSzPts val="1000"/>
              <a:buFont typeface="Arial"/>
              <a:buNone/>
              <a:defRPr sz="1000" b="0" i="0" u="none" strike="noStrike" cap="none">
                <a:solidFill>
                  <a:srgbClr val="3F3F3F"/>
                </a:solidFill>
                <a:latin typeface="Calibri"/>
                <a:ea typeface="Calibri"/>
                <a:cs typeface="Calibri"/>
                <a:sym typeface="Calibri"/>
              </a:defRPr>
            </a:lvl4pPr>
            <a:lvl5pPr marL="2286000" marR="0" lvl="4" indent="-228600" algn="l" rtl="0">
              <a:lnSpc>
                <a:spcPct val="90000"/>
              </a:lnSpc>
              <a:spcBef>
                <a:spcPts val="500"/>
              </a:spcBef>
              <a:spcAft>
                <a:spcPts val="0"/>
              </a:spcAft>
              <a:buClr>
                <a:srgbClr val="3F3F3F"/>
              </a:buClr>
              <a:buSzPts val="1000"/>
              <a:buFont typeface="Arial"/>
              <a:buNone/>
              <a:defRPr sz="1000" b="0" i="0" u="none" strike="noStrike" cap="none">
                <a:solidFill>
                  <a:srgbClr val="3F3F3F"/>
                </a:solidFill>
                <a:latin typeface="Calibri"/>
                <a:ea typeface="Calibri"/>
                <a:cs typeface="Calibri"/>
                <a:sym typeface="Calibri"/>
              </a:defRPr>
            </a:lvl5pPr>
            <a:lvl6pPr marL="2743200" marR="0" lvl="5" indent="-228600" algn="l" rtl="0">
              <a:lnSpc>
                <a:spcPct val="90000"/>
              </a:lnSpc>
              <a:spcBef>
                <a:spcPts val="500"/>
              </a:spcBef>
              <a:spcAft>
                <a:spcPts val="0"/>
              </a:spcAft>
              <a:buClr>
                <a:schemeClr val="dk1"/>
              </a:buClr>
              <a:buSzPts val="1000"/>
              <a:buFont typeface="Arial"/>
              <a:buNone/>
              <a:defRPr sz="1000" b="0" i="0" u="none" strike="noStrike" cap="none">
                <a:solidFill>
                  <a:schemeClr val="dk1"/>
                </a:solidFill>
                <a:latin typeface="Calibri"/>
                <a:ea typeface="Calibri"/>
                <a:cs typeface="Calibri"/>
                <a:sym typeface="Calibri"/>
              </a:defRPr>
            </a:lvl6pPr>
            <a:lvl7pPr marL="3200400" marR="0" lvl="6" indent="-228600" algn="l" rtl="0">
              <a:lnSpc>
                <a:spcPct val="90000"/>
              </a:lnSpc>
              <a:spcBef>
                <a:spcPts val="500"/>
              </a:spcBef>
              <a:spcAft>
                <a:spcPts val="0"/>
              </a:spcAft>
              <a:buClr>
                <a:schemeClr val="dk1"/>
              </a:buClr>
              <a:buSzPts val="1000"/>
              <a:buFont typeface="Arial"/>
              <a:buNone/>
              <a:defRPr sz="1000" b="0" i="0" u="none" strike="noStrike" cap="none">
                <a:solidFill>
                  <a:schemeClr val="dk1"/>
                </a:solidFill>
                <a:latin typeface="Calibri"/>
                <a:ea typeface="Calibri"/>
                <a:cs typeface="Calibri"/>
                <a:sym typeface="Calibri"/>
              </a:defRPr>
            </a:lvl7pPr>
            <a:lvl8pPr marL="3657600" marR="0" lvl="7" indent="-228600" algn="l" rtl="0">
              <a:lnSpc>
                <a:spcPct val="90000"/>
              </a:lnSpc>
              <a:spcBef>
                <a:spcPts val="500"/>
              </a:spcBef>
              <a:spcAft>
                <a:spcPts val="0"/>
              </a:spcAft>
              <a:buClr>
                <a:schemeClr val="dk1"/>
              </a:buClr>
              <a:buSzPts val="1000"/>
              <a:buFont typeface="Arial"/>
              <a:buNone/>
              <a:defRPr sz="1000" b="0" i="0" u="none" strike="noStrike" cap="none">
                <a:solidFill>
                  <a:schemeClr val="dk1"/>
                </a:solidFill>
                <a:latin typeface="Calibri"/>
                <a:ea typeface="Calibri"/>
                <a:cs typeface="Calibri"/>
                <a:sym typeface="Calibri"/>
              </a:defRPr>
            </a:lvl8pPr>
            <a:lvl9pPr marL="4114800" marR="0" lvl="8" indent="-228600" algn="l" rtl="0">
              <a:lnSpc>
                <a:spcPct val="90000"/>
              </a:lnSpc>
              <a:spcBef>
                <a:spcPts val="500"/>
              </a:spcBef>
              <a:spcAft>
                <a:spcPts val="0"/>
              </a:spcAft>
              <a:buClr>
                <a:schemeClr val="dk1"/>
              </a:buClr>
              <a:buSzPts val="1000"/>
              <a:buFont typeface="Arial"/>
              <a:buNone/>
              <a:defRPr sz="1000" b="0" i="0" u="none" strike="noStrike" cap="none">
                <a:solidFill>
                  <a:schemeClr val="dk1"/>
                </a:solidFill>
                <a:latin typeface="Calibri"/>
                <a:ea typeface="Calibri"/>
                <a:cs typeface="Calibri"/>
                <a:sym typeface="Calibri"/>
              </a:defRPr>
            </a:lvl9pPr>
          </a:lstStyle>
          <a:p>
            <a:endParaRPr/>
          </a:p>
        </p:txBody>
      </p:sp>
      <p:sp>
        <p:nvSpPr>
          <p:cNvPr id="426" name="Google Shape;426;p27"/>
          <p:cNvSpPr>
            <a:spLocks noGrp="1"/>
          </p:cNvSpPr>
          <p:nvPr>
            <p:ph type="pic" idx="2"/>
          </p:nvPr>
        </p:nvSpPr>
        <p:spPr>
          <a:xfrm>
            <a:off x="5183188" y="457201"/>
            <a:ext cx="6172200" cy="5403850"/>
          </a:xfrm>
          <a:prstGeom prst="rect">
            <a:avLst/>
          </a:prstGeom>
          <a:noFill/>
          <a:ln>
            <a:noFill/>
          </a:ln>
        </p:spPr>
        <p:txBody>
          <a:bodyPr spcFirstLastPara="1" wrap="square" lIns="0" tIns="0" rIns="0" bIns="0" anchor="t" anchorCtr="0"/>
          <a:lstStyle>
            <a:lvl1pPr marR="0" lvl="0" algn="l" rtl="0">
              <a:lnSpc>
                <a:spcPct val="90000"/>
              </a:lnSpc>
              <a:spcBef>
                <a:spcPts val="1000"/>
              </a:spcBef>
              <a:spcAft>
                <a:spcPts val="0"/>
              </a:spcAft>
              <a:buClr>
                <a:srgbClr val="3F3F3F"/>
              </a:buClr>
              <a:buSzPts val="3200"/>
              <a:buFont typeface="Arial"/>
              <a:buNone/>
              <a:defRPr sz="3200" b="0" i="0" u="none" strike="noStrike" cap="none">
                <a:solidFill>
                  <a:srgbClr val="3F3F3F"/>
                </a:solidFill>
                <a:latin typeface="Calibri"/>
                <a:ea typeface="Calibri"/>
                <a:cs typeface="Calibri"/>
                <a:sym typeface="Calibri"/>
              </a:defRPr>
            </a:lvl1pPr>
            <a:lvl2pPr marR="0" lvl="1" algn="l" rtl="0">
              <a:lnSpc>
                <a:spcPct val="90000"/>
              </a:lnSpc>
              <a:spcBef>
                <a:spcPts val="500"/>
              </a:spcBef>
              <a:spcAft>
                <a:spcPts val="0"/>
              </a:spcAft>
              <a:buClr>
                <a:srgbClr val="3F3F3F"/>
              </a:buClr>
              <a:buSzPts val="2800"/>
              <a:buFont typeface="Arial"/>
              <a:buNone/>
              <a:defRPr sz="2800" b="0" i="0" u="none" strike="noStrike" cap="none">
                <a:solidFill>
                  <a:srgbClr val="3F3F3F"/>
                </a:solidFill>
                <a:latin typeface="Calibri"/>
                <a:ea typeface="Calibri"/>
                <a:cs typeface="Calibri"/>
                <a:sym typeface="Calibri"/>
              </a:defRPr>
            </a:lvl2pPr>
            <a:lvl3pPr marR="0" lvl="2" algn="l" rtl="0">
              <a:lnSpc>
                <a:spcPct val="90000"/>
              </a:lnSpc>
              <a:spcBef>
                <a:spcPts val="500"/>
              </a:spcBef>
              <a:spcAft>
                <a:spcPts val="0"/>
              </a:spcAft>
              <a:buClr>
                <a:srgbClr val="3F3F3F"/>
              </a:buClr>
              <a:buSzPts val="2400"/>
              <a:buFont typeface="Arial"/>
              <a:buNone/>
              <a:defRPr sz="2400" b="0" i="0" u="none" strike="noStrike" cap="none">
                <a:solidFill>
                  <a:srgbClr val="3F3F3F"/>
                </a:solidFill>
                <a:latin typeface="Calibri"/>
                <a:ea typeface="Calibri"/>
                <a:cs typeface="Calibri"/>
                <a:sym typeface="Calibri"/>
              </a:defRPr>
            </a:lvl3pPr>
            <a:lvl4pPr marR="0" lvl="3" algn="l" rtl="0">
              <a:lnSpc>
                <a:spcPct val="90000"/>
              </a:lnSpc>
              <a:spcBef>
                <a:spcPts val="500"/>
              </a:spcBef>
              <a:spcAft>
                <a:spcPts val="0"/>
              </a:spcAft>
              <a:buClr>
                <a:srgbClr val="3F3F3F"/>
              </a:buClr>
              <a:buSzPts val="2000"/>
              <a:buFont typeface="Arial"/>
              <a:buNone/>
              <a:defRPr sz="2000" b="0" i="0" u="none" strike="noStrike" cap="none">
                <a:solidFill>
                  <a:srgbClr val="3F3F3F"/>
                </a:solidFill>
                <a:latin typeface="Calibri"/>
                <a:ea typeface="Calibri"/>
                <a:cs typeface="Calibri"/>
                <a:sym typeface="Calibri"/>
              </a:defRPr>
            </a:lvl4pPr>
            <a:lvl5pPr marR="0" lvl="4" algn="l" rtl="0">
              <a:lnSpc>
                <a:spcPct val="90000"/>
              </a:lnSpc>
              <a:spcBef>
                <a:spcPts val="500"/>
              </a:spcBef>
              <a:spcAft>
                <a:spcPts val="0"/>
              </a:spcAft>
              <a:buClr>
                <a:srgbClr val="3F3F3F"/>
              </a:buClr>
              <a:buSzPts val="2000"/>
              <a:buFont typeface="Arial"/>
              <a:buNone/>
              <a:defRPr sz="2000" b="0" i="0" u="none" strike="noStrike" cap="none">
                <a:solidFill>
                  <a:srgbClr val="3F3F3F"/>
                </a:solidFill>
                <a:latin typeface="Calibri"/>
                <a:ea typeface="Calibri"/>
                <a:cs typeface="Calibri"/>
                <a:sym typeface="Calibri"/>
              </a:defRPr>
            </a:lvl5pPr>
            <a:lvl6pPr marR="0" lvl="5" algn="l" rtl="0">
              <a:lnSpc>
                <a:spcPct val="90000"/>
              </a:lnSpc>
              <a:spcBef>
                <a:spcPts val="500"/>
              </a:spcBef>
              <a:spcAft>
                <a:spcPts val="0"/>
              </a:spcAft>
              <a:buClr>
                <a:schemeClr val="dk1"/>
              </a:buClr>
              <a:buSzPts val="2000"/>
              <a:buFont typeface="Arial"/>
              <a:buNone/>
              <a:defRPr sz="2000" b="0" i="0" u="none" strike="noStrike" cap="none">
                <a:solidFill>
                  <a:schemeClr val="dk1"/>
                </a:solidFill>
                <a:latin typeface="Calibri"/>
                <a:ea typeface="Calibri"/>
                <a:cs typeface="Calibri"/>
                <a:sym typeface="Calibri"/>
              </a:defRPr>
            </a:lvl6pPr>
            <a:lvl7pPr marR="0" lvl="6" algn="l" rtl="0">
              <a:lnSpc>
                <a:spcPct val="90000"/>
              </a:lnSpc>
              <a:spcBef>
                <a:spcPts val="500"/>
              </a:spcBef>
              <a:spcAft>
                <a:spcPts val="0"/>
              </a:spcAft>
              <a:buClr>
                <a:schemeClr val="dk1"/>
              </a:buClr>
              <a:buSzPts val="2000"/>
              <a:buFont typeface="Arial"/>
              <a:buNone/>
              <a:defRPr sz="2000" b="0" i="0" u="none" strike="noStrike" cap="none">
                <a:solidFill>
                  <a:schemeClr val="dk1"/>
                </a:solidFill>
                <a:latin typeface="Calibri"/>
                <a:ea typeface="Calibri"/>
                <a:cs typeface="Calibri"/>
                <a:sym typeface="Calibri"/>
              </a:defRPr>
            </a:lvl7pPr>
            <a:lvl8pPr marR="0" lvl="7" algn="l" rtl="0">
              <a:lnSpc>
                <a:spcPct val="90000"/>
              </a:lnSpc>
              <a:spcBef>
                <a:spcPts val="500"/>
              </a:spcBef>
              <a:spcAft>
                <a:spcPts val="0"/>
              </a:spcAft>
              <a:buClr>
                <a:schemeClr val="dk1"/>
              </a:buClr>
              <a:buSzPts val="2000"/>
              <a:buFont typeface="Arial"/>
              <a:buNone/>
              <a:defRPr sz="2000" b="0" i="0" u="none" strike="noStrike" cap="none">
                <a:solidFill>
                  <a:schemeClr val="dk1"/>
                </a:solidFill>
                <a:latin typeface="Calibri"/>
                <a:ea typeface="Calibri"/>
                <a:cs typeface="Calibri"/>
                <a:sym typeface="Calibri"/>
              </a:defRPr>
            </a:lvl8pPr>
            <a:lvl9pPr marR="0" lvl="8" algn="l" rtl="0">
              <a:lnSpc>
                <a:spcPct val="90000"/>
              </a:lnSpc>
              <a:spcBef>
                <a:spcPts val="500"/>
              </a:spcBef>
              <a:spcAft>
                <a:spcPts val="0"/>
              </a:spcAft>
              <a:buClr>
                <a:schemeClr val="dk1"/>
              </a:buClr>
              <a:buSzPts val="2000"/>
              <a:buFont typeface="Arial"/>
              <a:buNone/>
              <a:defRPr sz="2000" b="0" i="0" u="none" strike="noStrike" cap="none">
                <a:solidFill>
                  <a:schemeClr val="dk1"/>
                </a:solidFill>
                <a:latin typeface="Calibri"/>
                <a:ea typeface="Calibri"/>
                <a:cs typeface="Calibri"/>
                <a:sym typeface="Calibri"/>
              </a:defRPr>
            </a:lvl9pPr>
          </a:lstStyle>
          <a:p>
            <a:endParaRPr/>
          </a:p>
        </p:txBody>
      </p:sp>
    </p:spTree>
    <p:extLst>
      <p:ext uri="{BB962C8B-B14F-4D97-AF65-F5344CB8AC3E}">
        <p14:creationId xmlns:p14="http://schemas.microsoft.com/office/powerpoint/2010/main" val="2339714976"/>
      </p:ext>
    </p:extLst>
  </p:cSld>
  <p:clrMapOvr>
    <a:masterClrMapping/>
  </p:clrMapOvr>
</p:sldLayout>
</file>

<file path=ppt/slideLayouts/slideLayout285.xml><?xml version="1.0" encoding="utf-8"?>
<p:sldLayout xmlns:a="http://schemas.openxmlformats.org/drawingml/2006/main" xmlns:r="http://schemas.openxmlformats.org/officeDocument/2006/relationships" xmlns:p="http://schemas.openxmlformats.org/presentationml/2006/main" matchingName="Blank">
  <p:cSld name="Blank">
    <p:spTree>
      <p:nvGrpSpPr>
        <p:cNvPr id="1" name="Shape 427"/>
        <p:cNvGrpSpPr/>
        <p:nvPr/>
      </p:nvGrpSpPr>
      <p:grpSpPr>
        <a:xfrm>
          <a:off x="0" y="0"/>
          <a:ext cx="0" cy="0"/>
          <a:chOff x="0" y="0"/>
          <a:chExt cx="0" cy="0"/>
        </a:xfrm>
      </p:grpSpPr>
      <p:sp>
        <p:nvSpPr>
          <p:cNvPr id="428" name="Google Shape;428;p28"/>
          <p:cNvSpPr/>
          <p:nvPr/>
        </p:nvSpPr>
        <p:spPr>
          <a:xfrm rot="4308689">
            <a:off x="8139110" y="-52404"/>
            <a:ext cx="648657" cy="777553"/>
          </a:xfrm>
          <a:custGeom>
            <a:avLst/>
            <a:gdLst/>
            <a:ahLst/>
            <a:cxnLst/>
            <a:rect l="l" t="t" r="r" b="b"/>
            <a:pathLst>
              <a:path w="648657" h="777553" extrusionOk="0">
                <a:moveTo>
                  <a:pt x="0" y="777553"/>
                </a:moveTo>
                <a:lnTo>
                  <a:pt x="255474" y="0"/>
                </a:lnTo>
                <a:lnTo>
                  <a:pt x="648657" y="713937"/>
                </a:lnTo>
                <a:lnTo>
                  <a:pt x="0" y="777553"/>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429" name="Google Shape;429;p28"/>
          <p:cNvSpPr/>
          <p:nvPr/>
        </p:nvSpPr>
        <p:spPr>
          <a:xfrm rot="4308689">
            <a:off x="8878526" y="-532562"/>
            <a:ext cx="3571215" cy="3737093"/>
          </a:xfrm>
          <a:custGeom>
            <a:avLst/>
            <a:gdLst/>
            <a:ahLst/>
            <a:cxnLst/>
            <a:rect l="l" t="t" r="r" b="b"/>
            <a:pathLst>
              <a:path w="3571215" h="3737093" extrusionOk="0">
                <a:moveTo>
                  <a:pt x="0" y="3023156"/>
                </a:moveTo>
                <a:lnTo>
                  <a:pt x="993291" y="0"/>
                </a:lnTo>
                <a:lnTo>
                  <a:pt x="3571215" y="847006"/>
                </a:lnTo>
                <a:lnTo>
                  <a:pt x="1392370" y="3639100"/>
                </a:lnTo>
                <a:lnTo>
                  <a:pt x="393183" y="3737093"/>
                </a:lnTo>
                <a:lnTo>
                  <a:pt x="0" y="3023156"/>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430" name="Google Shape;430;p28"/>
          <p:cNvSpPr txBox="1">
            <a:spLocks noGrp="1"/>
          </p:cNvSpPr>
          <p:nvPr>
            <p:ph type="ftr" idx="11"/>
          </p:nvPr>
        </p:nvSpPr>
        <p:spPr>
          <a:xfrm>
            <a:off x="431999" y="6188628"/>
            <a:ext cx="8784941" cy="365125"/>
          </a:xfrm>
          <a:prstGeom prst="rect">
            <a:avLst/>
          </a:prstGeom>
          <a:noFill/>
          <a:ln>
            <a:noFill/>
          </a:ln>
        </p:spPr>
        <p:txBody>
          <a:bodyPr spcFirstLastPara="1" wrap="square" lIns="0" tIns="0" rIns="0" bIns="0" anchor="ctr" anchorCtr="0"/>
          <a:lstStyle>
            <a:lvl1pPr marR="0" lvl="0" algn="l" rtl="0">
              <a:spcBef>
                <a:spcPts val="0"/>
              </a:spcBef>
              <a:spcAft>
                <a:spcPts val="0"/>
              </a:spcAft>
              <a:buSzPts val="1400"/>
              <a:buNone/>
              <a:defRPr sz="1200" b="0" i="0" u="none" strike="noStrike" cap="none">
                <a:solidFill>
                  <a:srgbClr val="3F3F3F"/>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200" b="0" i="0" u="none" strike="noStrike" kern="0" cap="none" spc="0" normalizeH="0" baseline="0" noProof="0">
              <a:ln>
                <a:noFill/>
              </a:ln>
              <a:solidFill>
                <a:srgbClr val="3F3F3F"/>
              </a:solidFill>
              <a:effectLst/>
              <a:uLnTx/>
              <a:uFillTx/>
              <a:latin typeface="Calibri"/>
              <a:cs typeface="Calibri"/>
              <a:sym typeface="Calibri"/>
            </a:endParaRPr>
          </a:p>
        </p:txBody>
      </p:sp>
      <p:sp>
        <p:nvSpPr>
          <p:cNvPr id="431" name="Google Shape;431;p28"/>
          <p:cNvSpPr>
            <a:spLocks noGrp="1"/>
          </p:cNvSpPr>
          <p:nvPr>
            <p:ph type="sldNum" idx="12"/>
          </p:nvPr>
        </p:nvSpPr>
        <p:spPr>
          <a:xfrm>
            <a:off x="11496369" y="6155190"/>
            <a:ext cx="432000" cy="432000"/>
          </a:xfrm>
          <a:prstGeom prst="ellipse">
            <a:avLst/>
          </a:prstGeom>
          <a:noFill/>
          <a:ln w="9525" cap="flat" cmpd="sng">
            <a:solidFill>
              <a:schemeClr val="accent1"/>
            </a:solidFill>
            <a:prstDash val="solid"/>
            <a:round/>
            <a:headEnd type="none" w="sm" len="sm"/>
            <a:tailEnd type="none" w="sm" len="sm"/>
          </a:ln>
        </p:spPr>
        <p:txBody>
          <a:bodyPr spcFirstLastPara="1" wrap="square" lIns="0" tIns="0" rIns="0" bIns="0" anchor="ctr" anchorCtr="0">
            <a:noAutofit/>
          </a:bodyPr>
          <a:lstStyle>
            <a:lvl1pPr marL="0" marR="0" lvl="0" indent="0" algn="ctr" rtl="0">
              <a:spcBef>
                <a:spcPts val="0"/>
              </a:spcBef>
              <a:buNone/>
              <a:defRPr sz="1200" b="1" i="1" u="none" strike="noStrike" cap="none">
                <a:solidFill>
                  <a:srgbClr val="3F3F3F"/>
                </a:solidFill>
                <a:latin typeface="Rockwell"/>
                <a:ea typeface="Rockwell"/>
                <a:cs typeface="Rockwell"/>
                <a:sym typeface="Rockwell"/>
              </a:defRPr>
            </a:lvl1pPr>
            <a:lvl2pPr marL="0" marR="0" lvl="1" indent="0" algn="ctr" rtl="0">
              <a:spcBef>
                <a:spcPts val="0"/>
              </a:spcBef>
              <a:buNone/>
              <a:defRPr sz="1200" b="1" i="1" u="none" strike="noStrike" cap="none">
                <a:solidFill>
                  <a:srgbClr val="3F3F3F"/>
                </a:solidFill>
                <a:latin typeface="Rockwell"/>
                <a:ea typeface="Rockwell"/>
                <a:cs typeface="Rockwell"/>
                <a:sym typeface="Rockwell"/>
              </a:defRPr>
            </a:lvl2pPr>
            <a:lvl3pPr marL="0" marR="0" lvl="2" indent="0" algn="ctr" rtl="0">
              <a:spcBef>
                <a:spcPts val="0"/>
              </a:spcBef>
              <a:buNone/>
              <a:defRPr sz="1200" b="1" i="1" u="none" strike="noStrike" cap="none">
                <a:solidFill>
                  <a:srgbClr val="3F3F3F"/>
                </a:solidFill>
                <a:latin typeface="Rockwell"/>
                <a:ea typeface="Rockwell"/>
                <a:cs typeface="Rockwell"/>
                <a:sym typeface="Rockwell"/>
              </a:defRPr>
            </a:lvl3pPr>
            <a:lvl4pPr marL="0" marR="0" lvl="3" indent="0" algn="ctr" rtl="0">
              <a:spcBef>
                <a:spcPts val="0"/>
              </a:spcBef>
              <a:buNone/>
              <a:defRPr sz="1200" b="1" i="1" u="none" strike="noStrike" cap="none">
                <a:solidFill>
                  <a:srgbClr val="3F3F3F"/>
                </a:solidFill>
                <a:latin typeface="Rockwell"/>
                <a:ea typeface="Rockwell"/>
                <a:cs typeface="Rockwell"/>
                <a:sym typeface="Rockwell"/>
              </a:defRPr>
            </a:lvl4pPr>
            <a:lvl5pPr marL="0" marR="0" lvl="4" indent="0" algn="ctr" rtl="0">
              <a:spcBef>
                <a:spcPts val="0"/>
              </a:spcBef>
              <a:buNone/>
              <a:defRPr sz="1200" b="1" i="1" u="none" strike="noStrike" cap="none">
                <a:solidFill>
                  <a:srgbClr val="3F3F3F"/>
                </a:solidFill>
                <a:latin typeface="Rockwell"/>
                <a:ea typeface="Rockwell"/>
                <a:cs typeface="Rockwell"/>
                <a:sym typeface="Rockwell"/>
              </a:defRPr>
            </a:lvl5pPr>
            <a:lvl6pPr marL="0" marR="0" lvl="5" indent="0" algn="ctr" rtl="0">
              <a:spcBef>
                <a:spcPts val="0"/>
              </a:spcBef>
              <a:buNone/>
              <a:defRPr sz="1200" b="1" i="1" u="none" strike="noStrike" cap="none">
                <a:solidFill>
                  <a:srgbClr val="3F3F3F"/>
                </a:solidFill>
                <a:latin typeface="Rockwell"/>
                <a:ea typeface="Rockwell"/>
                <a:cs typeface="Rockwell"/>
                <a:sym typeface="Rockwell"/>
              </a:defRPr>
            </a:lvl6pPr>
            <a:lvl7pPr marL="0" marR="0" lvl="6" indent="0" algn="ctr" rtl="0">
              <a:spcBef>
                <a:spcPts val="0"/>
              </a:spcBef>
              <a:buNone/>
              <a:defRPr sz="1200" b="1" i="1" u="none" strike="noStrike" cap="none">
                <a:solidFill>
                  <a:srgbClr val="3F3F3F"/>
                </a:solidFill>
                <a:latin typeface="Rockwell"/>
                <a:ea typeface="Rockwell"/>
                <a:cs typeface="Rockwell"/>
                <a:sym typeface="Rockwell"/>
              </a:defRPr>
            </a:lvl7pPr>
            <a:lvl8pPr marL="0" marR="0" lvl="7" indent="0" algn="ctr" rtl="0">
              <a:spcBef>
                <a:spcPts val="0"/>
              </a:spcBef>
              <a:buNone/>
              <a:defRPr sz="1200" b="1" i="1" u="none" strike="noStrike" cap="none">
                <a:solidFill>
                  <a:srgbClr val="3F3F3F"/>
                </a:solidFill>
                <a:latin typeface="Rockwell"/>
                <a:ea typeface="Rockwell"/>
                <a:cs typeface="Rockwell"/>
                <a:sym typeface="Rockwell"/>
              </a:defRPr>
            </a:lvl8pPr>
            <a:lvl9pPr marL="0" marR="0" lvl="8" indent="0" algn="ctr" rtl="0">
              <a:spcBef>
                <a:spcPts val="0"/>
              </a:spcBef>
              <a:buNone/>
              <a:defRPr sz="1200" b="1" i="1" u="none" strike="noStrike" cap="none">
                <a:solidFill>
                  <a:srgbClr val="3F3F3F"/>
                </a:solidFill>
                <a:latin typeface="Rockwell"/>
                <a:ea typeface="Rockwell"/>
                <a:cs typeface="Rockwell"/>
                <a:sym typeface="Rockwell"/>
              </a:defRPr>
            </a:lvl9p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n-US" sz="1200" b="1" i="1" u="none" strike="noStrike" kern="0" cap="none" spc="0" normalizeH="0" baseline="0" noProof="0">
                <a:ln>
                  <a:noFill/>
                </a:ln>
                <a:solidFill>
                  <a:srgbClr val="3F3F3F"/>
                </a:solidFill>
                <a:effectLst/>
                <a:uLnTx/>
                <a:uFillTx/>
                <a:latin typeface="Rockwell"/>
                <a:sym typeface="Rockwell"/>
              </a:rPr>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t>‹#›</a:t>
            </a:fld>
            <a:endParaRPr kumimoji="0" sz="1200" b="1" i="1" u="none" strike="noStrike" kern="0" cap="none" spc="0" normalizeH="0" baseline="0" noProof="0">
              <a:ln>
                <a:noFill/>
              </a:ln>
              <a:solidFill>
                <a:srgbClr val="3F3F3F"/>
              </a:solidFill>
              <a:effectLst/>
              <a:uLnTx/>
              <a:uFillTx/>
              <a:latin typeface="Rockwell"/>
              <a:sym typeface="Rockwell"/>
            </a:endParaRPr>
          </a:p>
        </p:txBody>
      </p:sp>
      <p:sp>
        <p:nvSpPr>
          <p:cNvPr id="432" name="Google Shape;432;p28"/>
          <p:cNvSpPr/>
          <p:nvPr/>
        </p:nvSpPr>
        <p:spPr>
          <a:xfrm rot="4308689">
            <a:off x="9191192" y="1651650"/>
            <a:ext cx="1980696" cy="2066510"/>
          </a:xfrm>
          <a:custGeom>
            <a:avLst/>
            <a:gdLst/>
            <a:ahLst/>
            <a:cxnLst/>
            <a:rect l="l" t="t" r="r" b="b"/>
            <a:pathLst>
              <a:path w="1980696" h="2066510" extrusionOk="0">
                <a:moveTo>
                  <a:pt x="0" y="2066510"/>
                </a:moveTo>
                <a:lnTo>
                  <a:pt x="1138078" y="0"/>
                </a:lnTo>
                <a:lnTo>
                  <a:pt x="1980696" y="1530016"/>
                </a:lnTo>
                <a:lnTo>
                  <a:pt x="1459417" y="2066510"/>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433" name="Google Shape;433;p28"/>
          <p:cNvSpPr/>
          <p:nvPr/>
        </p:nvSpPr>
        <p:spPr>
          <a:xfrm rot="-7769131">
            <a:off x="9457431" y="3977898"/>
            <a:ext cx="346713" cy="206124"/>
          </a:xfrm>
          <a:custGeom>
            <a:avLst/>
            <a:gdLst/>
            <a:ahLst/>
            <a:cxnLst/>
            <a:rect l="l" t="t" r="r" b="b"/>
            <a:pathLst>
              <a:path w="346713" h="206124" extrusionOk="0">
                <a:moveTo>
                  <a:pt x="346713" y="206124"/>
                </a:moveTo>
                <a:lnTo>
                  <a:pt x="0" y="206124"/>
                </a:lnTo>
                <a:lnTo>
                  <a:pt x="86666" y="0"/>
                </a:lnTo>
                <a:lnTo>
                  <a:pt x="346713" y="206124"/>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434" name="Google Shape;434;p28"/>
          <p:cNvSpPr/>
          <p:nvPr/>
        </p:nvSpPr>
        <p:spPr>
          <a:xfrm rot="-9168920">
            <a:off x="9528615" y="3713859"/>
            <a:ext cx="710669" cy="335543"/>
          </a:xfrm>
          <a:custGeom>
            <a:avLst/>
            <a:gdLst/>
            <a:ahLst/>
            <a:cxnLst/>
            <a:rect l="l" t="t" r="r" b="b"/>
            <a:pathLst>
              <a:path w="710669" h="335543" extrusionOk="0">
                <a:moveTo>
                  <a:pt x="710669" y="176660"/>
                </a:moveTo>
                <a:lnTo>
                  <a:pt x="0" y="335543"/>
                </a:lnTo>
                <a:lnTo>
                  <a:pt x="141082" y="0"/>
                </a:lnTo>
                <a:lnTo>
                  <a:pt x="487795" y="0"/>
                </a:lnTo>
                <a:lnTo>
                  <a:pt x="710669" y="176660"/>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435" name="Google Shape;435;p28"/>
          <p:cNvSpPr/>
          <p:nvPr/>
        </p:nvSpPr>
        <p:spPr>
          <a:xfrm rot="4308689">
            <a:off x="8785444" y="1075879"/>
            <a:ext cx="1246227" cy="1580187"/>
          </a:xfrm>
          <a:custGeom>
            <a:avLst/>
            <a:gdLst/>
            <a:ahLst/>
            <a:cxnLst/>
            <a:rect l="l" t="t" r="r" b="b"/>
            <a:pathLst>
              <a:path w="1246227" h="1580187" extrusionOk="0">
                <a:moveTo>
                  <a:pt x="0" y="1580187"/>
                </a:moveTo>
                <a:lnTo>
                  <a:pt x="1168783" y="0"/>
                </a:lnTo>
                <a:lnTo>
                  <a:pt x="1246227" y="105569"/>
                </a:lnTo>
                <a:lnTo>
                  <a:pt x="358471" y="1574380"/>
                </a:lnTo>
                <a:lnTo>
                  <a:pt x="0" y="1580187"/>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436" name="Google Shape;436;p28"/>
          <p:cNvSpPr/>
          <p:nvPr/>
        </p:nvSpPr>
        <p:spPr>
          <a:xfrm rot="-4406895">
            <a:off x="11374788" y="2846425"/>
            <a:ext cx="243160" cy="406553"/>
          </a:xfrm>
          <a:custGeom>
            <a:avLst/>
            <a:gdLst/>
            <a:ahLst/>
            <a:cxnLst/>
            <a:rect l="l" t="t" r="r" b="b"/>
            <a:pathLst>
              <a:path w="243160" h="406553" extrusionOk="0">
                <a:moveTo>
                  <a:pt x="243160" y="342071"/>
                </a:moveTo>
                <a:lnTo>
                  <a:pt x="156493" y="406553"/>
                </a:lnTo>
                <a:lnTo>
                  <a:pt x="0" y="0"/>
                </a:lnTo>
                <a:lnTo>
                  <a:pt x="243160" y="342071"/>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437" name="Google Shape;437;p28"/>
          <p:cNvSpPr/>
          <p:nvPr/>
        </p:nvSpPr>
        <p:spPr>
          <a:xfrm rot="-4406895">
            <a:off x="10879052" y="2627354"/>
            <a:ext cx="692798" cy="510610"/>
          </a:xfrm>
          <a:custGeom>
            <a:avLst/>
            <a:gdLst/>
            <a:ahLst/>
            <a:cxnLst/>
            <a:rect l="l" t="t" r="r" b="b"/>
            <a:pathLst>
              <a:path w="692798" h="510610" extrusionOk="0">
                <a:moveTo>
                  <a:pt x="692798" y="224339"/>
                </a:moveTo>
                <a:lnTo>
                  <a:pt x="308036" y="510610"/>
                </a:lnTo>
                <a:lnTo>
                  <a:pt x="64876" y="168539"/>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Tree>
    <p:extLst>
      <p:ext uri="{BB962C8B-B14F-4D97-AF65-F5344CB8AC3E}">
        <p14:creationId xmlns:p14="http://schemas.microsoft.com/office/powerpoint/2010/main" val="1185384739"/>
      </p:ext>
    </p:extLst>
  </p:cSld>
  <p:clrMapOvr>
    <a:masterClrMapping/>
  </p:clrMapOvr>
</p:sldLayout>
</file>

<file path=ppt/slideLayouts/slideLayout286.xml><?xml version="1.0" encoding="utf-8"?>
<p:sldLayout xmlns:a="http://schemas.openxmlformats.org/drawingml/2006/main" xmlns:r="http://schemas.openxmlformats.org/officeDocument/2006/relationships" xmlns:p="http://schemas.openxmlformats.org/presentationml/2006/main" showMasterSp="0" matchingName="Title Slide with Image">
  <p:cSld name="Title Slide with Image">
    <p:bg>
      <p:bgPr>
        <a:solidFill>
          <a:schemeClr val="lt1"/>
        </a:solidFill>
        <a:effectLst/>
      </p:bgPr>
    </p:bg>
    <p:spTree>
      <p:nvGrpSpPr>
        <p:cNvPr id="1" name="Shape 23"/>
        <p:cNvGrpSpPr/>
        <p:nvPr/>
      </p:nvGrpSpPr>
      <p:grpSpPr>
        <a:xfrm>
          <a:off x="0" y="0"/>
          <a:ext cx="0" cy="0"/>
          <a:chOff x="0" y="0"/>
          <a:chExt cx="0" cy="0"/>
        </a:xfrm>
      </p:grpSpPr>
      <p:sp>
        <p:nvSpPr>
          <p:cNvPr id="24" name="Google Shape;24;p2"/>
          <p:cNvSpPr>
            <a:spLocks noGrp="1"/>
          </p:cNvSpPr>
          <p:nvPr>
            <p:ph type="pic" idx="2"/>
          </p:nvPr>
        </p:nvSpPr>
        <p:spPr>
          <a:xfrm>
            <a:off x="86715" y="86714"/>
            <a:ext cx="12018572" cy="6684572"/>
          </a:xfrm>
          <a:prstGeom prst="rect">
            <a:avLst/>
          </a:prstGeom>
          <a:solidFill>
            <a:srgbClr val="D8D8D8"/>
          </a:solidFill>
          <a:ln>
            <a:noFill/>
          </a:ln>
        </p:spPr>
        <p:txBody>
          <a:bodyPr spcFirstLastPara="1" wrap="square" lIns="360000" tIns="360000" rIns="0" bIns="0" anchor="t" anchorCtr="0"/>
          <a:lstStyle>
            <a:lvl1pPr marR="0" lvl="0" algn="l" rtl="0">
              <a:lnSpc>
                <a:spcPct val="90000"/>
              </a:lnSpc>
              <a:spcBef>
                <a:spcPts val="1000"/>
              </a:spcBef>
              <a:spcAft>
                <a:spcPts val="0"/>
              </a:spcAft>
              <a:buClr>
                <a:srgbClr val="3F3F3F"/>
              </a:buClr>
              <a:buSzPts val="1100"/>
              <a:buFont typeface="Arial"/>
              <a:buNone/>
              <a:defRPr sz="1100" b="0" i="1" u="none" strike="noStrike" cap="none">
                <a:solidFill>
                  <a:srgbClr val="3F3F3F"/>
                </a:solidFill>
                <a:latin typeface="Times New Roman"/>
                <a:ea typeface="Times New Roman"/>
                <a:cs typeface="Times New Roman"/>
                <a:sym typeface="Times New Roman"/>
              </a:defRPr>
            </a:lvl1pPr>
            <a:lvl2pPr marR="0" lvl="1"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R="0" lvl="2"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R="0" lvl="3"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R="0" lvl="4"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R="0" lvl="5"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R="0" lvl="6"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R="0" lvl="7"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R="0" lvl="8"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25" name="Google Shape;25;p2"/>
          <p:cNvSpPr txBox="1">
            <a:spLocks noGrp="1"/>
          </p:cNvSpPr>
          <p:nvPr>
            <p:ph type="ctrTitle"/>
          </p:nvPr>
        </p:nvSpPr>
        <p:spPr>
          <a:xfrm>
            <a:off x="0" y="1768422"/>
            <a:ext cx="6840000" cy="2387600"/>
          </a:xfrm>
          <a:prstGeom prst="rect">
            <a:avLst/>
          </a:prstGeom>
          <a:solidFill>
            <a:schemeClr val="dk1">
              <a:alpha val="80000"/>
            </a:schemeClr>
          </a:solidFill>
          <a:ln>
            <a:noFill/>
          </a:ln>
        </p:spPr>
        <p:txBody>
          <a:bodyPr spcFirstLastPara="1" wrap="square" lIns="432000" tIns="0" rIns="432000" bIns="144000" anchor="b" anchorCtr="0"/>
          <a:lstStyle>
            <a:lvl1pPr marR="0" lvl="0" algn="l" rtl="0">
              <a:lnSpc>
                <a:spcPct val="90000"/>
              </a:lnSpc>
              <a:spcBef>
                <a:spcPts val="0"/>
              </a:spcBef>
              <a:spcAft>
                <a:spcPts val="0"/>
              </a:spcAft>
              <a:buClr>
                <a:schemeClr val="lt1"/>
              </a:buClr>
              <a:buSzPts val="4200"/>
              <a:buFont typeface="Economica"/>
              <a:buNone/>
              <a:defRPr sz="4200" b="0" i="0" u="none" strike="noStrike" cap="none">
                <a:solidFill>
                  <a:schemeClr val="lt1"/>
                </a:solidFill>
                <a:latin typeface="Economica"/>
                <a:ea typeface="Economica"/>
                <a:cs typeface="Economica"/>
                <a:sym typeface="Economica"/>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endParaRPr/>
          </a:p>
        </p:txBody>
      </p:sp>
      <p:sp>
        <p:nvSpPr>
          <p:cNvPr id="26" name="Google Shape;26;p2"/>
          <p:cNvSpPr txBox="1">
            <a:spLocks noGrp="1"/>
          </p:cNvSpPr>
          <p:nvPr>
            <p:ph type="subTitle" idx="1"/>
          </p:nvPr>
        </p:nvSpPr>
        <p:spPr>
          <a:xfrm>
            <a:off x="0" y="4153578"/>
            <a:ext cx="6840000" cy="936000"/>
          </a:xfrm>
          <a:prstGeom prst="rect">
            <a:avLst/>
          </a:prstGeom>
          <a:solidFill>
            <a:schemeClr val="dk1">
              <a:alpha val="89803"/>
            </a:schemeClr>
          </a:solidFill>
          <a:ln>
            <a:noFill/>
          </a:ln>
        </p:spPr>
        <p:txBody>
          <a:bodyPr spcFirstLastPara="1" wrap="square" lIns="432000" tIns="144000" rIns="0" bIns="0" anchor="t" anchorCtr="0"/>
          <a:lstStyle>
            <a:lvl1pPr marR="0" lvl="0" algn="l" rtl="0">
              <a:lnSpc>
                <a:spcPct val="90000"/>
              </a:lnSpc>
              <a:spcBef>
                <a:spcPts val="1000"/>
              </a:spcBef>
              <a:spcAft>
                <a:spcPts val="0"/>
              </a:spcAft>
              <a:buClr>
                <a:schemeClr val="lt1"/>
              </a:buClr>
              <a:buSzPts val="2100"/>
              <a:buFont typeface="Arial"/>
              <a:buNone/>
              <a:defRPr sz="2100" b="0" i="0" u="none" strike="noStrike" cap="none">
                <a:solidFill>
                  <a:schemeClr val="lt1"/>
                </a:solidFill>
                <a:latin typeface="Calibri"/>
                <a:ea typeface="Calibri"/>
                <a:cs typeface="Calibri"/>
                <a:sym typeface="Calibri"/>
              </a:defRPr>
            </a:lvl1pPr>
            <a:lvl2pPr marR="0" lvl="1" algn="ctr" rtl="0">
              <a:lnSpc>
                <a:spcPct val="90000"/>
              </a:lnSpc>
              <a:spcBef>
                <a:spcPts val="500"/>
              </a:spcBef>
              <a:spcAft>
                <a:spcPts val="0"/>
              </a:spcAft>
              <a:buClr>
                <a:srgbClr val="3F3F3F"/>
              </a:buClr>
              <a:buSzPts val="2000"/>
              <a:buFont typeface="Arial"/>
              <a:buNone/>
              <a:defRPr sz="2000" b="0" i="0" u="none" strike="noStrike" cap="none">
                <a:solidFill>
                  <a:srgbClr val="3F3F3F"/>
                </a:solidFill>
                <a:latin typeface="Calibri"/>
                <a:ea typeface="Calibri"/>
                <a:cs typeface="Calibri"/>
                <a:sym typeface="Calibri"/>
              </a:defRPr>
            </a:lvl2pPr>
            <a:lvl3pPr marR="0" lvl="2" algn="ctr" rtl="0">
              <a:lnSpc>
                <a:spcPct val="90000"/>
              </a:lnSpc>
              <a:spcBef>
                <a:spcPts val="500"/>
              </a:spcBef>
              <a:spcAft>
                <a:spcPts val="0"/>
              </a:spcAft>
              <a:buClr>
                <a:srgbClr val="3F3F3F"/>
              </a:buClr>
              <a:buSzPts val="1800"/>
              <a:buFont typeface="Arial"/>
              <a:buNone/>
              <a:defRPr sz="1800" b="0" i="0" u="none" strike="noStrike" cap="none">
                <a:solidFill>
                  <a:srgbClr val="3F3F3F"/>
                </a:solidFill>
                <a:latin typeface="Calibri"/>
                <a:ea typeface="Calibri"/>
                <a:cs typeface="Calibri"/>
                <a:sym typeface="Calibri"/>
              </a:defRPr>
            </a:lvl3pPr>
            <a:lvl4pPr marR="0" lvl="3" algn="ctr" rtl="0">
              <a:lnSpc>
                <a:spcPct val="90000"/>
              </a:lnSpc>
              <a:spcBef>
                <a:spcPts val="500"/>
              </a:spcBef>
              <a:spcAft>
                <a:spcPts val="0"/>
              </a:spcAft>
              <a:buClr>
                <a:srgbClr val="3F3F3F"/>
              </a:buClr>
              <a:buSzPts val="1600"/>
              <a:buFont typeface="Arial"/>
              <a:buNone/>
              <a:defRPr sz="1600" b="0" i="0" u="none" strike="noStrike" cap="none">
                <a:solidFill>
                  <a:srgbClr val="3F3F3F"/>
                </a:solidFill>
                <a:latin typeface="Calibri"/>
                <a:ea typeface="Calibri"/>
                <a:cs typeface="Calibri"/>
                <a:sym typeface="Calibri"/>
              </a:defRPr>
            </a:lvl4pPr>
            <a:lvl5pPr marR="0" lvl="4" algn="ctr" rtl="0">
              <a:lnSpc>
                <a:spcPct val="90000"/>
              </a:lnSpc>
              <a:spcBef>
                <a:spcPts val="500"/>
              </a:spcBef>
              <a:spcAft>
                <a:spcPts val="0"/>
              </a:spcAft>
              <a:buClr>
                <a:srgbClr val="3F3F3F"/>
              </a:buClr>
              <a:buSzPts val="1600"/>
              <a:buFont typeface="Arial"/>
              <a:buNone/>
              <a:defRPr sz="1600" b="0" i="0" u="none" strike="noStrike" cap="none">
                <a:solidFill>
                  <a:srgbClr val="3F3F3F"/>
                </a:solidFill>
                <a:latin typeface="Calibri"/>
                <a:ea typeface="Calibri"/>
                <a:cs typeface="Calibri"/>
                <a:sym typeface="Calibri"/>
              </a:defRPr>
            </a:lvl5pPr>
            <a:lvl6pPr marR="0" lvl="5" algn="ctr" rtl="0">
              <a:lnSpc>
                <a:spcPct val="90000"/>
              </a:lnSpc>
              <a:spcBef>
                <a:spcPts val="500"/>
              </a:spcBef>
              <a:spcAft>
                <a:spcPts val="0"/>
              </a:spcAft>
              <a:buClr>
                <a:schemeClr val="dk1"/>
              </a:buClr>
              <a:buSzPts val="1600"/>
              <a:buFont typeface="Arial"/>
              <a:buNone/>
              <a:defRPr sz="1600" b="0" i="0" u="none" strike="noStrike" cap="none">
                <a:solidFill>
                  <a:schemeClr val="dk1"/>
                </a:solidFill>
                <a:latin typeface="Calibri"/>
                <a:ea typeface="Calibri"/>
                <a:cs typeface="Calibri"/>
                <a:sym typeface="Calibri"/>
              </a:defRPr>
            </a:lvl6pPr>
            <a:lvl7pPr marR="0" lvl="6" algn="ctr" rtl="0">
              <a:lnSpc>
                <a:spcPct val="90000"/>
              </a:lnSpc>
              <a:spcBef>
                <a:spcPts val="500"/>
              </a:spcBef>
              <a:spcAft>
                <a:spcPts val="0"/>
              </a:spcAft>
              <a:buClr>
                <a:schemeClr val="dk1"/>
              </a:buClr>
              <a:buSzPts val="1600"/>
              <a:buFont typeface="Arial"/>
              <a:buNone/>
              <a:defRPr sz="1600" b="0" i="0" u="none" strike="noStrike" cap="none">
                <a:solidFill>
                  <a:schemeClr val="dk1"/>
                </a:solidFill>
                <a:latin typeface="Calibri"/>
                <a:ea typeface="Calibri"/>
                <a:cs typeface="Calibri"/>
                <a:sym typeface="Calibri"/>
              </a:defRPr>
            </a:lvl7pPr>
            <a:lvl8pPr marR="0" lvl="7" algn="ctr" rtl="0">
              <a:lnSpc>
                <a:spcPct val="90000"/>
              </a:lnSpc>
              <a:spcBef>
                <a:spcPts val="500"/>
              </a:spcBef>
              <a:spcAft>
                <a:spcPts val="0"/>
              </a:spcAft>
              <a:buClr>
                <a:schemeClr val="dk1"/>
              </a:buClr>
              <a:buSzPts val="1600"/>
              <a:buFont typeface="Arial"/>
              <a:buNone/>
              <a:defRPr sz="1600" b="0" i="0" u="none" strike="noStrike" cap="none">
                <a:solidFill>
                  <a:schemeClr val="dk1"/>
                </a:solidFill>
                <a:latin typeface="Calibri"/>
                <a:ea typeface="Calibri"/>
                <a:cs typeface="Calibri"/>
                <a:sym typeface="Calibri"/>
              </a:defRPr>
            </a:lvl8pPr>
            <a:lvl9pPr marR="0" lvl="8" algn="ctr" rtl="0">
              <a:lnSpc>
                <a:spcPct val="90000"/>
              </a:lnSpc>
              <a:spcBef>
                <a:spcPts val="500"/>
              </a:spcBef>
              <a:spcAft>
                <a:spcPts val="0"/>
              </a:spcAft>
              <a:buClr>
                <a:schemeClr val="dk1"/>
              </a:buClr>
              <a:buSzPts val="1600"/>
              <a:buFont typeface="Arial"/>
              <a:buNone/>
              <a:defRPr sz="1600" b="0" i="0" u="none" strike="noStrike" cap="none">
                <a:solidFill>
                  <a:schemeClr val="dk1"/>
                </a:solidFill>
                <a:latin typeface="Calibri"/>
                <a:ea typeface="Calibri"/>
                <a:cs typeface="Calibri"/>
                <a:sym typeface="Calibri"/>
              </a:defRPr>
            </a:lvl9pPr>
          </a:lstStyle>
          <a:p>
            <a:endParaRPr/>
          </a:p>
        </p:txBody>
      </p:sp>
    </p:spTree>
    <p:extLst>
      <p:ext uri="{BB962C8B-B14F-4D97-AF65-F5344CB8AC3E}">
        <p14:creationId xmlns:p14="http://schemas.microsoft.com/office/powerpoint/2010/main" val="3077014633"/>
      </p:ext>
    </p:extLst>
  </p:cSld>
  <p:clrMapOvr>
    <a:masterClrMapping/>
  </p:clrMapOvr>
</p:sldLayout>
</file>

<file path=ppt/slideLayouts/slideLayout287.xml><?xml version="1.0" encoding="utf-8"?>
<p:sldLayout xmlns:a="http://schemas.openxmlformats.org/drawingml/2006/main" xmlns:r="http://schemas.openxmlformats.org/officeDocument/2006/relationships" xmlns:p="http://schemas.openxmlformats.org/presentationml/2006/main" matchingName="Large Image and Text">
  <p:cSld name="Large Image and Text">
    <p:bg>
      <p:bgPr>
        <a:solidFill>
          <a:schemeClr val="lt1"/>
        </a:solidFill>
        <a:effectLst/>
      </p:bgPr>
    </p:bg>
    <p:spTree>
      <p:nvGrpSpPr>
        <p:cNvPr id="1" name="Shape 27"/>
        <p:cNvGrpSpPr/>
        <p:nvPr/>
      </p:nvGrpSpPr>
      <p:grpSpPr>
        <a:xfrm>
          <a:off x="0" y="0"/>
          <a:ext cx="0" cy="0"/>
          <a:chOff x="0" y="0"/>
          <a:chExt cx="0" cy="0"/>
        </a:xfrm>
      </p:grpSpPr>
      <p:sp>
        <p:nvSpPr>
          <p:cNvPr id="28" name="Google Shape;28;p3"/>
          <p:cNvSpPr txBox="1">
            <a:spLocks noGrp="1"/>
          </p:cNvSpPr>
          <p:nvPr>
            <p:ph type="ctrTitle"/>
          </p:nvPr>
        </p:nvSpPr>
        <p:spPr>
          <a:xfrm>
            <a:off x="84000" y="3517901"/>
            <a:ext cx="6012000" cy="1409700"/>
          </a:xfrm>
          <a:prstGeom prst="rect">
            <a:avLst/>
          </a:prstGeom>
          <a:solidFill>
            <a:schemeClr val="dk1"/>
          </a:solidFill>
          <a:ln>
            <a:noFill/>
          </a:ln>
        </p:spPr>
        <p:txBody>
          <a:bodyPr spcFirstLastPara="1" wrap="square" lIns="288000" tIns="0" rIns="432000" bIns="144000" anchor="b" anchorCtr="0"/>
          <a:lstStyle>
            <a:lvl1pPr marR="0" lvl="0" algn="r" rtl="0">
              <a:lnSpc>
                <a:spcPct val="90000"/>
              </a:lnSpc>
              <a:spcBef>
                <a:spcPts val="0"/>
              </a:spcBef>
              <a:spcAft>
                <a:spcPts val="0"/>
              </a:spcAft>
              <a:buClr>
                <a:schemeClr val="lt1"/>
              </a:buClr>
              <a:buSzPts val="4200"/>
              <a:buFont typeface="Economica"/>
              <a:buNone/>
              <a:defRPr sz="4200" b="0" i="0" u="none" strike="noStrike" cap="none">
                <a:solidFill>
                  <a:schemeClr val="lt1"/>
                </a:solidFill>
                <a:latin typeface="Economica"/>
                <a:ea typeface="Economica"/>
                <a:cs typeface="Economica"/>
                <a:sym typeface="Economica"/>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endParaRPr/>
          </a:p>
        </p:txBody>
      </p:sp>
      <p:sp>
        <p:nvSpPr>
          <p:cNvPr id="29" name="Google Shape;29;p3"/>
          <p:cNvSpPr txBox="1">
            <a:spLocks noGrp="1"/>
          </p:cNvSpPr>
          <p:nvPr>
            <p:ph type="subTitle" idx="1"/>
          </p:nvPr>
        </p:nvSpPr>
        <p:spPr>
          <a:xfrm>
            <a:off x="84000" y="4927600"/>
            <a:ext cx="6012000" cy="1845743"/>
          </a:xfrm>
          <a:prstGeom prst="rect">
            <a:avLst/>
          </a:prstGeom>
          <a:solidFill>
            <a:srgbClr val="262626"/>
          </a:solidFill>
          <a:ln>
            <a:noFill/>
          </a:ln>
        </p:spPr>
        <p:txBody>
          <a:bodyPr spcFirstLastPara="1" wrap="square" lIns="288000" tIns="144000" rIns="432000" bIns="0" anchor="t" anchorCtr="0"/>
          <a:lstStyle>
            <a:lvl1pPr marR="0" lvl="0" algn="r" rtl="0">
              <a:lnSpc>
                <a:spcPct val="90000"/>
              </a:lnSpc>
              <a:spcBef>
                <a:spcPts val="1000"/>
              </a:spcBef>
              <a:spcAft>
                <a:spcPts val="0"/>
              </a:spcAft>
              <a:buClr>
                <a:schemeClr val="lt1"/>
              </a:buClr>
              <a:buSzPts val="2100"/>
              <a:buFont typeface="Arial"/>
              <a:buNone/>
              <a:defRPr sz="2100" b="0" i="0" u="none" strike="noStrike" cap="none">
                <a:solidFill>
                  <a:schemeClr val="lt1"/>
                </a:solidFill>
                <a:latin typeface="Calibri"/>
                <a:ea typeface="Calibri"/>
                <a:cs typeface="Calibri"/>
                <a:sym typeface="Calibri"/>
              </a:defRPr>
            </a:lvl1pPr>
            <a:lvl2pPr marR="0" lvl="1" algn="ctr" rtl="0">
              <a:lnSpc>
                <a:spcPct val="90000"/>
              </a:lnSpc>
              <a:spcBef>
                <a:spcPts val="500"/>
              </a:spcBef>
              <a:spcAft>
                <a:spcPts val="0"/>
              </a:spcAft>
              <a:buClr>
                <a:srgbClr val="3F3F3F"/>
              </a:buClr>
              <a:buSzPts val="2000"/>
              <a:buFont typeface="Arial"/>
              <a:buNone/>
              <a:defRPr sz="2000" b="0" i="0" u="none" strike="noStrike" cap="none">
                <a:solidFill>
                  <a:srgbClr val="3F3F3F"/>
                </a:solidFill>
                <a:latin typeface="Calibri"/>
                <a:ea typeface="Calibri"/>
                <a:cs typeface="Calibri"/>
                <a:sym typeface="Calibri"/>
              </a:defRPr>
            </a:lvl2pPr>
            <a:lvl3pPr marR="0" lvl="2" algn="ctr" rtl="0">
              <a:lnSpc>
                <a:spcPct val="90000"/>
              </a:lnSpc>
              <a:spcBef>
                <a:spcPts val="500"/>
              </a:spcBef>
              <a:spcAft>
                <a:spcPts val="0"/>
              </a:spcAft>
              <a:buClr>
                <a:srgbClr val="3F3F3F"/>
              </a:buClr>
              <a:buSzPts val="1800"/>
              <a:buFont typeface="Arial"/>
              <a:buNone/>
              <a:defRPr sz="1800" b="0" i="0" u="none" strike="noStrike" cap="none">
                <a:solidFill>
                  <a:srgbClr val="3F3F3F"/>
                </a:solidFill>
                <a:latin typeface="Calibri"/>
                <a:ea typeface="Calibri"/>
                <a:cs typeface="Calibri"/>
                <a:sym typeface="Calibri"/>
              </a:defRPr>
            </a:lvl3pPr>
            <a:lvl4pPr marR="0" lvl="3" algn="ctr" rtl="0">
              <a:lnSpc>
                <a:spcPct val="90000"/>
              </a:lnSpc>
              <a:spcBef>
                <a:spcPts val="500"/>
              </a:spcBef>
              <a:spcAft>
                <a:spcPts val="0"/>
              </a:spcAft>
              <a:buClr>
                <a:srgbClr val="3F3F3F"/>
              </a:buClr>
              <a:buSzPts val="1600"/>
              <a:buFont typeface="Arial"/>
              <a:buNone/>
              <a:defRPr sz="1600" b="0" i="0" u="none" strike="noStrike" cap="none">
                <a:solidFill>
                  <a:srgbClr val="3F3F3F"/>
                </a:solidFill>
                <a:latin typeface="Calibri"/>
                <a:ea typeface="Calibri"/>
                <a:cs typeface="Calibri"/>
                <a:sym typeface="Calibri"/>
              </a:defRPr>
            </a:lvl4pPr>
            <a:lvl5pPr marR="0" lvl="4" algn="ctr" rtl="0">
              <a:lnSpc>
                <a:spcPct val="90000"/>
              </a:lnSpc>
              <a:spcBef>
                <a:spcPts val="500"/>
              </a:spcBef>
              <a:spcAft>
                <a:spcPts val="0"/>
              </a:spcAft>
              <a:buClr>
                <a:srgbClr val="3F3F3F"/>
              </a:buClr>
              <a:buSzPts val="1600"/>
              <a:buFont typeface="Arial"/>
              <a:buNone/>
              <a:defRPr sz="1600" b="0" i="0" u="none" strike="noStrike" cap="none">
                <a:solidFill>
                  <a:srgbClr val="3F3F3F"/>
                </a:solidFill>
                <a:latin typeface="Calibri"/>
                <a:ea typeface="Calibri"/>
                <a:cs typeface="Calibri"/>
                <a:sym typeface="Calibri"/>
              </a:defRPr>
            </a:lvl5pPr>
            <a:lvl6pPr marR="0" lvl="5" algn="ctr" rtl="0">
              <a:lnSpc>
                <a:spcPct val="90000"/>
              </a:lnSpc>
              <a:spcBef>
                <a:spcPts val="500"/>
              </a:spcBef>
              <a:spcAft>
                <a:spcPts val="0"/>
              </a:spcAft>
              <a:buClr>
                <a:schemeClr val="dk1"/>
              </a:buClr>
              <a:buSzPts val="1600"/>
              <a:buFont typeface="Arial"/>
              <a:buNone/>
              <a:defRPr sz="1600" b="0" i="0" u="none" strike="noStrike" cap="none">
                <a:solidFill>
                  <a:schemeClr val="dk1"/>
                </a:solidFill>
                <a:latin typeface="Calibri"/>
                <a:ea typeface="Calibri"/>
                <a:cs typeface="Calibri"/>
                <a:sym typeface="Calibri"/>
              </a:defRPr>
            </a:lvl6pPr>
            <a:lvl7pPr marR="0" lvl="6" algn="ctr" rtl="0">
              <a:lnSpc>
                <a:spcPct val="90000"/>
              </a:lnSpc>
              <a:spcBef>
                <a:spcPts val="500"/>
              </a:spcBef>
              <a:spcAft>
                <a:spcPts val="0"/>
              </a:spcAft>
              <a:buClr>
                <a:schemeClr val="dk1"/>
              </a:buClr>
              <a:buSzPts val="1600"/>
              <a:buFont typeface="Arial"/>
              <a:buNone/>
              <a:defRPr sz="1600" b="0" i="0" u="none" strike="noStrike" cap="none">
                <a:solidFill>
                  <a:schemeClr val="dk1"/>
                </a:solidFill>
                <a:latin typeface="Calibri"/>
                <a:ea typeface="Calibri"/>
                <a:cs typeface="Calibri"/>
                <a:sym typeface="Calibri"/>
              </a:defRPr>
            </a:lvl7pPr>
            <a:lvl8pPr marR="0" lvl="7" algn="ctr" rtl="0">
              <a:lnSpc>
                <a:spcPct val="90000"/>
              </a:lnSpc>
              <a:spcBef>
                <a:spcPts val="500"/>
              </a:spcBef>
              <a:spcAft>
                <a:spcPts val="0"/>
              </a:spcAft>
              <a:buClr>
                <a:schemeClr val="dk1"/>
              </a:buClr>
              <a:buSzPts val="1600"/>
              <a:buFont typeface="Arial"/>
              <a:buNone/>
              <a:defRPr sz="1600" b="0" i="0" u="none" strike="noStrike" cap="none">
                <a:solidFill>
                  <a:schemeClr val="dk1"/>
                </a:solidFill>
                <a:latin typeface="Calibri"/>
                <a:ea typeface="Calibri"/>
                <a:cs typeface="Calibri"/>
                <a:sym typeface="Calibri"/>
              </a:defRPr>
            </a:lvl8pPr>
            <a:lvl9pPr marR="0" lvl="8" algn="ctr" rtl="0">
              <a:lnSpc>
                <a:spcPct val="90000"/>
              </a:lnSpc>
              <a:spcBef>
                <a:spcPts val="500"/>
              </a:spcBef>
              <a:spcAft>
                <a:spcPts val="0"/>
              </a:spcAft>
              <a:buClr>
                <a:schemeClr val="dk1"/>
              </a:buClr>
              <a:buSzPts val="1600"/>
              <a:buFont typeface="Arial"/>
              <a:buNone/>
              <a:defRPr sz="1600" b="0" i="0" u="none" strike="noStrike" cap="none">
                <a:solidFill>
                  <a:schemeClr val="dk1"/>
                </a:solidFill>
                <a:latin typeface="Calibri"/>
                <a:ea typeface="Calibri"/>
                <a:cs typeface="Calibri"/>
                <a:sym typeface="Calibri"/>
              </a:defRPr>
            </a:lvl9pPr>
          </a:lstStyle>
          <a:p>
            <a:endParaRPr/>
          </a:p>
        </p:txBody>
      </p:sp>
      <p:sp>
        <p:nvSpPr>
          <p:cNvPr id="30" name="Google Shape;30;p3"/>
          <p:cNvSpPr>
            <a:spLocks noGrp="1"/>
          </p:cNvSpPr>
          <p:nvPr>
            <p:ph type="sldNum" idx="12"/>
          </p:nvPr>
        </p:nvSpPr>
        <p:spPr>
          <a:xfrm>
            <a:off x="11496369" y="6155190"/>
            <a:ext cx="432000" cy="432000"/>
          </a:xfrm>
          <a:prstGeom prst="ellipse">
            <a:avLst/>
          </a:prstGeom>
          <a:noFill/>
          <a:ln w="9525" cap="flat" cmpd="sng">
            <a:solidFill>
              <a:schemeClr val="accent1"/>
            </a:solidFill>
            <a:prstDash val="solid"/>
            <a:round/>
            <a:headEnd type="none" w="sm" len="sm"/>
            <a:tailEnd type="none" w="sm" len="sm"/>
          </a:ln>
        </p:spPr>
        <p:txBody>
          <a:bodyPr spcFirstLastPara="1" wrap="square" lIns="0" tIns="0" rIns="0" bIns="0" anchor="ctr" anchorCtr="0">
            <a:noAutofit/>
          </a:bodyPr>
          <a:lstStyle>
            <a:lvl1pPr marL="0" marR="0" lvl="0" indent="0" algn="ctr" rtl="0">
              <a:spcBef>
                <a:spcPts val="0"/>
              </a:spcBef>
              <a:buNone/>
              <a:defRPr sz="1200" b="1" i="1" u="none" strike="noStrike" cap="none">
                <a:solidFill>
                  <a:schemeClr val="dk1"/>
                </a:solidFill>
                <a:latin typeface="Rockwell"/>
                <a:ea typeface="Rockwell"/>
                <a:cs typeface="Rockwell"/>
                <a:sym typeface="Rockwell"/>
              </a:defRPr>
            </a:lvl1pPr>
            <a:lvl2pPr marL="0" marR="0" lvl="1" indent="0" algn="ctr" rtl="0">
              <a:spcBef>
                <a:spcPts val="0"/>
              </a:spcBef>
              <a:buNone/>
              <a:defRPr sz="1200" b="1" i="1" u="none" strike="noStrike" cap="none">
                <a:solidFill>
                  <a:schemeClr val="dk1"/>
                </a:solidFill>
                <a:latin typeface="Rockwell"/>
                <a:ea typeface="Rockwell"/>
                <a:cs typeface="Rockwell"/>
                <a:sym typeface="Rockwell"/>
              </a:defRPr>
            </a:lvl2pPr>
            <a:lvl3pPr marL="0" marR="0" lvl="2" indent="0" algn="ctr" rtl="0">
              <a:spcBef>
                <a:spcPts val="0"/>
              </a:spcBef>
              <a:buNone/>
              <a:defRPr sz="1200" b="1" i="1" u="none" strike="noStrike" cap="none">
                <a:solidFill>
                  <a:schemeClr val="dk1"/>
                </a:solidFill>
                <a:latin typeface="Rockwell"/>
                <a:ea typeface="Rockwell"/>
                <a:cs typeface="Rockwell"/>
                <a:sym typeface="Rockwell"/>
              </a:defRPr>
            </a:lvl3pPr>
            <a:lvl4pPr marL="0" marR="0" lvl="3" indent="0" algn="ctr" rtl="0">
              <a:spcBef>
                <a:spcPts val="0"/>
              </a:spcBef>
              <a:buNone/>
              <a:defRPr sz="1200" b="1" i="1" u="none" strike="noStrike" cap="none">
                <a:solidFill>
                  <a:schemeClr val="dk1"/>
                </a:solidFill>
                <a:latin typeface="Rockwell"/>
                <a:ea typeface="Rockwell"/>
                <a:cs typeface="Rockwell"/>
                <a:sym typeface="Rockwell"/>
              </a:defRPr>
            </a:lvl4pPr>
            <a:lvl5pPr marL="0" marR="0" lvl="4" indent="0" algn="ctr" rtl="0">
              <a:spcBef>
                <a:spcPts val="0"/>
              </a:spcBef>
              <a:buNone/>
              <a:defRPr sz="1200" b="1" i="1" u="none" strike="noStrike" cap="none">
                <a:solidFill>
                  <a:schemeClr val="dk1"/>
                </a:solidFill>
                <a:latin typeface="Rockwell"/>
                <a:ea typeface="Rockwell"/>
                <a:cs typeface="Rockwell"/>
                <a:sym typeface="Rockwell"/>
              </a:defRPr>
            </a:lvl5pPr>
            <a:lvl6pPr marL="0" marR="0" lvl="5" indent="0" algn="ctr" rtl="0">
              <a:spcBef>
                <a:spcPts val="0"/>
              </a:spcBef>
              <a:buNone/>
              <a:defRPr sz="1200" b="1" i="1" u="none" strike="noStrike" cap="none">
                <a:solidFill>
                  <a:schemeClr val="dk1"/>
                </a:solidFill>
                <a:latin typeface="Rockwell"/>
                <a:ea typeface="Rockwell"/>
                <a:cs typeface="Rockwell"/>
                <a:sym typeface="Rockwell"/>
              </a:defRPr>
            </a:lvl6pPr>
            <a:lvl7pPr marL="0" marR="0" lvl="6" indent="0" algn="ctr" rtl="0">
              <a:spcBef>
                <a:spcPts val="0"/>
              </a:spcBef>
              <a:buNone/>
              <a:defRPr sz="1200" b="1" i="1" u="none" strike="noStrike" cap="none">
                <a:solidFill>
                  <a:schemeClr val="dk1"/>
                </a:solidFill>
                <a:latin typeface="Rockwell"/>
                <a:ea typeface="Rockwell"/>
                <a:cs typeface="Rockwell"/>
                <a:sym typeface="Rockwell"/>
              </a:defRPr>
            </a:lvl7pPr>
            <a:lvl8pPr marL="0" marR="0" lvl="7" indent="0" algn="ctr" rtl="0">
              <a:spcBef>
                <a:spcPts val="0"/>
              </a:spcBef>
              <a:buNone/>
              <a:defRPr sz="1200" b="1" i="1" u="none" strike="noStrike" cap="none">
                <a:solidFill>
                  <a:schemeClr val="dk1"/>
                </a:solidFill>
                <a:latin typeface="Rockwell"/>
                <a:ea typeface="Rockwell"/>
                <a:cs typeface="Rockwell"/>
                <a:sym typeface="Rockwell"/>
              </a:defRPr>
            </a:lvl8pPr>
            <a:lvl9pPr marL="0" marR="0" lvl="8" indent="0" algn="ctr" rtl="0">
              <a:spcBef>
                <a:spcPts val="0"/>
              </a:spcBef>
              <a:buNone/>
              <a:defRPr sz="1200" b="1" i="1" u="none" strike="noStrike" cap="none">
                <a:solidFill>
                  <a:schemeClr val="dk1"/>
                </a:solidFill>
                <a:latin typeface="Rockwell"/>
                <a:ea typeface="Rockwell"/>
                <a:cs typeface="Rockwell"/>
                <a:sym typeface="Rockwell"/>
              </a:defRPr>
            </a:lvl9p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n-US" sz="1200" b="1" i="1" u="none" strike="noStrike" kern="0" cap="none" spc="0" normalizeH="0" baseline="0" noProof="0">
                <a:ln>
                  <a:noFill/>
                </a:ln>
                <a:solidFill>
                  <a:srgbClr val="000000"/>
                </a:solidFill>
                <a:effectLst/>
                <a:uLnTx/>
                <a:uFillTx/>
                <a:latin typeface="Rockwell"/>
                <a:sym typeface="Rockwell"/>
              </a:rPr>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t>‹#›</a:t>
            </a:fld>
            <a:endParaRPr kumimoji="0" sz="1200" b="1" i="1" u="none" strike="noStrike" kern="0" cap="none" spc="0" normalizeH="0" baseline="0" noProof="0">
              <a:ln>
                <a:noFill/>
              </a:ln>
              <a:solidFill>
                <a:srgbClr val="000000"/>
              </a:solidFill>
              <a:effectLst/>
              <a:uLnTx/>
              <a:uFillTx/>
              <a:latin typeface="Rockwell"/>
              <a:sym typeface="Rockwell"/>
            </a:endParaRPr>
          </a:p>
        </p:txBody>
      </p:sp>
      <p:sp>
        <p:nvSpPr>
          <p:cNvPr id="31" name="Google Shape;31;p3"/>
          <p:cNvSpPr txBox="1"/>
          <p:nvPr/>
        </p:nvSpPr>
        <p:spPr>
          <a:xfrm>
            <a:off x="5861957" y="6613071"/>
            <a:ext cx="0" cy="0"/>
          </a:xfrm>
          <a:prstGeom prst="rect">
            <a:avLst/>
          </a:prstGeom>
          <a:noFill/>
          <a:ln>
            <a:noFill/>
          </a:ln>
        </p:spPr>
        <p:txBody>
          <a:bodyPr spcFirstLastPara="1" wrap="square" lIns="0" tIns="0" rIns="0" bIns="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3F3F3F"/>
              </a:solidFill>
              <a:effectLst/>
              <a:uLnTx/>
              <a:uFillTx/>
              <a:latin typeface="Calibri"/>
              <a:ea typeface="Calibri"/>
              <a:cs typeface="Calibri"/>
              <a:sym typeface="Calibri"/>
            </a:endParaRPr>
          </a:p>
        </p:txBody>
      </p:sp>
      <p:sp>
        <p:nvSpPr>
          <p:cNvPr id="32" name="Google Shape;32;p3"/>
          <p:cNvSpPr>
            <a:spLocks noGrp="1"/>
          </p:cNvSpPr>
          <p:nvPr>
            <p:ph type="pic" idx="2"/>
          </p:nvPr>
        </p:nvSpPr>
        <p:spPr>
          <a:xfrm>
            <a:off x="84000" y="86714"/>
            <a:ext cx="6009285" cy="3431187"/>
          </a:xfrm>
          <a:prstGeom prst="rect">
            <a:avLst/>
          </a:prstGeom>
          <a:solidFill>
            <a:srgbClr val="333333"/>
          </a:solidFill>
          <a:ln>
            <a:noFill/>
          </a:ln>
        </p:spPr>
        <p:txBody>
          <a:bodyPr spcFirstLastPara="1" wrap="square" lIns="0" tIns="0" rIns="0" bIns="0" anchor="ctr" anchorCtr="0"/>
          <a:lstStyle>
            <a:lvl1pPr marR="0" lvl="0" algn="ctr" rtl="0">
              <a:lnSpc>
                <a:spcPct val="90000"/>
              </a:lnSpc>
              <a:spcBef>
                <a:spcPts val="1000"/>
              </a:spcBef>
              <a:spcAft>
                <a:spcPts val="0"/>
              </a:spcAft>
              <a:buClr>
                <a:srgbClr val="D8D8D8"/>
              </a:buClr>
              <a:buSzPts val="1100"/>
              <a:buFont typeface="Arial"/>
              <a:buNone/>
              <a:defRPr sz="1100" b="0" i="1" u="none" strike="noStrike" cap="none">
                <a:solidFill>
                  <a:srgbClr val="D8D8D8"/>
                </a:solidFill>
                <a:latin typeface="Times New Roman"/>
                <a:ea typeface="Times New Roman"/>
                <a:cs typeface="Times New Roman"/>
                <a:sym typeface="Times New Roman"/>
              </a:defRPr>
            </a:lvl1pPr>
            <a:lvl2pPr marR="0" lvl="1"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R="0" lvl="2"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R="0" lvl="3"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R="0" lvl="4"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R="0" lvl="5"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R="0" lvl="6"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R="0" lvl="7"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R="0" lvl="8"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3" name="Google Shape;33;p3"/>
          <p:cNvSpPr txBox="1">
            <a:spLocks noGrp="1"/>
          </p:cNvSpPr>
          <p:nvPr>
            <p:ph type="body" idx="3"/>
          </p:nvPr>
        </p:nvSpPr>
        <p:spPr>
          <a:xfrm>
            <a:off x="6464300" y="1152000"/>
            <a:ext cx="5307700" cy="4680000"/>
          </a:xfrm>
          <a:prstGeom prst="rect">
            <a:avLst/>
          </a:prstGeom>
          <a:noFill/>
          <a:ln>
            <a:noFill/>
          </a:ln>
        </p:spPr>
        <p:txBody>
          <a:bodyPr spcFirstLastPara="1" wrap="square" lIns="0" tIns="0" rIns="0" bIns="0" anchor="b" anchorCtr="0"/>
          <a:lstStyle>
            <a:lvl1pPr marL="457200" marR="0" lvl="0" indent="-342900" algn="l" rtl="0">
              <a:lnSpc>
                <a:spcPct val="90000"/>
              </a:lnSpc>
              <a:spcBef>
                <a:spcPts val="1000"/>
              </a:spcBef>
              <a:spcAft>
                <a:spcPts val="0"/>
              </a:spcAft>
              <a:buClr>
                <a:srgbClr val="3F3F3F"/>
              </a:buClr>
              <a:buSzPts val="1800"/>
              <a:buFont typeface="Arial"/>
              <a:buChar char="•"/>
              <a:defRPr sz="18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Tree>
    <p:extLst>
      <p:ext uri="{BB962C8B-B14F-4D97-AF65-F5344CB8AC3E}">
        <p14:creationId xmlns:p14="http://schemas.microsoft.com/office/powerpoint/2010/main" val="524470497"/>
      </p:ext>
    </p:extLst>
  </p:cSld>
  <p:clrMapOvr>
    <a:masterClrMapping/>
  </p:clrMapOvr>
</p:sldLayout>
</file>

<file path=ppt/slideLayouts/slideLayout288.xml><?xml version="1.0" encoding="utf-8"?>
<p:sldLayout xmlns:a="http://schemas.openxmlformats.org/drawingml/2006/main" xmlns:r="http://schemas.openxmlformats.org/officeDocument/2006/relationships" xmlns:p="http://schemas.openxmlformats.org/presentationml/2006/main" matchingName="2_3 x Image Bullets Right">
  <p:cSld name="2_3 x Image Bullets Right">
    <p:spTree>
      <p:nvGrpSpPr>
        <p:cNvPr id="1" name="Shape 34"/>
        <p:cNvGrpSpPr/>
        <p:nvPr/>
      </p:nvGrpSpPr>
      <p:grpSpPr>
        <a:xfrm>
          <a:off x="0" y="0"/>
          <a:ext cx="0" cy="0"/>
          <a:chOff x="0" y="0"/>
          <a:chExt cx="0" cy="0"/>
        </a:xfrm>
      </p:grpSpPr>
      <p:sp>
        <p:nvSpPr>
          <p:cNvPr id="35" name="Google Shape;35;p4"/>
          <p:cNvSpPr/>
          <p:nvPr/>
        </p:nvSpPr>
        <p:spPr>
          <a:xfrm>
            <a:off x="105351" y="86714"/>
            <a:ext cx="6208363" cy="6684572"/>
          </a:xfrm>
          <a:prstGeom prst="rect">
            <a:avLst/>
          </a:prstGeom>
          <a:gradFill>
            <a:gsLst>
              <a:gs pos="0">
                <a:srgbClr val="000000">
                  <a:alpha val="0"/>
                </a:srgbClr>
              </a:gs>
              <a:gs pos="100000">
                <a:srgbClr val="000000">
                  <a:alpha val="30980"/>
                </a:srgbClr>
              </a:gs>
            </a:gsLst>
            <a:lin ang="12600000" scaled="0"/>
          </a:gra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36" name="Google Shape;36;p4"/>
          <p:cNvSpPr>
            <a:spLocks noGrp="1"/>
          </p:cNvSpPr>
          <p:nvPr>
            <p:ph type="pic" idx="2"/>
          </p:nvPr>
        </p:nvSpPr>
        <p:spPr>
          <a:xfrm>
            <a:off x="105351" y="496139"/>
            <a:ext cx="6208364" cy="6275148"/>
          </a:xfrm>
          <a:prstGeom prst="rect">
            <a:avLst/>
          </a:prstGeom>
          <a:solidFill>
            <a:srgbClr val="F2F2F2"/>
          </a:solidFill>
          <a:ln>
            <a:noFill/>
          </a:ln>
        </p:spPr>
        <p:txBody>
          <a:bodyPr spcFirstLastPara="1" wrap="square" lIns="0" tIns="0" rIns="0" bIns="0" anchor="ctr" anchorCtr="0"/>
          <a:lstStyle>
            <a:lvl1pPr marR="0" lvl="0" algn="ctr" rtl="0">
              <a:lnSpc>
                <a:spcPct val="90000"/>
              </a:lnSpc>
              <a:spcBef>
                <a:spcPts val="1000"/>
              </a:spcBef>
              <a:spcAft>
                <a:spcPts val="0"/>
              </a:spcAft>
              <a:buClr>
                <a:srgbClr val="3F3F3F"/>
              </a:buClr>
              <a:buSzPts val="1100"/>
              <a:buFont typeface="Arial"/>
              <a:buNone/>
              <a:defRPr sz="1100" b="0" i="1" u="none" strike="noStrike" cap="none">
                <a:solidFill>
                  <a:srgbClr val="3F3F3F"/>
                </a:solidFill>
                <a:latin typeface="Times New Roman"/>
                <a:ea typeface="Times New Roman"/>
                <a:cs typeface="Times New Roman"/>
                <a:sym typeface="Times New Roman"/>
              </a:defRPr>
            </a:lvl1pPr>
            <a:lvl2pPr marR="0" lvl="1"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R="0" lvl="2"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R="0" lvl="3"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R="0" lvl="4"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R="0" lvl="5"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R="0" lvl="6"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R="0" lvl="7"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R="0" lvl="8"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7" name="Google Shape;37;p4"/>
          <p:cNvSpPr txBox="1">
            <a:spLocks noGrp="1"/>
          </p:cNvSpPr>
          <p:nvPr>
            <p:ph type="title"/>
          </p:nvPr>
        </p:nvSpPr>
        <p:spPr>
          <a:xfrm>
            <a:off x="7068457" y="432000"/>
            <a:ext cx="4703542" cy="432000"/>
          </a:xfrm>
          <a:prstGeom prst="rect">
            <a:avLst/>
          </a:prstGeom>
          <a:noFill/>
          <a:ln>
            <a:noFill/>
          </a:ln>
        </p:spPr>
        <p:txBody>
          <a:bodyPr spcFirstLastPara="1" wrap="square" lIns="0" tIns="0" rIns="0" bIns="0" anchor="ctr" anchorCtr="0"/>
          <a:lstStyle>
            <a:lvl1pPr marR="0" lvl="0" algn="l" rtl="0">
              <a:lnSpc>
                <a:spcPct val="90000"/>
              </a:lnSpc>
              <a:spcBef>
                <a:spcPts val="0"/>
              </a:spcBef>
              <a:spcAft>
                <a:spcPts val="0"/>
              </a:spcAft>
              <a:buClr>
                <a:srgbClr val="3F3F3F"/>
              </a:buClr>
              <a:buSzPts val="4800"/>
              <a:buFont typeface="Economica"/>
              <a:buNone/>
              <a:defRPr sz="4800" b="0" i="0" u="none" strike="noStrike" cap="none">
                <a:solidFill>
                  <a:srgbClr val="3F3F3F"/>
                </a:solidFill>
                <a:latin typeface="Economica"/>
                <a:ea typeface="Economica"/>
                <a:cs typeface="Economica"/>
                <a:sym typeface="Economica"/>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endParaRPr/>
          </a:p>
        </p:txBody>
      </p:sp>
      <p:sp>
        <p:nvSpPr>
          <p:cNvPr id="38" name="Google Shape;38;p4"/>
          <p:cNvSpPr txBox="1">
            <a:spLocks noGrp="1"/>
          </p:cNvSpPr>
          <p:nvPr>
            <p:ph type="ftr" idx="11"/>
          </p:nvPr>
        </p:nvSpPr>
        <p:spPr>
          <a:xfrm>
            <a:off x="431999" y="6188628"/>
            <a:ext cx="8784941" cy="365125"/>
          </a:xfrm>
          <a:prstGeom prst="rect">
            <a:avLst/>
          </a:prstGeom>
          <a:noFill/>
          <a:ln>
            <a:noFill/>
          </a:ln>
        </p:spPr>
        <p:txBody>
          <a:bodyPr spcFirstLastPara="1" wrap="square" lIns="0" tIns="0" rIns="0" bIns="0" anchor="ctr" anchorCtr="0"/>
          <a:lstStyle>
            <a:lvl1pPr marR="0" lvl="0" algn="l" rtl="0">
              <a:spcBef>
                <a:spcPts val="0"/>
              </a:spcBef>
              <a:spcAft>
                <a:spcPts val="0"/>
              </a:spcAft>
              <a:buSzPts val="1400"/>
              <a:buNone/>
              <a:defRPr sz="1200" b="0" i="0" u="none" strike="noStrike" cap="none">
                <a:solidFill>
                  <a:srgbClr val="3F3F3F"/>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200" b="0" i="0" u="none" strike="noStrike" kern="0" cap="none" spc="0" normalizeH="0" baseline="0" noProof="0">
              <a:ln>
                <a:noFill/>
              </a:ln>
              <a:solidFill>
                <a:srgbClr val="3F3F3F"/>
              </a:solidFill>
              <a:effectLst/>
              <a:uLnTx/>
              <a:uFillTx/>
              <a:latin typeface="Calibri"/>
              <a:cs typeface="Calibri"/>
              <a:sym typeface="Calibri"/>
            </a:endParaRPr>
          </a:p>
        </p:txBody>
      </p:sp>
      <p:sp>
        <p:nvSpPr>
          <p:cNvPr id="39" name="Google Shape;39;p4"/>
          <p:cNvSpPr txBox="1">
            <a:spLocks noGrp="1"/>
          </p:cNvSpPr>
          <p:nvPr>
            <p:ph type="body" idx="1"/>
          </p:nvPr>
        </p:nvSpPr>
        <p:spPr>
          <a:xfrm>
            <a:off x="8768283" y="3582825"/>
            <a:ext cx="3002400" cy="720000"/>
          </a:xfrm>
          <a:prstGeom prst="rect">
            <a:avLst/>
          </a:prstGeom>
          <a:noFill/>
          <a:ln>
            <a:noFill/>
          </a:ln>
        </p:spPr>
        <p:txBody>
          <a:bodyPr spcFirstLastPara="1" wrap="square" lIns="0" tIns="0" rIns="0" bIns="0" anchor="t" anchorCtr="0"/>
          <a:lstStyle>
            <a:lvl1pPr marL="457200" marR="0" lvl="0" indent="-228600" algn="l" rtl="0">
              <a:lnSpc>
                <a:spcPct val="90000"/>
              </a:lnSpc>
              <a:spcBef>
                <a:spcPts val="1000"/>
              </a:spcBef>
              <a:spcAft>
                <a:spcPts val="0"/>
              </a:spcAft>
              <a:buClr>
                <a:srgbClr val="3F3F3F"/>
              </a:buClr>
              <a:buSzPts val="1600"/>
              <a:buFont typeface="Arial"/>
              <a:buNone/>
              <a:defRPr sz="16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40" name="Google Shape;40;p4"/>
          <p:cNvSpPr txBox="1">
            <a:spLocks noGrp="1"/>
          </p:cNvSpPr>
          <p:nvPr>
            <p:ph type="body" idx="3"/>
          </p:nvPr>
        </p:nvSpPr>
        <p:spPr>
          <a:xfrm>
            <a:off x="8768283" y="5147461"/>
            <a:ext cx="3002400" cy="720000"/>
          </a:xfrm>
          <a:prstGeom prst="rect">
            <a:avLst/>
          </a:prstGeom>
          <a:noFill/>
          <a:ln>
            <a:noFill/>
          </a:ln>
        </p:spPr>
        <p:txBody>
          <a:bodyPr spcFirstLastPara="1" wrap="square" lIns="0" tIns="0" rIns="0" bIns="0" anchor="t" anchorCtr="0"/>
          <a:lstStyle>
            <a:lvl1pPr marL="457200" marR="0" lvl="0" indent="-228600" algn="l" rtl="0">
              <a:lnSpc>
                <a:spcPct val="90000"/>
              </a:lnSpc>
              <a:spcBef>
                <a:spcPts val="1000"/>
              </a:spcBef>
              <a:spcAft>
                <a:spcPts val="0"/>
              </a:spcAft>
              <a:buClr>
                <a:srgbClr val="3F3F3F"/>
              </a:buClr>
              <a:buSzPts val="1600"/>
              <a:buFont typeface="Arial"/>
              <a:buNone/>
              <a:defRPr sz="16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41" name="Google Shape;41;p4"/>
          <p:cNvSpPr txBox="1">
            <a:spLocks noGrp="1"/>
          </p:cNvSpPr>
          <p:nvPr>
            <p:ph type="body" idx="4"/>
          </p:nvPr>
        </p:nvSpPr>
        <p:spPr>
          <a:xfrm>
            <a:off x="8768283" y="1369128"/>
            <a:ext cx="3002400" cy="432000"/>
          </a:xfrm>
          <a:prstGeom prst="rect">
            <a:avLst/>
          </a:prstGeom>
          <a:noFill/>
          <a:ln>
            <a:noFill/>
          </a:ln>
        </p:spPr>
        <p:txBody>
          <a:bodyPr spcFirstLastPara="1" wrap="square" lIns="0" tIns="0" rIns="0" bIns="0" anchor="t" anchorCtr="0"/>
          <a:lstStyle>
            <a:lvl1pPr marL="457200" marR="0" lvl="0" indent="-228600" algn="l" rtl="0">
              <a:lnSpc>
                <a:spcPct val="90000"/>
              </a:lnSpc>
              <a:spcBef>
                <a:spcPts val="1000"/>
              </a:spcBef>
              <a:spcAft>
                <a:spcPts val="0"/>
              </a:spcAft>
              <a:buClr>
                <a:srgbClr val="3F3F3F"/>
              </a:buClr>
              <a:buSzPts val="1800"/>
              <a:buFont typeface="Arial"/>
              <a:buNone/>
              <a:defRPr sz="1800" b="1" i="0" u="none" strike="noStrike" cap="none">
                <a:solidFill>
                  <a:srgbClr val="3F3F3F"/>
                </a:solidFill>
                <a:latin typeface="Rockwell"/>
                <a:ea typeface="Rockwell"/>
                <a:cs typeface="Rockwell"/>
                <a:sym typeface="Rockwell"/>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42" name="Google Shape;42;p4"/>
          <p:cNvSpPr txBox="1">
            <a:spLocks noGrp="1"/>
          </p:cNvSpPr>
          <p:nvPr>
            <p:ph type="body" idx="5"/>
          </p:nvPr>
        </p:nvSpPr>
        <p:spPr>
          <a:xfrm>
            <a:off x="8768283" y="2933764"/>
            <a:ext cx="3002400" cy="432000"/>
          </a:xfrm>
          <a:prstGeom prst="rect">
            <a:avLst/>
          </a:prstGeom>
          <a:noFill/>
          <a:ln>
            <a:noFill/>
          </a:ln>
        </p:spPr>
        <p:txBody>
          <a:bodyPr spcFirstLastPara="1" wrap="square" lIns="0" tIns="0" rIns="0" bIns="0" anchor="t" anchorCtr="0"/>
          <a:lstStyle>
            <a:lvl1pPr marL="457200" marR="0" lvl="0" indent="-228600" algn="l" rtl="0">
              <a:lnSpc>
                <a:spcPct val="90000"/>
              </a:lnSpc>
              <a:spcBef>
                <a:spcPts val="1000"/>
              </a:spcBef>
              <a:spcAft>
                <a:spcPts val="0"/>
              </a:spcAft>
              <a:buClr>
                <a:srgbClr val="3F3F3F"/>
              </a:buClr>
              <a:buSzPts val="1800"/>
              <a:buFont typeface="Arial"/>
              <a:buNone/>
              <a:defRPr sz="1800" b="1" i="0" u="none" strike="noStrike" cap="none">
                <a:solidFill>
                  <a:srgbClr val="3F3F3F"/>
                </a:solidFill>
                <a:latin typeface="Rockwell"/>
                <a:ea typeface="Rockwell"/>
                <a:cs typeface="Rockwell"/>
                <a:sym typeface="Rockwell"/>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43" name="Google Shape;43;p4"/>
          <p:cNvSpPr txBox="1">
            <a:spLocks noGrp="1"/>
          </p:cNvSpPr>
          <p:nvPr>
            <p:ph type="body" idx="6"/>
          </p:nvPr>
        </p:nvSpPr>
        <p:spPr>
          <a:xfrm>
            <a:off x="8768283" y="4498400"/>
            <a:ext cx="3002400" cy="432000"/>
          </a:xfrm>
          <a:prstGeom prst="rect">
            <a:avLst/>
          </a:prstGeom>
          <a:noFill/>
          <a:ln>
            <a:noFill/>
          </a:ln>
        </p:spPr>
        <p:txBody>
          <a:bodyPr spcFirstLastPara="1" wrap="square" lIns="0" tIns="0" rIns="0" bIns="0" anchor="t" anchorCtr="0"/>
          <a:lstStyle>
            <a:lvl1pPr marL="457200" marR="0" lvl="0" indent="-228600" algn="l" rtl="0">
              <a:lnSpc>
                <a:spcPct val="90000"/>
              </a:lnSpc>
              <a:spcBef>
                <a:spcPts val="1000"/>
              </a:spcBef>
              <a:spcAft>
                <a:spcPts val="0"/>
              </a:spcAft>
              <a:buClr>
                <a:srgbClr val="3F3F3F"/>
              </a:buClr>
              <a:buSzPts val="1800"/>
              <a:buFont typeface="Arial"/>
              <a:buNone/>
              <a:defRPr sz="1800" b="1" i="0" u="none" strike="noStrike" cap="none">
                <a:solidFill>
                  <a:srgbClr val="3F3F3F"/>
                </a:solidFill>
                <a:latin typeface="Rockwell"/>
                <a:ea typeface="Rockwell"/>
                <a:cs typeface="Rockwell"/>
                <a:sym typeface="Rockwell"/>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44" name="Google Shape;44;p4"/>
          <p:cNvSpPr txBox="1">
            <a:spLocks noGrp="1"/>
          </p:cNvSpPr>
          <p:nvPr>
            <p:ph type="body" idx="7"/>
          </p:nvPr>
        </p:nvSpPr>
        <p:spPr>
          <a:xfrm>
            <a:off x="8768283" y="1975094"/>
            <a:ext cx="3002400" cy="720000"/>
          </a:xfrm>
          <a:prstGeom prst="rect">
            <a:avLst/>
          </a:prstGeom>
          <a:noFill/>
          <a:ln>
            <a:noFill/>
          </a:ln>
        </p:spPr>
        <p:txBody>
          <a:bodyPr spcFirstLastPara="1" wrap="square" lIns="0" tIns="0" rIns="0" bIns="0" anchor="t" anchorCtr="0"/>
          <a:lstStyle>
            <a:lvl1pPr marL="457200" marR="0" lvl="0" indent="-228600" algn="l" rtl="0">
              <a:lnSpc>
                <a:spcPct val="90000"/>
              </a:lnSpc>
              <a:spcBef>
                <a:spcPts val="1000"/>
              </a:spcBef>
              <a:spcAft>
                <a:spcPts val="0"/>
              </a:spcAft>
              <a:buClr>
                <a:srgbClr val="3F3F3F"/>
              </a:buClr>
              <a:buSzPts val="1600"/>
              <a:buFont typeface="Arial"/>
              <a:buNone/>
              <a:defRPr sz="16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45" name="Google Shape;45;p4"/>
          <p:cNvSpPr/>
          <p:nvPr/>
        </p:nvSpPr>
        <p:spPr>
          <a:xfrm rot="1361022">
            <a:off x="11394972" y="6053793"/>
            <a:ext cx="634795" cy="634795"/>
          </a:xfrm>
          <a:prstGeom prst="octagon">
            <a:avLst>
              <a:gd name="adj" fmla="val 29289"/>
            </a:avLst>
          </a:prstGeom>
          <a:noFill/>
          <a:ln w="9525" cap="flat" cmpd="sng">
            <a:solidFill>
              <a:srgbClr val="D8D8D8"/>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46" name="Google Shape;46;p4"/>
          <p:cNvSpPr/>
          <p:nvPr/>
        </p:nvSpPr>
        <p:spPr>
          <a:xfrm>
            <a:off x="11533871" y="6185902"/>
            <a:ext cx="73515" cy="73515"/>
          </a:xfrm>
          <a:prstGeom prst="ellipse">
            <a:avLst/>
          </a:prstGeom>
          <a:solidFill>
            <a:srgbClr val="C1DF87"/>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9ACB39"/>
              </a:solidFill>
              <a:effectLst/>
              <a:uLnTx/>
              <a:uFillTx/>
              <a:latin typeface="Calibri"/>
              <a:ea typeface="Calibri"/>
              <a:cs typeface="Calibri"/>
              <a:sym typeface="Calibri"/>
            </a:endParaRPr>
          </a:p>
        </p:txBody>
      </p:sp>
      <p:sp>
        <p:nvSpPr>
          <p:cNvPr id="47" name="Google Shape;47;p4"/>
          <p:cNvSpPr/>
          <p:nvPr/>
        </p:nvSpPr>
        <p:spPr>
          <a:xfrm>
            <a:off x="11892084" y="6561525"/>
            <a:ext cx="100439" cy="100439"/>
          </a:xfrm>
          <a:prstGeom prst="ellipse">
            <a:avLst/>
          </a:prstGeom>
          <a:solidFill>
            <a:srgbClr val="749A28"/>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48" name="Google Shape;48;p4"/>
          <p:cNvSpPr/>
          <p:nvPr/>
        </p:nvSpPr>
        <p:spPr>
          <a:xfrm>
            <a:off x="11342875" y="5990144"/>
            <a:ext cx="260512" cy="260512"/>
          </a:xfrm>
          <a:prstGeom prst="ellipse">
            <a:avLst/>
          </a:prstGeom>
          <a:noFill/>
          <a:ln w="9525" cap="flat" cmpd="sng">
            <a:solidFill>
              <a:srgbClr val="D8D8D8"/>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9ACB39"/>
              </a:solidFill>
              <a:effectLst/>
              <a:uLnTx/>
              <a:uFillTx/>
              <a:latin typeface="Calibri"/>
              <a:ea typeface="Calibri"/>
              <a:cs typeface="Calibri"/>
              <a:sym typeface="Calibri"/>
            </a:endParaRPr>
          </a:p>
        </p:txBody>
      </p:sp>
      <p:sp>
        <p:nvSpPr>
          <p:cNvPr id="49" name="Google Shape;49;p4"/>
          <p:cNvSpPr>
            <a:spLocks noGrp="1"/>
          </p:cNvSpPr>
          <p:nvPr>
            <p:ph type="sldNum" idx="12"/>
          </p:nvPr>
        </p:nvSpPr>
        <p:spPr>
          <a:xfrm>
            <a:off x="11496369" y="6155190"/>
            <a:ext cx="432000" cy="432000"/>
          </a:xfrm>
          <a:prstGeom prst="ellipse">
            <a:avLst/>
          </a:prstGeom>
          <a:noFill/>
          <a:ln w="9525" cap="flat" cmpd="sng">
            <a:solidFill>
              <a:schemeClr val="accent1"/>
            </a:solidFill>
            <a:prstDash val="solid"/>
            <a:round/>
            <a:headEnd type="none" w="sm" len="sm"/>
            <a:tailEnd type="none" w="sm" len="sm"/>
          </a:ln>
        </p:spPr>
        <p:txBody>
          <a:bodyPr spcFirstLastPara="1" wrap="square" lIns="0" tIns="0" rIns="0" bIns="0" anchor="ctr" anchorCtr="0">
            <a:noAutofit/>
          </a:bodyPr>
          <a:lstStyle>
            <a:lvl1pPr marL="0" marR="0" lvl="0" indent="0" algn="ctr" rtl="0">
              <a:spcBef>
                <a:spcPts val="0"/>
              </a:spcBef>
              <a:buNone/>
              <a:defRPr sz="1200" b="1" i="1" u="none" strike="noStrike" cap="none">
                <a:solidFill>
                  <a:schemeClr val="dk1"/>
                </a:solidFill>
                <a:latin typeface="Rockwell"/>
                <a:ea typeface="Rockwell"/>
                <a:cs typeface="Rockwell"/>
                <a:sym typeface="Rockwell"/>
              </a:defRPr>
            </a:lvl1pPr>
            <a:lvl2pPr marL="0" marR="0" lvl="1" indent="0" algn="ctr" rtl="0">
              <a:spcBef>
                <a:spcPts val="0"/>
              </a:spcBef>
              <a:buNone/>
              <a:defRPr sz="1200" b="1" i="1" u="none" strike="noStrike" cap="none">
                <a:solidFill>
                  <a:schemeClr val="dk1"/>
                </a:solidFill>
                <a:latin typeface="Rockwell"/>
                <a:ea typeface="Rockwell"/>
                <a:cs typeface="Rockwell"/>
                <a:sym typeface="Rockwell"/>
              </a:defRPr>
            </a:lvl2pPr>
            <a:lvl3pPr marL="0" marR="0" lvl="2" indent="0" algn="ctr" rtl="0">
              <a:spcBef>
                <a:spcPts val="0"/>
              </a:spcBef>
              <a:buNone/>
              <a:defRPr sz="1200" b="1" i="1" u="none" strike="noStrike" cap="none">
                <a:solidFill>
                  <a:schemeClr val="dk1"/>
                </a:solidFill>
                <a:latin typeface="Rockwell"/>
                <a:ea typeface="Rockwell"/>
                <a:cs typeface="Rockwell"/>
                <a:sym typeface="Rockwell"/>
              </a:defRPr>
            </a:lvl3pPr>
            <a:lvl4pPr marL="0" marR="0" lvl="3" indent="0" algn="ctr" rtl="0">
              <a:spcBef>
                <a:spcPts val="0"/>
              </a:spcBef>
              <a:buNone/>
              <a:defRPr sz="1200" b="1" i="1" u="none" strike="noStrike" cap="none">
                <a:solidFill>
                  <a:schemeClr val="dk1"/>
                </a:solidFill>
                <a:latin typeface="Rockwell"/>
                <a:ea typeface="Rockwell"/>
                <a:cs typeface="Rockwell"/>
                <a:sym typeface="Rockwell"/>
              </a:defRPr>
            </a:lvl4pPr>
            <a:lvl5pPr marL="0" marR="0" lvl="4" indent="0" algn="ctr" rtl="0">
              <a:spcBef>
                <a:spcPts val="0"/>
              </a:spcBef>
              <a:buNone/>
              <a:defRPr sz="1200" b="1" i="1" u="none" strike="noStrike" cap="none">
                <a:solidFill>
                  <a:schemeClr val="dk1"/>
                </a:solidFill>
                <a:latin typeface="Rockwell"/>
                <a:ea typeface="Rockwell"/>
                <a:cs typeface="Rockwell"/>
                <a:sym typeface="Rockwell"/>
              </a:defRPr>
            </a:lvl5pPr>
            <a:lvl6pPr marL="0" marR="0" lvl="5" indent="0" algn="ctr" rtl="0">
              <a:spcBef>
                <a:spcPts val="0"/>
              </a:spcBef>
              <a:buNone/>
              <a:defRPr sz="1200" b="1" i="1" u="none" strike="noStrike" cap="none">
                <a:solidFill>
                  <a:schemeClr val="dk1"/>
                </a:solidFill>
                <a:latin typeface="Rockwell"/>
                <a:ea typeface="Rockwell"/>
                <a:cs typeface="Rockwell"/>
                <a:sym typeface="Rockwell"/>
              </a:defRPr>
            </a:lvl6pPr>
            <a:lvl7pPr marL="0" marR="0" lvl="6" indent="0" algn="ctr" rtl="0">
              <a:spcBef>
                <a:spcPts val="0"/>
              </a:spcBef>
              <a:buNone/>
              <a:defRPr sz="1200" b="1" i="1" u="none" strike="noStrike" cap="none">
                <a:solidFill>
                  <a:schemeClr val="dk1"/>
                </a:solidFill>
                <a:latin typeface="Rockwell"/>
                <a:ea typeface="Rockwell"/>
                <a:cs typeface="Rockwell"/>
                <a:sym typeface="Rockwell"/>
              </a:defRPr>
            </a:lvl7pPr>
            <a:lvl8pPr marL="0" marR="0" lvl="7" indent="0" algn="ctr" rtl="0">
              <a:spcBef>
                <a:spcPts val="0"/>
              </a:spcBef>
              <a:buNone/>
              <a:defRPr sz="1200" b="1" i="1" u="none" strike="noStrike" cap="none">
                <a:solidFill>
                  <a:schemeClr val="dk1"/>
                </a:solidFill>
                <a:latin typeface="Rockwell"/>
                <a:ea typeface="Rockwell"/>
                <a:cs typeface="Rockwell"/>
                <a:sym typeface="Rockwell"/>
              </a:defRPr>
            </a:lvl8pPr>
            <a:lvl9pPr marL="0" marR="0" lvl="8" indent="0" algn="ctr" rtl="0">
              <a:spcBef>
                <a:spcPts val="0"/>
              </a:spcBef>
              <a:buNone/>
              <a:defRPr sz="1200" b="1" i="1" u="none" strike="noStrike" cap="none">
                <a:solidFill>
                  <a:schemeClr val="dk1"/>
                </a:solidFill>
                <a:latin typeface="Rockwell"/>
                <a:ea typeface="Rockwell"/>
                <a:cs typeface="Rockwell"/>
                <a:sym typeface="Rockwell"/>
              </a:defRPr>
            </a:lvl9p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n-US" sz="1200" b="1" i="1" u="none" strike="noStrike" kern="0" cap="none" spc="0" normalizeH="0" baseline="0" noProof="0">
                <a:ln>
                  <a:noFill/>
                </a:ln>
                <a:solidFill>
                  <a:srgbClr val="000000"/>
                </a:solidFill>
                <a:effectLst/>
                <a:uLnTx/>
                <a:uFillTx/>
                <a:latin typeface="Rockwell"/>
                <a:sym typeface="Rockwell"/>
              </a:rPr>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t>‹#›</a:t>
            </a:fld>
            <a:endParaRPr kumimoji="0" sz="1200" b="1" i="1" u="none" strike="noStrike" kern="0" cap="none" spc="0" normalizeH="0" baseline="0" noProof="0">
              <a:ln>
                <a:noFill/>
              </a:ln>
              <a:solidFill>
                <a:srgbClr val="000000"/>
              </a:solidFill>
              <a:effectLst/>
              <a:uLnTx/>
              <a:uFillTx/>
              <a:latin typeface="Rockwell"/>
              <a:sym typeface="Rockwell"/>
            </a:endParaRPr>
          </a:p>
        </p:txBody>
      </p:sp>
      <p:grpSp>
        <p:nvGrpSpPr>
          <p:cNvPr id="50" name="Google Shape;50;p4"/>
          <p:cNvGrpSpPr/>
          <p:nvPr/>
        </p:nvGrpSpPr>
        <p:grpSpPr>
          <a:xfrm>
            <a:off x="1736976" y="2054263"/>
            <a:ext cx="3262417" cy="3252920"/>
            <a:chOff x="1736976" y="2054263"/>
            <a:chExt cx="3262417" cy="3252920"/>
          </a:xfrm>
        </p:grpSpPr>
        <p:sp>
          <p:nvSpPr>
            <p:cNvPr id="51" name="Google Shape;51;p4"/>
            <p:cNvSpPr/>
            <p:nvPr/>
          </p:nvSpPr>
          <p:spPr>
            <a:xfrm rot="4308689">
              <a:off x="2464728" y="2678543"/>
              <a:ext cx="1980696" cy="2066510"/>
            </a:xfrm>
            <a:custGeom>
              <a:avLst/>
              <a:gdLst/>
              <a:ahLst/>
              <a:cxnLst/>
              <a:rect l="l" t="t" r="r" b="b"/>
              <a:pathLst>
                <a:path w="1980696" h="2066510" extrusionOk="0">
                  <a:moveTo>
                    <a:pt x="0" y="2066510"/>
                  </a:moveTo>
                  <a:lnTo>
                    <a:pt x="1138078" y="0"/>
                  </a:lnTo>
                  <a:lnTo>
                    <a:pt x="1980696" y="1530016"/>
                  </a:lnTo>
                  <a:lnTo>
                    <a:pt x="1459417" y="2066510"/>
                  </a:lnTo>
                  <a:close/>
                </a:path>
              </a:pathLst>
            </a:custGeom>
            <a:noFill/>
            <a:ln w="12700" cap="flat" cmpd="sng">
              <a:solidFill>
                <a:schemeClr val="lt1"/>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52" name="Google Shape;52;p4"/>
            <p:cNvSpPr/>
            <p:nvPr/>
          </p:nvSpPr>
          <p:spPr>
            <a:xfrm rot="-7769131">
              <a:off x="2730967" y="5004791"/>
              <a:ext cx="346713" cy="206124"/>
            </a:xfrm>
            <a:custGeom>
              <a:avLst/>
              <a:gdLst/>
              <a:ahLst/>
              <a:cxnLst/>
              <a:rect l="l" t="t" r="r" b="b"/>
              <a:pathLst>
                <a:path w="346713" h="206124" extrusionOk="0">
                  <a:moveTo>
                    <a:pt x="346713" y="206124"/>
                  </a:moveTo>
                  <a:lnTo>
                    <a:pt x="0" y="206124"/>
                  </a:lnTo>
                  <a:lnTo>
                    <a:pt x="86666" y="0"/>
                  </a:lnTo>
                  <a:lnTo>
                    <a:pt x="346713" y="206124"/>
                  </a:lnTo>
                  <a:close/>
                </a:path>
              </a:pathLst>
            </a:custGeom>
            <a:noFill/>
            <a:ln w="12700" cap="flat" cmpd="sng">
              <a:solidFill>
                <a:schemeClr val="lt1"/>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53" name="Google Shape;53;p4"/>
            <p:cNvSpPr/>
            <p:nvPr/>
          </p:nvSpPr>
          <p:spPr>
            <a:xfrm rot="-9168920">
              <a:off x="2802151" y="4740752"/>
              <a:ext cx="710669" cy="335543"/>
            </a:xfrm>
            <a:custGeom>
              <a:avLst/>
              <a:gdLst/>
              <a:ahLst/>
              <a:cxnLst/>
              <a:rect l="l" t="t" r="r" b="b"/>
              <a:pathLst>
                <a:path w="710669" h="335543" extrusionOk="0">
                  <a:moveTo>
                    <a:pt x="710669" y="176660"/>
                  </a:moveTo>
                  <a:lnTo>
                    <a:pt x="0" y="335543"/>
                  </a:lnTo>
                  <a:lnTo>
                    <a:pt x="141082" y="0"/>
                  </a:lnTo>
                  <a:lnTo>
                    <a:pt x="487795" y="0"/>
                  </a:lnTo>
                  <a:lnTo>
                    <a:pt x="710669" y="176660"/>
                  </a:lnTo>
                  <a:close/>
                </a:path>
              </a:pathLst>
            </a:custGeom>
            <a:noFill/>
            <a:ln w="12700" cap="flat" cmpd="sng">
              <a:solidFill>
                <a:schemeClr val="lt1"/>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54" name="Google Shape;54;p4"/>
            <p:cNvSpPr/>
            <p:nvPr/>
          </p:nvSpPr>
          <p:spPr>
            <a:xfrm rot="4308689">
              <a:off x="2058980" y="2102772"/>
              <a:ext cx="1246227" cy="1580187"/>
            </a:xfrm>
            <a:custGeom>
              <a:avLst/>
              <a:gdLst/>
              <a:ahLst/>
              <a:cxnLst/>
              <a:rect l="l" t="t" r="r" b="b"/>
              <a:pathLst>
                <a:path w="1246227" h="1580187" extrusionOk="0">
                  <a:moveTo>
                    <a:pt x="0" y="1580187"/>
                  </a:moveTo>
                  <a:lnTo>
                    <a:pt x="1168783" y="0"/>
                  </a:lnTo>
                  <a:lnTo>
                    <a:pt x="1246227" y="105569"/>
                  </a:lnTo>
                  <a:lnTo>
                    <a:pt x="358471" y="1574380"/>
                  </a:lnTo>
                  <a:lnTo>
                    <a:pt x="0" y="1580187"/>
                  </a:lnTo>
                  <a:close/>
                </a:path>
              </a:pathLst>
            </a:custGeom>
            <a:noFill/>
            <a:ln w="12700" cap="flat" cmpd="sng">
              <a:solidFill>
                <a:schemeClr val="lt1"/>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55" name="Google Shape;55;p4"/>
            <p:cNvSpPr/>
            <p:nvPr/>
          </p:nvSpPr>
          <p:spPr>
            <a:xfrm rot="-4406895">
              <a:off x="4648324" y="3873318"/>
              <a:ext cx="243160" cy="406553"/>
            </a:xfrm>
            <a:custGeom>
              <a:avLst/>
              <a:gdLst/>
              <a:ahLst/>
              <a:cxnLst/>
              <a:rect l="l" t="t" r="r" b="b"/>
              <a:pathLst>
                <a:path w="243160" h="406553" extrusionOk="0">
                  <a:moveTo>
                    <a:pt x="243160" y="342071"/>
                  </a:moveTo>
                  <a:lnTo>
                    <a:pt x="156493" y="406553"/>
                  </a:lnTo>
                  <a:lnTo>
                    <a:pt x="0" y="0"/>
                  </a:lnTo>
                  <a:lnTo>
                    <a:pt x="243160" y="342071"/>
                  </a:lnTo>
                  <a:close/>
                </a:path>
              </a:pathLst>
            </a:custGeom>
            <a:noFill/>
            <a:ln w="12700" cap="flat" cmpd="sng">
              <a:solidFill>
                <a:schemeClr val="lt1"/>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56" name="Google Shape;56;p4"/>
            <p:cNvSpPr/>
            <p:nvPr/>
          </p:nvSpPr>
          <p:spPr>
            <a:xfrm rot="-4406895">
              <a:off x="4152588" y="3654247"/>
              <a:ext cx="692798" cy="510610"/>
            </a:xfrm>
            <a:custGeom>
              <a:avLst/>
              <a:gdLst/>
              <a:ahLst/>
              <a:cxnLst/>
              <a:rect l="l" t="t" r="r" b="b"/>
              <a:pathLst>
                <a:path w="692798" h="510610" extrusionOk="0">
                  <a:moveTo>
                    <a:pt x="692798" y="224339"/>
                  </a:moveTo>
                  <a:lnTo>
                    <a:pt x="308036" y="510610"/>
                  </a:lnTo>
                  <a:lnTo>
                    <a:pt x="64876" y="168539"/>
                  </a:lnTo>
                  <a:lnTo>
                    <a:pt x="0" y="0"/>
                  </a:lnTo>
                  <a:lnTo>
                    <a:pt x="692798" y="224339"/>
                  </a:lnTo>
                  <a:close/>
                </a:path>
              </a:pathLst>
            </a:custGeom>
            <a:noFill/>
            <a:ln w="12700" cap="flat" cmpd="sng">
              <a:solidFill>
                <a:schemeClr val="lt1"/>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57" name="Google Shape;57;p4"/>
            <p:cNvSpPr/>
            <p:nvPr/>
          </p:nvSpPr>
          <p:spPr>
            <a:xfrm rot="4308689">
              <a:off x="3831248" y="2441608"/>
              <a:ext cx="648657" cy="777553"/>
            </a:xfrm>
            <a:custGeom>
              <a:avLst/>
              <a:gdLst/>
              <a:ahLst/>
              <a:cxnLst/>
              <a:rect l="l" t="t" r="r" b="b"/>
              <a:pathLst>
                <a:path w="648657" h="777553" extrusionOk="0">
                  <a:moveTo>
                    <a:pt x="0" y="777553"/>
                  </a:moveTo>
                  <a:lnTo>
                    <a:pt x="255474" y="0"/>
                  </a:lnTo>
                  <a:lnTo>
                    <a:pt x="648657" y="713937"/>
                  </a:lnTo>
                  <a:lnTo>
                    <a:pt x="0" y="777553"/>
                  </a:lnTo>
                  <a:close/>
                </a:path>
              </a:pathLst>
            </a:custGeom>
            <a:noFill/>
            <a:ln w="12700" cap="flat" cmpd="sng">
              <a:solidFill>
                <a:schemeClr val="lt1"/>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grpSp>
      <p:sp>
        <p:nvSpPr>
          <p:cNvPr id="58" name="Google Shape;58;p4"/>
          <p:cNvSpPr>
            <a:spLocks noGrp="1"/>
          </p:cNvSpPr>
          <p:nvPr>
            <p:ph type="pic" idx="8"/>
          </p:nvPr>
        </p:nvSpPr>
        <p:spPr>
          <a:xfrm>
            <a:off x="7405874" y="4835817"/>
            <a:ext cx="691688" cy="691688"/>
          </a:xfrm>
          <a:prstGeom prst="rect">
            <a:avLst/>
          </a:prstGeom>
          <a:noFill/>
          <a:ln>
            <a:noFill/>
          </a:ln>
        </p:spPr>
        <p:txBody>
          <a:bodyPr spcFirstLastPara="1" wrap="square" lIns="0" tIns="0" rIns="0" bIns="0" anchor="t" anchorCtr="0"/>
          <a:lstStyle>
            <a:lvl1pPr marR="0" lvl="0" algn="l" rtl="0">
              <a:lnSpc>
                <a:spcPct val="90000"/>
              </a:lnSpc>
              <a:spcBef>
                <a:spcPts val="1000"/>
              </a:spcBef>
              <a:spcAft>
                <a:spcPts val="0"/>
              </a:spcAft>
              <a:buClr>
                <a:srgbClr val="3F3F3F"/>
              </a:buClr>
              <a:buSzPts val="1800"/>
              <a:buFont typeface="Arial"/>
              <a:buNone/>
              <a:defRPr sz="1800" b="0" i="0" u="none" strike="noStrike" cap="none">
                <a:solidFill>
                  <a:srgbClr val="3F3F3F"/>
                </a:solidFill>
                <a:latin typeface="Calibri"/>
                <a:ea typeface="Calibri"/>
                <a:cs typeface="Calibri"/>
                <a:sym typeface="Calibri"/>
              </a:defRPr>
            </a:lvl1pPr>
            <a:lvl2pPr marR="0" lvl="1"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R="0" lvl="2"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R="0" lvl="3"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R="0" lvl="4"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R="0" lvl="5"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R="0" lvl="6"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R="0" lvl="7"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R="0" lvl="8"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59" name="Google Shape;59;p4"/>
          <p:cNvSpPr>
            <a:spLocks noGrp="1"/>
          </p:cNvSpPr>
          <p:nvPr>
            <p:ph type="pic" idx="9"/>
          </p:nvPr>
        </p:nvSpPr>
        <p:spPr>
          <a:xfrm>
            <a:off x="7405874" y="3271181"/>
            <a:ext cx="691688" cy="691688"/>
          </a:xfrm>
          <a:prstGeom prst="rect">
            <a:avLst/>
          </a:prstGeom>
          <a:noFill/>
          <a:ln>
            <a:noFill/>
          </a:ln>
        </p:spPr>
        <p:txBody>
          <a:bodyPr spcFirstLastPara="1" wrap="square" lIns="0" tIns="0" rIns="0" bIns="0" anchor="t" anchorCtr="0"/>
          <a:lstStyle>
            <a:lvl1pPr marR="0" lvl="0" algn="l" rtl="0">
              <a:lnSpc>
                <a:spcPct val="90000"/>
              </a:lnSpc>
              <a:spcBef>
                <a:spcPts val="1000"/>
              </a:spcBef>
              <a:spcAft>
                <a:spcPts val="0"/>
              </a:spcAft>
              <a:buClr>
                <a:srgbClr val="3F3F3F"/>
              </a:buClr>
              <a:buSzPts val="1800"/>
              <a:buFont typeface="Arial"/>
              <a:buNone/>
              <a:defRPr sz="1800" b="0" i="0" u="none" strike="noStrike" cap="none">
                <a:solidFill>
                  <a:srgbClr val="3F3F3F"/>
                </a:solidFill>
                <a:latin typeface="Calibri"/>
                <a:ea typeface="Calibri"/>
                <a:cs typeface="Calibri"/>
                <a:sym typeface="Calibri"/>
              </a:defRPr>
            </a:lvl1pPr>
            <a:lvl2pPr marR="0" lvl="1"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R="0" lvl="2"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R="0" lvl="3"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R="0" lvl="4"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R="0" lvl="5"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R="0" lvl="6"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R="0" lvl="7"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R="0" lvl="8"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60" name="Google Shape;60;p4"/>
          <p:cNvSpPr>
            <a:spLocks noGrp="1"/>
          </p:cNvSpPr>
          <p:nvPr>
            <p:ph type="pic" idx="13"/>
          </p:nvPr>
        </p:nvSpPr>
        <p:spPr>
          <a:xfrm>
            <a:off x="7405874" y="1706545"/>
            <a:ext cx="691688" cy="691688"/>
          </a:xfrm>
          <a:prstGeom prst="rect">
            <a:avLst/>
          </a:prstGeom>
          <a:noFill/>
          <a:ln>
            <a:noFill/>
          </a:ln>
        </p:spPr>
        <p:txBody>
          <a:bodyPr spcFirstLastPara="1" wrap="square" lIns="0" tIns="0" rIns="0" bIns="0" anchor="t" anchorCtr="0"/>
          <a:lstStyle>
            <a:lvl1pPr marR="0" lvl="0" algn="l" rtl="0">
              <a:lnSpc>
                <a:spcPct val="90000"/>
              </a:lnSpc>
              <a:spcBef>
                <a:spcPts val="1000"/>
              </a:spcBef>
              <a:spcAft>
                <a:spcPts val="0"/>
              </a:spcAft>
              <a:buClr>
                <a:srgbClr val="3F3F3F"/>
              </a:buClr>
              <a:buSzPts val="1800"/>
              <a:buFont typeface="Arial"/>
              <a:buNone/>
              <a:defRPr sz="1800" b="0" i="0" u="none" strike="noStrike" cap="none">
                <a:solidFill>
                  <a:srgbClr val="3F3F3F"/>
                </a:solidFill>
                <a:latin typeface="Calibri"/>
                <a:ea typeface="Calibri"/>
                <a:cs typeface="Calibri"/>
                <a:sym typeface="Calibri"/>
              </a:defRPr>
            </a:lvl1pPr>
            <a:lvl2pPr marR="0" lvl="1"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R="0" lvl="2"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R="0" lvl="3"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R="0" lvl="4"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R="0" lvl="5"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R="0" lvl="6"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R="0" lvl="7"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R="0" lvl="8"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Tree>
    <p:extLst>
      <p:ext uri="{BB962C8B-B14F-4D97-AF65-F5344CB8AC3E}">
        <p14:creationId xmlns:p14="http://schemas.microsoft.com/office/powerpoint/2010/main" val="2764153352"/>
      </p:ext>
    </p:extLst>
  </p:cSld>
  <p:clrMapOvr>
    <a:masterClrMapping/>
  </p:clrMapOvr>
</p:sldLayout>
</file>

<file path=ppt/slideLayouts/slideLayout289.xml><?xml version="1.0" encoding="utf-8"?>
<p:sldLayout xmlns:a="http://schemas.openxmlformats.org/drawingml/2006/main" xmlns:r="http://schemas.openxmlformats.org/officeDocument/2006/relationships" xmlns:p="http://schemas.openxmlformats.org/presentationml/2006/main" matchingName="Digital Product">
  <p:cSld name="Digital Product">
    <p:spTree>
      <p:nvGrpSpPr>
        <p:cNvPr id="1" name="Shape 61"/>
        <p:cNvGrpSpPr/>
        <p:nvPr/>
      </p:nvGrpSpPr>
      <p:grpSpPr>
        <a:xfrm>
          <a:off x="0" y="0"/>
          <a:ext cx="0" cy="0"/>
          <a:chOff x="0" y="0"/>
          <a:chExt cx="0" cy="0"/>
        </a:xfrm>
      </p:grpSpPr>
      <p:sp>
        <p:nvSpPr>
          <p:cNvPr id="62" name="Google Shape;62;p5"/>
          <p:cNvSpPr/>
          <p:nvPr/>
        </p:nvSpPr>
        <p:spPr>
          <a:xfrm rot="-2339177">
            <a:off x="10216425" y="538864"/>
            <a:ext cx="467362" cy="344458"/>
          </a:xfrm>
          <a:custGeom>
            <a:avLst/>
            <a:gdLst/>
            <a:ahLst/>
            <a:cxnLst/>
            <a:rect l="l" t="t" r="r" b="b"/>
            <a:pathLst>
              <a:path w="692798" h="510610" extrusionOk="0">
                <a:moveTo>
                  <a:pt x="692798" y="224339"/>
                </a:moveTo>
                <a:lnTo>
                  <a:pt x="308036" y="510610"/>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63" name="Google Shape;63;p5"/>
          <p:cNvSpPr/>
          <p:nvPr/>
        </p:nvSpPr>
        <p:spPr>
          <a:xfrm rot="-1222373">
            <a:off x="10678141" y="849218"/>
            <a:ext cx="316887" cy="233554"/>
          </a:xfrm>
          <a:custGeom>
            <a:avLst/>
            <a:gdLst/>
            <a:ahLst/>
            <a:cxnLst/>
            <a:rect l="l" t="t" r="r" b="b"/>
            <a:pathLst>
              <a:path w="692798" h="510610" extrusionOk="0">
                <a:moveTo>
                  <a:pt x="692798" y="224339"/>
                </a:moveTo>
                <a:lnTo>
                  <a:pt x="308036" y="510610"/>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64" name="Google Shape;64;p5"/>
          <p:cNvSpPr/>
          <p:nvPr/>
        </p:nvSpPr>
        <p:spPr>
          <a:xfrm rot="-2339177">
            <a:off x="10717367" y="620572"/>
            <a:ext cx="250689" cy="184764"/>
          </a:xfrm>
          <a:custGeom>
            <a:avLst/>
            <a:gdLst/>
            <a:ahLst/>
            <a:cxnLst/>
            <a:rect l="l" t="t" r="r" b="b"/>
            <a:pathLst>
              <a:path w="692798" h="510610" extrusionOk="0">
                <a:moveTo>
                  <a:pt x="692798" y="224339"/>
                </a:moveTo>
                <a:lnTo>
                  <a:pt x="308036" y="510610"/>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65" name="Google Shape;65;p5"/>
          <p:cNvSpPr/>
          <p:nvPr/>
        </p:nvSpPr>
        <p:spPr>
          <a:xfrm rot="-1789612">
            <a:off x="11064926" y="781602"/>
            <a:ext cx="216995" cy="159931"/>
          </a:xfrm>
          <a:custGeom>
            <a:avLst/>
            <a:gdLst/>
            <a:ahLst/>
            <a:cxnLst/>
            <a:rect l="l" t="t" r="r" b="b"/>
            <a:pathLst>
              <a:path w="692798" h="510610" extrusionOk="0">
                <a:moveTo>
                  <a:pt x="692798" y="224339"/>
                </a:moveTo>
                <a:lnTo>
                  <a:pt x="308036" y="510610"/>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66" name="Google Shape;66;p5"/>
          <p:cNvSpPr/>
          <p:nvPr/>
        </p:nvSpPr>
        <p:spPr>
          <a:xfrm rot="-3322149">
            <a:off x="11152527" y="382052"/>
            <a:ext cx="216995" cy="159931"/>
          </a:xfrm>
          <a:custGeom>
            <a:avLst/>
            <a:gdLst/>
            <a:ahLst/>
            <a:cxnLst/>
            <a:rect l="l" t="t" r="r" b="b"/>
            <a:pathLst>
              <a:path w="692798" h="510610" extrusionOk="0">
                <a:moveTo>
                  <a:pt x="692798" y="224339"/>
                </a:moveTo>
                <a:lnTo>
                  <a:pt x="308036" y="510610"/>
                </a:lnTo>
                <a:lnTo>
                  <a:pt x="64876" y="168539"/>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67" name="Google Shape;67;p5"/>
          <p:cNvSpPr/>
          <p:nvPr/>
        </p:nvSpPr>
        <p:spPr>
          <a:xfrm rot="-838582">
            <a:off x="11545452" y="1030689"/>
            <a:ext cx="162256" cy="119587"/>
          </a:xfrm>
          <a:custGeom>
            <a:avLst/>
            <a:gdLst/>
            <a:ahLst/>
            <a:cxnLst/>
            <a:rect l="l" t="t" r="r" b="b"/>
            <a:pathLst>
              <a:path w="692798" h="510610" extrusionOk="0">
                <a:moveTo>
                  <a:pt x="692798" y="224339"/>
                </a:moveTo>
                <a:lnTo>
                  <a:pt x="308036" y="510610"/>
                </a:lnTo>
                <a:lnTo>
                  <a:pt x="64876" y="168539"/>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68" name="Google Shape;68;p5"/>
          <p:cNvSpPr/>
          <p:nvPr/>
        </p:nvSpPr>
        <p:spPr>
          <a:xfrm rot="-4284707">
            <a:off x="11756248" y="247552"/>
            <a:ext cx="216995" cy="159931"/>
          </a:xfrm>
          <a:custGeom>
            <a:avLst/>
            <a:gdLst/>
            <a:ahLst/>
            <a:cxnLst/>
            <a:rect l="l" t="t" r="r" b="b"/>
            <a:pathLst>
              <a:path w="692798" h="510610" extrusionOk="0">
                <a:moveTo>
                  <a:pt x="692798" y="224339"/>
                </a:moveTo>
                <a:lnTo>
                  <a:pt x="308036" y="510610"/>
                </a:lnTo>
                <a:lnTo>
                  <a:pt x="64876" y="168539"/>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69" name="Google Shape;69;p5"/>
          <p:cNvSpPr/>
          <p:nvPr/>
        </p:nvSpPr>
        <p:spPr>
          <a:xfrm rot="-1517764">
            <a:off x="11448108" y="631127"/>
            <a:ext cx="216995" cy="159931"/>
          </a:xfrm>
          <a:custGeom>
            <a:avLst/>
            <a:gdLst/>
            <a:ahLst/>
            <a:cxnLst/>
            <a:rect l="l" t="t" r="r" b="b"/>
            <a:pathLst>
              <a:path w="692798" h="510610" extrusionOk="0">
                <a:moveTo>
                  <a:pt x="692798" y="224339"/>
                </a:moveTo>
                <a:lnTo>
                  <a:pt x="308036" y="510610"/>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70" name="Google Shape;70;p5"/>
          <p:cNvSpPr/>
          <p:nvPr/>
        </p:nvSpPr>
        <p:spPr>
          <a:xfrm rot="-1720268">
            <a:off x="11668879" y="824433"/>
            <a:ext cx="216995" cy="159931"/>
          </a:xfrm>
          <a:custGeom>
            <a:avLst/>
            <a:gdLst/>
            <a:ahLst/>
            <a:cxnLst/>
            <a:rect l="l" t="t" r="r" b="b"/>
            <a:pathLst>
              <a:path w="692798" h="510610" extrusionOk="0">
                <a:moveTo>
                  <a:pt x="692798" y="224339"/>
                </a:moveTo>
                <a:lnTo>
                  <a:pt x="308036" y="510610"/>
                </a:lnTo>
                <a:lnTo>
                  <a:pt x="64876" y="168539"/>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71" name="Google Shape;71;p5"/>
          <p:cNvSpPr/>
          <p:nvPr/>
        </p:nvSpPr>
        <p:spPr>
          <a:xfrm rot="328041">
            <a:off x="10094502" y="901548"/>
            <a:ext cx="579699" cy="606799"/>
          </a:xfrm>
          <a:custGeom>
            <a:avLst/>
            <a:gdLst/>
            <a:ahLst/>
            <a:cxnLst/>
            <a:rect l="l" t="t" r="r" b="b"/>
            <a:pathLst>
              <a:path w="487806" h="510610" extrusionOk="0">
                <a:moveTo>
                  <a:pt x="487806" y="171848"/>
                </a:moveTo>
                <a:lnTo>
                  <a:pt x="308036" y="510610"/>
                </a:lnTo>
                <a:lnTo>
                  <a:pt x="0" y="0"/>
                </a:lnTo>
                <a:lnTo>
                  <a:pt x="487806" y="171848"/>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72" name="Google Shape;72;p5"/>
          <p:cNvSpPr/>
          <p:nvPr/>
        </p:nvSpPr>
        <p:spPr>
          <a:xfrm>
            <a:off x="10871770" y="1202556"/>
            <a:ext cx="316887" cy="233554"/>
          </a:xfrm>
          <a:custGeom>
            <a:avLst/>
            <a:gdLst/>
            <a:ahLst/>
            <a:cxnLst/>
            <a:rect l="l" t="t" r="r" b="b"/>
            <a:pathLst>
              <a:path w="692798" h="510610" extrusionOk="0">
                <a:moveTo>
                  <a:pt x="692798" y="224339"/>
                </a:moveTo>
                <a:lnTo>
                  <a:pt x="308036" y="510610"/>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73" name="Google Shape;73;p5"/>
          <p:cNvSpPr/>
          <p:nvPr/>
        </p:nvSpPr>
        <p:spPr>
          <a:xfrm rot="-838582">
            <a:off x="11512604" y="1484835"/>
            <a:ext cx="162256" cy="119587"/>
          </a:xfrm>
          <a:custGeom>
            <a:avLst/>
            <a:gdLst/>
            <a:ahLst/>
            <a:cxnLst/>
            <a:rect l="l" t="t" r="r" b="b"/>
            <a:pathLst>
              <a:path w="692798" h="510610" extrusionOk="0">
                <a:moveTo>
                  <a:pt x="692798" y="224339"/>
                </a:moveTo>
                <a:lnTo>
                  <a:pt x="308036" y="510610"/>
                </a:lnTo>
                <a:lnTo>
                  <a:pt x="64876" y="168539"/>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74" name="Google Shape;74;p5"/>
          <p:cNvSpPr/>
          <p:nvPr/>
        </p:nvSpPr>
        <p:spPr>
          <a:xfrm rot="1160487">
            <a:off x="10291662" y="1614015"/>
            <a:ext cx="316887" cy="233554"/>
          </a:xfrm>
          <a:custGeom>
            <a:avLst/>
            <a:gdLst/>
            <a:ahLst/>
            <a:cxnLst/>
            <a:rect l="l" t="t" r="r" b="b"/>
            <a:pathLst>
              <a:path w="692798" h="510610" extrusionOk="0">
                <a:moveTo>
                  <a:pt x="692798" y="224339"/>
                </a:moveTo>
                <a:lnTo>
                  <a:pt x="308036" y="510610"/>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75" name="Google Shape;75;p5"/>
          <p:cNvSpPr/>
          <p:nvPr/>
        </p:nvSpPr>
        <p:spPr>
          <a:xfrm rot="803026">
            <a:off x="11586107" y="2015428"/>
            <a:ext cx="162256" cy="119587"/>
          </a:xfrm>
          <a:custGeom>
            <a:avLst/>
            <a:gdLst/>
            <a:ahLst/>
            <a:cxnLst/>
            <a:rect l="l" t="t" r="r" b="b"/>
            <a:pathLst>
              <a:path w="692798" h="510610" extrusionOk="0">
                <a:moveTo>
                  <a:pt x="692798" y="224339"/>
                </a:moveTo>
                <a:lnTo>
                  <a:pt x="308036" y="510610"/>
                </a:lnTo>
                <a:lnTo>
                  <a:pt x="64876" y="168539"/>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grpSp>
        <p:nvGrpSpPr>
          <p:cNvPr id="76" name="Google Shape;76;p5"/>
          <p:cNvGrpSpPr/>
          <p:nvPr/>
        </p:nvGrpSpPr>
        <p:grpSpPr>
          <a:xfrm>
            <a:off x="3383602" y="1013721"/>
            <a:ext cx="7749965" cy="5100743"/>
            <a:chOff x="510811" y="938373"/>
            <a:chExt cx="8073393" cy="5313612"/>
          </a:xfrm>
        </p:grpSpPr>
        <p:sp>
          <p:nvSpPr>
            <p:cNvPr id="77" name="Google Shape;77;p5"/>
            <p:cNvSpPr/>
            <p:nvPr/>
          </p:nvSpPr>
          <p:spPr>
            <a:xfrm>
              <a:off x="877709" y="938373"/>
              <a:ext cx="7339600" cy="5234482"/>
            </a:xfrm>
            <a:prstGeom prst="round2SameRect">
              <a:avLst>
                <a:gd name="adj1" fmla="val 5601"/>
                <a:gd name="adj2" fmla="val 0"/>
              </a:avLst>
            </a:prstGeom>
            <a:solidFill>
              <a:srgbClr val="D8D8D8"/>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78" name="Google Shape;78;p5"/>
            <p:cNvSpPr/>
            <p:nvPr/>
          </p:nvSpPr>
          <p:spPr>
            <a:xfrm>
              <a:off x="930758" y="995668"/>
              <a:ext cx="7233502" cy="5177187"/>
            </a:xfrm>
            <a:prstGeom prst="round2SameRect">
              <a:avLst>
                <a:gd name="adj1" fmla="val 4499"/>
                <a:gd name="adj2" fmla="val 0"/>
              </a:avLst>
            </a:prstGeom>
            <a:solidFill>
              <a:schemeClr val="lt1"/>
            </a:solidFill>
            <a:ln w="9525" cap="flat" cmpd="sng">
              <a:solidFill>
                <a:schemeClr val="accent1"/>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79" name="Google Shape;79;p5"/>
            <p:cNvSpPr/>
            <p:nvPr/>
          </p:nvSpPr>
          <p:spPr>
            <a:xfrm rot="-5400000">
              <a:off x="2264894" y="295974"/>
              <a:ext cx="4565229" cy="6599909"/>
            </a:xfrm>
            <a:prstGeom prst="roundRect">
              <a:avLst>
                <a:gd name="adj" fmla="val 1476"/>
              </a:avLst>
            </a:prstGeom>
            <a:solidFill>
              <a:schemeClr val="lt1"/>
            </a:solidFill>
            <a:ln w="9525" cap="flat" cmpd="sng">
              <a:solidFill>
                <a:srgbClr val="D2CDB0"/>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80" name="Google Shape;80;p5"/>
            <p:cNvSpPr/>
            <p:nvPr/>
          </p:nvSpPr>
          <p:spPr>
            <a:xfrm rot="10800000">
              <a:off x="510811" y="5998253"/>
              <a:ext cx="8073393" cy="248975"/>
            </a:xfrm>
            <a:prstGeom prst="round2SameRect">
              <a:avLst>
                <a:gd name="adj1" fmla="val 50000"/>
                <a:gd name="adj2" fmla="val 0"/>
              </a:avLst>
            </a:prstGeom>
            <a:solidFill>
              <a:schemeClr val="lt1"/>
            </a:solidFill>
            <a:ln w="9525" cap="flat" cmpd="sng">
              <a:solidFill>
                <a:schemeClr val="accent1"/>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81" name="Google Shape;81;p5"/>
            <p:cNvSpPr/>
            <p:nvPr/>
          </p:nvSpPr>
          <p:spPr>
            <a:xfrm>
              <a:off x="3668019" y="6206338"/>
              <a:ext cx="1758981" cy="45647"/>
            </a:xfrm>
            <a:prstGeom prst="round2SameRect">
              <a:avLst>
                <a:gd name="adj1" fmla="val 50000"/>
                <a:gd name="adj2" fmla="val 0"/>
              </a:avLst>
            </a:prstGeom>
            <a:gradFill>
              <a:gsLst>
                <a:gs pos="0">
                  <a:srgbClr val="000000">
                    <a:alpha val="0"/>
                  </a:srgbClr>
                </a:gs>
                <a:gs pos="100000">
                  <a:srgbClr val="000000">
                    <a:alpha val="30980"/>
                  </a:srgbClr>
                </a:gs>
              </a:gsLst>
              <a:lin ang="16200000" scaled="0"/>
            </a:gra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82" name="Google Shape;82;p5"/>
            <p:cNvSpPr/>
            <p:nvPr/>
          </p:nvSpPr>
          <p:spPr>
            <a:xfrm rot="-5400000">
              <a:off x="4660498" y="1119143"/>
              <a:ext cx="48680" cy="48680"/>
            </a:xfrm>
            <a:prstGeom prst="ellipse">
              <a:avLst/>
            </a:prstGeom>
            <a:solidFill>
              <a:srgbClr val="D8D8D8"/>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83" name="Google Shape;83;p5"/>
            <p:cNvSpPr/>
            <p:nvPr/>
          </p:nvSpPr>
          <p:spPr>
            <a:xfrm rot="-5400000">
              <a:off x="4505961" y="1106017"/>
              <a:ext cx="83096" cy="83096"/>
            </a:xfrm>
            <a:prstGeom prst="ellipse">
              <a:avLst/>
            </a:prstGeom>
            <a:solidFill>
              <a:srgbClr val="D8D8D8"/>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84" name="Google Shape;84;p5"/>
            <p:cNvSpPr/>
            <p:nvPr/>
          </p:nvSpPr>
          <p:spPr>
            <a:xfrm rot="-5400000">
              <a:off x="4524686" y="1124741"/>
              <a:ext cx="45647" cy="45647"/>
            </a:xfrm>
            <a:prstGeom prst="ellipse">
              <a:avLst/>
            </a:prstGeom>
            <a:solidFill>
              <a:srgbClr val="D8D8D8"/>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grpSp>
      <p:sp>
        <p:nvSpPr>
          <p:cNvPr id="85" name="Google Shape;85;p5"/>
          <p:cNvSpPr txBox="1">
            <a:spLocks noGrp="1"/>
          </p:cNvSpPr>
          <p:nvPr>
            <p:ph type="body" idx="1"/>
          </p:nvPr>
        </p:nvSpPr>
        <p:spPr>
          <a:xfrm>
            <a:off x="432000" y="1152000"/>
            <a:ext cx="2951603" cy="2196235"/>
          </a:xfrm>
          <a:prstGeom prst="rect">
            <a:avLst/>
          </a:prstGeom>
          <a:noFill/>
          <a:ln>
            <a:noFill/>
          </a:ln>
        </p:spPr>
        <p:txBody>
          <a:bodyPr spcFirstLastPara="1" wrap="square" lIns="0" tIns="0" rIns="0" bIns="0" anchor="b" anchorCtr="0"/>
          <a:lstStyle>
            <a:lvl1pPr marL="457200" marR="0" lvl="0" indent="-228600" algn="l" rtl="0">
              <a:lnSpc>
                <a:spcPct val="90000"/>
              </a:lnSpc>
              <a:spcBef>
                <a:spcPts val="1000"/>
              </a:spcBef>
              <a:spcAft>
                <a:spcPts val="0"/>
              </a:spcAft>
              <a:buClr>
                <a:srgbClr val="3F3F3F"/>
              </a:buClr>
              <a:buSzPts val="2800"/>
              <a:buFont typeface="Arial"/>
              <a:buNone/>
              <a:defRPr sz="2800" b="0" i="0" u="none" strike="noStrike" cap="none">
                <a:solidFill>
                  <a:srgbClr val="3F3F3F"/>
                </a:solidFill>
                <a:latin typeface="Calibri"/>
                <a:ea typeface="Calibri"/>
                <a:cs typeface="Calibri"/>
                <a:sym typeface="Calibri"/>
              </a:defRPr>
            </a:lvl1pPr>
            <a:lvl2pPr marL="914400" marR="0" lvl="1" indent="-228600" algn="l" rtl="0">
              <a:lnSpc>
                <a:spcPct val="90000"/>
              </a:lnSpc>
              <a:spcBef>
                <a:spcPts val="500"/>
              </a:spcBef>
              <a:spcAft>
                <a:spcPts val="0"/>
              </a:spcAft>
              <a:buClr>
                <a:srgbClr val="3F3F3F"/>
              </a:buClr>
              <a:buSzPts val="2400"/>
              <a:buFont typeface="Arial"/>
              <a:buNone/>
              <a:defRPr sz="2400" b="0" i="0" u="none" strike="noStrike" cap="none">
                <a:solidFill>
                  <a:srgbClr val="3F3F3F"/>
                </a:solidFill>
                <a:latin typeface="Calibri"/>
                <a:ea typeface="Calibri"/>
                <a:cs typeface="Calibri"/>
                <a:sym typeface="Calibri"/>
              </a:defRPr>
            </a:lvl2pPr>
            <a:lvl3pPr marL="1371600" marR="0" lvl="2" indent="-228600" algn="l" rtl="0">
              <a:lnSpc>
                <a:spcPct val="90000"/>
              </a:lnSpc>
              <a:spcBef>
                <a:spcPts val="500"/>
              </a:spcBef>
              <a:spcAft>
                <a:spcPts val="0"/>
              </a:spcAft>
              <a:buClr>
                <a:srgbClr val="3F3F3F"/>
              </a:buClr>
              <a:buSzPts val="2000"/>
              <a:buFont typeface="Arial"/>
              <a:buNone/>
              <a:defRPr sz="2000" b="0" i="0" u="none" strike="noStrike" cap="none">
                <a:solidFill>
                  <a:srgbClr val="3F3F3F"/>
                </a:solidFill>
                <a:latin typeface="Calibri"/>
                <a:ea typeface="Calibri"/>
                <a:cs typeface="Calibri"/>
                <a:sym typeface="Calibri"/>
              </a:defRPr>
            </a:lvl3pPr>
            <a:lvl4pPr marL="1828800" marR="0" lvl="3" indent="-228600" algn="l" rtl="0">
              <a:lnSpc>
                <a:spcPct val="90000"/>
              </a:lnSpc>
              <a:spcBef>
                <a:spcPts val="500"/>
              </a:spcBef>
              <a:spcAft>
                <a:spcPts val="0"/>
              </a:spcAft>
              <a:buClr>
                <a:srgbClr val="3F3F3F"/>
              </a:buClr>
              <a:buSzPts val="2000"/>
              <a:buFont typeface="Arial"/>
              <a:buNone/>
              <a:defRPr sz="2000" b="0" i="0" u="none" strike="noStrike" cap="none">
                <a:solidFill>
                  <a:srgbClr val="3F3F3F"/>
                </a:solidFill>
                <a:latin typeface="Calibri"/>
                <a:ea typeface="Calibri"/>
                <a:cs typeface="Calibri"/>
                <a:sym typeface="Calibri"/>
              </a:defRPr>
            </a:lvl4pPr>
            <a:lvl5pPr marL="2286000" marR="0" lvl="4" indent="-228600" algn="l" rtl="0">
              <a:lnSpc>
                <a:spcPct val="90000"/>
              </a:lnSpc>
              <a:spcBef>
                <a:spcPts val="500"/>
              </a:spcBef>
              <a:spcAft>
                <a:spcPts val="0"/>
              </a:spcAft>
              <a:buClr>
                <a:srgbClr val="3F3F3F"/>
              </a:buClr>
              <a:buSzPts val="2000"/>
              <a:buFont typeface="Arial"/>
              <a:buNone/>
              <a:defRPr sz="20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86" name="Google Shape;86;p5"/>
          <p:cNvSpPr txBox="1">
            <a:spLocks noGrp="1"/>
          </p:cNvSpPr>
          <p:nvPr>
            <p:ph type="title"/>
          </p:nvPr>
        </p:nvSpPr>
        <p:spPr>
          <a:xfrm>
            <a:off x="432000" y="432000"/>
            <a:ext cx="11340000" cy="432000"/>
          </a:xfrm>
          <a:prstGeom prst="rect">
            <a:avLst/>
          </a:prstGeom>
          <a:noFill/>
          <a:ln>
            <a:noFill/>
          </a:ln>
        </p:spPr>
        <p:txBody>
          <a:bodyPr spcFirstLastPara="1" wrap="square" lIns="0" tIns="0" rIns="0" bIns="0" anchor="ctr" anchorCtr="0"/>
          <a:lstStyle>
            <a:lvl1pPr marR="0" lvl="0" algn="l" rtl="0">
              <a:lnSpc>
                <a:spcPct val="90000"/>
              </a:lnSpc>
              <a:spcBef>
                <a:spcPts val="0"/>
              </a:spcBef>
              <a:spcAft>
                <a:spcPts val="0"/>
              </a:spcAft>
              <a:buClr>
                <a:srgbClr val="3F3F3F"/>
              </a:buClr>
              <a:buSzPts val="4800"/>
              <a:buFont typeface="Economica"/>
              <a:buNone/>
              <a:defRPr sz="4800" b="0" i="0" u="none" strike="noStrike" cap="none">
                <a:solidFill>
                  <a:srgbClr val="3F3F3F"/>
                </a:solidFill>
                <a:latin typeface="Economica"/>
                <a:ea typeface="Economica"/>
                <a:cs typeface="Economica"/>
                <a:sym typeface="Economica"/>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endParaRPr/>
          </a:p>
        </p:txBody>
      </p:sp>
      <p:sp>
        <p:nvSpPr>
          <p:cNvPr id="87" name="Google Shape;87;p5"/>
          <p:cNvSpPr txBox="1">
            <a:spLocks noGrp="1"/>
          </p:cNvSpPr>
          <p:nvPr>
            <p:ph type="ftr" idx="11"/>
          </p:nvPr>
        </p:nvSpPr>
        <p:spPr>
          <a:xfrm>
            <a:off x="431999" y="6188628"/>
            <a:ext cx="8784941" cy="365125"/>
          </a:xfrm>
          <a:prstGeom prst="rect">
            <a:avLst/>
          </a:prstGeom>
          <a:noFill/>
          <a:ln>
            <a:noFill/>
          </a:ln>
        </p:spPr>
        <p:txBody>
          <a:bodyPr spcFirstLastPara="1" wrap="square" lIns="0" tIns="0" rIns="0" bIns="0" anchor="ctr" anchorCtr="0"/>
          <a:lstStyle>
            <a:lvl1pPr marR="0" lvl="0" algn="l" rtl="0">
              <a:spcBef>
                <a:spcPts val="0"/>
              </a:spcBef>
              <a:spcAft>
                <a:spcPts val="0"/>
              </a:spcAft>
              <a:buSzPts val="1400"/>
              <a:buNone/>
              <a:defRPr sz="1200" b="0" i="0" u="none" strike="noStrike" cap="none">
                <a:solidFill>
                  <a:srgbClr val="3F3F3F"/>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200" b="0" i="0" u="none" strike="noStrike" kern="0" cap="none" spc="0" normalizeH="0" baseline="0" noProof="0">
              <a:ln>
                <a:noFill/>
              </a:ln>
              <a:solidFill>
                <a:srgbClr val="3F3F3F"/>
              </a:solidFill>
              <a:effectLst/>
              <a:uLnTx/>
              <a:uFillTx/>
              <a:latin typeface="Calibri"/>
              <a:cs typeface="Calibri"/>
              <a:sym typeface="Calibri"/>
            </a:endParaRPr>
          </a:p>
        </p:txBody>
      </p:sp>
      <p:sp>
        <p:nvSpPr>
          <p:cNvPr id="88" name="Google Shape;88;p5"/>
          <p:cNvSpPr>
            <a:spLocks noGrp="1"/>
          </p:cNvSpPr>
          <p:nvPr>
            <p:ph type="sldNum" idx="12"/>
          </p:nvPr>
        </p:nvSpPr>
        <p:spPr>
          <a:xfrm>
            <a:off x="11496369" y="6155190"/>
            <a:ext cx="432000" cy="432000"/>
          </a:xfrm>
          <a:prstGeom prst="ellipse">
            <a:avLst/>
          </a:prstGeom>
          <a:noFill/>
          <a:ln w="9525" cap="flat" cmpd="sng">
            <a:solidFill>
              <a:schemeClr val="accent1"/>
            </a:solidFill>
            <a:prstDash val="solid"/>
            <a:round/>
            <a:headEnd type="none" w="sm" len="sm"/>
            <a:tailEnd type="none" w="sm" len="sm"/>
          </a:ln>
        </p:spPr>
        <p:txBody>
          <a:bodyPr spcFirstLastPara="1" wrap="square" lIns="0" tIns="0" rIns="0" bIns="0" anchor="ctr" anchorCtr="0">
            <a:noAutofit/>
          </a:bodyPr>
          <a:lstStyle>
            <a:lvl1pPr marL="0" marR="0" lvl="0" indent="0" algn="ctr" rtl="0">
              <a:spcBef>
                <a:spcPts val="0"/>
              </a:spcBef>
              <a:buNone/>
              <a:defRPr sz="1200" b="1" i="1" u="none" strike="noStrike" cap="none">
                <a:solidFill>
                  <a:srgbClr val="3F3F3F"/>
                </a:solidFill>
                <a:latin typeface="Rockwell"/>
                <a:ea typeface="Rockwell"/>
                <a:cs typeface="Rockwell"/>
                <a:sym typeface="Rockwell"/>
              </a:defRPr>
            </a:lvl1pPr>
            <a:lvl2pPr marL="0" marR="0" lvl="1" indent="0" algn="ctr" rtl="0">
              <a:spcBef>
                <a:spcPts val="0"/>
              </a:spcBef>
              <a:buNone/>
              <a:defRPr sz="1200" b="1" i="1" u="none" strike="noStrike" cap="none">
                <a:solidFill>
                  <a:srgbClr val="3F3F3F"/>
                </a:solidFill>
                <a:latin typeface="Rockwell"/>
                <a:ea typeface="Rockwell"/>
                <a:cs typeface="Rockwell"/>
                <a:sym typeface="Rockwell"/>
              </a:defRPr>
            </a:lvl2pPr>
            <a:lvl3pPr marL="0" marR="0" lvl="2" indent="0" algn="ctr" rtl="0">
              <a:spcBef>
                <a:spcPts val="0"/>
              </a:spcBef>
              <a:buNone/>
              <a:defRPr sz="1200" b="1" i="1" u="none" strike="noStrike" cap="none">
                <a:solidFill>
                  <a:srgbClr val="3F3F3F"/>
                </a:solidFill>
                <a:latin typeface="Rockwell"/>
                <a:ea typeface="Rockwell"/>
                <a:cs typeface="Rockwell"/>
                <a:sym typeface="Rockwell"/>
              </a:defRPr>
            </a:lvl3pPr>
            <a:lvl4pPr marL="0" marR="0" lvl="3" indent="0" algn="ctr" rtl="0">
              <a:spcBef>
                <a:spcPts val="0"/>
              </a:spcBef>
              <a:buNone/>
              <a:defRPr sz="1200" b="1" i="1" u="none" strike="noStrike" cap="none">
                <a:solidFill>
                  <a:srgbClr val="3F3F3F"/>
                </a:solidFill>
                <a:latin typeface="Rockwell"/>
                <a:ea typeface="Rockwell"/>
                <a:cs typeface="Rockwell"/>
                <a:sym typeface="Rockwell"/>
              </a:defRPr>
            </a:lvl4pPr>
            <a:lvl5pPr marL="0" marR="0" lvl="4" indent="0" algn="ctr" rtl="0">
              <a:spcBef>
                <a:spcPts val="0"/>
              </a:spcBef>
              <a:buNone/>
              <a:defRPr sz="1200" b="1" i="1" u="none" strike="noStrike" cap="none">
                <a:solidFill>
                  <a:srgbClr val="3F3F3F"/>
                </a:solidFill>
                <a:latin typeface="Rockwell"/>
                <a:ea typeface="Rockwell"/>
                <a:cs typeface="Rockwell"/>
                <a:sym typeface="Rockwell"/>
              </a:defRPr>
            </a:lvl5pPr>
            <a:lvl6pPr marL="0" marR="0" lvl="5" indent="0" algn="ctr" rtl="0">
              <a:spcBef>
                <a:spcPts val="0"/>
              </a:spcBef>
              <a:buNone/>
              <a:defRPr sz="1200" b="1" i="1" u="none" strike="noStrike" cap="none">
                <a:solidFill>
                  <a:srgbClr val="3F3F3F"/>
                </a:solidFill>
                <a:latin typeface="Rockwell"/>
                <a:ea typeface="Rockwell"/>
                <a:cs typeface="Rockwell"/>
                <a:sym typeface="Rockwell"/>
              </a:defRPr>
            </a:lvl6pPr>
            <a:lvl7pPr marL="0" marR="0" lvl="6" indent="0" algn="ctr" rtl="0">
              <a:spcBef>
                <a:spcPts val="0"/>
              </a:spcBef>
              <a:buNone/>
              <a:defRPr sz="1200" b="1" i="1" u="none" strike="noStrike" cap="none">
                <a:solidFill>
                  <a:srgbClr val="3F3F3F"/>
                </a:solidFill>
                <a:latin typeface="Rockwell"/>
                <a:ea typeface="Rockwell"/>
                <a:cs typeface="Rockwell"/>
                <a:sym typeface="Rockwell"/>
              </a:defRPr>
            </a:lvl7pPr>
            <a:lvl8pPr marL="0" marR="0" lvl="7" indent="0" algn="ctr" rtl="0">
              <a:spcBef>
                <a:spcPts val="0"/>
              </a:spcBef>
              <a:buNone/>
              <a:defRPr sz="1200" b="1" i="1" u="none" strike="noStrike" cap="none">
                <a:solidFill>
                  <a:srgbClr val="3F3F3F"/>
                </a:solidFill>
                <a:latin typeface="Rockwell"/>
                <a:ea typeface="Rockwell"/>
                <a:cs typeface="Rockwell"/>
                <a:sym typeface="Rockwell"/>
              </a:defRPr>
            </a:lvl8pPr>
            <a:lvl9pPr marL="0" marR="0" lvl="8" indent="0" algn="ctr" rtl="0">
              <a:spcBef>
                <a:spcPts val="0"/>
              </a:spcBef>
              <a:buNone/>
              <a:defRPr sz="1200" b="1" i="1" u="none" strike="noStrike" cap="none">
                <a:solidFill>
                  <a:srgbClr val="3F3F3F"/>
                </a:solidFill>
                <a:latin typeface="Rockwell"/>
                <a:ea typeface="Rockwell"/>
                <a:cs typeface="Rockwell"/>
                <a:sym typeface="Rockwell"/>
              </a:defRPr>
            </a:lvl9p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n-US" sz="1200" b="1" i="1" u="none" strike="noStrike" kern="0" cap="none" spc="0" normalizeH="0" baseline="0" noProof="0">
                <a:ln>
                  <a:noFill/>
                </a:ln>
                <a:solidFill>
                  <a:srgbClr val="3F3F3F"/>
                </a:solidFill>
                <a:effectLst/>
                <a:uLnTx/>
                <a:uFillTx/>
                <a:latin typeface="Rockwell"/>
                <a:sym typeface="Rockwell"/>
              </a:rPr>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t>‹#›</a:t>
            </a:fld>
            <a:endParaRPr kumimoji="0" sz="1200" b="1" i="1" u="none" strike="noStrike" kern="0" cap="none" spc="0" normalizeH="0" baseline="0" noProof="0">
              <a:ln>
                <a:noFill/>
              </a:ln>
              <a:solidFill>
                <a:srgbClr val="3F3F3F"/>
              </a:solidFill>
              <a:effectLst/>
              <a:uLnTx/>
              <a:uFillTx/>
              <a:latin typeface="Rockwell"/>
              <a:sym typeface="Rockwell"/>
            </a:endParaRPr>
          </a:p>
        </p:txBody>
      </p:sp>
      <p:sp>
        <p:nvSpPr>
          <p:cNvPr id="89" name="Google Shape;89;p5"/>
          <p:cNvSpPr>
            <a:spLocks noGrp="1"/>
          </p:cNvSpPr>
          <p:nvPr>
            <p:ph type="pic" idx="2"/>
          </p:nvPr>
        </p:nvSpPr>
        <p:spPr>
          <a:xfrm>
            <a:off x="4092796" y="1376357"/>
            <a:ext cx="6333545" cy="4379625"/>
          </a:xfrm>
          <a:prstGeom prst="roundRect">
            <a:avLst>
              <a:gd name="adj" fmla="val 1356"/>
            </a:avLst>
          </a:prstGeom>
          <a:solidFill>
            <a:srgbClr val="F2F2F2"/>
          </a:solidFill>
          <a:ln>
            <a:noFill/>
          </a:ln>
        </p:spPr>
        <p:txBody>
          <a:bodyPr spcFirstLastPara="1" wrap="square" lIns="0" tIns="0" rIns="0" bIns="0" anchor="ctr" anchorCtr="0"/>
          <a:lstStyle>
            <a:lvl1pPr marR="0" lvl="0" algn="ctr" rtl="0">
              <a:lnSpc>
                <a:spcPct val="90000"/>
              </a:lnSpc>
              <a:spcBef>
                <a:spcPts val="1000"/>
              </a:spcBef>
              <a:spcAft>
                <a:spcPts val="0"/>
              </a:spcAft>
              <a:buClr>
                <a:srgbClr val="3F3F3F"/>
              </a:buClr>
              <a:buSzPts val="1100"/>
              <a:buFont typeface="Arial"/>
              <a:buNone/>
              <a:defRPr sz="1100" b="0" i="1" u="none" strike="noStrike" cap="none">
                <a:solidFill>
                  <a:srgbClr val="3F3F3F"/>
                </a:solidFill>
                <a:latin typeface="Times New Roman"/>
                <a:ea typeface="Times New Roman"/>
                <a:cs typeface="Times New Roman"/>
                <a:sym typeface="Times New Roman"/>
              </a:defRPr>
            </a:lvl1pPr>
            <a:lvl2pPr marR="0" lvl="1"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R="0" lvl="2"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R="0" lvl="3"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R="0" lvl="4"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R="0" lvl="5"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R="0" lvl="6"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R="0" lvl="7"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R="0" lvl="8"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90" name="Google Shape;90;p5"/>
          <p:cNvSpPr txBox="1">
            <a:spLocks noGrp="1"/>
          </p:cNvSpPr>
          <p:nvPr>
            <p:ph type="body" idx="3"/>
          </p:nvPr>
        </p:nvSpPr>
        <p:spPr>
          <a:xfrm>
            <a:off x="431800" y="3509766"/>
            <a:ext cx="2951163" cy="2322709"/>
          </a:xfrm>
          <a:prstGeom prst="rect">
            <a:avLst/>
          </a:prstGeom>
          <a:noFill/>
          <a:ln>
            <a:noFill/>
          </a:ln>
        </p:spPr>
        <p:txBody>
          <a:bodyPr spcFirstLastPara="1" wrap="square" lIns="0" tIns="0" rIns="0" bIns="0" anchor="t" anchorCtr="0"/>
          <a:lstStyle>
            <a:lvl1pPr marL="457200" marR="0" lvl="0" indent="-342900" algn="l" rtl="0">
              <a:lnSpc>
                <a:spcPct val="90000"/>
              </a:lnSpc>
              <a:spcBef>
                <a:spcPts val="1000"/>
              </a:spcBef>
              <a:spcAft>
                <a:spcPts val="0"/>
              </a:spcAft>
              <a:buClr>
                <a:srgbClr val="3F3F3F"/>
              </a:buClr>
              <a:buSzPts val="1800"/>
              <a:buFont typeface="Arial"/>
              <a:buChar char="•"/>
              <a:defRPr sz="18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Tree>
    <p:extLst>
      <p:ext uri="{BB962C8B-B14F-4D97-AF65-F5344CB8AC3E}">
        <p14:creationId xmlns:p14="http://schemas.microsoft.com/office/powerpoint/2010/main" val="1067588457"/>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a:xfrm>
            <a:off x="609600" y="6356352"/>
            <a:ext cx="2844800" cy="365125"/>
          </a:xfrm>
          <a:prstGeom prst="rect">
            <a:avLst/>
          </a:prstGeom>
        </p:spPr>
        <p:txBody>
          <a:bodyPr/>
          <a:lstStyle>
            <a:lvl1pPr>
              <a:defRPr/>
            </a:lvl1pPr>
          </a:lstStyle>
          <a:p>
            <a:pPr marL="0" marR="0" lvl="0" indent="0" algn="l" defTabSz="914400" rtl="0" eaLnBrk="0" fontAlgn="base" latinLnBrk="0" hangingPunct="0">
              <a:lnSpc>
                <a:spcPct val="100000"/>
              </a:lnSpc>
              <a:spcBef>
                <a:spcPct val="0"/>
              </a:spcBef>
              <a:spcAft>
                <a:spcPct val="0"/>
              </a:spcAft>
              <a:buClrTx/>
              <a:buSzTx/>
              <a:buFontTx/>
              <a:buNone/>
              <a:tabLst/>
              <a:defRPr/>
            </a:pPr>
            <a:fld id="{370BA622-0523-4CE0-AE14-EDAD2BCE2026}" type="datetimeFigureOut">
              <a:rPr kumimoji="0" lang="en-US" sz="2400" b="0" i="0" u="none" strike="noStrike" kern="1200" cap="none" spc="0" normalizeH="0" baseline="0" noProof="0" smtClean="0">
                <a:ln>
                  <a:noFill/>
                </a:ln>
                <a:solidFill>
                  <a:prstClr val="black"/>
                </a:solidFill>
                <a:effectLst/>
                <a:uLnTx/>
                <a:uFillTx/>
                <a:latin typeface="Times" charset="0"/>
                <a:ea typeface="ＭＳ Ｐゴシック" charset="0"/>
                <a:cs typeface="+mn-cs"/>
              </a:rPr>
              <a:pPr marL="0" marR="0" lvl="0" indent="0" algn="l" defTabSz="914400" rtl="0" eaLnBrk="0" fontAlgn="base" latinLnBrk="0" hangingPunct="0">
                <a:lnSpc>
                  <a:spcPct val="100000"/>
                </a:lnSpc>
                <a:spcBef>
                  <a:spcPct val="0"/>
                </a:spcBef>
                <a:spcAft>
                  <a:spcPct val="0"/>
                </a:spcAft>
                <a:buClrTx/>
                <a:buSzTx/>
                <a:buFontTx/>
                <a:buNone/>
                <a:tabLst/>
                <a:defRPr/>
              </a:pPr>
              <a:t>2/12/2019</a:t>
            </a:fld>
            <a:endParaRPr kumimoji="0" lang="en-US" sz="2400" b="0" i="0" u="none" strike="noStrike" kern="1200" cap="none" spc="0" normalizeH="0" baseline="0" noProof="0" dirty="0">
              <a:ln>
                <a:noFill/>
              </a:ln>
              <a:solidFill>
                <a:prstClr val="black"/>
              </a:solidFill>
              <a:effectLst/>
              <a:uLnTx/>
              <a:uFillTx/>
              <a:latin typeface="Times" charset="0"/>
              <a:ea typeface="ＭＳ Ｐゴシック" charset="0"/>
              <a:cs typeface="+mn-cs"/>
            </a:endParaRPr>
          </a:p>
        </p:txBody>
      </p:sp>
      <p:sp>
        <p:nvSpPr>
          <p:cNvPr id="3" name="Footer Placeholder 4"/>
          <p:cNvSpPr>
            <a:spLocks noGrp="1"/>
          </p:cNvSpPr>
          <p:nvPr>
            <p:ph type="ftr" sz="quarter" idx="11"/>
          </p:nvPr>
        </p:nvSpPr>
        <p:spPr>
          <a:xfrm>
            <a:off x="4165600" y="6356352"/>
            <a:ext cx="3860800" cy="365125"/>
          </a:xfrm>
          <a:prstGeom prst="rect">
            <a:avLst/>
          </a:prstGeom>
        </p:spPr>
        <p:txBody>
          <a:bodyPr/>
          <a:lstStyle>
            <a:lvl1pPr>
              <a:defRPr/>
            </a:lvl1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charset="0"/>
              <a:ea typeface="ＭＳ Ｐゴシック" charset="0"/>
              <a:cs typeface="+mn-cs"/>
            </a:endParaRPr>
          </a:p>
        </p:txBody>
      </p:sp>
      <p:sp>
        <p:nvSpPr>
          <p:cNvPr id="4" name="Slide Number Placeholder 5"/>
          <p:cNvSpPr>
            <a:spLocks noGrp="1"/>
          </p:cNvSpPr>
          <p:nvPr>
            <p:ph type="sldNum" sz="quarter" idx="12"/>
          </p:nvPr>
        </p:nvSpPr>
        <p:spPr>
          <a:xfrm>
            <a:off x="8737600" y="6356352"/>
            <a:ext cx="2844800" cy="365125"/>
          </a:xfrm>
          <a:prstGeom prst="rect">
            <a:avLst/>
          </a:prstGeom>
        </p:spPr>
        <p:txBody>
          <a:bodyPr/>
          <a:lstStyle>
            <a:lvl1pPr>
              <a:defRPr/>
            </a:lvl1pPr>
          </a:lstStyle>
          <a:p>
            <a:pPr marL="0" marR="0" lvl="0" indent="0" algn="l" defTabSz="914400" rtl="0" eaLnBrk="0" fontAlgn="base" latinLnBrk="0" hangingPunct="0">
              <a:lnSpc>
                <a:spcPct val="100000"/>
              </a:lnSpc>
              <a:spcBef>
                <a:spcPct val="0"/>
              </a:spcBef>
              <a:spcAft>
                <a:spcPct val="0"/>
              </a:spcAft>
              <a:buClrTx/>
              <a:buSzTx/>
              <a:buFontTx/>
              <a:buNone/>
              <a:tabLst/>
              <a:defRPr/>
            </a:pPr>
            <a:fld id="{E12D8C4D-9B5A-495F-A27A-EF3B474BDF11}" type="slidenum">
              <a:rPr kumimoji="0" lang="en-US" sz="2400" b="0" i="0" u="none" strike="noStrike" kern="1200" cap="none" spc="0" normalizeH="0" baseline="0" noProof="0" smtClean="0">
                <a:ln>
                  <a:noFill/>
                </a:ln>
                <a:solidFill>
                  <a:prstClr val="black"/>
                </a:solidFill>
                <a:effectLst/>
                <a:uLnTx/>
                <a:uFillTx/>
                <a:latin typeface="Times" charset="0"/>
                <a:ea typeface="ＭＳ Ｐゴシック" charset="0"/>
                <a:cs typeface="+mn-cs"/>
              </a:rPr>
              <a:pPr marL="0" marR="0" lvl="0" indent="0" algn="l" defTabSz="914400" rtl="0" eaLnBrk="0" fontAlgn="base" latinLnBrk="0" hangingPunct="0">
                <a:lnSpc>
                  <a:spcPct val="100000"/>
                </a:lnSpc>
                <a:spcBef>
                  <a:spcPct val="0"/>
                </a:spcBef>
                <a:spcAft>
                  <a:spcPct val="0"/>
                </a:spcAft>
                <a:buClrTx/>
                <a:buSzTx/>
                <a:buFontTx/>
                <a:buNone/>
                <a:tabLst/>
                <a:defRPr/>
              </a:pPr>
              <a:t>‹#›</a:t>
            </a:fld>
            <a:endParaRPr kumimoji="0" lang="en-US" sz="2400" b="0" i="0" u="none" strike="noStrike" kern="1200" cap="none" spc="0" normalizeH="0" baseline="0" noProof="0" dirty="0">
              <a:ln>
                <a:noFill/>
              </a:ln>
              <a:solidFill>
                <a:prstClr val="black"/>
              </a:solidFill>
              <a:effectLst/>
              <a:uLnTx/>
              <a:uFillTx/>
              <a:latin typeface="Times" charset="0"/>
              <a:ea typeface="ＭＳ Ｐゴシック" charset="0"/>
              <a:cs typeface="+mn-cs"/>
            </a:endParaRPr>
          </a:p>
        </p:txBody>
      </p:sp>
    </p:spTree>
    <p:extLst>
      <p:ext uri="{BB962C8B-B14F-4D97-AF65-F5344CB8AC3E}">
        <p14:creationId xmlns:p14="http://schemas.microsoft.com/office/powerpoint/2010/main" val="2573940195"/>
      </p:ext>
    </p:extLst>
  </p:cSld>
  <p:clrMapOvr>
    <a:masterClrMapping/>
  </p:clrMapOvr>
  <p:timing>
    <p:tnLst>
      <p:par>
        <p:cTn id="1" dur="indefinite" restart="never" nodeType="tmRoot"/>
      </p:par>
    </p:tnLst>
  </p:timing>
</p:sldLayout>
</file>

<file path=ppt/slideLayouts/slideLayout290.xml><?xml version="1.0" encoding="utf-8"?>
<p:sldLayout xmlns:a="http://schemas.openxmlformats.org/drawingml/2006/main" xmlns:r="http://schemas.openxmlformats.org/officeDocument/2006/relationships" xmlns:p="http://schemas.openxmlformats.org/presentationml/2006/main" matchingName="Large Numbers Option 1">
  <p:cSld name="Large Numbers Option 1">
    <p:spTree>
      <p:nvGrpSpPr>
        <p:cNvPr id="1" name="Shape 91"/>
        <p:cNvGrpSpPr/>
        <p:nvPr/>
      </p:nvGrpSpPr>
      <p:grpSpPr>
        <a:xfrm>
          <a:off x="0" y="0"/>
          <a:ext cx="0" cy="0"/>
          <a:chOff x="0" y="0"/>
          <a:chExt cx="0" cy="0"/>
        </a:xfrm>
      </p:grpSpPr>
      <p:sp>
        <p:nvSpPr>
          <p:cNvPr id="92" name="Google Shape;92;p6"/>
          <p:cNvSpPr/>
          <p:nvPr/>
        </p:nvSpPr>
        <p:spPr>
          <a:xfrm>
            <a:off x="0" y="2539992"/>
            <a:ext cx="5373076" cy="4318008"/>
          </a:xfrm>
          <a:custGeom>
            <a:avLst/>
            <a:gdLst/>
            <a:ahLst/>
            <a:cxnLst/>
            <a:rect l="l" t="t" r="r" b="b"/>
            <a:pathLst>
              <a:path w="5373076" h="4318008" extrusionOk="0">
                <a:moveTo>
                  <a:pt x="4972877" y="1816430"/>
                </a:moveTo>
                <a:lnTo>
                  <a:pt x="5211912" y="2046590"/>
                </a:lnTo>
                <a:lnTo>
                  <a:pt x="4866804" y="2013272"/>
                </a:lnTo>
                <a:close/>
                <a:moveTo>
                  <a:pt x="3721849" y="1808102"/>
                </a:moveTo>
                <a:lnTo>
                  <a:pt x="3854624" y="2524110"/>
                </a:lnTo>
                <a:lnTo>
                  <a:pt x="3419634" y="2322178"/>
                </a:lnTo>
                <a:lnTo>
                  <a:pt x="3604566" y="1945430"/>
                </a:lnTo>
                <a:close/>
                <a:moveTo>
                  <a:pt x="2301472" y="1771765"/>
                </a:moveTo>
                <a:lnTo>
                  <a:pt x="3237442" y="2134997"/>
                </a:lnTo>
                <a:lnTo>
                  <a:pt x="3266331" y="2949530"/>
                </a:lnTo>
                <a:lnTo>
                  <a:pt x="1897852" y="4318008"/>
                </a:lnTo>
                <a:lnTo>
                  <a:pt x="134565" y="4318008"/>
                </a:lnTo>
                <a:lnTo>
                  <a:pt x="0" y="4183443"/>
                </a:lnTo>
                <a:lnTo>
                  <a:pt x="0" y="2855805"/>
                </a:lnTo>
                <a:close/>
                <a:moveTo>
                  <a:pt x="5243699" y="652159"/>
                </a:moveTo>
                <a:lnTo>
                  <a:pt x="5058767" y="1028908"/>
                </a:lnTo>
                <a:lnTo>
                  <a:pt x="4960786" y="983422"/>
                </a:lnTo>
                <a:close/>
                <a:moveTo>
                  <a:pt x="3473588" y="405712"/>
                </a:moveTo>
                <a:lnTo>
                  <a:pt x="4094196" y="1366894"/>
                </a:lnTo>
                <a:lnTo>
                  <a:pt x="3778134" y="1741309"/>
                </a:lnTo>
                <a:lnTo>
                  <a:pt x="2824519" y="1808100"/>
                </a:lnTo>
                <a:close/>
                <a:moveTo>
                  <a:pt x="4454991" y="0"/>
                </a:moveTo>
                <a:lnTo>
                  <a:pt x="5373076" y="32358"/>
                </a:lnTo>
                <a:lnTo>
                  <a:pt x="4628717" y="1349015"/>
                </a:lnTo>
                <a:lnTo>
                  <a:pt x="4094010" y="779481"/>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93" name="Google Shape;93;p6"/>
          <p:cNvSpPr txBox="1">
            <a:spLocks noGrp="1"/>
          </p:cNvSpPr>
          <p:nvPr>
            <p:ph type="title"/>
          </p:nvPr>
        </p:nvSpPr>
        <p:spPr>
          <a:xfrm>
            <a:off x="432000" y="432000"/>
            <a:ext cx="11340000" cy="432000"/>
          </a:xfrm>
          <a:prstGeom prst="rect">
            <a:avLst/>
          </a:prstGeom>
          <a:noFill/>
          <a:ln>
            <a:noFill/>
          </a:ln>
        </p:spPr>
        <p:txBody>
          <a:bodyPr spcFirstLastPara="1" wrap="square" lIns="0" tIns="0" rIns="0" bIns="0" anchor="ctr" anchorCtr="0"/>
          <a:lstStyle>
            <a:lvl1pPr marR="0" lvl="0" algn="l" rtl="0">
              <a:lnSpc>
                <a:spcPct val="90000"/>
              </a:lnSpc>
              <a:spcBef>
                <a:spcPts val="0"/>
              </a:spcBef>
              <a:spcAft>
                <a:spcPts val="0"/>
              </a:spcAft>
              <a:buClr>
                <a:srgbClr val="3F3F3F"/>
              </a:buClr>
              <a:buSzPts val="4800"/>
              <a:buFont typeface="Economica"/>
              <a:buNone/>
              <a:defRPr sz="4800" b="0" i="0" u="none" strike="noStrike" cap="none">
                <a:solidFill>
                  <a:srgbClr val="3F3F3F"/>
                </a:solidFill>
                <a:latin typeface="Economica"/>
                <a:ea typeface="Economica"/>
                <a:cs typeface="Economica"/>
                <a:sym typeface="Economica"/>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endParaRPr/>
          </a:p>
        </p:txBody>
      </p:sp>
      <p:sp>
        <p:nvSpPr>
          <p:cNvPr id="94" name="Google Shape;94;p6"/>
          <p:cNvSpPr txBox="1">
            <a:spLocks noGrp="1"/>
          </p:cNvSpPr>
          <p:nvPr>
            <p:ph type="body" idx="1"/>
          </p:nvPr>
        </p:nvSpPr>
        <p:spPr>
          <a:xfrm>
            <a:off x="906843" y="3429050"/>
            <a:ext cx="4522314" cy="2762949"/>
          </a:xfrm>
          <a:prstGeom prst="rect">
            <a:avLst/>
          </a:prstGeom>
          <a:noFill/>
          <a:ln>
            <a:noFill/>
          </a:ln>
        </p:spPr>
        <p:txBody>
          <a:bodyPr spcFirstLastPara="1" wrap="square" lIns="0" tIns="0" rIns="0" bIns="0" anchor="t" anchorCtr="0"/>
          <a:lstStyle>
            <a:lvl1pPr marL="457200" marR="0" lvl="0" indent="-342900" algn="l" rtl="0">
              <a:lnSpc>
                <a:spcPct val="90000"/>
              </a:lnSpc>
              <a:spcBef>
                <a:spcPts val="1000"/>
              </a:spcBef>
              <a:spcAft>
                <a:spcPts val="0"/>
              </a:spcAft>
              <a:buClr>
                <a:srgbClr val="3F3F3F"/>
              </a:buClr>
              <a:buSzPts val="1800"/>
              <a:buFont typeface="Arial"/>
              <a:buChar char="•"/>
              <a:defRPr sz="18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95" name="Google Shape;95;p6"/>
          <p:cNvSpPr txBox="1">
            <a:spLocks noGrp="1"/>
          </p:cNvSpPr>
          <p:nvPr>
            <p:ph type="ftr" idx="11"/>
          </p:nvPr>
        </p:nvSpPr>
        <p:spPr>
          <a:xfrm>
            <a:off x="431999" y="6188628"/>
            <a:ext cx="8784941" cy="365125"/>
          </a:xfrm>
          <a:prstGeom prst="rect">
            <a:avLst/>
          </a:prstGeom>
          <a:noFill/>
          <a:ln>
            <a:noFill/>
          </a:ln>
        </p:spPr>
        <p:txBody>
          <a:bodyPr spcFirstLastPara="1" wrap="square" lIns="0" tIns="0" rIns="0" bIns="0" anchor="ctr" anchorCtr="0"/>
          <a:lstStyle>
            <a:lvl1pPr marR="0" lvl="0" algn="l" rtl="0">
              <a:spcBef>
                <a:spcPts val="0"/>
              </a:spcBef>
              <a:spcAft>
                <a:spcPts val="0"/>
              </a:spcAft>
              <a:buSzPts val="1400"/>
              <a:buNone/>
              <a:defRPr sz="1200" b="0" i="0" u="none" strike="noStrike" cap="none">
                <a:solidFill>
                  <a:srgbClr val="3F3F3F"/>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200" b="0" i="0" u="none" strike="noStrike" kern="0" cap="none" spc="0" normalizeH="0" baseline="0" noProof="0">
              <a:ln>
                <a:noFill/>
              </a:ln>
              <a:solidFill>
                <a:srgbClr val="3F3F3F"/>
              </a:solidFill>
              <a:effectLst/>
              <a:uLnTx/>
              <a:uFillTx/>
              <a:latin typeface="Calibri"/>
              <a:cs typeface="Calibri"/>
              <a:sym typeface="Calibri"/>
            </a:endParaRPr>
          </a:p>
        </p:txBody>
      </p:sp>
      <p:sp>
        <p:nvSpPr>
          <p:cNvPr id="96" name="Google Shape;96;p6"/>
          <p:cNvSpPr>
            <a:spLocks noGrp="1"/>
          </p:cNvSpPr>
          <p:nvPr>
            <p:ph type="sldNum" idx="12"/>
          </p:nvPr>
        </p:nvSpPr>
        <p:spPr>
          <a:xfrm>
            <a:off x="11496369" y="6155190"/>
            <a:ext cx="432000" cy="432000"/>
          </a:xfrm>
          <a:prstGeom prst="ellipse">
            <a:avLst/>
          </a:prstGeom>
          <a:noFill/>
          <a:ln w="9525" cap="flat" cmpd="sng">
            <a:solidFill>
              <a:schemeClr val="accent1"/>
            </a:solidFill>
            <a:prstDash val="solid"/>
            <a:round/>
            <a:headEnd type="none" w="sm" len="sm"/>
            <a:tailEnd type="none" w="sm" len="sm"/>
          </a:ln>
        </p:spPr>
        <p:txBody>
          <a:bodyPr spcFirstLastPara="1" wrap="square" lIns="0" tIns="0" rIns="0" bIns="0" anchor="ctr" anchorCtr="0">
            <a:noAutofit/>
          </a:bodyPr>
          <a:lstStyle>
            <a:lvl1pPr marL="0" marR="0" lvl="0" indent="0" algn="ctr" rtl="0">
              <a:spcBef>
                <a:spcPts val="0"/>
              </a:spcBef>
              <a:buNone/>
              <a:defRPr sz="1200" b="1" i="1" u="none" strike="noStrike" cap="none">
                <a:solidFill>
                  <a:srgbClr val="3F3F3F"/>
                </a:solidFill>
                <a:latin typeface="Rockwell"/>
                <a:ea typeface="Rockwell"/>
                <a:cs typeface="Rockwell"/>
                <a:sym typeface="Rockwell"/>
              </a:defRPr>
            </a:lvl1pPr>
            <a:lvl2pPr marL="0" marR="0" lvl="1" indent="0" algn="ctr" rtl="0">
              <a:spcBef>
                <a:spcPts val="0"/>
              </a:spcBef>
              <a:buNone/>
              <a:defRPr sz="1200" b="1" i="1" u="none" strike="noStrike" cap="none">
                <a:solidFill>
                  <a:srgbClr val="3F3F3F"/>
                </a:solidFill>
                <a:latin typeface="Rockwell"/>
                <a:ea typeface="Rockwell"/>
                <a:cs typeface="Rockwell"/>
                <a:sym typeface="Rockwell"/>
              </a:defRPr>
            </a:lvl2pPr>
            <a:lvl3pPr marL="0" marR="0" lvl="2" indent="0" algn="ctr" rtl="0">
              <a:spcBef>
                <a:spcPts val="0"/>
              </a:spcBef>
              <a:buNone/>
              <a:defRPr sz="1200" b="1" i="1" u="none" strike="noStrike" cap="none">
                <a:solidFill>
                  <a:srgbClr val="3F3F3F"/>
                </a:solidFill>
                <a:latin typeface="Rockwell"/>
                <a:ea typeface="Rockwell"/>
                <a:cs typeface="Rockwell"/>
                <a:sym typeface="Rockwell"/>
              </a:defRPr>
            </a:lvl3pPr>
            <a:lvl4pPr marL="0" marR="0" lvl="3" indent="0" algn="ctr" rtl="0">
              <a:spcBef>
                <a:spcPts val="0"/>
              </a:spcBef>
              <a:buNone/>
              <a:defRPr sz="1200" b="1" i="1" u="none" strike="noStrike" cap="none">
                <a:solidFill>
                  <a:srgbClr val="3F3F3F"/>
                </a:solidFill>
                <a:latin typeface="Rockwell"/>
                <a:ea typeface="Rockwell"/>
                <a:cs typeface="Rockwell"/>
                <a:sym typeface="Rockwell"/>
              </a:defRPr>
            </a:lvl4pPr>
            <a:lvl5pPr marL="0" marR="0" lvl="4" indent="0" algn="ctr" rtl="0">
              <a:spcBef>
                <a:spcPts val="0"/>
              </a:spcBef>
              <a:buNone/>
              <a:defRPr sz="1200" b="1" i="1" u="none" strike="noStrike" cap="none">
                <a:solidFill>
                  <a:srgbClr val="3F3F3F"/>
                </a:solidFill>
                <a:latin typeface="Rockwell"/>
                <a:ea typeface="Rockwell"/>
                <a:cs typeface="Rockwell"/>
                <a:sym typeface="Rockwell"/>
              </a:defRPr>
            </a:lvl5pPr>
            <a:lvl6pPr marL="0" marR="0" lvl="5" indent="0" algn="ctr" rtl="0">
              <a:spcBef>
                <a:spcPts val="0"/>
              </a:spcBef>
              <a:buNone/>
              <a:defRPr sz="1200" b="1" i="1" u="none" strike="noStrike" cap="none">
                <a:solidFill>
                  <a:srgbClr val="3F3F3F"/>
                </a:solidFill>
                <a:latin typeface="Rockwell"/>
                <a:ea typeface="Rockwell"/>
                <a:cs typeface="Rockwell"/>
                <a:sym typeface="Rockwell"/>
              </a:defRPr>
            </a:lvl6pPr>
            <a:lvl7pPr marL="0" marR="0" lvl="6" indent="0" algn="ctr" rtl="0">
              <a:spcBef>
                <a:spcPts val="0"/>
              </a:spcBef>
              <a:buNone/>
              <a:defRPr sz="1200" b="1" i="1" u="none" strike="noStrike" cap="none">
                <a:solidFill>
                  <a:srgbClr val="3F3F3F"/>
                </a:solidFill>
                <a:latin typeface="Rockwell"/>
                <a:ea typeface="Rockwell"/>
                <a:cs typeface="Rockwell"/>
                <a:sym typeface="Rockwell"/>
              </a:defRPr>
            </a:lvl7pPr>
            <a:lvl8pPr marL="0" marR="0" lvl="7" indent="0" algn="ctr" rtl="0">
              <a:spcBef>
                <a:spcPts val="0"/>
              </a:spcBef>
              <a:buNone/>
              <a:defRPr sz="1200" b="1" i="1" u="none" strike="noStrike" cap="none">
                <a:solidFill>
                  <a:srgbClr val="3F3F3F"/>
                </a:solidFill>
                <a:latin typeface="Rockwell"/>
                <a:ea typeface="Rockwell"/>
                <a:cs typeface="Rockwell"/>
                <a:sym typeface="Rockwell"/>
              </a:defRPr>
            </a:lvl8pPr>
            <a:lvl9pPr marL="0" marR="0" lvl="8" indent="0" algn="ctr" rtl="0">
              <a:spcBef>
                <a:spcPts val="0"/>
              </a:spcBef>
              <a:buNone/>
              <a:defRPr sz="1200" b="1" i="1" u="none" strike="noStrike" cap="none">
                <a:solidFill>
                  <a:srgbClr val="3F3F3F"/>
                </a:solidFill>
                <a:latin typeface="Rockwell"/>
                <a:ea typeface="Rockwell"/>
                <a:cs typeface="Rockwell"/>
                <a:sym typeface="Rockwell"/>
              </a:defRPr>
            </a:lvl9p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n-US" sz="1200" b="1" i="1" u="none" strike="noStrike" kern="0" cap="none" spc="0" normalizeH="0" baseline="0" noProof="0">
                <a:ln>
                  <a:noFill/>
                </a:ln>
                <a:solidFill>
                  <a:srgbClr val="3F3F3F"/>
                </a:solidFill>
                <a:effectLst/>
                <a:uLnTx/>
                <a:uFillTx/>
                <a:latin typeface="Rockwell"/>
                <a:sym typeface="Rockwell"/>
              </a:rPr>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t>‹#›</a:t>
            </a:fld>
            <a:endParaRPr kumimoji="0" sz="1200" b="1" i="1" u="none" strike="noStrike" kern="0" cap="none" spc="0" normalizeH="0" baseline="0" noProof="0">
              <a:ln>
                <a:noFill/>
              </a:ln>
              <a:solidFill>
                <a:srgbClr val="3F3F3F"/>
              </a:solidFill>
              <a:effectLst/>
              <a:uLnTx/>
              <a:uFillTx/>
              <a:latin typeface="Rockwell"/>
              <a:sym typeface="Rockwell"/>
            </a:endParaRPr>
          </a:p>
        </p:txBody>
      </p:sp>
      <p:sp>
        <p:nvSpPr>
          <p:cNvPr id="97" name="Google Shape;97;p6"/>
          <p:cNvSpPr txBox="1">
            <a:spLocks noGrp="1"/>
          </p:cNvSpPr>
          <p:nvPr>
            <p:ph type="body" idx="2"/>
          </p:nvPr>
        </p:nvSpPr>
        <p:spPr>
          <a:xfrm>
            <a:off x="6774740" y="3429000"/>
            <a:ext cx="4522407" cy="2762250"/>
          </a:xfrm>
          <a:prstGeom prst="rect">
            <a:avLst/>
          </a:prstGeom>
          <a:noFill/>
          <a:ln>
            <a:noFill/>
          </a:ln>
        </p:spPr>
        <p:txBody>
          <a:bodyPr spcFirstLastPara="1" wrap="square" lIns="0" tIns="0" rIns="0" bIns="0" anchor="t" anchorCtr="0"/>
          <a:lstStyle>
            <a:lvl1pPr marL="457200" marR="0" lvl="0" indent="-342900" algn="l" rtl="0">
              <a:lnSpc>
                <a:spcPct val="90000"/>
              </a:lnSpc>
              <a:spcBef>
                <a:spcPts val="1000"/>
              </a:spcBef>
              <a:spcAft>
                <a:spcPts val="0"/>
              </a:spcAft>
              <a:buClr>
                <a:srgbClr val="3F3F3F"/>
              </a:buClr>
              <a:buSzPts val="1800"/>
              <a:buFont typeface="Arial"/>
              <a:buChar char="•"/>
              <a:defRPr sz="18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98" name="Google Shape;98;p6"/>
          <p:cNvSpPr txBox="1">
            <a:spLocks noGrp="1"/>
          </p:cNvSpPr>
          <p:nvPr>
            <p:ph type="body" idx="3"/>
          </p:nvPr>
        </p:nvSpPr>
        <p:spPr>
          <a:xfrm>
            <a:off x="906463" y="2278063"/>
            <a:ext cx="4522787" cy="885825"/>
          </a:xfrm>
          <a:prstGeom prst="rect">
            <a:avLst/>
          </a:prstGeom>
          <a:noFill/>
          <a:ln>
            <a:noFill/>
          </a:ln>
        </p:spPr>
        <p:txBody>
          <a:bodyPr spcFirstLastPara="1" wrap="square" lIns="0" tIns="0" rIns="0" bIns="0" anchor="ctr" anchorCtr="0"/>
          <a:lstStyle>
            <a:lvl1pPr marL="457200" marR="0" lvl="0" indent="-228600" algn="l" rtl="0">
              <a:lnSpc>
                <a:spcPct val="90000"/>
              </a:lnSpc>
              <a:spcBef>
                <a:spcPts val="1000"/>
              </a:spcBef>
              <a:spcAft>
                <a:spcPts val="0"/>
              </a:spcAft>
              <a:buClr>
                <a:srgbClr val="3F3F3F"/>
              </a:buClr>
              <a:buSzPts val="8000"/>
              <a:buFont typeface="Arial"/>
              <a:buNone/>
              <a:defRPr sz="8000" b="1" i="0" u="none" strike="noStrike" cap="none">
                <a:solidFill>
                  <a:srgbClr val="3F3F3F"/>
                </a:solidFill>
                <a:latin typeface="Rockwell"/>
                <a:ea typeface="Rockwell"/>
                <a:cs typeface="Rockwell"/>
                <a:sym typeface="Rockwell"/>
              </a:defRPr>
            </a:lvl1pPr>
            <a:lvl2pPr marL="914400" marR="0" lvl="1" indent="-228600" algn="l" rtl="0">
              <a:lnSpc>
                <a:spcPct val="90000"/>
              </a:lnSpc>
              <a:spcBef>
                <a:spcPts val="500"/>
              </a:spcBef>
              <a:spcAft>
                <a:spcPts val="0"/>
              </a:spcAft>
              <a:buClr>
                <a:srgbClr val="3F3F3F"/>
              </a:buClr>
              <a:buSzPts val="8000"/>
              <a:buFont typeface="Arial"/>
              <a:buNone/>
              <a:defRPr sz="8000" b="0" i="0" u="none" strike="noStrike" cap="none">
                <a:solidFill>
                  <a:srgbClr val="3F3F3F"/>
                </a:solidFill>
                <a:latin typeface="Rockwell"/>
                <a:ea typeface="Rockwell"/>
                <a:cs typeface="Rockwell"/>
                <a:sym typeface="Rockwell"/>
              </a:defRPr>
            </a:lvl2pPr>
            <a:lvl3pPr marL="1371600" marR="0" lvl="2" indent="-228600" algn="l" rtl="0">
              <a:lnSpc>
                <a:spcPct val="90000"/>
              </a:lnSpc>
              <a:spcBef>
                <a:spcPts val="500"/>
              </a:spcBef>
              <a:spcAft>
                <a:spcPts val="0"/>
              </a:spcAft>
              <a:buClr>
                <a:srgbClr val="3F3F3F"/>
              </a:buClr>
              <a:buSzPts val="8000"/>
              <a:buFont typeface="Arial"/>
              <a:buNone/>
              <a:defRPr sz="8000" b="0" i="0" u="none" strike="noStrike" cap="none">
                <a:solidFill>
                  <a:srgbClr val="3F3F3F"/>
                </a:solidFill>
                <a:latin typeface="Rockwell"/>
                <a:ea typeface="Rockwell"/>
                <a:cs typeface="Rockwell"/>
                <a:sym typeface="Rockwell"/>
              </a:defRPr>
            </a:lvl3pPr>
            <a:lvl4pPr marL="1828800" marR="0" lvl="3" indent="-228600" algn="l" rtl="0">
              <a:lnSpc>
                <a:spcPct val="90000"/>
              </a:lnSpc>
              <a:spcBef>
                <a:spcPts val="500"/>
              </a:spcBef>
              <a:spcAft>
                <a:spcPts val="0"/>
              </a:spcAft>
              <a:buClr>
                <a:srgbClr val="3F3F3F"/>
              </a:buClr>
              <a:buSzPts val="8000"/>
              <a:buFont typeface="Arial"/>
              <a:buNone/>
              <a:defRPr sz="8000" b="0" i="0" u="none" strike="noStrike" cap="none">
                <a:solidFill>
                  <a:srgbClr val="3F3F3F"/>
                </a:solidFill>
                <a:latin typeface="Rockwell"/>
                <a:ea typeface="Rockwell"/>
                <a:cs typeface="Rockwell"/>
                <a:sym typeface="Rockwell"/>
              </a:defRPr>
            </a:lvl4pPr>
            <a:lvl5pPr marL="2286000" marR="0" lvl="4" indent="-228600" algn="l" rtl="0">
              <a:lnSpc>
                <a:spcPct val="90000"/>
              </a:lnSpc>
              <a:spcBef>
                <a:spcPts val="500"/>
              </a:spcBef>
              <a:spcAft>
                <a:spcPts val="0"/>
              </a:spcAft>
              <a:buClr>
                <a:srgbClr val="3F3F3F"/>
              </a:buClr>
              <a:buSzPts val="8000"/>
              <a:buFont typeface="Arial"/>
              <a:buNone/>
              <a:defRPr sz="8000" b="0" i="0" u="none" strike="noStrike" cap="none">
                <a:solidFill>
                  <a:srgbClr val="3F3F3F"/>
                </a:solidFill>
                <a:latin typeface="Rockwell"/>
                <a:ea typeface="Rockwell"/>
                <a:cs typeface="Rockwell"/>
                <a:sym typeface="Rockwell"/>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99" name="Google Shape;99;p6"/>
          <p:cNvSpPr txBox="1">
            <a:spLocks noGrp="1"/>
          </p:cNvSpPr>
          <p:nvPr>
            <p:ph type="body" idx="4"/>
          </p:nvPr>
        </p:nvSpPr>
        <p:spPr>
          <a:xfrm>
            <a:off x="6762750" y="2278063"/>
            <a:ext cx="4522787" cy="885825"/>
          </a:xfrm>
          <a:prstGeom prst="rect">
            <a:avLst/>
          </a:prstGeom>
          <a:noFill/>
          <a:ln>
            <a:noFill/>
          </a:ln>
        </p:spPr>
        <p:txBody>
          <a:bodyPr spcFirstLastPara="1" wrap="square" lIns="0" tIns="0" rIns="0" bIns="0" anchor="ctr" anchorCtr="0"/>
          <a:lstStyle>
            <a:lvl1pPr marL="457200" marR="0" lvl="0" indent="-228600" algn="l" rtl="0">
              <a:lnSpc>
                <a:spcPct val="90000"/>
              </a:lnSpc>
              <a:spcBef>
                <a:spcPts val="1000"/>
              </a:spcBef>
              <a:spcAft>
                <a:spcPts val="0"/>
              </a:spcAft>
              <a:buClr>
                <a:srgbClr val="3F3F3F"/>
              </a:buClr>
              <a:buSzPts val="8000"/>
              <a:buFont typeface="Arial"/>
              <a:buNone/>
              <a:defRPr sz="8000" b="1" i="0" u="none" strike="noStrike" cap="none">
                <a:solidFill>
                  <a:srgbClr val="3F3F3F"/>
                </a:solidFill>
                <a:latin typeface="Rockwell"/>
                <a:ea typeface="Rockwell"/>
                <a:cs typeface="Rockwell"/>
                <a:sym typeface="Rockwell"/>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Tree>
    <p:extLst>
      <p:ext uri="{BB962C8B-B14F-4D97-AF65-F5344CB8AC3E}">
        <p14:creationId xmlns:p14="http://schemas.microsoft.com/office/powerpoint/2010/main" val="2744632551"/>
      </p:ext>
    </p:extLst>
  </p:cSld>
  <p:clrMapOvr>
    <a:masterClrMapping/>
  </p:clrMapOvr>
</p:sldLayout>
</file>

<file path=ppt/slideLayouts/slideLayout291.xml><?xml version="1.0" encoding="utf-8"?>
<p:sldLayout xmlns:a="http://schemas.openxmlformats.org/drawingml/2006/main" xmlns:r="http://schemas.openxmlformats.org/officeDocument/2006/relationships" xmlns:p="http://schemas.openxmlformats.org/presentationml/2006/main" matchingName="Title Slide with Half Image">
  <p:cSld name="Title Slide with Half Image">
    <p:bg>
      <p:bgPr>
        <a:solidFill>
          <a:schemeClr val="lt1"/>
        </a:solidFill>
        <a:effectLst/>
      </p:bgPr>
    </p:bg>
    <p:spTree>
      <p:nvGrpSpPr>
        <p:cNvPr id="1" name="Shape 100"/>
        <p:cNvGrpSpPr/>
        <p:nvPr/>
      </p:nvGrpSpPr>
      <p:grpSpPr>
        <a:xfrm>
          <a:off x="0" y="0"/>
          <a:ext cx="0" cy="0"/>
          <a:chOff x="0" y="0"/>
          <a:chExt cx="0" cy="0"/>
        </a:xfrm>
      </p:grpSpPr>
      <p:sp>
        <p:nvSpPr>
          <p:cNvPr id="101" name="Google Shape;101;p7"/>
          <p:cNvSpPr/>
          <p:nvPr/>
        </p:nvSpPr>
        <p:spPr>
          <a:xfrm>
            <a:off x="0" y="6771286"/>
            <a:ext cx="12192000" cy="86714"/>
          </a:xfrm>
          <a:prstGeom prst="rect">
            <a:avLst/>
          </a:prstGeom>
          <a:solidFill>
            <a:schemeClr val="lt1"/>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102" name="Google Shape;102;p7"/>
          <p:cNvSpPr/>
          <p:nvPr/>
        </p:nvSpPr>
        <p:spPr>
          <a:xfrm>
            <a:off x="0" y="0"/>
            <a:ext cx="12192000" cy="86714"/>
          </a:xfrm>
          <a:prstGeom prst="rect">
            <a:avLst/>
          </a:prstGeom>
          <a:solidFill>
            <a:schemeClr val="lt1"/>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103" name="Google Shape;103;p7"/>
          <p:cNvSpPr/>
          <p:nvPr/>
        </p:nvSpPr>
        <p:spPr>
          <a:xfrm rot="5400000">
            <a:off x="-3385643" y="3385642"/>
            <a:ext cx="6858001" cy="86714"/>
          </a:xfrm>
          <a:prstGeom prst="rect">
            <a:avLst/>
          </a:prstGeom>
          <a:solidFill>
            <a:schemeClr val="lt1"/>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104" name="Google Shape;104;p7"/>
          <p:cNvSpPr/>
          <p:nvPr/>
        </p:nvSpPr>
        <p:spPr>
          <a:xfrm rot="5400000">
            <a:off x="8719643" y="3385643"/>
            <a:ext cx="6858000" cy="86714"/>
          </a:xfrm>
          <a:prstGeom prst="rect">
            <a:avLst/>
          </a:prstGeom>
          <a:solidFill>
            <a:schemeClr val="lt1"/>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105" name="Google Shape;105;p7"/>
          <p:cNvSpPr>
            <a:spLocks noGrp="1"/>
          </p:cNvSpPr>
          <p:nvPr>
            <p:ph type="pic" idx="2"/>
          </p:nvPr>
        </p:nvSpPr>
        <p:spPr>
          <a:xfrm>
            <a:off x="86714" y="86714"/>
            <a:ext cx="6009285" cy="6684572"/>
          </a:xfrm>
          <a:prstGeom prst="rect">
            <a:avLst/>
          </a:prstGeom>
          <a:solidFill>
            <a:srgbClr val="D8D8D8"/>
          </a:solidFill>
          <a:ln>
            <a:noFill/>
          </a:ln>
        </p:spPr>
        <p:txBody>
          <a:bodyPr spcFirstLastPara="1" wrap="square" lIns="0" tIns="0" rIns="0" bIns="0" anchor="ctr" anchorCtr="0"/>
          <a:lstStyle>
            <a:lvl1pPr marR="0" lvl="0" algn="ctr" rtl="0">
              <a:lnSpc>
                <a:spcPct val="90000"/>
              </a:lnSpc>
              <a:spcBef>
                <a:spcPts val="1000"/>
              </a:spcBef>
              <a:spcAft>
                <a:spcPts val="0"/>
              </a:spcAft>
              <a:buClr>
                <a:srgbClr val="3F3F3F"/>
              </a:buClr>
              <a:buSzPts val="1100"/>
              <a:buFont typeface="Arial"/>
              <a:buNone/>
              <a:defRPr sz="1100" b="0" i="1" u="none" strike="noStrike" cap="none">
                <a:solidFill>
                  <a:srgbClr val="3F3F3F"/>
                </a:solidFill>
                <a:latin typeface="Times New Roman"/>
                <a:ea typeface="Times New Roman"/>
                <a:cs typeface="Times New Roman"/>
                <a:sym typeface="Times New Roman"/>
              </a:defRPr>
            </a:lvl1pPr>
            <a:lvl2pPr marR="0" lvl="1"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R="0" lvl="2"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R="0" lvl="3"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R="0" lvl="4"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R="0" lvl="5"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R="0" lvl="6"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R="0" lvl="7"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R="0" lvl="8"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06" name="Google Shape;106;p7"/>
          <p:cNvSpPr txBox="1">
            <a:spLocks noGrp="1"/>
          </p:cNvSpPr>
          <p:nvPr>
            <p:ph type="ctrTitle"/>
          </p:nvPr>
        </p:nvSpPr>
        <p:spPr>
          <a:xfrm>
            <a:off x="6095999" y="86714"/>
            <a:ext cx="6009287" cy="4068402"/>
          </a:xfrm>
          <a:prstGeom prst="rect">
            <a:avLst/>
          </a:prstGeom>
          <a:solidFill>
            <a:schemeClr val="dk1">
              <a:alpha val="80000"/>
            </a:schemeClr>
          </a:solidFill>
          <a:ln>
            <a:noFill/>
          </a:ln>
        </p:spPr>
        <p:txBody>
          <a:bodyPr spcFirstLastPara="1" wrap="square" lIns="288000" tIns="0" rIns="432000" bIns="144000" anchor="b" anchorCtr="0"/>
          <a:lstStyle>
            <a:lvl1pPr marR="0" lvl="0" algn="r" rtl="0">
              <a:lnSpc>
                <a:spcPct val="90000"/>
              </a:lnSpc>
              <a:spcBef>
                <a:spcPts val="0"/>
              </a:spcBef>
              <a:spcAft>
                <a:spcPts val="0"/>
              </a:spcAft>
              <a:buClr>
                <a:schemeClr val="lt1"/>
              </a:buClr>
              <a:buSzPts val="4200"/>
              <a:buFont typeface="Economica"/>
              <a:buNone/>
              <a:defRPr sz="4200" b="0" i="0" u="none" strike="noStrike" cap="none">
                <a:solidFill>
                  <a:schemeClr val="lt1"/>
                </a:solidFill>
                <a:latin typeface="Economica"/>
                <a:ea typeface="Economica"/>
                <a:cs typeface="Economica"/>
                <a:sym typeface="Economica"/>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endParaRPr/>
          </a:p>
        </p:txBody>
      </p:sp>
      <p:sp>
        <p:nvSpPr>
          <p:cNvPr id="107" name="Google Shape;107;p7"/>
          <p:cNvSpPr txBox="1">
            <a:spLocks noGrp="1"/>
          </p:cNvSpPr>
          <p:nvPr>
            <p:ph type="subTitle" idx="1"/>
          </p:nvPr>
        </p:nvSpPr>
        <p:spPr>
          <a:xfrm>
            <a:off x="6095999" y="4152672"/>
            <a:ext cx="6009287" cy="1818422"/>
          </a:xfrm>
          <a:prstGeom prst="rect">
            <a:avLst/>
          </a:prstGeom>
          <a:solidFill>
            <a:srgbClr val="F2F2F2">
              <a:alpha val="80000"/>
            </a:srgbClr>
          </a:solidFill>
          <a:ln>
            <a:noFill/>
          </a:ln>
        </p:spPr>
        <p:txBody>
          <a:bodyPr spcFirstLastPara="1" wrap="square" lIns="288000" tIns="144000" rIns="432000" bIns="0" anchor="t" anchorCtr="0"/>
          <a:lstStyle>
            <a:lvl1pPr marR="0" lvl="0" algn="r" rtl="0">
              <a:lnSpc>
                <a:spcPct val="90000"/>
              </a:lnSpc>
              <a:spcBef>
                <a:spcPts val="1000"/>
              </a:spcBef>
              <a:spcAft>
                <a:spcPts val="0"/>
              </a:spcAft>
              <a:buClr>
                <a:schemeClr val="dk1"/>
              </a:buClr>
              <a:buSzPts val="2100"/>
              <a:buFont typeface="Arial"/>
              <a:buNone/>
              <a:defRPr sz="2100" b="0" i="0" u="none" strike="noStrike" cap="none">
                <a:solidFill>
                  <a:schemeClr val="dk1"/>
                </a:solidFill>
                <a:latin typeface="Calibri"/>
                <a:ea typeface="Calibri"/>
                <a:cs typeface="Calibri"/>
                <a:sym typeface="Calibri"/>
              </a:defRPr>
            </a:lvl1pPr>
            <a:lvl2pPr marR="0" lvl="1" algn="ctr" rtl="0">
              <a:lnSpc>
                <a:spcPct val="90000"/>
              </a:lnSpc>
              <a:spcBef>
                <a:spcPts val="500"/>
              </a:spcBef>
              <a:spcAft>
                <a:spcPts val="0"/>
              </a:spcAft>
              <a:buClr>
                <a:srgbClr val="3F3F3F"/>
              </a:buClr>
              <a:buSzPts val="2000"/>
              <a:buFont typeface="Arial"/>
              <a:buNone/>
              <a:defRPr sz="2000" b="0" i="0" u="none" strike="noStrike" cap="none">
                <a:solidFill>
                  <a:srgbClr val="3F3F3F"/>
                </a:solidFill>
                <a:latin typeface="Calibri"/>
                <a:ea typeface="Calibri"/>
                <a:cs typeface="Calibri"/>
                <a:sym typeface="Calibri"/>
              </a:defRPr>
            </a:lvl2pPr>
            <a:lvl3pPr marR="0" lvl="2" algn="ctr" rtl="0">
              <a:lnSpc>
                <a:spcPct val="90000"/>
              </a:lnSpc>
              <a:spcBef>
                <a:spcPts val="500"/>
              </a:spcBef>
              <a:spcAft>
                <a:spcPts val="0"/>
              </a:spcAft>
              <a:buClr>
                <a:srgbClr val="3F3F3F"/>
              </a:buClr>
              <a:buSzPts val="1800"/>
              <a:buFont typeface="Arial"/>
              <a:buNone/>
              <a:defRPr sz="1800" b="0" i="0" u="none" strike="noStrike" cap="none">
                <a:solidFill>
                  <a:srgbClr val="3F3F3F"/>
                </a:solidFill>
                <a:latin typeface="Calibri"/>
                <a:ea typeface="Calibri"/>
                <a:cs typeface="Calibri"/>
                <a:sym typeface="Calibri"/>
              </a:defRPr>
            </a:lvl3pPr>
            <a:lvl4pPr marR="0" lvl="3" algn="ctr" rtl="0">
              <a:lnSpc>
                <a:spcPct val="90000"/>
              </a:lnSpc>
              <a:spcBef>
                <a:spcPts val="500"/>
              </a:spcBef>
              <a:spcAft>
                <a:spcPts val="0"/>
              </a:spcAft>
              <a:buClr>
                <a:srgbClr val="3F3F3F"/>
              </a:buClr>
              <a:buSzPts val="1600"/>
              <a:buFont typeface="Arial"/>
              <a:buNone/>
              <a:defRPr sz="1600" b="0" i="0" u="none" strike="noStrike" cap="none">
                <a:solidFill>
                  <a:srgbClr val="3F3F3F"/>
                </a:solidFill>
                <a:latin typeface="Calibri"/>
                <a:ea typeface="Calibri"/>
                <a:cs typeface="Calibri"/>
                <a:sym typeface="Calibri"/>
              </a:defRPr>
            </a:lvl4pPr>
            <a:lvl5pPr marR="0" lvl="4" algn="ctr" rtl="0">
              <a:lnSpc>
                <a:spcPct val="90000"/>
              </a:lnSpc>
              <a:spcBef>
                <a:spcPts val="500"/>
              </a:spcBef>
              <a:spcAft>
                <a:spcPts val="0"/>
              </a:spcAft>
              <a:buClr>
                <a:srgbClr val="3F3F3F"/>
              </a:buClr>
              <a:buSzPts val="1600"/>
              <a:buFont typeface="Arial"/>
              <a:buNone/>
              <a:defRPr sz="1600" b="0" i="0" u="none" strike="noStrike" cap="none">
                <a:solidFill>
                  <a:srgbClr val="3F3F3F"/>
                </a:solidFill>
                <a:latin typeface="Calibri"/>
                <a:ea typeface="Calibri"/>
                <a:cs typeface="Calibri"/>
                <a:sym typeface="Calibri"/>
              </a:defRPr>
            </a:lvl5pPr>
            <a:lvl6pPr marR="0" lvl="5" algn="ctr" rtl="0">
              <a:lnSpc>
                <a:spcPct val="90000"/>
              </a:lnSpc>
              <a:spcBef>
                <a:spcPts val="500"/>
              </a:spcBef>
              <a:spcAft>
                <a:spcPts val="0"/>
              </a:spcAft>
              <a:buClr>
                <a:schemeClr val="dk1"/>
              </a:buClr>
              <a:buSzPts val="1600"/>
              <a:buFont typeface="Arial"/>
              <a:buNone/>
              <a:defRPr sz="1600" b="0" i="0" u="none" strike="noStrike" cap="none">
                <a:solidFill>
                  <a:schemeClr val="dk1"/>
                </a:solidFill>
                <a:latin typeface="Calibri"/>
                <a:ea typeface="Calibri"/>
                <a:cs typeface="Calibri"/>
                <a:sym typeface="Calibri"/>
              </a:defRPr>
            </a:lvl6pPr>
            <a:lvl7pPr marR="0" lvl="6" algn="ctr" rtl="0">
              <a:lnSpc>
                <a:spcPct val="90000"/>
              </a:lnSpc>
              <a:spcBef>
                <a:spcPts val="500"/>
              </a:spcBef>
              <a:spcAft>
                <a:spcPts val="0"/>
              </a:spcAft>
              <a:buClr>
                <a:schemeClr val="dk1"/>
              </a:buClr>
              <a:buSzPts val="1600"/>
              <a:buFont typeface="Arial"/>
              <a:buNone/>
              <a:defRPr sz="1600" b="0" i="0" u="none" strike="noStrike" cap="none">
                <a:solidFill>
                  <a:schemeClr val="dk1"/>
                </a:solidFill>
                <a:latin typeface="Calibri"/>
                <a:ea typeface="Calibri"/>
                <a:cs typeface="Calibri"/>
                <a:sym typeface="Calibri"/>
              </a:defRPr>
            </a:lvl7pPr>
            <a:lvl8pPr marR="0" lvl="7" algn="ctr" rtl="0">
              <a:lnSpc>
                <a:spcPct val="90000"/>
              </a:lnSpc>
              <a:spcBef>
                <a:spcPts val="500"/>
              </a:spcBef>
              <a:spcAft>
                <a:spcPts val="0"/>
              </a:spcAft>
              <a:buClr>
                <a:schemeClr val="dk1"/>
              </a:buClr>
              <a:buSzPts val="1600"/>
              <a:buFont typeface="Arial"/>
              <a:buNone/>
              <a:defRPr sz="1600" b="0" i="0" u="none" strike="noStrike" cap="none">
                <a:solidFill>
                  <a:schemeClr val="dk1"/>
                </a:solidFill>
                <a:latin typeface="Calibri"/>
                <a:ea typeface="Calibri"/>
                <a:cs typeface="Calibri"/>
                <a:sym typeface="Calibri"/>
              </a:defRPr>
            </a:lvl8pPr>
            <a:lvl9pPr marR="0" lvl="8" algn="ctr" rtl="0">
              <a:lnSpc>
                <a:spcPct val="90000"/>
              </a:lnSpc>
              <a:spcBef>
                <a:spcPts val="500"/>
              </a:spcBef>
              <a:spcAft>
                <a:spcPts val="0"/>
              </a:spcAft>
              <a:buClr>
                <a:schemeClr val="dk1"/>
              </a:buClr>
              <a:buSzPts val="1600"/>
              <a:buFont typeface="Arial"/>
              <a:buNone/>
              <a:defRPr sz="1600" b="0" i="0" u="none" strike="noStrike" cap="none">
                <a:solidFill>
                  <a:schemeClr val="dk1"/>
                </a:solidFill>
                <a:latin typeface="Calibri"/>
                <a:ea typeface="Calibri"/>
                <a:cs typeface="Calibri"/>
                <a:sym typeface="Calibri"/>
              </a:defRPr>
            </a:lvl9pPr>
          </a:lstStyle>
          <a:p>
            <a:endParaRPr/>
          </a:p>
        </p:txBody>
      </p:sp>
      <p:sp>
        <p:nvSpPr>
          <p:cNvPr id="108" name="Google Shape;108;p7"/>
          <p:cNvSpPr>
            <a:spLocks noGrp="1"/>
          </p:cNvSpPr>
          <p:nvPr>
            <p:ph type="sldNum" idx="12"/>
          </p:nvPr>
        </p:nvSpPr>
        <p:spPr>
          <a:xfrm>
            <a:off x="11496369" y="6155190"/>
            <a:ext cx="432000" cy="432000"/>
          </a:xfrm>
          <a:prstGeom prst="ellipse">
            <a:avLst/>
          </a:prstGeom>
          <a:noFill/>
          <a:ln w="9525" cap="flat" cmpd="sng">
            <a:solidFill>
              <a:schemeClr val="accent1"/>
            </a:solidFill>
            <a:prstDash val="solid"/>
            <a:round/>
            <a:headEnd type="none" w="sm" len="sm"/>
            <a:tailEnd type="none" w="sm" len="sm"/>
          </a:ln>
        </p:spPr>
        <p:txBody>
          <a:bodyPr spcFirstLastPara="1" wrap="square" lIns="0" tIns="0" rIns="0" bIns="0" anchor="ctr" anchorCtr="0">
            <a:noAutofit/>
          </a:bodyPr>
          <a:lstStyle>
            <a:lvl1pPr marL="0" marR="0" lvl="0" indent="0" algn="ctr" rtl="0">
              <a:spcBef>
                <a:spcPts val="0"/>
              </a:spcBef>
              <a:buNone/>
              <a:defRPr sz="1200" b="1" i="1" u="none" strike="noStrike" cap="none">
                <a:solidFill>
                  <a:schemeClr val="dk1"/>
                </a:solidFill>
                <a:latin typeface="Rockwell"/>
                <a:ea typeface="Rockwell"/>
                <a:cs typeface="Rockwell"/>
                <a:sym typeface="Rockwell"/>
              </a:defRPr>
            </a:lvl1pPr>
            <a:lvl2pPr marL="0" marR="0" lvl="1" indent="0" algn="ctr" rtl="0">
              <a:spcBef>
                <a:spcPts val="0"/>
              </a:spcBef>
              <a:buNone/>
              <a:defRPr sz="1200" b="1" i="1" u="none" strike="noStrike" cap="none">
                <a:solidFill>
                  <a:schemeClr val="dk1"/>
                </a:solidFill>
                <a:latin typeface="Rockwell"/>
                <a:ea typeface="Rockwell"/>
                <a:cs typeface="Rockwell"/>
                <a:sym typeface="Rockwell"/>
              </a:defRPr>
            </a:lvl2pPr>
            <a:lvl3pPr marL="0" marR="0" lvl="2" indent="0" algn="ctr" rtl="0">
              <a:spcBef>
                <a:spcPts val="0"/>
              </a:spcBef>
              <a:buNone/>
              <a:defRPr sz="1200" b="1" i="1" u="none" strike="noStrike" cap="none">
                <a:solidFill>
                  <a:schemeClr val="dk1"/>
                </a:solidFill>
                <a:latin typeface="Rockwell"/>
                <a:ea typeface="Rockwell"/>
                <a:cs typeface="Rockwell"/>
                <a:sym typeface="Rockwell"/>
              </a:defRPr>
            </a:lvl3pPr>
            <a:lvl4pPr marL="0" marR="0" lvl="3" indent="0" algn="ctr" rtl="0">
              <a:spcBef>
                <a:spcPts val="0"/>
              </a:spcBef>
              <a:buNone/>
              <a:defRPr sz="1200" b="1" i="1" u="none" strike="noStrike" cap="none">
                <a:solidFill>
                  <a:schemeClr val="dk1"/>
                </a:solidFill>
                <a:latin typeface="Rockwell"/>
                <a:ea typeface="Rockwell"/>
                <a:cs typeface="Rockwell"/>
                <a:sym typeface="Rockwell"/>
              </a:defRPr>
            </a:lvl4pPr>
            <a:lvl5pPr marL="0" marR="0" lvl="4" indent="0" algn="ctr" rtl="0">
              <a:spcBef>
                <a:spcPts val="0"/>
              </a:spcBef>
              <a:buNone/>
              <a:defRPr sz="1200" b="1" i="1" u="none" strike="noStrike" cap="none">
                <a:solidFill>
                  <a:schemeClr val="dk1"/>
                </a:solidFill>
                <a:latin typeface="Rockwell"/>
                <a:ea typeface="Rockwell"/>
                <a:cs typeface="Rockwell"/>
                <a:sym typeface="Rockwell"/>
              </a:defRPr>
            </a:lvl5pPr>
            <a:lvl6pPr marL="0" marR="0" lvl="5" indent="0" algn="ctr" rtl="0">
              <a:spcBef>
                <a:spcPts val="0"/>
              </a:spcBef>
              <a:buNone/>
              <a:defRPr sz="1200" b="1" i="1" u="none" strike="noStrike" cap="none">
                <a:solidFill>
                  <a:schemeClr val="dk1"/>
                </a:solidFill>
                <a:latin typeface="Rockwell"/>
                <a:ea typeface="Rockwell"/>
                <a:cs typeface="Rockwell"/>
                <a:sym typeface="Rockwell"/>
              </a:defRPr>
            </a:lvl6pPr>
            <a:lvl7pPr marL="0" marR="0" lvl="6" indent="0" algn="ctr" rtl="0">
              <a:spcBef>
                <a:spcPts val="0"/>
              </a:spcBef>
              <a:buNone/>
              <a:defRPr sz="1200" b="1" i="1" u="none" strike="noStrike" cap="none">
                <a:solidFill>
                  <a:schemeClr val="dk1"/>
                </a:solidFill>
                <a:latin typeface="Rockwell"/>
                <a:ea typeface="Rockwell"/>
                <a:cs typeface="Rockwell"/>
                <a:sym typeface="Rockwell"/>
              </a:defRPr>
            </a:lvl7pPr>
            <a:lvl8pPr marL="0" marR="0" lvl="7" indent="0" algn="ctr" rtl="0">
              <a:spcBef>
                <a:spcPts val="0"/>
              </a:spcBef>
              <a:buNone/>
              <a:defRPr sz="1200" b="1" i="1" u="none" strike="noStrike" cap="none">
                <a:solidFill>
                  <a:schemeClr val="dk1"/>
                </a:solidFill>
                <a:latin typeface="Rockwell"/>
                <a:ea typeface="Rockwell"/>
                <a:cs typeface="Rockwell"/>
                <a:sym typeface="Rockwell"/>
              </a:defRPr>
            </a:lvl8pPr>
            <a:lvl9pPr marL="0" marR="0" lvl="8" indent="0" algn="ctr" rtl="0">
              <a:spcBef>
                <a:spcPts val="0"/>
              </a:spcBef>
              <a:buNone/>
              <a:defRPr sz="1200" b="1" i="1" u="none" strike="noStrike" cap="none">
                <a:solidFill>
                  <a:schemeClr val="dk1"/>
                </a:solidFill>
                <a:latin typeface="Rockwell"/>
                <a:ea typeface="Rockwell"/>
                <a:cs typeface="Rockwell"/>
                <a:sym typeface="Rockwell"/>
              </a:defRPr>
            </a:lvl9p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n-US" sz="1200" b="1" i="1" u="none" strike="noStrike" kern="0" cap="none" spc="0" normalizeH="0" baseline="0" noProof="0">
                <a:ln>
                  <a:noFill/>
                </a:ln>
                <a:solidFill>
                  <a:srgbClr val="000000"/>
                </a:solidFill>
                <a:effectLst/>
                <a:uLnTx/>
                <a:uFillTx/>
                <a:latin typeface="Rockwell"/>
                <a:sym typeface="Rockwell"/>
              </a:rPr>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t>‹#›</a:t>
            </a:fld>
            <a:endParaRPr kumimoji="0" sz="1200" b="1" i="1" u="none" strike="noStrike" kern="0" cap="none" spc="0" normalizeH="0" baseline="0" noProof="0">
              <a:ln>
                <a:noFill/>
              </a:ln>
              <a:solidFill>
                <a:srgbClr val="000000"/>
              </a:solidFill>
              <a:effectLst/>
              <a:uLnTx/>
              <a:uFillTx/>
              <a:latin typeface="Rockwell"/>
              <a:sym typeface="Rockwell"/>
            </a:endParaRPr>
          </a:p>
        </p:txBody>
      </p:sp>
      <p:sp>
        <p:nvSpPr>
          <p:cNvPr id="109" name="Google Shape;109;p7"/>
          <p:cNvSpPr txBox="1"/>
          <p:nvPr/>
        </p:nvSpPr>
        <p:spPr>
          <a:xfrm>
            <a:off x="5861957" y="6613071"/>
            <a:ext cx="0" cy="0"/>
          </a:xfrm>
          <a:prstGeom prst="rect">
            <a:avLst/>
          </a:prstGeom>
          <a:noFill/>
          <a:ln>
            <a:noFill/>
          </a:ln>
        </p:spPr>
        <p:txBody>
          <a:bodyPr spcFirstLastPara="1" wrap="square" lIns="0" tIns="0" rIns="0" bIns="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3F3F3F"/>
              </a:solidFill>
              <a:effectLst/>
              <a:uLnTx/>
              <a:uFillTx/>
              <a:latin typeface="Calibri"/>
              <a:ea typeface="Calibri"/>
              <a:cs typeface="Calibri"/>
              <a:sym typeface="Calibri"/>
            </a:endParaRPr>
          </a:p>
        </p:txBody>
      </p:sp>
    </p:spTree>
    <p:extLst>
      <p:ext uri="{BB962C8B-B14F-4D97-AF65-F5344CB8AC3E}">
        <p14:creationId xmlns:p14="http://schemas.microsoft.com/office/powerpoint/2010/main" val="2691972847"/>
      </p:ext>
    </p:extLst>
  </p:cSld>
  <p:clrMapOvr>
    <a:masterClrMapping/>
  </p:clrMapOvr>
</p:sldLayout>
</file>

<file path=ppt/slideLayouts/slideLayout292.xml><?xml version="1.0" encoding="utf-8"?>
<p:sldLayout xmlns:a="http://schemas.openxmlformats.org/drawingml/2006/main" xmlns:r="http://schemas.openxmlformats.org/officeDocument/2006/relationships" xmlns:p="http://schemas.openxmlformats.org/presentationml/2006/main" matchingName="3 Col Boxed">
  <p:cSld name="3 Col Boxed">
    <p:spTree>
      <p:nvGrpSpPr>
        <p:cNvPr id="1" name="Shape 110"/>
        <p:cNvGrpSpPr/>
        <p:nvPr/>
      </p:nvGrpSpPr>
      <p:grpSpPr>
        <a:xfrm>
          <a:off x="0" y="0"/>
          <a:ext cx="0" cy="0"/>
          <a:chOff x="0" y="0"/>
          <a:chExt cx="0" cy="0"/>
        </a:xfrm>
      </p:grpSpPr>
      <p:sp>
        <p:nvSpPr>
          <p:cNvPr id="111" name="Google Shape;111;p8"/>
          <p:cNvSpPr txBox="1">
            <a:spLocks noGrp="1"/>
          </p:cNvSpPr>
          <p:nvPr>
            <p:ph type="title"/>
          </p:nvPr>
        </p:nvSpPr>
        <p:spPr>
          <a:xfrm>
            <a:off x="432000" y="432000"/>
            <a:ext cx="11340000" cy="432000"/>
          </a:xfrm>
          <a:prstGeom prst="rect">
            <a:avLst/>
          </a:prstGeom>
          <a:noFill/>
          <a:ln>
            <a:noFill/>
          </a:ln>
        </p:spPr>
        <p:txBody>
          <a:bodyPr spcFirstLastPara="1" wrap="square" lIns="0" tIns="0" rIns="0" bIns="0" anchor="ctr" anchorCtr="0"/>
          <a:lstStyle>
            <a:lvl1pPr marR="0" lvl="0" algn="l" rtl="0">
              <a:lnSpc>
                <a:spcPct val="90000"/>
              </a:lnSpc>
              <a:spcBef>
                <a:spcPts val="0"/>
              </a:spcBef>
              <a:spcAft>
                <a:spcPts val="0"/>
              </a:spcAft>
              <a:buClr>
                <a:srgbClr val="3F3F3F"/>
              </a:buClr>
              <a:buSzPts val="4800"/>
              <a:buFont typeface="Economica"/>
              <a:buNone/>
              <a:defRPr sz="4800" b="0" i="0" u="none" strike="noStrike" cap="none">
                <a:solidFill>
                  <a:srgbClr val="3F3F3F"/>
                </a:solidFill>
                <a:latin typeface="Economica"/>
                <a:ea typeface="Economica"/>
                <a:cs typeface="Economica"/>
                <a:sym typeface="Economica"/>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endParaRPr/>
          </a:p>
        </p:txBody>
      </p:sp>
      <p:sp>
        <p:nvSpPr>
          <p:cNvPr id="112" name="Google Shape;112;p8"/>
          <p:cNvSpPr>
            <a:spLocks noGrp="1"/>
          </p:cNvSpPr>
          <p:nvPr>
            <p:ph type="body" idx="1"/>
          </p:nvPr>
        </p:nvSpPr>
        <p:spPr>
          <a:xfrm>
            <a:off x="744396" y="2463936"/>
            <a:ext cx="3726003" cy="3314545"/>
          </a:xfrm>
          <a:prstGeom prst="rightArrowCallout">
            <a:avLst>
              <a:gd name="adj1" fmla="val 50000"/>
              <a:gd name="adj2" fmla="val 25000"/>
              <a:gd name="adj3" fmla="val 15421"/>
              <a:gd name="adj4" fmla="val 80487"/>
            </a:avLst>
          </a:prstGeom>
          <a:solidFill>
            <a:srgbClr val="F2F2F2"/>
          </a:solidFill>
          <a:ln>
            <a:noFill/>
          </a:ln>
        </p:spPr>
        <p:txBody>
          <a:bodyPr spcFirstLastPara="1" wrap="square" lIns="180000" tIns="180000" rIns="180000" bIns="0" anchor="t" anchorCtr="0"/>
          <a:lstStyle>
            <a:lvl1pPr marL="457200" marR="0" lvl="0" indent="-342900" algn="l" rtl="0">
              <a:lnSpc>
                <a:spcPct val="90000"/>
              </a:lnSpc>
              <a:spcBef>
                <a:spcPts val="1000"/>
              </a:spcBef>
              <a:spcAft>
                <a:spcPts val="0"/>
              </a:spcAft>
              <a:buClr>
                <a:srgbClr val="3F3F3F"/>
              </a:buClr>
              <a:buSzPts val="1800"/>
              <a:buFont typeface="Arial"/>
              <a:buChar char="•"/>
              <a:defRPr sz="18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13" name="Google Shape;113;p8"/>
          <p:cNvSpPr txBox="1">
            <a:spLocks noGrp="1"/>
          </p:cNvSpPr>
          <p:nvPr>
            <p:ph type="ftr" idx="11"/>
          </p:nvPr>
        </p:nvSpPr>
        <p:spPr>
          <a:xfrm>
            <a:off x="431999" y="6188628"/>
            <a:ext cx="8784941" cy="365125"/>
          </a:xfrm>
          <a:prstGeom prst="rect">
            <a:avLst/>
          </a:prstGeom>
          <a:noFill/>
          <a:ln>
            <a:noFill/>
          </a:ln>
        </p:spPr>
        <p:txBody>
          <a:bodyPr spcFirstLastPara="1" wrap="square" lIns="0" tIns="0" rIns="0" bIns="0" anchor="ctr" anchorCtr="0"/>
          <a:lstStyle>
            <a:lvl1pPr marR="0" lvl="0" algn="l" rtl="0">
              <a:spcBef>
                <a:spcPts val="0"/>
              </a:spcBef>
              <a:spcAft>
                <a:spcPts val="0"/>
              </a:spcAft>
              <a:buSzPts val="1400"/>
              <a:buNone/>
              <a:defRPr sz="1200" b="0" i="0" u="none" strike="noStrike" cap="none">
                <a:solidFill>
                  <a:srgbClr val="3F3F3F"/>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200" b="0" i="0" u="none" strike="noStrike" kern="0" cap="none" spc="0" normalizeH="0" baseline="0" noProof="0">
              <a:ln>
                <a:noFill/>
              </a:ln>
              <a:solidFill>
                <a:srgbClr val="3F3F3F"/>
              </a:solidFill>
              <a:effectLst/>
              <a:uLnTx/>
              <a:uFillTx/>
              <a:latin typeface="Calibri"/>
              <a:cs typeface="Calibri"/>
              <a:sym typeface="Calibri"/>
            </a:endParaRPr>
          </a:p>
        </p:txBody>
      </p:sp>
      <p:sp>
        <p:nvSpPr>
          <p:cNvPr id="114" name="Google Shape;114;p8"/>
          <p:cNvSpPr>
            <a:spLocks noGrp="1"/>
          </p:cNvSpPr>
          <p:nvPr>
            <p:ph type="sldNum" idx="12"/>
          </p:nvPr>
        </p:nvSpPr>
        <p:spPr>
          <a:xfrm>
            <a:off x="11496369" y="6155190"/>
            <a:ext cx="432000" cy="432000"/>
          </a:xfrm>
          <a:prstGeom prst="ellipse">
            <a:avLst/>
          </a:prstGeom>
          <a:noFill/>
          <a:ln w="9525" cap="flat" cmpd="sng">
            <a:solidFill>
              <a:schemeClr val="accent1"/>
            </a:solidFill>
            <a:prstDash val="solid"/>
            <a:round/>
            <a:headEnd type="none" w="sm" len="sm"/>
            <a:tailEnd type="none" w="sm" len="sm"/>
          </a:ln>
        </p:spPr>
        <p:txBody>
          <a:bodyPr spcFirstLastPara="1" wrap="square" lIns="0" tIns="0" rIns="0" bIns="0" anchor="ctr" anchorCtr="0">
            <a:noAutofit/>
          </a:bodyPr>
          <a:lstStyle>
            <a:lvl1pPr marL="0" marR="0" lvl="0" indent="0" algn="ctr" rtl="0">
              <a:spcBef>
                <a:spcPts val="0"/>
              </a:spcBef>
              <a:buNone/>
              <a:defRPr sz="1200" b="1" i="1" u="none" strike="noStrike" cap="none">
                <a:solidFill>
                  <a:srgbClr val="3F3F3F"/>
                </a:solidFill>
                <a:latin typeface="Rockwell"/>
                <a:ea typeface="Rockwell"/>
                <a:cs typeface="Rockwell"/>
                <a:sym typeface="Rockwell"/>
              </a:defRPr>
            </a:lvl1pPr>
            <a:lvl2pPr marL="0" marR="0" lvl="1" indent="0" algn="ctr" rtl="0">
              <a:spcBef>
                <a:spcPts val="0"/>
              </a:spcBef>
              <a:buNone/>
              <a:defRPr sz="1200" b="1" i="1" u="none" strike="noStrike" cap="none">
                <a:solidFill>
                  <a:srgbClr val="3F3F3F"/>
                </a:solidFill>
                <a:latin typeface="Rockwell"/>
                <a:ea typeface="Rockwell"/>
                <a:cs typeface="Rockwell"/>
                <a:sym typeface="Rockwell"/>
              </a:defRPr>
            </a:lvl2pPr>
            <a:lvl3pPr marL="0" marR="0" lvl="2" indent="0" algn="ctr" rtl="0">
              <a:spcBef>
                <a:spcPts val="0"/>
              </a:spcBef>
              <a:buNone/>
              <a:defRPr sz="1200" b="1" i="1" u="none" strike="noStrike" cap="none">
                <a:solidFill>
                  <a:srgbClr val="3F3F3F"/>
                </a:solidFill>
                <a:latin typeface="Rockwell"/>
                <a:ea typeface="Rockwell"/>
                <a:cs typeface="Rockwell"/>
                <a:sym typeface="Rockwell"/>
              </a:defRPr>
            </a:lvl3pPr>
            <a:lvl4pPr marL="0" marR="0" lvl="3" indent="0" algn="ctr" rtl="0">
              <a:spcBef>
                <a:spcPts val="0"/>
              </a:spcBef>
              <a:buNone/>
              <a:defRPr sz="1200" b="1" i="1" u="none" strike="noStrike" cap="none">
                <a:solidFill>
                  <a:srgbClr val="3F3F3F"/>
                </a:solidFill>
                <a:latin typeface="Rockwell"/>
                <a:ea typeface="Rockwell"/>
                <a:cs typeface="Rockwell"/>
                <a:sym typeface="Rockwell"/>
              </a:defRPr>
            </a:lvl4pPr>
            <a:lvl5pPr marL="0" marR="0" lvl="4" indent="0" algn="ctr" rtl="0">
              <a:spcBef>
                <a:spcPts val="0"/>
              </a:spcBef>
              <a:buNone/>
              <a:defRPr sz="1200" b="1" i="1" u="none" strike="noStrike" cap="none">
                <a:solidFill>
                  <a:srgbClr val="3F3F3F"/>
                </a:solidFill>
                <a:latin typeface="Rockwell"/>
                <a:ea typeface="Rockwell"/>
                <a:cs typeface="Rockwell"/>
                <a:sym typeface="Rockwell"/>
              </a:defRPr>
            </a:lvl5pPr>
            <a:lvl6pPr marL="0" marR="0" lvl="5" indent="0" algn="ctr" rtl="0">
              <a:spcBef>
                <a:spcPts val="0"/>
              </a:spcBef>
              <a:buNone/>
              <a:defRPr sz="1200" b="1" i="1" u="none" strike="noStrike" cap="none">
                <a:solidFill>
                  <a:srgbClr val="3F3F3F"/>
                </a:solidFill>
                <a:latin typeface="Rockwell"/>
                <a:ea typeface="Rockwell"/>
                <a:cs typeface="Rockwell"/>
                <a:sym typeface="Rockwell"/>
              </a:defRPr>
            </a:lvl6pPr>
            <a:lvl7pPr marL="0" marR="0" lvl="6" indent="0" algn="ctr" rtl="0">
              <a:spcBef>
                <a:spcPts val="0"/>
              </a:spcBef>
              <a:buNone/>
              <a:defRPr sz="1200" b="1" i="1" u="none" strike="noStrike" cap="none">
                <a:solidFill>
                  <a:srgbClr val="3F3F3F"/>
                </a:solidFill>
                <a:latin typeface="Rockwell"/>
                <a:ea typeface="Rockwell"/>
                <a:cs typeface="Rockwell"/>
                <a:sym typeface="Rockwell"/>
              </a:defRPr>
            </a:lvl7pPr>
            <a:lvl8pPr marL="0" marR="0" lvl="7" indent="0" algn="ctr" rtl="0">
              <a:spcBef>
                <a:spcPts val="0"/>
              </a:spcBef>
              <a:buNone/>
              <a:defRPr sz="1200" b="1" i="1" u="none" strike="noStrike" cap="none">
                <a:solidFill>
                  <a:srgbClr val="3F3F3F"/>
                </a:solidFill>
                <a:latin typeface="Rockwell"/>
                <a:ea typeface="Rockwell"/>
                <a:cs typeface="Rockwell"/>
                <a:sym typeface="Rockwell"/>
              </a:defRPr>
            </a:lvl8pPr>
            <a:lvl9pPr marL="0" marR="0" lvl="8" indent="0" algn="ctr" rtl="0">
              <a:spcBef>
                <a:spcPts val="0"/>
              </a:spcBef>
              <a:buNone/>
              <a:defRPr sz="1200" b="1" i="1" u="none" strike="noStrike" cap="none">
                <a:solidFill>
                  <a:srgbClr val="3F3F3F"/>
                </a:solidFill>
                <a:latin typeface="Rockwell"/>
                <a:ea typeface="Rockwell"/>
                <a:cs typeface="Rockwell"/>
                <a:sym typeface="Rockwell"/>
              </a:defRPr>
            </a:lvl9p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n-US" sz="1200" b="1" i="1" u="none" strike="noStrike" kern="0" cap="none" spc="0" normalizeH="0" baseline="0" noProof="0">
                <a:ln>
                  <a:noFill/>
                </a:ln>
                <a:solidFill>
                  <a:srgbClr val="3F3F3F"/>
                </a:solidFill>
                <a:effectLst/>
                <a:uLnTx/>
                <a:uFillTx/>
                <a:latin typeface="Rockwell"/>
                <a:sym typeface="Rockwell"/>
              </a:rPr>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t>‹#›</a:t>
            </a:fld>
            <a:endParaRPr kumimoji="0" sz="1200" b="1" i="1" u="none" strike="noStrike" kern="0" cap="none" spc="0" normalizeH="0" baseline="0" noProof="0">
              <a:ln>
                <a:noFill/>
              </a:ln>
              <a:solidFill>
                <a:srgbClr val="3F3F3F"/>
              </a:solidFill>
              <a:effectLst/>
              <a:uLnTx/>
              <a:uFillTx/>
              <a:latin typeface="Rockwell"/>
              <a:sym typeface="Rockwell"/>
            </a:endParaRPr>
          </a:p>
        </p:txBody>
      </p:sp>
      <p:sp>
        <p:nvSpPr>
          <p:cNvPr id="115" name="Google Shape;115;p8"/>
          <p:cNvSpPr>
            <a:spLocks noGrp="1"/>
          </p:cNvSpPr>
          <p:nvPr>
            <p:ph type="body" idx="2"/>
          </p:nvPr>
        </p:nvSpPr>
        <p:spPr>
          <a:xfrm>
            <a:off x="4613985" y="2463801"/>
            <a:ext cx="3726469" cy="3314200"/>
          </a:xfrm>
          <a:prstGeom prst="rightArrowCallout">
            <a:avLst>
              <a:gd name="adj1" fmla="val 50000"/>
              <a:gd name="adj2" fmla="val 25000"/>
              <a:gd name="adj3" fmla="val 16186"/>
              <a:gd name="adj4" fmla="val 80493"/>
            </a:avLst>
          </a:prstGeom>
          <a:solidFill>
            <a:srgbClr val="F2F2F2"/>
          </a:solidFill>
          <a:ln>
            <a:noFill/>
          </a:ln>
        </p:spPr>
        <p:txBody>
          <a:bodyPr spcFirstLastPara="1" wrap="square" lIns="180000" tIns="180000" rIns="180000" bIns="0" anchor="t" anchorCtr="0"/>
          <a:lstStyle>
            <a:lvl1pPr marL="457200" marR="0" lvl="0" indent="-342900" algn="l" rtl="0">
              <a:lnSpc>
                <a:spcPct val="90000"/>
              </a:lnSpc>
              <a:spcBef>
                <a:spcPts val="1000"/>
              </a:spcBef>
              <a:spcAft>
                <a:spcPts val="0"/>
              </a:spcAft>
              <a:buClr>
                <a:srgbClr val="3F3F3F"/>
              </a:buClr>
              <a:buSzPts val="1800"/>
              <a:buFont typeface="Arial"/>
              <a:buChar char="•"/>
              <a:defRPr sz="18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16" name="Google Shape;116;p8"/>
          <p:cNvSpPr txBox="1">
            <a:spLocks noGrp="1"/>
          </p:cNvSpPr>
          <p:nvPr>
            <p:ph type="body" idx="3"/>
          </p:nvPr>
        </p:nvSpPr>
        <p:spPr>
          <a:xfrm>
            <a:off x="8483985" y="2463801"/>
            <a:ext cx="2963619" cy="3314200"/>
          </a:xfrm>
          <a:prstGeom prst="rect">
            <a:avLst/>
          </a:prstGeom>
          <a:solidFill>
            <a:srgbClr val="F2F2F2"/>
          </a:solidFill>
          <a:ln>
            <a:noFill/>
          </a:ln>
        </p:spPr>
        <p:txBody>
          <a:bodyPr spcFirstLastPara="1" wrap="square" lIns="180000" tIns="180000" rIns="180000" bIns="0" anchor="t" anchorCtr="0"/>
          <a:lstStyle>
            <a:lvl1pPr marL="457200" marR="0" lvl="0" indent="-342900" algn="l" rtl="0">
              <a:lnSpc>
                <a:spcPct val="90000"/>
              </a:lnSpc>
              <a:spcBef>
                <a:spcPts val="1000"/>
              </a:spcBef>
              <a:spcAft>
                <a:spcPts val="0"/>
              </a:spcAft>
              <a:buClr>
                <a:srgbClr val="3F3F3F"/>
              </a:buClr>
              <a:buSzPts val="1800"/>
              <a:buFont typeface="Arial"/>
              <a:buChar char="•"/>
              <a:defRPr sz="18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17" name="Google Shape;117;p8"/>
          <p:cNvSpPr txBox="1">
            <a:spLocks noGrp="1"/>
          </p:cNvSpPr>
          <p:nvPr>
            <p:ph type="body" idx="4"/>
          </p:nvPr>
        </p:nvSpPr>
        <p:spPr>
          <a:xfrm>
            <a:off x="431800" y="1080000"/>
            <a:ext cx="11339513" cy="276561"/>
          </a:xfrm>
          <a:prstGeom prst="rect">
            <a:avLst/>
          </a:prstGeom>
          <a:noFill/>
          <a:ln>
            <a:noFill/>
          </a:ln>
        </p:spPr>
        <p:txBody>
          <a:bodyPr spcFirstLastPara="1" wrap="square" lIns="0" tIns="0" rIns="0" bIns="0" anchor="t" anchorCtr="0"/>
          <a:lstStyle>
            <a:lvl1pPr marL="457200" marR="0" lvl="0" indent="-228600" algn="l" rtl="0">
              <a:lnSpc>
                <a:spcPct val="90000"/>
              </a:lnSpc>
              <a:spcBef>
                <a:spcPts val="1000"/>
              </a:spcBef>
              <a:spcAft>
                <a:spcPts val="0"/>
              </a:spcAft>
              <a:buClr>
                <a:srgbClr val="3F3F3F"/>
              </a:buClr>
              <a:buSzPts val="1800"/>
              <a:buFont typeface="Arial"/>
              <a:buNone/>
              <a:defRPr sz="1800" b="0" i="0" u="none" strike="noStrike" cap="none">
                <a:solidFill>
                  <a:srgbClr val="3F3F3F"/>
                </a:solidFill>
                <a:latin typeface="Calibri"/>
                <a:ea typeface="Calibri"/>
                <a:cs typeface="Calibri"/>
                <a:sym typeface="Calibri"/>
              </a:defRPr>
            </a:lvl1pPr>
            <a:lvl2pPr marL="914400" marR="0" lvl="1" indent="-228600" algn="l" rtl="0">
              <a:lnSpc>
                <a:spcPct val="90000"/>
              </a:lnSpc>
              <a:spcBef>
                <a:spcPts val="500"/>
              </a:spcBef>
              <a:spcAft>
                <a:spcPts val="0"/>
              </a:spcAft>
              <a:buClr>
                <a:srgbClr val="3F3F3F"/>
              </a:buClr>
              <a:buSzPts val="1600"/>
              <a:buFont typeface="Arial"/>
              <a:buNone/>
              <a:defRPr sz="1600" b="0" i="0" u="none" strike="noStrike" cap="none">
                <a:solidFill>
                  <a:srgbClr val="3F3F3F"/>
                </a:solidFill>
                <a:latin typeface="Calibri"/>
                <a:ea typeface="Calibri"/>
                <a:cs typeface="Calibri"/>
                <a:sym typeface="Calibri"/>
              </a:defRPr>
            </a:lvl2pPr>
            <a:lvl3pPr marL="1371600" marR="0" lvl="2" indent="-228600" algn="l" rtl="0">
              <a:lnSpc>
                <a:spcPct val="90000"/>
              </a:lnSpc>
              <a:spcBef>
                <a:spcPts val="500"/>
              </a:spcBef>
              <a:spcAft>
                <a:spcPts val="0"/>
              </a:spcAft>
              <a:buClr>
                <a:srgbClr val="3F3F3F"/>
              </a:buClr>
              <a:buSzPts val="1400"/>
              <a:buFont typeface="Arial"/>
              <a:buNone/>
              <a:defRPr sz="1400" b="0" i="0" u="none" strike="noStrike" cap="none">
                <a:solidFill>
                  <a:srgbClr val="3F3F3F"/>
                </a:solidFill>
                <a:latin typeface="Calibri"/>
                <a:ea typeface="Calibri"/>
                <a:cs typeface="Calibri"/>
                <a:sym typeface="Calibri"/>
              </a:defRPr>
            </a:lvl3pPr>
            <a:lvl4pPr marL="1828800" marR="0" lvl="3" indent="-228600" algn="l" rtl="0">
              <a:lnSpc>
                <a:spcPct val="90000"/>
              </a:lnSpc>
              <a:spcBef>
                <a:spcPts val="500"/>
              </a:spcBef>
              <a:spcAft>
                <a:spcPts val="0"/>
              </a:spcAft>
              <a:buClr>
                <a:srgbClr val="3F3F3F"/>
              </a:buClr>
              <a:buSzPts val="1400"/>
              <a:buFont typeface="Arial"/>
              <a:buNone/>
              <a:defRPr sz="1400" b="0" i="0" u="none" strike="noStrike" cap="none">
                <a:solidFill>
                  <a:srgbClr val="3F3F3F"/>
                </a:solidFill>
                <a:latin typeface="Calibri"/>
                <a:ea typeface="Calibri"/>
                <a:cs typeface="Calibri"/>
                <a:sym typeface="Calibri"/>
              </a:defRPr>
            </a:lvl4pPr>
            <a:lvl5pPr marL="2286000" marR="0" lvl="4" indent="-228600" algn="l" rtl="0">
              <a:lnSpc>
                <a:spcPct val="90000"/>
              </a:lnSpc>
              <a:spcBef>
                <a:spcPts val="500"/>
              </a:spcBef>
              <a:spcAft>
                <a:spcPts val="0"/>
              </a:spcAft>
              <a:buClr>
                <a:srgbClr val="3F3F3F"/>
              </a:buClr>
              <a:buSzPts val="1400"/>
              <a:buFont typeface="Arial"/>
              <a:buNone/>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18" name="Google Shape;118;p8"/>
          <p:cNvSpPr txBox="1">
            <a:spLocks noGrp="1"/>
          </p:cNvSpPr>
          <p:nvPr>
            <p:ph type="body" idx="5"/>
          </p:nvPr>
        </p:nvSpPr>
        <p:spPr>
          <a:xfrm>
            <a:off x="744236" y="1647240"/>
            <a:ext cx="2975578" cy="648000"/>
          </a:xfrm>
          <a:prstGeom prst="rect">
            <a:avLst/>
          </a:prstGeom>
          <a:noFill/>
          <a:ln w="9525" cap="flat" cmpd="sng">
            <a:solidFill>
              <a:schemeClr val="accent1"/>
            </a:solidFill>
            <a:prstDash val="solid"/>
            <a:round/>
            <a:headEnd type="none" w="sm" len="sm"/>
            <a:tailEnd type="none" w="sm" len="sm"/>
          </a:ln>
        </p:spPr>
        <p:txBody>
          <a:bodyPr spcFirstLastPara="1" wrap="square" lIns="0" tIns="108000" rIns="0" bIns="0" anchor="t" anchorCtr="0"/>
          <a:lstStyle>
            <a:lvl1pPr marL="457200" marR="0" lvl="0" indent="-228600" algn="ctr" rtl="0">
              <a:lnSpc>
                <a:spcPct val="90000"/>
              </a:lnSpc>
              <a:spcBef>
                <a:spcPts val="1000"/>
              </a:spcBef>
              <a:spcAft>
                <a:spcPts val="0"/>
              </a:spcAft>
              <a:buClr>
                <a:srgbClr val="3F3F3F"/>
              </a:buClr>
              <a:buSzPts val="1800"/>
              <a:buFont typeface="Arial"/>
              <a:buNone/>
              <a:defRPr sz="1800" b="0" i="0" u="none" strike="noStrike" cap="none">
                <a:solidFill>
                  <a:srgbClr val="3F3F3F"/>
                </a:solidFill>
                <a:latin typeface="Rockwell"/>
                <a:ea typeface="Rockwell"/>
                <a:cs typeface="Rockwell"/>
                <a:sym typeface="Rockwell"/>
              </a:defRPr>
            </a:lvl1pPr>
            <a:lvl2pPr marL="914400" marR="0" lvl="1" indent="-228600" algn="ctr" rtl="0">
              <a:lnSpc>
                <a:spcPct val="90000"/>
              </a:lnSpc>
              <a:spcBef>
                <a:spcPts val="500"/>
              </a:spcBef>
              <a:spcAft>
                <a:spcPts val="0"/>
              </a:spcAft>
              <a:buClr>
                <a:srgbClr val="3F3F3F"/>
              </a:buClr>
              <a:buSzPts val="1600"/>
              <a:buFont typeface="Arial"/>
              <a:buNone/>
              <a:defRPr sz="1600" b="0" i="0" u="none" strike="noStrike" cap="none">
                <a:solidFill>
                  <a:srgbClr val="3F3F3F"/>
                </a:solidFill>
                <a:latin typeface="Calibri"/>
                <a:ea typeface="Calibri"/>
                <a:cs typeface="Calibri"/>
                <a:sym typeface="Calibri"/>
              </a:defRPr>
            </a:lvl2pPr>
            <a:lvl3pPr marL="1371600" marR="0" lvl="2" indent="-228600" algn="ctr" rtl="0">
              <a:lnSpc>
                <a:spcPct val="90000"/>
              </a:lnSpc>
              <a:spcBef>
                <a:spcPts val="500"/>
              </a:spcBef>
              <a:spcAft>
                <a:spcPts val="0"/>
              </a:spcAft>
              <a:buClr>
                <a:srgbClr val="3F3F3F"/>
              </a:buClr>
              <a:buSzPts val="1400"/>
              <a:buFont typeface="Arial"/>
              <a:buNone/>
              <a:defRPr sz="1400" b="0" i="0" u="none" strike="noStrike" cap="none">
                <a:solidFill>
                  <a:srgbClr val="3F3F3F"/>
                </a:solidFill>
                <a:latin typeface="Calibri"/>
                <a:ea typeface="Calibri"/>
                <a:cs typeface="Calibri"/>
                <a:sym typeface="Calibri"/>
              </a:defRPr>
            </a:lvl3pPr>
            <a:lvl4pPr marL="1828800" marR="0" lvl="3" indent="-228600" algn="ctr" rtl="0">
              <a:lnSpc>
                <a:spcPct val="90000"/>
              </a:lnSpc>
              <a:spcBef>
                <a:spcPts val="500"/>
              </a:spcBef>
              <a:spcAft>
                <a:spcPts val="0"/>
              </a:spcAft>
              <a:buClr>
                <a:srgbClr val="3F3F3F"/>
              </a:buClr>
              <a:buSzPts val="1400"/>
              <a:buFont typeface="Arial"/>
              <a:buNone/>
              <a:defRPr sz="1400" b="0" i="0" u="none" strike="noStrike" cap="none">
                <a:solidFill>
                  <a:srgbClr val="3F3F3F"/>
                </a:solidFill>
                <a:latin typeface="Calibri"/>
                <a:ea typeface="Calibri"/>
                <a:cs typeface="Calibri"/>
                <a:sym typeface="Calibri"/>
              </a:defRPr>
            </a:lvl4pPr>
            <a:lvl5pPr marL="2286000" marR="0" lvl="4" indent="-228600" algn="ctr" rtl="0">
              <a:lnSpc>
                <a:spcPct val="90000"/>
              </a:lnSpc>
              <a:spcBef>
                <a:spcPts val="500"/>
              </a:spcBef>
              <a:spcAft>
                <a:spcPts val="0"/>
              </a:spcAft>
              <a:buClr>
                <a:srgbClr val="3F3F3F"/>
              </a:buClr>
              <a:buSzPts val="1400"/>
              <a:buFont typeface="Arial"/>
              <a:buNone/>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19" name="Google Shape;119;p8"/>
          <p:cNvSpPr txBox="1">
            <a:spLocks noGrp="1"/>
          </p:cNvSpPr>
          <p:nvPr>
            <p:ph type="body" idx="6"/>
          </p:nvPr>
        </p:nvSpPr>
        <p:spPr>
          <a:xfrm>
            <a:off x="4608336" y="1647040"/>
            <a:ext cx="2975578" cy="648000"/>
          </a:xfrm>
          <a:prstGeom prst="rect">
            <a:avLst/>
          </a:prstGeom>
          <a:noFill/>
          <a:ln w="9525" cap="flat" cmpd="sng">
            <a:solidFill>
              <a:schemeClr val="accent2"/>
            </a:solidFill>
            <a:prstDash val="solid"/>
            <a:round/>
            <a:headEnd type="none" w="sm" len="sm"/>
            <a:tailEnd type="none" w="sm" len="sm"/>
          </a:ln>
        </p:spPr>
        <p:txBody>
          <a:bodyPr spcFirstLastPara="1" wrap="square" lIns="0" tIns="108000" rIns="0" bIns="0" anchor="t" anchorCtr="0"/>
          <a:lstStyle>
            <a:lvl1pPr marL="457200" marR="0" lvl="0" indent="-228600" algn="ctr" rtl="0">
              <a:lnSpc>
                <a:spcPct val="90000"/>
              </a:lnSpc>
              <a:spcBef>
                <a:spcPts val="1000"/>
              </a:spcBef>
              <a:spcAft>
                <a:spcPts val="0"/>
              </a:spcAft>
              <a:buClr>
                <a:srgbClr val="3F3F3F"/>
              </a:buClr>
              <a:buSzPts val="1800"/>
              <a:buFont typeface="Arial"/>
              <a:buNone/>
              <a:defRPr sz="1800" b="0" i="0" u="none" strike="noStrike" cap="none">
                <a:solidFill>
                  <a:srgbClr val="3F3F3F"/>
                </a:solidFill>
                <a:latin typeface="Rockwell"/>
                <a:ea typeface="Rockwell"/>
                <a:cs typeface="Rockwell"/>
                <a:sym typeface="Rockwell"/>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20" name="Google Shape;120;p8"/>
          <p:cNvSpPr txBox="1">
            <a:spLocks noGrp="1"/>
          </p:cNvSpPr>
          <p:nvPr>
            <p:ph type="body" idx="7"/>
          </p:nvPr>
        </p:nvSpPr>
        <p:spPr>
          <a:xfrm>
            <a:off x="8483986" y="1647240"/>
            <a:ext cx="2975578" cy="648000"/>
          </a:xfrm>
          <a:prstGeom prst="rect">
            <a:avLst/>
          </a:prstGeom>
          <a:noFill/>
          <a:ln w="9525" cap="flat" cmpd="sng">
            <a:solidFill>
              <a:schemeClr val="accent3"/>
            </a:solidFill>
            <a:prstDash val="solid"/>
            <a:round/>
            <a:headEnd type="none" w="sm" len="sm"/>
            <a:tailEnd type="none" w="sm" len="sm"/>
          </a:ln>
        </p:spPr>
        <p:txBody>
          <a:bodyPr spcFirstLastPara="1" wrap="square" lIns="0" tIns="108000" rIns="0" bIns="0" anchor="t" anchorCtr="0"/>
          <a:lstStyle>
            <a:lvl1pPr marL="457200" marR="0" lvl="0" indent="-228600" algn="ctr" rtl="0">
              <a:lnSpc>
                <a:spcPct val="90000"/>
              </a:lnSpc>
              <a:spcBef>
                <a:spcPts val="1000"/>
              </a:spcBef>
              <a:spcAft>
                <a:spcPts val="0"/>
              </a:spcAft>
              <a:buClr>
                <a:srgbClr val="3F3F3F"/>
              </a:buClr>
              <a:buSzPts val="1800"/>
              <a:buFont typeface="Arial"/>
              <a:buNone/>
              <a:defRPr sz="1800" b="0" i="0" u="none" strike="noStrike" cap="none">
                <a:solidFill>
                  <a:srgbClr val="3F3F3F"/>
                </a:solidFill>
                <a:latin typeface="Rockwell"/>
                <a:ea typeface="Rockwell"/>
                <a:cs typeface="Rockwell"/>
                <a:sym typeface="Rockwell"/>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Tree>
    <p:extLst>
      <p:ext uri="{BB962C8B-B14F-4D97-AF65-F5344CB8AC3E}">
        <p14:creationId xmlns:p14="http://schemas.microsoft.com/office/powerpoint/2010/main" val="583384012"/>
      </p:ext>
    </p:extLst>
  </p:cSld>
  <p:clrMapOvr>
    <a:masterClrMapping/>
  </p:clrMapOvr>
</p:sldLayout>
</file>

<file path=ppt/slideLayouts/slideLayout293.xml><?xml version="1.0" encoding="utf-8"?>
<p:sldLayout xmlns:a="http://schemas.openxmlformats.org/drawingml/2006/main" xmlns:r="http://schemas.openxmlformats.org/officeDocument/2006/relationships" xmlns:p="http://schemas.openxmlformats.org/presentationml/2006/main" matchingName="Picture with Caption">
  <p:cSld name="Picture with Caption">
    <p:spTree>
      <p:nvGrpSpPr>
        <p:cNvPr id="1" name="Shape 121"/>
        <p:cNvGrpSpPr/>
        <p:nvPr/>
      </p:nvGrpSpPr>
      <p:grpSpPr>
        <a:xfrm>
          <a:off x="0" y="0"/>
          <a:ext cx="0" cy="0"/>
          <a:chOff x="0" y="0"/>
          <a:chExt cx="0" cy="0"/>
        </a:xfrm>
      </p:grpSpPr>
      <p:sp>
        <p:nvSpPr>
          <p:cNvPr id="122" name="Google Shape;122;p9"/>
          <p:cNvSpPr txBox="1">
            <a:spLocks noGrp="1"/>
          </p:cNvSpPr>
          <p:nvPr>
            <p:ph type="ftr" idx="11"/>
          </p:nvPr>
        </p:nvSpPr>
        <p:spPr>
          <a:xfrm>
            <a:off x="431999" y="6188628"/>
            <a:ext cx="8784941" cy="365125"/>
          </a:xfrm>
          <a:prstGeom prst="rect">
            <a:avLst/>
          </a:prstGeom>
          <a:noFill/>
          <a:ln>
            <a:noFill/>
          </a:ln>
        </p:spPr>
        <p:txBody>
          <a:bodyPr spcFirstLastPara="1" wrap="square" lIns="0" tIns="0" rIns="0" bIns="0" anchor="ctr" anchorCtr="0"/>
          <a:lstStyle>
            <a:lvl1pPr marR="0" lvl="0" algn="l" rtl="0">
              <a:spcBef>
                <a:spcPts val="0"/>
              </a:spcBef>
              <a:spcAft>
                <a:spcPts val="0"/>
              </a:spcAft>
              <a:buSzPts val="1400"/>
              <a:buNone/>
              <a:defRPr sz="1200" b="0" i="0" u="none" strike="noStrike" cap="none">
                <a:solidFill>
                  <a:srgbClr val="3F3F3F"/>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200" b="0" i="0" u="none" strike="noStrike" kern="0" cap="none" spc="0" normalizeH="0" baseline="0" noProof="0">
              <a:ln>
                <a:noFill/>
              </a:ln>
              <a:solidFill>
                <a:srgbClr val="3F3F3F"/>
              </a:solidFill>
              <a:effectLst/>
              <a:uLnTx/>
              <a:uFillTx/>
              <a:latin typeface="Calibri"/>
              <a:cs typeface="Calibri"/>
              <a:sym typeface="Calibri"/>
            </a:endParaRPr>
          </a:p>
        </p:txBody>
      </p:sp>
      <p:sp>
        <p:nvSpPr>
          <p:cNvPr id="123" name="Google Shape;123;p9"/>
          <p:cNvSpPr>
            <a:spLocks noGrp="1"/>
          </p:cNvSpPr>
          <p:nvPr>
            <p:ph type="sldNum" idx="12"/>
          </p:nvPr>
        </p:nvSpPr>
        <p:spPr>
          <a:xfrm>
            <a:off x="11496369" y="6155190"/>
            <a:ext cx="432000" cy="432000"/>
          </a:xfrm>
          <a:prstGeom prst="ellipse">
            <a:avLst/>
          </a:prstGeom>
          <a:noFill/>
          <a:ln w="9525" cap="flat" cmpd="sng">
            <a:solidFill>
              <a:schemeClr val="accent1"/>
            </a:solidFill>
            <a:prstDash val="solid"/>
            <a:round/>
            <a:headEnd type="none" w="sm" len="sm"/>
            <a:tailEnd type="none" w="sm" len="sm"/>
          </a:ln>
        </p:spPr>
        <p:txBody>
          <a:bodyPr spcFirstLastPara="1" wrap="square" lIns="0" tIns="0" rIns="0" bIns="0" anchor="ctr" anchorCtr="0">
            <a:noAutofit/>
          </a:bodyPr>
          <a:lstStyle>
            <a:lvl1pPr marL="0" marR="0" lvl="0" indent="0" algn="ctr" rtl="0">
              <a:spcBef>
                <a:spcPts val="0"/>
              </a:spcBef>
              <a:buNone/>
              <a:defRPr sz="1200" b="1" i="1" u="none" strike="noStrike" cap="none">
                <a:solidFill>
                  <a:srgbClr val="3F3F3F"/>
                </a:solidFill>
                <a:latin typeface="Rockwell"/>
                <a:ea typeface="Rockwell"/>
                <a:cs typeface="Rockwell"/>
                <a:sym typeface="Rockwell"/>
              </a:defRPr>
            </a:lvl1pPr>
            <a:lvl2pPr marL="0" marR="0" lvl="1" indent="0" algn="ctr" rtl="0">
              <a:spcBef>
                <a:spcPts val="0"/>
              </a:spcBef>
              <a:buNone/>
              <a:defRPr sz="1200" b="1" i="1" u="none" strike="noStrike" cap="none">
                <a:solidFill>
                  <a:srgbClr val="3F3F3F"/>
                </a:solidFill>
                <a:latin typeface="Rockwell"/>
                <a:ea typeface="Rockwell"/>
                <a:cs typeface="Rockwell"/>
                <a:sym typeface="Rockwell"/>
              </a:defRPr>
            </a:lvl2pPr>
            <a:lvl3pPr marL="0" marR="0" lvl="2" indent="0" algn="ctr" rtl="0">
              <a:spcBef>
                <a:spcPts val="0"/>
              </a:spcBef>
              <a:buNone/>
              <a:defRPr sz="1200" b="1" i="1" u="none" strike="noStrike" cap="none">
                <a:solidFill>
                  <a:srgbClr val="3F3F3F"/>
                </a:solidFill>
                <a:latin typeface="Rockwell"/>
                <a:ea typeface="Rockwell"/>
                <a:cs typeface="Rockwell"/>
                <a:sym typeface="Rockwell"/>
              </a:defRPr>
            </a:lvl3pPr>
            <a:lvl4pPr marL="0" marR="0" lvl="3" indent="0" algn="ctr" rtl="0">
              <a:spcBef>
                <a:spcPts val="0"/>
              </a:spcBef>
              <a:buNone/>
              <a:defRPr sz="1200" b="1" i="1" u="none" strike="noStrike" cap="none">
                <a:solidFill>
                  <a:srgbClr val="3F3F3F"/>
                </a:solidFill>
                <a:latin typeface="Rockwell"/>
                <a:ea typeface="Rockwell"/>
                <a:cs typeface="Rockwell"/>
                <a:sym typeface="Rockwell"/>
              </a:defRPr>
            </a:lvl4pPr>
            <a:lvl5pPr marL="0" marR="0" lvl="4" indent="0" algn="ctr" rtl="0">
              <a:spcBef>
                <a:spcPts val="0"/>
              </a:spcBef>
              <a:buNone/>
              <a:defRPr sz="1200" b="1" i="1" u="none" strike="noStrike" cap="none">
                <a:solidFill>
                  <a:srgbClr val="3F3F3F"/>
                </a:solidFill>
                <a:latin typeface="Rockwell"/>
                <a:ea typeface="Rockwell"/>
                <a:cs typeface="Rockwell"/>
                <a:sym typeface="Rockwell"/>
              </a:defRPr>
            </a:lvl5pPr>
            <a:lvl6pPr marL="0" marR="0" lvl="5" indent="0" algn="ctr" rtl="0">
              <a:spcBef>
                <a:spcPts val="0"/>
              </a:spcBef>
              <a:buNone/>
              <a:defRPr sz="1200" b="1" i="1" u="none" strike="noStrike" cap="none">
                <a:solidFill>
                  <a:srgbClr val="3F3F3F"/>
                </a:solidFill>
                <a:latin typeface="Rockwell"/>
                <a:ea typeface="Rockwell"/>
                <a:cs typeface="Rockwell"/>
                <a:sym typeface="Rockwell"/>
              </a:defRPr>
            </a:lvl6pPr>
            <a:lvl7pPr marL="0" marR="0" lvl="6" indent="0" algn="ctr" rtl="0">
              <a:spcBef>
                <a:spcPts val="0"/>
              </a:spcBef>
              <a:buNone/>
              <a:defRPr sz="1200" b="1" i="1" u="none" strike="noStrike" cap="none">
                <a:solidFill>
                  <a:srgbClr val="3F3F3F"/>
                </a:solidFill>
                <a:latin typeface="Rockwell"/>
                <a:ea typeface="Rockwell"/>
                <a:cs typeface="Rockwell"/>
                <a:sym typeface="Rockwell"/>
              </a:defRPr>
            </a:lvl7pPr>
            <a:lvl8pPr marL="0" marR="0" lvl="7" indent="0" algn="ctr" rtl="0">
              <a:spcBef>
                <a:spcPts val="0"/>
              </a:spcBef>
              <a:buNone/>
              <a:defRPr sz="1200" b="1" i="1" u="none" strike="noStrike" cap="none">
                <a:solidFill>
                  <a:srgbClr val="3F3F3F"/>
                </a:solidFill>
                <a:latin typeface="Rockwell"/>
                <a:ea typeface="Rockwell"/>
                <a:cs typeface="Rockwell"/>
                <a:sym typeface="Rockwell"/>
              </a:defRPr>
            </a:lvl8pPr>
            <a:lvl9pPr marL="0" marR="0" lvl="8" indent="0" algn="ctr" rtl="0">
              <a:spcBef>
                <a:spcPts val="0"/>
              </a:spcBef>
              <a:buNone/>
              <a:defRPr sz="1200" b="1" i="1" u="none" strike="noStrike" cap="none">
                <a:solidFill>
                  <a:srgbClr val="3F3F3F"/>
                </a:solidFill>
                <a:latin typeface="Rockwell"/>
                <a:ea typeface="Rockwell"/>
                <a:cs typeface="Rockwell"/>
                <a:sym typeface="Rockwell"/>
              </a:defRPr>
            </a:lvl9p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n-US" sz="1200" b="1" i="1" u="none" strike="noStrike" kern="0" cap="none" spc="0" normalizeH="0" baseline="0" noProof="0">
                <a:ln>
                  <a:noFill/>
                </a:ln>
                <a:solidFill>
                  <a:srgbClr val="3F3F3F"/>
                </a:solidFill>
                <a:effectLst/>
                <a:uLnTx/>
                <a:uFillTx/>
                <a:latin typeface="Rockwell"/>
                <a:sym typeface="Rockwell"/>
              </a:rPr>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t>‹#›</a:t>
            </a:fld>
            <a:endParaRPr kumimoji="0" sz="1200" b="1" i="1" u="none" strike="noStrike" kern="0" cap="none" spc="0" normalizeH="0" baseline="0" noProof="0">
              <a:ln>
                <a:noFill/>
              </a:ln>
              <a:solidFill>
                <a:srgbClr val="3F3F3F"/>
              </a:solidFill>
              <a:effectLst/>
              <a:uLnTx/>
              <a:uFillTx/>
              <a:latin typeface="Rockwell"/>
              <a:sym typeface="Rockwell"/>
            </a:endParaRPr>
          </a:p>
        </p:txBody>
      </p:sp>
      <p:sp>
        <p:nvSpPr>
          <p:cNvPr id="124" name="Google Shape;124;p9"/>
          <p:cNvSpPr txBox="1">
            <a:spLocks noGrp="1"/>
          </p:cNvSpPr>
          <p:nvPr>
            <p:ph type="title"/>
          </p:nvPr>
        </p:nvSpPr>
        <p:spPr>
          <a:xfrm>
            <a:off x="839788" y="457200"/>
            <a:ext cx="3932237" cy="1600200"/>
          </a:xfrm>
          <a:prstGeom prst="rect">
            <a:avLst/>
          </a:prstGeom>
          <a:noFill/>
          <a:ln>
            <a:noFill/>
          </a:ln>
        </p:spPr>
        <p:txBody>
          <a:bodyPr spcFirstLastPara="1" wrap="square" lIns="0" tIns="0" rIns="0" bIns="0" anchor="b" anchorCtr="0"/>
          <a:lstStyle>
            <a:lvl1pPr marR="0" lvl="0" algn="l" rtl="0">
              <a:lnSpc>
                <a:spcPct val="90000"/>
              </a:lnSpc>
              <a:spcBef>
                <a:spcPts val="0"/>
              </a:spcBef>
              <a:spcAft>
                <a:spcPts val="0"/>
              </a:spcAft>
              <a:buClr>
                <a:srgbClr val="0070C0"/>
              </a:buClr>
              <a:buSzPts val="3200"/>
              <a:buFont typeface="Economica"/>
              <a:buNone/>
              <a:defRPr sz="3200" b="0" i="0" u="none" strike="noStrike" cap="none">
                <a:solidFill>
                  <a:srgbClr val="0070C0"/>
                </a:solidFill>
                <a:latin typeface="Economica"/>
                <a:ea typeface="Economica"/>
                <a:cs typeface="Economica"/>
                <a:sym typeface="Economica"/>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endParaRPr/>
          </a:p>
        </p:txBody>
      </p:sp>
      <p:sp>
        <p:nvSpPr>
          <p:cNvPr id="125" name="Google Shape;125;p9"/>
          <p:cNvSpPr txBox="1">
            <a:spLocks noGrp="1"/>
          </p:cNvSpPr>
          <p:nvPr>
            <p:ph type="body" idx="1"/>
          </p:nvPr>
        </p:nvSpPr>
        <p:spPr>
          <a:xfrm>
            <a:off x="839788" y="2057400"/>
            <a:ext cx="3932237" cy="3811588"/>
          </a:xfrm>
          <a:prstGeom prst="rect">
            <a:avLst/>
          </a:prstGeom>
          <a:noFill/>
          <a:ln>
            <a:noFill/>
          </a:ln>
        </p:spPr>
        <p:txBody>
          <a:bodyPr spcFirstLastPara="1" wrap="square" lIns="0" tIns="0" rIns="0" bIns="0" anchor="t" anchorCtr="0"/>
          <a:lstStyle>
            <a:lvl1pPr marL="457200" marR="0" lvl="0" indent="-228600" algn="l" rtl="0">
              <a:lnSpc>
                <a:spcPct val="90000"/>
              </a:lnSpc>
              <a:spcBef>
                <a:spcPts val="1000"/>
              </a:spcBef>
              <a:spcAft>
                <a:spcPts val="0"/>
              </a:spcAft>
              <a:buClr>
                <a:srgbClr val="3F3F3F"/>
              </a:buClr>
              <a:buSzPts val="1600"/>
              <a:buFont typeface="Arial"/>
              <a:buNone/>
              <a:defRPr sz="1600" b="0" i="0" u="none" strike="noStrike" cap="none">
                <a:solidFill>
                  <a:srgbClr val="3F3F3F"/>
                </a:solidFill>
                <a:latin typeface="Calibri"/>
                <a:ea typeface="Calibri"/>
                <a:cs typeface="Calibri"/>
                <a:sym typeface="Calibri"/>
              </a:defRPr>
            </a:lvl1pPr>
            <a:lvl2pPr marL="914400" marR="0" lvl="1" indent="-228600" algn="l" rtl="0">
              <a:lnSpc>
                <a:spcPct val="90000"/>
              </a:lnSpc>
              <a:spcBef>
                <a:spcPts val="500"/>
              </a:spcBef>
              <a:spcAft>
                <a:spcPts val="0"/>
              </a:spcAft>
              <a:buClr>
                <a:srgbClr val="3F3F3F"/>
              </a:buClr>
              <a:buSzPts val="1400"/>
              <a:buFont typeface="Arial"/>
              <a:buNone/>
              <a:defRPr sz="1400" b="0" i="0" u="none" strike="noStrike" cap="none">
                <a:solidFill>
                  <a:srgbClr val="3F3F3F"/>
                </a:solidFill>
                <a:latin typeface="Calibri"/>
                <a:ea typeface="Calibri"/>
                <a:cs typeface="Calibri"/>
                <a:sym typeface="Calibri"/>
              </a:defRPr>
            </a:lvl2pPr>
            <a:lvl3pPr marL="1371600" marR="0" lvl="2" indent="-228600" algn="l" rtl="0">
              <a:lnSpc>
                <a:spcPct val="90000"/>
              </a:lnSpc>
              <a:spcBef>
                <a:spcPts val="500"/>
              </a:spcBef>
              <a:spcAft>
                <a:spcPts val="0"/>
              </a:spcAft>
              <a:buClr>
                <a:srgbClr val="3F3F3F"/>
              </a:buClr>
              <a:buSzPts val="1200"/>
              <a:buFont typeface="Arial"/>
              <a:buNone/>
              <a:defRPr sz="1200" b="0" i="0" u="none" strike="noStrike" cap="none">
                <a:solidFill>
                  <a:srgbClr val="3F3F3F"/>
                </a:solidFill>
                <a:latin typeface="Calibri"/>
                <a:ea typeface="Calibri"/>
                <a:cs typeface="Calibri"/>
                <a:sym typeface="Calibri"/>
              </a:defRPr>
            </a:lvl3pPr>
            <a:lvl4pPr marL="1828800" marR="0" lvl="3" indent="-228600" algn="l" rtl="0">
              <a:lnSpc>
                <a:spcPct val="90000"/>
              </a:lnSpc>
              <a:spcBef>
                <a:spcPts val="500"/>
              </a:spcBef>
              <a:spcAft>
                <a:spcPts val="0"/>
              </a:spcAft>
              <a:buClr>
                <a:srgbClr val="3F3F3F"/>
              </a:buClr>
              <a:buSzPts val="1000"/>
              <a:buFont typeface="Arial"/>
              <a:buNone/>
              <a:defRPr sz="1000" b="0" i="0" u="none" strike="noStrike" cap="none">
                <a:solidFill>
                  <a:srgbClr val="3F3F3F"/>
                </a:solidFill>
                <a:latin typeface="Calibri"/>
                <a:ea typeface="Calibri"/>
                <a:cs typeface="Calibri"/>
                <a:sym typeface="Calibri"/>
              </a:defRPr>
            </a:lvl4pPr>
            <a:lvl5pPr marL="2286000" marR="0" lvl="4" indent="-228600" algn="l" rtl="0">
              <a:lnSpc>
                <a:spcPct val="90000"/>
              </a:lnSpc>
              <a:spcBef>
                <a:spcPts val="500"/>
              </a:spcBef>
              <a:spcAft>
                <a:spcPts val="0"/>
              </a:spcAft>
              <a:buClr>
                <a:srgbClr val="3F3F3F"/>
              </a:buClr>
              <a:buSzPts val="1000"/>
              <a:buFont typeface="Arial"/>
              <a:buNone/>
              <a:defRPr sz="1000" b="0" i="0" u="none" strike="noStrike" cap="none">
                <a:solidFill>
                  <a:srgbClr val="3F3F3F"/>
                </a:solidFill>
                <a:latin typeface="Calibri"/>
                <a:ea typeface="Calibri"/>
                <a:cs typeface="Calibri"/>
                <a:sym typeface="Calibri"/>
              </a:defRPr>
            </a:lvl5pPr>
            <a:lvl6pPr marL="2743200" marR="0" lvl="5" indent="-228600" algn="l" rtl="0">
              <a:lnSpc>
                <a:spcPct val="90000"/>
              </a:lnSpc>
              <a:spcBef>
                <a:spcPts val="500"/>
              </a:spcBef>
              <a:spcAft>
                <a:spcPts val="0"/>
              </a:spcAft>
              <a:buClr>
                <a:schemeClr val="dk1"/>
              </a:buClr>
              <a:buSzPts val="1000"/>
              <a:buFont typeface="Arial"/>
              <a:buNone/>
              <a:defRPr sz="1000" b="0" i="0" u="none" strike="noStrike" cap="none">
                <a:solidFill>
                  <a:schemeClr val="dk1"/>
                </a:solidFill>
                <a:latin typeface="Calibri"/>
                <a:ea typeface="Calibri"/>
                <a:cs typeface="Calibri"/>
                <a:sym typeface="Calibri"/>
              </a:defRPr>
            </a:lvl6pPr>
            <a:lvl7pPr marL="3200400" marR="0" lvl="6" indent="-228600" algn="l" rtl="0">
              <a:lnSpc>
                <a:spcPct val="90000"/>
              </a:lnSpc>
              <a:spcBef>
                <a:spcPts val="500"/>
              </a:spcBef>
              <a:spcAft>
                <a:spcPts val="0"/>
              </a:spcAft>
              <a:buClr>
                <a:schemeClr val="dk1"/>
              </a:buClr>
              <a:buSzPts val="1000"/>
              <a:buFont typeface="Arial"/>
              <a:buNone/>
              <a:defRPr sz="1000" b="0" i="0" u="none" strike="noStrike" cap="none">
                <a:solidFill>
                  <a:schemeClr val="dk1"/>
                </a:solidFill>
                <a:latin typeface="Calibri"/>
                <a:ea typeface="Calibri"/>
                <a:cs typeface="Calibri"/>
                <a:sym typeface="Calibri"/>
              </a:defRPr>
            </a:lvl7pPr>
            <a:lvl8pPr marL="3657600" marR="0" lvl="7" indent="-228600" algn="l" rtl="0">
              <a:lnSpc>
                <a:spcPct val="90000"/>
              </a:lnSpc>
              <a:spcBef>
                <a:spcPts val="500"/>
              </a:spcBef>
              <a:spcAft>
                <a:spcPts val="0"/>
              </a:spcAft>
              <a:buClr>
                <a:schemeClr val="dk1"/>
              </a:buClr>
              <a:buSzPts val="1000"/>
              <a:buFont typeface="Arial"/>
              <a:buNone/>
              <a:defRPr sz="1000" b="0" i="0" u="none" strike="noStrike" cap="none">
                <a:solidFill>
                  <a:schemeClr val="dk1"/>
                </a:solidFill>
                <a:latin typeface="Calibri"/>
                <a:ea typeface="Calibri"/>
                <a:cs typeface="Calibri"/>
                <a:sym typeface="Calibri"/>
              </a:defRPr>
            </a:lvl8pPr>
            <a:lvl9pPr marL="4114800" marR="0" lvl="8" indent="-228600" algn="l" rtl="0">
              <a:lnSpc>
                <a:spcPct val="90000"/>
              </a:lnSpc>
              <a:spcBef>
                <a:spcPts val="500"/>
              </a:spcBef>
              <a:spcAft>
                <a:spcPts val="0"/>
              </a:spcAft>
              <a:buClr>
                <a:schemeClr val="dk1"/>
              </a:buClr>
              <a:buSzPts val="1000"/>
              <a:buFont typeface="Arial"/>
              <a:buNone/>
              <a:defRPr sz="1000" b="0" i="0" u="none" strike="noStrike" cap="none">
                <a:solidFill>
                  <a:schemeClr val="dk1"/>
                </a:solidFill>
                <a:latin typeface="Calibri"/>
                <a:ea typeface="Calibri"/>
                <a:cs typeface="Calibri"/>
                <a:sym typeface="Calibri"/>
              </a:defRPr>
            </a:lvl9pPr>
          </a:lstStyle>
          <a:p>
            <a:endParaRPr/>
          </a:p>
        </p:txBody>
      </p:sp>
      <p:sp>
        <p:nvSpPr>
          <p:cNvPr id="126" name="Google Shape;126;p9"/>
          <p:cNvSpPr>
            <a:spLocks noGrp="1"/>
          </p:cNvSpPr>
          <p:nvPr>
            <p:ph type="pic" idx="2"/>
          </p:nvPr>
        </p:nvSpPr>
        <p:spPr>
          <a:xfrm>
            <a:off x="5183188" y="457201"/>
            <a:ext cx="6172200" cy="5403850"/>
          </a:xfrm>
          <a:prstGeom prst="rect">
            <a:avLst/>
          </a:prstGeom>
          <a:noFill/>
          <a:ln>
            <a:noFill/>
          </a:ln>
        </p:spPr>
        <p:txBody>
          <a:bodyPr spcFirstLastPara="1" wrap="square" lIns="0" tIns="0" rIns="0" bIns="0" anchor="t" anchorCtr="0"/>
          <a:lstStyle>
            <a:lvl1pPr marR="0" lvl="0" algn="l" rtl="0">
              <a:lnSpc>
                <a:spcPct val="90000"/>
              </a:lnSpc>
              <a:spcBef>
                <a:spcPts val="1000"/>
              </a:spcBef>
              <a:spcAft>
                <a:spcPts val="0"/>
              </a:spcAft>
              <a:buClr>
                <a:srgbClr val="3F3F3F"/>
              </a:buClr>
              <a:buSzPts val="3200"/>
              <a:buFont typeface="Arial"/>
              <a:buNone/>
              <a:defRPr sz="3200" b="0" i="0" u="none" strike="noStrike" cap="none">
                <a:solidFill>
                  <a:srgbClr val="3F3F3F"/>
                </a:solidFill>
                <a:latin typeface="Calibri"/>
                <a:ea typeface="Calibri"/>
                <a:cs typeface="Calibri"/>
                <a:sym typeface="Calibri"/>
              </a:defRPr>
            </a:lvl1pPr>
            <a:lvl2pPr marR="0" lvl="1" algn="l" rtl="0">
              <a:lnSpc>
                <a:spcPct val="90000"/>
              </a:lnSpc>
              <a:spcBef>
                <a:spcPts val="500"/>
              </a:spcBef>
              <a:spcAft>
                <a:spcPts val="0"/>
              </a:spcAft>
              <a:buClr>
                <a:srgbClr val="3F3F3F"/>
              </a:buClr>
              <a:buSzPts val="2800"/>
              <a:buFont typeface="Arial"/>
              <a:buNone/>
              <a:defRPr sz="2800" b="0" i="0" u="none" strike="noStrike" cap="none">
                <a:solidFill>
                  <a:srgbClr val="3F3F3F"/>
                </a:solidFill>
                <a:latin typeface="Calibri"/>
                <a:ea typeface="Calibri"/>
                <a:cs typeface="Calibri"/>
                <a:sym typeface="Calibri"/>
              </a:defRPr>
            </a:lvl2pPr>
            <a:lvl3pPr marR="0" lvl="2" algn="l" rtl="0">
              <a:lnSpc>
                <a:spcPct val="90000"/>
              </a:lnSpc>
              <a:spcBef>
                <a:spcPts val="500"/>
              </a:spcBef>
              <a:spcAft>
                <a:spcPts val="0"/>
              </a:spcAft>
              <a:buClr>
                <a:srgbClr val="3F3F3F"/>
              </a:buClr>
              <a:buSzPts val="2400"/>
              <a:buFont typeface="Arial"/>
              <a:buNone/>
              <a:defRPr sz="2400" b="0" i="0" u="none" strike="noStrike" cap="none">
                <a:solidFill>
                  <a:srgbClr val="3F3F3F"/>
                </a:solidFill>
                <a:latin typeface="Calibri"/>
                <a:ea typeface="Calibri"/>
                <a:cs typeface="Calibri"/>
                <a:sym typeface="Calibri"/>
              </a:defRPr>
            </a:lvl3pPr>
            <a:lvl4pPr marR="0" lvl="3" algn="l" rtl="0">
              <a:lnSpc>
                <a:spcPct val="90000"/>
              </a:lnSpc>
              <a:spcBef>
                <a:spcPts val="500"/>
              </a:spcBef>
              <a:spcAft>
                <a:spcPts val="0"/>
              </a:spcAft>
              <a:buClr>
                <a:srgbClr val="3F3F3F"/>
              </a:buClr>
              <a:buSzPts val="2000"/>
              <a:buFont typeface="Arial"/>
              <a:buNone/>
              <a:defRPr sz="2000" b="0" i="0" u="none" strike="noStrike" cap="none">
                <a:solidFill>
                  <a:srgbClr val="3F3F3F"/>
                </a:solidFill>
                <a:latin typeface="Calibri"/>
                <a:ea typeface="Calibri"/>
                <a:cs typeface="Calibri"/>
                <a:sym typeface="Calibri"/>
              </a:defRPr>
            </a:lvl4pPr>
            <a:lvl5pPr marR="0" lvl="4" algn="l" rtl="0">
              <a:lnSpc>
                <a:spcPct val="90000"/>
              </a:lnSpc>
              <a:spcBef>
                <a:spcPts val="500"/>
              </a:spcBef>
              <a:spcAft>
                <a:spcPts val="0"/>
              </a:spcAft>
              <a:buClr>
                <a:srgbClr val="3F3F3F"/>
              </a:buClr>
              <a:buSzPts val="2000"/>
              <a:buFont typeface="Arial"/>
              <a:buNone/>
              <a:defRPr sz="2000" b="0" i="0" u="none" strike="noStrike" cap="none">
                <a:solidFill>
                  <a:srgbClr val="3F3F3F"/>
                </a:solidFill>
                <a:latin typeface="Calibri"/>
                <a:ea typeface="Calibri"/>
                <a:cs typeface="Calibri"/>
                <a:sym typeface="Calibri"/>
              </a:defRPr>
            </a:lvl5pPr>
            <a:lvl6pPr marR="0" lvl="5" algn="l" rtl="0">
              <a:lnSpc>
                <a:spcPct val="90000"/>
              </a:lnSpc>
              <a:spcBef>
                <a:spcPts val="500"/>
              </a:spcBef>
              <a:spcAft>
                <a:spcPts val="0"/>
              </a:spcAft>
              <a:buClr>
                <a:schemeClr val="dk1"/>
              </a:buClr>
              <a:buSzPts val="2000"/>
              <a:buFont typeface="Arial"/>
              <a:buNone/>
              <a:defRPr sz="2000" b="0" i="0" u="none" strike="noStrike" cap="none">
                <a:solidFill>
                  <a:schemeClr val="dk1"/>
                </a:solidFill>
                <a:latin typeface="Calibri"/>
                <a:ea typeface="Calibri"/>
                <a:cs typeface="Calibri"/>
                <a:sym typeface="Calibri"/>
              </a:defRPr>
            </a:lvl6pPr>
            <a:lvl7pPr marR="0" lvl="6" algn="l" rtl="0">
              <a:lnSpc>
                <a:spcPct val="90000"/>
              </a:lnSpc>
              <a:spcBef>
                <a:spcPts val="500"/>
              </a:spcBef>
              <a:spcAft>
                <a:spcPts val="0"/>
              </a:spcAft>
              <a:buClr>
                <a:schemeClr val="dk1"/>
              </a:buClr>
              <a:buSzPts val="2000"/>
              <a:buFont typeface="Arial"/>
              <a:buNone/>
              <a:defRPr sz="2000" b="0" i="0" u="none" strike="noStrike" cap="none">
                <a:solidFill>
                  <a:schemeClr val="dk1"/>
                </a:solidFill>
                <a:latin typeface="Calibri"/>
                <a:ea typeface="Calibri"/>
                <a:cs typeface="Calibri"/>
                <a:sym typeface="Calibri"/>
              </a:defRPr>
            </a:lvl7pPr>
            <a:lvl8pPr marR="0" lvl="7" algn="l" rtl="0">
              <a:lnSpc>
                <a:spcPct val="90000"/>
              </a:lnSpc>
              <a:spcBef>
                <a:spcPts val="500"/>
              </a:spcBef>
              <a:spcAft>
                <a:spcPts val="0"/>
              </a:spcAft>
              <a:buClr>
                <a:schemeClr val="dk1"/>
              </a:buClr>
              <a:buSzPts val="2000"/>
              <a:buFont typeface="Arial"/>
              <a:buNone/>
              <a:defRPr sz="2000" b="0" i="0" u="none" strike="noStrike" cap="none">
                <a:solidFill>
                  <a:schemeClr val="dk1"/>
                </a:solidFill>
                <a:latin typeface="Calibri"/>
                <a:ea typeface="Calibri"/>
                <a:cs typeface="Calibri"/>
                <a:sym typeface="Calibri"/>
              </a:defRPr>
            </a:lvl8pPr>
            <a:lvl9pPr marR="0" lvl="8" algn="l" rtl="0">
              <a:lnSpc>
                <a:spcPct val="90000"/>
              </a:lnSpc>
              <a:spcBef>
                <a:spcPts val="500"/>
              </a:spcBef>
              <a:spcAft>
                <a:spcPts val="0"/>
              </a:spcAft>
              <a:buClr>
                <a:schemeClr val="dk1"/>
              </a:buClr>
              <a:buSzPts val="2000"/>
              <a:buFont typeface="Arial"/>
              <a:buNone/>
              <a:defRPr sz="2000" b="0" i="0" u="none" strike="noStrike" cap="none">
                <a:solidFill>
                  <a:schemeClr val="dk1"/>
                </a:solidFill>
                <a:latin typeface="Calibri"/>
                <a:ea typeface="Calibri"/>
                <a:cs typeface="Calibri"/>
                <a:sym typeface="Calibri"/>
              </a:defRPr>
            </a:lvl9pPr>
          </a:lstStyle>
          <a:p>
            <a:endParaRPr/>
          </a:p>
        </p:txBody>
      </p:sp>
    </p:spTree>
    <p:extLst>
      <p:ext uri="{BB962C8B-B14F-4D97-AF65-F5344CB8AC3E}">
        <p14:creationId xmlns:p14="http://schemas.microsoft.com/office/powerpoint/2010/main" val="3333276448"/>
      </p:ext>
    </p:extLst>
  </p:cSld>
  <p:clrMapOvr>
    <a:masterClrMapping/>
  </p:clrMapOvr>
</p:sldLayout>
</file>

<file path=ppt/slideLayouts/slideLayout294.xml><?xml version="1.0" encoding="utf-8"?>
<p:sldLayout xmlns:a="http://schemas.openxmlformats.org/drawingml/2006/main" xmlns:r="http://schemas.openxmlformats.org/officeDocument/2006/relationships" xmlns:p="http://schemas.openxmlformats.org/presentationml/2006/main" matchingName="Comparison">
  <p:cSld name="Comparison">
    <p:spTree>
      <p:nvGrpSpPr>
        <p:cNvPr id="1" name="Shape 127"/>
        <p:cNvGrpSpPr/>
        <p:nvPr/>
      </p:nvGrpSpPr>
      <p:grpSpPr>
        <a:xfrm>
          <a:off x="0" y="0"/>
          <a:ext cx="0" cy="0"/>
          <a:chOff x="0" y="0"/>
          <a:chExt cx="0" cy="0"/>
        </a:xfrm>
      </p:grpSpPr>
      <p:sp>
        <p:nvSpPr>
          <p:cNvPr id="128" name="Google Shape;128;p10"/>
          <p:cNvSpPr/>
          <p:nvPr/>
        </p:nvSpPr>
        <p:spPr>
          <a:xfrm rot="-2339177">
            <a:off x="10216425" y="538864"/>
            <a:ext cx="467362" cy="344458"/>
          </a:xfrm>
          <a:custGeom>
            <a:avLst/>
            <a:gdLst/>
            <a:ahLst/>
            <a:cxnLst/>
            <a:rect l="l" t="t" r="r" b="b"/>
            <a:pathLst>
              <a:path w="692798" h="510610" extrusionOk="0">
                <a:moveTo>
                  <a:pt x="692798" y="224339"/>
                </a:moveTo>
                <a:lnTo>
                  <a:pt x="308036" y="510610"/>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129" name="Google Shape;129;p10"/>
          <p:cNvSpPr/>
          <p:nvPr/>
        </p:nvSpPr>
        <p:spPr>
          <a:xfrm rot="-1222373">
            <a:off x="10678141" y="849218"/>
            <a:ext cx="316887" cy="233554"/>
          </a:xfrm>
          <a:custGeom>
            <a:avLst/>
            <a:gdLst/>
            <a:ahLst/>
            <a:cxnLst/>
            <a:rect l="l" t="t" r="r" b="b"/>
            <a:pathLst>
              <a:path w="692798" h="510610" extrusionOk="0">
                <a:moveTo>
                  <a:pt x="692798" y="224339"/>
                </a:moveTo>
                <a:lnTo>
                  <a:pt x="308036" y="510610"/>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130" name="Google Shape;130;p10"/>
          <p:cNvSpPr/>
          <p:nvPr/>
        </p:nvSpPr>
        <p:spPr>
          <a:xfrm rot="-2339177">
            <a:off x="10717367" y="620572"/>
            <a:ext cx="250689" cy="184764"/>
          </a:xfrm>
          <a:custGeom>
            <a:avLst/>
            <a:gdLst/>
            <a:ahLst/>
            <a:cxnLst/>
            <a:rect l="l" t="t" r="r" b="b"/>
            <a:pathLst>
              <a:path w="692798" h="510610" extrusionOk="0">
                <a:moveTo>
                  <a:pt x="692798" y="224339"/>
                </a:moveTo>
                <a:lnTo>
                  <a:pt x="308036" y="510610"/>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131" name="Google Shape;131;p10"/>
          <p:cNvSpPr/>
          <p:nvPr/>
        </p:nvSpPr>
        <p:spPr>
          <a:xfrm rot="-1789612">
            <a:off x="11064926" y="781602"/>
            <a:ext cx="216995" cy="159931"/>
          </a:xfrm>
          <a:custGeom>
            <a:avLst/>
            <a:gdLst/>
            <a:ahLst/>
            <a:cxnLst/>
            <a:rect l="l" t="t" r="r" b="b"/>
            <a:pathLst>
              <a:path w="692798" h="510610" extrusionOk="0">
                <a:moveTo>
                  <a:pt x="692798" y="224339"/>
                </a:moveTo>
                <a:lnTo>
                  <a:pt x="308036" y="510610"/>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132" name="Google Shape;132;p10"/>
          <p:cNvSpPr/>
          <p:nvPr/>
        </p:nvSpPr>
        <p:spPr>
          <a:xfrm rot="-3322149">
            <a:off x="11152527" y="382052"/>
            <a:ext cx="216995" cy="159931"/>
          </a:xfrm>
          <a:custGeom>
            <a:avLst/>
            <a:gdLst/>
            <a:ahLst/>
            <a:cxnLst/>
            <a:rect l="l" t="t" r="r" b="b"/>
            <a:pathLst>
              <a:path w="692798" h="510610" extrusionOk="0">
                <a:moveTo>
                  <a:pt x="692798" y="224339"/>
                </a:moveTo>
                <a:lnTo>
                  <a:pt x="308036" y="510610"/>
                </a:lnTo>
                <a:lnTo>
                  <a:pt x="64876" y="168539"/>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133" name="Google Shape;133;p10"/>
          <p:cNvSpPr/>
          <p:nvPr/>
        </p:nvSpPr>
        <p:spPr>
          <a:xfrm rot="-838582">
            <a:off x="11545452" y="1030689"/>
            <a:ext cx="162256" cy="119587"/>
          </a:xfrm>
          <a:custGeom>
            <a:avLst/>
            <a:gdLst/>
            <a:ahLst/>
            <a:cxnLst/>
            <a:rect l="l" t="t" r="r" b="b"/>
            <a:pathLst>
              <a:path w="692798" h="510610" extrusionOk="0">
                <a:moveTo>
                  <a:pt x="692798" y="224339"/>
                </a:moveTo>
                <a:lnTo>
                  <a:pt x="308036" y="510610"/>
                </a:lnTo>
                <a:lnTo>
                  <a:pt x="64876" y="168539"/>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134" name="Google Shape;134;p10"/>
          <p:cNvSpPr/>
          <p:nvPr/>
        </p:nvSpPr>
        <p:spPr>
          <a:xfrm rot="-4284707">
            <a:off x="11756248" y="247552"/>
            <a:ext cx="216995" cy="159931"/>
          </a:xfrm>
          <a:custGeom>
            <a:avLst/>
            <a:gdLst/>
            <a:ahLst/>
            <a:cxnLst/>
            <a:rect l="l" t="t" r="r" b="b"/>
            <a:pathLst>
              <a:path w="692798" h="510610" extrusionOk="0">
                <a:moveTo>
                  <a:pt x="692798" y="224339"/>
                </a:moveTo>
                <a:lnTo>
                  <a:pt x="308036" y="510610"/>
                </a:lnTo>
                <a:lnTo>
                  <a:pt x="64876" y="168539"/>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135" name="Google Shape;135;p10"/>
          <p:cNvSpPr/>
          <p:nvPr/>
        </p:nvSpPr>
        <p:spPr>
          <a:xfrm rot="-1517764">
            <a:off x="11448108" y="631127"/>
            <a:ext cx="216995" cy="159931"/>
          </a:xfrm>
          <a:custGeom>
            <a:avLst/>
            <a:gdLst/>
            <a:ahLst/>
            <a:cxnLst/>
            <a:rect l="l" t="t" r="r" b="b"/>
            <a:pathLst>
              <a:path w="692798" h="510610" extrusionOk="0">
                <a:moveTo>
                  <a:pt x="692798" y="224339"/>
                </a:moveTo>
                <a:lnTo>
                  <a:pt x="308036" y="510610"/>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136" name="Google Shape;136;p10"/>
          <p:cNvSpPr/>
          <p:nvPr/>
        </p:nvSpPr>
        <p:spPr>
          <a:xfrm rot="-1720268">
            <a:off x="11668879" y="824433"/>
            <a:ext cx="216995" cy="159931"/>
          </a:xfrm>
          <a:custGeom>
            <a:avLst/>
            <a:gdLst/>
            <a:ahLst/>
            <a:cxnLst/>
            <a:rect l="l" t="t" r="r" b="b"/>
            <a:pathLst>
              <a:path w="692798" h="510610" extrusionOk="0">
                <a:moveTo>
                  <a:pt x="692798" y="224339"/>
                </a:moveTo>
                <a:lnTo>
                  <a:pt x="308036" y="510610"/>
                </a:lnTo>
                <a:lnTo>
                  <a:pt x="64876" y="168539"/>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137" name="Google Shape;137;p10"/>
          <p:cNvSpPr/>
          <p:nvPr/>
        </p:nvSpPr>
        <p:spPr>
          <a:xfrm rot="328041">
            <a:off x="10094502" y="901548"/>
            <a:ext cx="579699" cy="606799"/>
          </a:xfrm>
          <a:custGeom>
            <a:avLst/>
            <a:gdLst/>
            <a:ahLst/>
            <a:cxnLst/>
            <a:rect l="l" t="t" r="r" b="b"/>
            <a:pathLst>
              <a:path w="487806" h="510610" extrusionOk="0">
                <a:moveTo>
                  <a:pt x="487806" y="171848"/>
                </a:moveTo>
                <a:lnTo>
                  <a:pt x="308036" y="510610"/>
                </a:lnTo>
                <a:lnTo>
                  <a:pt x="0" y="0"/>
                </a:lnTo>
                <a:lnTo>
                  <a:pt x="487806" y="171848"/>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138" name="Google Shape;138;p10"/>
          <p:cNvSpPr/>
          <p:nvPr/>
        </p:nvSpPr>
        <p:spPr>
          <a:xfrm>
            <a:off x="10871770" y="1202556"/>
            <a:ext cx="316887" cy="233554"/>
          </a:xfrm>
          <a:custGeom>
            <a:avLst/>
            <a:gdLst/>
            <a:ahLst/>
            <a:cxnLst/>
            <a:rect l="l" t="t" r="r" b="b"/>
            <a:pathLst>
              <a:path w="692798" h="510610" extrusionOk="0">
                <a:moveTo>
                  <a:pt x="692798" y="224339"/>
                </a:moveTo>
                <a:lnTo>
                  <a:pt x="308036" y="510610"/>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139" name="Google Shape;139;p10"/>
          <p:cNvSpPr/>
          <p:nvPr/>
        </p:nvSpPr>
        <p:spPr>
          <a:xfrm rot="-838582">
            <a:off x="11512604" y="1484835"/>
            <a:ext cx="162256" cy="119587"/>
          </a:xfrm>
          <a:custGeom>
            <a:avLst/>
            <a:gdLst/>
            <a:ahLst/>
            <a:cxnLst/>
            <a:rect l="l" t="t" r="r" b="b"/>
            <a:pathLst>
              <a:path w="692798" h="510610" extrusionOk="0">
                <a:moveTo>
                  <a:pt x="692798" y="224339"/>
                </a:moveTo>
                <a:lnTo>
                  <a:pt x="308036" y="510610"/>
                </a:lnTo>
                <a:lnTo>
                  <a:pt x="64876" y="168539"/>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140" name="Google Shape;140;p10"/>
          <p:cNvSpPr/>
          <p:nvPr/>
        </p:nvSpPr>
        <p:spPr>
          <a:xfrm rot="1160487">
            <a:off x="10291662" y="1614015"/>
            <a:ext cx="316887" cy="233554"/>
          </a:xfrm>
          <a:custGeom>
            <a:avLst/>
            <a:gdLst/>
            <a:ahLst/>
            <a:cxnLst/>
            <a:rect l="l" t="t" r="r" b="b"/>
            <a:pathLst>
              <a:path w="692798" h="510610" extrusionOk="0">
                <a:moveTo>
                  <a:pt x="692798" y="224339"/>
                </a:moveTo>
                <a:lnTo>
                  <a:pt x="308036" y="510610"/>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141" name="Google Shape;141;p10"/>
          <p:cNvSpPr/>
          <p:nvPr/>
        </p:nvSpPr>
        <p:spPr>
          <a:xfrm rot="803026">
            <a:off x="11586107" y="2015428"/>
            <a:ext cx="162256" cy="119587"/>
          </a:xfrm>
          <a:custGeom>
            <a:avLst/>
            <a:gdLst/>
            <a:ahLst/>
            <a:cxnLst/>
            <a:rect l="l" t="t" r="r" b="b"/>
            <a:pathLst>
              <a:path w="692798" h="510610" extrusionOk="0">
                <a:moveTo>
                  <a:pt x="692798" y="224339"/>
                </a:moveTo>
                <a:lnTo>
                  <a:pt x="308036" y="510610"/>
                </a:lnTo>
                <a:lnTo>
                  <a:pt x="64876" y="168539"/>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142" name="Google Shape;142;p10"/>
          <p:cNvSpPr txBox="1">
            <a:spLocks noGrp="1"/>
          </p:cNvSpPr>
          <p:nvPr>
            <p:ph type="title"/>
          </p:nvPr>
        </p:nvSpPr>
        <p:spPr>
          <a:xfrm>
            <a:off x="432000" y="432000"/>
            <a:ext cx="11340000" cy="432000"/>
          </a:xfrm>
          <a:prstGeom prst="rect">
            <a:avLst/>
          </a:prstGeom>
          <a:noFill/>
          <a:ln>
            <a:noFill/>
          </a:ln>
        </p:spPr>
        <p:txBody>
          <a:bodyPr spcFirstLastPara="1" wrap="square" lIns="0" tIns="0" rIns="0" bIns="0" anchor="ctr" anchorCtr="0"/>
          <a:lstStyle>
            <a:lvl1pPr marR="0" lvl="0" algn="l" rtl="0">
              <a:lnSpc>
                <a:spcPct val="90000"/>
              </a:lnSpc>
              <a:spcBef>
                <a:spcPts val="0"/>
              </a:spcBef>
              <a:spcAft>
                <a:spcPts val="0"/>
              </a:spcAft>
              <a:buClr>
                <a:srgbClr val="3F3F3F"/>
              </a:buClr>
              <a:buSzPts val="4800"/>
              <a:buFont typeface="Economica"/>
              <a:buNone/>
              <a:defRPr sz="4800" b="0" i="0" u="none" strike="noStrike" cap="none">
                <a:solidFill>
                  <a:srgbClr val="3F3F3F"/>
                </a:solidFill>
                <a:latin typeface="Economica"/>
                <a:ea typeface="Economica"/>
                <a:cs typeface="Economica"/>
                <a:sym typeface="Economica"/>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endParaRPr/>
          </a:p>
        </p:txBody>
      </p:sp>
      <p:sp>
        <p:nvSpPr>
          <p:cNvPr id="143" name="Google Shape;143;p10"/>
          <p:cNvSpPr txBox="1">
            <a:spLocks noGrp="1"/>
          </p:cNvSpPr>
          <p:nvPr>
            <p:ph type="body" idx="1"/>
          </p:nvPr>
        </p:nvSpPr>
        <p:spPr>
          <a:xfrm>
            <a:off x="432000" y="1152000"/>
            <a:ext cx="5472000" cy="360000"/>
          </a:xfrm>
          <a:prstGeom prst="rect">
            <a:avLst/>
          </a:prstGeom>
          <a:noFill/>
          <a:ln>
            <a:noFill/>
          </a:ln>
        </p:spPr>
        <p:txBody>
          <a:bodyPr spcFirstLastPara="1" wrap="square" lIns="0" tIns="0" rIns="0" bIns="0" anchor="t" anchorCtr="0"/>
          <a:lstStyle>
            <a:lvl1pPr marL="457200" marR="0" lvl="0" indent="-228600" algn="l" rtl="0">
              <a:lnSpc>
                <a:spcPct val="90000"/>
              </a:lnSpc>
              <a:spcBef>
                <a:spcPts val="1000"/>
              </a:spcBef>
              <a:spcAft>
                <a:spcPts val="0"/>
              </a:spcAft>
              <a:buClr>
                <a:srgbClr val="3F3F3F"/>
              </a:buClr>
              <a:buSzPts val="2400"/>
              <a:buFont typeface="Arial"/>
              <a:buNone/>
              <a:defRPr sz="2400" b="1" i="0" u="none" strike="noStrike" cap="none">
                <a:solidFill>
                  <a:srgbClr val="3F3F3F"/>
                </a:solidFill>
                <a:latin typeface="Calibri"/>
                <a:ea typeface="Calibri"/>
                <a:cs typeface="Calibri"/>
                <a:sym typeface="Calibri"/>
              </a:defRPr>
            </a:lvl1pPr>
            <a:lvl2pPr marL="914400" marR="0" lvl="1" indent="-228600" algn="l" rtl="0">
              <a:lnSpc>
                <a:spcPct val="90000"/>
              </a:lnSpc>
              <a:spcBef>
                <a:spcPts val="500"/>
              </a:spcBef>
              <a:spcAft>
                <a:spcPts val="0"/>
              </a:spcAft>
              <a:buClr>
                <a:srgbClr val="3F3F3F"/>
              </a:buClr>
              <a:buSzPts val="2000"/>
              <a:buFont typeface="Arial"/>
              <a:buNone/>
              <a:defRPr sz="2000" b="1" i="0" u="none" strike="noStrike" cap="none">
                <a:solidFill>
                  <a:srgbClr val="3F3F3F"/>
                </a:solidFill>
                <a:latin typeface="Calibri"/>
                <a:ea typeface="Calibri"/>
                <a:cs typeface="Calibri"/>
                <a:sym typeface="Calibri"/>
              </a:defRPr>
            </a:lvl2pPr>
            <a:lvl3pPr marL="1371600" marR="0" lvl="2" indent="-228600" algn="l" rtl="0">
              <a:lnSpc>
                <a:spcPct val="90000"/>
              </a:lnSpc>
              <a:spcBef>
                <a:spcPts val="500"/>
              </a:spcBef>
              <a:spcAft>
                <a:spcPts val="0"/>
              </a:spcAft>
              <a:buClr>
                <a:srgbClr val="3F3F3F"/>
              </a:buClr>
              <a:buSzPts val="1800"/>
              <a:buFont typeface="Arial"/>
              <a:buNone/>
              <a:defRPr sz="1800" b="1" i="0" u="none" strike="noStrike" cap="none">
                <a:solidFill>
                  <a:srgbClr val="3F3F3F"/>
                </a:solidFill>
                <a:latin typeface="Calibri"/>
                <a:ea typeface="Calibri"/>
                <a:cs typeface="Calibri"/>
                <a:sym typeface="Calibri"/>
              </a:defRPr>
            </a:lvl3pPr>
            <a:lvl4pPr marL="1828800" marR="0" lvl="3" indent="-228600" algn="l" rtl="0">
              <a:lnSpc>
                <a:spcPct val="90000"/>
              </a:lnSpc>
              <a:spcBef>
                <a:spcPts val="500"/>
              </a:spcBef>
              <a:spcAft>
                <a:spcPts val="0"/>
              </a:spcAft>
              <a:buClr>
                <a:srgbClr val="3F3F3F"/>
              </a:buClr>
              <a:buSzPts val="1600"/>
              <a:buFont typeface="Arial"/>
              <a:buNone/>
              <a:defRPr sz="1600" b="1" i="0" u="none" strike="noStrike" cap="none">
                <a:solidFill>
                  <a:srgbClr val="3F3F3F"/>
                </a:solidFill>
                <a:latin typeface="Calibri"/>
                <a:ea typeface="Calibri"/>
                <a:cs typeface="Calibri"/>
                <a:sym typeface="Calibri"/>
              </a:defRPr>
            </a:lvl4pPr>
            <a:lvl5pPr marL="2286000" marR="0" lvl="4" indent="-228600" algn="l" rtl="0">
              <a:lnSpc>
                <a:spcPct val="90000"/>
              </a:lnSpc>
              <a:spcBef>
                <a:spcPts val="500"/>
              </a:spcBef>
              <a:spcAft>
                <a:spcPts val="0"/>
              </a:spcAft>
              <a:buClr>
                <a:srgbClr val="3F3F3F"/>
              </a:buClr>
              <a:buSzPts val="1600"/>
              <a:buFont typeface="Arial"/>
              <a:buNone/>
              <a:defRPr sz="1600" b="1" i="0" u="none" strike="noStrike" cap="none">
                <a:solidFill>
                  <a:srgbClr val="3F3F3F"/>
                </a:solidFill>
                <a:latin typeface="Calibri"/>
                <a:ea typeface="Calibri"/>
                <a:cs typeface="Calibri"/>
                <a:sym typeface="Calibri"/>
              </a:defRPr>
            </a:lvl5pPr>
            <a:lvl6pPr marL="2743200" marR="0" lvl="5" indent="-228600" algn="l" rtl="0">
              <a:lnSpc>
                <a:spcPct val="90000"/>
              </a:lnSpc>
              <a:spcBef>
                <a:spcPts val="500"/>
              </a:spcBef>
              <a:spcAft>
                <a:spcPts val="0"/>
              </a:spcAft>
              <a:buClr>
                <a:schemeClr val="dk1"/>
              </a:buClr>
              <a:buSzPts val="1600"/>
              <a:buFont typeface="Arial"/>
              <a:buNone/>
              <a:defRPr sz="1600" b="1" i="0" u="none" strike="noStrike" cap="none">
                <a:solidFill>
                  <a:schemeClr val="dk1"/>
                </a:solidFill>
                <a:latin typeface="Calibri"/>
                <a:ea typeface="Calibri"/>
                <a:cs typeface="Calibri"/>
                <a:sym typeface="Calibri"/>
              </a:defRPr>
            </a:lvl6pPr>
            <a:lvl7pPr marL="3200400" marR="0" lvl="6" indent="-228600" algn="l" rtl="0">
              <a:lnSpc>
                <a:spcPct val="90000"/>
              </a:lnSpc>
              <a:spcBef>
                <a:spcPts val="500"/>
              </a:spcBef>
              <a:spcAft>
                <a:spcPts val="0"/>
              </a:spcAft>
              <a:buClr>
                <a:schemeClr val="dk1"/>
              </a:buClr>
              <a:buSzPts val="1600"/>
              <a:buFont typeface="Arial"/>
              <a:buNone/>
              <a:defRPr sz="1600" b="1" i="0" u="none" strike="noStrike" cap="none">
                <a:solidFill>
                  <a:schemeClr val="dk1"/>
                </a:solidFill>
                <a:latin typeface="Calibri"/>
                <a:ea typeface="Calibri"/>
                <a:cs typeface="Calibri"/>
                <a:sym typeface="Calibri"/>
              </a:defRPr>
            </a:lvl7pPr>
            <a:lvl8pPr marL="3657600" marR="0" lvl="7" indent="-228600" algn="l" rtl="0">
              <a:lnSpc>
                <a:spcPct val="90000"/>
              </a:lnSpc>
              <a:spcBef>
                <a:spcPts val="500"/>
              </a:spcBef>
              <a:spcAft>
                <a:spcPts val="0"/>
              </a:spcAft>
              <a:buClr>
                <a:schemeClr val="dk1"/>
              </a:buClr>
              <a:buSzPts val="1600"/>
              <a:buFont typeface="Arial"/>
              <a:buNone/>
              <a:defRPr sz="1600" b="1" i="0" u="none" strike="noStrike" cap="none">
                <a:solidFill>
                  <a:schemeClr val="dk1"/>
                </a:solidFill>
                <a:latin typeface="Calibri"/>
                <a:ea typeface="Calibri"/>
                <a:cs typeface="Calibri"/>
                <a:sym typeface="Calibri"/>
              </a:defRPr>
            </a:lvl8pPr>
            <a:lvl9pPr marL="4114800" marR="0" lvl="8" indent="-228600" algn="l" rtl="0">
              <a:lnSpc>
                <a:spcPct val="90000"/>
              </a:lnSpc>
              <a:spcBef>
                <a:spcPts val="500"/>
              </a:spcBef>
              <a:spcAft>
                <a:spcPts val="0"/>
              </a:spcAft>
              <a:buClr>
                <a:schemeClr val="dk1"/>
              </a:buClr>
              <a:buSzPts val="1600"/>
              <a:buFont typeface="Arial"/>
              <a:buNone/>
              <a:defRPr sz="1600" b="1" i="0" u="none" strike="noStrike" cap="none">
                <a:solidFill>
                  <a:schemeClr val="dk1"/>
                </a:solidFill>
                <a:latin typeface="Calibri"/>
                <a:ea typeface="Calibri"/>
                <a:cs typeface="Calibri"/>
                <a:sym typeface="Calibri"/>
              </a:defRPr>
            </a:lvl9pPr>
          </a:lstStyle>
          <a:p>
            <a:endParaRPr/>
          </a:p>
        </p:txBody>
      </p:sp>
      <p:sp>
        <p:nvSpPr>
          <p:cNvPr id="144" name="Google Shape;144;p10"/>
          <p:cNvSpPr txBox="1">
            <a:spLocks noGrp="1"/>
          </p:cNvSpPr>
          <p:nvPr>
            <p:ph type="body" idx="2"/>
          </p:nvPr>
        </p:nvSpPr>
        <p:spPr>
          <a:xfrm>
            <a:off x="432000" y="1584000"/>
            <a:ext cx="5472000" cy="4608000"/>
          </a:xfrm>
          <a:prstGeom prst="rect">
            <a:avLst/>
          </a:prstGeom>
          <a:noFill/>
          <a:ln>
            <a:noFill/>
          </a:ln>
        </p:spPr>
        <p:txBody>
          <a:bodyPr spcFirstLastPara="1" wrap="square" lIns="0" tIns="0" rIns="0" bIns="0" anchor="t" anchorCtr="0"/>
          <a:lstStyle>
            <a:lvl1pPr marL="457200" marR="0" lvl="0" indent="-342900" algn="l" rtl="0">
              <a:lnSpc>
                <a:spcPct val="90000"/>
              </a:lnSpc>
              <a:spcBef>
                <a:spcPts val="1000"/>
              </a:spcBef>
              <a:spcAft>
                <a:spcPts val="0"/>
              </a:spcAft>
              <a:buClr>
                <a:srgbClr val="3F3F3F"/>
              </a:buClr>
              <a:buSzPts val="1800"/>
              <a:buFont typeface="Arial"/>
              <a:buChar char="•"/>
              <a:defRPr sz="18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45" name="Google Shape;145;p10"/>
          <p:cNvSpPr txBox="1">
            <a:spLocks noGrp="1"/>
          </p:cNvSpPr>
          <p:nvPr>
            <p:ph type="ftr" idx="11"/>
          </p:nvPr>
        </p:nvSpPr>
        <p:spPr>
          <a:xfrm>
            <a:off x="431999" y="6188628"/>
            <a:ext cx="8784941" cy="365125"/>
          </a:xfrm>
          <a:prstGeom prst="rect">
            <a:avLst/>
          </a:prstGeom>
          <a:noFill/>
          <a:ln>
            <a:noFill/>
          </a:ln>
        </p:spPr>
        <p:txBody>
          <a:bodyPr spcFirstLastPara="1" wrap="square" lIns="0" tIns="0" rIns="0" bIns="0" anchor="ctr" anchorCtr="0"/>
          <a:lstStyle>
            <a:lvl1pPr marR="0" lvl="0" algn="l" rtl="0">
              <a:spcBef>
                <a:spcPts val="0"/>
              </a:spcBef>
              <a:spcAft>
                <a:spcPts val="0"/>
              </a:spcAft>
              <a:buSzPts val="1400"/>
              <a:buNone/>
              <a:defRPr sz="1200" b="0" i="0" u="none" strike="noStrike" cap="none">
                <a:solidFill>
                  <a:srgbClr val="3F3F3F"/>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200" b="0" i="0" u="none" strike="noStrike" kern="0" cap="none" spc="0" normalizeH="0" baseline="0" noProof="0">
              <a:ln>
                <a:noFill/>
              </a:ln>
              <a:solidFill>
                <a:srgbClr val="3F3F3F"/>
              </a:solidFill>
              <a:effectLst/>
              <a:uLnTx/>
              <a:uFillTx/>
              <a:latin typeface="Calibri"/>
              <a:cs typeface="Calibri"/>
              <a:sym typeface="Calibri"/>
            </a:endParaRPr>
          </a:p>
        </p:txBody>
      </p:sp>
      <p:sp>
        <p:nvSpPr>
          <p:cNvPr id="146" name="Google Shape;146;p10"/>
          <p:cNvSpPr>
            <a:spLocks noGrp="1"/>
          </p:cNvSpPr>
          <p:nvPr>
            <p:ph type="sldNum" idx="12"/>
          </p:nvPr>
        </p:nvSpPr>
        <p:spPr>
          <a:xfrm>
            <a:off x="11496369" y="6155190"/>
            <a:ext cx="432000" cy="432000"/>
          </a:xfrm>
          <a:prstGeom prst="ellipse">
            <a:avLst/>
          </a:prstGeom>
          <a:noFill/>
          <a:ln w="9525" cap="flat" cmpd="sng">
            <a:solidFill>
              <a:schemeClr val="accent1"/>
            </a:solidFill>
            <a:prstDash val="solid"/>
            <a:round/>
            <a:headEnd type="none" w="sm" len="sm"/>
            <a:tailEnd type="none" w="sm" len="sm"/>
          </a:ln>
        </p:spPr>
        <p:txBody>
          <a:bodyPr spcFirstLastPara="1" wrap="square" lIns="0" tIns="0" rIns="0" bIns="0" anchor="ctr" anchorCtr="0">
            <a:noAutofit/>
          </a:bodyPr>
          <a:lstStyle>
            <a:lvl1pPr marL="0" marR="0" lvl="0" indent="0" algn="ctr" rtl="0">
              <a:spcBef>
                <a:spcPts val="0"/>
              </a:spcBef>
              <a:buNone/>
              <a:defRPr sz="1200" b="1" i="1" u="none" strike="noStrike" cap="none">
                <a:solidFill>
                  <a:srgbClr val="3F3F3F"/>
                </a:solidFill>
                <a:latin typeface="Rockwell"/>
                <a:ea typeface="Rockwell"/>
                <a:cs typeface="Rockwell"/>
                <a:sym typeface="Rockwell"/>
              </a:defRPr>
            </a:lvl1pPr>
            <a:lvl2pPr marL="0" marR="0" lvl="1" indent="0" algn="ctr" rtl="0">
              <a:spcBef>
                <a:spcPts val="0"/>
              </a:spcBef>
              <a:buNone/>
              <a:defRPr sz="1200" b="1" i="1" u="none" strike="noStrike" cap="none">
                <a:solidFill>
                  <a:srgbClr val="3F3F3F"/>
                </a:solidFill>
                <a:latin typeface="Rockwell"/>
                <a:ea typeface="Rockwell"/>
                <a:cs typeface="Rockwell"/>
                <a:sym typeface="Rockwell"/>
              </a:defRPr>
            </a:lvl2pPr>
            <a:lvl3pPr marL="0" marR="0" lvl="2" indent="0" algn="ctr" rtl="0">
              <a:spcBef>
                <a:spcPts val="0"/>
              </a:spcBef>
              <a:buNone/>
              <a:defRPr sz="1200" b="1" i="1" u="none" strike="noStrike" cap="none">
                <a:solidFill>
                  <a:srgbClr val="3F3F3F"/>
                </a:solidFill>
                <a:latin typeface="Rockwell"/>
                <a:ea typeface="Rockwell"/>
                <a:cs typeface="Rockwell"/>
                <a:sym typeface="Rockwell"/>
              </a:defRPr>
            </a:lvl3pPr>
            <a:lvl4pPr marL="0" marR="0" lvl="3" indent="0" algn="ctr" rtl="0">
              <a:spcBef>
                <a:spcPts val="0"/>
              </a:spcBef>
              <a:buNone/>
              <a:defRPr sz="1200" b="1" i="1" u="none" strike="noStrike" cap="none">
                <a:solidFill>
                  <a:srgbClr val="3F3F3F"/>
                </a:solidFill>
                <a:latin typeface="Rockwell"/>
                <a:ea typeface="Rockwell"/>
                <a:cs typeface="Rockwell"/>
                <a:sym typeface="Rockwell"/>
              </a:defRPr>
            </a:lvl4pPr>
            <a:lvl5pPr marL="0" marR="0" lvl="4" indent="0" algn="ctr" rtl="0">
              <a:spcBef>
                <a:spcPts val="0"/>
              </a:spcBef>
              <a:buNone/>
              <a:defRPr sz="1200" b="1" i="1" u="none" strike="noStrike" cap="none">
                <a:solidFill>
                  <a:srgbClr val="3F3F3F"/>
                </a:solidFill>
                <a:latin typeface="Rockwell"/>
                <a:ea typeface="Rockwell"/>
                <a:cs typeface="Rockwell"/>
                <a:sym typeface="Rockwell"/>
              </a:defRPr>
            </a:lvl5pPr>
            <a:lvl6pPr marL="0" marR="0" lvl="5" indent="0" algn="ctr" rtl="0">
              <a:spcBef>
                <a:spcPts val="0"/>
              </a:spcBef>
              <a:buNone/>
              <a:defRPr sz="1200" b="1" i="1" u="none" strike="noStrike" cap="none">
                <a:solidFill>
                  <a:srgbClr val="3F3F3F"/>
                </a:solidFill>
                <a:latin typeface="Rockwell"/>
                <a:ea typeface="Rockwell"/>
                <a:cs typeface="Rockwell"/>
                <a:sym typeface="Rockwell"/>
              </a:defRPr>
            </a:lvl6pPr>
            <a:lvl7pPr marL="0" marR="0" lvl="6" indent="0" algn="ctr" rtl="0">
              <a:spcBef>
                <a:spcPts val="0"/>
              </a:spcBef>
              <a:buNone/>
              <a:defRPr sz="1200" b="1" i="1" u="none" strike="noStrike" cap="none">
                <a:solidFill>
                  <a:srgbClr val="3F3F3F"/>
                </a:solidFill>
                <a:latin typeface="Rockwell"/>
                <a:ea typeface="Rockwell"/>
                <a:cs typeface="Rockwell"/>
                <a:sym typeface="Rockwell"/>
              </a:defRPr>
            </a:lvl7pPr>
            <a:lvl8pPr marL="0" marR="0" lvl="7" indent="0" algn="ctr" rtl="0">
              <a:spcBef>
                <a:spcPts val="0"/>
              </a:spcBef>
              <a:buNone/>
              <a:defRPr sz="1200" b="1" i="1" u="none" strike="noStrike" cap="none">
                <a:solidFill>
                  <a:srgbClr val="3F3F3F"/>
                </a:solidFill>
                <a:latin typeface="Rockwell"/>
                <a:ea typeface="Rockwell"/>
                <a:cs typeface="Rockwell"/>
                <a:sym typeface="Rockwell"/>
              </a:defRPr>
            </a:lvl8pPr>
            <a:lvl9pPr marL="0" marR="0" lvl="8" indent="0" algn="ctr" rtl="0">
              <a:spcBef>
                <a:spcPts val="0"/>
              </a:spcBef>
              <a:buNone/>
              <a:defRPr sz="1200" b="1" i="1" u="none" strike="noStrike" cap="none">
                <a:solidFill>
                  <a:srgbClr val="3F3F3F"/>
                </a:solidFill>
                <a:latin typeface="Rockwell"/>
                <a:ea typeface="Rockwell"/>
                <a:cs typeface="Rockwell"/>
                <a:sym typeface="Rockwell"/>
              </a:defRPr>
            </a:lvl9p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n-US" sz="1200" b="1" i="1" u="none" strike="noStrike" kern="0" cap="none" spc="0" normalizeH="0" baseline="0" noProof="0">
                <a:ln>
                  <a:noFill/>
                </a:ln>
                <a:solidFill>
                  <a:srgbClr val="3F3F3F"/>
                </a:solidFill>
                <a:effectLst/>
                <a:uLnTx/>
                <a:uFillTx/>
                <a:latin typeface="Rockwell"/>
                <a:sym typeface="Rockwell"/>
              </a:rPr>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t>‹#›</a:t>
            </a:fld>
            <a:endParaRPr kumimoji="0" sz="1200" b="1" i="1" u="none" strike="noStrike" kern="0" cap="none" spc="0" normalizeH="0" baseline="0" noProof="0">
              <a:ln>
                <a:noFill/>
              </a:ln>
              <a:solidFill>
                <a:srgbClr val="3F3F3F"/>
              </a:solidFill>
              <a:effectLst/>
              <a:uLnTx/>
              <a:uFillTx/>
              <a:latin typeface="Rockwell"/>
              <a:sym typeface="Rockwell"/>
            </a:endParaRPr>
          </a:p>
        </p:txBody>
      </p:sp>
      <p:sp>
        <p:nvSpPr>
          <p:cNvPr id="147" name="Google Shape;147;p10"/>
          <p:cNvSpPr txBox="1">
            <a:spLocks noGrp="1"/>
          </p:cNvSpPr>
          <p:nvPr>
            <p:ph type="body" idx="3"/>
          </p:nvPr>
        </p:nvSpPr>
        <p:spPr>
          <a:xfrm>
            <a:off x="6300000" y="1581663"/>
            <a:ext cx="5472000" cy="4608000"/>
          </a:xfrm>
          <a:prstGeom prst="rect">
            <a:avLst/>
          </a:prstGeom>
          <a:noFill/>
          <a:ln>
            <a:noFill/>
          </a:ln>
        </p:spPr>
        <p:txBody>
          <a:bodyPr spcFirstLastPara="1" wrap="square" lIns="0" tIns="0" rIns="0" bIns="0" anchor="t" anchorCtr="0"/>
          <a:lstStyle>
            <a:lvl1pPr marL="457200" marR="0" lvl="0" indent="-342900" algn="l" rtl="0">
              <a:lnSpc>
                <a:spcPct val="90000"/>
              </a:lnSpc>
              <a:spcBef>
                <a:spcPts val="1000"/>
              </a:spcBef>
              <a:spcAft>
                <a:spcPts val="0"/>
              </a:spcAft>
              <a:buClr>
                <a:srgbClr val="3F3F3F"/>
              </a:buClr>
              <a:buSzPts val="1800"/>
              <a:buFont typeface="Arial"/>
              <a:buChar char="•"/>
              <a:defRPr sz="18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48" name="Google Shape;148;p10"/>
          <p:cNvSpPr txBox="1">
            <a:spLocks noGrp="1"/>
          </p:cNvSpPr>
          <p:nvPr>
            <p:ph type="body" idx="4"/>
          </p:nvPr>
        </p:nvSpPr>
        <p:spPr>
          <a:xfrm>
            <a:off x="6288002" y="1151785"/>
            <a:ext cx="5483998" cy="354868"/>
          </a:xfrm>
          <a:prstGeom prst="rect">
            <a:avLst/>
          </a:prstGeom>
          <a:noFill/>
          <a:ln>
            <a:noFill/>
          </a:ln>
        </p:spPr>
        <p:txBody>
          <a:bodyPr spcFirstLastPara="1" wrap="square" lIns="0" tIns="0" rIns="0" bIns="0" anchor="t" anchorCtr="0"/>
          <a:lstStyle>
            <a:lvl1pPr marL="457200" marR="0" lvl="0" indent="-228600" algn="l" rtl="0">
              <a:lnSpc>
                <a:spcPct val="90000"/>
              </a:lnSpc>
              <a:spcBef>
                <a:spcPts val="1000"/>
              </a:spcBef>
              <a:spcAft>
                <a:spcPts val="0"/>
              </a:spcAft>
              <a:buClr>
                <a:srgbClr val="3F3F3F"/>
              </a:buClr>
              <a:buSzPts val="2400"/>
              <a:buFont typeface="Arial"/>
              <a:buNone/>
              <a:defRPr sz="2400" b="1"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Tree>
    <p:extLst>
      <p:ext uri="{BB962C8B-B14F-4D97-AF65-F5344CB8AC3E}">
        <p14:creationId xmlns:p14="http://schemas.microsoft.com/office/powerpoint/2010/main" val="3275490673"/>
      </p:ext>
    </p:extLst>
  </p:cSld>
  <p:clrMapOvr>
    <a:masterClrMapping/>
  </p:clrMapOvr>
</p:sldLayout>
</file>

<file path=ppt/slideLayouts/slideLayout295.xml><?xml version="1.0" encoding="utf-8"?>
<p:sldLayout xmlns:a="http://schemas.openxmlformats.org/drawingml/2006/main" xmlns:r="http://schemas.openxmlformats.org/officeDocument/2006/relationships" xmlns:p="http://schemas.openxmlformats.org/presentationml/2006/main" showMasterSp="0" matchingName="Thank You">
  <p:cSld name="Thank You">
    <p:bg>
      <p:bgPr>
        <a:solidFill>
          <a:schemeClr val="lt1"/>
        </a:solidFill>
        <a:effectLst/>
      </p:bgPr>
    </p:bg>
    <p:spTree>
      <p:nvGrpSpPr>
        <p:cNvPr id="1" name="Shape 149"/>
        <p:cNvGrpSpPr/>
        <p:nvPr/>
      </p:nvGrpSpPr>
      <p:grpSpPr>
        <a:xfrm>
          <a:off x="0" y="0"/>
          <a:ext cx="0" cy="0"/>
          <a:chOff x="0" y="0"/>
          <a:chExt cx="0" cy="0"/>
        </a:xfrm>
      </p:grpSpPr>
      <p:sp>
        <p:nvSpPr>
          <p:cNvPr id="150" name="Google Shape;150;p11"/>
          <p:cNvSpPr>
            <a:spLocks noGrp="1"/>
          </p:cNvSpPr>
          <p:nvPr>
            <p:ph type="pic" idx="2"/>
          </p:nvPr>
        </p:nvSpPr>
        <p:spPr>
          <a:xfrm>
            <a:off x="86715" y="86714"/>
            <a:ext cx="12018572" cy="6684572"/>
          </a:xfrm>
          <a:prstGeom prst="rect">
            <a:avLst/>
          </a:prstGeom>
          <a:solidFill>
            <a:srgbClr val="D8D8D8"/>
          </a:solidFill>
          <a:ln>
            <a:noFill/>
          </a:ln>
        </p:spPr>
        <p:txBody>
          <a:bodyPr spcFirstLastPara="1" wrap="square" lIns="360000" tIns="360000" rIns="0" bIns="0" anchor="t" anchorCtr="0"/>
          <a:lstStyle>
            <a:lvl1pPr marR="0" lvl="0" algn="l" rtl="0">
              <a:lnSpc>
                <a:spcPct val="90000"/>
              </a:lnSpc>
              <a:spcBef>
                <a:spcPts val="1000"/>
              </a:spcBef>
              <a:spcAft>
                <a:spcPts val="0"/>
              </a:spcAft>
              <a:buClr>
                <a:srgbClr val="3F3F3F"/>
              </a:buClr>
              <a:buSzPts val="1100"/>
              <a:buFont typeface="Arial"/>
              <a:buNone/>
              <a:defRPr sz="1100" b="0" i="1" u="none" strike="noStrike" cap="none">
                <a:solidFill>
                  <a:srgbClr val="3F3F3F"/>
                </a:solidFill>
                <a:latin typeface="Times New Roman"/>
                <a:ea typeface="Times New Roman"/>
                <a:cs typeface="Times New Roman"/>
                <a:sym typeface="Times New Roman"/>
              </a:defRPr>
            </a:lvl1pPr>
            <a:lvl2pPr marR="0" lvl="1"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R="0" lvl="2"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R="0" lvl="3"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R="0" lvl="4"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R="0" lvl="5"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R="0" lvl="6"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R="0" lvl="7"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R="0" lvl="8"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51" name="Google Shape;151;p11"/>
          <p:cNvSpPr txBox="1">
            <a:spLocks noGrp="1"/>
          </p:cNvSpPr>
          <p:nvPr>
            <p:ph type="ctrTitle"/>
          </p:nvPr>
        </p:nvSpPr>
        <p:spPr>
          <a:xfrm>
            <a:off x="2494607" y="2237328"/>
            <a:ext cx="7202786" cy="1449788"/>
          </a:xfrm>
          <a:prstGeom prst="rect">
            <a:avLst/>
          </a:prstGeom>
          <a:solidFill>
            <a:schemeClr val="dk1">
              <a:alpha val="80000"/>
            </a:schemeClr>
          </a:solidFill>
          <a:ln>
            <a:noFill/>
          </a:ln>
        </p:spPr>
        <p:txBody>
          <a:bodyPr spcFirstLastPara="1" wrap="square" lIns="288000" tIns="0" rIns="2160000" bIns="144000" anchor="b" anchorCtr="0"/>
          <a:lstStyle>
            <a:lvl1pPr marR="0" lvl="0" algn="r" rtl="0">
              <a:lnSpc>
                <a:spcPct val="90000"/>
              </a:lnSpc>
              <a:spcBef>
                <a:spcPts val="0"/>
              </a:spcBef>
              <a:spcAft>
                <a:spcPts val="0"/>
              </a:spcAft>
              <a:buClr>
                <a:schemeClr val="lt1"/>
              </a:buClr>
              <a:buSzPts val="6600"/>
              <a:buFont typeface="Economica"/>
              <a:buNone/>
              <a:defRPr sz="6600" b="0" i="0" u="none" strike="noStrike" cap="none">
                <a:solidFill>
                  <a:schemeClr val="lt1"/>
                </a:solidFill>
                <a:latin typeface="Economica"/>
                <a:ea typeface="Economica"/>
                <a:cs typeface="Economica"/>
                <a:sym typeface="Economica"/>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endParaRPr/>
          </a:p>
        </p:txBody>
      </p:sp>
      <p:sp>
        <p:nvSpPr>
          <p:cNvPr id="152" name="Google Shape;152;p11"/>
          <p:cNvSpPr txBox="1">
            <a:spLocks noGrp="1"/>
          </p:cNvSpPr>
          <p:nvPr>
            <p:ph type="subTitle" idx="1"/>
          </p:nvPr>
        </p:nvSpPr>
        <p:spPr>
          <a:xfrm>
            <a:off x="2494607" y="3684672"/>
            <a:ext cx="5282503" cy="1604172"/>
          </a:xfrm>
          <a:prstGeom prst="rect">
            <a:avLst/>
          </a:prstGeom>
          <a:solidFill>
            <a:schemeClr val="dk1">
              <a:alpha val="89803"/>
            </a:schemeClr>
          </a:solidFill>
          <a:ln>
            <a:noFill/>
          </a:ln>
        </p:spPr>
        <p:txBody>
          <a:bodyPr spcFirstLastPara="1" wrap="square" lIns="216000" tIns="144000" rIns="576000" bIns="0" anchor="t" anchorCtr="0"/>
          <a:lstStyle>
            <a:lvl1pPr marR="0" lvl="0" algn="r" rtl="0">
              <a:lnSpc>
                <a:spcPct val="90000"/>
              </a:lnSpc>
              <a:spcBef>
                <a:spcPts val="1000"/>
              </a:spcBef>
              <a:spcAft>
                <a:spcPts val="0"/>
              </a:spcAft>
              <a:buClr>
                <a:schemeClr val="lt1"/>
              </a:buClr>
              <a:buSzPts val="2100"/>
              <a:buFont typeface="Arial"/>
              <a:buNone/>
              <a:defRPr sz="2100" b="0" i="0" u="none" strike="noStrike" cap="none">
                <a:solidFill>
                  <a:schemeClr val="lt1"/>
                </a:solidFill>
                <a:latin typeface="Rockwell"/>
                <a:ea typeface="Rockwell"/>
                <a:cs typeface="Rockwell"/>
                <a:sym typeface="Rockwell"/>
              </a:defRPr>
            </a:lvl1pPr>
            <a:lvl2pPr marR="0" lvl="1" algn="ctr" rtl="0">
              <a:lnSpc>
                <a:spcPct val="90000"/>
              </a:lnSpc>
              <a:spcBef>
                <a:spcPts val="500"/>
              </a:spcBef>
              <a:spcAft>
                <a:spcPts val="0"/>
              </a:spcAft>
              <a:buClr>
                <a:srgbClr val="3F3F3F"/>
              </a:buClr>
              <a:buSzPts val="2000"/>
              <a:buFont typeface="Arial"/>
              <a:buNone/>
              <a:defRPr sz="2000" b="0" i="0" u="none" strike="noStrike" cap="none">
                <a:solidFill>
                  <a:srgbClr val="3F3F3F"/>
                </a:solidFill>
                <a:latin typeface="Calibri"/>
                <a:ea typeface="Calibri"/>
                <a:cs typeface="Calibri"/>
                <a:sym typeface="Calibri"/>
              </a:defRPr>
            </a:lvl2pPr>
            <a:lvl3pPr marR="0" lvl="2" algn="ctr" rtl="0">
              <a:lnSpc>
                <a:spcPct val="90000"/>
              </a:lnSpc>
              <a:spcBef>
                <a:spcPts val="500"/>
              </a:spcBef>
              <a:spcAft>
                <a:spcPts val="0"/>
              </a:spcAft>
              <a:buClr>
                <a:srgbClr val="3F3F3F"/>
              </a:buClr>
              <a:buSzPts val="1800"/>
              <a:buFont typeface="Arial"/>
              <a:buNone/>
              <a:defRPr sz="1800" b="0" i="0" u="none" strike="noStrike" cap="none">
                <a:solidFill>
                  <a:srgbClr val="3F3F3F"/>
                </a:solidFill>
                <a:latin typeface="Calibri"/>
                <a:ea typeface="Calibri"/>
                <a:cs typeface="Calibri"/>
                <a:sym typeface="Calibri"/>
              </a:defRPr>
            </a:lvl3pPr>
            <a:lvl4pPr marR="0" lvl="3" algn="ctr" rtl="0">
              <a:lnSpc>
                <a:spcPct val="90000"/>
              </a:lnSpc>
              <a:spcBef>
                <a:spcPts val="500"/>
              </a:spcBef>
              <a:spcAft>
                <a:spcPts val="0"/>
              </a:spcAft>
              <a:buClr>
                <a:srgbClr val="3F3F3F"/>
              </a:buClr>
              <a:buSzPts val="1600"/>
              <a:buFont typeface="Arial"/>
              <a:buNone/>
              <a:defRPr sz="1600" b="0" i="0" u="none" strike="noStrike" cap="none">
                <a:solidFill>
                  <a:srgbClr val="3F3F3F"/>
                </a:solidFill>
                <a:latin typeface="Calibri"/>
                <a:ea typeface="Calibri"/>
                <a:cs typeface="Calibri"/>
                <a:sym typeface="Calibri"/>
              </a:defRPr>
            </a:lvl4pPr>
            <a:lvl5pPr marR="0" lvl="4" algn="ctr" rtl="0">
              <a:lnSpc>
                <a:spcPct val="90000"/>
              </a:lnSpc>
              <a:spcBef>
                <a:spcPts val="500"/>
              </a:spcBef>
              <a:spcAft>
                <a:spcPts val="0"/>
              </a:spcAft>
              <a:buClr>
                <a:srgbClr val="3F3F3F"/>
              </a:buClr>
              <a:buSzPts val="1600"/>
              <a:buFont typeface="Arial"/>
              <a:buNone/>
              <a:defRPr sz="1600" b="0" i="0" u="none" strike="noStrike" cap="none">
                <a:solidFill>
                  <a:srgbClr val="3F3F3F"/>
                </a:solidFill>
                <a:latin typeface="Calibri"/>
                <a:ea typeface="Calibri"/>
                <a:cs typeface="Calibri"/>
                <a:sym typeface="Calibri"/>
              </a:defRPr>
            </a:lvl5pPr>
            <a:lvl6pPr marR="0" lvl="5" algn="ctr" rtl="0">
              <a:lnSpc>
                <a:spcPct val="90000"/>
              </a:lnSpc>
              <a:spcBef>
                <a:spcPts val="500"/>
              </a:spcBef>
              <a:spcAft>
                <a:spcPts val="0"/>
              </a:spcAft>
              <a:buClr>
                <a:schemeClr val="dk1"/>
              </a:buClr>
              <a:buSzPts val="1600"/>
              <a:buFont typeface="Arial"/>
              <a:buNone/>
              <a:defRPr sz="1600" b="0" i="0" u="none" strike="noStrike" cap="none">
                <a:solidFill>
                  <a:schemeClr val="dk1"/>
                </a:solidFill>
                <a:latin typeface="Calibri"/>
                <a:ea typeface="Calibri"/>
                <a:cs typeface="Calibri"/>
                <a:sym typeface="Calibri"/>
              </a:defRPr>
            </a:lvl6pPr>
            <a:lvl7pPr marR="0" lvl="6" algn="ctr" rtl="0">
              <a:lnSpc>
                <a:spcPct val="90000"/>
              </a:lnSpc>
              <a:spcBef>
                <a:spcPts val="500"/>
              </a:spcBef>
              <a:spcAft>
                <a:spcPts val="0"/>
              </a:spcAft>
              <a:buClr>
                <a:schemeClr val="dk1"/>
              </a:buClr>
              <a:buSzPts val="1600"/>
              <a:buFont typeface="Arial"/>
              <a:buNone/>
              <a:defRPr sz="1600" b="0" i="0" u="none" strike="noStrike" cap="none">
                <a:solidFill>
                  <a:schemeClr val="dk1"/>
                </a:solidFill>
                <a:latin typeface="Calibri"/>
                <a:ea typeface="Calibri"/>
                <a:cs typeface="Calibri"/>
                <a:sym typeface="Calibri"/>
              </a:defRPr>
            </a:lvl7pPr>
            <a:lvl8pPr marR="0" lvl="7" algn="ctr" rtl="0">
              <a:lnSpc>
                <a:spcPct val="90000"/>
              </a:lnSpc>
              <a:spcBef>
                <a:spcPts val="500"/>
              </a:spcBef>
              <a:spcAft>
                <a:spcPts val="0"/>
              </a:spcAft>
              <a:buClr>
                <a:schemeClr val="dk1"/>
              </a:buClr>
              <a:buSzPts val="1600"/>
              <a:buFont typeface="Arial"/>
              <a:buNone/>
              <a:defRPr sz="1600" b="0" i="0" u="none" strike="noStrike" cap="none">
                <a:solidFill>
                  <a:schemeClr val="dk1"/>
                </a:solidFill>
                <a:latin typeface="Calibri"/>
                <a:ea typeface="Calibri"/>
                <a:cs typeface="Calibri"/>
                <a:sym typeface="Calibri"/>
              </a:defRPr>
            </a:lvl8pPr>
            <a:lvl9pPr marR="0" lvl="8" algn="ctr" rtl="0">
              <a:lnSpc>
                <a:spcPct val="90000"/>
              </a:lnSpc>
              <a:spcBef>
                <a:spcPts val="500"/>
              </a:spcBef>
              <a:spcAft>
                <a:spcPts val="0"/>
              </a:spcAft>
              <a:buClr>
                <a:schemeClr val="dk1"/>
              </a:buClr>
              <a:buSzPts val="1600"/>
              <a:buFont typeface="Arial"/>
              <a:buNone/>
              <a:defRPr sz="1600" b="0" i="0" u="none" strike="noStrike" cap="none">
                <a:solidFill>
                  <a:schemeClr val="dk1"/>
                </a:solidFill>
                <a:latin typeface="Calibri"/>
                <a:ea typeface="Calibri"/>
                <a:cs typeface="Calibri"/>
                <a:sym typeface="Calibri"/>
              </a:defRPr>
            </a:lvl9pPr>
          </a:lstStyle>
          <a:p>
            <a:endParaRPr/>
          </a:p>
        </p:txBody>
      </p:sp>
      <p:cxnSp>
        <p:nvCxnSpPr>
          <p:cNvPr id="153" name="Google Shape;153;p11"/>
          <p:cNvCxnSpPr/>
          <p:nvPr/>
        </p:nvCxnSpPr>
        <p:spPr>
          <a:xfrm>
            <a:off x="7777113" y="2412127"/>
            <a:ext cx="0" cy="1100190"/>
          </a:xfrm>
          <a:prstGeom prst="straightConnector1">
            <a:avLst/>
          </a:prstGeom>
          <a:noFill/>
          <a:ln w="9525" cap="flat" cmpd="sng">
            <a:solidFill>
              <a:schemeClr val="accent1"/>
            </a:solidFill>
            <a:prstDash val="solid"/>
            <a:miter lim="800000"/>
            <a:headEnd type="none" w="sm" len="sm"/>
            <a:tailEnd type="none" w="sm" len="sm"/>
          </a:ln>
        </p:spPr>
      </p:cxnSp>
      <p:sp>
        <p:nvSpPr>
          <p:cNvPr id="154" name="Google Shape;154;p11"/>
          <p:cNvSpPr txBox="1">
            <a:spLocks noGrp="1"/>
          </p:cNvSpPr>
          <p:nvPr>
            <p:ph type="body" idx="3"/>
          </p:nvPr>
        </p:nvSpPr>
        <p:spPr>
          <a:xfrm>
            <a:off x="2667000" y="4142258"/>
            <a:ext cx="4508500" cy="277342"/>
          </a:xfrm>
          <a:prstGeom prst="rect">
            <a:avLst/>
          </a:prstGeom>
          <a:noFill/>
          <a:ln>
            <a:noFill/>
          </a:ln>
        </p:spPr>
        <p:txBody>
          <a:bodyPr spcFirstLastPara="1" wrap="square" lIns="0" tIns="0" rIns="0" bIns="0" anchor="ctr" anchorCtr="0"/>
          <a:lstStyle>
            <a:lvl1pPr marL="457200" marR="0" lvl="0" indent="-228600" algn="r" rtl="0">
              <a:lnSpc>
                <a:spcPct val="100000"/>
              </a:lnSpc>
              <a:spcBef>
                <a:spcPts val="1000"/>
              </a:spcBef>
              <a:spcAft>
                <a:spcPts val="0"/>
              </a:spcAft>
              <a:buClr>
                <a:schemeClr val="lt1"/>
              </a:buClr>
              <a:buSzPts val="1600"/>
              <a:buFont typeface="Arial"/>
              <a:buNone/>
              <a:defRPr sz="1600" b="0" i="0" u="none" strike="noStrike" cap="none">
                <a:solidFill>
                  <a:schemeClr val="lt1"/>
                </a:solidFill>
                <a:latin typeface="Calibri"/>
                <a:ea typeface="Calibri"/>
                <a:cs typeface="Calibri"/>
                <a:sym typeface="Calibri"/>
              </a:defRPr>
            </a:lvl1pPr>
            <a:lvl2pPr marL="914400" marR="0" lvl="1" indent="-228600" algn="r" rtl="0">
              <a:lnSpc>
                <a:spcPct val="90000"/>
              </a:lnSpc>
              <a:spcBef>
                <a:spcPts val="500"/>
              </a:spcBef>
              <a:spcAft>
                <a:spcPts val="0"/>
              </a:spcAft>
              <a:buClr>
                <a:schemeClr val="lt1"/>
              </a:buClr>
              <a:buSzPts val="1600"/>
              <a:buFont typeface="Arial"/>
              <a:buNone/>
              <a:defRPr sz="1600" b="0" i="0" u="none" strike="noStrike" cap="none">
                <a:solidFill>
                  <a:schemeClr val="lt1"/>
                </a:solidFill>
                <a:latin typeface="Calibri"/>
                <a:ea typeface="Calibri"/>
                <a:cs typeface="Calibri"/>
                <a:sym typeface="Calibri"/>
              </a:defRPr>
            </a:lvl2pPr>
            <a:lvl3pPr marL="1371600" marR="0" lvl="2" indent="-228600" algn="r" rtl="0">
              <a:lnSpc>
                <a:spcPct val="90000"/>
              </a:lnSpc>
              <a:spcBef>
                <a:spcPts val="500"/>
              </a:spcBef>
              <a:spcAft>
                <a:spcPts val="0"/>
              </a:spcAft>
              <a:buClr>
                <a:schemeClr val="lt1"/>
              </a:buClr>
              <a:buSzPts val="1400"/>
              <a:buFont typeface="Arial"/>
              <a:buNone/>
              <a:defRPr sz="1400" b="0" i="0" u="none" strike="noStrike" cap="none">
                <a:solidFill>
                  <a:schemeClr val="lt1"/>
                </a:solidFill>
                <a:latin typeface="Calibri"/>
                <a:ea typeface="Calibri"/>
                <a:cs typeface="Calibri"/>
                <a:sym typeface="Calibri"/>
              </a:defRPr>
            </a:lvl3pPr>
            <a:lvl4pPr marL="1828800" marR="0" lvl="3" indent="-228600" algn="r" rtl="0">
              <a:lnSpc>
                <a:spcPct val="90000"/>
              </a:lnSpc>
              <a:spcBef>
                <a:spcPts val="500"/>
              </a:spcBef>
              <a:spcAft>
                <a:spcPts val="0"/>
              </a:spcAft>
              <a:buClr>
                <a:schemeClr val="lt1"/>
              </a:buClr>
              <a:buSzPts val="1400"/>
              <a:buFont typeface="Arial"/>
              <a:buNone/>
              <a:defRPr sz="1400" b="0" i="0" u="none" strike="noStrike" cap="none">
                <a:solidFill>
                  <a:schemeClr val="lt1"/>
                </a:solidFill>
                <a:latin typeface="Calibri"/>
                <a:ea typeface="Calibri"/>
                <a:cs typeface="Calibri"/>
                <a:sym typeface="Calibri"/>
              </a:defRPr>
            </a:lvl4pPr>
            <a:lvl5pPr marL="2286000" marR="0" lvl="4" indent="-228600" algn="r" rtl="0">
              <a:lnSpc>
                <a:spcPct val="90000"/>
              </a:lnSpc>
              <a:spcBef>
                <a:spcPts val="500"/>
              </a:spcBef>
              <a:spcAft>
                <a:spcPts val="0"/>
              </a:spcAft>
              <a:buClr>
                <a:schemeClr val="lt1"/>
              </a:buClr>
              <a:buSzPts val="1400"/>
              <a:buFont typeface="Arial"/>
              <a:buNone/>
              <a:defRPr sz="1400" b="0" i="0" u="none" strike="noStrike" cap="none">
                <a:solidFill>
                  <a:schemeClr val="lt1"/>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55" name="Google Shape;155;p11"/>
          <p:cNvSpPr txBox="1">
            <a:spLocks noGrp="1"/>
          </p:cNvSpPr>
          <p:nvPr>
            <p:ph type="body" idx="4"/>
          </p:nvPr>
        </p:nvSpPr>
        <p:spPr>
          <a:xfrm>
            <a:off x="2667000" y="4448040"/>
            <a:ext cx="4508500" cy="277342"/>
          </a:xfrm>
          <a:prstGeom prst="rect">
            <a:avLst/>
          </a:prstGeom>
          <a:noFill/>
          <a:ln>
            <a:noFill/>
          </a:ln>
        </p:spPr>
        <p:txBody>
          <a:bodyPr spcFirstLastPara="1" wrap="square" lIns="0" tIns="0" rIns="0" bIns="0" anchor="ctr" anchorCtr="0"/>
          <a:lstStyle>
            <a:lvl1pPr marL="457200" marR="0" lvl="0" indent="-228600" algn="r" rtl="0">
              <a:lnSpc>
                <a:spcPct val="100000"/>
              </a:lnSpc>
              <a:spcBef>
                <a:spcPts val="1000"/>
              </a:spcBef>
              <a:spcAft>
                <a:spcPts val="0"/>
              </a:spcAft>
              <a:buClr>
                <a:schemeClr val="lt1"/>
              </a:buClr>
              <a:buSzPts val="1600"/>
              <a:buFont typeface="Arial"/>
              <a:buNone/>
              <a:defRPr sz="1600" b="0" i="0" u="none" strike="noStrike" cap="none">
                <a:solidFill>
                  <a:schemeClr val="lt1"/>
                </a:solidFill>
                <a:latin typeface="Calibri"/>
                <a:ea typeface="Calibri"/>
                <a:cs typeface="Calibri"/>
                <a:sym typeface="Calibri"/>
              </a:defRPr>
            </a:lvl1pPr>
            <a:lvl2pPr marL="914400" marR="0" lvl="1" indent="-228600" algn="r" rtl="0">
              <a:lnSpc>
                <a:spcPct val="90000"/>
              </a:lnSpc>
              <a:spcBef>
                <a:spcPts val="500"/>
              </a:spcBef>
              <a:spcAft>
                <a:spcPts val="0"/>
              </a:spcAft>
              <a:buClr>
                <a:schemeClr val="lt1"/>
              </a:buClr>
              <a:buSzPts val="1600"/>
              <a:buFont typeface="Arial"/>
              <a:buNone/>
              <a:defRPr sz="1600" b="0" i="0" u="none" strike="noStrike" cap="none">
                <a:solidFill>
                  <a:schemeClr val="lt1"/>
                </a:solidFill>
                <a:latin typeface="Calibri"/>
                <a:ea typeface="Calibri"/>
                <a:cs typeface="Calibri"/>
                <a:sym typeface="Calibri"/>
              </a:defRPr>
            </a:lvl2pPr>
            <a:lvl3pPr marL="1371600" marR="0" lvl="2" indent="-228600" algn="r" rtl="0">
              <a:lnSpc>
                <a:spcPct val="90000"/>
              </a:lnSpc>
              <a:spcBef>
                <a:spcPts val="500"/>
              </a:spcBef>
              <a:spcAft>
                <a:spcPts val="0"/>
              </a:spcAft>
              <a:buClr>
                <a:schemeClr val="lt1"/>
              </a:buClr>
              <a:buSzPts val="1400"/>
              <a:buFont typeface="Arial"/>
              <a:buNone/>
              <a:defRPr sz="1400" b="0" i="0" u="none" strike="noStrike" cap="none">
                <a:solidFill>
                  <a:schemeClr val="lt1"/>
                </a:solidFill>
                <a:latin typeface="Calibri"/>
                <a:ea typeface="Calibri"/>
                <a:cs typeface="Calibri"/>
                <a:sym typeface="Calibri"/>
              </a:defRPr>
            </a:lvl3pPr>
            <a:lvl4pPr marL="1828800" marR="0" lvl="3" indent="-228600" algn="r" rtl="0">
              <a:lnSpc>
                <a:spcPct val="90000"/>
              </a:lnSpc>
              <a:spcBef>
                <a:spcPts val="500"/>
              </a:spcBef>
              <a:spcAft>
                <a:spcPts val="0"/>
              </a:spcAft>
              <a:buClr>
                <a:schemeClr val="lt1"/>
              </a:buClr>
              <a:buSzPts val="1400"/>
              <a:buFont typeface="Arial"/>
              <a:buNone/>
              <a:defRPr sz="1400" b="0" i="0" u="none" strike="noStrike" cap="none">
                <a:solidFill>
                  <a:schemeClr val="lt1"/>
                </a:solidFill>
                <a:latin typeface="Calibri"/>
                <a:ea typeface="Calibri"/>
                <a:cs typeface="Calibri"/>
                <a:sym typeface="Calibri"/>
              </a:defRPr>
            </a:lvl4pPr>
            <a:lvl5pPr marL="2286000" marR="0" lvl="4" indent="-228600" algn="r" rtl="0">
              <a:lnSpc>
                <a:spcPct val="90000"/>
              </a:lnSpc>
              <a:spcBef>
                <a:spcPts val="500"/>
              </a:spcBef>
              <a:spcAft>
                <a:spcPts val="0"/>
              </a:spcAft>
              <a:buClr>
                <a:schemeClr val="lt1"/>
              </a:buClr>
              <a:buSzPts val="1400"/>
              <a:buFont typeface="Arial"/>
              <a:buNone/>
              <a:defRPr sz="1400" b="0" i="0" u="none" strike="noStrike" cap="none">
                <a:solidFill>
                  <a:schemeClr val="lt1"/>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56" name="Google Shape;156;p11"/>
          <p:cNvSpPr>
            <a:spLocks noGrp="1"/>
          </p:cNvSpPr>
          <p:nvPr>
            <p:ph type="pic" idx="5"/>
          </p:nvPr>
        </p:nvSpPr>
        <p:spPr>
          <a:xfrm>
            <a:off x="8065008" y="2587752"/>
            <a:ext cx="1344168" cy="704088"/>
          </a:xfrm>
          <a:prstGeom prst="rect">
            <a:avLst/>
          </a:prstGeom>
          <a:noFill/>
          <a:ln>
            <a:noFill/>
          </a:ln>
        </p:spPr>
        <p:txBody>
          <a:bodyPr spcFirstLastPara="1" wrap="square" lIns="0" tIns="0" rIns="0" bIns="0" anchor="t" anchorCtr="0"/>
          <a:lstStyle>
            <a:lvl1pPr marR="0" lvl="0" algn="l" rtl="0">
              <a:lnSpc>
                <a:spcPct val="90000"/>
              </a:lnSpc>
              <a:spcBef>
                <a:spcPts val="1000"/>
              </a:spcBef>
              <a:spcAft>
                <a:spcPts val="0"/>
              </a:spcAft>
              <a:buClr>
                <a:schemeClr val="lt1"/>
              </a:buClr>
              <a:buSzPts val="1800"/>
              <a:buFont typeface="Arial"/>
              <a:buNone/>
              <a:defRPr sz="1800" b="0" i="0" u="none" strike="noStrike" cap="none">
                <a:solidFill>
                  <a:schemeClr val="lt1"/>
                </a:solidFill>
                <a:latin typeface="Calibri"/>
                <a:ea typeface="Calibri"/>
                <a:cs typeface="Calibri"/>
                <a:sym typeface="Calibri"/>
              </a:defRPr>
            </a:lvl1pPr>
            <a:lvl2pPr marR="0" lvl="1"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R="0" lvl="2"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R="0" lvl="3"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R="0" lvl="4"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R="0" lvl="5"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R="0" lvl="6"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R="0" lvl="7"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R="0" lvl="8"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57" name="Google Shape;157;p11"/>
          <p:cNvSpPr txBox="1">
            <a:spLocks noGrp="1"/>
          </p:cNvSpPr>
          <p:nvPr>
            <p:ph type="body" idx="6"/>
          </p:nvPr>
        </p:nvSpPr>
        <p:spPr>
          <a:xfrm>
            <a:off x="2667000" y="4753821"/>
            <a:ext cx="4508500" cy="277342"/>
          </a:xfrm>
          <a:prstGeom prst="rect">
            <a:avLst/>
          </a:prstGeom>
          <a:noFill/>
          <a:ln>
            <a:noFill/>
          </a:ln>
        </p:spPr>
        <p:txBody>
          <a:bodyPr spcFirstLastPara="1" wrap="square" lIns="0" tIns="0" rIns="0" bIns="0" anchor="ctr" anchorCtr="0"/>
          <a:lstStyle>
            <a:lvl1pPr marL="457200" marR="0" lvl="0" indent="-228600" algn="r" rtl="0">
              <a:lnSpc>
                <a:spcPct val="100000"/>
              </a:lnSpc>
              <a:spcBef>
                <a:spcPts val="1000"/>
              </a:spcBef>
              <a:spcAft>
                <a:spcPts val="0"/>
              </a:spcAft>
              <a:buClr>
                <a:schemeClr val="lt1"/>
              </a:buClr>
              <a:buSzPts val="1600"/>
              <a:buFont typeface="Arial"/>
              <a:buNone/>
              <a:defRPr sz="1600" b="0" i="0" u="none" strike="noStrike" cap="none">
                <a:solidFill>
                  <a:schemeClr val="lt1"/>
                </a:solidFill>
                <a:latin typeface="Calibri"/>
                <a:ea typeface="Calibri"/>
                <a:cs typeface="Calibri"/>
                <a:sym typeface="Calibri"/>
              </a:defRPr>
            </a:lvl1pPr>
            <a:lvl2pPr marL="914400" marR="0" lvl="1" indent="-228600" algn="r" rtl="0">
              <a:lnSpc>
                <a:spcPct val="90000"/>
              </a:lnSpc>
              <a:spcBef>
                <a:spcPts val="500"/>
              </a:spcBef>
              <a:spcAft>
                <a:spcPts val="0"/>
              </a:spcAft>
              <a:buClr>
                <a:schemeClr val="lt1"/>
              </a:buClr>
              <a:buSzPts val="1600"/>
              <a:buFont typeface="Arial"/>
              <a:buNone/>
              <a:defRPr sz="1600" b="0" i="0" u="none" strike="noStrike" cap="none">
                <a:solidFill>
                  <a:schemeClr val="lt1"/>
                </a:solidFill>
                <a:latin typeface="Calibri"/>
                <a:ea typeface="Calibri"/>
                <a:cs typeface="Calibri"/>
                <a:sym typeface="Calibri"/>
              </a:defRPr>
            </a:lvl2pPr>
            <a:lvl3pPr marL="1371600" marR="0" lvl="2" indent="-228600" algn="r" rtl="0">
              <a:lnSpc>
                <a:spcPct val="90000"/>
              </a:lnSpc>
              <a:spcBef>
                <a:spcPts val="500"/>
              </a:spcBef>
              <a:spcAft>
                <a:spcPts val="0"/>
              </a:spcAft>
              <a:buClr>
                <a:schemeClr val="lt1"/>
              </a:buClr>
              <a:buSzPts val="1400"/>
              <a:buFont typeface="Arial"/>
              <a:buNone/>
              <a:defRPr sz="1400" b="0" i="0" u="none" strike="noStrike" cap="none">
                <a:solidFill>
                  <a:schemeClr val="lt1"/>
                </a:solidFill>
                <a:latin typeface="Calibri"/>
                <a:ea typeface="Calibri"/>
                <a:cs typeface="Calibri"/>
                <a:sym typeface="Calibri"/>
              </a:defRPr>
            </a:lvl3pPr>
            <a:lvl4pPr marL="1828800" marR="0" lvl="3" indent="-228600" algn="r" rtl="0">
              <a:lnSpc>
                <a:spcPct val="90000"/>
              </a:lnSpc>
              <a:spcBef>
                <a:spcPts val="500"/>
              </a:spcBef>
              <a:spcAft>
                <a:spcPts val="0"/>
              </a:spcAft>
              <a:buClr>
                <a:schemeClr val="lt1"/>
              </a:buClr>
              <a:buSzPts val="1400"/>
              <a:buFont typeface="Arial"/>
              <a:buNone/>
              <a:defRPr sz="1400" b="0" i="0" u="none" strike="noStrike" cap="none">
                <a:solidFill>
                  <a:schemeClr val="lt1"/>
                </a:solidFill>
                <a:latin typeface="Calibri"/>
                <a:ea typeface="Calibri"/>
                <a:cs typeface="Calibri"/>
                <a:sym typeface="Calibri"/>
              </a:defRPr>
            </a:lvl4pPr>
            <a:lvl5pPr marL="2286000" marR="0" lvl="4" indent="-228600" algn="r" rtl="0">
              <a:lnSpc>
                <a:spcPct val="90000"/>
              </a:lnSpc>
              <a:spcBef>
                <a:spcPts val="500"/>
              </a:spcBef>
              <a:spcAft>
                <a:spcPts val="0"/>
              </a:spcAft>
              <a:buClr>
                <a:schemeClr val="lt1"/>
              </a:buClr>
              <a:buSzPts val="1400"/>
              <a:buFont typeface="Arial"/>
              <a:buNone/>
              <a:defRPr sz="1400" b="0" i="0" u="none" strike="noStrike" cap="none">
                <a:solidFill>
                  <a:schemeClr val="lt1"/>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Tree>
    <p:extLst>
      <p:ext uri="{BB962C8B-B14F-4D97-AF65-F5344CB8AC3E}">
        <p14:creationId xmlns:p14="http://schemas.microsoft.com/office/powerpoint/2010/main" val="1260343657"/>
      </p:ext>
    </p:extLst>
  </p:cSld>
  <p:clrMapOvr>
    <a:masterClrMapping/>
  </p:clrMapOvr>
</p:sldLayout>
</file>

<file path=ppt/slideLayouts/slideLayout296.xml><?xml version="1.0" encoding="utf-8"?>
<p:sldLayout xmlns:a="http://schemas.openxmlformats.org/drawingml/2006/main" xmlns:r="http://schemas.openxmlformats.org/officeDocument/2006/relationships" xmlns:p="http://schemas.openxmlformats.org/presentationml/2006/main" matchingName="Team 3 Members">
  <p:cSld name="Team 3 Members">
    <p:spTree>
      <p:nvGrpSpPr>
        <p:cNvPr id="1" name="Shape 158"/>
        <p:cNvGrpSpPr/>
        <p:nvPr/>
      </p:nvGrpSpPr>
      <p:grpSpPr>
        <a:xfrm>
          <a:off x="0" y="0"/>
          <a:ext cx="0" cy="0"/>
          <a:chOff x="0" y="0"/>
          <a:chExt cx="0" cy="0"/>
        </a:xfrm>
      </p:grpSpPr>
      <p:sp>
        <p:nvSpPr>
          <p:cNvPr id="159" name="Google Shape;159;p12"/>
          <p:cNvSpPr txBox="1">
            <a:spLocks noGrp="1"/>
          </p:cNvSpPr>
          <p:nvPr>
            <p:ph type="title"/>
          </p:nvPr>
        </p:nvSpPr>
        <p:spPr>
          <a:xfrm>
            <a:off x="432000" y="432000"/>
            <a:ext cx="11340000" cy="432000"/>
          </a:xfrm>
          <a:prstGeom prst="rect">
            <a:avLst/>
          </a:prstGeom>
          <a:noFill/>
          <a:ln>
            <a:noFill/>
          </a:ln>
        </p:spPr>
        <p:txBody>
          <a:bodyPr spcFirstLastPara="1" wrap="square" lIns="0" tIns="0" rIns="0" bIns="0" anchor="ctr" anchorCtr="0"/>
          <a:lstStyle>
            <a:lvl1pPr marR="0" lvl="0" algn="l" rtl="0">
              <a:lnSpc>
                <a:spcPct val="90000"/>
              </a:lnSpc>
              <a:spcBef>
                <a:spcPts val="0"/>
              </a:spcBef>
              <a:spcAft>
                <a:spcPts val="0"/>
              </a:spcAft>
              <a:buClr>
                <a:srgbClr val="3F3F3F"/>
              </a:buClr>
              <a:buSzPts val="4800"/>
              <a:buFont typeface="Economica"/>
              <a:buNone/>
              <a:defRPr sz="4800" b="0" i="0" u="none" strike="noStrike" cap="none">
                <a:solidFill>
                  <a:srgbClr val="3F3F3F"/>
                </a:solidFill>
                <a:latin typeface="Economica"/>
                <a:ea typeface="Economica"/>
                <a:cs typeface="Economica"/>
                <a:sym typeface="Economica"/>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endParaRPr/>
          </a:p>
        </p:txBody>
      </p:sp>
      <p:sp>
        <p:nvSpPr>
          <p:cNvPr id="160" name="Google Shape;160;p12"/>
          <p:cNvSpPr txBox="1">
            <a:spLocks noGrp="1"/>
          </p:cNvSpPr>
          <p:nvPr>
            <p:ph type="ftr" idx="11"/>
          </p:nvPr>
        </p:nvSpPr>
        <p:spPr>
          <a:xfrm>
            <a:off x="431999" y="6188628"/>
            <a:ext cx="8784941" cy="365125"/>
          </a:xfrm>
          <a:prstGeom prst="rect">
            <a:avLst/>
          </a:prstGeom>
          <a:noFill/>
          <a:ln>
            <a:noFill/>
          </a:ln>
        </p:spPr>
        <p:txBody>
          <a:bodyPr spcFirstLastPara="1" wrap="square" lIns="0" tIns="0" rIns="0" bIns="0" anchor="ctr" anchorCtr="0"/>
          <a:lstStyle>
            <a:lvl1pPr marR="0" lvl="0" algn="l" rtl="0">
              <a:spcBef>
                <a:spcPts val="0"/>
              </a:spcBef>
              <a:spcAft>
                <a:spcPts val="0"/>
              </a:spcAft>
              <a:buSzPts val="1400"/>
              <a:buNone/>
              <a:defRPr sz="1200" b="0" i="0" u="none" strike="noStrike" cap="none">
                <a:solidFill>
                  <a:srgbClr val="3F3F3F"/>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200" b="0" i="0" u="none" strike="noStrike" kern="0" cap="none" spc="0" normalizeH="0" baseline="0" noProof="0">
              <a:ln>
                <a:noFill/>
              </a:ln>
              <a:solidFill>
                <a:srgbClr val="3F3F3F"/>
              </a:solidFill>
              <a:effectLst/>
              <a:uLnTx/>
              <a:uFillTx/>
              <a:latin typeface="Calibri"/>
              <a:cs typeface="Calibri"/>
              <a:sym typeface="Calibri"/>
            </a:endParaRPr>
          </a:p>
        </p:txBody>
      </p:sp>
      <p:sp>
        <p:nvSpPr>
          <p:cNvPr id="161" name="Google Shape;161;p12"/>
          <p:cNvSpPr>
            <a:spLocks noGrp="1"/>
          </p:cNvSpPr>
          <p:nvPr>
            <p:ph type="sldNum" idx="12"/>
          </p:nvPr>
        </p:nvSpPr>
        <p:spPr>
          <a:xfrm>
            <a:off x="11496369" y="6155190"/>
            <a:ext cx="432000" cy="432000"/>
          </a:xfrm>
          <a:prstGeom prst="ellipse">
            <a:avLst/>
          </a:prstGeom>
          <a:noFill/>
          <a:ln w="9525" cap="flat" cmpd="sng">
            <a:solidFill>
              <a:schemeClr val="accent1"/>
            </a:solidFill>
            <a:prstDash val="solid"/>
            <a:round/>
            <a:headEnd type="none" w="sm" len="sm"/>
            <a:tailEnd type="none" w="sm" len="sm"/>
          </a:ln>
        </p:spPr>
        <p:txBody>
          <a:bodyPr spcFirstLastPara="1" wrap="square" lIns="0" tIns="0" rIns="0" bIns="0" anchor="ctr" anchorCtr="0">
            <a:noAutofit/>
          </a:bodyPr>
          <a:lstStyle>
            <a:lvl1pPr marL="0" marR="0" lvl="0" indent="0" algn="ctr" rtl="0">
              <a:spcBef>
                <a:spcPts val="0"/>
              </a:spcBef>
              <a:buNone/>
              <a:defRPr sz="1200" b="1" i="1" u="none" strike="noStrike" cap="none">
                <a:solidFill>
                  <a:srgbClr val="3F3F3F"/>
                </a:solidFill>
                <a:latin typeface="Rockwell"/>
                <a:ea typeface="Rockwell"/>
                <a:cs typeface="Rockwell"/>
                <a:sym typeface="Rockwell"/>
              </a:defRPr>
            </a:lvl1pPr>
            <a:lvl2pPr marL="0" marR="0" lvl="1" indent="0" algn="ctr" rtl="0">
              <a:spcBef>
                <a:spcPts val="0"/>
              </a:spcBef>
              <a:buNone/>
              <a:defRPr sz="1200" b="1" i="1" u="none" strike="noStrike" cap="none">
                <a:solidFill>
                  <a:srgbClr val="3F3F3F"/>
                </a:solidFill>
                <a:latin typeface="Rockwell"/>
                <a:ea typeface="Rockwell"/>
                <a:cs typeface="Rockwell"/>
                <a:sym typeface="Rockwell"/>
              </a:defRPr>
            </a:lvl2pPr>
            <a:lvl3pPr marL="0" marR="0" lvl="2" indent="0" algn="ctr" rtl="0">
              <a:spcBef>
                <a:spcPts val="0"/>
              </a:spcBef>
              <a:buNone/>
              <a:defRPr sz="1200" b="1" i="1" u="none" strike="noStrike" cap="none">
                <a:solidFill>
                  <a:srgbClr val="3F3F3F"/>
                </a:solidFill>
                <a:latin typeface="Rockwell"/>
                <a:ea typeface="Rockwell"/>
                <a:cs typeface="Rockwell"/>
                <a:sym typeface="Rockwell"/>
              </a:defRPr>
            </a:lvl3pPr>
            <a:lvl4pPr marL="0" marR="0" lvl="3" indent="0" algn="ctr" rtl="0">
              <a:spcBef>
                <a:spcPts val="0"/>
              </a:spcBef>
              <a:buNone/>
              <a:defRPr sz="1200" b="1" i="1" u="none" strike="noStrike" cap="none">
                <a:solidFill>
                  <a:srgbClr val="3F3F3F"/>
                </a:solidFill>
                <a:latin typeface="Rockwell"/>
                <a:ea typeface="Rockwell"/>
                <a:cs typeface="Rockwell"/>
                <a:sym typeface="Rockwell"/>
              </a:defRPr>
            </a:lvl4pPr>
            <a:lvl5pPr marL="0" marR="0" lvl="4" indent="0" algn="ctr" rtl="0">
              <a:spcBef>
                <a:spcPts val="0"/>
              </a:spcBef>
              <a:buNone/>
              <a:defRPr sz="1200" b="1" i="1" u="none" strike="noStrike" cap="none">
                <a:solidFill>
                  <a:srgbClr val="3F3F3F"/>
                </a:solidFill>
                <a:latin typeface="Rockwell"/>
                <a:ea typeface="Rockwell"/>
                <a:cs typeface="Rockwell"/>
                <a:sym typeface="Rockwell"/>
              </a:defRPr>
            </a:lvl5pPr>
            <a:lvl6pPr marL="0" marR="0" lvl="5" indent="0" algn="ctr" rtl="0">
              <a:spcBef>
                <a:spcPts val="0"/>
              </a:spcBef>
              <a:buNone/>
              <a:defRPr sz="1200" b="1" i="1" u="none" strike="noStrike" cap="none">
                <a:solidFill>
                  <a:srgbClr val="3F3F3F"/>
                </a:solidFill>
                <a:latin typeface="Rockwell"/>
                <a:ea typeface="Rockwell"/>
                <a:cs typeface="Rockwell"/>
                <a:sym typeface="Rockwell"/>
              </a:defRPr>
            </a:lvl6pPr>
            <a:lvl7pPr marL="0" marR="0" lvl="6" indent="0" algn="ctr" rtl="0">
              <a:spcBef>
                <a:spcPts val="0"/>
              </a:spcBef>
              <a:buNone/>
              <a:defRPr sz="1200" b="1" i="1" u="none" strike="noStrike" cap="none">
                <a:solidFill>
                  <a:srgbClr val="3F3F3F"/>
                </a:solidFill>
                <a:latin typeface="Rockwell"/>
                <a:ea typeface="Rockwell"/>
                <a:cs typeface="Rockwell"/>
                <a:sym typeface="Rockwell"/>
              </a:defRPr>
            </a:lvl7pPr>
            <a:lvl8pPr marL="0" marR="0" lvl="7" indent="0" algn="ctr" rtl="0">
              <a:spcBef>
                <a:spcPts val="0"/>
              </a:spcBef>
              <a:buNone/>
              <a:defRPr sz="1200" b="1" i="1" u="none" strike="noStrike" cap="none">
                <a:solidFill>
                  <a:srgbClr val="3F3F3F"/>
                </a:solidFill>
                <a:latin typeface="Rockwell"/>
                <a:ea typeface="Rockwell"/>
                <a:cs typeface="Rockwell"/>
                <a:sym typeface="Rockwell"/>
              </a:defRPr>
            </a:lvl8pPr>
            <a:lvl9pPr marL="0" marR="0" lvl="8" indent="0" algn="ctr" rtl="0">
              <a:spcBef>
                <a:spcPts val="0"/>
              </a:spcBef>
              <a:buNone/>
              <a:defRPr sz="1200" b="1" i="1" u="none" strike="noStrike" cap="none">
                <a:solidFill>
                  <a:srgbClr val="3F3F3F"/>
                </a:solidFill>
                <a:latin typeface="Rockwell"/>
                <a:ea typeface="Rockwell"/>
                <a:cs typeface="Rockwell"/>
                <a:sym typeface="Rockwell"/>
              </a:defRPr>
            </a:lvl9p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n-US" sz="1200" b="1" i="1" u="none" strike="noStrike" kern="0" cap="none" spc="0" normalizeH="0" baseline="0" noProof="0">
                <a:ln>
                  <a:noFill/>
                </a:ln>
                <a:solidFill>
                  <a:srgbClr val="3F3F3F"/>
                </a:solidFill>
                <a:effectLst/>
                <a:uLnTx/>
                <a:uFillTx/>
                <a:latin typeface="Rockwell"/>
                <a:sym typeface="Rockwell"/>
              </a:rPr>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t>‹#›</a:t>
            </a:fld>
            <a:endParaRPr kumimoji="0" sz="1200" b="1" i="1" u="none" strike="noStrike" kern="0" cap="none" spc="0" normalizeH="0" baseline="0" noProof="0">
              <a:ln>
                <a:noFill/>
              </a:ln>
              <a:solidFill>
                <a:srgbClr val="3F3F3F"/>
              </a:solidFill>
              <a:effectLst/>
              <a:uLnTx/>
              <a:uFillTx/>
              <a:latin typeface="Rockwell"/>
              <a:sym typeface="Rockwell"/>
            </a:endParaRPr>
          </a:p>
        </p:txBody>
      </p:sp>
      <p:sp>
        <p:nvSpPr>
          <p:cNvPr id="162" name="Google Shape;162;p12"/>
          <p:cNvSpPr txBox="1">
            <a:spLocks noGrp="1"/>
          </p:cNvSpPr>
          <p:nvPr>
            <p:ph type="body" idx="1"/>
          </p:nvPr>
        </p:nvSpPr>
        <p:spPr>
          <a:xfrm>
            <a:off x="2103945" y="3995705"/>
            <a:ext cx="1964171" cy="216000"/>
          </a:xfrm>
          <a:prstGeom prst="rect">
            <a:avLst/>
          </a:prstGeom>
          <a:noFill/>
          <a:ln>
            <a:noFill/>
          </a:ln>
        </p:spPr>
        <p:txBody>
          <a:bodyPr spcFirstLastPara="1" wrap="square" lIns="0" tIns="0" rIns="0" bIns="0" anchor="t" anchorCtr="0"/>
          <a:lstStyle>
            <a:lvl1pPr marL="457200" marR="0" lvl="0" indent="-228600" algn="l" rtl="0">
              <a:lnSpc>
                <a:spcPct val="90000"/>
              </a:lnSpc>
              <a:spcBef>
                <a:spcPts val="1000"/>
              </a:spcBef>
              <a:spcAft>
                <a:spcPts val="0"/>
              </a:spcAft>
              <a:buClr>
                <a:srgbClr val="3F3F3F"/>
              </a:buClr>
              <a:buSzPts val="1600"/>
              <a:buFont typeface="Arial"/>
              <a:buNone/>
              <a:defRPr sz="16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63" name="Google Shape;163;p12"/>
          <p:cNvSpPr txBox="1">
            <a:spLocks noGrp="1"/>
          </p:cNvSpPr>
          <p:nvPr>
            <p:ph type="body" idx="2"/>
          </p:nvPr>
        </p:nvSpPr>
        <p:spPr>
          <a:xfrm>
            <a:off x="5955887" y="3995705"/>
            <a:ext cx="1964171" cy="216000"/>
          </a:xfrm>
          <a:prstGeom prst="rect">
            <a:avLst/>
          </a:prstGeom>
          <a:noFill/>
          <a:ln>
            <a:noFill/>
          </a:ln>
        </p:spPr>
        <p:txBody>
          <a:bodyPr spcFirstLastPara="1" wrap="square" lIns="0" tIns="0" rIns="0" bIns="0" anchor="t" anchorCtr="0"/>
          <a:lstStyle>
            <a:lvl1pPr marL="457200" marR="0" lvl="0" indent="-228600" algn="l" rtl="0">
              <a:lnSpc>
                <a:spcPct val="90000"/>
              </a:lnSpc>
              <a:spcBef>
                <a:spcPts val="1000"/>
              </a:spcBef>
              <a:spcAft>
                <a:spcPts val="0"/>
              </a:spcAft>
              <a:buClr>
                <a:srgbClr val="3F3F3F"/>
              </a:buClr>
              <a:buSzPts val="1600"/>
              <a:buFont typeface="Arial"/>
              <a:buNone/>
              <a:defRPr sz="16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64" name="Google Shape;164;p12"/>
          <p:cNvSpPr txBox="1">
            <a:spLocks noGrp="1"/>
          </p:cNvSpPr>
          <p:nvPr>
            <p:ph type="body" idx="3"/>
          </p:nvPr>
        </p:nvSpPr>
        <p:spPr>
          <a:xfrm>
            <a:off x="9807829" y="3991240"/>
            <a:ext cx="1964171" cy="216000"/>
          </a:xfrm>
          <a:prstGeom prst="rect">
            <a:avLst/>
          </a:prstGeom>
          <a:noFill/>
          <a:ln>
            <a:noFill/>
          </a:ln>
        </p:spPr>
        <p:txBody>
          <a:bodyPr spcFirstLastPara="1" wrap="square" lIns="0" tIns="0" rIns="0" bIns="0" anchor="t" anchorCtr="0"/>
          <a:lstStyle>
            <a:lvl1pPr marL="457200" marR="0" lvl="0" indent="-228600" algn="l" rtl="0">
              <a:lnSpc>
                <a:spcPct val="90000"/>
              </a:lnSpc>
              <a:spcBef>
                <a:spcPts val="1000"/>
              </a:spcBef>
              <a:spcAft>
                <a:spcPts val="0"/>
              </a:spcAft>
              <a:buClr>
                <a:srgbClr val="3F3F3F"/>
              </a:buClr>
              <a:buSzPts val="1600"/>
              <a:buFont typeface="Arial"/>
              <a:buNone/>
              <a:defRPr sz="16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65" name="Google Shape;165;p12"/>
          <p:cNvSpPr txBox="1">
            <a:spLocks noGrp="1"/>
          </p:cNvSpPr>
          <p:nvPr>
            <p:ph type="body" idx="4"/>
          </p:nvPr>
        </p:nvSpPr>
        <p:spPr>
          <a:xfrm>
            <a:off x="2103945" y="3424428"/>
            <a:ext cx="1964170" cy="504000"/>
          </a:xfrm>
          <a:prstGeom prst="rect">
            <a:avLst/>
          </a:prstGeom>
          <a:noFill/>
          <a:ln>
            <a:noFill/>
          </a:ln>
        </p:spPr>
        <p:txBody>
          <a:bodyPr spcFirstLastPara="1" wrap="square" lIns="0" tIns="0" rIns="0" bIns="0" anchor="t" anchorCtr="0"/>
          <a:lstStyle>
            <a:lvl1pPr marL="457200" marR="0" lvl="0" indent="-228600" algn="l" rtl="0">
              <a:lnSpc>
                <a:spcPct val="90000"/>
              </a:lnSpc>
              <a:spcBef>
                <a:spcPts val="1000"/>
              </a:spcBef>
              <a:spcAft>
                <a:spcPts val="0"/>
              </a:spcAft>
              <a:buClr>
                <a:srgbClr val="3F3F3F"/>
              </a:buClr>
              <a:buSzPts val="1800"/>
              <a:buFont typeface="Arial"/>
              <a:buNone/>
              <a:defRPr sz="1800" b="1" i="0" u="none" strike="noStrike" cap="none">
                <a:solidFill>
                  <a:srgbClr val="3F3F3F"/>
                </a:solidFill>
                <a:latin typeface="Rockwell"/>
                <a:ea typeface="Rockwell"/>
                <a:cs typeface="Rockwell"/>
                <a:sym typeface="Rockwell"/>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66" name="Google Shape;166;p12"/>
          <p:cNvSpPr txBox="1">
            <a:spLocks noGrp="1"/>
          </p:cNvSpPr>
          <p:nvPr>
            <p:ph type="body" idx="5"/>
          </p:nvPr>
        </p:nvSpPr>
        <p:spPr>
          <a:xfrm>
            <a:off x="5955887" y="3424428"/>
            <a:ext cx="1964171" cy="504000"/>
          </a:xfrm>
          <a:prstGeom prst="rect">
            <a:avLst/>
          </a:prstGeom>
          <a:noFill/>
          <a:ln>
            <a:noFill/>
          </a:ln>
        </p:spPr>
        <p:txBody>
          <a:bodyPr spcFirstLastPara="1" wrap="square" lIns="0" tIns="0" rIns="0" bIns="0" anchor="t" anchorCtr="0"/>
          <a:lstStyle>
            <a:lvl1pPr marL="457200" marR="0" lvl="0" indent="-228600" algn="l" rtl="0">
              <a:lnSpc>
                <a:spcPct val="90000"/>
              </a:lnSpc>
              <a:spcBef>
                <a:spcPts val="1000"/>
              </a:spcBef>
              <a:spcAft>
                <a:spcPts val="0"/>
              </a:spcAft>
              <a:buClr>
                <a:srgbClr val="3F3F3F"/>
              </a:buClr>
              <a:buSzPts val="1800"/>
              <a:buFont typeface="Arial"/>
              <a:buNone/>
              <a:defRPr sz="1800" b="1" i="0" u="none" strike="noStrike" cap="none">
                <a:solidFill>
                  <a:srgbClr val="3F3F3F"/>
                </a:solidFill>
                <a:latin typeface="Rockwell"/>
                <a:ea typeface="Rockwell"/>
                <a:cs typeface="Rockwell"/>
                <a:sym typeface="Rockwell"/>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67" name="Google Shape;167;p12"/>
          <p:cNvSpPr txBox="1">
            <a:spLocks noGrp="1"/>
          </p:cNvSpPr>
          <p:nvPr>
            <p:ph type="body" idx="6"/>
          </p:nvPr>
        </p:nvSpPr>
        <p:spPr>
          <a:xfrm>
            <a:off x="9807830" y="3424428"/>
            <a:ext cx="1964170" cy="504000"/>
          </a:xfrm>
          <a:prstGeom prst="rect">
            <a:avLst/>
          </a:prstGeom>
          <a:noFill/>
          <a:ln>
            <a:noFill/>
          </a:ln>
        </p:spPr>
        <p:txBody>
          <a:bodyPr spcFirstLastPara="1" wrap="square" lIns="0" tIns="0" rIns="0" bIns="0" anchor="t" anchorCtr="0"/>
          <a:lstStyle>
            <a:lvl1pPr marL="457200" marR="0" lvl="0" indent="-228600" algn="l" rtl="0">
              <a:lnSpc>
                <a:spcPct val="90000"/>
              </a:lnSpc>
              <a:spcBef>
                <a:spcPts val="1000"/>
              </a:spcBef>
              <a:spcAft>
                <a:spcPts val="0"/>
              </a:spcAft>
              <a:buClr>
                <a:srgbClr val="3F3F3F"/>
              </a:buClr>
              <a:buSzPts val="1800"/>
              <a:buFont typeface="Arial"/>
              <a:buNone/>
              <a:defRPr sz="1800" b="1" i="0" u="none" strike="noStrike" cap="none">
                <a:solidFill>
                  <a:srgbClr val="3F3F3F"/>
                </a:solidFill>
                <a:latin typeface="Rockwell"/>
                <a:ea typeface="Rockwell"/>
                <a:cs typeface="Rockwell"/>
                <a:sym typeface="Rockwell"/>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68" name="Google Shape;168;p12"/>
          <p:cNvSpPr>
            <a:spLocks noGrp="1"/>
          </p:cNvSpPr>
          <p:nvPr>
            <p:ph type="pic" idx="7"/>
          </p:nvPr>
        </p:nvSpPr>
        <p:spPr>
          <a:xfrm>
            <a:off x="431800" y="2808242"/>
            <a:ext cx="1505966" cy="1505966"/>
          </a:xfrm>
          <a:prstGeom prst="ellipse">
            <a:avLst/>
          </a:prstGeom>
          <a:solidFill>
            <a:srgbClr val="F2F2F2"/>
          </a:solidFill>
          <a:ln w="9525" cap="flat" cmpd="sng">
            <a:solidFill>
              <a:srgbClr val="F2F2F2"/>
            </a:solidFill>
            <a:prstDash val="solid"/>
            <a:round/>
            <a:headEnd type="none" w="sm" len="sm"/>
            <a:tailEnd type="none" w="sm" len="sm"/>
          </a:ln>
        </p:spPr>
        <p:txBody>
          <a:bodyPr spcFirstLastPara="1" wrap="square" lIns="0" tIns="0" rIns="0" bIns="0" anchor="ctr" anchorCtr="0"/>
          <a:lstStyle>
            <a:lvl1pPr marR="0" lvl="0" algn="ctr" rtl="0">
              <a:lnSpc>
                <a:spcPct val="90000"/>
              </a:lnSpc>
              <a:spcBef>
                <a:spcPts val="1000"/>
              </a:spcBef>
              <a:spcAft>
                <a:spcPts val="0"/>
              </a:spcAft>
              <a:buClr>
                <a:srgbClr val="3F3F3F"/>
              </a:buClr>
              <a:buSzPts val="1800"/>
              <a:buFont typeface="Arial"/>
              <a:buNone/>
              <a:defRPr sz="1800" b="0" i="0" u="none" strike="noStrike" cap="none">
                <a:solidFill>
                  <a:srgbClr val="3F3F3F"/>
                </a:solidFill>
                <a:latin typeface="Calibri"/>
                <a:ea typeface="Calibri"/>
                <a:cs typeface="Calibri"/>
                <a:sym typeface="Calibri"/>
              </a:defRPr>
            </a:lvl1pPr>
            <a:lvl2pPr marR="0" lvl="1"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R="0" lvl="2"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R="0" lvl="3"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R="0" lvl="4"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R="0" lvl="5"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R="0" lvl="6"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R="0" lvl="7"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R="0" lvl="8"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69" name="Google Shape;169;p12"/>
          <p:cNvSpPr>
            <a:spLocks noGrp="1"/>
          </p:cNvSpPr>
          <p:nvPr>
            <p:ph type="pic" idx="8"/>
          </p:nvPr>
        </p:nvSpPr>
        <p:spPr>
          <a:xfrm>
            <a:off x="4283742" y="2808242"/>
            <a:ext cx="1505966" cy="1505966"/>
          </a:xfrm>
          <a:prstGeom prst="ellipse">
            <a:avLst/>
          </a:prstGeom>
          <a:solidFill>
            <a:srgbClr val="F2F2F2"/>
          </a:solidFill>
          <a:ln w="9525" cap="flat" cmpd="sng">
            <a:solidFill>
              <a:srgbClr val="F2F2F2"/>
            </a:solidFill>
            <a:prstDash val="solid"/>
            <a:round/>
            <a:headEnd type="none" w="sm" len="sm"/>
            <a:tailEnd type="none" w="sm" len="sm"/>
          </a:ln>
        </p:spPr>
        <p:txBody>
          <a:bodyPr spcFirstLastPara="1" wrap="square" lIns="0" tIns="0" rIns="0" bIns="0" anchor="ctr" anchorCtr="0"/>
          <a:lstStyle>
            <a:lvl1pPr marR="0" lvl="0" algn="ctr" rtl="0">
              <a:lnSpc>
                <a:spcPct val="90000"/>
              </a:lnSpc>
              <a:spcBef>
                <a:spcPts val="1000"/>
              </a:spcBef>
              <a:spcAft>
                <a:spcPts val="0"/>
              </a:spcAft>
              <a:buClr>
                <a:srgbClr val="3F3F3F"/>
              </a:buClr>
              <a:buSzPts val="1800"/>
              <a:buFont typeface="Arial"/>
              <a:buNone/>
              <a:defRPr sz="1800" b="0" i="0" u="none" strike="noStrike" cap="none">
                <a:solidFill>
                  <a:srgbClr val="3F3F3F"/>
                </a:solidFill>
                <a:latin typeface="Calibri"/>
                <a:ea typeface="Calibri"/>
                <a:cs typeface="Calibri"/>
                <a:sym typeface="Calibri"/>
              </a:defRPr>
            </a:lvl1pPr>
            <a:lvl2pPr marR="0" lvl="1"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R="0" lvl="2"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R="0" lvl="3"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R="0" lvl="4"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R="0" lvl="5"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R="0" lvl="6"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R="0" lvl="7"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R="0" lvl="8"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70" name="Google Shape;170;p12"/>
          <p:cNvSpPr>
            <a:spLocks noGrp="1"/>
          </p:cNvSpPr>
          <p:nvPr>
            <p:ph type="pic" idx="9"/>
          </p:nvPr>
        </p:nvSpPr>
        <p:spPr>
          <a:xfrm>
            <a:off x="8135683" y="2808242"/>
            <a:ext cx="1505966" cy="1505966"/>
          </a:xfrm>
          <a:prstGeom prst="ellipse">
            <a:avLst/>
          </a:prstGeom>
          <a:solidFill>
            <a:srgbClr val="F2F2F2"/>
          </a:solidFill>
          <a:ln w="9525" cap="flat" cmpd="sng">
            <a:solidFill>
              <a:srgbClr val="F2F2F2"/>
            </a:solidFill>
            <a:prstDash val="solid"/>
            <a:round/>
            <a:headEnd type="none" w="sm" len="sm"/>
            <a:tailEnd type="none" w="sm" len="sm"/>
          </a:ln>
        </p:spPr>
        <p:txBody>
          <a:bodyPr spcFirstLastPara="1" wrap="square" lIns="0" tIns="0" rIns="0" bIns="0" anchor="ctr" anchorCtr="0"/>
          <a:lstStyle>
            <a:lvl1pPr marR="0" lvl="0" algn="ctr" rtl="0">
              <a:lnSpc>
                <a:spcPct val="90000"/>
              </a:lnSpc>
              <a:spcBef>
                <a:spcPts val="1000"/>
              </a:spcBef>
              <a:spcAft>
                <a:spcPts val="0"/>
              </a:spcAft>
              <a:buClr>
                <a:srgbClr val="3F3F3F"/>
              </a:buClr>
              <a:buSzPts val="1800"/>
              <a:buFont typeface="Arial"/>
              <a:buNone/>
              <a:defRPr sz="1800" b="0" i="0" u="none" strike="noStrike" cap="none">
                <a:solidFill>
                  <a:srgbClr val="3F3F3F"/>
                </a:solidFill>
                <a:latin typeface="Calibri"/>
                <a:ea typeface="Calibri"/>
                <a:cs typeface="Calibri"/>
                <a:sym typeface="Calibri"/>
              </a:defRPr>
            </a:lvl1pPr>
            <a:lvl2pPr marR="0" lvl="1"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R="0" lvl="2"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R="0" lvl="3"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R="0" lvl="4"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R="0" lvl="5"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R="0" lvl="6"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R="0" lvl="7"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R="0" lvl="8"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71" name="Google Shape;171;p12"/>
          <p:cNvSpPr txBox="1">
            <a:spLocks noGrp="1"/>
          </p:cNvSpPr>
          <p:nvPr>
            <p:ph type="body" idx="13"/>
          </p:nvPr>
        </p:nvSpPr>
        <p:spPr>
          <a:xfrm>
            <a:off x="431800" y="1080000"/>
            <a:ext cx="11339513" cy="276561"/>
          </a:xfrm>
          <a:prstGeom prst="rect">
            <a:avLst/>
          </a:prstGeom>
          <a:noFill/>
          <a:ln>
            <a:noFill/>
          </a:ln>
        </p:spPr>
        <p:txBody>
          <a:bodyPr spcFirstLastPara="1" wrap="square" lIns="0" tIns="0" rIns="0" bIns="0" anchor="t" anchorCtr="0"/>
          <a:lstStyle>
            <a:lvl1pPr marL="457200" marR="0" lvl="0" indent="-228600" algn="l" rtl="0">
              <a:lnSpc>
                <a:spcPct val="90000"/>
              </a:lnSpc>
              <a:spcBef>
                <a:spcPts val="1000"/>
              </a:spcBef>
              <a:spcAft>
                <a:spcPts val="0"/>
              </a:spcAft>
              <a:buClr>
                <a:srgbClr val="3F3F3F"/>
              </a:buClr>
              <a:buSzPts val="1800"/>
              <a:buFont typeface="Arial"/>
              <a:buNone/>
              <a:defRPr sz="1800" b="0" i="0" u="none" strike="noStrike" cap="none">
                <a:solidFill>
                  <a:srgbClr val="3F3F3F"/>
                </a:solidFill>
                <a:latin typeface="Calibri"/>
                <a:ea typeface="Calibri"/>
                <a:cs typeface="Calibri"/>
                <a:sym typeface="Calibri"/>
              </a:defRPr>
            </a:lvl1pPr>
            <a:lvl2pPr marL="914400" marR="0" lvl="1" indent="-228600" algn="l" rtl="0">
              <a:lnSpc>
                <a:spcPct val="90000"/>
              </a:lnSpc>
              <a:spcBef>
                <a:spcPts val="500"/>
              </a:spcBef>
              <a:spcAft>
                <a:spcPts val="0"/>
              </a:spcAft>
              <a:buClr>
                <a:srgbClr val="3F3F3F"/>
              </a:buClr>
              <a:buSzPts val="1600"/>
              <a:buFont typeface="Arial"/>
              <a:buNone/>
              <a:defRPr sz="1600" b="0" i="0" u="none" strike="noStrike" cap="none">
                <a:solidFill>
                  <a:srgbClr val="3F3F3F"/>
                </a:solidFill>
                <a:latin typeface="Calibri"/>
                <a:ea typeface="Calibri"/>
                <a:cs typeface="Calibri"/>
                <a:sym typeface="Calibri"/>
              </a:defRPr>
            </a:lvl2pPr>
            <a:lvl3pPr marL="1371600" marR="0" lvl="2" indent="-228600" algn="l" rtl="0">
              <a:lnSpc>
                <a:spcPct val="90000"/>
              </a:lnSpc>
              <a:spcBef>
                <a:spcPts val="500"/>
              </a:spcBef>
              <a:spcAft>
                <a:spcPts val="0"/>
              </a:spcAft>
              <a:buClr>
                <a:srgbClr val="3F3F3F"/>
              </a:buClr>
              <a:buSzPts val="1400"/>
              <a:buFont typeface="Arial"/>
              <a:buNone/>
              <a:defRPr sz="1400" b="0" i="0" u="none" strike="noStrike" cap="none">
                <a:solidFill>
                  <a:srgbClr val="3F3F3F"/>
                </a:solidFill>
                <a:latin typeface="Calibri"/>
                <a:ea typeface="Calibri"/>
                <a:cs typeface="Calibri"/>
                <a:sym typeface="Calibri"/>
              </a:defRPr>
            </a:lvl3pPr>
            <a:lvl4pPr marL="1828800" marR="0" lvl="3" indent="-228600" algn="l" rtl="0">
              <a:lnSpc>
                <a:spcPct val="90000"/>
              </a:lnSpc>
              <a:spcBef>
                <a:spcPts val="500"/>
              </a:spcBef>
              <a:spcAft>
                <a:spcPts val="0"/>
              </a:spcAft>
              <a:buClr>
                <a:srgbClr val="3F3F3F"/>
              </a:buClr>
              <a:buSzPts val="1400"/>
              <a:buFont typeface="Arial"/>
              <a:buNone/>
              <a:defRPr sz="1400" b="0" i="0" u="none" strike="noStrike" cap="none">
                <a:solidFill>
                  <a:srgbClr val="3F3F3F"/>
                </a:solidFill>
                <a:latin typeface="Calibri"/>
                <a:ea typeface="Calibri"/>
                <a:cs typeface="Calibri"/>
                <a:sym typeface="Calibri"/>
              </a:defRPr>
            </a:lvl4pPr>
            <a:lvl5pPr marL="2286000" marR="0" lvl="4" indent="-228600" algn="l" rtl="0">
              <a:lnSpc>
                <a:spcPct val="90000"/>
              </a:lnSpc>
              <a:spcBef>
                <a:spcPts val="500"/>
              </a:spcBef>
              <a:spcAft>
                <a:spcPts val="0"/>
              </a:spcAft>
              <a:buClr>
                <a:srgbClr val="3F3F3F"/>
              </a:buClr>
              <a:buSzPts val="1400"/>
              <a:buFont typeface="Arial"/>
              <a:buNone/>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72" name="Google Shape;172;p12"/>
          <p:cNvSpPr txBox="1">
            <a:spLocks noGrp="1"/>
          </p:cNvSpPr>
          <p:nvPr>
            <p:ph type="body" idx="14"/>
          </p:nvPr>
        </p:nvSpPr>
        <p:spPr>
          <a:xfrm>
            <a:off x="2103945" y="4311393"/>
            <a:ext cx="1964172" cy="1130300"/>
          </a:xfrm>
          <a:prstGeom prst="rect">
            <a:avLst/>
          </a:prstGeom>
          <a:noFill/>
          <a:ln>
            <a:noFill/>
          </a:ln>
        </p:spPr>
        <p:txBody>
          <a:bodyPr spcFirstLastPara="1" wrap="square" lIns="0" tIns="0" rIns="0" bIns="0" anchor="t" anchorCtr="0"/>
          <a:lstStyle>
            <a:lvl1pPr marL="457200" marR="0" lvl="0" indent="-228600" algn="l" rtl="0">
              <a:lnSpc>
                <a:spcPct val="90000"/>
              </a:lnSpc>
              <a:spcBef>
                <a:spcPts val="1000"/>
              </a:spcBef>
              <a:spcAft>
                <a:spcPts val="0"/>
              </a:spcAft>
              <a:buClr>
                <a:srgbClr val="3F3F3F"/>
              </a:buClr>
              <a:buSzPts val="1800"/>
              <a:buFont typeface="Arial"/>
              <a:buNone/>
              <a:defRPr sz="1800" b="0" i="0" u="none" strike="noStrike" cap="none">
                <a:solidFill>
                  <a:srgbClr val="3F3F3F"/>
                </a:solidFill>
                <a:latin typeface="Calibri"/>
                <a:ea typeface="Calibri"/>
                <a:cs typeface="Calibri"/>
                <a:sym typeface="Calibri"/>
              </a:defRPr>
            </a:lvl1pPr>
            <a:lvl2pPr marL="914400" marR="0" lvl="1" indent="-228600" algn="l" rtl="0">
              <a:lnSpc>
                <a:spcPct val="90000"/>
              </a:lnSpc>
              <a:spcBef>
                <a:spcPts val="500"/>
              </a:spcBef>
              <a:spcAft>
                <a:spcPts val="0"/>
              </a:spcAft>
              <a:buClr>
                <a:srgbClr val="3F3F3F"/>
              </a:buClr>
              <a:buSzPts val="1600"/>
              <a:buFont typeface="Arial"/>
              <a:buNone/>
              <a:defRPr sz="1600" b="0" i="0" u="none" strike="noStrike" cap="none">
                <a:solidFill>
                  <a:srgbClr val="3F3F3F"/>
                </a:solidFill>
                <a:latin typeface="Calibri"/>
                <a:ea typeface="Calibri"/>
                <a:cs typeface="Calibri"/>
                <a:sym typeface="Calibri"/>
              </a:defRPr>
            </a:lvl2pPr>
            <a:lvl3pPr marL="1371600" marR="0" lvl="2" indent="-228600" algn="l" rtl="0">
              <a:lnSpc>
                <a:spcPct val="90000"/>
              </a:lnSpc>
              <a:spcBef>
                <a:spcPts val="500"/>
              </a:spcBef>
              <a:spcAft>
                <a:spcPts val="0"/>
              </a:spcAft>
              <a:buClr>
                <a:srgbClr val="3F3F3F"/>
              </a:buClr>
              <a:buSzPts val="1400"/>
              <a:buFont typeface="Arial"/>
              <a:buNone/>
              <a:defRPr sz="1400" b="0" i="0" u="none" strike="noStrike" cap="none">
                <a:solidFill>
                  <a:srgbClr val="3F3F3F"/>
                </a:solidFill>
                <a:latin typeface="Calibri"/>
                <a:ea typeface="Calibri"/>
                <a:cs typeface="Calibri"/>
                <a:sym typeface="Calibri"/>
              </a:defRPr>
            </a:lvl3pPr>
            <a:lvl4pPr marL="1828800" marR="0" lvl="3" indent="-228600" algn="l" rtl="0">
              <a:lnSpc>
                <a:spcPct val="90000"/>
              </a:lnSpc>
              <a:spcBef>
                <a:spcPts val="500"/>
              </a:spcBef>
              <a:spcAft>
                <a:spcPts val="0"/>
              </a:spcAft>
              <a:buClr>
                <a:srgbClr val="3F3F3F"/>
              </a:buClr>
              <a:buSzPts val="1400"/>
              <a:buFont typeface="Arial"/>
              <a:buNone/>
              <a:defRPr sz="1400" b="0" i="0" u="none" strike="noStrike" cap="none">
                <a:solidFill>
                  <a:srgbClr val="3F3F3F"/>
                </a:solidFill>
                <a:latin typeface="Calibri"/>
                <a:ea typeface="Calibri"/>
                <a:cs typeface="Calibri"/>
                <a:sym typeface="Calibri"/>
              </a:defRPr>
            </a:lvl4pPr>
            <a:lvl5pPr marL="2286000" marR="0" lvl="4" indent="-228600" algn="l" rtl="0">
              <a:lnSpc>
                <a:spcPct val="90000"/>
              </a:lnSpc>
              <a:spcBef>
                <a:spcPts val="500"/>
              </a:spcBef>
              <a:spcAft>
                <a:spcPts val="0"/>
              </a:spcAft>
              <a:buClr>
                <a:srgbClr val="3F3F3F"/>
              </a:buClr>
              <a:buSzPts val="1400"/>
              <a:buFont typeface="Arial"/>
              <a:buNone/>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73" name="Google Shape;173;p12"/>
          <p:cNvSpPr txBox="1">
            <a:spLocks noGrp="1"/>
          </p:cNvSpPr>
          <p:nvPr>
            <p:ph type="body" idx="15"/>
          </p:nvPr>
        </p:nvSpPr>
        <p:spPr>
          <a:xfrm>
            <a:off x="5955887" y="4311393"/>
            <a:ext cx="1963737" cy="1130300"/>
          </a:xfrm>
          <a:prstGeom prst="rect">
            <a:avLst/>
          </a:prstGeom>
          <a:noFill/>
          <a:ln>
            <a:noFill/>
          </a:ln>
        </p:spPr>
        <p:txBody>
          <a:bodyPr spcFirstLastPara="1" wrap="square" lIns="0" tIns="0" rIns="0" bIns="0" anchor="t" anchorCtr="0"/>
          <a:lstStyle>
            <a:lvl1pPr marL="457200" marR="0" lvl="0" indent="-228600" algn="l" rtl="0">
              <a:lnSpc>
                <a:spcPct val="90000"/>
              </a:lnSpc>
              <a:spcBef>
                <a:spcPts val="1000"/>
              </a:spcBef>
              <a:spcAft>
                <a:spcPts val="0"/>
              </a:spcAft>
              <a:buClr>
                <a:srgbClr val="3F3F3F"/>
              </a:buClr>
              <a:buSzPts val="1800"/>
              <a:buFont typeface="Arial"/>
              <a:buNone/>
              <a:defRPr sz="18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74" name="Google Shape;174;p12"/>
          <p:cNvSpPr txBox="1">
            <a:spLocks noGrp="1"/>
          </p:cNvSpPr>
          <p:nvPr>
            <p:ph type="body" idx="16"/>
          </p:nvPr>
        </p:nvSpPr>
        <p:spPr>
          <a:xfrm>
            <a:off x="9807829" y="4311393"/>
            <a:ext cx="1981200" cy="1138238"/>
          </a:xfrm>
          <a:prstGeom prst="rect">
            <a:avLst/>
          </a:prstGeom>
          <a:noFill/>
          <a:ln>
            <a:noFill/>
          </a:ln>
        </p:spPr>
        <p:txBody>
          <a:bodyPr spcFirstLastPara="1" wrap="square" lIns="0" tIns="0" rIns="0" bIns="0" anchor="t" anchorCtr="0"/>
          <a:lstStyle>
            <a:lvl1pPr marL="457200" marR="0" lvl="0" indent="-228600" algn="l" rtl="0">
              <a:lnSpc>
                <a:spcPct val="90000"/>
              </a:lnSpc>
              <a:spcBef>
                <a:spcPts val="1000"/>
              </a:spcBef>
              <a:spcAft>
                <a:spcPts val="0"/>
              </a:spcAft>
              <a:buClr>
                <a:srgbClr val="3F3F3F"/>
              </a:buClr>
              <a:buSzPts val="1800"/>
              <a:buFont typeface="Arial"/>
              <a:buNone/>
              <a:defRPr sz="18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Tree>
    <p:extLst>
      <p:ext uri="{BB962C8B-B14F-4D97-AF65-F5344CB8AC3E}">
        <p14:creationId xmlns:p14="http://schemas.microsoft.com/office/powerpoint/2010/main" val="255779240"/>
      </p:ext>
    </p:extLst>
  </p:cSld>
  <p:clrMapOvr>
    <a:masterClrMapping/>
  </p:clrMapOvr>
</p:sldLayout>
</file>

<file path=ppt/slideLayouts/slideLayout297.xml><?xml version="1.0" encoding="utf-8"?>
<p:sldLayout xmlns:a="http://schemas.openxmlformats.org/drawingml/2006/main" xmlns:r="http://schemas.openxmlformats.org/officeDocument/2006/relationships" xmlns:p="http://schemas.openxmlformats.org/presentationml/2006/main" matchingName="1_Image Bullets">
  <p:cSld name="1_Image Bullets">
    <p:spTree>
      <p:nvGrpSpPr>
        <p:cNvPr id="1" name="Shape 175"/>
        <p:cNvGrpSpPr/>
        <p:nvPr/>
      </p:nvGrpSpPr>
      <p:grpSpPr>
        <a:xfrm>
          <a:off x="0" y="0"/>
          <a:ext cx="0" cy="0"/>
          <a:chOff x="0" y="0"/>
          <a:chExt cx="0" cy="0"/>
        </a:xfrm>
      </p:grpSpPr>
      <p:sp>
        <p:nvSpPr>
          <p:cNvPr id="176" name="Google Shape;176;p13"/>
          <p:cNvSpPr/>
          <p:nvPr/>
        </p:nvSpPr>
        <p:spPr>
          <a:xfrm>
            <a:off x="3762852" y="1440875"/>
            <a:ext cx="1508760" cy="1508760"/>
          </a:xfrm>
          <a:prstGeom prst="ellipse">
            <a:avLst/>
          </a:pr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177" name="Google Shape;177;p13"/>
          <p:cNvSpPr/>
          <p:nvPr/>
        </p:nvSpPr>
        <p:spPr>
          <a:xfrm>
            <a:off x="6604501" y="1440875"/>
            <a:ext cx="1508760" cy="1508760"/>
          </a:xfrm>
          <a:prstGeom prst="ellipse">
            <a:avLst/>
          </a:pr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178" name="Google Shape;178;p13"/>
          <p:cNvSpPr/>
          <p:nvPr/>
        </p:nvSpPr>
        <p:spPr>
          <a:xfrm>
            <a:off x="9446150" y="1440578"/>
            <a:ext cx="1508760" cy="1508760"/>
          </a:xfrm>
          <a:prstGeom prst="ellipse">
            <a:avLst/>
          </a:pr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179" name="Google Shape;179;p13"/>
          <p:cNvSpPr/>
          <p:nvPr/>
        </p:nvSpPr>
        <p:spPr>
          <a:xfrm>
            <a:off x="923703" y="1440875"/>
            <a:ext cx="1508760" cy="1508760"/>
          </a:xfrm>
          <a:prstGeom prst="ellipse">
            <a:avLst/>
          </a:pr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180" name="Google Shape;180;p13"/>
          <p:cNvSpPr txBox="1">
            <a:spLocks noGrp="1"/>
          </p:cNvSpPr>
          <p:nvPr>
            <p:ph type="title"/>
          </p:nvPr>
        </p:nvSpPr>
        <p:spPr>
          <a:xfrm>
            <a:off x="432000" y="432000"/>
            <a:ext cx="11340000" cy="432000"/>
          </a:xfrm>
          <a:prstGeom prst="rect">
            <a:avLst/>
          </a:prstGeom>
          <a:noFill/>
          <a:ln>
            <a:noFill/>
          </a:ln>
        </p:spPr>
        <p:txBody>
          <a:bodyPr spcFirstLastPara="1" wrap="square" lIns="0" tIns="0" rIns="0" bIns="0" anchor="ctr" anchorCtr="0"/>
          <a:lstStyle>
            <a:lvl1pPr marR="0" lvl="0" algn="l" rtl="0">
              <a:lnSpc>
                <a:spcPct val="90000"/>
              </a:lnSpc>
              <a:spcBef>
                <a:spcPts val="0"/>
              </a:spcBef>
              <a:spcAft>
                <a:spcPts val="0"/>
              </a:spcAft>
              <a:buClr>
                <a:srgbClr val="0070C0"/>
              </a:buClr>
              <a:buSzPts val="3600"/>
              <a:buFont typeface="Economica"/>
              <a:buNone/>
              <a:defRPr sz="3600" b="0" i="0" u="none" strike="noStrike" cap="none">
                <a:solidFill>
                  <a:srgbClr val="0070C0"/>
                </a:solidFill>
                <a:latin typeface="Economica"/>
                <a:ea typeface="Economica"/>
                <a:cs typeface="Economica"/>
                <a:sym typeface="Economica"/>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endParaRPr/>
          </a:p>
        </p:txBody>
      </p:sp>
      <p:sp>
        <p:nvSpPr>
          <p:cNvPr id="181" name="Google Shape;181;p13"/>
          <p:cNvSpPr txBox="1">
            <a:spLocks noGrp="1"/>
          </p:cNvSpPr>
          <p:nvPr>
            <p:ph type="ftr" idx="11"/>
          </p:nvPr>
        </p:nvSpPr>
        <p:spPr>
          <a:xfrm>
            <a:off x="431999" y="6188628"/>
            <a:ext cx="8784941" cy="365125"/>
          </a:xfrm>
          <a:prstGeom prst="rect">
            <a:avLst/>
          </a:prstGeom>
          <a:noFill/>
          <a:ln>
            <a:noFill/>
          </a:ln>
        </p:spPr>
        <p:txBody>
          <a:bodyPr spcFirstLastPara="1" wrap="square" lIns="0" tIns="0" rIns="0" bIns="0" anchor="ctr" anchorCtr="0"/>
          <a:lstStyle>
            <a:lvl1pPr marR="0" lvl="0" algn="l" rtl="0">
              <a:spcBef>
                <a:spcPts val="0"/>
              </a:spcBef>
              <a:spcAft>
                <a:spcPts val="0"/>
              </a:spcAft>
              <a:buSzPts val="1400"/>
              <a:buNone/>
              <a:defRPr sz="1200" b="0" i="0" u="none" strike="noStrike" cap="none">
                <a:solidFill>
                  <a:srgbClr val="3F3F3F"/>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200" b="0" i="0" u="none" strike="noStrike" kern="0" cap="none" spc="0" normalizeH="0" baseline="0" noProof="0">
              <a:ln>
                <a:noFill/>
              </a:ln>
              <a:solidFill>
                <a:srgbClr val="3F3F3F"/>
              </a:solidFill>
              <a:effectLst/>
              <a:uLnTx/>
              <a:uFillTx/>
              <a:latin typeface="Calibri"/>
              <a:cs typeface="Calibri"/>
              <a:sym typeface="Calibri"/>
            </a:endParaRPr>
          </a:p>
        </p:txBody>
      </p:sp>
      <p:sp>
        <p:nvSpPr>
          <p:cNvPr id="182" name="Google Shape;182;p13"/>
          <p:cNvSpPr>
            <a:spLocks noGrp="1"/>
          </p:cNvSpPr>
          <p:nvPr>
            <p:ph type="sldNum" idx="12"/>
          </p:nvPr>
        </p:nvSpPr>
        <p:spPr>
          <a:xfrm>
            <a:off x="11496369" y="6155190"/>
            <a:ext cx="432000" cy="432000"/>
          </a:xfrm>
          <a:prstGeom prst="ellipse">
            <a:avLst/>
          </a:prstGeom>
          <a:noFill/>
          <a:ln w="9525" cap="flat" cmpd="sng">
            <a:solidFill>
              <a:schemeClr val="accent1"/>
            </a:solidFill>
            <a:prstDash val="solid"/>
            <a:round/>
            <a:headEnd type="none" w="sm" len="sm"/>
            <a:tailEnd type="none" w="sm" len="sm"/>
          </a:ln>
        </p:spPr>
        <p:txBody>
          <a:bodyPr spcFirstLastPara="1" wrap="square" lIns="0" tIns="0" rIns="0" bIns="0" anchor="ctr" anchorCtr="0">
            <a:noAutofit/>
          </a:bodyPr>
          <a:lstStyle>
            <a:lvl1pPr marL="0" marR="0" lvl="0" indent="0" algn="ctr" rtl="0">
              <a:spcBef>
                <a:spcPts val="0"/>
              </a:spcBef>
              <a:buNone/>
              <a:defRPr sz="1200" b="1" i="1" u="none" strike="noStrike" cap="none">
                <a:solidFill>
                  <a:srgbClr val="3F3F3F"/>
                </a:solidFill>
                <a:latin typeface="Rockwell"/>
                <a:ea typeface="Rockwell"/>
                <a:cs typeface="Rockwell"/>
                <a:sym typeface="Rockwell"/>
              </a:defRPr>
            </a:lvl1pPr>
            <a:lvl2pPr marL="0" marR="0" lvl="1" indent="0" algn="ctr" rtl="0">
              <a:spcBef>
                <a:spcPts val="0"/>
              </a:spcBef>
              <a:buNone/>
              <a:defRPr sz="1200" b="1" i="1" u="none" strike="noStrike" cap="none">
                <a:solidFill>
                  <a:srgbClr val="3F3F3F"/>
                </a:solidFill>
                <a:latin typeface="Rockwell"/>
                <a:ea typeface="Rockwell"/>
                <a:cs typeface="Rockwell"/>
                <a:sym typeface="Rockwell"/>
              </a:defRPr>
            </a:lvl2pPr>
            <a:lvl3pPr marL="0" marR="0" lvl="2" indent="0" algn="ctr" rtl="0">
              <a:spcBef>
                <a:spcPts val="0"/>
              </a:spcBef>
              <a:buNone/>
              <a:defRPr sz="1200" b="1" i="1" u="none" strike="noStrike" cap="none">
                <a:solidFill>
                  <a:srgbClr val="3F3F3F"/>
                </a:solidFill>
                <a:latin typeface="Rockwell"/>
                <a:ea typeface="Rockwell"/>
                <a:cs typeface="Rockwell"/>
                <a:sym typeface="Rockwell"/>
              </a:defRPr>
            </a:lvl3pPr>
            <a:lvl4pPr marL="0" marR="0" lvl="3" indent="0" algn="ctr" rtl="0">
              <a:spcBef>
                <a:spcPts val="0"/>
              </a:spcBef>
              <a:buNone/>
              <a:defRPr sz="1200" b="1" i="1" u="none" strike="noStrike" cap="none">
                <a:solidFill>
                  <a:srgbClr val="3F3F3F"/>
                </a:solidFill>
                <a:latin typeface="Rockwell"/>
                <a:ea typeface="Rockwell"/>
                <a:cs typeface="Rockwell"/>
                <a:sym typeface="Rockwell"/>
              </a:defRPr>
            </a:lvl4pPr>
            <a:lvl5pPr marL="0" marR="0" lvl="4" indent="0" algn="ctr" rtl="0">
              <a:spcBef>
                <a:spcPts val="0"/>
              </a:spcBef>
              <a:buNone/>
              <a:defRPr sz="1200" b="1" i="1" u="none" strike="noStrike" cap="none">
                <a:solidFill>
                  <a:srgbClr val="3F3F3F"/>
                </a:solidFill>
                <a:latin typeface="Rockwell"/>
                <a:ea typeface="Rockwell"/>
                <a:cs typeface="Rockwell"/>
                <a:sym typeface="Rockwell"/>
              </a:defRPr>
            </a:lvl5pPr>
            <a:lvl6pPr marL="0" marR="0" lvl="5" indent="0" algn="ctr" rtl="0">
              <a:spcBef>
                <a:spcPts val="0"/>
              </a:spcBef>
              <a:buNone/>
              <a:defRPr sz="1200" b="1" i="1" u="none" strike="noStrike" cap="none">
                <a:solidFill>
                  <a:srgbClr val="3F3F3F"/>
                </a:solidFill>
                <a:latin typeface="Rockwell"/>
                <a:ea typeface="Rockwell"/>
                <a:cs typeface="Rockwell"/>
                <a:sym typeface="Rockwell"/>
              </a:defRPr>
            </a:lvl6pPr>
            <a:lvl7pPr marL="0" marR="0" lvl="6" indent="0" algn="ctr" rtl="0">
              <a:spcBef>
                <a:spcPts val="0"/>
              </a:spcBef>
              <a:buNone/>
              <a:defRPr sz="1200" b="1" i="1" u="none" strike="noStrike" cap="none">
                <a:solidFill>
                  <a:srgbClr val="3F3F3F"/>
                </a:solidFill>
                <a:latin typeface="Rockwell"/>
                <a:ea typeface="Rockwell"/>
                <a:cs typeface="Rockwell"/>
                <a:sym typeface="Rockwell"/>
              </a:defRPr>
            </a:lvl7pPr>
            <a:lvl8pPr marL="0" marR="0" lvl="7" indent="0" algn="ctr" rtl="0">
              <a:spcBef>
                <a:spcPts val="0"/>
              </a:spcBef>
              <a:buNone/>
              <a:defRPr sz="1200" b="1" i="1" u="none" strike="noStrike" cap="none">
                <a:solidFill>
                  <a:srgbClr val="3F3F3F"/>
                </a:solidFill>
                <a:latin typeface="Rockwell"/>
                <a:ea typeface="Rockwell"/>
                <a:cs typeface="Rockwell"/>
                <a:sym typeface="Rockwell"/>
              </a:defRPr>
            </a:lvl8pPr>
            <a:lvl9pPr marL="0" marR="0" lvl="8" indent="0" algn="ctr" rtl="0">
              <a:spcBef>
                <a:spcPts val="0"/>
              </a:spcBef>
              <a:buNone/>
              <a:defRPr sz="1200" b="1" i="1" u="none" strike="noStrike" cap="none">
                <a:solidFill>
                  <a:srgbClr val="3F3F3F"/>
                </a:solidFill>
                <a:latin typeface="Rockwell"/>
                <a:ea typeface="Rockwell"/>
                <a:cs typeface="Rockwell"/>
                <a:sym typeface="Rockwell"/>
              </a:defRPr>
            </a:lvl9p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n-US" sz="1200" b="1" i="1" u="none" strike="noStrike" kern="0" cap="none" spc="0" normalizeH="0" baseline="0" noProof="0">
                <a:ln>
                  <a:noFill/>
                </a:ln>
                <a:solidFill>
                  <a:srgbClr val="3F3F3F"/>
                </a:solidFill>
                <a:effectLst/>
                <a:uLnTx/>
                <a:uFillTx/>
                <a:latin typeface="Rockwell"/>
                <a:sym typeface="Rockwell"/>
              </a:rPr>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t>‹#›</a:t>
            </a:fld>
            <a:endParaRPr kumimoji="0" sz="1200" b="1" i="1" u="none" strike="noStrike" kern="0" cap="none" spc="0" normalizeH="0" baseline="0" noProof="0">
              <a:ln>
                <a:noFill/>
              </a:ln>
              <a:solidFill>
                <a:srgbClr val="3F3F3F"/>
              </a:solidFill>
              <a:effectLst/>
              <a:uLnTx/>
              <a:uFillTx/>
              <a:latin typeface="Rockwell"/>
              <a:sym typeface="Rockwell"/>
            </a:endParaRPr>
          </a:p>
        </p:txBody>
      </p:sp>
      <p:sp>
        <p:nvSpPr>
          <p:cNvPr id="183" name="Google Shape;183;p13"/>
          <p:cNvSpPr txBox="1">
            <a:spLocks noGrp="1"/>
          </p:cNvSpPr>
          <p:nvPr>
            <p:ph type="body" idx="1"/>
          </p:nvPr>
        </p:nvSpPr>
        <p:spPr>
          <a:xfrm>
            <a:off x="3273743" y="4688112"/>
            <a:ext cx="2514600" cy="900000"/>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3F3F3F"/>
              </a:buClr>
              <a:buSzPts val="1600"/>
              <a:buFont typeface="Arial"/>
              <a:buNone/>
              <a:defRPr sz="16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84" name="Google Shape;184;p13"/>
          <p:cNvSpPr txBox="1">
            <a:spLocks noGrp="1"/>
          </p:cNvSpPr>
          <p:nvPr>
            <p:ph type="body" idx="2"/>
          </p:nvPr>
        </p:nvSpPr>
        <p:spPr>
          <a:xfrm>
            <a:off x="6115392" y="4688112"/>
            <a:ext cx="2514600" cy="900000"/>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3F3F3F"/>
              </a:buClr>
              <a:buSzPts val="1600"/>
              <a:buFont typeface="Arial"/>
              <a:buNone/>
              <a:defRPr sz="16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85" name="Google Shape;185;p13"/>
          <p:cNvSpPr txBox="1">
            <a:spLocks noGrp="1"/>
          </p:cNvSpPr>
          <p:nvPr>
            <p:ph type="body" idx="3"/>
          </p:nvPr>
        </p:nvSpPr>
        <p:spPr>
          <a:xfrm>
            <a:off x="8957041" y="4683350"/>
            <a:ext cx="2514600" cy="900000"/>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3F3F3F"/>
              </a:buClr>
              <a:buSzPts val="1600"/>
              <a:buFont typeface="Arial"/>
              <a:buNone/>
              <a:defRPr sz="16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86" name="Google Shape;186;p13"/>
          <p:cNvSpPr txBox="1">
            <a:spLocks noGrp="1"/>
          </p:cNvSpPr>
          <p:nvPr>
            <p:ph type="body" idx="4"/>
          </p:nvPr>
        </p:nvSpPr>
        <p:spPr>
          <a:xfrm>
            <a:off x="431800" y="3926334"/>
            <a:ext cx="2514600" cy="504000"/>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3F3F3F"/>
              </a:buClr>
              <a:buSzPts val="1800"/>
              <a:buFont typeface="Arial"/>
              <a:buNone/>
              <a:defRPr sz="1800" b="1" i="0" u="none" strike="noStrike" cap="none">
                <a:solidFill>
                  <a:srgbClr val="3F3F3F"/>
                </a:solidFill>
                <a:latin typeface="Rockwell"/>
                <a:ea typeface="Rockwell"/>
                <a:cs typeface="Rockwell"/>
                <a:sym typeface="Rockwell"/>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87" name="Google Shape;187;p13"/>
          <p:cNvSpPr txBox="1">
            <a:spLocks noGrp="1"/>
          </p:cNvSpPr>
          <p:nvPr>
            <p:ph type="body" idx="5"/>
          </p:nvPr>
        </p:nvSpPr>
        <p:spPr>
          <a:xfrm>
            <a:off x="3273743" y="3926335"/>
            <a:ext cx="2514600" cy="504000"/>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3F3F3F"/>
              </a:buClr>
              <a:buSzPts val="1800"/>
              <a:buFont typeface="Arial"/>
              <a:buNone/>
              <a:defRPr sz="1800" b="1" i="0" u="none" strike="noStrike" cap="none">
                <a:solidFill>
                  <a:srgbClr val="3F3F3F"/>
                </a:solidFill>
                <a:latin typeface="Rockwell"/>
                <a:ea typeface="Rockwell"/>
                <a:cs typeface="Rockwell"/>
                <a:sym typeface="Rockwell"/>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88" name="Google Shape;188;p13"/>
          <p:cNvSpPr txBox="1">
            <a:spLocks noGrp="1"/>
          </p:cNvSpPr>
          <p:nvPr>
            <p:ph type="body" idx="6"/>
          </p:nvPr>
        </p:nvSpPr>
        <p:spPr>
          <a:xfrm>
            <a:off x="6115392" y="3926335"/>
            <a:ext cx="2514600" cy="504000"/>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3F3F3F"/>
              </a:buClr>
              <a:buSzPts val="1800"/>
              <a:buFont typeface="Arial"/>
              <a:buNone/>
              <a:defRPr sz="1800" b="1" i="0" u="none" strike="noStrike" cap="none">
                <a:solidFill>
                  <a:srgbClr val="3F3F3F"/>
                </a:solidFill>
                <a:latin typeface="Rockwell"/>
                <a:ea typeface="Rockwell"/>
                <a:cs typeface="Rockwell"/>
                <a:sym typeface="Rockwell"/>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89" name="Google Shape;189;p13"/>
          <p:cNvSpPr txBox="1">
            <a:spLocks noGrp="1"/>
          </p:cNvSpPr>
          <p:nvPr>
            <p:ph type="body" idx="7"/>
          </p:nvPr>
        </p:nvSpPr>
        <p:spPr>
          <a:xfrm>
            <a:off x="8957041" y="3926038"/>
            <a:ext cx="2514600" cy="504000"/>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3F3F3F"/>
              </a:buClr>
              <a:buSzPts val="1800"/>
              <a:buFont typeface="Arial"/>
              <a:buNone/>
              <a:defRPr sz="1800" b="1" i="0" u="none" strike="noStrike" cap="none">
                <a:solidFill>
                  <a:srgbClr val="3F3F3F"/>
                </a:solidFill>
                <a:latin typeface="Rockwell"/>
                <a:ea typeface="Rockwell"/>
                <a:cs typeface="Rockwell"/>
                <a:sym typeface="Rockwell"/>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90" name="Google Shape;190;p13"/>
          <p:cNvSpPr txBox="1">
            <a:spLocks noGrp="1"/>
          </p:cNvSpPr>
          <p:nvPr>
            <p:ph type="body" idx="8"/>
          </p:nvPr>
        </p:nvSpPr>
        <p:spPr>
          <a:xfrm>
            <a:off x="432094" y="4683350"/>
            <a:ext cx="2514600" cy="900000"/>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3F3F3F"/>
              </a:buClr>
              <a:buSzPts val="1600"/>
              <a:buFont typeface="Arial"/>
              <a:buNone/>
              <a:defRPr sz="16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91" name="Google Shape;191;p13"/>
          <p:cNvSpPr>
            <a:spLocks noGrp="1"/>
          </p:cNvSpPr>
          <p:nvPr>
            <p:ph type="pic" idx="9"/>
          </p:nvPr>
        </p:nvSpPr>
        <p:spPr>
          <a:xfrm>
            <a:off x="1251046" y="1768218"/>
            <a:ext cx="854075" cy="854075"/>
          </a:xfrm>
          <a:prstGeom prst="rect">
            <a:avLst/>
          </a:prstGeom>
          <a:noFill/>
          <a:ln>
            <a:noFill/>
          </a:ln>
        </p:spPr>
        <p:txBody>
          <a:bodyPr spcFirstLastPara="1" wrap="square" lIns="0" tIns="0" rIns="0" bIns="0" anchor="t" anchorCtr="0"/>
          <a:lstStyle>
            <a:lvl1pPr marR="0" lvl="0" algn="l" rtl="0">
              <a:lnSpc>
                <a:spcPct val="90000"/>
              </a:lnSpc>
              <a:spcBef>
                <a:spcPts val="1000"/>
              </a:spcBef>
              <a:spcAft>
                <a:spcPts val="0"/>
              </a:spcAft>
              <a:buClr>
                <a:srgbClr val="3F3F3F"/>
              </a:buClr>
              <a:buSzPts val="1800"/>
              <a:buFont typeface="Arial"/>
              <a:buNone/>
              <a:defRPr sz="1800" b="0" i="0" u="none" strike="noStrike" cap="none">
                <a:solidFill>
                  <a:srgbClr val="3F3F3F"/>
                </a:solidFill>
                <a:latin typeface="Calibri"/>
                <a:ea typeface="Calibri"/>
                <a:cs typeface="Calibri"/>
                <a:sym typeface="Calibri"/>
              </a:defRPr>
            </a:lvl1pPr>
            <a:lvl2pPr marR="0" lvl="1"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R="0" lvl="2"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R="0" lvl="3"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R="0" lvl="4"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R="0" lvl="5"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R="0" lvl="6"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R="0" lvl="7"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R="0" lvl="8"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92" name="Google Shape;192;p13"/>
          <p:cNvSpPr>
            <a:spLocks noGrp="1"/>
          </p:cNvSpPr>
          <p:nvPr>
            <p:ph type="pic" idx="13"/>
          </p:nvPr>
        </p:nvSpPr>
        <p:spPr>
          <a:xfrm>
            <a:off x="4092436" y="1768218"/>
            <a:ext cx="854075" cy="854075"/>
          </a:xfrm>
          <a:prstGeom prst="rect">
            <a:avLst/>
          </a:prstGeom>
          <a:noFill/>
          <a:ln>
            <a:noFill/>
          </a:ln>
        </p:spPr>
        <p:txBody>
          <a:bodyPr spcFirstLastPara="1" wrap="square" lIns="0" tIns="0" rIns="0" bIns="0" anchor="t" anchorCtr="0"/>
          <a:lstStyle>
            <a:lvl1pPr marR="0" lvl="0" algn="l" rtl="0">
              <a:lnSpc>
                <a:spcPct val="90000"/>
              </a:lnSpc>
              <a:spcBef>
                <a:spcPts val="1000"/>
              </a:spcBef>
              <a:spcAft>
                <a:spcPts val="0"/>
              </a:spcAft>
              <a:buClr>
                <a:srgbClr val="3F3F3F"/>
              </a:buClr>
              <a:buSzPts val="1800"/>
              <a:buFont typeface="Arial"/>
              <a:buNone/>
              <a:defRPr sz="1800" b="0" i="0" u="none" strike="noStrike" cap="none">
                <a:solidFill>
                  <a:srgbClr val="3F3F3F"/>
                </a:solidFill>
                <a:latin typeface="Calibri"/>
                <a:ea typeface="Calibri"/>
                <a:cs typeface="Calibri"/>
                <a:sym typeface="Calibri"/>
              </a:defRPr>
            </a:lvl1pPr>
            <a:lvl2pPr marR="0" lvl="1"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R="0" lvl="2"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R="0" lvl="3"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R="0" lvl="4"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R="0" lvl="5"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R="0" lvl="6"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R="0" lvl="7"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R="0" lvl="8"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93" name="Google Shape;193;p13"/>
          <p:cNvSpPr>
            <a:spLocks noGrp="1"/>
          </p:cNvSpPr>
          <p:nvPr>
            <p:ph type="pic" idx="14"/>
          </p:nvPr>
        </p:nvSpPr>
        <p:spPr>
          <a:xfrm>
            <a:off x="6933339" y="1768218"/>
            <a:ext cx="854075" cy="854075"/>
          </a:xfrm>
          <a:prstGeom prst="rect">
            <a:avLst/>
          </a:prstGeom>
          <a:noFill/>
          <a:ln>
            <a:noFill/>
          </a:ln>
        </p:spPr>
        <p:txBody>
          <a:bodyPr spcFirstLastPara="1" wrap="square" lIns="0" tIns="0" rIns="0" bIns="0" anchor="t" anchorCtr="0"/>
          <a:lstStyle>
            <a:lvl1pPr marR="0" lvl="0" algn="l" rtl="0">
              <a:lnSpc>
                <a:spcPct val="90000"/>
              </a:lnSpc>
              <a:spcBef>
                <a:spcPts val="1000"/>
              </a:spcBef>
              <a:spcAft>
                <a:spcPts val="0"/>
              </a:spcAft>
              <a:buClr>
                <a:srgbClr val="3F3F3F"/>
              </a:buClr>
              <a:buSzPts val="1800"/>
              <a:buFont typeface="Arial"/>
              <a:buNone/>
              <a:defRPr sz="1800" b="0" i="0" u="none" strike="noStrike" cap="none">
                <a:solidFill>
                  <a:srgbClr val="3F3F3F"/>
                </a:solidFill>
                <a:latin typeface="Calibri"/>
                <a:ea typeface="Calibri"/>
                <a:cs typeface="Calibri"/>
                <a:sym typeface="Calibri"/>
              </a:defRPr>
            </a:lvl1pPr>
            <a:lvl2pPr marR="0" lvl="1"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R="0" lvl="2"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R="0" lvl="3"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R="0" lvl="4"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R="0" lvl="5"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R="0" lvl="6"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R="0" lvl="7"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R="0" lvl="8"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94" name="Google Shape;194;p13"/>
          <p:cNvSpPr>
            <a:spLocks noGrp="1"/>
          </p:cNvSpPr>
          <p:nvPr>
            <p:ph type="pic" idx="15"/>
          </p:nvPr>
        </p:nvSpPr>
        <p:spPr>
          <a:xfrm>
            <a:off x="9774241" y="1767921"/>
            <a:ext cx="854075" cy="854075"/>
          </a:xfrm>
          <a:prstGeom prst="rect">
            <a:avLst/>
          </a:prstGeom>
          <a:noFill/>
          <a:ln>
            <a:noFill/>
          </a:ln>
        </p:spPr>
        <p:txBody>
          <a:bodyPr spcFirstLastPara="1" wrap="square" lIns="0" tIns="0" rIns="0" bIns="0" anchor="t" anchorCtr="0"/>
          <a:lstStyle>
            <a:lvl1pPr marR="0" lvl="0" algn="l" rtl="0">
              <a:lnSpc>
                <a:spcPct val="90000"/>
              </a:lnSpc>
              <a:spcBef>
                <a:spcPts val="1000"/>
              </a:spcBef>
              <a:spcAft>
                <a:spcPts val="0"/>
              </a:spcAft>
              <a:buClr>
                <a:srgbClr val="3F3F3F"/>
              </a:buClr>
              <a:buSzPts val="1800"/>
              <a:buFont typeface="Arial"/>
              <a:buNone/>
              <a:defRPr sz="1800" b="0" i="0" u="none" strike="noStrike" cap="none">
                <a:solidFill>
                  <a:srgbClr val="3F3F3F"/>
                </a:solidFill>
                <a:latin typeface="Calibri"/>
                <a:ea typeface="Calibri"/>
                <a:cs typeface="Calibri"/>
                <a:sym typeface="Calibri"/>
              </a:defRPr>
            </a:lvl1pPr>
            <a:lvl2pPr marR="0" lvl="1"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R="0" lvl="2"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R="0" lvl="3"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R="0" lvl="4"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R="0" lvl="5"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R="0" lvl="6"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R="0" lvl="7"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R="0" lvl="8"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Tree>
    <p:extLst>
      <p:ext uri="{BB962C8B-B14F-4D97-AF65-F5344CB8AC3E}">
        <p14:creationId xmlns:p14="http://schemas.microsoft.com/office/powerpoint/2010/main" val="1377457944"/>
      </p:ext>
    </p:extLst>
  </p:cSld>
  <p:clrMapOvr>
    <a:masterClrMapping/>
  </p:clrMapOvr>
</p:sldLayout>
</file>

<file path=ppt/slideLayouts/slideLayout298.xml><?xml version="1.0" encoding="utf-8"?>
<p:sldLayout xmlns:a="http://schemas.openxmlformats.org/drawingml/2006/main" xmlns:r="http://schemas.openxmlformats.org/officeDocument/2006/relationships" xmlns:p="http://schemas.openxmlformats.org/presentationml/2006/main" matchingName="Title and Content">
  <p:cSld name="Title and Content">
    <p:spTree>
      <p:nvGrpSpPr>
        <p:cNvPr id="1" name="Shape 195"/>
        <p:cNvGrpSpPr/>
        <p:nvPr/>
      </p:nvGrpSpPr>
      <p:grpSpPr>
        <a:xfrm>
          <a:off x="0" y="0"/>
          <a:ext cx="0" cy="0"/>
          <a:chOff x="0" y="0"/>
          <a:chExt cx="0" cy="0"/>
        </a:xfrm>
      </p:grpSpPr>
      <p:sp>
        <p:nvSpPr>
          <p:cNvPr id="196" name="Google Shape;196;p14"/>
          <p:cNvSpPr txBox="1">
            <a:spLocks noGrp="1"/>
          </p:cNvSpPr>
          <p:nvPr>
            <p:ph type="body" idx="1"/>
          </p:nvPr>
        </p:nvSpPr>
        <p:spPr>
          <a:xfrm>
            <a:off x="432000" y="1152000"/>
            <a:ext cx="11340000" cy="4680000"/>
          </a:xfrm>
          <a:prstGeom prst="rect">
            <a:avLst/>
          </a:prstGeom>
          <a:noFill/>
          <a:ln>
            <a:noFill/>
          </a:ln>
        </p:spPr>
        <p:txBody>
          <a:bodyPr spcFirstLastPara="1" wrap="square" lIns="0" tIns="0" rIns="0" bIns="0" anchor="t" anchorCtr="0"/>
          <a:lstStyle>
            <a:lvl1pPr marL="457200" marR="0" lvl="0" indent="-342900" algn="l" rtl="0">
              <a:lnSpc>
                <a:spcPct val="90000"/>
              </a:lnSpc>
              <a:spcBef>
                <a:spcPts val="1000"/>
              </a:spcBef>
              <a:spcAft>
                <a:spcPts val="0"/>
              </a:spcAft>
              <a:buClr>
                <a:srgbClr val="3F3F3F"/>
              </a:buClr>
              <a:buSzPts val="1800"/>
              <a:buFont typeface="Arial"/>
              <a:buChar char="•"/>
              <a:defRPr sz="18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97" name="Google Shape;197;p14"/>
          <p:cNvSpPr txBox="1">
            <a:spLocks noGrp="1"/>
          </p:cNvSpPr>
          <p:nvPr>
            <p:ph type="title"/>
          </p:nvPr>
        </p:nvSpPr>
        <p:spPr>
          <a:xfrm>
            <a:off x="432000" y="432000"/>
            <a:ext cx="11340000" cy="432000"/>
          </a:xfrm>
          <a:prstGeom prst="rect">
            <a:avLst/>
          </a:prstGeom>
          <a:noFill/>
          <a:ln>
            <a:noFill/>
          </a:ln>
        </p:spPr>
        <p:txBody>
          <a:bodyPr spcFirstLastPara="1" wrap="square" lIns="0" tIns="0" rIns="0" bIns="0" anchor="ctr" anchorCtr="0"/>
          <a:lstStyle>
            <a:lvl1pPr marR="0" lvl="0" algn="l" rtl="0">
              <a:lnSpc>
                <a:spcPct val="90000"/>
              </a:lnSpc>
              <a:spcBef>
                <a:spcPts val="0"/>
              </a:spcBef>
              <a:spcAft>
                <a:spcPts val="0"/>
              </a:spcAft>
              <a:buClr>
                <a:srgbClr val="3F3F3F"/>
              </a:buClr>
              <a:buSzPts val="4800"/>
              <a:buFont typeface="Economica"/>
              <a:buNone/>
              <a:defRPr sz="4800" b="0" i="0" u="none" strike="noStrike" cap="none">
                <a:solidFill>
                  <a:srgbClr val="3F3F3F"/>
                </a:solidFill>
                <a:latin typeface="Economica"/>
                <a:ea typeface="Economica"/>
                <a:cs typeface="Economica"/>
                <a:sym typeface="Economica"/>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endParaRPr/>
          </a:p>
        </p:txBody>
      </p:sp>
      <p:sp>
        <p:nvSpPr>
          <p:cNvPr id="198" name="Google Shape;198;p14"/>
          <p:cNvSpPr txBox="1">
            <a:spLocks noGrp="1"/>
          </p:cNvSpPr>
          <p:nvPr>
            <p:ph type="ftr" idx="11"/>
          </p:nvPr>
        </p:nvSpPr>
        <p:spPr>
          <a:xfrm>
            <a:off x="431999" y="6188628"/>
            <a:ext cx="8784941" cy="365125"/>
          </a:xfrm>
          <a:prstGeom prst="rect">
            <a:avLst/>
          </a:prstGeom>
          <a:noFill/>
          <a:ln>
            <a:noFill/>
          </a:ln>
        </p:spPr>
        <p:txBody>
          <a:bodyPr spcFirstLastPara="1" wrap="square" lIns="0" tIns="0" rIns="0" bIns="0" anchor="ctr" anchorCtr="0"/>
          <a:lstStyle>
            <a:lvl1pPr marR="0" lvl="0" algn="l" rtl="0">
              <a:spcBef>
                <a:spcPts val="0"/>
              </a:spcBef>
              <a:spcAft>
                <a:spcPts val="0"/>
              </a:spcAft>
              <a:buSzPts val="1400"/>
              <a:buNone/>
              <a:defRPr sz="1200" b="0" i="0" u="none" strike="noStrike" cap="none">
                <a:solidFill>
                  <a:srgbClr val="3F3F3F"/>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200" b="0" i="0" u="none" strike="noStrike" kern="0" cap="none" spc="0" normalizeH="0" baseline="0" noProof="0">
              <a:ln>
                <a:noFill/>
              </a:ln>
              <a:solidFill>
                <a:srgbClr val="3F3F3F"/>
              </a:solidFill>
              <a:effectLst/>
              <a:uLnTx/>
              <a:uFillTx/>
              <a:latin typeface="Calibri"/>
              <a:cs typeface="Calibri"/>
              <a:sym typeface="Calibri"/>
            </a:endParaRPr>
          </a:p>
        </p:txBody>
      </p:sp>
      <p:sp>
        <p:nvSpPr>
          <p:cNvPr id="199" name="Google Shape;199;p14"/>
          <p:cNvSpPr>
            <a:spLocks noGrp="1"/>
          </p:cNvSpPr>
          <p:nvPr>
            <p:ph type="sldNum" idx="12"/>
          </p:nvPr>
        </p:nvSpPr>
        <p:spPr>
          <a:xfrm>
            <a:off x="11496369" y="6155190"/>
            <a:ext cx="432000" cy="432000"/>
          </a:xfrm>
          <a:prstGeom prst="ellipse">
            <a:avLst/>
          </a:prstGeom>
          <a:noFill/>
          <a:ln w="9525" cap="flat" cmpd="sng">
            <a:solidFill>
              <a:schemeClr val="accent1"/>
            </a:solidFill>
            <a:prstDash val="solid"/>
            <a:round/>
            <a:headEnd type="none" w="sm" len="sm"/>
            <a:tailEnd type="none" w="sm" len="sm"/>
          </a:ln>
        </p:spPr>
        <p:txBody>
          <a:bodyPr spcFirstLastPara="1" wrap="square" lIns="0" tIns="0" rIns="0" bIns="0" anchor="ctr" anchorCtr="0">
            <a:noAutofit/>
          </a:bodyPr>
          <a:lstStyle>
            <a:lvl1pPr marL="0" marR="0" lvl="0" indent="0" algn="ctr" rtl="0">
              <a:spcBef>
                <a:spcPts val="0"/>
              </a:spcBef>
              <a:buNone/>
              <a:defRPr sz="1200" b="1" i="1" u="none" strike="noStrike" cap="none">
                <a:solidFill>
                  <a:srgbClr val="3F3F3F"/>
                </a:solidFill>
                <a:latin typeface="Rockwell"/>
                <a:ea typeface="Rockwell"/>
                <a:cs typeface="Rockwell"/>
                <a:sym typeface="Rockwell"/>
              </a:defRPr>
            </a:lvl1pPr>
            <a:lvl2pPr marL="0" marR="0" lvl="1" indent="0" algn="ctr" rtl="0">
              <a:spcBef>
                <a:spcPts val="0"/>
              </a:spcBef>
              <a:buNone/>
              <a:defRPr sz="1200" b="1" i="1" u="none" strike="noStrike" cap="none">
                <a:solidFill>
                  <a:srgbClr val="3F3F3F"/>
                </a:solidFill>
                <a:latin typeface="Rockwell"/>
                <a:ea typeface="Rockwell"/>
                <a:cs typeface="Rockwell"/>
                <a:sym typeface="Rockwell"/>
              </a:defRPr>
            </a:lvl2pPr>
            <a:lvl3pPr marL="0" marR="0" lvl="2" indent="0" algn="ctr" rtl="0">
              <a:spcBef>
                <a:spcPts val="0"/>
              </a:spcBef>
              <a:buNone/>
              <a:defRPr sz="1200" b="1" i="1" u="none" strike="noStrike" cap="none">
                <a:solidFill>
                  <a:srgbClr val="3F3F3F"/>
                </a:solidFill>
                <a:latin typeface="Rockwell"/>
                <a:ea typeface="Rockwell"/>
                <a:cs typeface="Rockwell"/>
                <a:sym typeface="Rockwell"/>
              </a:defRPr>
            </a:lvl3pPr>
            <a:lvl4pPr marL="0" marR="0" lvl="3" indent="0" algn="ctr" rtl="0">
              <a:spcBef>
                <a:spcPts val="0"/>
              </a:spcBef>
              <a:buNone/>
              <a:defRPr sz="1200" b="1" i="1" u="none" strike="noStrike" cap="none">
                <a:solidFill>
                  <a:srgbClr val="3F3F3F"/>
                </a:solidFill>
                <a:latin typeface="Rockwell"/>
                <a:ea typeface="Rockwell"/>
                <a:cs typeface="Rockwell"/>
                <a:sym typeface="Rockwell"/>
              </a:defRPr>
            </a:lvl4pPr>
            <a:lvl5pPr marL="0" marR="0" lvl="4" indent="0" algn="ctr" rtl="0">
              <a:spcBef>
                <a:spcPts val="0"/>
              </a:spcBef>
              <a:buNone/>
              <a:defRPr sz="1200" b="1" i="1" u="none" strike="noStrike" cap="none">
                <a:solidFill>
                  <a:srgbClr val="3F3F3F"/>
                </a:solidFill>
                <a:latin typeface="Rockwell"/>
                <a:ea typeface="Rockwell"/>
                <a:cs typeface="Rockwell"/>
                <a:sym typeface="Rockwell"/>
              </a:defRPr>
            </a:lvl5pPr>
            <a:lvl6pPr marL="0" marR="0" lvl="5" indent="0" algn="ctr" rtl="0">
              <a:spcBef>
                <a:spcPts val="0"/>
              </a:spcBef>
              <a:buNone/>
              <a:defRPr sz="1200" b="1" i="1" u="none" strike="noStrike" cap="none">
                <a:solidFill>
                  <a:srgbClr val="3F3F3F"/>
                </a:solidFill>
                <a:latin typeface="Rockwell"/>
                <a:ea typeface="Rockwell"/>
                <a:cs typeface="Rockwell"/>
                <a:sym typeface="Rockwell"/>
              </a:defRPr>
            </a:lvl6pPr>
            <a:lvl7pPr marL="0" marR="0" lvl="6" indent="0" algn="ctr" rtl="0">
              <a:spcBef>
                <a:spcPts val="0"/>
              </a:spcBef>
              <a:buNone/>
              <a:defRPr sz="1200" b="1" i="1" u="none" strike="noStrike" cap="none">
                <a:solidFill>
                  <a:srgbClr val="3F3F3F"/>
                </a:solidFill>
                <a:latin typeface="Rockwell"/>
                <a:ea typeface="Rockwell"/>
                <a:cs typeface="Rockwell"/>
                <a:sym typeface="Rockwell"/>
              </a:defRPr>
            </a:lvl7pPr>
            <a:lvl8pPr marL="0" marR="0" lvl="7" indent="0" algn="ctr" rtl="0">
              <a:spcBef>
                <a:spcPts val="0"/>
              </a:spcBef>
              <a:buNone/>
              <a:defRPr sz="1200" b="1" i="1" u="none" strike="noStrike" cap="none">
                <a:solidFill>
                  <a:srgbClr val="3F3F3F"/>
                </a:solidFill>
                <a:latin typeface="Rockwell"/>
                <a:ea typeface="Rockwell"/>
                <a:cs typeface="Rockwell"/>
                <a:sym typeface="Rockwell"/>
              </a:defRPr>
            </a:lvl8pPr>
            <a:lvl9pPr marL="0" marR="0" lvl="8" indent="0" algn="ctr" rtl="0">
              <a:spcBef>
                <a:spcPts val="0"/>
              </a:spcBef>
              <a:buNone/>
              <a:defRPr sz="1200" b="1" i="1" u="none" strike="noStrike" cap="none">
                <a:solidFill>
                  <a:srgbClr val="3F3F3F"/>
                </a:solidFill>
                <a:latin typeface="Rockwell"/>
                <a:ea typeface="Rockwell"/>
                <a:cs typeface="Rockwell"/>
                <a:sym typeface="Rockwell"/>
              </a:defRPr>
            </a:lvl9p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n-US" sz="1200" b="1" i="1" u="none" strike="noStrike" kern="0" cap="none" spc="0" normalizeH="0" baseline="0" noProof="0">
                <a:ln>
                  <a:noFill/>
                </a:ln>
                <a:solidFill>
                  <a:srgbClr val="3F3F3F"/>
                </a:solidFill>
                <a:effectLst/>
                <a:uLnTx/>
                <a:uFillTx/>
                <a:latin typeface="Rockwell"/>
                <a:sym typeface="Rockwell"/>
              </a:rPr>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t>‹#›</a:t>
            </a:fld>
            <a:endParaRPr kumimoji="0" sz="1200" b="1" i="1" u="none" strike="noStrike" kern="0" cap="none" spc="0" normalizeH="0" baseline="0" noProof="0">
              <a:ln>
                <a:noFill/>
              </a:ln>
              <a:solidFill>
                <a:srgbClr val="3F3F3F"/>
              </a:solidFill>
              <a:effectLst/>
              <a:uLnTx/>
              <a:uFillTx/>
              <a:latin typeface="Rockwell"/>
              <a:sym typeface="Rockwell"/>
            </a:endParaRPr>
          </a:p>
        </p:txBody>
      </p:sp>
      <p:sp>
        <p:nvSpPr>
          <p:cNvPr id="200" name="Google Shape;200;p14"/>
          <p:cNvSpPr/>
          <p:nvPr/>
        </p:nvSpPr>
        <p:spPr>
          <a:xfrm rot="-2339177">
            <a:off x="10216425" y="538864"/>
            <a:ext cx="467362" cy="344458"/>
          </a:xfrm>
          <a:custGeom>
            <a:avLst/>
            <a:gdLst/>
            <a:ahLst/>
            <a:cxnLst/>
            <a:rect l="l" t="t" r="r" b="b"/>
            <a:pathLst>
              <a:path w="692798" h="510610" extrusionOk="0">
                <a:moveTo>
                  <a:pt x="692798" y="224339"/>
                </a:moveTo>
                <a:lnTo>
                  <a:pt x="308036" y="510610"/>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01" name="Google Shape;201;p14"/>
          <p:cNvSpPr/>
          <p:nvPr/>
        </p:nvSpPr>
        <p:spPr>
          <a:xfrm rot="-1222373">
            <a:off x="10678141" y="849218"/>
            <a:ext cx="316887" cy="233554"/>
          </a:xfrm>
          <a:custGeom>
            <a:avLst/>
            <a:gdLst/>
            <a:ahLst/>
            <a:cxnLst/>
            <a:rect l="l" t="t" r="r" b="b"/>
            <a:pathLst>
              <a:path w="692798" h="510610" extrusionOk="0">
                <a:moveTo>
                  <a:pt x="692798" y="224339"/>
                </a:moveTo>
                <a:lnTo>
                  <a:pt x="308036" y="510610"/>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02" name="Google Shape;202;p14"/>
          <p:cNvSpPr/>
          <p:nvPr/>
        </p:nvSpPr>
        <p:spPr>
          <a:xfrm rot="-2339177">
            <a:off x="10717367" y="620572"/>
            <a:ext cx="250689" cy="184764"/>
          </a:xfrm>
          <a:custGeom>
            <a:avLst/>
            <a:gdLst/>
            <a:ahLst/>
            <a:cxnLst/>
            <a:rect l="l" t="t" r="r" b="b"/>
            <a:pathLst>
              <a:path w="692798" h="510610" extrusionOk="0">
                <a:moveTo>
                  <a:pt x="692798" y="224339"/>
                </a:moveTo>
                <a:lnTo>
                  <a:pt x="308036" y="510610"/>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03" name="Google Shape;203;p14"/>
          <p:cNvSpPr/>
          <p:nvPr/>
        </p:nvSpPr>
        <p:spPr>
          <a:xfrm rot="-1789612">
            <a:off x="11064926" y="781602"/>
            <a:ext cx="216995" cy="159931"/>
          </a:xfrm>
          <a:custGeom>
            <a:avLst/>
            <a:gdLst/>
            <a:ahLst/>
            <a:cxnLst/>
            <a:rect l="l" t="t" r="r" b="b"/>
            <a:pathLst>
              <a:path w="692798" h="510610" extrusionOk="0">
                <a:moveTo>
                  <a:pt x="692798" y="224339"/>
                </a:moveTo>
                <a:lnTo>
                  <a:pt x="308036" y="510610"/>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04" name="Google Shape;204;p14"/>
          <p:cNvSpPr/>
          <p:nvPr/>
        </p:nvSpPr>
        <p:spPr>
          <a:xfrm rot="-3322149">
            <a:off x="11152527" y="382052"/>
            <a:ext cx="216995" cy="159931"/>
          </a:xfrm>
          <a:custGeom>
            <a:avLst/>
            <a:gdLst/>
            <a:ahLst/>
            <a:cxnLst/>
            <a:rect l="l" t="t" r="r" b="b"/>
            <a:pathLst>
              <a:path w="692798" h="510610" extrusionOk="0">
                <a:moveTo>
                  <a:pt x="692798" y="224339"/>
                </a:moveTo>
                <a:lnTo>
                  <a:pt x="308036" y="510610"/>
                </a:lnTo>
                <a:lnTo>
                  <a:pt x="64876" y="168539"/>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05" name="Google Shape;205;p14"/>
          <p:cNvSpPr/>
          <p:nvPr/>
        </p:nvSpPr>
        <p:spPr>
          <a:xfrm rot="-838582">
            <a:off x="11545452" y="1030689"/>
            <a:ext cx="162256" cy="119587"/>
          </a:xfrm>
          <a:custGeom>
            <a:avLst/>
            <a:gdLst/>
            <a:ahLst/>
            <a:cxnLst/>
            <a:rect l="l" t="t" r="r" b="b"/>
            <a:pathLst>
              <a:path w="692798" h="510610" extrusionOk="0">
                <a:moveTo>
                  <a:pt x="692798" y="224339"/>
                </a:moveTo>
                <a:lnTo>
                  <a:pt x="308036" y="510610"/>
                </a:lnTo>
                <a:lnTo>
                  <a:pt x="64876" y="168539"/>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06" name="Google Shape;206;p14"/>
          <p:cNvSpPr/>
          <p:nvPr/>
        </p:nvSpPr>
        <p:spPr>
          <a:xfrm rot="-4284707">
            <a:off x="11756248" y="247552"/>
            <a:ext cx="216995" cy="159931"/>
          </a:xfrm>
          <a:custGeom>
            <a:avLst/>
            <a:gdLst/>
            <a:ahLst/>
            <a:cxnLst/>
            <a:rect l="l" t="t" r="r" b="b"/>
            <a:pathLst>
              <a:path w="692798" h="510610" extrusionOk="0">
                <a:moveTo>
                  <a:pt x="692798" y="224339"/>
                </a:moveTo>
                <a:lnTo>
                  <a:pt x="308036" y="510610"/>
                </a:lnTo>
                <a:lnTo>
                  <a:pt x="64876" y="168539"/>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07" name="Google Shape;207;p14"/>
          <p:cNvSpPr/>
          <p:nvPr/>
        </p:nvSpPr>
        <p:spPr>
          <a:xfrm rot="-1517764">
            <a:off x="11448108" y="631127"/>
            <a:ext cx="216995" cy="159931"/>
          </a:xfrm>
          <a:custGeom>
            <a:avLst/>
            <a:gdLst/>
            <a:ahLst/>
            <a:cxnLst/>
            <a:rect l="l" t="t" r="r" b="b"/>
            <a:pathLst>
              <a:path w="692798" h="510610" extrusionOk="0">
                <a:moveTo>
                  <a:pt x="692798" y="224339"/>
                </a:moveTo>
                <a:lnTo>
                  <a:pt x="308036" y="510610"/>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08" name="Google Shape;208;p14"/>
          <p:cNvSpPr/>
          <p:nvPr/>
        </p:nvSpPr>
        <p:spPr>
          <a:xfrm rot="-1720268">
            <a:off x="11668879" y="824433"/>
            <a:ext cx="216995" cy="159931"/>
          </a:xfrm>
          <a:custGeom>
            <a:avLst/>
            <a:gdLst/>
            <a:ahLst/>
            <a:cxnLst/>
            <a:rect l="l" t="t" r="r" b="b"/>
            <a:pathLst>
              <a:path w="692798" h="510610" extrusionOk="0">
                <a:moveTo>
                  <a:pt x="692798" y="224339"/>
                </a:moveTo>
                <a:lnTo>
                  <a:pt x="308036" y="510610"/>
                </a:lnTo>
                <a:lnTo>
                  <a:pt x="64876" y="168539"/>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09" name="Google Shape;209;p14"/>
          <p:cNvSpPr/>
          <p:nvPr/>
        </p:nvSpPr>
        <p:spPr>
          <a:xfrm rot="328041">
            <a:off x="10094502" y="901548"/>
            <a:ext cx="579699" cy="606799"/>
          </a:xfrm>
          <a:custGeom>
            <a:avLst/>
            <a:gdLst/>
            <a:ahLst/>
            <a:cxnLst/>
            <a:rect l="l" t="t" r="r" b="b"/>
            <a:pathLst>
              <a:path w="487806" h="510610" extrusionOk="0">
                <a:moveTo>
                  <a:pt x="487806" y="171848"/>
                </a:moveTo>
                <a:lnTo>
                  <a:pt x="308036" y="510610"/>
                </a:lnTo>
                <a:lnTo>
                  <a:pt x="0" y="0"/>
                </a:lnTo>
                <a:lnTo>
                  <a:pt x="487806" y="171848"/>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10" name="Google Shape;210;p14"/>
          <p:cNvSpPr/>
          <p:nvPr/>
        </p:nvSpPr>
        <p:spPr>
          <a:xfrm>
            <a:off x="10871770" y="1202556"/>
            <a:ext cx="316887" cy="233554"/>
          </a:xfrm>
          <a:custGeom>
            <a:avLst/>
            <a:gdLst/>
            <a:ahLst/>
            <a:cxnLst/>
            <a:rect l="l" t="t" r="r" b="b"/>
            <a:pathLst>
              <a:path w="692798" h="510610" extrusionOk="0">
                <a:moveTo>
                  <a:pt x="692798" y="224339"/>
                </a:moveTo>
                <a:lnTo>
                  <a:pt x="308036" y="510610"/>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11" name="Google Shape;211;p14"/>
          <p:cNvSpPr/>
          <p:nvPr/>
        </p:nvSpPr>
        <p:spPr>
          <a:xfrm rot="-838582">
            <a:off x="11512604" y="1484835"/>
            <a:ext cx="162256" cy="119587"/>
          </a:xfrm>
          <a:custGeom>
            <a:avLst/>
            <a:gdLst/>
            <a:ahLst/>
            <a:cxnLst/>
            <a:rect l="l" t="t" r="r" b="b"/>
            <a:pathLst>
              <a:path w="692798" h="510610" extrusionOk="0">
                <a:moveTo>
                  <a:pt x="692798" y="224339"/>
                </a:moveTo>
                <a:lnTo>
                  <a:pt x="308036" y="510610"/>
                </a:lnTo>
                <a:lnTo>
                  <a:pt x="64876" y="168539"/>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12" name="Google Shape;212;p14"/>
          <p:cNvSpPr/>
          <p:nvPr/>
        </p:nvSpPr>
        <p:spPr>
          <a:xfrm rot="1160487">
            <a:off x="10291662" y="1614015"/>
            <a:ext cx="316887" cy="233554"/>
          </a:xfrm>
          <a:custGeom>
            <a:avLst/>
            <a:gdLst/>
            <a:ahLst/>
            <a:cxnLst/>
            <a:rect l="l" t="t" r="r" b="b"/>
            <a:pathLst>
              <a:path w="692798" h="510610" extrusionOk="0">
                <a:moveTo>
                  <a:pt x="692798" y="224339"/>
                </a:moveTo>
                <a:lnTo>
                  <a:pt x="308036" y="510610"/>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13" name="Google Shape;213;p14"/>
          <p:cNvSpPr/>
          <p:nvPr/>
        </p:nvSpPr>
        <p:spPr>
          <a:xfrm rot="803026">
            <a:off x="11586107" y="2015428"/>
            <a:ext cx="162256" cy="119587"/>
          </a:xfrm>
          <a:custGeom>
            <a:avLst/>
            <a:gdLst/>
            <a:ahLst/>
            <a:cxnLst/>
            <a:rect l="l" t="t" r="r" b="b"/>
            <a:pathLst>
              <a:path w="692798" h="510610" extrusionOk="0">
                <a:moveTo>
                  <a:pt x="692798" y="224339"/>
                </a:moveTo>
                <a:lnTo>
                  <a:pt x="308036" y="510610"/>
                </a:lnTo>
                <a:lnTo>
                  <a:pt x="64876" y="168539"/>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Tree>
    <p:extLst>
      <p:ext uri="{BB962C8B-B14F-4D97-AF65-F5344CB8AC3E}">
        <p14:creationId xmlns:p14="http://schemas.microsoft.com/office/powerpoint/2010/main" val="3945154358"/>
      </p:ext>
    </p:extLst>
  </p:cSld>
  <p:clrMapOvr>
    <a:masterClrMapping/>
  </p:clrMapOvr>
</p:sldLayout>
</file>

<file path=ppt/slideLayouts/slideLayout299.xml><?xml version="1.0" encoding="utf-8"?>
<p:sldLayout xmlns:a="http://schemas.openxmlformats.org/drawingml/2006/main" xmlns:r="http://schemas.openxmlformats.org/officeDocument/2006/relationships" xmlns:p="http://schemas.openxmlformats.org/presentationml/2006/main" matchingName="Two Content">
  <p:cSld name="Two Content">
    <p:spTree>
      <p:nvGrpSpPr>
        <p:cNvPr id="1" name="Shape 214"/>
        <p:cNvGrpSpPr/>
        <p:nvPr/>
      </p:nvGrpSpPr>
      <p:grpSpPr>
        <a:xfrm>
          <a:off x="0" y="0"/>
          <a:ext cx="0" cy="0"/>
          <a:chOff x="0" y="0"/>
          <a:chExt cx="0" cy="0"/>
        </a:xfrm>
      </p:grpSpPr>
      <p:sp>
        <p:nvSpPr>
          <p:cNvPr id="215" name="Google Shape;215;p15"/>
          <p:cNvSpPr/>
          <p:nvPr/>
        </p:nvSpPr>
        <p:spPr>
          <a:xfrm rot="-2339177">
            <a:off x="10216425" y="538864"/>
            <a:ext cx="467362" cy="344458"/>
          </a:xfrm>
          <a:custGeom>
            <a:avLst/>
            <a:gdLst/>
            <a:ahLst/>
            <a:cxnLst/>
            <a:rect l="l" t="t" r="r" b="b"/>
            <a:pathLst>
              <a:path w="692798" h="510610" extrusionOk="0">
                <a:moveTo>
                  <a:pt x="692798" y="224339"/>
                </a:moveTo>
                <a:lnTo>
                  <a:pt x="308036" y="510610"/>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16" name="Google Shape;216;p15"/>
          <p:cNvSpPr/>
          <p:nvPr/>
        </p:nvSpPr>
        <p:spPr>
          <a:xfrm rot="-1222373">
            <a:off x="10678141" y="849218"/>
            <a:ext cx="316887" cy="233554"/>
          </a:xfrm>
          <a:custGeom>
            <a:avLst/>
            <a:gdLst/>
            <a:ahLst/>
            <a:cxnLst/>
            <a:rect l="l" t="t" r="r" b="b"/>
            <a:pathLst>
              <a:path w="692798" h="510610" extrusionOk="0">
                <a:moveTo>
                  <a:pt x="692798" y="224339"/>
                </a:moveTo>
                <a:lnTo>
                  <a:pt x="308036" y="510610"/>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17" name="Google Shape;217;p15"/>
          <p:cNvSpPr/>
          <p:nvPr/>
        </p:nvSpPr>
        <p:spPr>
          <a:xfrm rot="-2339177">
            <a:off x="10717367" y="620572"/>
            <a:ext cx="250689" cy="184764"/>
          </a:xfrm>
          <a:custGeom>
            <a:avLst/>
            <a:gdLst/>
            <a:ahLst/>
            <a:cxnLst/>
            <a:rect l="l" t="t" r="r" b="b"/>
            <a:pathLst>
              <a:path w="692798" h="510610" extrusionOk="0">
                <a:moveTo>
                  <a:pt x="692798" y="224339"/>
                </a:moveTo>
                <a:lnTo>
                  <a:pt x="308036" y="510610"/>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18" name="Google Shape;218;p15"/>
          <p:cNvSpPr/>
          <p:nvPr/>
        </p:nvSpPr>
        <p:spPr>
          <a:xfrm rot="-1789612">
            <a:off x="11064926" y="781602"/>
            <a:ext cx="216995" cy="159931"/>
          </a:xfrm>
          <a:custGeom>
            <a:avLst/>
            <a:gdLst/>
            <a:ahLst/>
            <a:cxnLst/>
            <a:rect l="l" t="t" r="r" b="b"/>
            <a:pathLst>
              <a:path w="692798" h="510610" extrusionOk="0">
                <a:moveTo>
                  <a:pt x="692798" y="224339"/>
                </a:moveTo>
                <a:lnTo>
                  <a:pt x="308036" y="510610"/>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19" name="Google Shape;219;p15"/>
          <p:cNvSpPr/>
          <p:nvPr/>
        </p:nvSpPr>
        <p:spPr>
          <a:xfrm rot="-3322149">
            <a:off x="11152527" y="382052"/>
            <a:ext cx="216995" cy="159931"/>
          </a:xfrm>
          <a:custGeom>
            <a:avLst/>
            <a:gdLst/>
            <a:ahLst/>
            <a:cxnLst/>
            <a:rect l="l" t="t" r="r" b="b"/>
            <a:pathLst>
              <a:path w="692798" h="510610" extrusionOk="0">
                <a:moveTo>
                  <a:pt x="692798" y="224339"/>
                </a:moveTo>
                <a:lnTo>
                  <a:pt x="308036" y="510610"/>
                </a:lnTo>
                <a:lnTo>
                  <a:pt x="64876" y="168539"/>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20" name="Google Shape;220;p15"/>
          <p:cNvSpPr/>
          <p:nvPr/>
        </p:nvSpPr>
        <p:spPr>
          <a:xfrm rot="-838582">
            <a:off x="11545452" y="1030689"/>
            <a:ext cx="162256" cy="119587"/>
          </a:xfrm>
          <a:custGeom>
            <a:avLst/>
            <a:gdLst/>
            <a:ahLst/>
            <a:cxnLst/>
            <a:rect l="l" t="t" r="r" b="b"/>
            <a:pathLst>
              <a:path w="692798" h="510610" extrusionOk="0">
                <a:moveTo>
                  <a:pt x="692798" y="224339"/>
                </a:moveTo>
                <a:lnTo>
                  <a:pt x="308036" y="510610"/>
                </a:lnTo>
                <a:lnTo>
                  <a:pt x="64876" y="168539"/>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21" name="Google Shape;221;p15"/>
          <p:cNvSpPr/>
          <p:nvPr/>
        </p:nvSpPr>
        <p:spPr>
          <a:xfrm rot="-4284707">
            <a:off x="11756248" y="247552"/>
            <a:ext cx="216995" cy="159931"/>
          </a:xfrm>
          <a:custGeom>
            <a:avLst/>
            <a:gdLst/>
            <a:ahLst/>
            <a:cxnLst/>
            <a:rect l="l" t="t" r="r" b="b"/>
            <a:pathLst>
              <a:path w="692798" h="510610" extrusionOk="0">
                <a:moveTo>
                  <a:pt x="692798" y="224339"/>
                </a:moveTo>
                <a:lnTo>
                  <a:pt x="308036" y="510610"/>
                </a:lnTo>
                <a:lnTo>
                  <a:pt x="64876" y="168539"/>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22" name="Google Shape;222;p15"/>
          <p:cNvSpPr/>
          <p:nvPr/>
        </p:nvSpPr>
        <p:spPr>
          <a:xfrm rot="-1517764">
            <a:off x="11448108" y="631127"/>
            <a:ext cx="216995" cy="159931"/>
          </a:xfrm>
          <a:custGeom>
            <a:avLst/>
            <a:gdLst/>
            <a:ahLst/>
            <a:cxnLst/>
            <a:rect l="l" t="t" r="r" b="b"/>
            <a:pathLst>
              <a:path w="692798" h="510610" extrusionOk="0">
                <a:moveTo>
                  <a:pt x="692798" y="224339"/>
                </a:moveTo>
                <a:lnTo>
                  <a:pt x="308036" y="510610"/>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23" name="Google Shape;223;p15"/>
          <p:cNvSpPr/>
          <p:nvPr/>
        </p:nvSpPr>
        <p:spPr>
          <a:xfrm rot="-1720268">
            <a:off x="11668879" y="824433"/>
            <a:ext cx="216995" cy="159931"/>
          </a:xfrm>
          <a:custGeom>
            <a:avLst/>
            <a:gdLst/>
            <a:ahLst/>
            <a:cxnLst/>
            <a:rect l="l" t="t" r="r" b="b"/>
            <a:pathLst>
              <a:path w="692798" h="510610" extrusionOk="0">
                <a:moveTo>
                  <a:pt x="692798" y="224339"/>
                </a:moveTo>
                <a:lnTo>
                  <a:pt x="308036" y="510610"/>
                </a:lnTo>
                <a:lnTo>
                  <a:pt x="64876" y="168539"/>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24" name="Google Shape;224;p15"/>
          <p:cNvSpPr/>
          <p:nvPr/>
        </p:nvSpPr>
        <p:spPr>
          <a:xfrm rot="328041">
            <a:off x="10094502" y="901548"/>
            <a:ext cx="579699" cy="606799"/>
          </a:xfrm>
          <a:custGeom>
            <a:avLst/>
            <a:gdLst/>
            <a:ahLst/>
            <a:cxnLst/>
            <a:rect l="l" t="t" r="r" b="b"/>
            <a:pathLst>
              <a:path w="487806" h="510610" extrusionOk="0">
                <a:moveTo>
                  <a:pt x="487806" y="171848"/>
                </a:moveTo>
                <a:lnTo>
                  <a:pt x="308036" y="510610"/>
                </a:lnTo>
                <a:lnTo>
                  <a:pt x="0" y="0"/>
                </a:lnTo>
                <a:lnTo>
                  <a:pt x="487806" y="171848"/>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25" name="Google Shape;225;p15"/>
          <p:cNvSpPr/>
          <p:nvPr/>
        </p:nvSpPr>
        <p:spPr>
          <a:xfrm>
            <a:off x="10871770" y="1202556"/>
            <a:ext cx="316887" cy="233554"/>
          </a:xfrm>
          <a:custGeom>
            <a:avLst/>
            <a:gdLst/>
            <a:ahLst/>
            <a:cxnLst/>
            <a:rect l="l" t="t" r="r" b="b"/>
            <a:pathLst>
              <a:path w="692798" h="510610" extrusionOk="0">
                <a:moveTo>
                  <a:pt x="692798" y="224339"/>
                </a:moveTo>
                <a:lnTo>
                  <a:pt x="308036" y="510610"/>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26" name="Google Shape;226;p15"/>
          <p:cNvSpPr/>
          <p:nvPr/>
        </p:nvSpPr>
        <p:spPr>
          <a:xfrm rot="-838582">
            <a:off x="11512604" y="1484835"/>
            <a:ext cx="162256" cy="119587"/>
          </a:xfrm>
          <a:custGeom>
            <a:avLst/>
            <a:gdLst/>
            <a:ahLst/>
            <a:cxnLst/>
            <a:rect l="l" t="t" r="r" b="b"/>
            <a:pathLst>
              <a:path w="692798" h="510610" extrusionOk="0">
                <a:moveTo>
                  <a:pt x="692798" y="224339"/>
                </a:moveTo>
                <a:lnTo>
                  <a:pt x="308036" y="510610"/>
                </a:lnTo>
                <a:lnTo>
                  <a:pt x="64876" y="168539"/>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27" name="Google Shape;227;p15"/>
          <p:cNvSpPr/>
          <p:nvPr/>
        </p:nvSpPr>
        <p:spPr>
          <a:xfrm rot="1160487">
            <a:off x="10291662" y="1614015"/>
            <a:ext cx="316887" cy="233554"/>
          </a:xfrm>
          <a:custGeom>
            <a:avLst/>
            <a:gdLst/>
            <a:ahLst/>
            <a:cxnLst/>
            <a:rect l="l" t="t" r="r" b="b"/>
            <a:pathLst>
              <a:path w="692798" h="510610" extrusionOk="0">
                <a:moveTo>
                  <a:pt x="692798" y="224339"/>
                </a:moveTo>
                <a:lnTo>
                  <a:pt x="308036" y="510610"/>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28" name="Google Shape;228;p15"/>
          <p:cNvSpPr/>
          <p:nvPr/>
        </p:nvSpPr>
        <p:spPr>
          <a:xfrm rot="803026">
            <a:off x="11586107" y="2015428"/>
            <a:ext cx="162256" cy="119587"/>
          </a:xfrm>
          <a:custGeom>
            <a:avLst/>
            <a:gdLst/>
            <a:ahLst/>
            <a:cxnLst/>
            <a:rect l="l" t="t" r="r" b="b"/>
            <a:pathLst>
              <a:path w="692798" h="510610" extrusionOk="0">
                <a:moveTo>
                  <a:pt x="692798" y="224339"/>
                </a:moveTo>
                <a:lnTo>
                  <a:pt x="308036" y="510610"/>
                </a:lnTo>
                <a:lnTo>
                  <a:pt x="64876" y="168539"/>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29" name="Google Shape;229;p15"/>
          <p:cNvSpPr txBox="1">
            <a:spLocks noGrp="1"/>
          </p:cNvSpPr>
          <p:nvPr>
            <p:ph type="title"/>
          </p:nvPr>
        </p:nvSpPr>
        <p:spPr>
          <a:xfrm>
            <a:off x="432000" y="432000"/>
            <a:ext cx="11340000" cy="432000"/>
          </a:xfrm>
          <a:prstGeom prst="rect">
            <a:avLst/>
          </a:prstGeom>
          <a:noFill/>
          <a:ln>
            <a:noFill/>
          </a:ln>
        </p:spPr>
        <p:txBody>
          <a:bodyPr spcFirstLastPara="1" wrap="square" lIns="0" tIns="0" rIns="0" bIns="0" anchor="ctr" anchorCtr="0"/>
          <a:lstStyle>
            <a:lvl1pPr marR="0" lvl="0" algn="l" rtl="0">
              <a:lnSpc>
                <a:spcPct val="90000"/>
              </a:lnSpc>
              <a:spcBef>
                <a:spcPts val="0"/>
              </a:spcBef>
              <a:spcAft>
                <a:spcPts val="0"/>
              </a:spcAft>
              <a:buClr>
                <a:srgbClr val="3F3F3F"/>
              </a:buClr>
              <a:buSzPts val="4800"/>
              <a:buFont typeface="Economica"/>
              <a:buNone/>
              <a:defRPr sz="4800" b="0" i="0" u="none" strike="noStrike" cap="none">
                <a:solidFill>
                  <a:srgbClr val="3F3F3F"/>
                </a:solidFill>
                <a:latin typeface="Economica"/>
                <a:ea typeface="Economica"/>
                <a:cs typeface="Economica"/>
                <a:sym typeface="Economica"/>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endParaRPr/>
          </a:p>
        </p:txBody>
      </p:sp>
      <p:sp>
        <p:nvSpPr>
          <p:cNvPr id="230" name="Google Shape;230;p15"/>
          <p:cNvSpPr txBox="1">
            <a:spLocks noGrp="1"/>
          </p:cNvSpPr>
          <p:nvPr>
            <p:ph type="body" idx="1"/>
          </p:nvPr>
        </p:nvSpPr>
        <p:spPr>
          <a:xfrm>
            <a:off x="432000" y="1152000"/>
            <a:ext cx="5472000" cy="5040000"/>
          </a:xfrm>
          <a:prstGeom prst="rect">
            <a:avLst/>
          </a:prstGeom>
          <a:noFill/>
          <a:ln>
            <a:noFill/>
          </a:ln>
        </p:spPr>
        <p:txBody>
          <a:bodyPr spcFirstLastPara="1" wrap="square" lIns="0" tIns="0" rIns="0" bIns="0" anchor="t" anchorCtr="0"/>
          <a:lstStyle>
            <a:lvl1pPr marL="457200" marR="0" lvl="0" indent="-342900" algn="l" rtl="0">
              <a:lnSpc>
                <a:spcPct val="90000"/>
              </a:lnSpc>
              <a:spcBef>
                <a:spcPts val="1000"/>
              </a:spcBef>
              <a:spcAft>
                <a:spcPts val="0"/>
              </a:spcAft>
              <a:buClr>
                <a:srgbClr val="3F3F3F"/>
              </a:buClr>
              <a:buSzPts val="1800"/>
              <a:buFont typeface="Arial"/>
              <a:buChar char="•"/>
              <a:defRPr sz="18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231" name="Google Shape;231;p15"/>
          <p:cNvSpPr txBox="1">
            <a:spLocks noGrp="1"/>
          </p:cNvSpPr>
          <p:nvPr>
            <p:ph type="ftr" idx="11"/>
          </p:nvPr>
        </p:nvSpPr>
        <p:spPr>
          <a:xfrm>
            <a:off x="431999" y="6188628"/>
            <a:ext cx="8784941" cy="365125"/>
          </a:xfrm>
          <a:prstGeom prst="rect">
            <a:avLst/>
          </a:prstGeom>
          <a:noFill/>
          <a:ln>
            <a:noFill/>
          </a:ln>
        </p:spPr>
        <p:txBody>
          <a:bodyPr spcFirstLastPara="1" wrap="square" lIns="0" tIns="0" rIns="0" bIns="0" anchor="ctr" anchorCtr="0"/>
          <a:lstStyle>
            <a:lvl1pPr marR="0" lvl="0" algn="l" rtl="0">
              <a:spcBef>
                <a:spcPts val="0"/>
              </a:spcBef>
              <a:spcAft>
                <a:spcPts val="0"/>
              </a:spcAft>
              <a:buSzPts val="1400"/>
              <a:buNone/>
              <a:defRPr sz="1200" b="0" i="0" u="none" strike="noStrike" cap="none">
                <a:solidFill>
                  <a:srgbClr val="3F3F3F"/>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200" b="0" i="0" u="none" strike="noStrike" kern="0" cap="none" spc="0" normalizeH="0" baseline="0" noProof="0">
              <a:ln>
                <a:noFill/>
              </a:ln>
              <a:solidFill>
                <a:srgbClr val="3F3F3F"/>
              </a:solidFill>
              <a:effectLst/>
              <a:uLnTx/>
              <a:uFillTx/>
              <a:latin typeface="Calibri"/>
              <a:cs typeface="Calibri"/>
              <a:sym typeface="Calibri"/>
            </a:endParaRPr>
          </a:p>
        </p:txBody>
      </p:sp>
      <p:sp>
        <p:nvSpPr>
          <p:cNvPr id="232" name="Google Shape;232;p15"/>
          <p:cNvSpPr>
            <a:spLocks noGrp="1"/>
          </p:cNvSpPr>
          <p:nvPr>
            <p:ph type="sldNum" idx="12"/>
          </p:nvPr>
        </p:nvSpPr>
        <p:spPr>
          <a:xfrm>
            <a:off x="11496369" y="6155190"/>
            <a:ext cx="432000" cy="432000"/>
          </a:xfrm>
          <a:prstGeom prst="ellipse">
            <a:avLst/>
          </a:prstGeom>
          <a:noFill/>
          <a:ln w="9525" cap="flat" cmpd="sng">
            <a:solidFill>
              <a:schemeClr val="accent1"/>
            </a:solidFill>
            <a:prstDash val="solid"/>
            <a:round/>
            <a:headEnd type="none" w="sm" len="sm"/>
            <a:tailEnd type="none" w="sm" len="sm"/>
          </a:ln>
        </p:spPr>
        <p:txBody>
          <a:bodyPr spcFirstLastPara="1" wrap="square" lIns="0" tIns="0" rIns="0" bIns="0" anchor="ctr" anchorCtr="0">
            <a:noAutofit/>
          </a:bodyPr>
          <a:lstStyle>
            <a:lvl1pPr marL="0" marR="0" lvl="0" indent="0" algn="ctr" rtl="0">
              <a:spcBef>
                <a:spcPts val="0"/>
              </a:spcBef>
              <a:buNone/>
              <a:defRPr sz="1200" b="1" i="1" u="none" strike="noStrike" cap="none">
                <a:solidFill>
                  <a:srgbClr val="3F3F3F"/>
                </a:solidFill>
                <a:latin typeface="Rockwell"/>
                <a:ea typeface="Rockwell"/>
                <a:cs typeface="Rockwell"/>
                <a:sym typeface="Rockwell"/>
              </a:defRPr>
            </a:lvl1pPr>
            <a:lvl2pPr marL="0" marR="0" lvl="1" indent="0" algn="ctr" rtl="0">
              <a:spcBef>
                <a:spcPts val="0"/>
              </a:spcBef>
              <a:buNone/>
              <a:defRPr sz="1200" b="1" i="1" u="none" strike="noStrike" cap="none">
                <a:solidFill>
                  <a:srgbClr val="3F3F3F"/>
                </a:solidFill>
                <a:latin typeface="Rockwell"/>
                <a:ea typeface="Rockwell"/>
                <a:cs typeface="Rockwell"/>
                <a:sym typeface="Rockwell"/>
              </a:defRPr>
            </a:lvl2pPr>
            <a:lvl3pPr marL="0" marR="0" lvl="2" indent="0" algn="ctr" rtl="0">
              <a:spcBef>
                <a:spcPts val="0"/>
              </a:spcBef>
              <a:buNone/>
              <a:defRPr sz="1200" b="1" i="1" u="none" strike="noStrike" cap="none">
                <a:solidFill>
                  <a:srgbClr val="3F3F3F"/>
                </a:solidFill>
                <a:latin typeface="Rockwell"/>
                <a:ea typeface="Rockwell"/>
                <a:cs typeface="Rockwell"/>
                <a:sym typeface="Rockwell"/>
              </a:defRPr>
            </a:lvl3pPr>
            <a:lvl4pPr marL="0" marR="0" lvl="3" indent="0" algn="ctr" rtl="0">
              <a:spcBef>
                <a:spcPts val="0"/>
              </a:spcBef>
              <a:buNone/>
              <a:defRPr sz="1200" b="1" i="1" u="none" strike="noStrike" cap="none">
                <a:solidFill>
                  <a:srgbClr val="3F3F3F"/>
                </a:solidFill>
                <a:latin typeface="Rockwell"/>
                <a:ea typeface="Rockwell"/>
                <a:cs typeface="Rockwell"/>
                <a:sym typeface="Rockwell"/>
              </a:defRPr>
            </a:lvl4pPr>
            <a:lvl5pPr marL="0" marR="0" lvl="4" indent="0" algn="ctr" rtl="0">
              <a:spcBef>
                <a:spcPts val="0"/>
              </a:spcBef>
              <a:buNone/>
              <a:defRPr sz="1200" b="1" i="1" u="none" strike="noStrike" cap="none">
                <a:solidFill>
                  <a:srgbClr val="3F3F3F"/>
                </a:solidFill>
                <a:latin typeface="Rockwell"/>
                <a:ea typeface="Rockwell"/>
                <a:cs typeface="Rockwell"/>
                <a:sym typeface="Rockwell"/>
              </a:defRPr>
            </a:lvl5pPr>
            <a:lvl6pPr marL="0" marR="0" lvl="5" indent="0" algn="ctr" rtl="0">
              <a:spcBef>
                <a:spcPts val="0"/>
              </a:spcBef>
              <a:buNone/>
              <a:defRPr sz="1200" b="1" i="1" u="none" strike="noStrike" cap="none">
                <a:solidFill>
                  <a:srgbClr val="3F3F3F"/>
                </a:solidFill>
                <a:latin typeface="Rockwell"/>
                <a:ea typeface="Rockwell"/>
                <a:cs typeface="Rockwell"/>
                <a:sym typeface="Rockwell"/>
              </a:defRPr>
            </a:lvl6pPr>
            <a:lvl7pPr marL="0" marR="0" lvl="6" indent="0" algn="ctr" rtl="0">
              <a:spcBef>
                <a:spcPts val="0"/>
              </a:spcBef>
              <a:buNone/>
              <a:defRPr sz="1200" b="1" i="1" u="none" strike="noStrike" cap="none">
                <a:solidFill>
                  <a:srgbClr val="3F3F3F"/>
                </a:solidFill>
                <a:latin typeface="Rockwell"/>
                <a:ea typeface="Rockwell"/>
                <a:cs typeface="Rockwell"/>
                <a:sym typeface="Rockwell"/>
              </a:defRPr>
            </a:lvl7pPr>
            <a:lvl8pPr marL="0" marR="0" lvl="7" indent="0" algn="ctr" rtl="0">
              <a:spcBef>
                <a:spcPts val="0"/>
              </a:spcBef>
              <a:buNone/>
              <a:defRPr sz="1200" b="1" i="1" u="none" strike="noStrike" cap="none">
                <a:solidFill>
                  <a:srgbClr val="3F3F3F"/>
                </a:solidFill>
                <a:latin typeface="Rockwell"/>
                <a:ea typeface="Rockwell"/>
                <a:cs typeface="Rockwell"/>
                <a:sym typeface="Rockwell"/>
              </a:defRPr>
            </a:lvl8pPr>
            <a:lvl9pPr marL="0" marR="0" lvl="8" indent="0" algn="ctr" rtl="0">
              <a:spcBef>
                <a:spcPts val="0"/>
              </a:spcBef>
              <a:buNone/>
              <a:defRPr sz="1200" b="1" i="1" u="none" strike="noStrike" cap="none">
                <a:solidFill>
                  <a:srgbClr val="3F3F3F"/>
                </a:solidFill>
                <a:latin typeface="Rockwell"/>
                <a:ea typeface="Rockwell"/>
                <a:cs typeface="Rockwell"/>
                <a:sym typeface="Rockwell"/>
              </a:defRPr>
            </a:lvl9p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n-US" sz="1200" b="1" i="1" u="none" strike="noStrike" kern="0" cap="none" spc="0" normalizeH="0" baseline="0" noProof="0">
                <a:ln>
                  <a:noFill/>
                </a:ln>
                <a:solidFill>
                  <a:srgbClr val="3F3F3F"/>
                </a:solidFill>
                <a:effectLst/>
                <a:uLnTx/>
                <a:uFillTx/>
                <a:latin typeface="Rockwell"/>
                <a:sym typeface="Rockwell"/>
              </a:rPr>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t>‹#›</a:t>
            </a:fld>
            <a:endParaRPr kumimoji="0" sz="1200" b="1" i="1" u="none" strike="noStrike" kern="0" cap="none" spc="0" normalizeH="0" baseline="0" noProof="0">
              <a:ln>
                <a:noFill/>
              </a:ln>
              <a:solidFill>
                <a:srgbClr val="3F3F3F"/>
              </a:solidFill>
              <a:effectLst/>
              <a:uLnTx/>
              <a:uFillTx/>
              <a:latin typeface="Rockwell"/>
              <a:sym typeface="Rockwell"/>
            </a:endParaRPr>
          </a:p>
        </p:txBody>
      </p:sp>
      <p:sp>
        <p:nvSpPr>
          <p:cNvPr id="233" name="Google Shape;233;p15"/>
          <p:cNvSpPr txBox="1">
            <a:spLocks noGrp="1"/>
          </p:cNvSpPr>
          <p:nvPr>
            <p:ph type="body" idx="2"/>
          </p:nvPr>
        </p:nvSpPr>
        <p:spPr>
          <a:xfrm>
            <a:off x="6300384" y="1140847"/>
            <a:ext cx="5471616" cy="5036116"/>
          </a:xfrm>
          <a:prstGeom prst="rect">
            <a:avLst/>
          </a:prstGeom>
          <a:noFill/>
          <a:ln>
            <a:noFill/>
          </a:ln>
        </p:spPr>
        <p:txBody>
          <a:bodyPr spcFirstLastPara="1" wrap="square" lIns="0" tIns="0" rIns="0" bIns="0" anchor="t" anchorCtr="0"/>
          <a:lstStyle>
            <a:lvl1pPr marL="457200" marR="0" lvl="0" indent="-342900" algn="l" rtl="0">
              <a:lnSpc>
                <a:spcPct val="90000"/>
              </a:lnSpc>
              <a:spcBef>
                <a:spcPts val="1000"/>
              </a:spcBef>
              <a:spcAft>
                <a:spcPts val="0"/>
              </a:spcAft>
              <a:buClr>
                <a:srgbClr val="3F3F3F"/>
              </a:buClr>
              <a:buSzPts val="1800"/>
              <a:buFont typeface="Arial"/>
              <a:buChar char="•"/>
              <a:defRPr sz="18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Tree>
    <p:extLst>
      <p:ext uri="{BB962C8B-B14F-4D97-AF65-F5344CB8AC3E}">
        <p14:creationId xmlns:p14="http://schemas.microsoft.com/office/powerpoint/2010/main" val="195392061"/>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showMasterSp="0" type="secHead" preserve="1">
  <p:cSld name="Section Header">
    <p:bg>
      <p:bgRef idx="1001">
        <a:schemeClr val="bg1"/>
      </p:bgRef>
    </p:bg>
    <p:spTree>
      <p:nvGrpSpPr>
        <p:cNvPr id="1" name=""/>
        <p:cNvGrpSpPr/>
        <p:nvPr/>
      </p:nvGrpSpPr>
      <p:grpSpPr>
        <a:xfrm>
          <a:off x="0" y="0"/>
          <a:ext cx="0" cy="0"/>
          <a:chOff x="0" y="0"/>
          <a:chExt cx="0" cy="0"/>
        </a:xfrm>
      </p:grpSpPr>
      <p:sp>
        <p:nvSpPr>
          <p:cNvPr id="7" name="Rectangle 6"/>
          <p:cNvSpPr/>
          <p:nvPr/>
        </p:nvSpPr>
        <p:spPr>
          <a:xfrm>
            <a:off x="-6843" y="2059012"/>
            <a:ext cx="12195668" cy="18288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 name="Title 1"/>
          <p:cNvSpPr>
            <a:spLocks noGrp="1"/>
          </p:cNvSpPr>
          <p:nvPr>
            <p:ph type="title"/>
          </p:nvPr>
        </p:nvSpPr>
        <p:spPr>
          <a:xfrm>
            <a:off x="833191" y="2208879"/>
            <a:ext cx="10515600" cy="1676400"/>
          </a:xfrm>
        </p:spPr>
        <p:txBody>
          <a:bodyPr anchor="ctr">
            <a:noAutofit/>
          </a:bodyPr>
          <a:lstStyle>
            <a:lvl1pPr algn="ctr">
              <a:lnSpc>
                <a:spcPct val="80000"/>
              </a:lnSpc>
              <a:defRPr sz="6000" b="0" spc="150" baseline="0">
                <a:solidFill>
                  <a:schemeClr val="bg1"/>
                </a:solidFill>
              </a:defRPr>
            </a:lvl1pPr>
          </a:lstStyle>
          <a:p>
            <a:r>
              <a:rPr lang="en-US" smtClean="0"/>
              <a:t>Click to edit Master title style</a:t>
            </a:r>
            <a:endParaRPr lang="en-US" dirty="0"/>
          </a:p>
        </p:txBody>
      </p:sp>
      <p:sp>
        <p:nvSpPr>
          <p:cNvPr id="3" name="Text Placeholder 2"/>
          <p:cNvSpPr>
            <a:spLocks noGrp="1"/>
          </p:cNvSpPr>
          <p:nvPr>
            <p:ph type="body" idx="1"/>
          </p:nvPr>
        </p:nvSpPr>
        <p:spPr>
          <a:xfrm>
            <a:off x="833191" y="4010334"/>
            <a:ext cx="10515600" cy="1174639"/>
          </a:xfrm>
        </p:spPr>
        <p:txBody>
          <a:bodyPr anchor="t">
            <a:normAutofit/>
          </a:bodyPr>
          <a:lstStyle>
            <a:lvl1pPr marL="0" indent="0" algn="ctr">
              <a:buNone/>
              <a:defRPr sz="2000">
                <a:solidFill>
                  <a:schemeClr val="tx2"/>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smtClean="0"/>
              <a:t>Edit Master text styles</a:t>
            </a:r>
          </a:p>
        </p:txBody>
      </p:sp>
      <p:sp>
        <p:nvSpPr>
          <p:cNvPr id="4" name="Date Placeholder 3"/>
          <p:cNvSpPr>
            <a:spLocks noGrp="1"/>
          </p:cNvSpPr>
          <p:nvPr>
            <p:ph type="dt" sz="half" idx="10"/>
          </p:nvPr>
        </p:nvSpPr>
        <p:spPr/>
        <p:txBody>
          <a:bodyPr/>
          <a:lstStyle>
            <a:lvl1pPr>
              <a:defRPr>
                <a:solidFill>
                  <a:schemeClr val="tx2"/>
                </a:solidFill>
              </a:defRPr>
            </a:lvl1pPr>
          </a:lstStyle>
          <a:p>
            <a:fld id="{317FC090-DA06-46C3-A6D7-5820AF273E5F}" type="datetimeFigureOut">
              <a:rPr lang="en-US" smtClean="0"/>
              <a:t>2/12/2019</a:t>
            </a:fld>
            <a:endParaRPr lang="en-US"/>
          </a:p>
        </p:txBody>
      </p:sp>
      <p:sp>
        <p:nvSpPr>
          <p:cNvPr id="5" name="Footer Placeholder 4"/>
          <p:cNvSpPr>
            <a:spLocks noGrp="1"/>
          </p:cNvSpPr>
          <p:nvPr>
            <p:ph type="ftr" sz="quarter" idx="11"/>
          </p:nvPr>
        </p:nvSpPr>
        <p:spPr/>
        <p:txBody>
          <a:bodyPr/>
          <a:lstStyle>
            <a:lvl1pPr>
              <a:defRPr>
                <a:solidFill>
                  <a:schemeClr val="tx2"/>
                </a:solidFill>
              </a:defRPr>
            </a:lvl1pPr>
          </a:lstStyle>
          <a:p>
            <a:endParaRPr lang="en-US"/>
          </a:p>
        </p:txBody>
      </p:sp>
      <p:sp>
        <p:nvSpPr>
          <p:cNvPr id="6" name="Slide Number Placeholder 5"/>
          <p:cNvSpPr>
            <a:spLocks noGrp="1"/>
          </p:cNvSpPr>
          <p:nvPr>
            <p:ph type="sldNum" sz="quarter" idx="12"/>
          </p:nvPr>
        </p:nvSpPr>
        <p:spPr/>
        <p:txBody>
          <a:bodyPr/>
          <a:lstStyle>
            <a:lvl1pPr>
              <a:defRPr>
                <a:solidFill>
                  <a:schemeClr val="tx2"/>
                </a:solidFill>
              </a:defRPr>
            </a:lvl1pPr>
          </a:lstStyle>
          <a:p>
            <a:fld id="{4210A1D8-FDAE-42FE-ABF2-2F2379ABFE21}" type="slidenum">
              <a:rPr lang="en-US" smtClean="0"/>
              <a:t>‹#›</a:t>
            </a:fld>
            <a:endParaRPr lang="en-US"/>
          </a:p>
        </p:txBody>
      </p:sp>
    </p:spTree>
    <p:extLst>
      <p:ext uri="{BB962C8B-B14F-4D97-AF65-F5344CB8AC3E}">
        <p14:creationId xmlns:p14="http://schemas.microsoft.com/office/powerpoint/2010/main" val="1438033252"/>
      </p:ext>
    </p:extLst>
  </p:cSld>
  <p:clrMapOvr>
    <a:overrideClrMapping bg1="lt1" tx1="dk1" bg2="lt2" tx2="dk2" accent1="accent1" accent2="accent2" accent3="accent3" accent4="accent4" accent5="accent5" accent6="accent6" hlink="hlink" folHlink="folHlink"/>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userDrawn="1">
  <p:cSld name="3_Title and Content">
    <p:spTree>
      <p:nvGrpSpPr>
        <p:cNvPr id="1" name=""/>
        <p:cNvGrpSpPr/>
        <p:nvPr/>
      </p:nvGrpSpPr>
      <p:grpSpPr>
        <a:xfrm>
          <a:off x="0" y="0"/>
          <a:ext cx="0" cy="0"/>
          <a:chOff x="0" y="0"/>
          <a:chExt cx="0" cy="0"/>
        </a:xfrm>
      </p:grpSpPr>
      <p:pic>
        <p:nvPicPr>
          <p:cNvPr id="11" name="Picture 10"/>
          <p:cNvPicPr>
            <a:picLocks noChangeAspect="1"/>
          </p:cNvPicPr>
          <p:nvPr userDrawn="1"/>
        </p:nvPicPr>
        <p:blipFill rotWithShape="1">
          <a:blip r:embed="rId2" cstate="print">
            <a:extLst>
              <a:ext uri="{28A0092B-C50C-407E-A947-70E740481C1C}">
                <a14:useLocalDpi xmlns:a14="http://schemas.microsoft.com/office/drawing/2010/main" val="0"/>
              </a:ext>
            </a:extLst>
          </a:blip>
          <a:srcRect l="89307" b="34191"/>
          <a:stretch/>
        </p:blipFill>
        <p:spPr>
          <a:xfrm>
            <a:off x="10883898" y="2"/>
            <a:ext cx="1308103" cy="990599"/>
          </a:xfrm>
          <a:prstGeom prst="rect">
            <a:avLst/>
          </a:prstGeom>
        </p:spPr>
      </p:pic>
      <p:sp>
        <p:nvSpPr>
          <p:cNvPr id="16" name="Slide Number Placeholder 5"/>
          <p:cNvSpPr>
            <a:spLocks noGrp="1"/>
          </p:cNvSpPr>
          <p:nvPr>
            <p:ph type="sldNum" sz="quarter" idx="4"/>
          </p:nvPr>
        </p:nvSpPr>
        <p:spPr>
          <a:xfrm>
            <a:off x="8737600" y="6356351"/>
            <a:ext cx="2844800" cy="365125"/>
          </a:xfrm>
          <a:prstGeom prst="rect">
            <a:avLst/>
          </a:prstGeom>
        </p:spPr>
        <p:txBody>
          <a:bodyPr vert="horz" lIns="91440" tIns="45720" rIns="91440" bIns="45720" rtlCol="0" anchor="ctr"/>
          <a:lstStyle>
            <a:lvl1pPr algn="r">
              <a:defRPr sz="1000">
                <a:solidFill>
                  <a:schemeClr val="tx1">
                    <a:tint val="75000"/>
                  </a:schemeClr>
                </a:solidFill>
                <a:latin typeface="Arial" panose="020B0604020202020204" pitchFamily="34" charset="0"/>
                <a:cs typeface="Arial" panose="020B0604020202020204" pitchFamily="34" charset="0"/>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85D077CA-B776-4849-A2D2-09A5D2031113}" type="slidenum">
              <a:rPr kumimoji="0" lang="en-US" sz="10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Arial" panose="020B0604020202020204" pitchFamily="34" charset="0"/>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000" b="0" i="0" u="none" strike="noStrike" kern="1200" cap="none" spc="0" normalizeH="0" baseline="0" noProof="0" dirty="0">
              <a:ln>
                <a:noFill/>
              </a:ln>
              <a:solidFill>
                <a:prstClr val="black">
                  <a:tint val="75000"/>
                </a:prstClr>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3625135611"/>
      </p:ext>
    </p:extLst>
  </p:cSld>
  <p:clrMapOvr>
    <a:masterClrMapping/>
  </p:clrMapOvr>
  <p:timing>
    <p:tnLst>
      <p:par>
        <p:cTn id="1" dur="indefinite" restart="never" nodeType="tmRoot"/>
      </p:par>
    </p:tnLst>
  </p:timing>
</p:sldLayout>
</file>

<file path=ppt/slideLayouts/slideLayout300.xml><?xml version="1.0" encoding="utf-8"?>
<p:sldLayout xmlns:a="http://schemas.openxmlformats.org/drawingml/2006/main" xmlns:r="http://schemas.openxmlformats.org/officeDocument/2006/relationships" xmlns:p="http://schemas.openxmlformats.org/presentationml/2006/main" matchingName="3 Column">
  <p:cSld name="3 Column">
    <p:spTree>
      <p:nvGrpSpPr>
        <p:cNvPr id="1" name="Shape 234"/>
        <p:cNvGrpSpPr/>
        <p:nvPr/>
      </p:nvGrpSpPr>
      <p:grpSpPr>
        <a:xfrm>
          <a:off x="0" y="0"/>
          <a:ext cx="0" cy="0"/>
          <a:chOff x="0" y="0"/>
          <a:chExt cx="0" cy="0"/>
        </a:xfrm>
      </p:grpSpPr>
      <p:sp>
        <p:nvSpPr>
          <p:cNvPr id="235" name="Google Shape;235;p16"/>
          <p:cNvSpPr/>
          <p:nvPr/>
        </p:nvSpPr>
        <p:spPr>
          <a:xfrm rot="-2339177">
            <a:off x="10216425" y="538864"/>
            <a:ext cx="467362" cy="344458"/>
          </a:xfrm>
          <a:custGeom>
            <a:avLst/>
            <a:gdLst/>
            <a:ahLst/>
            <a:cxnLst/>
            <a:rect l="l" t="t" r="r" b="b"/>
            <a:pathLst>
              <a:path w="692798" h="510610" extrusionOk="0">
                <a:moveTo>
                  <a:pt x="692798" y="224339"/>
                </a:moveTo>
                <a:lnTo>
                  <a:pt x="308036" y="510610"/>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36" name="Google Shape;236;p16"/>
          <p:cNvSpPr/>
          <p:nvPr/>
        </p:nvSpPr>
        <p:spPr>
          <a:xfrm rot="-1222373">
            <a:off x="10678141" y="849218"/>
            <a:ext cx="316887" cy="233554"/>
          </a:xfrm>
          <a:custGeom>
            <a:avLst/>
            <a:gdLst/>
            <a:ahLst/>
            <a:cxnLst/>
            <a:rect l="l" t="t" r="r" b="b"/>
            <a:pathLst>
              <a:path w="692798" h="510610" extrusionOk="0">
                <a:moveTo>
                  <a:pt x="692798" y="224339"/>
                </a:moveTo>
                <a:lnTo>
                  <a:pt x="308036" y="510610"/>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37" name="Google Shape;237;p16"/>
          <p:cNvSpPr/>
          <p:nvPr/>
        </p:nvSpPr>
        <p:spPr>
          <a:xfrm rot="-2339177">
            <a:off x="10717367" y="620572"/>
            <a:ext cx="250689" cy="184764"/>
          </a:xfrm>
          <a:custGeom>
            <a:avLst/>
            <a:gdLst/>
            <a:ahLst/>
            <a:cxnLst/>
            <a:rect l="l" t="t" r="r" b="b"/>
            <a:pathLst>
              <a:path w="692798" h="510610" extrusionOk="0">
                <a:moveTo>
                  <a:pt x="692798" y="224339"/>
                </a:moveTo>
                <a:lnTo>
                  <a:pt x="308036" y="510610"/>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38" name="Google Shape;238;p16"/>
          <p:cNvSpPr/>
          <p:nvPr/>
        </p:nvSpPr>
        <p:spPr>
          <a:xfrm rot="-1789612">
            <a:off x="11064926" y="781602"/>
            <a:ext cx="216995" cy="159931"/>
          </a:xfrm>
          <a:custGeom>
            <a:avLst/>
            <a:gdLst/>
            <a:ahLst/>
            <a:cxnLst/>
            <a:rect l="l" t="t" r="r" b="b"/>
            <a:pathLst>
              <a:path w="692798" h="510610" extrusionOk="0">
                <a:moveTo>
                  <a:pt x="692798" y="224339"/>
                </a:moveTo>
                <a:lnTo>
                  <a:pt x="308036" y="510610"/>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39" name="Google Shape;239;p16"/>
          <p:cNvSpPr/>
          <p:nvPr/>
        </p:nvSpPr>
        <p:spPr>
          <a:xfrm rot="-3322149">
            <a:off x="11152527" y="382052"/>
            <a:ext cx="216995" cy="159931"/>
          </a:xfrm>
          <a:custGeom>
            <a:avLst/>
            <a:gdLst/>
            <a:ahLst/>
            <a:cxnLst/>
            <a:rect l="l" t="t" r="r" b="b"/>
            <a:pathLst>
              <a:path w="692798" h="510610" extrusionOk="0">
                <a:moveTo>
                  <a:pt x="692798" y="224339"/>
                </a:moveTo>
                <a:lnTo>
                  <a:pt x="308036" y="510610"/>
                </a:lnTo>
                <a:lnTo>
                  <a:pt x="64876" y="168539"/>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40" name="Google Shape;240;p16"/>
          <p:cNvSpPr/>
          <p:nvPr/>
        </p:nvSpPr>
        <p:spPr>
          <a:xfrm rot="-838582">
            <a:off x="11545452" y="1030689"/>
            <a:ext cx="162256" cy="119587"/>
          </a:xfrm>
          <a:custGeom>
            <a:avLst/>
            <a:gdLst/>
            <a:ahLst/>
            <a:cxnLst/>
            <a:rect l="l" t="t" r="r" b="b"/>
            <a:pathLst>
              <a:path w="692798" h="510610" extrusionOk="0">
                <a:moveTo>
                  <a:pt x="692798" y="224339"/>
                </a:moveTo>
                <a:lnTo>
                  <a:pt x="308036" y="510610"/>
                </a:lnTo>
                <a:lnTo>
                  <a:pt x="64876" y="168539"/>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41" name="Google Shape;241;p16"/>
          <p:cNvSpPr/>
          <p:nvPr/>
        </p:nvSpPr>
        <p:spPr>
          <a:xfrm rot="-4284707">
            <a:off x="11756248" y="247552"/>
            <a:ext cx="216995" cy="159931"/>
          </a:xfrm>
          <a:custGeom>
            <a:avLst/>
            <a:gdLst/>
            <a:ahLst/>
            <a:cxnLst/>
            <a:rect l="l" t="t" r="r" b="b"/>
            <a:pathLst>
              <a:path w="692798" h="510610" extrusionOk="0">
                <a:moveTo>
                  <a:pt x="692798" y="224339"/>
                </a:moveTo>
                <a:lnTo>
                  <a:pt x="308036" y="510610"/>
                </a:lnTo>
                <a:lnTo>
                  <a:pt x="64876" y="168539"/>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42" name="Google Shape;242;p16"/>
          <p:cNvSpPr/>
          <p:nvPr/>
        </p:nvSpPr>
        <p:spPr>
          <a:xfrm rot="-1517764">
            <a:off x="11448108" y="631127"/>
            <a:ext cx="216995" cy="159931"/>
          </a:xfrm>
          <a:custGeom>
            <a:avLst/>
            <a:gdLst/>
            <a:ahLst/>
            <a:cxnLst/>
            <a:rect l="l" t="t" r="r" b="b"/>
            <a:pathLst>
              <a:path w="692798" h="510610" extrusionOk="0">
                <a:moveTo>
                  <a:pt x="692798" y="224339"/>
                </a:moveTo>
                <a:lnTo>
                  <a:pt x="308036" y="510610"/>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43" name="Google Shape;243;p16"/>
          <p:cNvSpPr/>
          <p:nvPr/>
        </p:nvSpPr>
        <p:spPr>
          <a:xfrm rot="-1720268">
            <a:off x="11668879" y="824433"/>
            <a:ext cx="216995" cy="159931"/>
          </a:xfrm>
          <a:custGeom>
            <a:avLst/>
            <a:gdLst/>
            <a:ahLst/>
            <a:cxnLst/>
            <a:rect l="l" t="t" r="r" b="b"/>
            <a:pathLst>
              <a:path w="692798" h="510610" extrusionOk="0">
                <a:moveTo>
                  <a:pt x="692798" y="224339"/>
                </a:moveTo>
                <a:lnTo>
                  <a:pt x="308036" y="510610"/>
                </a:lnTo>
                <a:lnTo>
                  <a:pt x="64876" y="168539"/>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44" name="Google Shape;244;p16"/>
          <p:cNvSpPr/>
          <p:nvPr/>
        </p:nvSpPr>
        <p:spPr>
          <a:xfrm rot="328041">
            <a:off x="10094502" y="901548"/>
            <a:ext cx="579699" cy="606799"/>
          </a:xfrm>
          <a:custGeom>
            <a:avLst/>
            <a:gdLst/>
            <a:ahLst/>
            <a:cxnLst/>
            <a:rect l="l" t="t" r="r" b="b"/>
            <a:pathLst>
              <a:path w="487806" h="510610" extrusionOk="0">
                <a:moveTo>
                  <a:pt x="487806" y="171848"/>
                </a:moveTo>
                <a:lnTo>
                  <a:pt x="308036" y="510610"/>
                </a:lnTo>
                <a:lnTo>
                  <a:pt x="0" y="0"/>
                </a:lnTo>
                <a:lnTo>
                  <a:pt x="487806" y="171848"/>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45" name="Google Shape;245;p16"/>
          <p:cNvSpPr/>
          <p:nvPr/>
        </p:nvSpPr>
        <p:spPr>
          <a:xfrm>
            <a:off x="10871770" y="1202556"/>
            <a:ext cx="316887" cy="233554"/>
          </a:xfrm>
          <a:custGeom>
            <a:avLst/>
            <a:gdLst/>
            <a:ahLst/>
            <a:cxnLst/>
            <a:rect l="l" t="t" r="r" b="b"/>
            <a:pathLst>
              <a:path w="692798" h="510610" extrusionOk="0">
                <a:moveTo>
                  <a:pt x="692798" y="224339"/>
                </a:moveTo>
                <a:lnTo>
                  <a:pt x="308036" y="510610"/>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46" name="Google Shape;246;p16"/>
          <p:cNvSpPr/>
          <p:nvPr/>
        </p:nvSpPr>
        <p:spPr>
          <a:xfrm rot="-838582">
            <a:off x="11512604" y="1484835"/>
            <a:ext cx="162256" cy="119587"/>
          </a:xfrm>
          <a:custGeom>
            <a:avLst/>
            <a:gdLst/>
            <a:ahLst/>
            <a:cxnLst/>
            <a:rect l="l" t="t" r="r" b="b"/>
            <a:pathLst>
              <a:path w="692798" h="510610" extrusionOk="0">
                <a:moveTo>
                  <a:pt x="692798" y="224339"/>
                </a:moveTo>
                <a:lnTo>
                  <a:pt x="308036" y="510610"/>
                </a:lnTo>
                <a:lnTo>
                  <a:pt x="64876" y="168539"/>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47" name="Google Shape;247;p16"/>
          <p:cNvSpPr/>
          <p:nvPr/>
        </p:nvSpPr>
        <p:spPr>
          <a:xfrm rot="1160487">
            <a:off x="10291662" y="1614015"/>
            <a:ext cx="316887" cy="233554"/>
          </a:xfrm>
          <a:custGeom>
            <a:avLst/>
            <a:gdLst/>
            <a:ahLst/>
            <a:cxnLst/>
            <a:rect l="l" t="t" r="r" b="b"/>
            <a:pathLst>
              <a:path w="692798" h="510610" extrusionOk="0">
                <a:moveTo>
                  <a:pt x="692798" y="224339"/>
                </a:moveTo>
                <a:lnTo>
                  <a:pt x="308036" y="510610"/>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48" name="Google Shape;248;p16"/>
          <p:cNvSpPr/>
          <p:nvPr/>
        </p:nvSpPr>
        <p:spPr>
          <a:xfrm rot="803026">
            <a:off x="11586107" y="2015428"/>
            <a:ext cx="162256" cy="119587"/>
          </a:xfrm>
          <a:custGeom>
            <a:avLst/>
            <a:gdLst/>
            <a:ahLst/>
            <a:cxnLst/>
            <a:rect l="l" t="t" r="r" b="b"/>
            <a:pathLst>
              <a:path w="692798" h="510610" extrusionOk="0">
                <a:moveTo>
                  <a:pt x="692798" y="224339"/>
                </a:moveTo>
                <a:lnTo>
                  <a:pt x="308036" y="510610"/>
                </a:lnTo>
                <a:lnTo>
                  <a:pt x="64876" y="168539"/>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49" name="Google Shape;249;p16"/>
          <p:cNvSpPr txBox="1">
            <a:spLocks noGrp="1"/>
          </p:cNvSpPr>
          <p:nvPr>
            <p:ph type="title"/>
          </p:nvPr>
        </p:nvSpPr>
        <p:spPr>
          <a:xfrm>
            <a:off x="432000" y="432000"/>
            <a:ext cx="11340000" cy="432000"/>
          </a:xfrm>
          <a:prstGeom prst="rect">
            <a:avLst/>
          </a:prstGeom>
          <a:noFill/>
          <a:ln>
            <a:noFill/>
          </a:ln>
        </p:spPr>
        <p:txBody>
          <a:bodyPr spcFirstLastPara="1" wrap="square" lIns="0" tIns="0" rIns="0" bIns="0" anchor="ctr" anchorCtr="0"/>
          <a:lstStyle>
            <a:lvl1pPr marR="0" lvl="0" algn="l" rtl="0">
              <a:lnSpc>
                <a:spcPct val="90000"/>
              </a:lnSpc>
              <a:spcBef>
                <a:spcPts val="0"/>
              </a:spcBef>
              <a:spcAft>
                <a:spcPts val="0"/>
              </a:spcAft>
              <a:buClr>
                <a:srgbClr val="3F3F3F"/>
              </a:buClr>
              <a:buSzPts val="4800"/>
              <a:buFont typeface="Economica"/>
              <a:buNone/>
              <a:defRPr sz="4800" b="0" i="0" u="none" strike="noStrike" cap="none">
                <a:solidFill>
                  <a:srgbClr val="3F3F3F"/>
                </a:solidFill>
                <a:latin typeface="Economica"/>
                <a:ea typeface="Economica"/>
                <a:cs typeface="Economica"/>
                <a:sym typeface="Economica"/>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endParaRPr/>
          </a:p>
        </p:txBody>
      </p:sp>
      <p:sp>
        <p:nvSpPr>
          <p:cNvPr id="250" name="Google Shape;250;p16"/>
          <p:cNvSpPr txBox="1">
            <a:spLocks noGrp="1"/>
          </p:cNvSpPr>
          <p:nvPr>
            <p:ph type="body" idx="1"/>
          </p:nvPr>
        </p:nvSpPr>
        <p:spPr>
          <a:xfrm>
            <a:off x="432000" y="1152000"/>
            <a:ext cx="3600000" cy="5039250"/>
          </a:xfrm>
          <a:prstGeom prst="rect">
            <a:avLst/>
          </a:prstGeom>
          <a:noFill/>
          <a:ln>
            <a:noFill/>
          </a:ln>
        </p:spPr>
        <p:txBody>
          <a:bodyPr spcFirstLastPara="1" wrap="square" lIns="0" tIns="0" rIns="0" bIns="0" anchor="t" anchorCtr="0"/>
          <a:lstStyle>
            <a:lvl1pPr marL="457200" marR="0" lvl="0" indent="-342900" algn="l" rtl="0">
              <a:lnSpc>
                <a:spcPct val="90000"/>
              </a:lnSpc>
              <a:spcBef>
                <a:spcPts val="1000"/>
              </a:spcBef>
              <a:spcAft>
                <a:spcPts val="0"/>
              </a:spcAft>
              <a:buClr>
                <a:srgbClr val="3F3F3F"/>
              </a:buClr>
              <a:buSzPts val="1800"/>
              <a:buFont typeface="Arial"/>
              <a:buChar char="•"/>
              <a:defRPr sz="18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251" name="Google Shape;251;p16"/>
          <p:cNvSpPr txBox="1">
            <a:spLocks noGrp="1"/>
          </p:cNvSpPr>
          <p:nvPr>
            <p:ph type="ftr" idx="11"/>
          </p:nvPr>
        </p:nvSpPr>
        <p:spPr>
          <a:xfrm>
            <a:off x="431999" y="6188628"/>
            <a:ext cx="8784941" cy="365125"/>
          </a:xfrm>
          <a:prstGeom prst="rect">
            <a:avLst/>
          </a:prstGeom>
          <a:noFill/>
          <a:ln>
            <a:noFill/>
          </a:ln>
        </p:spPr>
        <p:txBody>
          <a:bodyPr spcFirstLastPara="1" wrap="square" lIns="0" tIns="0" rIns="0" bIns="0" anchor="ctr" anchorCtr="0"/>
          <a:lstStyle>
            <a:lvl1pPr marR="0" lvl="0" algn="l" rtl="0">
              <a:spcBef>
                <a:spcPts val="0"/>
              </a:spcBef>
              <a:spcAft>
                <a:spcPts val="0"/>
              </a:spcAft>
              <a:buSzPts val="1400"/>
              <a:buNone/>
              <a:defRPr sz="1200" b="0" i="0" u="none" strike="noStrike" cap="none">
                <a:solidFill>
                  <a:srgbClr val="3F3F3F"/>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200" b="0" i="0" u="none" strike="noStrike" kern="0" cap="none" spc="0" normalizeH="0" baseline="0" noProof="0">
              <a:ln>
                <a:noFill/>
              </a:ln>
              <a:solidFill>
                <a:srgbClr val="3F3F3F"/>
              </a:solidFill>
              <a:effectLst/>
              <a:uLnTx/>
              <a:uFillTx/>
              <a:latin typeface="Calibri"/>
              <a:cs typeface="Calibri"/>
              <a:sym typeface="Calibri"/>
            </a:endParaRPr>
          </a:p>
        </p:txBody>
      </p:sp>
      <p:sp>
        <p:nvSpPr>
          <p:cNvPr id="252" name="Google Shape;252;p16"/>
          <p:cNvSpPr>
            <a:spLocks noGrp="1"/>
          </p:cNvSpPr>
          <p:nvPr>
            <p:ph type="sldNum" idx="12"/>
          </p:nvPr>
        </p:nvSpPr>
        <p:spPr>
          <a:xfrm>
            <a:off x="11496369" y="6155190"/>
            <a:ext cx="432000" cy="432000"/>
          </a:xfrm>
          <a:prstGeom prst="ellipse">
            <a:avLst/>
          </a:prstGeom>
          <a:noFill/>
          <a:ln w="9525" cap="flat" cmpd="sng">
            <a:solidFill>
              <a:schemeClr val="accent1"/>
            </a:solidFill>
            <a:prstDash val="solid"/>
            <a:round/>
            <a:headEnd type="none" w="sm" len="sm"/>
            <a:tailEnd type="none" w="sm" len="sm"/>
          </a:ln>
        </p:spPr>
        <p:txBody>
          <a:bodyPr spcFirstLastPara="1" wrap="square" lIns="0" tIns="0" rIns="0" bIns="0" anchor="ctr" anchorCtr="0">
            <a:noAutofit/>
          </a:bodyPr>
          <a:lstStyle>
            <a:lvl1pPr marL="0" marR="0" lvl="0" indent="0" algn="ctr" rtl="0">
              <a:spcBef>
                <a:spcPts val="0"/>
              </a:spcBef>
              <a:buNone/>
              <a:defRPr sz="1200" b="1" i="1" u="none" strike="noStrike" cap="none">
                <a:solidFill>
                  <a:srgbClr val="3F3F3F"/>
                </a:solidFill>
                <a:latin typeface="Rockwell"/>
                <a:ea typeface="Rockwell"/>
                <a:cs typeface="Rockwell"/>
                <a:sym typeface="Rockwell"/>
              </a:defRPr>
            </a:lvl1pPr>
            <a:lvl2pPr marL="0" marR="0" lvl="1" indent="0" algn="ctr" rtl="0">
              <a:spcBef>
                <a:spcPts val="0"/>
              </a:spcBef>
              <a:buNone/>
              <a:defRPr sz="1200" b="1" i="1" u="none" strike="noStrike" cap="none">
                <a:solidFill>
                  <a:srgbClr val="3F3F3F"/>
                </a:solidFill>
                <a:latin typeface="Rockwell"/>
                <a:ea typeface="Rockwell"/>
                <a:cs typeface="Rockwell"/>
                <a:sym typeface="Rockwell"/>
              </a:defRPr>
            </a:lvl2pPr>
            <a:lvl3pPr marL="0" marR="0" lvl="2" indent="0" algn="ctr" rtl="0">
              <a:spcBef>
                <a:spcPts val="0"/>
              </a:spcBef>
              <a:buNone/>
              <a:defRPr sz="1200" b="1" i="1" u="none" strike="noStrike" cap="none">
                <a:solidFill>
                  <a:srgbClr val="3F3F3F"/>
                </a:solidFill>
                <a:latin typeface="Rockwell"/>
                <a:ea typeface="Rockwell"/>
                <a:cs typeface="Rockwell"/>
                <a:sym typeface="Rockwell"/>
              </a:defRPr>
            </a:lvl3pPr>
            <a:lvl4pPr marL="0" marR="0" lvl="3" indent="0" algn="ctr" rtl="0">
              <a:spcBef>
                <a:spcPts val="0"/>
              </a:spcBef>
              <a:buNone/>
              <a:defRPr sz="1200" b="1" i="1" u="none" strike="noStrike" cap="none">
                <a:solidFill>
                  <a:srgbClr val="3F3F3F"/>
                </a:solidFill>
                <a:latin typeface="Rockwell"/>
                <a:ea typeface="Rockwell"/>
                <a:cs typeface="Rockwell"/>
                <a:sym typeface="Rockwell"/>
              </a:defRPr>
            </a:lvl4pPr>
            <a:lvl5pPr marL="0" marR="0" lvl="4" indent="0" algn="ctr" rtl="0">
              <a:spcBef>
                <a:spcPts val="0"/>
              </a:spcBef>
              <a:buNone/>
              <a:defRPr sz="1200" b="1" i="1" u="none" strike="noStrike" cap="none">
                <a:solidFill>
                  <a:srgbClr val="3F3F3F"/>
                </a:solidFill>
                <a:latin typeface="Rockwell"/>
                <a:ea typeface="Rockwell"/>
                <a:cs typeface="Rockwell"/>
                <a:sym typeface="Rockwell"/>
              </a:defRPr>
            </a:lvl5pPr>
            <a:lvl6pPr marL="0" marR="0" lvl="5" indent="0" algn="ctr" rtl="0">
              <a:spcBef>
                <a:spcPts val="0"/>
              </a:spcBef>
              <a:buNone/>
              <a:defRPr sz="1200" b="1" i="1" u="none" strike="noStrike" cap="none">
                <a:solidFill>
                  <a:srgbClr val="3F3F3F"/>
                </a:solidFill>
                <a:latin typeface="Rockwell"/>
                <a:ea typeface="Rockwell"/>
                <a:cs typeface="Rockwell"/>
                <a:sym typeface="Rockwell"/>
              </a:defRPr>
            </a:lvl6pPr>
            <a:lvl7pPr marL="0" marR="0" lvl="6" indent="0" algn="ctr" rtl="0">
              <a:spcBef>
                <a:spcPts val="0"/>
              </a:spcBef>
              <a:buNone/>
              <a:defRPr sz="1200" b="1" i="1" u="none" strike="noStrike" cap="none">
                <a:solidFill>
                  <a:srgbClr val="3F3F3F"/>
                </a:solidFill>
                <a:latin typeface="Rockwell"/>
                <a:ea typeface="Rockwell"/>
                <a:cs typeface="Rockwell"/>
                <a:sym typeface="Rockwell"/>
              </a:defRPr>
            </a:lvl7pPr>
            <a:lvl8pPr marL="0" marR="0" lvl="7" indent="0" algn="ctr" rtl="0">
              <a:spcBef>
                <a:spcPts val="0"/>
              </a:spcBef>
              <a:buNone/>
              <a:defRPr sz="1200" b="1" i="1" u="none" strike="noStrike" cap="none">
                <a:solidFill>
                  <a:srgbClr val="3F3F3F"/>
                </a:solidFill>
                <a:latin typeface="Rockwell"/>
                <a:ea typeface="Rockwell"/>
                <a:cs typeface="Rockwell"/>
                <a:sym typeface="Rockwell"/>
              </a:defRPr>
            </a:lvl8pPr>
            <a:lvl9pPr marL="0" marR="0" lvl="8" indent="0" algn="ctr" rtl="0">
              <a:spcBef>
                <a:spcPts val="0"/>
              </a:spcBef>
              <a:buNone/>
              <a:defRPr sz="1200" b="1" i="1" u="none" strike="noStrike" cap="none">
                <a:solidFill>
                  <a:srgbClr val="3F3F3F"/>
                </a:solidFill>
                <a:latin typeface="Rockwell"/>
                <a:ea typeface="Rockwell"/>
                <a:cs typeface="Rockwell"/>
                <a:sym typeface="Rockwell"/>
              </a:defRPr>
            </a:lvl9p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n-US" sz="1200" b="1" i="1" u="none" strike="noStrike" kern="0" cap="none" spc="0" normalizeH="0" baseline="0" noProof="0">
                <a:ln>
                  <a:noFill/>
                </a:ln>
                <a:solidFill>
                  <a:srgbClr val="3F3F3F"/>
                </a:solidFill>
                <a:effectLst/>
                <a:uLnTx/>
                <a:uFillTx/>
                <a:latin typeface="Rockwell"/>
                <a:sym typeface="Rockwell"/>
              </a:rPr>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t>‹#›</a:t>
            </a:fld>
            <a:endParaRPr kumimoji="0" sz="1200" b="1" i="1" u="none" strike="noStrike" kern="0" cap="none" spc="0" normalizeH="0" baseline="0" noProof="0">
              <a:ln>
                <a:noFill/>
              </a:ln>
              <a:solidFill>
                <a:srgbClr val="3F3F3F"/>
              </a:solidFill>
              <a:effectLst/>
              <a:uLnTx/>
              <a:uFillTx/>
              <a:latin typeface="Rockwell"/>
              <a:sym typeface="Rockwell"/>
            </a:endParaRPr>
          </a:p>
        </p:txBody>
      </p:sp>
      <p:sp>
        <p:nvSpPr>
          <p:cNvPr id="253" name="Google Shape;253;p16"/>
          <p:cNvSpPr txBox="1">
            <a:spLocks noGrp="1"/>
          </p:cNvSpPr>
          <p:nvPr>
            <p:ph type="body" idx="2"/>
          </p:nvPr>
        </p:nvSpPr>
        <p:spPr>
          <a:xfrm>
            <a:off x="4301550" y="1152000"/>
            <a:ext cx="3600450" cy="5038725"/>
          </a:xfrm>
          <a:prstGeom prst="rect">
            <a:avLst/>
          </a:prstGeom>
          <a:noFill/>
          <a:ln>
            <a:noFill/>
          </a:ln>
        </p:spPr>
        <p:txBody>
          <a:bodyPr spcFirstLastPara="1" wrap="square" lIns="0" tIns="0" rIns="0" bIns="0" anchor="t" anchorCtr="0"/>
          <a:lstStyle>
            <a:lvl1pPr marL="457200" marR="0" lvl="0" indent="-342900" algn="l" rtl="0">
              <a:lnSpc>
                <a:spcPct val="90000"/>
              </a:lnSpc>
              <a:spcBef>
                <a:spcPts val="1000"/>
              </a:spcBef>
              <a:spcAft>
                <a:spcPts val="0"/>
              </a:spcAft>
              <a:buClr>
                <a:srgbClr val="3F3F3F"/>
              </a:buClr>
              <a:buSzPts val="1800"/>
              <a:buFont typeface="Arial"/>
              <a:buChar char="•"/>
              <a:defRPr sz="18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254" name="Google Shape;254;p16"/>
          <p:cNvSpPr txBox="1">
            <a:spLocks noGrp="1"/>
          </p:cNvSpPr>
          <p:nvPr>
            <p:ph type="body" idx="3"/>
          </p:nvPr>
        </p:nvSpPr>
        <p:spPr>
          <a:xfrm>
            <a:off x="8171550" y="1152000"/>
            <a:ext cx="3600450" cy="5038725"/>
          </a:xfrm>
          <a:prstGeom prst="rect">
            <a:avLst/>
          </a:prstGeom>
          <a:noFill/>
          <a:ln>
            <a:noFill/>
          </a:ln>
        </p:spPr>
        <p:txBody>
          <a:bodyPr spcFirstLastPara="1" wrap="square" lIns="0" tIns="0" rIns="0" bIns="0" anchor="t" anchorCtr="0"/>
          <a:lstStyle>
            <a:lvl1pPr marL="457200" marR="0" lvl="0" indent="-342900" algn="l" rtl="0">
              <a:lnSpc>
                <a:spcPct val="90000"/>
              </a:lnSpc>
              <a:spcBef>
                <a:spcPts val="1000"/>
              </a:spcBef>
              <a:spcAft>
                <a:spcPts val="0"/>
              </a:spcAft>
              <a:buClr>
                <a:srgbClr val="3F3F3F"/>
              </a:buClr>
              <a:buSzPts val="1800"/>
              <a:buFont typeface="Arial"/>
              <a:buChar char="•"/>
              <a:defRPr sz="18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Tree>
    <p:extLst>
      <p:ext uri="{BB962C8B-B14F-4D97-AF65-F5344CB8AC3E}">
        <p14:creationId xmlns:p14="http://schemas.microsoft.com/office/powerpoint/2010/main" val="2974861227"/>
      </p:ext>
    </p:extLst>
  </p:cSld>
  <p:clrMapOvr>
    <a:masterClrMapping/>
  </p:clrMapOvr>
</p:sldLayout>
</file>

<file path=ppt/slideLayouts/slideLayout301.xml><?xml version="1.0" encoding="utf-8"?>
<p:sldLayout xmlns:a="http://schemas.openxmlformats.org/drawingml/2006/main" xmlns:r="http://schemas.openxmlformats.org/officeDocument/2006/relationships" xmlns:p="http://schemas.openxmlformats.org/presentationml/2006/main" matchingName="5 Column">
  <p:cSld name="5 Column">
    <p:spTree>
      <p:nvGrpSpPr>
        <p:cNvPr id="1" name="Shape 255"/>
        <p:cNvGrpSpPr/>
        <p:nvPr/>
      </p:nvGrpSpPr>
      <p:grpSpPr>
        <a:xfrm>
          <a:off x="0" y="0"/>
          <a:ext cx="0" cy="0"/>
          <a:chOff x="0" y="0"/>
          <a:chExt cx="0" cy="0"/>
        </a:xfrm>
      </p:grpSpPr>
      <p:sp>
        <p:nvSpPr>
          <p:cNvPr id="256" name="Google Shape;256;p17"/>
          <p:cNvSpPr txBox="1">
            <a:spLocks noGrp="1"/>
          </p:cNvSpPr>
          <p:nvPr>
            <p:ph type="title"/>
          </p:nvPr>
        </p:nvSpPr>
        <p:spPr>
          <a:xfrm>
            <a:off x="432000" y="432000"/>
            <a:ext cx="11340000" cy="432000"/>
          </a:xfrm>
          <a:prstGeom prst="rect">
            <a:avLst/>
          </a:prstGeom>
          <a:noFill/>
          <a:ln>
            <a:noFill/>
          </a:ln>
        </p:spPr>
        <p:txBody>
          <a:bodyPr spcFirstLastPara="1" wrap="square" lIns="0" tIns="0" rIns="0" bIns="0" anchor="ctr" anchorCtr="0"/>
          <a:lstStyle>
            <a:lvl1pPr marR="0" lvl="0" algn="l" rtl="0">
              <a:lnSpc>
                <a:spcPct val="90000"/>
              </a:lnSpc>
              <a:spcBef>
                <a:spcPts val="0"/>
              </a:spcBef>
              <a:spcAft>
                <a:spcPts val="0"/>
              </a:spcAft>
              <a:buClr>
                <a:srgbClr val="3F3F3F"/>
              </a:buClr>
              <a:buSzPts val="4800"/>
              <a:buFont typeface="Economica"/>
              <a:buNone/>
              <a:defRPr sz="4800" b="0" i="0" u="none" strike="noStrike" cap="none">
                <a:solidFill>
                  <a:srgbClr val="3F3F3F"/>
                </a:solidFill>
                <a:latin typeface="Economica"/>
                <a:ea typeface="Economica"/>
                <a:cs typeface="Economica"/>
                <a:sym typeface="Economica"/>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endParaRPr/>
          </a:p>
        </p:txBody>
      </p:sp>
      <p:sp>
        <p:nvSpPr>
          <p:cNvPr id="257" name="Google Shape;257;p17"/>
          <p:cNvSpPr txBox="1">
            <a:spLocks noGrp="1"/>
          </p:cNvSpPr>
          <p:nvPr>
            <p:ph type="body" idx="1"/>
          </p:nvPr>
        </p:nvSpPr>
        <p:spPr>
          <a:xfrm>
            <a:off x="432000" y="1152000"/>
            <a:ext cx="2160000" cy="5039250"/>
          </a:xfrm>
          <a:prstGeom prst="rect">
            <a:avLst/>
          </a:prstGeom>
          <a:noFill/>
          <a:ln>
            <a:noFill/>
          </a:ln>
        </p:spPr>
        <p:txBody>
          <a:bodyPr spcFirstLastPara="1" wrap="square" lIns="0" tIns="0" rIns="0" bIns="0" anchor="t" anchorCtr="0"/>
          <a:lstStyle>
            <a:lvl1pPr marL="457200" marR="0" lvl="0" indent="-342900" algn="l" rtl="0">
              <a:lnSpc>
                <a:spcPct val="90000"/>
              </a:lnSpc>
              <a:spcBef>
                <a:spcPts val="1000"/>
              </a:spcBef>
              <a:spcAft>
                <a:spcPts val="0"/>
              </a:spcAft>
              <a:buClr>
                <a:srgbClr val="3F3F3F"/>
              </a:buClr>
              <a:buSzPts val="1800"/>
              <a:buFont typeface="Arial"/>
              <a:buChar char="•"/>
              <a:defRPr sz="18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258" name="Google Shape;258;p17"/>
          <p:cNvSpPr txBox="1">
            <a:spLocks noGrp="1"/>
          </p:cNvSpPr>
          <p:nvPr>
            <p:ph type="ftr" idx="11"/>
          </p:nvPr>
        </p:nvSpPr>
        <p:spPr>
          <a:xfrm>
            <a:off x="431999" y="6188628"/>
            <a:ext cx="8784941" cy="365125"/>
          </a:xfrm>
          <a:prstGeom prst="rect">
            <a:avLst/>
          </a:prstGeom>
          <a:noFill/>
          <a:ln>
            <a:noFill/>
          </a:ln>
        </p:spPr>
        <p:txBody>
          <a:bodyPr spcFirstLastPara="1" wrap="square" lIns="0" tIns="0" rIns="0" bIns="0" anchor="ctr" anchorCtr="0"/>
          <a:lstStyle>
            <a:lvl1pPr marR="0" lvl="0" algn="l" rtl="0">
              <a:spcBef>
                <a:spcPts val="0"/>
              </a:spcBef>
              <a:spcAft>
                <a:spcPts val="0"/>
              </a:spcAft>
              <a:buSzPts val="1400"/>
              <a:buNone/>
              <a:defRPr sz="1200" b="0" i="0" u="none" strike="noStrike" cap="none">
                <a:solidFill>
                  <a:srgbClr val="3F3F3F"/>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200" b="0" i="0" u="none" strike="noStrike" kern="0" cap="none" spc="0" normalizeH="0" baseline="0" noProof="0">
              <a:ln>
                <a:noFill/>
              </a:ln>
              <a:solidFill>
                <a:srgbClr val="3F3F3F"/>
              </a:solidFill>
              <a:effectLst/>
              <a:uLnTx/>
              <a:uFillTx/>
              <a:latin typeface="Calibri"/>
              <a:cs typeface="Calibri"/>
              <a:sym typeface="Calibri"/>
            </a:endParaRPr>
          </a:p>
        </p:txBody>
      </p:sp>
      <p:sp>
        <p:nvSpPr>
          <p:cNvPr id="259" name="Google Shape;259;p17"/>
          <p:cNvSpPr>
            <a:spLocks noGrp="1"/>
          </p:cNvSpPr>
          <p:nvPr>
            <p:ph type="sldNum" idx="12"/>
          </p:nvPr>
        </p:nvSpPr>
        <p:spPr>
          <a:xfrm>
            <a:off x="11496369" y="6155190"/>
            <a:ext cx="432000" cy="432000"/>
          </a:xfrm>
          <a:prstGeom prst="ellipse">
            <a:avLst/>
          </a:prstGeom>
          <a:noFill/>
          <a:ln w="9525" cap="flat" cmpd="sng">
            <a:solidFill>
              <a:schemeClr val="accent1"/>
            </a:solidFill>
            <a:prstDash val="solid"/>
            <a:round/>
            <a:headEnd type="none" w="sm" len="sm"/>
            <a:tailEnd type="none" w="sm" len="sm"/>
          </a:ln>
        </p:spPr>
        <p:txBody>
          <a:bodyPr spcFirstLastPara="1" wrap="square" lIns="0" tIns="0" rIns="0" bIns="0" anchor="ctr" anchorCtr="0">
            <a:noAutofit/>
          </a:bodyPr>
          <a:lstStyle>
            <a:lvl1pPr marL="0" marR="0" lvl="0" indent="0" algn="ctr" rtl="0">
              <a:spcBef>
                <a:spcPts val="0"/>
              </a:spcBef>
              <a:buNone/>
              <a:defRPr sz="1200" b="1" i="1" u="none" strike="noStrike" cap="none">
                <a:solidFill>
                  <a:srgbClr val="3F3F3F"/>
                </a:solidFill>
                <a:latin typeface="Rockwell"/>
                <a:ea typeface="Rockwell"/>
                <a:cs typeface="Rockwell"/>
                <a:sym typeface="Rockwell"/>
              </a:defRPr>
            </a:lvl1pPr>
            <a:lvl2pPr marL="0" marR="0" lvl="1" indent="0" algn="ctr" rtl="0">
              <a:spcBef>
                <a:spcPts val="0"/>
              </a:spcBef>
              <a:buNone/>
              <a:defRPr sz="1200" b="1" i="1" u="none" strike="noStrike" cap="none">
                <a:solidFill>
                  <a:srgbClr val="3F3F3F"/>
                </a:solidFill>
                <a:latin typeface="Rockwell"/>
                <a:ea typeface="Rockwell"/>
                <a:cs typeface="Rockwell"/>
                <a:sym typeface="Rockwell"/>
              </a:defRPr>
            </a:lvl2pPr>
            <a:lvl3pPr marL="0" marR="0" lvl="2" indent="0" algn="ctr" rtl="0">
              <a:spcBef>
                <a:spcPts val="0"/>
              </a:spcBef>
              <a:buNone/>
              <a:defRPr sz="1200" b="1" i="1" u="none" strike="noStrike" cap="none">
                <a:solidFill>
                  <a:srgbClr val="3F3F3F"/>
                </a:solidFill>
                <a:latin typeface="Rockwell"/>
                <a:ea typeface="Rockwell"/>
                <a:cs typeface="Rockwell"/>
                <a:sym typeface="Rockwell"/>
              </a:defRPr>
            </a:lvl3pPr>
            <a:lvl4pPr marL="0" marR="0" lvl="3" indent="0" algn="ctr" rtl="0">
              <a:spcBef>
                <a:spcPts val="0"/>
              </a:spcBef>
              <a:buNone/>
              <a:defRPr sz="1200" b="1" i="1" u="none" strike="noStrike" cap="none">
                <a:solidFill>
                  <a:srgbClr val="3F3F3F"/>
                </a:solidFill>
                <a:latin typeface="Rockwell"/>
                <a:ea typeface="Rockwell"/>
                <a:cs typeface="Rockwell"/>
                <a:sym typeface="Rockwell"/>
              </a:defRPr>
            </a:lvl4pPr>
            <a:lvl5pPr marL="0" marR="0" lvl="4" indent="0" algn="ctr" rtl="0">
              <a:spcBef>
                <a:spcPts val="0"/>
              </a:spcBef>
              <a:buNone/>
              <a:defRPr sz="1200" b="1" i="1" u="none" strike="noStrike" cap="none">
                <a:solidFill>
                  <a:srgbClr val="3F3F3F"/>
                </a:solidFill>
                <a:latin typeface="Rockwell"/>
                <a:ea typeface="Rockwell"/>
                <a:cs typeface="Rockwell"/>
                <a:sym typeface="Rockwell"/>
              </a:defRPr>
            </a:lvl5pPr>
            <a:lvl6pPr marL="0" marR="0" lvl="5" indent="0" algn="ctr" rtl="0">
              <a:spcBef>
                <a:spcPts val="0"/>
              </a:spcBef>
              <a:buNone/>
              <a:defRPr sz="1200" b="1" i="1" u="none" strike="noStrike" cap="none">
                <a:solidFill>
                  <a:srgbClr val="3F3F3F"/>
                </a:solidFill>
                <a:latin typeface="Rockwell"/>
                <a:ea typeface="Rockwell"/>
                <a:cs typeface="Rockwell"/>
                <a:sym typeface="Rockwell"/>
              </a:defRPr>
            </a:lvl6pPr>
            <a:lvl7pPr marL="0" marR="0" lvl="6" indent="0" algn="ctr" rtl="0">
              <a:spcBef>
                <a:spcPts val="0"/>
              </a:spcBef>
              <a:buNone/>
              <a:defRPr sz="1200" b="1" i="1" u="none" strike="noStrike" cap="none">
                <a:solidFill>
                  <a:srgbClr val="3F3F3F"/>
                </a:solidFill>
                <a:latin typeface="Rockwell"/>
                <a:ea typeface="Rockwell"/>
                <a:cs typeface="Rockwell"/>
                <a:sym typeface="Rockwell"/>
              </a:defRPr>
            </a:lvl7pPr>
            <a:lvl8pPr marL="0" marR="0" lvl="7" indent="0" algn="ctr" rtl="0">
              <a:spcBef>
                <a:spcPts val="0"/>
              </a:spcBef>
              <a:buNone/>
              <a:defRPr sz="1200" b="1" i="1" u="none" strike="noStrike" cap="none">
                <a:solidFill>
                  <a:srgbClr val="3F3F3F"/>
                </a:solidFill>
                <a:latin typeface="Rockwell"/>
                <a:ea typeface="Rockwell"/>
                <a:cs typeface="Rockwell"/>
                <a:sym typeface="Rockwell"/>
              </a:defRPr>
            </a:lvl8pPr>
            <a:lvl9pPr marL="0" marR="0" lvl="8" indent="0" algn="ctr" rtl="0">
              <a:spcBef>
                <a:spcPts val="0"/>
              </a:spcBef>
              <a:buNone/>
              <a:defRPr sz="1200" b="1" i="1" u="none" strike="noStrike" cap="none">
                <a:solidFill>
                  <a:srgbClr val="3F3F3F"/>
                </a:solidFill>
                <a:latin typeface="Rockwell"/>
                <a:ea typeface="Rockwell"/>
                <a:cs typeface="Rockwell"/>
                <a:sym typeface="Rockwell"/>
              </a:defRPr>
            </a:lvl9p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n-US" sz="1200" b="1" i="1" u="none" strike="noStrike" kern="0" cap="none" spc="0" normalizeH="0" baseline="0" noProof="0">
                <a:ln>
                  <a:noFill/>
                </a:ln>
                <a:solidFill>
                  <a:srgbClr val="3F3F3F"/>
                </a:solidFill>
                <a:effectLst/>
                <a:uLnTx/>
                <a:uFillTx/>
                <a:latin typeface="Rockwell"/>
                <a:sym typeface="Rockwell"/>
              </a:rPr>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t>‹#›</a:t>
            </a:fld>
            <a:endParaRPr kumimoji="0" sz="1200" b="1" i="1" u="none" strike="noStrike" kern="0" cap="none" spc="0" normalizeH="0" baseline="0" noProof="0">
              <a:ln>
                <a:noFill/>
              </a:ln>
              <a:solidFill>
                <a:srgbClr val="3F3F3F"/>
              </a:solidFill>
              <a:effectLst/>
              <a:uLnTx/>
              <a:uFillTx/>
              <a:latin typeface="Rockwell"/>
              <a:sym typeface="Rockwell"/>
            </a:endParaRPr>
          </a:p>
        </p:txBody>
      </p:sp>
      <p:sp>
        <p:nvSpPr>
          <p:cNvPr id="260" name="Google Shape;260;p17"/>
          <p:cNvSpPr txBox="1">
            <a:spLocks noGrp="1"/>
          </p:cNvSpPr>
          <p:nvPr>
            <p:ph type="body" idx="2"/>
          </p:nvPr>
        </p:nvSpPr>
        <p:spPr>
          <a:xfrm>
            <a:off x="2726412" y="1152525"/>
            <a:ext cx="2160588" cy="5038725"/>
          </a:xfrm>
          <a:prstGeom prst="rect">
            <a:avLst/>
          </a:prstGeom>
          <a:noFill/>
          <a:ln>
            <a:noFill/>
          </a:ln>
        </p:spPr>
        <p:txBody>
          <a:bodyPr spcFirstLastPara="1" wrap="square" lIns="0" tIns="0" rIns="0" bIns="0" anchor="t" anchorCtr="0"/>
          <a:lstStyle>
            <a:lvl1pPr marL="457200" marR="0" lvl="0" indent="-342900" algn="l" rtl="0">
              <a:lnSpc>
                <a:spcPct val="90000"/>
              </a:lnSpc>
              <a:spcBef>
                <a:spcPts val="1000"/>
              </a:spcBef>
              <a:spcAft>
                <a:spcPts val="0"/>
              </a:spcAft>
              <a:buClr>
                <a:srgbClr val="3F3F3F"/>
              </a:buClr>
              <a:buSzPts val="1800"/>
              <a:buFont typeface="Arial"/>
              <a:buChar char="•"/>
              <a:defRPr sz="18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261" name="Google Shape;261;p17"/>
          <p:cNvSpPr txBox="1">
            <a:spLocks noGrp="1"/>
          </p:cNvSpPr>
          <p:nvPr>
            <p:ph type="body" idx="3"/>
          </p:nvPr>
        </p:nvSpPr>
        <p:spPr>
          <a:xfrm>
            <a:off x="5021412" y="1152525"/>
            <a:ext cx="2160588" cy="5038725"/>
          </a:xfrm>
          <a:prstGeom prst="rect">
            <a:avLst/>
          </a:prstGeom>
          <a:noFill/>
          <a:ln>
            <a:noFill/>
          </a:ln>
        </p:spPr>
        <p:txBody>
          <a:bodyPr spcFirstLastPara="1" wrap="square" lIns="0" tIns="0" rIns="0" bIns="0" anchor="t" anchorCtr="0"/>
          <a:lstStyle>
            <a:lvl1pPr marL="457200" marR="0" lvl="0" indent="-342900" algn="l" rtl="0">
              <a:lnSpc>
                <a:spcPct val="90000"/>
              </a:lnSpc>
              <a:spcBef>
                <a:spcPts val="1000"/>
              </a:spcBef>
              <a:spcAft>
                <a:spcPts val="0"/>
              </a:spcAft>
              <a:buClr>
                <a:srgbClr val="3F3F3F"/>
              </a:buClr>
              <a:buSzPts val="1800"/>
              <a:buFont typeface="Arial"/>
              <a:buChar char="•"/>
              <a:defRPr sz="18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262" name="Google Shape;262;p17"/>
          <p:cNvSpPr txBox="1">
            <a:spLocks noGrp="1"/>
          </p:cNvSpPr>
          <p:nvPr>
            <p:ph type="body" idx="4"/>
          </p:nvPr>
        </p:nvSpPr>
        <p:spPr>
          <a:xfrm>
            <a:off x="7316412" y="1148060"/>
            <a:ext cx="2160588" cy="5038725"/>
          </a:xfrm>
          <a:prstGeom prst="rect">
            <a:avLst/>
          </a:prstGeom>
          <a:noFill/>
          <a:ln>
            <a:noFill/>
          </a:ln>
        </p:spPr>
        <p:txBody>
          <a:bodyPr spcFirstLastPara="1" wrap="square" lIns="0" tIns="0" rIns="0" bIns="0" anchor="t" anchorCtr="0"/>
          <a:lstStyle>
            <a:lvl1pPr marL="457200" marR="0" lvl="0" indent="-342900" algn="l" rtl="0">
              <a:lnSpc>
                <a:spcPct val="90000"/>
              </a:lnSpc>
              <a:spcBef>
                <a:spcPts val="1000"/>
              </a:spcBef>
              <a:spcAft>
                <a:spcPts val="0"/>
              </a:spcAft>
              <a:buClr>
                <a:srgbClr val="3F3F3F"/>
              </a:buClr>
              <a:buSzPts val="1800"/>
              <a:buFont typeface="Arial"/>
              <a:buChar char="•"/>
              <a:defRPr sz="18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263" name="Google Shape;263;p17"/>
          <p:cNvSpPr txBox="1">
            <a:spLocks noGrp="1"/>
          </p:cNvSpPr>
          <p:nvPr>
            <p:ph type="body" idx="5"/>
          </p:nvPr>
        </p:nvSpPr>
        <p:spPr>
          <a:xfrm>
            <a:off x="9611412" y="1152525"/>
            <a:ext cx="2160588" cy="5038725"/>
          </a:xfrm>
          <a:prstGeom prst="rect">
            <a:avLst/>
          </a:prstGeom>
          <a:noFill/>
          <a:ln>
            <a:noFill/>
          </a:ln>
        </p:spPr>
        <p:txBody>
          <a:bodyPr spcFirstLastPara="1" wrap="square" lIns="0" tIns="0" rIns="0" bIns="0" anchor="t" anchorCtr="0"/>
          <a:lstStyle>
            <a:lvl1pPr marL="457200" marR="0" lvl="0" indent="-342900" algn="l" rtl="0">
              <a:lnSpc>
                <a:spcPct val="90000"/>
              </a:lnSpc>
              <a:spcBef>
                <a:spcPts val="1000"/>
              </a:spcBef>
              <a:spcAft>
                <a:spcPts val="0"/>
              </a:spcAft>
              <a:buClr>
                <a:srgbClr val="3F3F3F"/>
              </a:buClr>
              <a:buSzPts val="1800"/>
              <a:buFont typeface="Arial"/>
              <a:buChar char="•"/>
              <a:defRPr sz="18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Tree>
    <p:extLst>
      <p:ext uri="{BB962C8B-B14F-4D97-AF65-F5344CB8AC3E}">
        <p14:creationId xmlns:p14="http://schemas.microsoft.com/office/powerpoint/2010/main" val="3676425175"/>
      </p:ext>
    </p:extLst>
  </p:cSld>
  <p:clrMapOvr>
    <a:masterClrMapping/>
  </p:clrMapOvr>
</p:sldLayout>
</file>

<file path=ppt/slideLayouts/slideLayout302.xml><?xml version="1.0" encoding="utf-8"?>
<p:sldLayout xmlns:a="http://schemas.openxmlformats.org/drawingml/2006/main" xmlns:r="http://schemas.openxmlformats.org/officeDocument/2006/relationships" xmlns:p="http://schemas.openxmlformats.org/presentationml/2006/main" matchingName="3_3 x Image Bullets Right">
  <p:cSld name="3_3 x Image Bullets Right">
    <p:spTree>
      <p:nvGrpSpPr>
        <p:cNvPr id="1" name="Shape 264"/>
        <p:cNvGrpSpPr/>
        <p:nvPr/>
      </p:nvGrpSpPr>
      <p:grpSpPr>
        <a:xfrm>
          <a:off x="0" y="0"/>
          <a:ext cx="0" cy="0"/>
          <a:chOff x="0" y="0"/>
          <a:chExt cx="0" cy="0"/>
        </a:xfrm>
      </p:grpSpPr>
      <p:sp>
        <p:nvSpPr>
          <p:cNvPr id="265" name="Google Shape;265;p18"/>
          <p:cNvSpPr/>
          <p:nvPr/>
        </p:nvSpPr>
        <p:spPr>
          <a:xfrm>
            <a:off x="7065918" y="1366589"/>
            <a:ext cx="1371600" cy="1371600"/>
          </a:xfrm>
          <a:prstGeom prst="ellipse">
            <a:avLst/>
          </a:pr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66" name="Google Shape;266;p18"/>
          <p:cNvSpPr/>
          <p:nvPr/>
        </p:nvSpPr>
        <p:spPr>
          <a:xfrm>
            <a:off x="7065918" y="2931225"/>
            <a:ext cx="1371600" cy="1371600"/>
          </a:xfrm>
          <a:prstGeom prst="ellipse">
            <a:avLst/>
          </a:pr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67" name="Google Shape;267;p18"/>
          <p:cNvSpPr/>
          <p:nvPr/>
        </p:nvSpPr>
        <p:spPr>
          <a:xfrm>
            <a:off x="7065918" y="4495861"/>
            <a:ext cx="1371600" cy="1371600"/>
          </a:xfrm>
          <a:prstGeom prst="ellipse">
            <a:avLst/>
          </a:pr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68" name="Google Shape;268;p18"/>
          <p:cNvSpPr/>
          <p:nvPr/>
        </p:nvSpPr>
        <p:spPr>
          <a:xfrm>
            <a:off x="105351" y="86714"/>
            <a:ext cx="6208363" cy="6684572"/>
          </a:xfrm>
          <a:prstGeom prst="rect">
            <a:avLst/>
          </a:prstGeom>
          <a:gradFill>
            <a:gsLst>
              <a:gs pos="0">
                <a:srgbClr val="000000">
                  <a:alpha val="0"/>
                </a:srgbClr>
              </a:gs>
              <a:gs pos="100000">
                <a:srgbClr val="000000">
                  <a:alpha val="30980"/>
                </a:srgbClr>
              </a:gs>
            </a:gsLst>
            <a:lin ang="12600000" scaled="0"/>
          </a:gra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69" name="Google Shape;269;p18"/>
          <p:cNvSpPr>
            <a:spLocks noGrp="1"/>
          </p:cNvSpPr>
          <p:nvPr>
            <p:ph type="pic" idx="2"/>
          </p:nvPr>
        </p:nvSpPr>
        <p:spPr>
          <a:xfrm>
            <a:off x="105351" y="496139"/>
            <a:ext cx="6208364" cy="6275148"/>
          </a:xfrm>
          <a:prstGeom prst="rect">
            <a:avLst/>
          </a:prstGeom>
          <a:solidFill>
            <a:srgbClr val="F2F2F2"/>
          </a:solidFill>
          <a:ln>
            <a:noFill/>
          </a:ln>
        </p:spPr>
        <p:txBody>
          <a:bodyPr spcFirstLastPara="1" wrap="square" lIns="0" tIns="0" rIns="0" bIns="0" anchor="ctr" anchorCtr="0"/>
          <a:lstStyle>
            <a:lvl1pPr marR="0" lvl="0" algn="ctr" rtl="0">
              <a:lnSpc>
                <a:spcPct val="90000"/>
              </a:lnSpc>
              <a:spcBef>
                <a:spcPts val="1000"/>
              </a:spcBef>
              <a:spcAft>
                <a:spcPts val="0"/>
              </a:spcAft>
              <a:buClr>
                <a:srgbClr val="3F3F3F"/>
              </a:buClr>
              <a:buSzPts val="1100"/>
              <a:buFont typeface="Arial"/>
              <a:buNone/>
              <a:defRPr sz="1100" b="0" i="1" u="none" strike="noStrike" cap="none">
                <a:solidFill>
                  <a:srgbClr val="3F3F3F"/>
                </a:solidFill>
                <a:latin typeface="Times New Roman"/>
                <a:ea typeface="Times New Roman"/>
                <a:cs typeface="Times New Roman"/>
                <a:sym typeface="Times New Roman"/>
              </a:defRPr>
            </a:lvl1pPr>
            <a:lvl2pPr marR="0" lvl="1"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R="0" lvl="2"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R="0" lvl="3"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R="0" lvl="4"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R="0" lvl="5"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R="0" lvl="6"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R="0" lvl="7"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R="0" lvl="8"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270" name="Google Shape;270;p18"/>
          <p:cNvSpPr txBox="1">
            <a:spLocks noGrp="1"/>
          </p:cNvSpPr>
          <p:nvPr>
            <p:ph type="title"/>
          </p:nvPr>
        </p:nvSpPr>
        <p:spPr>
          <a:xfrm>
            <a:off x="7068457" y="432000"/>
            <a:ext cx="4703542" cy="432000"/>
          </a:xfrm>
          <a:prstGeom prst="rect">
            <a:avLst/>
          </a:prstGeom>
          <a:noFill/>
          <a:ln>
            <a:noFill/>
          </a:ln>
        </p:spPr>
        <p:txBody>
          <a:bodyPr spcFirstLastPara="1" wrap="square" lIns="0" tIns="0" rIns="0" bIns="0" anchor="ctr" anchorCtr="0"/>
          <a:lstStyle>
            <a:lvl1pPr marR="0" lvl="0" algn="l" rtl="0">
              <a:lnSpc>
                <a:spcPct val="90000"/>
              </a:lnSpc>
              <a:spcBef>
                <a:spcPts val="0"/>
              </a:spcBef>
              <a:spcAft>
                <a:spcPts val="0"/>
              </a:spcAft>
              <a:buClr>
                <a:srgbClr val="3F3F3F"/>
              </a:buClr>
              <a:buSzPts val="4800"/>
              <a:buFont typeface="Economica"/>
              <a:buNone/>
              <a:defRPr sz="4800" b="0" i="0" u="none" strike="noStrike" cap="none">
                <a:solidFill>
                  <a:srgbClr val="3F3F3F"/>
                </a:solidFill>
                <a:latin typeface="Economica"/>
                <a:ea typeface="Economica"/>
                <a:cs typeface="Economica"/>
                <a:sym typeface="Economica"/>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endParaRPr/>
          </a:p>
        </p:txBody>
      </p:sp>
      <p:sp>
        <p:nvSpPr>
          <p:cNvPr id="271" name="Google Shape;271;p18"/>
          <p:cNvSpPr txBox="1">
            <a:spLocks noGrp="1"/>
          </p:cNvSpPr>
          <p:nvPr>
            <p:ph type="ftr" idx="11"/>
          </p:nvPr>
        </p:nvSpPr>
        <p:spPr>
          <a:xfrm>
            <a:off x="431999" y="6188628"/>
            <a:ext cx="8784941" cy="365125"/>
          </a:xfrm>
          <a:prstGeom prst="rect">
            <a:avLst/>
          </a:prstGeom>
          <a:noFill/>
          <a:ln>
            <a:noFill/>
          </a:ln>
        </p:spPr>
        <p:txBody>
          <a:bodyPr spcFirstLastPara="1" wrap="square" lIns="0" tIns="0" rIns="0" bIns="0" anchor="ctr" anchorCtr="0"/>
          <a:lstStyle>
            <a:lvl1pPr marR="0" lvl="0" algn="l" rtl="0">
              <a:spcBef>
                <a:spcPts val="0"/>
              </a:spcBef>
              <a:spcAft>
                <a:spcPts val="0"/>
              </a:spcAft>
              <a:buSzPts val="1400"/>
              <a:buNone/>
              <a:defRPr sz="1200" b="0" i="0" u="none" strike="noStrike" cap="none">
                <a:solidFill>
                  <a:srgbClr val="3F3F3F"/>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200" b="0" i="0" u="none" strike="noStrike" kern="0" cap="none" spc="0" normalizeH="0" baseline="0" noProof="0">
              <a:ln>
                <a:noFill/>
              </a:ln>
              <a:solidFill>
                <a:srgbClr val="3F3F3F"/>
              </a:solidFill>
              <a:effectLst/>
              <a:uLnTx/>
              <a:uFillTx/>
              <a:latin typeface="Calibri"/>
              <a:cs typeface="Calibri"/>
              <a:sym typeface="Calibri"/>
            </a:endParaRPr>
          </a:p>
        </p:txBody>
      </p:sp>
      <p:sp>
        <p:nvSpPr>
          <p:cNvPr id="272" name="Google Shape;272;p18"/>
          <p:cNvSpPr txBox="1">
            <a:spLocks noGrp="1"/>
          </p:cNvSpPr>
          <p:nvPr>
            <p:ph type="body" idx="1"/>
          </p:nvPr>
        </p:nvSpPr>
        <p:spPr>
          <a:xfrm>
            <a:off x="8768283" y="3582825"/>
            <a:ext cx="3002400" cy="720000"/>
          </a:xfrm>
          <a:prstGeom prst="rect">
            <a:avLst/>
          </a:prstGeom>
          <a:noFill/>
          <a:ln>
            <a:noFill/>
          </a:ln>
        </p:spPr>
        <p:txBody>
          <a:bodyPr spcFirstLastPara="1" wrap="square" lIns="0" tIns="0" rIns="0" bIns="0" anchor="t" anchorCtr="0"/>
          <a:lstStyle>
            <a:lvl1pPr marL="457200" marR="0" lvl="0" indent="-228600" algn="l" rtl="0">
              <a:lnSpc>
                <a:spcPct val="90000"/>
              </a:lnSpc>
              <a:spcBef>
                <a:spcPts val="1000"/>
              </a:spcBef>
              <a:spcAft>
                <a:spcPts val="0"/>
              </a:spcAft>
              <a:buClr>
                <a:srgbClr val="3F3F3F"/>
              </a:buClr>
              <a:buSzPts val="1600"/>
              <a:buFont typeface="Arial"/>
              <a:buNone/>
              <a:defRPr sz="16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273" name="Google Shape;273;p18"/>
          <p:cNvSpPr txBox="1">
            <a:spLocks noGrp="1"/>
          </p:cNvSpPr>
          <p:nvPr>
            <p:ph type="body" idx="3"/>
          </p:nvPr>
        </p:nvSpPr>
        <p:spPr>
          <a:xfrm>
            <a:off x="8768283" y="5147461"/>
            <a:ext cx="3002400" cy="720000"/>
          </a:xfrm>
          <a:prstGeom prst="rect">
            <a:avLst/>
          </a:prstGeom>
          <a:noFill/>
          <a:ln>
            <a:noFill/>
          </a:ln>
        </p:spPr>
        <p:txBody>
          <a:bodyPr spcFirstLastPara="1" wrap="square" lIns="0" tIns="0" rIns="0" bIns="0" anchor="t" anchorCtr="0"/>
          <a:lstStyle>
            <a:lvl1pPr marL="457200" marR="0" lvl="0" indent="-228600" algn="l" rtl="0">
              <a:lnSpc>
                <a:spcPct val="90000"/>
              </a:lnSpc>
              <a:spcBef>
                <a:spcPts val="1000"/>
              </a:spcBef>
              <a:spcAft>
                <a:spcPts val="0"/>
              </a:spcAft>
              <a:buClr>
                <a:srgbClr val="3F3F3F"/>
              </a:buClr>
              <a:buSzPts val="1600"/>
              <a:buFont typeface="Arial"/>
              <a:buNone/>
              <a:defRPr sz="16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274" name="Google Shape;274;p18"/>
          <p:cNvSpPr txBox="1">
            <a:spLocks noGrp="1"/>
          </p:cNvSpPr>
          <p:nvPr>
            <p:ph type="body" idx="4"/>
          </p:nvPr>
        </p:nvSpPr>
        <p:spPr>
          <a:xfrm>
            <a:off x="8768283" y="1369128"/>
            <a:ext cx="3002400" cy="432000"/>
          </a:xfrm>
          <a:prstGeom prst="rect">
            <a:avLst/>
          </a:prstGeom>
          <a:noFill/>
          <a:ln>
            <a:noFill/>
          </a:ln>
        </p:spPr>
        <p:txBody>
          <a:bodyPr spcFirstLastPara="1" wrap="square" lIns="0" tIns="0" rIns="0" bIns="0" anchor="t" anchorCtr="0"/>
          <a:lstStyle>
            <a:lvl1pPr marL="457200" marR="0" lvl="0" indent="-228600" algn="l" rtl="0">
              <a:lnSpc>
                <a:spcPct val="90000"/>
              </a:lnSpc>
              <a:spcBef>
                <a:spcPts val="1000"/>
              </a:spcBef>
              <a:spcAft>
                <a:spcPts val="0"/>
              </a:spcAft>
              <a:buClr>
                <a:srgbClr val="3F3F3F"/>
              </a:buClr>
              <a:buSzPts val="1800"/>
              <a:buFont typeface="Arial"/>
              <a:buNone/>
              <a:defRPr sz="1800" b="1" i="0" u="none" strike="noStrike" cap="none">
                <a:solidFill>
                  <a:srgbClr val="3F3F3F"/>
                </a:solidFill>
                <a:latin typeface="Rockwell"/>
                <a:ea typeface="Rockwell"/>
                <a:cs typeface="Rockwell"/>
                <a:sym typeface="Rockwell"/>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275" name="Google Shape;275;p18"/>
          <p:cNvSpPr txBox="1">
            <a:spLocks noGrp="1"/>
          </p:cNvSpPr>
          <p:nvPr>
            <p:ph type="body" idx="5"/>
          </p:nvPr>
        </p:nvSpPr>
        <p:spPr>
          <a:xfrm>
            <a:off x="8768283" y="2933764"/>
            <a:ext cx="3002400" cy="432000"/>
          </a:xfrm>
          <a:prstGeom prst="rect">
            <a:avLst/>
          </a:prstGeom>
          <a:noFill/>
          <a:ln>
            <a:noFill/>
          </a:ln>
        </p:spPr>
        <p:txBody>
          <a:bodyPr spcFirstLastPara="1" wrap="square" lIns="0" tIns="0" rIns="0" bIns="0" anchor="t" anchorCtr="0"/>
          <a:lstStyle>
            <a:lvl1pPr marL="457200" marR="0" lvl="0" indent="-228600" algn="l" rtl="0">
              <a:lnSpc>
                <a:spcPct val="90000"/>
              </a:lnSpc>
              <a:spcBef>
                <a:spcPts val="1000"/>
              </a:spcBef>
              <a:spcAft>
                <a:spcPts val="0"/>
              </a:spcAft>
              <a:buClr>
                <a:srgbClr val="3F3F3F"/>
              </a:buClr>
              <a:buSzPts val="1800"/>
              <a:buFont typeface="Arial"/>
              <a:buNone/>
              <a:defRPr sz="1800" b="1" i="0" u="none" strike="noStrike" cap="none">
                <a:solidFill>
                  <a:srgbClr val="3F3F3F"/>
                </a:solidFill>
                <a:latin typeface="Rockwell"/>
                <a:ea typeface="Rockwell"/>
                <a:cs typeface="Rockwell"/>
                <a:sym typeface="Rockwell"/>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276" name="Google Shape;276;p18"/>
          <p:cNvSpPr txBox="1">
            <a:spLocks noGrp="1"/>
          </p:cNvSpPr>
          <p:nvPr>
            <p:ph type="body" idx="6"/>
          </p:nvPr>
        </p:nvSpPr>
        <p:spPr>
          <a:xfrm>
            <a:off x="8768283" y="4498400"/>
            <a:ext cx="3002400" cy="432000"/>
          </a:xfrm>
          <a:prstGeom prst="rect">
            <a:avLst/>
          </a:prstGeom>
          <a:noFill/>
          <a:ln>
            <a:noFill/>
          </a:ln>
        </p:spPr>
        <p:txBody>
          <a:bodyPr spcFirstLastPara="1" wrap="square" lIns="0" tIns="0" rIns="0" bIns="0" anchor="t" anchorCtr="0"/>
          <a:lstStyle>
            <a:lvl1pPr marL="457200" marR="0" lvl="0" indent="-228600" algn="l" rtl="0">
              <a:lnSpc>
                <a:spcPct val="90000"/>
              </a:lnSpc>
              <a:spcBef>
                <a:spcPts val="1000"/>
              </a:spcBef>
              <a:spcAft>
                <a:spcPts val="0"/>
              </a:spcAft>
              <a:buClr>
                <a:srgbClr val="3F3F3F"/>
              </a:buClr>
              <a:buSzPts val="1800"/>
              <a:buFont typeface="Arial"/>
              <a:buNone/>
              <a:defRPr sz="1800" b="1" i="0" u="none" strike="noStrike" cap="none">
                <a:solidFill>
                  <a:srgbClr val="3F3F3F"/>
                </a:solidFill>
                <a:latin typeface="Rockwell"/>
                <a:ea typeface="Rockwell"/>
                <a:cs typeface="Rockwell"/>
                <a:sym typeface="Rockwell"/>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277" name="Google Shape;277;p18"/>
          <p:cNvSpPr txBox="1">
            <a:spLocks noGrp="1"/>
          </p:cNvSpPr>
          <p:nvPr>
            <p:ph type="body" idx="7"/>
          </p:nvPr>
        </p:nvSpPr>
        <p:spPr>
          <a:xfrm>
            <a:off x="8768283" y="1975094"/>
            <a:ext cx="3002400" cy="720000"/>
          </a:xfrm>
          <a:prstGeom prst="rect">
            <a:avLst/>
          </a:prstGeom>
          <a:noFill/>
          <a:ln>
            <a:noFill/>
          </a:ln>
        </p:spPr>
        <p:txBody>
          <a:bodyPr spcFirstLastPara="1" wrap="square" lIns="0" tIns="0" rIns="0" bIns="0" anchor="t" anchorCtr="0"/>
          <a:lstStyle>
            <a:lvl1pPr marL="457200" marR="0" lvl="0" indent="-228600" algn="l" rtl="0">
              <a:lnSpc>
                <a:spcPct val="90000"/>
              </a:lnSpc>
              <a:spcBef>
                <a:spcPts val="1000"/>
              </a:spcBef>
              <a:spcAft>
                <a:spcPts val="0"/>
              </a:spcAft>
              <a:buClr>
                <a:srgbClr val="3F3F3F"/>
              </a:buClr>
              <a:buSzPts val="1600"/>
              <a:buFont typeface="Arial"/>
              <a:buNone/>
              <a:defRPr sz="16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278" name="Google Shape;278;p18"/>
          <p:cNvSpPr/>
          <p:nvPr/>
        </p:nvSpPr>
        <p:spPr>
          <a:xfrm rot="1361022">
            <a:off x="11394972" y="6053793"/>
            <a:ext cx="634795" cy="634795"/>
          </a:xfrm>
          <a:prstGeom prst="octagon">
            <a:avLst>
              <a:gd name="adj" fmla="val 29289"/>
            </a:avLst>
          </a:prstGeom>
          <a:noFill/>
          <a:ln w="9525" cap="flat" cmpd="sng">
            <a:solidFill>
              <a:srgbClr val="D8D8D8"/>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79" name="Google Shape;279;p18"/>
          <p:cNvSpPr/>
          <p:nvPr/>
        </p:nvSpPr>
        <p:spPr>
          <a:xfrm>
            <a:off x="11533871" y="6185902"/>
            <a:ext cx="73515" cy="73515"/>
          </a:xfrm>
          <a:prstGeom prst="ellipse">
            <a:avLst/>
          </a:prstGeom>
          <a:solidFill>
            <a:srgbClr val="C1DF87"/>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9ACB39"/>
              </a:solidFill>
              <a:effectLst/>
              <a:uLnTx/>
              <a:uFillTx/>
              <a:latin typeface="Calibri"/>
              <a:ea typeface="Calibri"/>
              <a:cs typeface="Calibri"/>
              <a:sym typeface="Calibri"/>
            </a:endParaRPr>
          </a:p>
        </p:txBody>
      </p:sp>
      <p:sp>
        <p:nvSpPr>
          <p:cNvPr id="280" name="Google Shape;280;p18"/>
          <p:cNvSpPr/>
          <p:nvPr/>
        </p:nvSpPr>
        <p:spPr>
          <a:xfrm>
            <a:off x="11892084" y="6561525"/>
            <a:ext cx="100439" cy="100439"/>
          </a:xfrm>
          <a:prstGeom prst="ellipse">
            <a:avLst/>
          </a:prstGeom>
          <a:solidFill>
            <a:srgbClr val="749A28"/>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81" name="Google Shape;281;p18"/>
          <p:cNvSpPr/>
          <p:nvPr/>
        </p:nvSpPr>
        <p:spPr>
          <a:xfrm>
            <a:off x="11342875" y="5990144"/>
            <a:ext cx="260512" cy="260512"/>
          </a:xfrm>
          <a:prstGeom prst="ellipse">
            <a:avLst/>
          </a:prstGeom>
          <a:noFill/>
          <a:ln w="9525" cap="flat" cmpd="sng">
            <a:solidFill>
              <a:srgbClr val="D8D8D8"/>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9ACB39"/>
              </a:solidFill>
              <a:effectLst/>
              <a:uLnTx/>
              <a:uFillTx/>
              <a:latin typeface="Calibri"/>
              <a:ea typeface="Calibri"/>
              <a:cs typeface="Calibri"/>
              <a:sym typeface="Calibri"/>
            </a:endParaRPr>
          </a:p>
        </p:txBody>
      </p:sp>
      <p:sp>
        <p:nvSpPr>
          <p:cNvPr id="282" name="Google Shape;282;p18"/>
          <p:cNvSpPr>
            <a:spLocks noGrp="1"/>
          </p:cNvSpPr>
          <p:nvPr>
            <p:ph type="sldNum" idx="12"/>
          </p:nvPr>
        </p:nvSpPr>
        <p:spPr>
          <a:xfrm>
            <a:off x="11496369" y="6155190"/>
            <a:ext cx="432000" cy="432000"/>
          </a:xfrm>
          <a:prstGeom prst="ellipse">
            <a:avLst/>
          </a:prstGeom>
          <a:noFill/>
          <a:ln w="9525" cap="flat" cmpd="sng">
            <a:solidFill>
              <a:schemeClr val="accent1"/>
            </a:solidFill>
            <a:prstDash val="solid"/>
            <a:round/>
            <a:headEnd type="none" w="sm" len="sm"/>
            <a:tailEnd type="none" w="sm" len="sm"/>
          </a:ln>
        </p:spPr>
        <p:txBody>
          <a:bodyPr spcFirstLastPara="1" wrap="square" lIns="0" tIns="0" rIns="0" bIns="0" anchor="ctr" anchorCtr="0">
            <a:noAutofit/>
          </a:bodyPr>
          <a:lstStyle>
            <a:lvl1pPr marL="0" marR="0" lvl="0" indent="0" algn="ctr" rtl="0">
              <a:spcBef>
                <a:spcPts val="0"/>
              </a:spcBef>
              <a:buNone/>
              <a:defRPr sz="1200" b="1" i="1" u="none" strike="noStrike" cap="none">
                <a:solidFill>
                  <a:schemeClr val="dk1"/>
                </a:solidFill>
                <a:latin typeface="Rockwell"/>
                <a:ea typeface="Rockwell"/>
                <a:cs typeface="Rockwell"/>
                <a:sym typeface="Rockwell"/>
              </a:defRPr>
            </a:lvl1pPr>
            <a:lvl2pPr marL="0" marR="0" lvl="1" indent="0" algn="ctr" rtl="0">
              <a:spcBef>
                <a:spcPts val="0"/>
              </a:spcBef>
              <a:buNone/>
              <a:defRPr sz="1200" b="1" i="1" u="none" strike="noStrike" cap="none">
                <a:solidFill>
                  <a:schemeClr val="dk1"/>
                </a:solidFill>
                <a:latin typeface="Rockwell"/>
                <a:ea typeface="Rockwell"/>
                <a:cs typeface="Rockwell"/>
                <a:sym typeface="Rockwell"/>
              </a:defRPr>
            </a:lvl2pPr>
            <a:lvl3pPr marL="0" marR="0" lvl="2" indent="0" algn="ctr" rtl="0">
              <a:spcBef>
                <a:spcPts val="0"/>
              </a:spcBef>
              <a:buNone/>
              <a:defRPr sz="1200" b="1" i="1" u="none" strike="noStrike" cap="none">
                <a:solidFill>
                  <a:schemeClr val="dk1"/>
                </a:solidFill>
                <a:latin typeface="Rockwell"/>
                <a:ea typeface="Rockwell"/>
                <a:cs typeface="Rockwell"/>
                <a:sym typeface="Rockwell"/>
              </a:defRPr>
            </a:lvl3pPr>
            <a:lvl4pPr marL="0" marR="0" lvl="3" indent="0" algn="ctr" rtl="0">
              <a:spcBef>
                <a:spcPts val="0"/>
              </a:spcBef>
              <a:buNone/>
              <a:defRPr sz="1200" b="1" i="1" u="none" strike="noStrike" cap="none">
                <a:solidFill>
                  <a:schemeClr val="dk1"/>
                </a:solidFill>
                <a:latin typeface="Rockwell"/>
                <a:ea typeface="Rockwell"/>
                <a:cs typeface="Rockwell"/>
                <a:sym typeface="Rockwell"/>
              </a:defRPr>
            </a:lvl4pPr>
            <a:lvl5pPr marL="0" marR="0" lvl="4" indent="0" algn="ctr" rtl="0">
              <a:spcBef>
                <a:spcPts val="0"/>
              </a:spcBef>
              <a:buNone/>
              <a:defRPr sz="1200" b="1" i="1" u="none" strike="noStrike" cap="none">
                <a:solidFill>
                  <a:schemeClr val="dk1"/>
                </a:solidFill>
                <a:latin typeface="Rockwell"/>
                <a:ea typeface="Rockwell"/>
                <a:cs typeface="Rockwell"/>
                <a:sym typeface="Rockwell"/>
              </a:defRPr>
            </a:lvl5pPr>
            <a:lvl6pPr marL="0" marR="0" lvl="5" indent="0" algn="ctr" rtl="0">
              <a:spcBef>
                <a:spcPts val="0"/>
              </a:spcBef>
              <a:buNone/>
              <a:defRPr sz="1200" b="1" i="1" u="none" strike="noStrike" cap="none">
                <a:solidFill>
                  <a:schemeClr val="dk1"/>
                </a:solidFill>
                <a:latin typeface="Rockwell"/>
                <a:ea typeface="Rockwell"/>
                <a:cs typeface="Rockwell"/>
                <a:sym typeface="Rockwell"/>
              </a:defRPr>
            </a:lvl6pPr>
            <a:lvl7pPr marL="0" marR="0" lvl="6" indent="0" algn="ctr" rtl="0">
              <a:spcBef>
                <a:spcPts val="0"/>
              </a:spcBef>
              <a:buNone/>
              <a:defRPr sz="1200" b="1" i="1" u="none" strike="noStrike" cap="none">
                <a:solidFill>
                  <a:schemeClr val="dk1"/>
                </a:solidFill>
                <a:latin typeface="Rockwell"/>
                <a:ea typeface="Rockwell"/>
                <a:cs typeface="Rockwell"/>
                <a:sym typeface="Rockwell"/>
              </a:defRPr>
            </a:lvl7pPr>
            <a:lvl8pPr marL="0" marR="0" lvl="7" indent="0" algn="ctr" rtl="0">
              <a:spcBef>
                <a:spcPts val="0"/>
              </a:spcBef>
              <a:buNone/>
              <a:defRPr sz="1200" b="1" i="1" u="none" strike="noStrike" cap="none">
                <a:solidFill>
                  <a:schemeClr val="dk1"/>
                </a:solidFill>
                <a:latin typeface="Rockwell"/>
                <a:ea typeface="Rockwell"/>
                <a:cs typeface="Rockwell"/>
                <a:sym typeface="Rockwell"/>
              </a:defRPr>
            </a:lvl8pPr>
            <a:lvl9pPr marL="0" marR="0" lvl="8" indent="0" algn="ctr" rtl="0">
              <a:spcBef>
                <a:spcPts val="0"/>
              </a:spcBef>
              <a:buNone/>
              <a:defRPr sz="1200" b="1" i="1" u="none" strike="noStrike" cap="none">
                <a:solidFill>
                  <a:schemeClr val="dk1"/>
                </a:solidFill>
                <a:latin typeface="Rockwell"/>
                <a:ea typeface="Rockwell"/>
                <a:cs typeface="Rockwell"/>
                <a:sym typeface="Rockwell"/>
              </a:defRPr>
            </a:lvl9p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n-US" sz="1200" b="1" i="1" u="none" strike="noStrike" kern="0" cap="none" spc="0" normalizeH="0" baseline="0" noProof="0">
                <a:ln>
                  <a:noFill/>
                </a:ln>
                <a:solidFill>
                  <a:srgbClr val="000000"/>
                </a:solidFill>
                <a:effectLst/>
                <a:uLnTx/>
                <a:uFillTx/>
                <a:latin typeface="Rockwell"/>
                <a:sym typeface="Rockwell"/>
              </a:rPr>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t>‹#›</a:t>
            </a:fld>
            <a:endParaRPr kumimoji="0" sz="1200" b="1" i="1" u="none" strike="noStrike" kern="0" cap="none" spc="0" normalizeH="0" baseline="0" noProof="0">
              <a:ln>
                <a:noFill/>
              </a:ln>
              <a:solidFill>
                <a:srgbClr val="000000"/>
              </a:solidFill>
              <a:effectLst/>
              <a:uLnTx/>
              <a:uFillTx/>
              <a:latin typeface="Rockwell"/>
              <a:sym typeface="Rockwell"/>
            </a:endParaRPr>
          </a:p>
        </p:txBody>
      </p:sp>
      <p:grpSp>
        <p:nvGrpSpPr>
          <p:cNvPr id="283" name="Google Shape;283;p18"/>
          <p:cNvGrpSpPr/>
          <p:nvPr/>
        </p:nvGrpSpPr>
        <p:grpSpPr>
          <a:xfrm>
            <a:off x="1736976" y="2054263"/>
            <a:ext cx="3262417" cy="3252920"/>
            <a:chOff x="1736976" y="2054263"/>
            <a:chExt cx="3262417" cy="3252920"/>
          </a:xfrm>
        </p:grpSpPr>
        <p:sp>
          <p:nvSpPr>
            <p:cNvPr id="284" name="Google Shape;284;p18"/>
            <p:cNvSpPr/>
            <p:nvPr/>
          </p:nvSpPr>
          <p:spPr>
            <a:xfrm rot="4308689">
              <a:off x="2464728" y="2678543"/>
              <a:ext cx="1980696" cy="2066510"/>
            </a:xfrm>
            <a:custGeom>
              <a:avLst/>
              <a:gdLst/>
              <a:ahLst/>
              <a:cxnLst/>
              <a:rect l="l" t="t" r="r" b="b"/>
              <a:pathLst>
                <a:path w="1980696" h="2066510" extrusionOk="0">
                  <a:moveTo>
                    <a:pt x="0" y="2066510"/>
                  </a:moveTo>
                  <a:lnTo>
                    <a:pt x="1138078" y="0"/>
                  </a:lnTo>
                  <a:lnTo>
                    <a:pt x="1980696" y="1530016"/>
                  </a:lnTo>
                  <a:lnTo>
                    <a:pt x="1459417" y="2066510"/>
                  </a:lnTo>
                  <a:close/>
                </a:path>
              </a:pathLst>
            </a:custGeom>
            <a:noFill/>
            <a:ln w="12700" cap="flat" cmpd="sng">
              <a:solidFill>
                <a:schemeClr val="lt1"/>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85" name="Google Shape;285;p18"/>
            <p:cNvSpPr/>
            <p:nvPr/>
          </p:nvSpPr>
          <p:spPr>
            <a:xfrm rot="-7769131">
              <a:off x="2730967" y="5004791"/>
              <a:ext cx="346713" cy="206124"/>
            </a:xfrm>
            <a:custGeom>
              <a:avLst/>
              <a:gdLst/>
              <a:ahLst/>
              <a:cxnLst/>
              <a:rect l="l" t="t" r="r" b="b"/>
              <a:pathLst>
                <a:path w="346713" h="206124" extrusionOk="0">
                  <a:moveTo>
                    <a:pt x="346713" y="206124"/>
                  </a:moveTo>
                  <a:lnTo>
                    <a:pt x="0" y="206124"/>
                  </a:lnTo>
                  <a:lnTo>
                    <a:pt x="86666" y="0"/>
                  </a:lnTo>
                  <a:lnTo>
                    <a:pt x="346713" y="206124"/>
                  </a:lnTo>
                  <a:close/>
                </a:path>
              </a:pathLst>
            </a:custGeom>
            <a:noFill/>
            <a:ln w="12700" cap="flat" cmpd="sng">
              <a:solidFill>
                <a:schemeClr val="lt1"/>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86" name="Google Shape;286;p18"/>
            <p:cNvSpPr/>
            <p:nvPr/>
          </p:nvSpPr>
          <p:spPr>
            <a:xfrm rot="-9168920">
              <a:off x="2802151" y="4740752"/>
              <a:ext cx="710669" cy="335543"/>
            </a:xfrm>
            <a:custGeom>
              <a:avLst/>
              <a:gdLst/>
              <a:ahLst/>
              <a:cxnLst/>
              <a:rect l="l" t="t" r="r" b="b"/>
              <a:pathLst>
                <a:path w="710669" h="335543" extrusionOk="0">
                  <a:moveTo>
                    <a:pt x="710669" y="176660"/>
                  </a:moveTo>
                  <a:lnTo>
                    <a:pt x="0" y="335543"/>
                  </a:lnTo>
                  <a:lnTo>
                    <a:pt x="141082" y="0"/>
                  </a:lnTo>
                  <a:lnTo>
                    <a:pt x="487795" y="0"/>
                  </a:lnTo>
                  <a:lnTo>
                    <a:pt x="710669" y="176660"/>
                  </a:lnTo>
                  <a:close/>
                </a:path>
              </a:pathLst>
            </a:custGeom>
            <a:noFill/>
            <a:ln w="12700" cap="flat" cmpd="sng">
              <a:solidFill>
                <a:schemeClr val="lt1"/>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87" name="Google Shape;287;p18"/>
            <p:cNvSpPr/>
            <p:nvPr/>
          </p:nvSpPr>
          <p:spPr>
            <a:xfrm rot="4308689">
              <a:off x="2058980" y="2102772"/>
              <a:ext cx="1246227" cy="1580187"/>
            </a:xfrm>
            <a:custGeom>
              <a:avLst/>
              <a:gdLst/>
              <a:ahLst/>
              <a:cxnLst/>
              <a:rect l="l" t="t" r="r" b="b"/>
              <a:pathLst>
                <a:path w="1246227" h="1580187" extrusionOk="0">
                  <a:moveTo>
                    <a:pt x="0" y="1580187"/>
                  </a:moveTo>
                  <a:lnTo>
                    <a:pt x="1168783" y="0"/>
                  </a:lnTo>
                  <a:lnTo>
                    <a:pt x="1246227" y="105569"/>
                  </a:lnTo>
                  <a:lnTo>
                    <a:pt x="358471" y="1574380"/>
                  </a:lnTo>
                  <a:lnTo>
                    <a:pt x="0" y="1580187"/>
                  </a:lnTo>
                  <a:close/>
                </a:path>
              </a:pathLst>
            </a:custGeom>
            <a:noFill/>
            <a:ln w="12700" cap="flat" cmpd="sng">
              <a:solidFill>
                <a:schemeClr val="lt1"/>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88" name="Google Shape;288;p18"/>
            <p:cNvSpPr/>
            <p:nvPr/>
          </p:nvSpPr>
          <p:spPr>
            <a:xfrm rot="-4406895">
              <a:off x="4648324" y="3873318"/>
              <a:ext cx="243160" cy="406553"/>
            </a:xfrm>
            <a:custGeom>
              <a:avLst/>
              <a:gdLst/>
              <a:ahLst/>
              <a:cxnLst/>
              <a:rect l="l" t="t" r="r" b="b"/>
              <a:pathLst>
                <a:path w="243160" h="406553" extrusionOk="0">
                  <a:moveTo>
                    <a:pt x="243160" y="342071"/>
                  </a:moveTo>
                  <a:lnTo>
                    <a:pt x="156493" y="406553"/>
                  </a:lnTo>
                  <a:lnTo>
                    <a:pt x="0" y="0"/>
                  </a:lnTo>
                  <a:lnTo>
                    <a:pt x="243160" y="342071"/>
                  </a:lnTo>
                  <a:close/>
                </a:path>
              </a:pathLst>
            </a:custGeom>
            <a:noFill/>
            <a:ln w="12700" cap="flat" cmpd="sng">
              <a:solidFill>
                <a:schemeClr val="lt1"/>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89" name="Google Shape;289;p18"/>
            <p:cNvSpPr/>
            <p:nvPr/>
          </p:nvSpPr>
          <p:spPr>
            <a:xfrm rot="-4406895">
              <a:off x="4152588" y="3654247"/>
              <a:ext cx="692798" cy="510610"/>
            </a:xfrm>
            <a:custGeom>
              <a:avLst/>
              <a:gdLst/>
              <a:ahLst/>
              <a:cxnLst/>
              <a:rect l="l" t="t" r="r" b="b"/>
              <a:pathLst>
                <a:path w="692798" h="510610" extrusionOk="0">
                  <a:moveTo>
                    <a:pt x="692798" y="224339"/>
                  </a:moveTo>
                  <a:lnTo>
                    <a:pt x="308036" y="510610"/>
                  </a:lnTo>
                  <a:lnTo>
                    <a:pt x="64876" y="168539"/>
                  </a:lnTo>
                  <a:lnTo>
                    <a:pt x="0" y="0"/>
                  </a:lnTo>
                  <a:lnTo>
                    <a:pt x="692798" y="224339"/>
                  </a:lnTo>
                  <a:close/>
                </a:path>
              </a:pathLst>
            </a:custGeom>
            <a:noFill/>
            <a:ln w="12700" cap="flat" cmpd="sng">
              <a:solidFill>
                <a:schemeClr val="lt1"/>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90" name="Google Shape;290;p18"/>
            <p:cNvSpPr/>
            <p:nvPr/>
          </p:nvSpPr>
          <p:spPr>
            <a:xfrm rot="4308689">
              <a:off x="3831248" y="2441608"/>
              <a:ext cx="648657" cy="777553"/>
            </a:xfrm>
            <a:custGeom>
              <a:avLst/>
              <a:gdLst/>
              <a:ahLst/>
              <a:cxnLst/>
              <a:rect l="l" t="t" r="r" b="b"/>
              <a:pathLst>
                <a:path w="648657" h="777553" extrusionOk="0">
                  <a:moveTo>
                    <a:pt x="0" y="777553"/>
                  </a:moveTo>
                  <a:lnTo>
                    <a:pt x="255474" y="0"/>
                  </a:lnTo>
                  <a:lnTo>
                    <a:pt x="648657" y="713937"/>
                  </a:lnTo>
                  <a:lnTo>
                    <a:pt x="0" y="777553"/>
                  </a:lnTo>
                  <a:close/>
                </a:path>
              </a:pathLst>
            </a:custGeom>
            <a:noFill/>
            <a:ln w="12700" cap="flat" cmpd="sng">
              <a:solidFill>
                <a:schemeClr val="lt1"/>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grpSp>
      <p:sp>
        <p:nvSpPr>
          <p:cNvPr id="291" name="Google Shape;291;p18"/>
          <p:cNvSpPr>
            <a:spLocks noGrp="1"/>
          </p:cNvSpPr>
          <p:nvPr>
            <p:ph type="pic" idx="8"/>
          </p:nvPr>
        </p:nvSpPr>
        <p:spPr>
          <a:xfrm>
            <a:off x="7405874" y="4835817"/>
            <a:ext cx="691688" cy="691688"/>
          </a:xfrm>
          <a:prstGeom prst="rect">
            <a:avLst/>
          </a:prstGeom>
          <a:noFill/>
          <a:ln>
            <a:noFill/>
          </a:ln>
        </p:spPr>
        <p:txBody>
          <a:bodyPr spcFirstLastPara="1" wrap="square" lIns="0" tIns="0" rIns="0" bIns="0" anchor="t" anchorCtr="0"/>
          <a:lstStyle>
            <a:lvl1pPr marR="0" lvl="0" algn="l" rtl="0">
              <a:lnSpc>
                <a:spcPct val="90000"/>
              </a:lnSpc>
              <a:spcBef>
                <a:spcPts val="1000"/>
              </a:spcBef>
              <a:spcAft>
                <a:spcPts val="0"/>
              </a:spcAft>
              <a:buClr>
                <a:srgbClr val="3F3F3F"/>
              </a:buClr>
              <a:buSzPts val="1800"/>
              <a:buFont typeface="Arial"/>
              <a:buNone/>
              <a:defRPr sz="1800" b="0" i="0" u="none" strike="noStrike" cap="none">
                <a:solidFill>
                  <a:srgbClr val="3F3F3F"/>
                </a:solidFill>
                <a:latin typeface="Calibri"/>
                <a:ea typeface="Calibri"/>
                <a:cs typeface="Calibri"/>
                <a:sym typeface="Calibri"/>
              </a:defRPr>
            </a:lvl1pPr>
            <a:lvl2pPr marR="0" lvl="1"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R="0" lvl="2"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R="0" lvl="3"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R="0" lvl="4"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R="0" lvl="5"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R="0" lvl="6"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R="0" lvl="7"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R="0" lvl="8"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292" name="Google Shape;292;p18"/>
          <p:cNvSpPr>
            <a:spLocks noGrp="1"/>
          </p:cNvSpPr>
          <p:nvPr>
            <p:ph type="pic" idx="9"/>
          </p:nvPr>
        </p:nvSpPr>
        <p:spPr>
          <a:xfrm>
            <a:off x="7405874" y="3271181"/>
            <a:ext cx="691688" cy="691688"/>
          </a:xfrm>
          <a:prstGeom prst="rect">
            <a:avLst/>
          </a:prstGeom>
          <a:noFill/>
          <a:ln>
            <a:noFill/>
          </a:ln>
        </p:spPr>
        <p:txBody>
          <a:bodyPr spcFirstLastPara="1" wrap="square" lIns="0" tIns="0" rIns="0" bIns="0" anchor="t" anchorCtr="0"/>
          <a:lstStyle>
            <a:lvl1pPr marR="0" lvl="0" algn="l" rtl="0">
              <a:lnSpc>
                <a:spcPct val="90000"/>
              </a:lnSpc>
              <a:spcBef>
                <a:spcPts val="1000"/>
              </a:spcBef>
              <a:spcAft>
                <a:spcPts val="0"/>
              </a:spcAft>
              <a:buClr>
                <a:srgbClr val="3F3F3F"/>
              </a:buClr>
              <a:buSzPts val="1800"/>
              <a:buFont typeface="Arial"/>
              <a:buNone/>
              <a:defRPr sz="1800" b="0" i="0" u="none" strike="noStrike" cap="none">
                <a:solidFill>
                  <a:srgbClr val="3F3F3F"/>
                </a:solidFill>
                <a:latin typeface="Calibri"/>
                <a:ea typeface="Calibri"/>
                <a:cs typeface="Calibri"/>
                <a:sym typeface="Calibri"/>
              </a:defRPr>
            </a:lvl1pPr>
            <a:lvl2pPr marR="0" lvl="1"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R="0" lvl="2"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R="0" lvl="3"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R="0" lvl="4"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R="0" lvl="5"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R="0" lvl="6"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R="0" lvl="7"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R="0" lvl="8"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293" name="Google Shape;293;p18"/>
          <p:cNvSpPr>
            <a:spLocks noGrp="1"/>
          </p:cNvSpPr>
          <p:nvPr>
            <p:ph type="pic" idx="13"/>
          </p:nvPr>
        </p:nvSpPr>
        <p:spPr>
          <a:xfrm>
            <a:off x="7405874" y="1706545"/>
            <a:ext cx="691688" cy="691688"/>
          </a:xfrm>
          <a:prstGeom prst="rect">
            <a:avLst/>
          </a:prstGeom>
          <a:noFill/>
          <a:ln>
            <a:noFill/>
          </a:ln>
        </p:spPr>
        <p:txBody>
          <a:bodyPr spcFirstLastPara="1" wrap="square" lIns="0" tIns="0" rIns="0" bIns="0" anchor="t" anchorCtr="0"/>
          <a:lstStyle>
            <a:lvl1pPr marR="0" lvl="0" algn="l" rtl="0">
              <a:lnSpc>
                <a:spcPct val="90000"/>
              </a:lnSpc>
              <a:spcBef>
                <a:spcPts val="1000"/>
              </a:spcBef>
              <a:spcAft>
                <a:spcPts val="0"/>
              </a:spcAft>
              <a:buClr>
                <a:srgbClr val="3F3F3F"/>
              </a:buClr>
              <a:buSzPts val="1800"/>
              <a:buFont typeface="Arial"/>
              <a:buNone/>
              <a:defRPr sz="1800" b="0" i="0" u="none" strike="noStrike" cap="none">
                <a:solidFill>
                  <a:srgbClr val="3F3F3F"/>
                </a:solidFill>
                <a:latin typeface="Calibri"/>
                <a:ea typeface="Calibri"/>
                <a:cs typeface="Calibri"/>
                <a:sym typeface="Calibri"/>
              </a:defRPr>
            </a:lvl1pPr>
            <a:lvl2pPr marR="0" lvl="1"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R="0" lvl="2"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R="0" lvl="3"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R="0" lvl="4"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R="0" lvl="5"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R="0" lvl="6"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R="0" lvl="7"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R="0" lvl="8"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Tree>
    <p:extLst>
      <p:ext uri="{BB962C8B-B14F-4D97-AF65-F5344CB8AC3E}">
        <p14:creationId xmlns:p14="http://schemas.microsoft.com/office/powerpoint/2010/main" val="2285871553"/>
      </p:ext>
    </p:extLst>
  </p:cSld>
  <p:clrMapOvr>
    <a:masterClrMapping/>
  </p:clrMapOvr>
</p:sldLayout>
</file>

<file path=ppt/slideLayouts/slideLayout303.xml><?xml version="1.0" encoding="utf-8"?>
<p:sldLayout xmlns:a="http://schemas.openxmlformats.org/drawingml/2006/main" xmlns:r="http://schemas.openxmlformats.org/officeDocument/2006/relationships" xmlns:p="http://schemas.openxmlformats.org/presentationml/2006/main" matchingName="Timeline">
  <p:cSld name="Timeline">
    <p:spTree>
      <p:nvGrpSpPr>
        <p:cNvPr id="1" name="Shape 294"/>
        <p:cNvGrpSpPr/>
        <p:nvPr/>
      </p:nvGrpSpPr>
      <p:grpSpPr>
        <a:xfrm>
          <a:off x="0" y="0"/>
          <a:ext cx="0" cy="0"/>
          <a:chOff x="0" y="0"/>
          <a:chExt cx="0" cy="0"/>
        </a:xfrm>
      </p:grpSpPr>
      <p:sp>
        <p:nvSpPr>
          <p:cNvPr id="295" name="Google Shape;295;p19"/>
          <p:cNvSpPr txBox="1">
            <a:spLocks noGrp="1"/>
          </p:cNvSpPr>
          <p:nvPr>
            <p:ph type="title"/>
          </p:nvPr>
        </p:nvSpPr>
        <p:spPr>
          <a:xfrm>
            <a:off x="432000" y="432000"/>
            <a:ext cx="11340000" cy="432000"/>
          </a:xfrm>
          <a:prstGeom prst="rect">
            <a:avLst/>
          </a:prstGeom>
          <a:noFill/>
          <a:ln>
            <a:noFill/>
          </a:ln>
        </p:spPr>
        <p:txBody>
          <a:bodyPr spcFirstLastPara="1" wrap="square" lIns="0" tIns="0" rIns="0" bIns="0" anchor="ctr" anchorCtr="0"/>
          <a:lstStyle>
            <a:lvl1pPr marR="0" lvl="0" algn="l" rtl="0">
              <a:lnSpc>
                <a:spcPct val="90000"/>
              </a:lnSpc>
              <a:spcBef>
                <a:spcPts val="0"/>
              </a:spcBef>
              <a:spcAft>
                <a:spcPts val="0"/>
              </a:spcAft>
              <a:buClr>
                <a:srgbClr val="3F3F3F"/>
              </a:buClr>
              <a:buSzPts val="4800"/>
              <a:buFont typeface="Economica"/>
              <a:buNone/>
              <a:defRPr sz="4800" b="0" i="0" u="none" strike="noStrike" cap="none">
                <a:solidFill>
                  <a:srgbClr val="3F3F3F"/>
                </a:solidFill>
                <a:latin typeface="Economica"/>
                <a:ea typeface="Economica"/>
                <a:cs typeface="Economica"/>
                <a:sym typeface="Economica"/>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endParaRPr/>
          </a:p>
        </p:txBody>
      </p:sp>
      <p:sp>
        <p:nvSpPr>
          <p:cNvPr id="296" name="Google Shape;296;p19"/>
          <p:cNvSpPr txBox="1">
            <a:spLocks noGrp="1"/>
          </p:cNvSpPr>
          <p:nvPr>
            <p:ph type="ftr" idx="11"/>
          </p:nvPr>
        </p:nvSpPr>
        <p:spPr>
          <a:xfrm>
            <a:off x="431999" y="6188628"/>
            <a:ext cx="8784941" cy="365125"/>
          </a:xfrm>
          <a:prstGeom prst="rect">
            <a:avLst/>
          </a:prstGeom>
          <a:noFill/>
          <a:ln>
            <a:noFill/>
          </a:ln>
        </p:spPr>
        <p:txBody>
          <a:bodyPr spcFirstLastPara="1" wrap="square" lIns="0" tIns="0" rIns="0" bIns="0" anchor="ctr" anchorCtr="0"/>
          <a:lstStyle>
            <a:lvl1pPr marR="0" lvl="0" algn="l" rtl="0">
              <a:spcBef>
                <a:spcPts val="0"/>
              </a:spcBef>
              <a:spcAft>
                <a:spcPts val="0"/>
              </a:spcAft>
              <a:buSzPts val="1400"/>
              <a:buNone/>
              <a:defRPr sz="1200" b="0" i="0" u="none" strike="noStrike" cap="none">
                <a:solidFill>
                  <a:srgbClr val="3F3F3F"/>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200" b="0" i="0" u="none" strike="noStrike" kern="0" cap="none" spc="0" normalizeH="0" baseline="0" noProof="0">
              <a:ln>
                <a:noFill/>
              </a:ln>
              <a:solidFill>
                <a:srgbClr val="3F3F3F"/>
              </a:solidFill>
              <a:effectLst/>
              <a:uLnTx/>
              <a:uFillTx/>
              <a:latin typeface="Calibri"/>
              <a:cs typeface="Calibri"/>
              <a:sym typeface="Calibri"/>
            </a:endParaRPr>
          </a:p>
        </p:txBody>
      </p:sp>
      <p:sp>
        <p:nvSpPr>
          <p:cNvPr id="297" name="Google Shape;297;p19"/>
          <p:cNvSpPr>
            <a:spLocks noGrp="1"/>
          </p:cNvSpPr>
          <p:nvPr>
            <p:ph type="sldNum" idx="12"/>
          </p:nvPr>
        </p:nvSpPr>
        <p:spPr>
          <a:xfrm>
            <a:off x="11496369" y="6155190"/>
            <a:ext cx="432000" cy="432000"/>
          </a:xfrm>
          <a:prstGeom prst="ellipse">
            <a:avLst/>
          </a:prstGeom>
          <a:noFill/>
          <a:ln w="9525" cap="flat" cmpd="sng">
            <a:solidFill>
              <a:schemeClr val="accent1"/>
            </a:solidFill>
            <a:prstDash val="solid"/>
            <a:round/>
            <a:headEnd type="none" w="sm" len="sm"/>
            <a:tailEnd type="none" w="sm" len="sm"/>
          </a:ln>
        </p:spPr>
        <p:txBody>
          <a:bodyPr spcFirstLastPara="1" wrap="square" lIns="0" tIns="0" rIns="0" bIns="0" anchor="ctr" anchorCtr="0">
            <a:noAutofit/>
          </a:bodyPr>
          <a:lstStyle>
            <a:lvl1pPr marL="0" marR="0" lvl="0" indent="0" algn="ctr" rtl="0">
              <a:spcBef>
                <a:spcPts val="0"/>
              </a:spcBef>
              <a:buNone/>
              <a:defRPr sz="1200" b="1" i="1" u="none" strike="noStrike" cap="none">
                <a:solidFill>
                  <a:srgbClr val="3F3F3F"/>
                </a:solidFill>
                <a:latin typeface="Rockwell"/>
                <a:ea typeface="Rockwell"/>
                <a:cs typeface="Rockwell"/>
                <a:sym typeface="Rockwell"/>
              </a:defRPr>
            </a:lvl1pPr>
            <a:lvl2pPr marL="0" marR="0" lvl="1" indent="0" algn="ctr" rtl="0">
              <a:spcBef>
                <a:spcPts val="0"/>
              </a:spcBef>
              <a:buNone/>
              <a:defRPr sz="1200" b="1" i="1" u="none" strike="noStrike" cap="none">
                <a:solidFill>
                  <a:srgbClr val="3F3F3F"/>
                </a:solidFill>
                <a:latin typeface="Rockwell"/>
                <a:ea typeface="Rockwell"/>
                <a:cs typeface="Rockwell"/>
                <a:sym typeface="Rockwell"/>
              </a:defRPr>
            </a:lvl2pPr>
            <a:lvl3pPr marL="0" marR="0" lvl="2" indent="0" algn="ctr" rtl="0">
              <a:spcBef>
                <a:spcPts val="0"/>
              </a:spcBef>
              <a:buNone/>
              <a:defRPr sz="1200" b="1" i="1" u="none" strike="noStrike" cap="none">
                <a:solidFill>
                  <a:srgbClr val="3F3F3F"/>
                </a:solidFill>
                <a:latin typeface="Rockwell"/>
                <a:ea typeface="Rockwell"/>
                <a:cs typeface="Rockwell"/>
                <a:sym typeface="Rockwell"/>
              </a:defRPr>
            </a:lvl3pPr>
            <a:lvl4pPr marL="0" marR="0" lvl="3" indent="0" algn="ctr" rtl="0">
              <a:spcBef>
                <a:spcPts val="0"/>
              </a:spcBef>
              <a:buNone/>
              <a:defRPr sz="1200" b="1" i="1" u="none" strike="noStrike" cap="none">
                <a:solidFill>
                  <a:srgbClr val="3F3F3F"/>
                </a:solidFill>
                <a:latin typeface="Rockwell"/>
                <a:ea typeface="Rockwell"/>
                <a:cs typeface="Rockwell"/>
                <a:sym typeface="Rockwell"/>
              </a:defRPr>
            </a:lvl4pPr>
            <a:lvl5pPr marL="0" marR="0" lvl="4" indent="0" algn="ctr" rtl="0">
              <a:spcBef>
                <a:spcPts val="0"/>
              </a:spcBef>
              <a:buNone/>
              <a:defRPr sz="1200" b="1" i="1" u="none" strike="noStrike" cap="none">
                <a:solidFill>
                  <a:srgbClr val="3F3F3F"/>
                </a:solidFill>
                <a:latin typeface="Rockwell"/>
                <a:ea typeface="Rockwell"/>
                <a:cs typeface="Rockwell"/>
                <a:sym typeface="Rockwell"/>
              </a:defRPr>
            </a:lvl5pPr>
            <a:lvl6pPr marL="0" marR="0" lvl="5" indent="0" algn="ctr" rtl="0">
              <a:spcBef>
                <a:spcPts val="0"/>
              </a:spcBef>
              <a:buNone/>
              <a:defRPr sz="1200" b="1" i="1" u="none" strike="noStrike" cap="none">
                <a:solidFill>
                  <a:srgbClr val="3F3F3F"/>
                </a:solidFill>
                <a:latin typeface="Rockwell"/>
                <a:ea typeface="Rockwell"/>
                <a:cs typeface="Rockwell"/>
                <a:sym typeface="Rockwell"/>
              </a:defRPr>
            </a:lvl6pPr>
            <a:lvl7pPr marL="0" marR="0" lvl="6" indent="0" algn="ctr" rtl="0">
              <a:spcBef>
                <a:spcPts val="0"/>
              </a:spcBef>
              <a:buNone/>
              <a:defRPr sz="1200" b="1" i="1" u="none" strike="noStrike" cap="none">
                <a:solidFill>
                  <a:srgbClr val="3F3F3F"/>
                </a:solidFill>
                <a:latin typeface="Rockwell"/>
                <a:ea typeface="Rockwell"/>
                <a:cs typeface="Rockwell"/>
                <a:sym typeface="Rockwell"/>
              </a:defRPr>
            </a:lvl7pPr>
            <a:lvl8pPr marL="0" marR="0" lvl="7" indent="0" algn="ctr" rtl="0">
              <a:spcBef>
                <a:spcPts val="0"/>
              </a:spcBef>
              <a:buNone/>
              <a:defRPr sz="1200" b="1" i="1" u="none" strike="noStrike" cap="none">
                <a:solidFill>
                  <a:srgbClr val="3F3F3F"/>
                </a:solidFill>
                <a:latin typeface="Rockwell"/>
                <a:ea typeface="Rockwell"/>
                <a:cs typeface="Rockwell"/>
                <a:sym typeface="Rockwell"/>
              </a:defRPr>
            </a:lvl8pPr>
            <a:lvl9pPr marL="0" marR="0" lvl="8" indent="0" algn="ctr" rtl="0">
              <a:spcBef>
                <a:spcPts val="0"/>
              </a:spcBef>
              <a:buNone/>
              <a:defRPr sz="1200" b="1" i="1" u="none" strike="noStrike" cap="none">
                <a:solidFill>
                  <a:srgbClr val="3F3F3F"/>
                </a:solidFill>
                <a:latin typeface="Rockwell"/>
                <a:ea typeface="Rockwell"/>
                <a:cs typeface="Rockwell"/>
                <a:sym typeface="Rockwell"/>
              </a:defRPr>
            </a:lvl9p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n-US" sz="1200" b="1" i="1" u="none" strike="noStrike" kern="0" cap="none" spc="0" normalizeH="0" baseline="0" noProof="0">
                <a:ln>
                  <a:noFill/>
                </a:ln>
                <a:solidFill>
                  <a:srgbClr val="3F3F3F"/>
                </a:solidFill>
                <a:effectLst/>
                <a:uLnTx/>
                <a:uFillTx/>
                <a:latin typeface="Rockwell"/>
                <a:sym typeface="Rockwell"/>
              </a:rPr>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t>‹#›</a:t>
            </a:fld>
            <a:endParaRPr kumimoji="0" sz="1200" b="1" i="1" u="none" strike="noStrike" kern="0" cap="none" spc="0" normalizeH="0" baseline="0" noProof="0">
              <a:ln>
                <a:noFill/>
              </a:ln>
              <a:solidFill>
                <a:srgbClr val="3F3F3F"/>
              </a:solidFill>
              <a:effectLst/>
              <a:uLnTx/>
              <a:uFillTx/>
              <a:latin typeface="Rockwell"/>
              <a:sym typeface="Rockwell"/>
            </a:endParaRPr>
          </a:p>
        </p:txBody>
      </p:sp>
      <p:sp>
        <p:nvSpPr>
          <p:cNvPr id="298" name="Google Shape;298;p19"/>
          <p:cNvSpPr txBox="1">
            <a:spLocks noGrp="1"/>
          </p:cNvSpPr>
          <p:nvPr>
            <p:ph type="body" idx="1"/>
          </p:nvPr>
        </p:nvSpPr>
        <p:spPr>
          <a:xfrm>
            <a:off x="431800" y="1080000"/>
            <a:ext cx="11339513" cy="276561"/>
          </a:xfrm>
          <a:prstGeom prst="rect">
            <a:avLst/>
          </a:prstGeom>
          <a:noFill/>
          <a:ln>
            <a:noFill/>
          </a:ln>
        </p:spPr>
        <p:txBody>
          <a:bodyPr spcFirstLastPara="1" wrap="square" lIns="0" tIns="0" rIns="0" bIns="0" anchor="t" anchorCtr="0"/>
          <a:lstStyle>
            <a:lvl1pPr marL="457200" marR="0" lvl="0" indent="-228600" algn="l" rtl="0">
              <a:lnSpc>
                <a:spcPct val="90000"/>
              </a:lnSpc>
              <a:spcBef>
                <a:spcPts val="1000"/>
              </a:spcBef>
              <a:spcAft>
                <a:spcPts val="0"/>
              </a:spcAft>
              <a:buClr>
                <a:srgbClr val="3F3F3F"/>
              </a:buClr>
              <a:buSzPts val="1800"/>
              <a:buFont typeface="Arial"/>
              <a:buNone/>
              <a:defRPr sz="1800" b="0" i="0" u="none" strike="noStrike" cap="none">
                <a:solidFill>
                  <a:srgbClr val="3F3F3F"/>
                </a:solidFill>
                <a:latin typeface="Calibri"/>
                <a:ea typeface="Calibri"/>
                <a:cs typeface="Calibri"/>
                <a:sym typeface="Calibri"/>
              </a:defRPr>
            </a:lvl1pPr>
            <a:lvl2pPr marL="914400" marR="0" lvl="1" indent="-228600" algn="l" rtl="0">
              <a:lnSpc>
                <a:spcPct val="90000"/>
              </a:lnSpc>
              <a:spcBef>
                <a:spcPts val="500"/>
              </a:spcBef>
              <a:spcAft>
                <a:spcPts val="0"/>
              </a:spcAft>
              <a:buClr>
                <a:srgbClr val="3F3F3F"/>
              </a:buClr>
              <a:buSzPts val="1600"/>
              <a:buFont typeface="Arial"/>
              <a:buNone/>
              <a:defRPr sz="1600" b="0" i="0" u="none" strike="noStrike" cap="none">
                <a:solidFill>
                  <a:srgbClr val="3F3F3F"/>
                </a:solidFill>
                <a:latin typeface="Calibri"/>
                <a:ea typeface="Calibri"/>
                <a:cs typeface="Calibri"/>
                <a:sym typeface="Calibri"/>
              </a:defRPr>
            </a:lvl2pPr>
            <a:lvl3pPr marL="1371600" marR="0" lvl="2" indent="-228600" algn="l" rtl="0">
              <a:lnSpc>
                <a:spcPct val="90000"/>
              </a:lnSpc>
              <a:spcBef>
                <a:spcPts val="500"/>
              </a:spcBef>
              <a:spcAft>
                <a:spcPts val="0"/>
              </a:spcAft>
              <a:buClr>
                <a:srgbClr val="3F3F3F"/>
              </a:buClr>
              <a:buSzPts val="1400"/>
              <a:buFont typeface="Arial"/>
              <a:buNone/>
              <a:defRPr sz="1400" b="0" i="0" u="none" strike="noStrike" cap="none">
                <a:solidFill>
                  <a:srgbClr val="3F3F3F"/>
                </a:solidFill>
                <a:latin typeface="Calibri"/>
                <a:ea typeface="Calibri"/>
                <a:cs typeface="Calibri"/>
                <a:sym typeface="Calibri"/>
              </a:defRPr>
            </a:lvl3pPr>
            <a:lvl4pPr marL="1828800" marR="0" lvl="3" indent="-228600" algn="l" rtl="0">
              <a:lnSpc>
                <a:spcPct val="90000"/>
              </a:lnSpc>
              <a:spcBef>
                <a:spcPts val="500"/>
              </a:spcBef>
              <a:spcAft>
                <a:spcPts val="0"/>
              </a:spcAft>
              <a:buClr>
                <a:srgbClr val="3F3F3F"/>
              </a:buClr>
              <a:buSzPts val="1400"/>
              <a:buFont typeface="Arial"/>
              <a:buNone/>
              <a:defRPr sz="1400" b="0" i="0" u="none" strike="noStrike" cap="none">
                <a:solidFill>
                  <a:srgbClr val="3F3F3F"/>
                </a:solidFill>
                <a:latin typeface="Calibri"/>
                <a:ea typeface="Calibri"/>
                <a:cs typeface="Calibri"/>
                <a:sym typeface="Calibri"/>
              </a:defRPr>
            </a:lvl4pPr>
            <a:lvl5pPr marL="2286000" marR="0" lvl="4" indent="-228600" algn="l" rtl="0">
              <a:lnSpc>
                <a:spcPct val="90000"/>
              </a:lnSpc>
              <a:spcBef>
                <a:spcPts val="500"/>
              </a:spcBef>
              <a:spcAft>
                <a:spcPts val="0"/>
              </a:spcAft>
              <a:buClr>
                <a:srgbClr val="3F3F3F"/>
              </a:buClr>
              <a:buSzPts val="1400"/>
              <a:buFont typeface="Arial"/>
              <a:buNone/>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cxnSp>
        <p:nvCxnSpPr>
          <p:cNvPr id="299" name="Google Shape;299;p19"/>
          <p:cNvCxnSpPr/>
          <p:nvPr/>
        </p:nvCxnSpPr>
        <p:spPr>
          <a:xfrm>
            <a:off x="431800" y="3866682"/>
            <a:ext cx="11339513" cy="0"/>
          </a:xfrm>
          <a:prstGeom prst="straightConnector1">
            <a:avLst/>
          </a:prstGeom>
          <a:noFill/>
          <a:ln w="9525" cap="flat" cmpd="sng">
            <a:solidFill>
              <a:srgbClr val="BFBFBF"/>
            </a:solidFill>
            <a:prstDash val="solid"/>
            <a:miter lim="800000"/>
            <a:headEnd type="none" w="sm" len="sm"/>
            <a:tailEnd type="triangle" w="med" len="med"/>
          </a:ln>
        </p:spPr>
      </p:cxnSp>
      <p:sp>
        <p:nvSpPr>
          <p:cNvPr id="300" name="Google Shape;300;p19"/>
          <p:cNvSpPr txBox="1">
            <a:spLocks noGrp="1"/>
          </p:cNvSpPr>
          <p:nvPr>
            <p:ph type="body" idx="2"/>
          </p:nvPr>
        </p:nvSpPr>
        <p:spPr>
          <a:xfrm>
            <a:off x="412908" y="3973125"/>
            <a:ext cx="415608" cy="201776"/>
          </a:xfrm>
          <a:prstGeom prst="rect">
            <a:avLst/>
          </a:prstGeom>
          <a:noFill/>
          <a:ln>
            <a:noFill/>
          </a:ln>
        </p:spPr>
        <p:txBody>
          <a:bodyPr spcFirstLastPara="1" wrap="square" lIns="0" tIns="0" rIns="0" bIns="0" anchor="ctr" anchorCtr="0"/>
          <a:lstStyle>
            <a:lvl1pPr marL="457200" marR="0" lvl="0" indent="-228600" algn="ctr" rtl="0">
              <a:lnSpc>
                <a:spcPct val="90000"/>
              </a:lnSpc>
              <a:spcBef>
                <a:spcPts val="1000"/>
              </a:spcBef>
              <a:spcAft>
                <a:spcPts val="0"/>
              </a:spcAft>
              <a:buClr>
                <a:srgbClr val="7F7F7F"/>
              </a:buClr>
              <a:buSzPts val="1400"/>
              <a:buFont typeface="Arial"/>
              <a:buNone/>
              <a:defRPr sz="1400" b="0" i="0" u="none" strike="noStrike" cap="none">
                <a:solidFill>
                  <a:srgbClr val="7F7F7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01" name="Google Shape;301;p19"/>
          <p:cNvSpPr txBox="1">
            <a:spLocks noGrp="1"/>
          </p:cNvSpPr>
          <p:nvPr>
            <p:ph type="body" idx="3"/>
          </p:nvPr>
        </p:nvSpPr>
        <p:spPr>
          <a:xfrm>
            <a:off x="431799" y="3597398"/>
            <a:ext cx="377825" cy="201776"/>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7F7F7F"/>
              </a:buClr>
              <a:buSzPts val="1200"/>
              <a:buFont typeface="Arial"/>
              <a:buNone/>
              <a:defRPr sz="1200" b="0" i="0" u="none" strike="noStrike" cap="none">
                <a:solidFill>
                  <a:srgbClr val="7F7F7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02" name="Google Shape;302;p19"/>
          <p:cNvSpPr txBox="1">
            <a:spLocks noGrp="1"/>
          </p:cNvSpPr>
          <p:nvPr>
            <p:ph type="body" idx="4"/>
          </p:nvPr>
        </p:nvSpPr>
        <p:spPr>
          <a:xfrm>
            <a:off x="903816" y="3597398"/>
            <a:ext cx="377825" cy="201776"/>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7F7F7F"/>
              </a:buClr>
              <a:buSzPts val="1200"/>
              <a:buFont typeface="Arial"/>
              <a:buNone/>
              <a:defRPr sz="1200" b="0" i="0" u="none" strike="noStrike" cap="none">
                <a:solidFill>
                  <a:srgbClr val="7F7F7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03" name="Google Shape;303;p19"/>
          <p:cNvSpPr txBox="1">
            <a:spLocks noGrp="1"/>
          </p:cNvSpPr>
          <p:nvPr>
            <p:ph type="body" idx="5"/>
          </p:nvPr>
        </p:nvSpPr>
        <p:spPr>
          <a:xfrm>
            <a:off x="1375833" y="3597398"/>
            <a:ext cx="377825" cy="201776"/>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7F7F7F"/>
              </a:buClr>
              <a:buSzPts val="1200"/>
              <a:buFont typeface="Arial"/>
              <a:buNone/>
              <a:defRPr sz="1200" b="0" i="0" u="none" strike="noStrike" cap="none">
                <a:solidFill>
                  <a:srgbClr val="7F7F7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04" name="Google Shape;304;p19"/>
          <p:cNvSpPr txBox="1">
            <a:spLocks noGrp="1"/>
          </p:cNvSpPr>
          <p:nvPr>
            <p:ph type="body" idx="6"/>
          </p:nvPr>
        </p:nvSpPr>
        <p:spPr>
          <a:xfrm>
            <a:off x="1847850" y="3597398"/>
            <a:ext cx="377825" cy="201776"/>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7F7F7F"/>
              </a:buClr>
              <a:buSzPts val="1200"/>
              <a:buFont typeface="Arial"/>
              <a:buNone/>
              <a:defRPr sz="1200" b="0" i="0" u="none" strike="noStrike" cap="none">
                <a:solidFill>
                  <a:srgbClr val="7F7F7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05" name="Google Shape;305;p19"/>
          <p:cNvSpPr txBox="1">
            <a:spLocks noGrp="1"/>
          </p:cNvSpPr>
          <p:nvPr>
            <p:ph type="body" idx="7"/>
          </p:nvPr>
        </p:nvSpPr>
        <p:spPr>
          <a:xfrm>
            <a:off x="6077108" y="3973125"/>
            <a:ext cx="415608" cy="201776"/>
          </a:xfrm>
          <a:prstGeom prst="rect">
            <a:avLst/>
          </a:prstGeom>
          <a:noFill/>
          <a:ln>
            <a:noFill/>
          </a:ln>
        </p:spPr>
        <p:txBody>
          <a:bodyPr spcFirstLastPara="1" wrap="square" lIns="0" tIns="0" rIns="0" bIns="0" anchor="ctr" anchorCtr="0"/>
          <a:lstStyle>
            <a:lvl1pPr marL="457200" marR="0" lvl="0" indent="-228600" algn="ctr" rtl="0">
              <a:lnSpc>
                <a:spcPct val="90000"/>
              </a:lnSpc>
              <a:spcBef>
                <a:spcPts val="1000"/>
              </a:spcBef>
              <a:spcAft>
                <a:spcPts val="0"/>
              </a:spcAft>
              <a:buClr>
                <a:srgbClr val="7F7F7F"/>
              </a:buClr>
              <a:buSzPts val="1400"/>
              <a:buFont typeface="Arial"/>
              <a:buNone/>
              <a:defRPr sz="1400" b="0" i="0" u="none" strike="noStrike" cap="none">
                <a:solidFill>
                  <a:srgbClr val="7F7F7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06" name="Google Shape;306;p19"/>
          <p:cNvSpPr txBox="1">
            <a:spLocks noGrp="1"/>
          </p:cNvSpPr>
          <p:nvPr>
            <p:ph type="body" idx="8"/>
          </p:nvPr>
        </p:nvSpPr>
        <p:spPr>
          <a:xfrm>
            <a:off x="2319867" y="3597398"/>
            <a:ext cx="377825" cy="201776"/>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7F7F7F"/>
              </a:buClr>
              <a:buSzPts val="1200"/>
              <a:buFont typeface="Arial"/>
              <a:buNone/>
              <a:defRPr sz="1200" b="0" i="0" u="none" strike="noStrike" cap="none">
                <a:solidFill>
                  <a:srgbClr val="7F7F7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07" name="Google Shape;307;p19"/>
          <p:cNvSpPr txBox="1">
            <a:spLocks noGrp="1"/>
          </p:cNvSpPr>
          <p:nvPr>
            <p:ph type="body" idx="9"/>
          </p:nvPr>
        </p:nvSpPr>
        <p:spPr>
          <a:xfrm>
            <a:off x="2791884" y="3597398"/>
            <a:ext cx="377825" cy="201776"/>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7F7F7F"/>
              </a:buClr>
              <a:buSzPts val="1200"/>
              <a:buFont typeface="Arial"/>
              <a:buNone/>
              <a:defRPr sz="1200" b="0" i="0" u="none" strike="noStrike" cap="none">
                <a:solidFill>
                  <a:srgbClr val="7F7F7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08" name="Google Shape;308;p19"/>
          <p:cNvSpPr txBox="1">
            <a:spLocks noGrp="1"/>
          </p:cNvSpPr>
          <p:nvPr>
            <p:ph type="body" idx="13"/>
          </p:nvPr>
        </p:nvSpPr>
        <p:spPr>
          <a:xfrm>
            <a:off x="3263901" y="3597398"/>
            <a:ext cx="377825" cy="201776"/>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7F7F7F"/>
              </a:buClr>
              <a:buSzPts val="1200"/>
              <a:buFont typeface="Arial"/>
              <a:buNone/>
              <a:defRPr sz="1200" b="0" i="0" u="none" strike="noStrike" cap="none">
                <a:solidFill>
                  <a:srgbClr val="7F7F7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09" name="Google Shape;309;p19"/>
          <p:cNvSpPr txBox="1">
            <a:spLocks noGrp="1"/>
          </p:cNvSpPr>
          <p:nvPr>
            <p:ph type="body" idx="14"/>
          </p:nvPr>
        </p:nvSpPr>
        <p:spPr>
          <a:xfrm>
            <a:off x="4679952" y="3597398"/>
            <a:ext cx="377825" cy="201776"/>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7F7F7F"/>
              </a:buClr>
              <a:buSzPts val="1200"/>
              <a:buFont typeface="Arial"/>
              <a:buNone/>
              <a:defRPr sz="1200" b="0" i="0" u="none" strike="noStrike" cap="none">
                <a:solidFill>
                  <a:srgbClr val="7F7F7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10" name="Google Shape;310;p19"/>
          <p:cNvSpPr txBox="1">
            <a:spLocks noGrp="1"/>
          </p:cNvSpPr>
          <p:nvPr>
            <p:ph type="body" idx="15"/>
          </p:nvPr>
        </p:nvSpPr>
        <p:spPr>
          <a:xfrm>
            <a:off x="3735918" y="3597398"/>
            <a:ext cx="377825" cy="201776"/>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7F7F7F"/>
              </a:buClr>
              <a:buSzPts val="1200"/>
              <a:buFont typeface="Arial"/>
              <a:buNone/>
              <a:defRPr sz="1200" b="0" i="0" u="none" strike="noStrike" cap="none">
                <a:solidFill>
                  <a:srgbClr val="7F7F7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11" name="Google Shape;311;p19"/>
          <p:cNvSpPr txBox="1">
            <a:spLocks noGrp="1"/>
          </p:cNvSpPr>
          <p:nvPr>
            <p:ph type="body" idx="16"/>
          </p:nvPr>
        </p:nvSpPr>
        <p:spPr>
          <a:xfrm>
            <a:off x="4207935" y="3597398"/>
            <a:ext cx="377825" cy="201776"/>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7F7F7F"/>
              </a:buClr>
              <a:buSzPts val="1200"/>
              <a:buFont typeface="Arial"/>
              <a:buNone/>
              <a:defRPr sz="1200" b="0" i="0" u="none" strike="noStrike" cap="none">
                <a:solidFill>
                  <a:srgbClr val="7F7F7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12" name="Google Shape;312;p19"/>
          <p:cNvSpPr txBox="1">
            <a:spLocks noGrp="1"/>
          </p:cNvSpPr>
          <p:nvPr>
            <p:ph type="body" idx="17"/>
          </p:nvPr>
        </p:nvSpPr>
        <p:spPr>
          <a:xfrm>
            <a:off x="5151969" y="3597398"/>
            <a:ext cx="377825" cy="201776"/>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7F7F7F"/>
              </a:buClr>
              <a:buSzPts val="1200"/>
              <a:buFont typeface="Arial"/>
              <a:buNone/>
              <a:defRPr sz="1200" b="0" i="0" u="none" strike="noStrike" cap="none">
                <a:solidFill>
                  <a:srgbClr val="7F7F7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13" name="Google Shape;313;p19"/>
          <p:cNvSpPr txBox="1">
            <a:spLocks noGrp="1"/>
          </p:cNvSpPr>
          <p:nvPr>
            <p:ph type="body" idx="18"/>
          </p:nvPr>
        </p:nvSpPr>
        <p:spPr>
          <a:xfrm>
            <a:off x="5623986" y="3597398"/>
            <a:ext cx="377825" cy="201776"/>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7F7F7F"/>
              </a:buClr>
              <a:buSzPts val="1200"/>
              <a:buFont typeface="Arial"/>
              <a:buNone/>
              <a:defRPr sz="1200" b="0" i="0" u="none" strike="noStrike" cap="none">
                <a:solidFill>
                  <a:srgbClr val="7F7F7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14" name="Google Shape;314;p19"/>
          <p:cNvSpPr txBox="1">
            <a:spLocks noGrp="1"/>
          </p:cNvSpPr>
          <p:nvPr>
            <p:ph type="body" idx="19"/>
          </p:nvPr>
        </p:nvSpPr>
        <p:spPr>
          <a:xfrm>
            <a:off x="6095999" y="3597398"/>
            <a:ext cx="377825" cy="201776"/>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7F7F7F"/>
              </a:buClr>
              <a:buSzPts val="1200"/>
              <a:buFont typeface="Arial"/>
              <a:buNone/>
              <a:defRPr sz="1200" b="0" i="0" u="none" strike="noStrike" cap="none">
                <a:solidFill>
                  <a:srgbClr val="7F7F7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15" name="Google Shape;315;p19"/>
          <p:cNvSpPr txBox="1">
            <a:spLocks noGrp="1"/>
          </p:cNvSpPr>
          <p:nvPr>
            <p:ph type="body" idx="20"/>
          </p:nvPr>
        </p:nvSpPr>
        <p:spPr>
          <a:xfrm>
            <a:off x="6568012" y="3597398"/>
            <a:ext cx="377825" cy="201776"/>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7F7F7F"/>
              </a:buClr>
              <a:buSzPts val="1200"/>
              <a:buFont typeface="Arial"/>
              <a:buNone/>
              <a:defRPr sz="1200" b="0" i="0" u="none" strike="noStrike" cap="none">
                <a:solidFill>
                  <a:srgbClr val="7F7F7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16" name="Google Shape;316;p19"/>
          <p:cNvSpPr txBox="1">
            <a:spLocks noGrp="1"/>
          </p:cNvSpPr>
          <p:nvPr>
            <p:ph type="body" idx="21"/>
          </p:nvPr>
        </p:nvSpPr>
        <p:spPr>
          <a:xfrm>
            <a:off x="7040029" y="3597398"/>
            <a:ext cx="377825" cy="201776"/>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7F7F7F"/>
              </a:buClr>
              <a:buSzPts val="1200"/>
              <a:buFont typeface="Arial"/>
              <a:buNone/>
              <a:defRPr sz="1200" b="0" i="0" u="none" strike="noStrike" cap="none">
                <a:solidFill>
                  <a:srgbClr val="7F7F7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17" name="Google Shape;317;p19"/>
          <p:cNvSpPr txBox="1">
            <a:spLocks noGrp="1"/>
          </p:cNvSpPr>
          <p:nvPr>
            <p:ph type="body" idx="22"/>
          </p:nvPr>
        </p:nvSpPr>
        <p:spPr>
          <a:xfrm>
            <a:off x="7512046" y="3597398"/>
            <a:ext cx="377825" cy="201776"/>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7F7F7F"/>
              </a:buClr>
              <a:buSzPts val="1200"/>
              <a:buFont typeface="Arial"/>
              <a:buNone/>
              <a:defRPr sz="1200" b="0" i="0" u="none" strike="noStrike" cap="none">
                <a:solidFill>
                  <a:srgbClr val="7F7F7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18" name="Google Shape;318;p19"/>
          <p:cNvSpPr txBox="1">
            <a:spLocks noGrp="1"/>
          </p:cNvSpPr>
          <p:nvPr>
            <p:ph type="body" idx="23"/>
          </p:nvPr>
        </p:nvSpPr>
        <p:spPr>
          <a:xfrm>
            <a:off x="7984063" y="3597398"/>
            <a:ext cx="377825" cy="201776"/>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7F7F7F"/>
              </a:buClr>
              <a:buSzPts val="1200"/>
              <a:buFont typeface="Arial"/>
              <a:buNone/>
              <a:defRPr sz="1200" b="0" i="0" u="none" strike="noStrike" cap="none">
                <a:solidFill>
                  <a:srgbClr val="7F7F7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19" name="Google Shape;319;p19"/>
          <p:cNvSpPr txBox="1">
            <a:spLocks noGrp="1"/>
          </p:cNvSpPr>
          <p:nvPr>
            <p:ph type="body" idx="24"/>
          </p:nvPr>
        </p:nvSpPr>
        <p:spPr>
          <a:xfrm>
            <a:off x="8456080" y="3597398"/>
            <a:ext cx="377825" cy="201776"/>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7F7F7F"/>
              </a:buClr>
              <a:buSzPts val="1200"/>
              <a:buFont typeface="Arial"/>
              <a:buNone/>
              <a:defRPr sz="1200" b="0" i="0" u="none" strike="noStrike" cap="none">
                <a:solidFill>
                  <a:srgbClr val="7F7F7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20" name="Google Shape;320;p19"/>
          <p:cNvSpPr txBox="1">
            <a:spLocks noGrp="1"/>
          </p:cNvSpPr>
          <p:nvPr>
            <p:ph type="body" idx="25"/>
          </p:nvPr>
        </p:nvSpPr>
        <p:spPr>
          <a:xfrm>
            <a:off x="8928097" y="3597398"/>
            <a:ext cx="377825" cy="201776"/>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7F7F7F"/>
              </a:buClr>
              <a:buSzPts val="1200"/>
              <a:buFont typeface="Arial"/>
              <a:buNone/>
              <a:defRPr sz="1200" b="0" i="0" u="none" strike="noStrike" cap="none">
                <a:solidFill>
                  <a:srgbClr val="7F7F7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21" name="Google Shape;321;p19"/>
          <p:cNvSpPr txBox="1">
            <a:spLocks noGrp="1"/>
          </p:cNvSpPr>
          <p:nvPr>
            <p:ph type="body" idx="26"/>
          </p:nvPr>
        </p:nvSpPr>
        <p:spPr>
          <a:xfrm>
            <a:off x="10344148" y="3597398"/>
            <a:ext cx="377825" cy="201776"/>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7F7F7F"/>
              </a:buClr>
              <a:buSzPts val="1200"/>
              <a:buFont typeface="Arial"/>
              <a:buNone/>
              <a:defRPr sz="1200" b="0" i="0" u="none" strike="noStrike" cap="none">
                <a:solidFill>
                  <a:srgbClr val="7F7F7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22" name="Google Shape;322;p19"/>
          <p:cNvSpPr txBox="1">
            <a:spLocks noGrp="1"/>
          </p:cNvSpPr>
          <p:nvPr>
            <p:ph type="body" idx="27"/>
          </p:nvPr>
        </p:nvSpPr>
        <p:spPr>
          <a:xfrm>
            <a:off x="9400114" y="3597398"/>
            <a:ext cx="377825" cy="201776"/>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7F7F7F"/>
              </a:buClr>
              <a:buSzPts val="1200"/>
              <a:buFont typeface="Arial"/>
              <a:buNone/>
              <a:defRPr sz="1200" b="0" i="0" u="none" strike="noStrike" cap="none">
                <a:solidFill>
                  <a:srgbClr val="7F7F7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23" name="Google Shape;323;p19"/>
          <p:cNvSpPr txBox="1">
            <a:spLocks noGrp="1"/>
          </p:cNvSpPr>
          <p:nvPr>
            <p:ph type="body" idx="28"/>
          </p:nvPr>
        </p:nvSpPr>
        <p:spPr>
          <a:xfrm>
            <a:off x="9872131" y="3597398"/>
            <a:ext cx="377825" cy="201776"/>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7F7F7F"/>
              </a:buClr>
              <a:buSzPts val="1200"/>
              <a:buFont typeface="Arial"/>
              <a:buNone/>
              <a:defRPr sz="1200" b="0" i="0" u="none" strike="noStrike" cap="none">
                <a:solidFill>
                  <a:srgbClr val="7F7F7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24" name="Google Shape;324;p19"/>
          <p:cNvSpPr txBox="1">
            <a:spLocks noGrp="1"/>
          </p:cNvSpPr>
          <p:nvPr>
            <p:ph type="body" idx="29"/>
          </p:nvPr>
        </p:nvSpPr>
        <p:spPr>
          <a:xfrm>
            <a:off x="10816165" y="3597398"/>
            <a:ext cx="377825" cy="201776"/>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7F7F7F"/>
              </a:buClr>
              <a:buSzPts val="1200"/>
              <a:buFont typeface="Arial"/>
              <a:buNone/>
              <a:defRPr sz="1200" b="0" i="0" u="none" strike="noStrike" cap="none">
                <a:solidFill>
                  <a:srgbClr val="7F7F7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25" name="Google Shape;325;p19"/>
          <p:cNvSpPr txBox="1">
            <a:spLocks noGrp="1"/>
          </p:cNvSpPr>
          <p:nvPr>
            <p:ph type="body" idx="30"/>
          </p:nvPr>
        </p:nvSpPr>
        <p:spPr>
          <a:xfrm>
            <a:off x="11288182" y="3597398"/>
            <a:ext cx="377825" cy="201776"/>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7F7F7F"/>
              </a:buClr>
              <a:buSzPts val="1200"/>
              <a:buFont typeface="Arial"/>
              <a:buNone/>
              <a:defRPr sz="1200" b="0" i="0" u="none" strike="noStrike" cap="none">
                <a:solidFill>
                  <a:srgbClr val="7F7F7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26" name="Google Shape;326;p19"/>
          <p:cNvSpPr txBox="1">
            <a:spLocks noGrp="1"/>
          </p:cNvSpPr>
          <p:nvPr>
            <p:ph type="body" idx="31"/>
          </p:nvPr>
        </p:nvSpPr>
        <p:spPr>
          <a:xfrm>
            <a:off x="5360988" y="2190750"/>
            <a:ext cx="1793875" cy="561975"/>
          </a:xfrm>
          <a:prstGeom prst="rect">
            <a:avLst/>
          </a:prstGeom>
          <a:noFill/>
          <a:ln>
            <a:noFill/>
          </a:ln>
        </p:spPr>
        <p:txBody>
          <a:bodyPr spcFirstLastPara="1" wrap="square" lIns="0" tIns="36000" rIns="0" bIns="0" anchor="t" anchorCtr="0"/>
          <a:lstStyle>
            <a:lvl1pPr marL="457200" marR="0" lvl="0" indent="-228600" algn="ctr" rtl="0">
              <a:lnSpc>
                <a:spcPct val="90000"/>
              </a:lnSpc>
              <a:spcBef>
                <a:spcPts val="1000"/>
              </a:spcBef>
              <a:spcAft>
                <a:spcPts val="0"/>
              </a:spcAft>
              <a:buClr>
                <a:srgbClr val="3F3F3F"/>
              </a:buClr>
              <a:buSzPts val="1600"/>
              <a:buFont typeface="Arial"/>
              <a:buNone/>
              <a:defRPr sz="1600" b="1"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27" name="Google Shape;327;p19"/>
          <p:cNvSpPr txBox="1">
            <a:spLocks noGrp="1"/>
          </p:cNvSpPr>
          <p:nvPr>
            <p:ph type="body" idx="32"/>
          </p:nvPr>
        </p:nvSpPr>
        <p:spPr>
          <a:xfrm>
            <a:off x="5395728" y="2531196"/>
            <a:ext cx="1724394" cy="185808"/>
          </a:xfrm>
          <a:prstGeom prst="rect">
            <a:avLst/>
          </a:prstGeom>
          <a:solidFill>
            <a:srgbClr val="F2F2F2"/>
          </a:solidFill>
          <a:ln>
            <a:noFill/>
          </a:ln>
        </p:spPr>
        <p:txBody>
          <a:bodyPr spcFirstLastPara="1" wrap="square" lIns="0" tIns="0" rIns="0" bIns="0" anchor="ctr" anchorCtr="0"/>
          <a:lstStyle>
            <a:lvl1pPr marL="457200" marR="0" lvl="0" indent="-228600" algn="ctr" rtl="0">
              <a:lnSpc>
                <a:spcPct val="90000"/>
              </a:lnSpc>
              <a:spcBef>
                <a:spcPts val="1000"/>
              </a:spcBef>
              <a:spcAft>
                <a:spcPts val="0"/>
              </a:spcAft>
              <a:buClr>
                <a:srgbClr val="3F3F3F"/>
              </a:buClr>
              <a:buSzPts val="1200"/>
              <a:buFont typeface="Arial"/>
              <a:buNone/>
              <a:defRPr sz="12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Tree>
    <p:extLst>
      <p:ext uri="{BB962C8B-B14F-4D97-AF65-F5344CB8AC3E}">
        <p14:creationId xmlns:p14="http://schemas.microsoft.com/office/powerpoint/2010/main" val="1348369335"/>
      </p:ext>
    </p:extLst>
  </p:cSld>
  <p:clrMapOvr>
    <a:masterClrMapping/>
  </p:clrMapOvr>
</p:sldLayout>
</file>

<file path=ppt/slideLayouts/slideLayout304.xml><?xml version="1.0" encoding="utf-8"?>
<p:sldLayout xmlns:a="http://schemas.openxmlformats.org/drawingml/2006/main" xmlns:r="http://schemas.openxmlformats.org/officeDocument/2006/relationships" xmlns:p="http://schemas.openxmlformats.org/presentationml/2006/main" matchingName="Team 6 Members">
  <p:cSld name="Team 6 Members">
    <p:spTree>
      <p:nvGrpSpPr>
        <p:cNvPr id="1" name="Shape 328"/>
        <p:cNvGrpSpPr/>
        <p:nvPr/>
      </p:nvGrpSpPr>
      <p:grpSpPr>
        <a:xfrm>
          <a:off x="0" y="0"/>
          <a:ext cx="0" cy="0"/>
          <a:chOff x="0" y="0"/>
          <a:chExt cx="0" cy="0"/>
        </a:xfrm>
      </p:grpSpPr>
      <p:sp>
        <p:nvSpPr>
          <p:cNvPr id="329" name="Google Shape;329;p20"/>
          <p:cNvSpPr txBox="1">
            <a:spLocks noGrp="1"/>
          </p:cNvSpPr>
          <p:nvPr>
            <p:ph type="title"/>
          </p:nvPr>
        </p:nvSpPr>
        <p:spPr>
          <a:xfrm>
            <a:off x="432000" y="432000"/>
            <a:ext cx="11340000" cy="432000"/>
          </a:xfrm>
          <a:prstGeom prst="rect">
            <a:avLst/>
          </a:prstGeom>
          <a:noFill/>
          <a:ln>
            <a:noFill/>
          </a:ln>
        </p:spPr>
        <p:txBody>
          <a:bodyPr spcFirstLastPara="1" wrap="square" lIns="0" tIns="0" rIns="0" bIns="0" anchor="ctr" anchorCtr="0"/>
          <a:lstStyle>
            <a:lvl1pPr marR="0" lvl="0" algn="l" rtl="0">
              <a:lnSpc>
                <a:spcPct val="90000"/>
              </a:lnSpc>
              <a:spcBef>
                <a:spcPts val="0"/>
              </a:spcBef>
              <a:spcAft>
                <a:spcPts val="0"/>
              </a:spcAft>
              <a:buClr>
                <a:srgbClr val="3F3F3F"/>
              </a:buClr>
              <a:buSzPts val="4800"/>
              <a:buFont typeface="Economica"/>
              <a:buNone/>
              <a:defRPr sz="4800" b="0" i="0" u="none" strike="noStrike" cap="none">
                <a:solidFill>
                  <a:srgbClr val="3F3F3F"/>
                </a:solidFill>
                <a:latin typeface="Economica"/>
                <a:ea typeface="Economica"/>
                <a:cs typeface="Economica"/>
                <a:sym typeface="Economica"/>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endParaRPr/>
          </a:p>
        </p:txBody>
      </p:sp>
      <p:sp>
        <p:nvSpPr>
          <p:cNvPr id="330" name="Google Shape;330;p20"/>
          <p:cNvSpPr txBox="1">
            <a:spLocks noGrp="1"/>
          </p:cNvSpPr>
          <p:nvPr>
            <p:ph type="ftr" idx="11"/>
          </p:nvPr>
        </p:nvSpPr>
        <p:spPr>
          <a:xfrm>
            <a:off x="431999" y="6188628"/>
            <a:ext cx="8784941" cy="365125"/>
          </a:xfrm>
          <a:prstGeom prst="rect">
            <a:avLst/>
          </a:prstGeom>
          <a:noFill/>
          <a:ln>
            <a:noFill/>
          </a:ln>
        </p:spPr>
        <p:txBody>
          <a:bodyPr spcFirstLastPara="1" wrap="square" lIns="0" tIns="0" rIns="0" bIns="0" anchor="ctr" anchorCtr="0"/>
          <a:lstStyle>
            <a:lvl1pPr marR="0" lvl="0" algn="l" rtl="0">
              <a:spcBef>
                <a:spcPts val="0"/>
              </a:spcBef>
              <a:spcAft>
                <a:spcPts val="0"/>
              </a:spcAft>
              <a:buSzPts val="1400"/>
              <a:buNone/>
              <a:defRPr sz="1200" b="0" i="0" u="none" strike="noStrike" cap="none">
                <a:solidFill>
                  <a:srgbClr val="3F3F3F"/>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200" b="0" i="0" u="none" strike="noStrike" kern="0" cap="none" spc="0" normalizeH="0" baseline="0" noProof="0">
              <a:ln>
                <a:noFill/>
              </a:ln>
              <a:solidFill>
                <a:srgbClr val="3F3F3F"/>
              </a:solidFill>
              <a:effectLst/>
              <a:uLnTx/>
              <a:uFillTx/>
              <a:latin typeface="Calibri"/>
              <a:cs typeface="Calibri"/>
              <a:sym typeface="Calibri"/>
            </a:endParaRPr>
          </a:p>
        </p:txBody>
      </p:sp>
      <p:sp>
        <p:nvSpPr>
          <p:cNvPr id="331" name="Google Shape;331;p20"/>
          <p:cNvSpPr>
            <a:spLocks noGrp="1"/>
          </p:cNvSpPr>
          <p:nvPr>
            <p:ph type="sldNum" idx="12"/>
          </p:nvPr>
        </p:nvSpPr>
        <p:spPr>
          <a:xfrm>
            <a:off x="11496369" y="6155190"/>
            <a:ext cx="432000" cy="432000"/>
          </a:xfrm>
          <a:prstGeom prst="ellipse">
            <a:avLst/>
          </a:prstGeom>
          <a:noFill/>
          <a:ln w="9525" cap="flat" cmpd="sng">
            <a:solidFill>
              <a:schemeClr val="accent1"/>
            </a:solidFill>
            <a:prstDash val="solid"/>
            <a:round/>
            <a:headEnd type="none" w="sm" len="sm"/>
            <a:tailEnd type="none" w="sm" len="sm"/>
          </a:ln>
        </p:spPr>
        <p:txBody>
          <a:bodyPr spcFirstLastPara="1" wrap="square" lIns="0" tIns="0" rIns="0" bIns="0" anchor="ctr" anchorCtr="0">
            <a:noAutofit/>
          </a:bodyPr>
          <a:lstStyle>
            <a:lvl1pPr marL="0" marR="0" lvl="0" indent="0" algn="ctr" rtl="0">
              <a:spcBef>
                <a:spcPts val="0"/>
              </a:spcBef>
              <a:buNone/>
              <a:defRPr sz="1200" b="1" i="1" u="none" strike="noStrike" cap="none">
                <a:solidFill>
                  <a:srgbClr val="3F3F3F"/>
                </a:solidFill>
                <a:latin typeface="Rockwell"/>
                <a:ea typeface="Rockwell"/>
                <a:cs typeface="Rockwell"/>
                <a:sym typeface="Rockwell"/>
              </a:defRPr>
            </a:lvl1pPr>
            <a:lvl2pPr marL="0" marR="0" lvl="1" indent="0" algn="ctr" rtl="0">
              <a:spcBef>
                <a:spcPts val="0"/>
              </a:spcBef>
              <a:buNone/>
              <a:defRPr sz="1200" b="1" i="1" u="none" strike="noStrike" cap="none">
                <a:solidFill>
                  <a:srgbClr val="3F3F3F"/>
                </a:solidFill>
                <a:latin typeface="Rockwell"/>
                <a:ea typeface="Rockwell"/>
                <a:cs typeface="Rockwell"/>
                <a:sym typeface="Rockwell"/>
              </a:defRPr>
            </a:lvl2pPr>
            <a:lvl3pPr marL="0" marR="0" lvl="2" indent="0" algn="ctr" rtl="0">
              <a:spcBef>
                <a:spcPts val="0"/>
              </a:spcBef>
              <a:buNone/>
              <a:defRPr sz="1200" b="1" i="1" u="none" strike="noStrike" cap="none">
                <a:solidFill>
                  <a:srgbClr val="3F3F3F"/>
                </a:solidFill>
                <a:latin typeface="Rockwell"/>
                <a:ea typeface="Rockwell"/>
                <a:cs typeface="Rockwell"/>
                <a:sym typeface="Rockwell"/>
              </a:defRPr>
            </a:lvl3pPr>
            <a:lvl4pPr marL="0" marR="0" lvl="3" indent="0" algn="ctr" rtl="0">
              <a:spcBef>
                <a:spcPts val="0"/>
              </a:spcBef>
              <a:buNone/>
              <a:defRPr sz="1200" b="1" i="1" u="none" strike="noStrike" cap="none">
                <a:solidFill>
                  <a:srgbClr val="3F3F3F"/>
                </a:solidFill>
                <a:latin typeface="Rockwell"/>
                <a:ea typeface="Rockwell"/>
                <a:cs typeface="Rockwell"/>
                <a:sym typeface="Rockwell"/>
              </a:defRPr>
            </a:lvl4pPr>
            <a:lvl5pPr marL="0" marR="0" lvl="4" indent="0" algn="ctr" rtl="0">
              <a:spcBef>
                <a:spcPts val="0"/>
              </a:spcBef>
              <a:buNone/>
              <a:defRPr sz="1200" b="1" i="1" u="none" strike="noStrike" cap="none">
                <a:solidFill>
                  <a:srgbClr val="3F3F3F"/>
                </a:solidFill>
                <a:latin typeface="Rockwell"/>
                <a:ea typeface="Rockwell"/>
                <a:cs typeface="Rockwell"/>
                <a:sym typeface="Rockwell"/>
              </a:defRPr>
            </a:lvl5pPr>
            <a:lvl6pPr marL="0" marR="0" lvl="5" indent="0" algn="ctr" rtl="0">
              <a:spcBef>
                <a:spcPts val="0"/>
              </a:spcBef>
              <a:buNone/>
              <a:defRPr sz="1200" b="1" i="1" u="none" strike="noStrike" cap="none">
                <a:solidFill>
                  <a:srgbClr val="3F3F3F"/>
                </a:solidFill>
                <a:latin typeface="Rockwell"/>
                <a:ea typeface="Rockwell"/>
                <a:cs typeface="Rockwell"/>
                <a:sym typeface="Rockwell"/>
              </a:defRPr>
            </a:lvl6pPr>
            <a:lvl7pPr marL="0" marR="0" lvl="6" indent="0" algn="ctr" rtl="0">
              <a:spcBef>
                <a:spcPts val="0"/>
              </a:spcBef>
              <a:buNone/>
              <a:defRPr sz="1200" b="1" i="1" u="none" strike="noStrike" cap="none">
                <a:solidFill>
                  <a:srgbClr val="3F3F3F"/>
                </a:solidFill>
                <a:latin typeface="Rockwell"/>
                <a:ea typeface="Rockwell"/>
                <a:cs typeface="Rockwell"/>
                <a:sym typeface="Rockwell"/>
              </a:defRPr>
            </a:lvl7pPr>
            <a:lvl8pPr marL="0" marR="0" lvl="7" indent="0" algn="ctr" rtl="0">
              <a:spcBef>
                <a:spcPts val="0"/>
              </a:spcBef>
              <a:buNone/>
              <a:defRPr sz="1200" b="1" i="1" u="none" strike="noStrike" cap="none">
                <a:solidFill>
                  <a:srgbClr val="3F3F3F"/>
                </a:solidFill>
                <a:latin typeface="Rockwell"/>
                <a:ea typeface="Rockwell"/>
                <a:cs typeface="Rockwell"/>
                <a:sym typeface="Rockwell"/>
              </a:defRPr>
            </a:lvl8pPr>
            <a:lvl9pPr marL="0" marR="0" lvl="8" indent="0" algn="ctr" rtl="0">
              <a:spcBef>
                <a:spcPts val="0"/>
              </a:spcBef>
              <a:buNone/>
              <a:defRPr sz="1200" b="1" i="1" u="none" strike="noStrike" cap="none">
                <a:solidFill>
                  <a:srgbClr val="3F3F3F"/>
                </a:solidFill>
                <a:latin typeface="Rockwell"/>
                <a:ea typeface="Rockwell"/>
                <a:cs typeface="Rockwell"/>
                <a:sym typeface="Rockwell"/>
              </a:defRPr>
            </a:lvl9p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n-US" sz="1200" b="1" i="1" u="none" strike="noStrike" kern="0" cap="none" spc="0" normalizeH="0" baseline="0" noProof="0">
                <a:ln>
                  <a:noFill/>
                </a:ln>
                <a:solidFill>
                  <a:srgbClr val="3F3F3F"/>
                </a:solidFill>
                <a:effectLst/>
                <a:uLnTx/>
                <a:uFillTx/>
                <a:latin typeface="Rockwell"/>
                <a:sym typeface="Rockwell"/>
              </a:rPr>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t>‹#›</a:t>
            </a:fld>
            <a:endParaRPr kumimoji="0" sz="1200" b="1" i="1" u="none" strike="noStrike" kern="0" cap="none" spc="0" normalizeH="0" baseline="0" noProof="0">
              <a:ln>
                <a:noFill/>
              </a:ln>
              <a:solidFill>
                <a:srgbClr val="3F3F3F"/>
              </a:solidFill>
              <a:effectLst/>
              <a:uLnTx/>
              <a:uFillTx/>
              <a:latin typeface="Rockwell"/>
              <a:sym typeface="Rockwell"/>
            </a:endParaRPr>
          </a:p>
        </p:txBody>
      </p:sp>
      <p:sp>
        <p:nvSpPr>
          <p:cNvPr id="332" name="Google Shape;332;p20"/>
          <p:cNvSpPr txBox="1">
            <a:spLocks noGrp="1"/>
          </p:cNvSpPr>
          <p:nvPr>
            <p:ph type="body" idx="1"/>
          </p:nvPr>
        </p:nvSpPr>
        <p:spPr>
          <a:xfrm>
            <a:off x="2340113" y="4505325"/>
            <a:ext cx="1800000" cy="900000"/>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3F3F3F"/>
              </a:buClr>
              <a:buSzPts val="1600"/>
              <a:buFont typeface="Arial"/>
              <a:buNone/>
              <a:defRPr sz="16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33" name="Google Shape;333;p20"/>
          <p:cNvSpPr txBox="1">
            <a:spLocks noGrp="1"/>
          </p:cNvSpPr>
          <p:nvPr>
            <p:ph type="body" idx="2"/>
          </p:nvPr>
        </p:nvSpPr>
        <p:spPr>
          <a:xfrm>
            <a:off x="4248426" y="4505325"/>
            <a:ext cx="1800000" cy="900000"/>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3F3F3F"/>
              </a:buClr>
              <a:buSzPts val="1600"/>
              <a:buFont typeface="Arial"/>
              <a:buNone/>
              <a:defRPr sz="16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34" name="Google Shape;334;p20"/>
          <p:cNvSpPr txBox="1">
            <a:spLocks noGrp="1"/>
          </p:cNvSpPr>
          <p:nvPr>
            <p:ph type="body" idx="3"/>
          </p:nvPr>
        </p:nvSpPr>
        <p:spPr>
          <a:xfrm>
            <a:off x="6156739" y="4505325"/>
            <a:ext cx="1800000" cy="900000"/>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3F3F3F"/>
              </a:buClr>
              <a:buSzPts val="1600"/>
              <a:buFont typeface="Arial"/>
              <a:buNone/>
              <a:defRPr sz="16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35" name="Google Shape;335;p20"/>
          <p:cNvSpPr txBox="1">
            <a:spLocks noGrp="1"/>
          </p:cNvSpPr>
          <p:nvPr>
            <p:ph type="body" idx="4"/>
          </p:nvPr>
        </p:nvSpPr>
        <p:spPr>
          <a:xfrm>
            <a:off x="8065052" y="4505325"/>
            <a:ext cx="1800000" cy="900000"/>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3F3F3F"/>
              </a:buClr>
              <a:buSzPts val="1600"/>
              <a:buFont typeface="Arial"/>
              <a:buNone/>
              <a:defRPr sz="16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36" name="Google Shape;336;p20"/>
          <p:cNvSpPr txBox="1">
            <a:spLocks noGrp="1"/>
          </p:cNvSpPr>
          <p:nvPr>
            <p:ph type="body" idx="5"/>
          </p:nvPr>
        </p:nvSpPr>
        <p:spPr>
          <a:xfrm>
            <a:off x="431800" y="3926334"/>
            <a:ext cx="1800000" cy="504000"/>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3F3F3F"/>
              </a:buClr>
              <a:buSzPts val="1800"/>
              <a:buFont typeface="Arial"/>
              <a:buNone/>
              <a:defRPr sz="1800" b="1" i="0" u="none" strike="noStrike" cap="none">
                <a:solidFill>
                  <a:srgbClr val="3F3F3F"/>
                </a:solidFill>
                <a:latin typeface="Rockwell"/>
                <a:ea typeface="Rockwell"/>
                <a:cs typeface="Rockwell"/>
                <a:sym typeface="Rockwell"/>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37" name="Google Shape;337;p20"/>
          <p:cNvSpPr txBox="1">
            <a:spLocks noGrp="1"/>
          </p:cNvSpPr>
          <p:nvPr>
            <p:ph type="body" idx="6"/>
          </p:nvPr>
        </p:nvSpPr>
        <p:spPr>
          <a:xfrm>
            <a:off x="2340113" y="3926335"/>
            <a:ext cx="1800000" cy="504000"/>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3F3F3F"/>
              </a:buClr>
              <a:buSzPts val="1800"/>
              <a:buFont typeface="Arial"/>
              <a:buNone/>
              <a:defRPr sz="1800" b="1" i="0" u="none" strike="noStrike" cap="none">
                <a:solidFill>
                  <a:srgbClr val="3F3F3F"/>
                </a:solidFill>
                <a:latin typeface="Rockwell"/>
                <a:ea typeface="Rockwell"/>
                <a:cs typeface="Rockwell"/>
                <a:sym typeface="Rockwell"/>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38" name="Google Shape;338;p20"/>
          <p:cNvSpPr txBox="1">
            <a:spLocks noGrp="1"/>
          </p:cNvSpPr>
          <p:nvPr>
            <p:ph type="body" idx="7"/>
          </p:nvPr>
        </p:nvSpPr>
        <p:spPr>
          <a:xfrm>
            <a:off x="4248426" y="3926335"/>
            <a:ext cx="1800000" cy="504000"/>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3F3F3F"/>
              </a:buClr>
              <a:buSzPts val="1800"/>
              <a:buFont typeface="Arial"/>
              <a:buNone/>
              <a:defRPr sz="1800" b="1" i="0" u="none" strike="noStrike" cap="none">
                <a:solidFill>
                  <a:srgbClr val="3F3F3F"/>
                </a:solidFill>
                <a:latin typeface="Rockwell"/>
                <a:ea typeface="Rockwell"/>
                <a:cs typeface="Rockwell"/>
                <a:sym typeface="Rockwell"/>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39" name="Google Shape;339;p20"/>
          <p:cNvSpPr txBox="1">
            <a:spLocks noGrp="1"/>
          </p:cNvSpPr>
          <p:nvPr>
            <p:ph type="body" idx="8"/>
          </p:nvPr>
        </p:nvSpPr>
        <p:spPr>
          <a:xfrm>
            <a:off x="6156739" y="3926335"/>
            <a:ext cx="1800000" cy="504000"/>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3F3F3F"/>
              </a:buClr>
              <a:buSzPts val="1800"/>
              <a:buFont typeface="Arial"/>
              <a:buNone/>
              <a:defRPr sz="1800" b="1" i="0" u="none" strike="noStrike" cap="none">
                <a:solidFill>
                  <a:srgbClr val="3F3F3F"/>
                </a:solidFill>
                <a:latin typeface="Rockwell"/>
                <a:ea typeface="Rockwell"/>
                <a:cs typeface="Rockwell"/>
                <a:sym typeface="Rockwell"/>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40" name="Google Shape;340;p20"/>
          <p:cNvSpPr txBox="1">
            <a:spLocks noGrp="1"/>
          </p:cNvSpPr>
          <p:nvPr>
            <p:ph type="body" idx="9"/>
          </p:nvPr>
        </p:nvSpPr>
        <p:spPr>
          <a:xfrm>
            <a:off x="8065052" y="3926335"/>
            <a:ext cx="1800000" cy="504000"/>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3F3F3F"/>
              </a:buClr>
              <a:buSzPts val="1800"/>
              <a:buFont typeface="Arial"/>
              <a:buNone/>
              <a:defRPr sz="1800" b="1" i="0" u="none" strike="noStrike" cap="none">
                <a:solidFill>
                  <a:srgbClr val="3F3F3F"/>
                </a:solidFill>
                <a:latin typeface="Rockwell"/>
                <a:ea typeface="Rockwell"/>
                <a:cs typeface="Rockwell"/>
                <a:sym typeface="Rockwell"/>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41" name="Google Shape;341;p20"/>
          <p:cNvSpPr txBox="1">
            <a:spLocks noGrp="1"/>
          </p:cNvSpPr>
          <p:nvPr>
            <p:ph type="body" idx="13"/>
          </p:nvPr>
        </p:nvSpPr>
        <p:spPr>
          <a:xfrm>
            <a:off x="431800" y="4505325"/>
            <a:ext cx="1800000" cy="900000"/>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3F3F3F"/>
              </a:buClr>
              <a:buSzPts val="1600"/>
              <a:buFont typeface="Arial"/>
              <a:buNone/>
              <a:defRPr sz="16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42" name="Google Shape;342;p20"/>
          <p:cNvSpPr>
            <a:spLocks noGrp="1"/>
          </p:cNvSpPr>
          <p:nvPr>
            <p:ph type="pic" idx="14"/>
          </p:nvPr>
        </p:nvSpPr>
        <p:spPr>
          <a:xfrm>
            <a:off x="717088" y="2160704"/>
            <a:ext cx="1229425" cy="1229425"/>
          </a:xfrm>
          <a:prstGeom prst="ellipse">
            <a:avLst/>
          </a:prstGeom>
          <a:solidFill>
            <a:srgbClr val="F2F2F2"/>
          </a:solidFill>
          <a:ln w="9525" cap="flat" cmpd="sng">
            <a:solidFill>
              <a:srgbClr val="BFBFBF"/>
            </a:solidFill>
            <a:prstDash val="solid"/>
            <a:round/>
            <a:headEnd type="none" w="sm" len="sm"/>
            <a:tailEnd type="none" w="sm" len="sm"/>
          </a:ln>
        </p:spPr>
        <p:txBody>
          <a:bodyPr spcFirstLastPara="1" wrap="square" lIns="0" tIns="0" rIns="0" bIns="0" anchor="ctr" anchorCtr="0"/>
          <a:lstStyle>
            <a:lvl1pPr marR="0" lvl="0" algn="ctr" rtl="0">
              <a:lnSpc>
                <a:spcPct val="90000"/>
              </a:lnSpc>
              <a:spcBef>
                <a:spcPts val="1000"/>
              </a:spcBef>
              <a:spcAft>
                <a:spcPts val="0"/>
              </a:spcAft>
              <a:buClr>
                <a:srgbClr val="3F3F3F"/>
              </a:buClr>
              <a:buSzPts val="1800"/>
              <a:buFont typeface="Arial"/>
              <a:buNone/>
              <a:defRPr sz="1800" b="0" i="0" u="none" strike="noStrike" cap="none">
                <a:solidFill>
                  <a:srgbClr val="3F3F3F"/>
                </a:solidFill>
                <a:latin typeface="Calibri"/>
                <a:ea typeface="Calibri"/>
                <a:cs typeface="Calibri"/>
                <a:sym typeface="Calibri"/>
              </a:defRPr>
            </a:lvl1pPr>
            <a:lvl2pPr marR="0" lvl="1"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R="0" lvl="2"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R="0" lvl="3"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R="0" lvl="4"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R="0" lvl="5"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R="0" lvl="6"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R="0" lvl="7"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R="0" lvl="8"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43" name="Google Shape;343;p20"/>
          <p:cNvSpPr>
            <a:spLocks noGrp="1"/>
          </p:cNvSpPr>
          <p:nvPr>
            <p:ph type="pic" idx="15"/>
          </p:nvPr>
        </p:nvSpPr>
        <p:spPr>
          <a:xfrm>
            <a:off x="2625401" y="2160704"/>
            <a:ext cx="1229425" cy="1229425"/>
          </a:xfrm>
          <a:prstGeom prst="ellipse">
            <a:avLst/>
          </a:prstGeom>
          <a:solidFill>
            <a:srgbClr val="F2F2F2"/>
          </a:solidFill>
          <a:ln w="9525" cap="flat" cmpd="sng">
            <a:solidFill>
              <a:srgbClr val="BFBFBF"/>
            </a:solidFill>
            <a:prstDash val="solid"/>
            <a:round/>
            <a:headEnd type="none" w="sm" len="sm"/>
            <a:tailEnd type="none" w="sm" len="sm"/>
          </a:ln>
        </p:spPr>
        <p:txBody>
          <a:bodyPr spcFirstLastPara="1" wrap="square" lIns="0" tIns="0" rIns="0" bIns="0" anchor="ctr" anchorCtr="0"/>
          <a:lstStyle>
            <a:lvl1pPr marR="0" lvl="0" algn="ctr" rtl="0">
              <a:lnSpc>
                <a:spcPct val="90000"/>
              </a:lnSpc>
              <a:spcBef>
                <a:spcPts val="1000"/>
              </a:spcBef>
              <a:spcAft>
                <a:spcPts val="0"/>
              </a:spcAft>
              <a:buClr>
                <a:srgbClr val="3F3F3F"/>
              </a:buClr>
              <a:buSzPts val="1800"/>
              <a:buFont typeface="Arial"/>
              <a:buNone/>
              <a:defRPr sz="1800" b="0" i="0" u="none" strike="noStrike" cap="none">
                <a:solidFill>
                  <a:srgbClr val="3F3F3F"/>
                </a:solidFill>
                <a:latin typeface="Calibri"/>
                <a:ea typeface="Calibri"/>
                <a:cs typeface="Calibri"/>
                <a:sym typeface="Calibri"/>
              </a:defRPr>
            </a:lvl1pPr>
            <a:lvl2pPr marR="0" lvl="1"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R="0" lvl="2"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R="0" lvl="3"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R="0" lvl="4"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R="0" lvl="5"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R="0" lvl="6"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R="0" lvl="7"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R="0" lvl="8"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44" name="Google Shape;344;p20"/>
          <p:cNvSpPr>
            <a:spLocks noGrp="1"/>
          </p:cNvSpPr>
          <p:nvPr>
            <p:ph type="pic" idx="16"/>
          </p:nvPr>
        </p:nvSpPr>
        <p:spPr>
          <a:xfrm>
            <a:off x="4533714" y="2160704"/>
            <a:ext cx="1229425" cy="1229425"/>
          </a:xfrm>
          <a:prstGeom prst="ellipse">
            <a:avLst/>
          </a:prstGeom>
          <a:solidFill>
            <a:srgbClr val="F2F2F2"/>
          </a:solidFill>
          <a:ln w="9525" cap="flat" cmpd="sng">
            <a:solidFill>
              <a:srgbClr val="BFBFBF"/>
            </a:solidFill>
            <a:prstDash val="solid"/>
            <a:round/>
            <a:headEnd type="none" w="sm" len="sm"/>
            <a:tailEnd type="none" w="sm" len="sm"/>
          </a:ln>
        </p:spPr>
        <p:txBody>
          <a:bodyPr spcFirstLastPara="1" wrap="square" lIns="0" tIns="0" rIns="0" bIns="0" anchor="ctr" anchorCtr="0"/>
          <a:lstStyle>
            <a:lvl1pPr marR="0" lvl="0" algn="ctr" rtl="0">
              <a:lnSpc>
                <a:spcPct val="90000"/>
              </a:lnSpc>
              <a:spcBef>
                <a:spcPts val="1000"/>
              </a:spcBef>
              <a:spcAft>
                <a:spcPts val="0"/>
              </a:spcAft>
              <a:buClr>
                <a:srgbClr val="3F3F3F"/>
              </a:buClr>
              <a:buSzPts val="1800"/>
              <a:buFont typeface="Arial"/>
              <a:buNone/>
              <a:defRPr sz="1800" b="0" i="0" u="none" strike="noStrike" cap="none">
                <a:solidFill>
                  <a:srgbClr val="3F3F3F"/>
                </a:solidFill>
                <a:latin typeface="Calibri"/>
                <a:ea typeface="Calibri"/>
                <a:cs typeface="Calibri"/>
                <a:sym typeface="Calibri"/>
              </a:defRPr>
            </a:lvl1pPr>
            <a:lvl2pPr marR="0" lvl="1"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R="0" lvl="2"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R="0" lvl="3"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R="0" lvl="4"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R="0" lvl="5"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R="0" lvl="6"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R="0" lvl="7"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R="0" lvl="8"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45" name="Google Shape;345;p20"/>
          <p:cNvSpPr>
            <a:spLocks noGrp="1"/>
          </p:cNvSpPr>
          <p:nvPr>
            <p:ph type="pic" idx="17"/>
          </p:nvPr>
        </p:nvSpPr>
        <p:spPr>
          <a:xfrm>
            <a:off x="6442027" y="2160704"/>
            <a:ext cx="1229425" cy="1229425"/>
          </a:xfrm>
          <a:prstGeom prst="ellipse">
            <a:avLst/>
          </a:prstGeom>
          <a:solidFill>
            <a:srgbClr val="F2F2F2"/>
          </a:solidFill>
          <a:ln w="9525" cap="flat" cmpd="sng">
            <a:solidFill>
              <a:srgbClr val="BFBFBF"/>
            </a:solidFill>
            <a:prstDash val="solid"/>
            <a:round/>
            <a:headEnd type="none" w="sm" len="sm"/>
            <a:tailEnd type="none" w="sm" len="sm"/>
          </a:ln>
        </p:spPr>
        <p:txBody>
          <a:bodyPr spcFirstLastPara="1" wrap="square" lIns="0" tIns="0" rIns="0" bIns="0" anchor="ctr" anchorCtr="0"/>
          <a:lstStyle>
            <a:lvl1pPr marR="0" lvl="0" algn="ctr" rtl="0">
              <a:lnSpc>
                <a:spcPct val="90000"/>
              </a:lnSpc>
              <a:spcBef>
                <a:spcPts val="1000"/>
              </a:spcBef>
              <a:spcAft>
                <a:spcPts val="0"/>
              </a:spcAft>
              <a:buClr>
                <a:srgbClr val="3F3F3F"/>
              </a:buClr>
              <a:buSzPts val="1800"/>
              <a:buFont typeface="Arial"/>
              <a:buNone/>
              <a:defRPr sz="1800" b="0" i="0" u="none" strike="noStrike" cap="none">
                <a:solidFill>
                  <a:srgbClr val="3F3F3F"/>
                </a:solidFill>
                <a:latin typeface="Calibri"/>
                <a:ea typeface="Calibri"/>
                <a:cs typeface="Calibri"/>
                <a:sym typeface="Calibri"/>
              </a:defRPr>
            </a:lvl1pPr>
            <a:lvl2pPr marR="0" lvl="1"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R="0" lvl="2"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R="0" lvl="3"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R="0" lvl="4"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R="0" lvl="5"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R="0" lvl="6"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R="0" lvl="7"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R="0" lvl="8"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46" name="Google Shape;346;p20"/>
          <p:cNvSpPr>
            <a:spLocks noGrp="1"/>
          </p:cNvSpPr>
          <p:nvPr>
            <p:ph type="pic" idx="18"/>
          </p:nvPr>
        </p:nvSpPr>
        <p:spPr>
          <a:xfrm>
            <a:off x="8350340" y="2160704"/>
            <a:ext cx="1229425" cy="1229425"/>
          </a:xfrm>
          <a:prstGeom prst="ellipse">
            <a:avLst/>
          </a:prstGeom>
          <a:solidFill>
            <a:srgbClr val="F2F2F2"/>
          </a:solidFill>
          <a:ln w="9525" cap="flat" cmpd="sng">
            <a:solidFill>
              <a:srgbClr val="BFBFBF"/>
            </a:solidFill>
            <a:prstDash val="solid"/>
            <a:round/>
            <a:headEnd type="none" w="sm" len="sm"/>
            <a:tailEnd type="none" w="sm" len="sm"/>
          </a:ln>
        </p:spPr>
        <p:txBody>
          <a:bodyPr spcFirstLastPara="1" wrap="square" lIns="0" tIns="0" rIns="0" bIns="0" anchor="ctr" anchorCtr="0"/>
          <a:lstStyle>
            <a:lvl1pPr marR="0" lvl="0" algn="ctr" rtl="0">
              <a:lnSpc>
                <a:spcPct val="90000"/>
              </a:lnSpc>
              <a:spcBef>
                <a:spcPts val="1000"/>
              </a:spcBef>
              <a:spcAft>
                <a:spcPts val="0"/>
              </a:spcAft>
              <a:buClr>
                <a:srgbClr val="3F3F3F"/>
              </a:buClr>
              <a:buSzPts val="1800"/>
              <a:buFont typeface="Arial"/>
              <a:buNone/>
              <a:defRPr sz="1800" b="0" i="0" u="none" strike="noStrike" cap="none">
                <a:solidFill>
                  <a:srgbClr val="3F3F3F"/>
                </a:solidFill>
                <a:latin typeface="Calibri"/>
                <a:ea typeface="Calibri"/>
                <a:cs typeface="Calibri"/>
                <a:sym typeface="Calibri"/>
              </a:defRPr>
            </a:lvl1pPr>
            <a:lvl2pPr marR="0" lvl="1"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R="0" lvl="2"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R="0" lvl="3"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R="0" lvl="4"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R="0" lvl="5"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R="0" lvl="6"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R="0" lvl="7"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R="0" lvl="8"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47" name="Google Shape;347;p20"/>
          <p:cNvSpPr>
            <a:spLocks noGrp="1"/>
          </p:cNvSpPr>
          <p:nvPr>
            <p:ph type="pic" idx="19"/>
          </p:nvPr>
        </p:nvSpPr>
        <p:spPr>
          <a:xfrm>
            <a:off x="10258651" y="2160704"/>
            <a:ext cx="1229425" cy="1229425"/>
          </a:xfrm>
          <a:prstGeom prst="ellipse">
            <a:avLst/>
          </a:prstGeom>
          <a:solidFill>
            <a:srgbClr val="F2F2F2"/>
          </a:solidFill>
          <a:ln w="9525" cap="flat" cmpd="sng">
            <a:solidFill>
              <a:srgbClr val="BFBFBF"/>
            </a:solidFill>
            <a:prstDash val="solid"/>
            <a:round/>
            <a:headEnd type="none" w="sm" len="sm"/>
            <a:tailEnd type="none" w="sm" len="sm"/>
          </a:ln>
        </p:spPr>
        <p:txBody>
          <a:bodyPr spcFirstLastPara="1" wrap="square" lIns="0" tIns="0" rIns="0" bIns="0" anchor="ctr" anchorCtr="0"/>
          <a:lstStyle>
            <a:lvl1pPr marR="0" lvl="0" algn="ctr" rtl="0">
              <a:lnSpc>
                <a:spcPct val="90000"/>
              </a:lnSpc>
              <a:spcBef>
                <a:spcPts val="1000"/>
              </a:spcBef>
              <a:spcAft>
                <a:spcPts val="0"/>
              </a:spcAft>
              <a:buClr>
                <a:srgbClr val="3F3F3F"/>
              </a:buClr>
              <a:buSzPts val="1800"/>
              <a:buFont typeface="Arial"/>
              <a:buNone/>
              <a:defRPr sz="1800" b="0" i="0" u="none" strike="noStrike" cap="none">
                <a:solidFill>
                  <a:srgbClr val="3F3F3F"/>
                </a:solidFill>
                <a:latin typeface="Calibri"/>
                <a:ea typeface="Calibri"/>
                <a:cs typeface="Calibri"/>
                <a:sym typeface="Calibri"/>
              </a:defRPr>
            </a:lvl1pPr>
            <a:lvl2pPr marR="0" lvl="1"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R="0" lvl="2"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R="0" lvl="3"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R="0" lvl="4"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R="0" lvl="5"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R="0" lvl="6"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R="0" lvl="7"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R="0" lvl="8"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48" name="Google Shape;348;p20"/>
          <p:cNvSpPr txBox="1">
            <a:spLocks noGrp="1"/>
          </p:cNvSpPr>
          <p:nvPr>
            <p:ph type="body" idx="20"/>
          </p:nvPr>
        </p:nvSpPr>
        <p:spPr>
          <a:xfrm>
            <a:off x="9973363" y="3925888"/>
            <a:ext cx="1800000" cy="504825"/>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3F3F3F"/>
              </a:buClr>
              <a:buSzPts val="1800"/>
              <a:buFont typeface="Arial"/>
              <a:buNone/>
              <a:defRPr sz="1800" b="1" i="0" u="none" strike="noStrike" cap="none">
                <a:solidFill>
                  <a:srgbClr val="3F3F3F"/>
                </a:solidFill>
                <a:latin typeface="Rockwell"/>
                <a:ea typeface="Rockwell"/>
                <a:cs typeface="Rockwell"/>
                <a:sym typeface="Rockwell"/>
              </a:defRPr>
            </a:lvl1pPr>
            <a:lvl2pPr marL="914400" marR="0" lvl="1" indent="-228600" algn="ctr" rtl="0">
              <a:lnSpc>
                <a:spcPct val="90000"/>
              </a:lnSpc>
              <a:spcBef>
                <a:spcPts val="500"/>
              </a:spcBef>
              <a:spcAft>
                <a:spcPts val="0"/>
              </a:spcAft>
              <a:buClr>
                <a:srgbClr val="3F3F3F"/>
              </a:buClr>
              <a:buSzPts val="1600"/>
              <a:buFont typeface="Arial"/>
              <a:buNone/>
              <a:defRPr sz="1600" b="0" i="0" u="none" strike="noStrike" cap="none">
                <a:solidFill>
                  <a:srgbClr val="3F3F3F"/>
                </a:solidFill>
                <a:latin typeface="Calibri"/>
                <a:ea typeface="Calibri"/>
                <a:cs typeface="Calibri"/>
                <a:sym typeface="Calibri"/>
              </a:defRPr>
            </a:lvl2pPr>
            <a:lvl3pPr marL="1371600" marR="0" lvl="2" indent="-228600" algn="ctr" rtl="0">
              <a:lnSpc>
                <a:spcPct val="90000"/>
              </a:lnSpc>
              <a:spcBef>
                <a:spcPts val="500"/>
              </a:spcBef>
              <a:spcAft>
                <a:spcPts val="0"/>
              </a:spcAft>
              <a:buClr>
                <a:srgbClr val="3F3F3F"/>
              </a:buClr>
              <a:buSzPts val="1400"/>
              <a:buFont typeface="Arial"/>
              <a:buNone/>
              <a:defRPr sz="1400" b="0" i="0" u="none" strike="noStrike" cap="none">
                <a:solidFill>
                  <a:srgbClr val="3F3F3F"/>
                </a:solidFill>
                <a:latin typeface="Calibri"/>
                <a:ea typeface="Calibri"/>
                <a:cs typeface="Calibri"/>
                <a:sym typeface="Calibri"/>
              </a:defRPr>
            </a:lvl3pPr>
            <a:lvl4pPr marL="1828800" marR="0" lvl="3" indent="-228600" algn="ctr" rtl="0">
              <a:lnSpc>
                <a:spcPct val="90000"/>
              </a:lnSpc>
              <a:spcBef>
                <a:spcPts val="500"/>
              </a:spcBef>
              <a:spcAft>
                <a:spcPts val="0"/>
              </a:spcAft>
              <a:buClr>
                <a:srgbClr val="3F3F3F"/>
              </a:buClr>
              <a:buSzPts val="1400"/>
              <a:buFont typeface="Arial"/>
              <a:buNone/>
              <a:defRPr sz="1400" b="0" i="0" u="none" strike="noStrike" cap="none">
                <a:solidFill>
                  <a:srgbClr val="3F3F3F"/>
                </a:solidFill>
                <a:latin typeface="Calibri"/>
                <a:ea typeface="Calibri"/>
                <a:cs typeface="Calibri"/>
                <a:sym typeface="Calibri"/>
              </a:defRPr>
            </a:lvl4pPr>
            <a:lvl5pPr marL="2286000" marR="0" lvl="4" indent="-228600" algn="ctr" rtl="0">
              <a:lnSpc>
                <a:spcPct val="90000"/>
              </a:lnSpc>
              <a:spcBef>
                <a:spcPts val="500"/>
              </a:spcBef>
              <a:spcAft>
                <a:spcPts val="0"/>
              </a:spcAft>
              <a:buClr>
                <a:srgbClr val="3F3F3F"/>
              </a:buClr>
              <a:buSzPts val="1400"/>
              <a:buFont typeface="Arial"/>
              <a:buNone/>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49" name="Google Shape;349;p20"/>
          <p:cNvSpPr txBox="1">
            <a:spLocks noGrp="1"/>
          </p:cNvSpPr>
          <p:nvPr>
            <p:ph type="body" idx="21"/>
          </p:nvPr>
        </p:nvSpPr>
        <p:spPr>
          <a:xfrm>
            <a:off x="9973363" y="4505325"/>
            <a:ext cx="1800000" cy="900113"/>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3F3F3F"/>
              </a:buClr>
              <a:buSzPts val="1800"/>
              <a:buFont typeface="Arial"/>
              <a:buNone/>
              <a:defRPr sz="18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Tree>
    <p:extLst>
      <p:ext uri="{BB962C8B-B14F-4D97-AF65-F5344CB8AC3E}">
        <p14:creationId xmlns:p14="http://schemas.microsoft.com/office/powerpoint/2010/main" val="2560865079"/>
      </p:ext>
    </p:extLst>
  </p:cSld>
  <p:clrMapOvr>
    <a:masterClrMapping/>
  </p:clrMapOvr>
</p:sldLayout>
</file>

<file path=ppt/slideLayouts/slideLayout305.xml><?xml version="1.0" encoding="utf-8"?>
<p:sldLayout xmlns:a="http://schemas.openxmlformats.org/drawingml/2006/main" xmlns:r="http://schemas.openxmlformats.org/officeDocument/2006/relationships" xmlns:p="http://schemas.openxmlformats.org/presentationml/2006/main" matchingName="Title and Subtitle Only">
  <p:cSld name="Title and Subtitle Only">
    <p:spTree>
      <p:nvGrpSpPr>
        <p:cNvPr id="1" name="Shape 350"/>
        <p:cNvGrpSpPr/>
        <p:nvPr/>
      </p:nvGrpSpPr>
      <p:grpSpPr>
        <a:xfrm>
          <a:off x="0" y="0"/>
          <a:ext cx="0" cy="0"/>
          <a:chOff x="0" y="0"/>
          <a:chExt cx="0" cy="0"/>
        </a:xfrm>
      </p:grpSpPr>
      <p:sp>
        <p:nvSpPr>
          <p:cNvPr id="351" name="Google Shape;351;p21"/>
          <p:cNvSpPr/>
          <p:nvPr/>
        </p:nvSpPr>
        <p:spPr>
          <a:xfrm rot="4308689">
            <a:off x="8139110" y="-52404"/>
            <a:ext cx="648657" cy="777553"/>
          </a:xfrm>
          <a:custGeom>
            <a:avLst/>
            <a:gdLst/>
            <a:ahLst/>
            <a:cxnLst/>
            <a:rect l="l" t="t" r="r" b="b"/>
            <a:pathLst>
              <a:path w="648657" h="777553" extrusionOk="0">
                <a:moveTo>
                  <a:pt x="0" y="777553"/>
                </a:moveTo>
                <a:lnTo>
                  <a:pt x="255474" y="0"/>
                </a:lnTo>
                <a:lnTo>
                  <a:pt x="648657" y="713937"/>
                </a:lnTo>
                <a:lnTo>
                  <a:pt x="0" y="777553"/>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352" name="Google Shape;352;p21"/>
          <p:cNvSpPr/>
          <p:nvPr/>
        </p:nvSpPr>
        <p:spPr>
          <a:xfrm rot="4308689">
            <a:off x="8878526" y="-532562"/>
            <a:ext cx="3571215" cy="3737093"/>
          </a:xfrm>
          <a:custGeom>
            <a:avLst/>
            <a:gdLst/>
            <a:ahLst/>
            <a:cxnLst/>
            <a:rect l="l" t="t" r="r" b="b"/>
            <a:pathLst>
              <a:path w="3571215" h="3737093" extrusionOk="0">
                <a:moveTo>
                  <a:pt x="0" y="3023156"/>
                </a:moveTo>
                <a:lnTo>
                  <a:pt x="993291" y="0"/>
                </a:lnTo>
                <a:lnTo>
                  <a:pt x="3571215" y="847006"/>
                </a:lnTo>
                <a:lnTo>
                  <a:pt x="1392370" y="3639100"/>
                </a:lnTo>
                <a:lnTo>
                  <a:pt x="393183" y="3737093"/>
                </a:lnTo>
                <a:lnTo>
                  <a:pt x="0" y="3023156"/>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353" name="Google Shape;353;p21"/>
          <p:cNvSpPr txBox="1">
            <a:spLocks noGrp="1"/>
          </p:cNvSpPr>
          <p:nvPr>
            <p:ph type="title"/>
          </p:nvPr>
        </p:nvSpPr>
        <p:spPr>
          <a:xfrm>
            <a:off x="432000" y="432000"/>
            <a:ext cx="11340000" cy="432000"/>
          </a:xfrm>
          <a:prstGeom prst="rect">
            <a:avLst/>
          </a:prstGeom>
          <a:noFill/>
          <a:ln>
            <a:noFill/>
          </a:ln>
        </p:spPr>
        <p:txBody>
          <a:bodyPr spcFirstLastPara="1" wrap="square" lIns="0" tIns="0" rIns="0" bIns="0" anchor="ctr" anchorCtr="0"/>
          <a:lstStyle>
            <a:lvl1pPr marR="0" lvl="0" algn="l" rtl="0">
              <a:lnSpc>
                <a:spcPct val="90000"/>
              </a:lnSpc>
              <a:spcBef>
                <a:spcPts val="0"/>
              </a:spcBef>
              <a:spcAft>
                <a:spcPts val="0"/>
              </a:spcAft>
              <a:buClr>
                <a:srgbClr val="3F3F3F"/>
              </a:buClr>
              <a:buSzPts val="4800"/>
              <a:buFont typeface="Economica"/>
              <a:buNone/>
              <a:defRPr sz="4800" b="0" i="0" u="none" strike="noStrike" cap="none">
                <a:solidFill>
                  <a:srgbClr val="3F3F3F"/>
                </a:solidFill>
                <a:latin typeface="Economica"/>
                <a:ea typeface="Economica"/>
                <a:cs typeface="Economica"/>
                <a:sym typeface="Economica"/>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endParaRPr/>
          </a:p>
        </p:txBody>
      </p:sp>
      <p:sp>
        <p:nvSpPr>
          <p:cNvPr id="354" name="Google Shape;354;p21"/>
          <p:cNvSpPr txBox="1">
            <a:spLocks noGrp="1"/>
          </p:cNvSpPr>
          <p:nvPr>
            <p:ph type="ftr" idx="11"/>
          </p:nvPr>
        </p:nvSpPr>
        <p:spPr>
          <a:xfrm>
            <a:off x="431999" y="6188628"/>
            <a:ext cx="8784941" cy="365125"/>
          </a:xfrm>
          <a:prstGeom prst="rect">
            <a:avLst/>
          </a:prstGeom>
          <a:noFill/>
          <a:ln>
            <a:noFill/>
          </a:ln>
        </p:spPr>
        <p:txBody>
          <a:bodyPr spcFirstLastPara="1" wrap="square" lIns="0" tIns="0" rIns="0" bIns="0" anchor="ctr" anchorCtr="0"/>
          <a:lstStyle>
            <a:lvl1pPr marR="0" lvl="0" algn="l" rtl="0">
              <a:spcBef>
                <a:spcPts val="0"/>
              </a:spcBef>
              <a:spcAft>
                <a:spcPts val="0"/>
              </a:spcAft>
              <a:buSzPts val="1400"/>
              <a:buNone/>
              <a:defRPr sz="1200" b="0" i="0" u="none" strike="noStrike" cap="none">
                <a:solidFill>
                  <a:srgbClr val="3F3F3F"/>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200" b="0" i="0" u="none" strike="noStrike" kern="0" cap="none" spc="0" normalizeH="0" baseline="0" noProof="0">
              <a:ln>
                <a:noFill/>
              </a:ln>
              <a:solidFill>
                <a:srgbClr val="3F3F3F"/>
              </a:solidFill>
              <a:effectLst/>
              <a:uLnTx/>
              <a:uFillTx/>
              <a:latin typeface="Calibri"/>
              <a:cs typeface="Calibri"/>
              <a:sym typeface="Calibri"/>
            </a:endParaRPr>
          </a:p>
        </p:txBody>
      </p:sp>
      <p:sp>
        <p:nvSpPr>
          <p:cNvPr id="355" name="Google Shape;355;p21"/>
          <p:cNvSpPr>
            <a:spLocks noGrp="1"/>
          </p:cNvSpPr>
          <p:nvPr>
            <p:ph type="sldNum" idx="12"/>
          </p:nvPr>
        </p:nvSpPr>
        <p:spPr>
          <a:xfrm>
            <a:off x="11496369" y="6155190"/>
            <a:ext cx="432000" cy="432000"/>
          </a:xfrm>
          <a:prstGeom prst="ellipse">
            <a:avLst/>
          </a:prstGeom>
          <a:noFill/>
          <a:ln w="9525" cap="flat" cmpd="sng">
            <a:solidFill>
              <a:schemeClr val="accent1"/>
            </a:solidFill>
            <a:prstDash val="solid"/>
            <a:round/>
            <a:headEnd type="none" w="sm" len="sm"/>
            <a:tailEnd type="none" w="sm" len="sm"/>
          </a:ln>
        </p:spPr>
        <p:txBody>
          <a:bodyPr spcFirstLastPara="1" wrap="square" lIns="0" tIns="0" rIns="0" bIns="0" anchor="ctr" anchorCtr="0">
            <a:noAutofit/>
          </a:bodyPr>
          <a:lstStyle>
            <a:lvl1pPr marL="0" marR="0" lvl="0" indent="0" algn="ctr" rtl="0">
              <a:spcBef>
                <a:spcPts val="0"/>
              </a:spcBef>
              <a:buNone/>
              <a:defRPr sz="1200" b="1" i="1" u="none" strike="noStrike" cap="none">
                <a:solidFill>
                  <a:srgbClr val="3F3F3F"/>
                </a:solidFill>
                <a:latin typeface="Rockwell"/>
                <a:ea typeface="Rockwell"/>
                <a:cs typeface="Rockwell"/>
                <a:sym typeface="Rockwell"/>
              </a:defRPr>
            </a:lvl1pPr>
            <a:lvl2pPr marL="0" marR="0" lvl="1" indent="0" algn="ctr" rtl="0">
              <a:spcBef>
                <a:spcPts val="0"/>
              </a:spcBef>
              <a:buNone/>
              <a:defRPr sz="1200" b="1" i="1" u="none" strike="noStrike" cap="none">
                <a:solidFill>
                  <a:srgbClr val="3F3F3F"/>
                </a:solidFill>
                <a:latin typeface="Rockwell"/>
                <a:ea typeface="Rockwell"/>
                <a:cs typeface="Rockwell"/>
                <a:sym typeface="Rockwell"/>
              </a:defRPr>
            </a:lvl2pPr>
            <a:lvl3pPr marL="0" marR="0" lvl="2" indent="0" algn="ctr" rtl="0">
              <a:spcBef>
                <a:spcPts val="0"/>
              </a:spcBef>
              <a:buNone/>
              <a:defRPr sz="1200" b="1" i="1" u="none" strike="noStrike" cap="none">
                <a:solidFill>
                  <a:srgbClr val="3F3F3F"/>
                </a:solidFill>
                <a:latin typeface="Rockwell"/>
                <a:ea typeface="Rockwell"/>
                <a:cs typeface="Rockwell"/>
                <a:sym typeface="Rockwell"/>
              </a:defRPr>
            </a:lvl3pPr>
            <a:lvl4pPr marL="0" marR="0" lvl="3" indent="0" algn="ctr" rtl="0">
              <a:spcBef>
                <a:spcPts val="0"/>
              </a:spcBef>
              <a:buNone/>
              <a:defRPr sz="1200" b="1" i="1" u="none" strike="noStrike" cap="none">
                <a:solidFill>
                  <a:srgbClr val="3F3F3F"/>
                </a:solidFill>
                <a:latin typeface="Rockwell"/>
                <a:ea typeface="Rockwell"/>
                <a:cs typeface="Rockwell"/>
                <a:sym typeface="Rockwell"/>
              </a:defRPr>
            </a:lvl4pPr>
            <a:lvl5pPr marL="0" marR="0" lvl="4" indent="0" algn="ctr" rtl="0">
              <a:spcBef>
                <a:spcPts val="0"/>
              </a:spcBef>
              <a:buNone/>
              <a:defRPr sz="1200" b="1" i="1" u="none" strike="noStrike" cap="none">
                <a:solidFill>
                  <a:srgbClr val="3F3F3F"/>
                </a:solidFill>
                <a:latin typeface="Rockwell"/>
                <a:ea typeface="Rockwell"/>
                <a:cs typeface="Rockwell"/>
                <a:sym typeface="Rockwell"/>
              </a:defRPr>
            </a:lvl5pPr>
            <a:lvl6pPr marL="0" marR="0" lvl="5" indent="0" algn="ctr" rtl="0">
              <a:spcBef>
                <a:spcPts val="0"/>
              </a:spcBef>
              <a:buNone/>
              <a:defRPr sz="1200" b="1" i="1" u="none" strike="noStrike" cap="none">
                <a:solidFill>
                  <a:srgbClr val="3F3F3F"/>
                </a:solidFill>
                <a:latin typeface="Rockwell"/>
                <a:ea typeface="Rockwell"/>
                <a:cs typeface="Rockwell"/>
                <a:sym typeface="Rockwell"/>
              </a:defRPr>
            </a:lvl6pPr>
            <a:lvl7pPr marL="0" marR="0" lvl="6" indent="0" algn="ctr" rtl="0">
              <a:spcBef>
                <a:spcPts val="0"/>
              </a:spcBef>
              <a:buNone/>
              <a:defRPr sz="1200" b="1" i="1" u="none" strike="noStrike" cap="none">
                <a:solidFill>
                  <a:srgbClr val="3F3F3F"/>
                </a:solidFill>
                <a:latin typeface="Rockwell"/>
                <a:ea typeface="Rockwell"/>
                <a:cs typeface="Rockwell"/>
                <a:sym typeface="Rockwell"/>
              </a:defRPr>
            </a:lvl7pPr>
            <a:lvl8pPr marL="0" marR="0" lvl="7" indent="0" algn="ctr" rtl="0">
              <a:spcBef>
                <a:spcPts val="0"/>
              </a:spcBef>
              <a:buNone/>
              <a:defRPr sz="1200" b="1" i="1" u="none" strike="noStrike" cap="none">
                <a:solidFill>
                  <a:srgbClr val="3F3F3F"/>
                </a:solidFill>
                <a:latin typeface="Rockwell"/>
                <a:ea typeface="Rockwell"/>
                <a:cs typeface="Rockwell"/>
                <a:sym typeface="Rockwell"/>
              </a:defRPr>
            </a:lvl8pPr>
            <a:lvl9pPr marL="0" marR="0" lvl="8" indent="0" algn="ctr" rtl="0">
              <a:spcBef>
                <a:spcPts val="0"/>
              </a:spcBef>
              <a:buNone/>
              <a:defRPr sz="1200" b="1" i="1" u="none" strike="noStrike" cap="none">
                <a:solidFill>
                  <a:srgbClr val="3F3F3F"/>
                </a:solidFill>
                <a:latin typeface="Rockwell"/>
                <a:ea typeface="Rockwell"/>
                <a:cs typeface="Rockwell"/>
                <a:sym typeface="Rockwell"/>
              </a:defRPr>
            </a:lvl9p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n-US" sz="1200" b="1" i="1" u="none" strike="noStrike" kern="0" cap="none" spc="0" normalizeH="0" baseline="0" noProof="0">
                <a:ln>
                  <a:noFill/>
                </a:ln>
                <a:solidFill>
                  <a:srgbClr val="3F3F3F"/>
                </a:solidFill>
                <a:effectLst/>
                <a:uLnTx/>
                <a:uFillTx/>
                <a:latin typeface="Rockwell"/>
                <a:sym typeface="Rockwell"/>
              </a:rPr>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t>‹#›</a:t>
            </a:fld>
            <a:endParaRPr kumimoji="0" sz="1200" b="1" i="1" u="none" strike="noStrike" kern="0" cap="none" spc="0" normalizeH="0" baseline="0" noProof="0">
              <a:ln>
                <a:noFill/>
              </a:ln>
              <a:solidFill>
                <a:srgbClr val="3F3F3F"/>
              </a:solidFill>
              <a:effectLst/>
              <a:uLnTx/>
              <a:uFillTx/>
              <a:latin typeface="Rockwell"/>
              <a:sym typeface="Rockwell"/>
            </a:endParaRPr>
          </a:p>
        </p:txBody>
      </p:sp>
      <p:sp>
        <p:nvSpPr>
          <p:cNvPr id="356" name="Google Shape;356;p21"/>
          <p:cNvSpPr/>
          <p:nvPr/>
        </p:nvSpPr>
        <p:spPr>
          <a:xfrm rot="4308689">
            <a:off x="9191192" y="1651650"/>
            <a:ext cx="1980696" cy="2066510"/>
          </a:xfrm>
          <a:custGeom>
            <a:avLst/>
            <a:gdLst/>
            <a:ahLst/>
            <a:cxnLst/>
            <a:rect l="l" t="t" r="r" b="b"/>
            <a:pathLst>
              <a:path w="1980696" h="2066510" extrusionOk="0">
                <a:moveTo>
                  <a:pt x="0" y="2066510"/>
                </a:moveTo>
                <a:lnTo>
                  <a:pt x="1138078" y="0"/>
                </a:lnTo>
                <a:lnTo>
                  <a:pt x="1980696" y="1530016"/>
                </a:lnTo>
                <a:lnTo>
                  <a:pt x="1459417" y="2066510"/>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357" name="Google Shape;357;p21"/>
          <p:cNvSpPr/>
          <p:nvPr/>
        </p:nvSpPr>
        <p:spPr>
          <a:xfrm rot="-7769131">
            <a:off x="9457431" y="3977898"/>
            <a:ext cx="346713" cy="206124"/>
          </a:xfrm>
          <a:custGeom>
            <a:avLst/>
            <a:gdLst/>
            <a:ahLst/>
            <a:cxnLst/>
            <a:rect l="l" t="t" r="r" b="b"/>
            <a:pathLst>
              <a:path w="346713" h="206124" extrusionOk="0">
                <a:moveTo>
                  <a:pt x="346713" y="206124"/>
                </a:moveTo>
                <a:lnTo>
                  <a:pt x="0" y="206124"/>
                </a:lnTo>
                <a:lnTo>
                  <a:pt x="86666" y="0"/>
                </a:lnTo>
                <a:lnTo>
                  <a:pt x="346713" y="206124"/>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358" name="Google Shape;358;p21"/>
          <p:cNvSpPr/>
          <p:nvPr/>
        </p:nvSpPr>
        <p:spPr>
          <a:xfrm rot="-9168920">
            <a:off x="9528615" y="3713859"/>
            <a:ext cx="710669" cy="335543"/>
          </a:xfrm>
          <a:custGeom>
            <a:avLst/>
            <a:gdLst/>
            <a:ahLst/>
            <a:cxnLst/>
            <a:rect l="l" t="t" r="r" b="b"/>
            <a:pathLst>
              <a:path w="710669" h="335543" extrusionOk="0">
                <a:moveTo>
                  <a:pt x="710669" y="176660"/>
                </a:moveTo>
                <a:lnTo>
                  <a:pt x="0" y="335543"/>
                </a:lnTo>
                <a:lnTo>
                  <a:pt x="141082" y="0"/>
                </a:lnTo>
                <a:lnTo>
                  <a:pt x="487795" y="0"/>
                </a:lnTo>
                <a:lnTo>
                  <a:pt x="710669" y="176660"/>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359" name="Google Shape;359;p21"/>
          <p:cNvSpPr/>
          <p:nvPr/>
        </p:nvSpPr>
        <p:spPr>
          <a:xfrm rot="4308689">
            <a:off x="8785444" y="1075879"/>
            <a:ext cx="1246227" cy="1580187"/>
          </a:xfrm>
          <a:custGeom>
            <a:avLst/>
            <a:gdLst/>
            <a:ahLst/>
            <a:cxnLst/>
            <a:rect l="l" t="t" r="r" b="b"/>
            <a:pathLst>
              <a:path w="1246227" h="1580187" extrusionOk="0">
                <a:moveTo>
                  <a:pt x="0" y="1580187"/>
                </a:moveTo>
                <a:lnTo>
                  <a:pt x="1168783" y="0"/>
                </a:lnTo>
                <a:lnTo>
                  <a:pt x="1246227" y="105569"/>
                </a:lnTo>
                <a:lnTo>
                  <a:pt x="358471" y="1574380"/>
                </a:lnTo>
                <a:lnTo>
                  <a:pt x="0" y="1580187"/>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360" name="Google Shape;360;p21"/>
          <p:cNvSpPr/>
          <p:nvPr/>
        </p:nvSpPr>
        <p:spPr>
          <a:xfrm rot="-4406895">
            <a:off x="11374788" y="2846425"/>
            <a:ext cx="243160" cy="406553"/>
          </a:xfrm>
          <a:custGeom>
            <a:avLst/>
            <a:gdLst/>
            <a:ahLst/>
            <a:cxnLst/>
            <a:rect l="l" t="t" r="r" b="b"/>
            <a:pathLst>
              <a:path w="243160" h="406553" extrusionOk="0">
                <a:moveTo>
                  <a:pt x="243160" y="342071"/>
                </a:moveTo>
                <a:lnTo>
                  <a:pt x="156493" y="406553"/>
                </a:lnTo>
                <a:lnTo>
                  <a:pt x="0" y="0"/>
                </a:lnTo>
                <a:lnTo>
                  <a:pt x="243160" y="342071"/>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361" name="Google Shape;361;p21"/>
          <p:cNvSpPr/>
          <p:nvPr/>
        </p:nvSpPr>
        <p:spPr>
          <a:xfrm rot="-4406895">
            <a:off x="10879052" y="2627354"/>
            <a:ext cx="692798" cy="510610"/>
          </a:xfrm>
          <a:custGeom>
            <a:avLst/>
            <a:gdLst/>
            <a:ahLst/>
            <a:cxnLst/>
            <a:rect l="l" t="t" r="r" b="b"/>
            <a:pathLst>
              <a:path w="692798" h="510610" extrusionOk="0">
                <a:moveTo>
                  <a:pt x="692798" y="224339"/>
                </a:moveTo>
                <a:lnTo>
                  <a:pt x="308036" y="510610"/>
                </a:lnTo>
                <a:lnTo>
                  <a:pt x="64876" y="168539"/>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362" name="Google Shape;362;p21"/>
          <p:cNvSpPr txBox="1">
            <a:spLocks noGrp="1"/>
          </p:cNvSpPr>
          <p:nvPr>
            <p:ph type="body" idx="1"/>
          </p:nvPr>
        </p:nvSpPr>
        <p:spPr>
          <a:xfrm>
            <a:off x="431800" y="1080000"/>
            <a:ext cx="11339513" cy="276561"/>
          </a:xfrm>
          <a:prstGeom prst="rect">
            <a:avLst/>
          </a:prstGeom>
          <a:noFill/>
          <a:ln>
            <a:noFill/>
          </a:ln>
        </p:spPr>
        <p:txBody>
          <a:bodyPr spcFirstLastPara="1" wrap="square" lIns="0" tIns="0" rIns="0" bIns="0" anchor="t" anchorCtr="0"/>
          <a:lstStyle>
            <a:lvl1pPr marL="457200" marR="0" lvl="0" indent="-228600" algn="l" rtl="0">
              <a:lnSpc>
                <a:spcPct val="90000"/>
              </a:lnSpc>
              <a:spcBef>
                <a:spcPts val="1000"/>
              </a:spcBef>
              <a:spcAft>
                <a:spcPts val="0"/>
              </a:spcAft>
              <a:buClr>
                <a:srgbClr val="3F3F3F"/>
              </a:buClr>
              <a:buSzPts val="1800"/>
              <a:buFont typeface="Arial"/>
              <a:buNone/>
              <a:defRPr sz="1800" b="0" i="0" u="none" strike="noStrike" cap="none">
                <a:solidFill>
                  <a:srgbClr val="3F3F3F"/>
                </a:solidFill>
                <a:latin typeface="Calibri"/>
                <a:ea typeface="Calibri"/>
                <a:cs typeface="Calibri"/>
                <a:sym typeface="Calibri"/>
              </a:defRPr>
            </a:lvl1pPr>
            <a:lvl2pPr marL="914400" marR="0" lvl="1" indent="-228600" algn="l" rtl="0">
              <a:lnSpc>
                <a:spcPct val="90000"/>
              </a:lnSpc>
              <a:spcBef>
                <a:spcPts val="500"/>
              </a:spcBef>
              <a:spcAft>
                <a:spcPts val="0"/>
              </a:spcAft>
              <a:buClr>
                <a:srgbClr val="3F3F3F"/>
              </a:buClr>
              <a:buSzPts val="1600"/>
              <a:buFont typeface="Arial"/>
              <a:buNone/>
              <a:defRPr sz="1600" b="0" i="0" u="none" strike="noStrike" cap="none">
                <a:solidFill>
                  <a:srgbClr val="3F3F3F"/>
                </a:solidFill>
                <a:latin typeface="Calibri"/>
                <a:ea typeface="Calibri"/>
                <a:cs typeface="Calibri"/>
                <a:sym typeface="Calibri"/>
              </a:defRPr>
            </a:lvl2pPr>
            <a:lvl3pPr marL="1371600" marR="0" lvl="2" indent="-228600" algn="l" rtl="0">
              <a:lnSpc>
                <a:spcPct val="90000"/>
              </a:lnSpc>
              <a:spcBef>
                <a:spcPts val="500"/>
              </a:spcBef>
              <a:spcAft>
                <a:spcPts val="0"/>
              </a:spcAft>
              <a:buClr>
                <a:srgbClr val="3F3F3F"/>
              </a:buClr>
              <a:buSzPts val="1400"/>
              <a:buFont typeface="Arial"/>
              <a:buNone/>
              <a:defRPr sz="1400" b="0" i="0" u="none" strike="noStrike" cap="none">
                <a:solidFill>
                  <a:srgbClr val="3F3F3F"/>
                </a:solidFill>
                <a:latin typeface="Calibri"/>
                <a:ea typeface="Calibri"/>
                <a:cs typeface="Calibri"/>
                <a:sym typeface="Calibri"/>
              </a:defRPr>
            </a:lvl3pPr>
            <a:lvl4pPr marL="1828800" marR="0" lvl="3" indent="-228600" algn="l" rtl="0">
              <a:lnSpc>
                <a:spcPct val="90000"/>
              </a:lnSpc>
              <a:spcBef>
                <a:spcPts val="500"/>
              </a:spcBef>
              <a:spcAft>
                <a:spcPts val="0"/>
              </a:spcAft>
              <a:buClr>
                <a:srgbClr val="3F3F3F"/>
              </a:buClr>
              <a:buSzPts val="1400"/>
              <a:buFont typeface="Arial"/>
              <a:buNone/>
              <a:defRPr sz="1400" b="0" i="0" u="none" strike="noStrike" cap="none">
                <a:solidFill>
                  <a:srgbClr val="3F3F3F"/>
                </a:solidFill>
                <a:latin typeface="Calibri"/>
                <a:ea typeface="Calibri"/>
                <a:cs typeface="Calibri"/>
                <a:sym typeface="Calibri"/>
              </a:defRPr>
            </a:lvl4pPr>
            <a:lvl5pPr marL="2286000" marR="0" lvl="4" indent="-228600" algn="l" rtl="0">
              <a:lnSpc>
                <a:spcPct val="90000"/>
              </a:lnSpc>
              <a:spcBef>
                <a:spcPts val="500"/>
              </a:spcBef>
              <a:spcAft>
                <a:spcPts val="0"/>
              </a:spcAft>
              <a:buClr>
                <a:srgbClr val="3F3F3F"/>
              </a:buClr>
              <a:buSzPts val="1400"/>
              <a:buFont typeface="Arial"/>
              <a:buNone/>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Tree>
    <p:extLst>
      <p:ext uri="{BB962C8B-B14F-4D97-AF65-F5344CB8AC3E}">
        <p14:creationId xmlns:p14="http://schemas.microsoft.com/office/powerpoint/2010/main" val="1746838124"/>
      </p:ext>
    </p:extLst>
  </p:cSld>
  <p:clrMapOvr>
    <a:masterClrMapping/>
  </p:clrMapOvr>
</p:sldLayout>
</file>

<file path=ppt/slideLayouts/slideLayout306.xml><?xml version="1.0" encoding="utf-8"?>
<p:sldLayout xmlns:a="http://schemas.openxmlformats.org/drawingml/2006/main" xmlns:r="http://schemas.openxmlformats.org/officeDocument/2006/relationships" xmlns:p="http://schemas.openxmlformats.org/presentationml/2006/main" matchingName="Title Only">
  <p:cSld name="Title Only">
    <p:spTree>
      <p:nvGrpSpPr>
        <p:cNvPr id="1" name="Shape 363"/>
        <p:cNvGrpSpPr/>
        <p:nvPr/>
      </p:nvGrpSpPr>
      <p:grpSpPr>
        <a:xfrm>
          <a:off x="0" y="0"/>
          <a:ext cx="0" cy="0"/>
          <a:chOff x="0" y="0"/>
          <a:chExt cx="0" cy="0"/>
        </a:xfrm>
      </p:grpSpPr>
      <p:sp>
        <p:nvSpPr>
          <p:cNvPr id="364" name="Google Shape;364;p22"/>
          <p:cNvSpPr/>
          <p:nvPr/>
        </p:nvSpPr>
        <p:spPr>
          <a:xfrm rot="-7400842">
            <a:off x="10161654" y="-236402"/>
            <a:ext cx="1957093" cy="1399810"/>
          </a:xfrm>
          <a:custGeom>
            <a:avLst/>
            <a:gdLst/>
            <a:ahLst/>
            <a:cxnLst/>
            <a:rect l="l" t="t" r="r" b="b"/>
            <a:pathLst>
              <a:path w="1957093" h="1399810" extrusionOk="0">
                <a:moveTo>
                  <a:pt x="0" y="318772"/>
                </a:moveTo>
                <a:lnTo>
                  <a:pt x="858544" y="36067"/>
                </a:lnTo>
                <a:lnTo>
                  <a:pt x="1957093" y="0"/>
                </a:lnTo>
                <a:lnTo>
                  <a:pt x="1012700" y="1399810"/>
                </a:lnTo>
                <a:lnTo>
                  <a:pt x="172487" y="1221089"/>
                </a:lnTo>
                <a:lnTo>
                  <a:pt x="0" y="318772"/>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365" name="Google Shape;365;p22"/>
          <p:cNvSpPr/>
          <p:nvPr/>
        </p:nvSpPr>
        <p:spPr>
          <a:xfrm rot="6973557">
            <a:off x="9799840" y="198216"/>
            <a:ext cx="748251" cy="780669"/>
          </a:xfrm>
          <a:custGeom>
            <a:avLst/>
            <a:gdLst/>
            <a:ahLst/>
            <a:cxnLst/>
            <a:rect l="l" t="t" r="r" b="b"/>
            <a:pathLst>
              <a:path w="1980696" h="2066510" extrusionOk="0">
                <a:moveTo>
                  <a:pt x="0" y="2066510"/>
                </a:moveTo>
                <a:lnTo>
                  <a:pt x="1138078" y="0"/>
                </a:lnTo>
                <a:lnTo>
                  <a:pt x="1980696" y="1530016"/>
                </a:lnTo>
                <a:lnTo>
                  <a:pt x="1459417" y="2066510"/>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366" name="Google Shape;366;p22"/>
          <p:cNvSpPr txBox="1">
            <a:spLocks noGrp="1"/>
          </p:cNvSpPr>
          <p:nvPr>
            <p:ph type="title"/>
          </p:nvPr>
        </p:nvSpPr>
        <p:spPr>
          <a:xfrm>
            <a:off x="432000" y="432000"/>
            <a:ext cx="11340000" cy="432000"/>
          </a:xfrm>
          <a:prstGeom prst="rect">
            <a:avLst/>
          </a:prstGeom>
          <a:noFill/>
          <a:ln>
            <a:noFill/>
          </a:ln>
        </p:spPr>
        <p:txBody>
          <a:bodyPr spcFirstLastPara="1" wrap="square" lIns="0" tIns="0" rIns="0" bIns="0" anchor="ctr" anchorCtr="0"/>
          <a:lstStyle>
            <a:lvl1pPr marR="0" lvl="0" algn="l" rtl="0">
              <a:lnSpc>
                <a:spcPct val="90000"/>
              </a:lnSpc>
              <a:spcBef>
                <a:spcPts val="0"/>
              </a:spcBef>
              <a:spcAft>
                <a:spcPts val="0"/>
              </a:spcAft>
              <a:buClr>
                <a:srgbClr val="3F3F3F"/>
              </a:buClr>
              <a:buSzPts val="4800"/>
              <a:buFont typeface="Economica"/>
              <a:buNone/>
              <a:defRPr sz="4800" b="0" i="0" u="none" strike="noStrike" cap="none">
                <a:solidFill>
                  <a:srgbClr val="3F3F3F"/>
                </a:solidFill>
                <a:latin typeface="Economica"/>
                <a:ea typeface="Economica"/>
                <a:cs typeface="Economica"/>
                <a:sym typeface="Economica"/>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endParaRPr/>
          </a:p>
        </p:txBody>
      </p:sp>
      <p:sp>
        <p:nvSpPr>
          <p:cNvPr id="367" name="Google Shape;367;p22"/>
          <p:cNvSpPr txBox="1">
            <a:spLocks noGrp="1"/>
          </p:cNvSpPr>
          <p:nvPr>
            <p:ph type="ftr" idx="11"/>
          </p:nvPr>
        </p:nvSpPr>
        <p:spPr>
          <a:xfrm>
            <a:off x="431999" y="6188628"/>
            <a:ext cx="8784941" cy="365125"/>
          </a:xfrm>
          <a:prstGeom prst="rect">
            <a:avLst/>
          </a:prstGeom>
          <a:noFill/>
          <a:ln>
            <a:noFill/>
          </a:ln>
        </p:spPr>
        <p:txBody>
          <a:bodyPr spcFirstLastPara="1" wrap="square" lIns="0" tIns="0" rIns="0" bIns="0" anchor="ctr" anchorCtr="0"/>
          <a:lstStyle>
            <a:lvl1pPr marR="0" lvl="0" algn="l" rtl="0">
              <a:spcBef>
                <a:spcPts val="0"/>
              </a:spcBef>
              <a:spcAft>
                <a:spcPts val="0"/>
              </a:spcAft>
              <a:buSzPts val="1400"/>
              <a:buNone/>
              <a:defRPr sz="1200" b="0" i="0" u="none" strike="noStrike" cap="none">
                <a:solidFill>
                  <a:srgbClr val="3F3F3F"/>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200" b="0" i="0" u="none" strike="noStrike" kern="0" cap="none" spc="0" normalizeH="0" baseline="0" noProof="0">
              <a:ln>
                <a:noFill/>
              </a:ln>
              <a:solidFill>
                <a:srgbClr val="3F3F3F"/>
              </a:solidFill>
              <a:effectLst/>
              <a:uLnTx/>
              <a:uFillTx/>
              <a:latin typeface="Calibri"/>
              <a:cs typeface="Calibri"/>
              <a:sym typeface="Calibri"/>
            </a:endParaRPr>
          </a:p>
        </p:txBody>
      </p:sp>
      <p:sp>
        <p:nvSpPr>
          <p:cNvPr id="368" name="Google Shape;368;p22"/>
          <p:cNvSpPr>
            <a:spLocks noGrp="1"/>
          </p:cNvSpPr>
          <p:nvPr>
            <p:ph type="sldNum" idx="12"/>
          </p:nvPr>
        </p:nvSpPr>
        <p:spPr>
          <a:xfrm>
            <a:off x="11496369" y="6155190"/>
            <a:ext cx="432000" cy="432000"/>
          </a:xfrm>
          <a:prstGeom prst="ellipse">
            <a:avLst/>
          </a:prstGeom>
          <a:noFill/>
          <a:ln w="9525" cap="flat" cmpd="sng">
            <a:solidFill>
              <a:schemeClr val="accent1"/>
            </a:solidFill>
            <a:prstDash val="solid"/>
            <a:round/>
            <a:headEnd type="none" w="sm" len="sm"/>
            <a:tailEnd type="none" w="sm" len="sm"/>
          </a:ln>
        </p:spPr>
        <p:txBody>
          <a:bodyPr spcFirstLastPara="1" wrap="square" lIns="0" tIns="0" rIns="0" bIns="0" anchor="ctr" anchorCtr="0">
            <a:noAutofit/>
          </a:bodyPr>
          <a:lstStyle>
            <a:lvl1pPr marL="0" marR="0" lvl="0" indent="0" algn="ctr" rtl="0">
              <a:spcBef>
                <a:spcPts val="0"/>
              </a:spcBef>
              <a:buNone/>
              <a:defRPr sz="1200" b="1" i="1" u="none" strike="noStrike" cap="none">
                <a:solidFill>
                  <a:srgbClr val="3F3F3F"/>
                </a:solidFill>
                <a:latin typeface="Rockwell"/>
                <a:ea typeface="Rockwell"/>
                <a:cs typeface="Rockwell"/>
                <a:sym typeface="Rockwell"/>
              </a:defRPr>
            </a:lvl1pPr>
            <a:lvl2pPr marL="0" marR="0" lvl="1" indent="0" algn="ctr" rtl="0">
              <a:spcBef>
                <a:spcPts val="0"/>
              </a:spcBef>
              <a:buNone/>
              <a:defRPr sz="1200" b="1" i="1" u="none" strike="noStrike" cap="none">
                <a:solidFill>
                  <a:srgbClr val="3F3F3F"/>
                </a:solidFill>
                <a:latin typeface="Rockwell"/>
                <a:ea typeface="Rockwell"/>
                <a:cs typeface="Rockwell"/>
                <a:sym typeface="Rockwell"/>
              </a:defRPr>
            </a:lvl2pPr>
            <a:lvl3pPr marL="0" marR="0" lvl="2" indent="0" algn="ctr" rtl="0">
              <a:spcBef>
                <a:spcPts val="0"/>
              </a:spcBef>
              <a:buNone/>
              <a:defRPr sz="1200" b="1" i="1" u="none" strike="noStrike" cap="none">
                <a:solidFill>
                  <a:srgbClr val="3F3F3F"/>
                </a:solidFill>
                <a:latin typeface="Rockwell"/>
                <a:ea typeface="Rockwell"/>
                <a:cs typeface="Rockwell"/>
                <a:sym typeface="Rockwell"/>
              </a:defRPr>
            </a:lvl3pPr>
            <a:lvl4pPr marL="0" marR="0" lvl="3" indent="0" algn="ctr" rtl="0">
              <a:spcBef>
                <a:spcPts val="0"/>
              </a:spcBef>
              <a:buNone/>
              <a:defRPr sz="1200" b="1" i="1" u="none" strike="noStrike" cap="none">
                <a:solidFill>
                  <a:srgbClr val="3F3F3F"/>
                </a:solidFill>
                <a:latin typeface="Rockwell"/>
                <a:ea typeface="Rockwell"/>
                <a:cs typeface="Rockwell"/>
                <a:sym typeface="Rockwell"/>
              </a:defRPr>
            </a:lvl4pPr>
            <a:lvl5pPr marL="0" marR="0" lvl="4" indent="0" algn="ctr" rtl="0">
              <a:spcBef>
                <a:spcPts val="0"/>
              </a:spcBef>
              <a:buNone/>
              <a:defRPr sz="1200" b="1" i="1" u="none" strike="noStrike" cap="none">
                <a:solidFill>
                  <a:srgbClr val="3F3F3F"/>
                </a:solidFill>
                <a:latin typeface="Rockwell"/>
                <a:ea typeface="Rockwell"/>
                <a:cs typeface="Rockwell"/>
                <a:sym typeface="Rockwell"/>
              </a:defRPr>
            </a:lvl5pPr>
            <a:lvl6pPr marL="0" marR="0" lvl="5" indent="0" algn="ctr" rtl="0">
              <a:spcBef>
                <a:spcPts val="0"/>
              </a:spcBef>
              <a:buNone/>
              <a:defRPr sz="1200" b="1" i="1" u="none" strike="noStrike" cap="none">
                <a:solidFill>
                  <a:srgbClr val="3F3F3F"/>
                </a:solidFill>
                <a:latin typeface="Rockwell"/>
                <a:ea typeface="Rockwell"/>
                <a:cs typeface="Rockwell"/>
                <a:sym typeface="Rockwell"/>
              </a:defRPr>
            </a:lvl6pPr>
            <a:lvl7pPr marL="0" marR="0" lvl="6" indent="0" algn="ctr" rtl="0">
              <a:spcBef>
                <a:spcPts val="0"/>
              </a:spcBef>
              <a:buNone/>
              <a:defRPr sz="1200" b="1" i="1" u="none" strike="noStrike" cap="none">
                <a:solidFill>
                  <a:srgbClr val="3F3F3F"/>
                </a:solidFill>
                <a:latin typeface="Rockwell"/>
                <a:ea typeface="Rockwell"/>
                <a:cs typeface="Rockwell"/>
                <a:sym typeface="Rockwell"/>
              </a:defRPr>
            </a:lvl7pPr>
            <a:lvl8pPr marL="0" marR="0" lvl="7" indent="0" algn="ctr" rtl="0">
              <a:spcBef>
                <a:spcPts val="0"/>
              </a:spcBef>
              <a:buNone/>
              <a:defRPr sz="1200" b="1" i="1" u="none" strike="noStrike" cap="none">
                <a:solidFill>
                  <a:srgbClr val="3F3F3F"/>
                </a:solidFill>
                <a:latin typeface="Rockwell"/>
                <a:ea typeface="Rockwell"/>
                <a:cs typeface="Rockwell"/>
                <a:sym typeface="Rockwell"/>
              </a:defRPr>
            </a:lvl8pPr>
            <a:lvl9pPr marL="0" marR="0" lvl="8" indent="0" algn="ctr" rtl="0">
              <a:spcBef>
                <a:spcPts val="0"/>
              </a:spcBef>
              <a:buNone/>
              <a:defRPr sz="1200" b="1" i="1" u="none" strike="noStrike" cap="none">
                <a:solidFill>
                  <a:srgbClr val="3F3F3F"/>
                </a:solidFill>
                <a:latin typeface="Rockwell"/>
                <a:ea typeface="Rockwell"/>
                <a:cs typeface="Rockwell"/>
                <a:sym typeface="Rockwell"/>
              </a:defRPr>
            </a:lvl9p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n-US" sz="1200" b="1" i="1" u="none" strike="noStrike" kern="0" cap="none" spc="0" normalizeH="0" baseline="0" noProof="0">
                <a:ln>
                  <a:noFill/>
                </a:ln>
                <a:solidFill>
                  <a:srgbClr val="3F3F3F"/>
                </a:solidFill>
                <a:effectLst/>
                <a:uLnTx/>
                <a:uFillTx/>
                <a:latin typeface="Rockwell"/>
                <a:sym typeface="Rockwell"/>
              </a:rPr>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t>‹#›</a:t>
            </a:fld>
            <a:endParaRPr kumimoji="0" sz="1200" b="1" i="1" u="none" strike="noStrike" kern="0" cap="none" spc="0" normalizeH="0" baseline="0" noProof="0">
              <a:ln>
                <a:noFill/>
              </a:ln>
              <a:solidFill>
                <a:srgbClr val="3F3F3F"/>
              </a:solidFill>
              <a:effectLst/>
              <a:uLnTx/>
              <a:uFillTx/>
              <a:latin typeface="Rockwell"/>
              <a:sym typeface="Rockwell"/>
            </a:endParaRPr>
          </a:p>
        </p:txBody>
      </p:sp>
      <p:sp>
        <p:nvSpPr>
          <p:cNvPr id="369" name="Google Shape;369;p22"/>
          <p:cNvSpPr/>
          <p:nvPr/>
        </p:nvSpPr>
        <p:spPr>
          <a:xfrm rot="5483574">
            <a:off x="9854193" y="808595"/>
            <a:ext cx="243160" cy="406553"/>
          </a:xfrm>
          <a:custGeom>
            <a:avLst/>
            <a:gdLst/>
            <a:ahLst/>
            <a:cxnLst/>
            <a:rect l="l" t="t" r="r" b="b"/>
            <a:pathLst>
              <a:path w="243160" h="406553" extrusionOk="0">
                <a:moveTo>
                  <a:pt x="243160" y="342071"/>
                </a:moveTo>
                <a:lnTo>
                  <a:pt x="156493" y="406553"/>
                </a:lnTo>
                <a:lnTo>
                  <a:pt x="0" y="0"/>
                </a:lnTo>
                <a:lnTo>
                  <a:pt x="243160" y="342071"/>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370" name="Google Shape;370;p22"/>
          <p:cNvSpPr/>
          <p:nvPr/>
        </p:nvSpPr>
        <p:spPr>
          <a:xfrm rot="-7364292">
            <a:off x="11753205" y="112024"/>
            <a:ext cx="332291" cy="247882"/>
          </a:xfrm>
          <a:custGeom>
            <a:avLst/>
            <a:gdLst/>
            <a:ahLst/>
            <a:cxnLst/>
            <a:rect l="l" t="t" r="r" b="b"/>
            <a:pathLst>
              <a:path w="1449157" h="1081038" extrusionOk="0">
                <a:moveTo>
                  <a:pt x="0" y="0"/>
                </a:moveTo>
                <a:lnTo>
                  <a:pt x="1449157" y="433129"/>
                </a:lnTo>
                <a:lnTo>
                  <a:pt x="1012700" y="1081038"/>
                </a:lnTo>
                <a:lnTo>
                  <a:pt x="172487" y="902317"/>
                </a:lnTo>
                <a:lnTo>
                  <a:pt x="0" y="0"/>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371" name="Google Shape;371;p22"/>
          <p:cNvSpPr/>
          <p:nvPr/>
        </p:nvSpPr>
        <p:spPr>
          <a:xfrm rot="-8263484">
            <a:off x="10313236" y="1084299"/>
            <a:ext cx="648657" cy="777553"/>
          </a:xfrm>
          <a:custGeom>
            <a:avLst/>
            <a:gdLst/>
            <a:ahLst/>
            <a:cxnLst/>
            <a:rect l="l" t="t" r="r" b="b"/>
            <a:pathLst>
              <a:path w="648657" h="777553" extrusionOk="0">
                <a:moveTo>
                  <a:pt x="0" y="777553"/>
                </a:moveTo>
                <a:lnTo>
                  <a:pt x="255474" y="0"/>
                </a:lnTo>
                <a:lnTo>
                  <a:pt x="648657" y="713937"/>
                </a:lnTo>
                <a:lnTo>
                  <a:pt x="0" y="777553"/>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372" name="Google Shape;372;p22"/>
          <p:cNvSpPr/>
          <p:nvPr/>
        </p:nvSpPr>
        <p:spPr>
          <a:xfrm rot="5738060">
            <a:off x="9844293" y="1032301"/>
            <a:ext cx="692798" cy="510610"/>
          </a:xfrm>
          <a:custGeom>
            <a:avLst/>
            <a:gdLst/>
            <a:ahLst/>
            <a:cxnLst/>
            <a:rect l="l" t="t" r="r" b="b"/>
            <a:pathLst>
              <a:path w="692798" h="510610" extrusionOk="0">
                <a:moveTo>
                  <a:pt x="692798" y="224339"/>
                </a:moveTo>
                <a:lnTo>
                  <a:pt x="308036" y="510610"/>
                </a:lnTo>
                <a:lnTo>
                  <a:pt x="64876" y="168539"/>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373" name="Google Shape;373;p22"/>
          <p:cNvSpPr/>
          <p:nvPr/>
        </p:nvSpPr>
        <p:spPr>
          <a:xfrm rot="8291645">
            <a:off x="10081798" y="798094"/>
            <a:ext cx="371360" cy="273702"/>
          </a:xfrm>
          <a:custGeom>
            <a:avLst/>
            <a:gdLst/>
            <a:ahLst/>
            <a:cxnLst/>
            <a:rect l="l" t="t" r="r" b="b"/>
            <a:pathLst>
              <a:path w="692798" h="510610" extrusionOk="0">
                <a:moveTo>
                  <a:pt x="692798" y="224339"/>
                </a:moveTo>
                <a:lnTo>
                  <a:pt x="308036" y="510610"/>
                </a:lnTo>
                <a:lnTo>
                  <a:pt x="64876" y="168539"/>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Tree>
    <p:extLst>
      <p:ext uri="{BB962C8B-B14F-4D97-AF65-F5344CB8AC3E}">
        <p14:creationId xmlns:p14="http://schemas.microsoft.com/office/powerpoint/2010/main" val="934304636"/>
      </p:ext>
    </p:extLst>
  </p:cSld>
  <p:clrMapOvr>
    <a:masterClrMapping/>
  </p:clrMapOvr>
</p:sldLayout>
</file>

<file path=ppt/slideLayouts/slideLayout307.xml><?xml version="1.0" encoding="utf-8"?>
<p:sldLayout xmlns:a="http://schemas.openxmlformats.org/drawingml/2006/main" xmlns:r="http://schemas.openxmlformats.org/officeDocument/2006/relationships" xmlns:p="http://schemas.openxmlformats.org/presentationml/2006/main" matchingName="Title Only No Graphic">
  <p:cSld name="Title Only No Graphic">
    <p:spTree>
      <p:nvGrpSpPr>
        <p:cNvPr id="1" name="Shape 374"/>
        <p:cNvGrpSpPr/>
        <p:nvPr/>
      </p:nvGrpSpPr>
      <p:grpSpPr>
        <a:xfrm>
          <a:off x="0" y="0"/>
          <a:ext cx="0" cy="0"/>
          <a:chOff x="0" y="0"/>
          <a:chExt cx="0" cy="0"/>
        </a:xfrm>
      </p:grpSpPr>
      <p:sp>
        <p:nvSpPr>
          <p:cNvPr id="375" name="Google Shape;375;p23"/>
          <p:cNvSpPr txBox="1">
            <a:spLocks noGrp="1"/>
          </p:cNvSpPr>
          <p:nvPr>
            <p:ph type="title"/>
          </p:nvPr>
        </p:nvSpPr>
        <p:spPr>
          <a:xfrm>
            <a:off x="432000" y="432000"/>
            <a:ext cx="11340000" cy="432000"/>
          </a:xfrm>
          <a:prstGeom prst="rect">
            <a:avLst/>
          </a:prstGeom>
          <a:noFill/>
          <a:ln>
            <a:noFill/>
          </a:ln>
        </p:spPr>
        <p:txBody>
          <a:bodyPr spcFirstLastPara="1" wrap="square" lIns="0" tIns="0" rIns="0" bIns="0" anchor="ctr" anchorCtr="0"/>
          <a:lstStyle>
            <a:lvl1pPr marR="0" lvl="0" algn="l" rtl="0">
              <a:lnSpc>
                <a:spcPct val="90000"/>
              </a:lnSpc>
              <a:spcBef>
                <a:spcPts val="0"/>
              </a:spcBef>
              <a:spcAft>
                <a:spcPts val="0"/>
              </a:spcAft>
              <a:buClr>
                <a:srgbClr val="3F3F3F"/>
              </a:buClr>
              <a:buSzPts val="4800"/>
              <a:buFont typeface="Economica"/>
              <a:buNone/>
              <a:defRPr sz="4800" b="0" i="0" u="none" strike="noStrike" cap="none">
                <a:solidFill>
                  <a:srgbClr val="3F3F3F"/>
                </a:solidFill>
                <a:latin typeface="Economica"/>
                <a:ea typeface="Economica"/>
                <a:cs typeface="Economica"/>
                <a:sym typeface="Economica"/>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endParaRPr/>
          </a:p>
        </p:txBody>
      </p:sp>
      <p:sp>
        <p:nvSpPr>
          <p:cNvPr id="376" name="Google Shape;376;p23"/>
          <p:cNvSpPr txBox="1">
            <a:spLocks noGrp="1"/>
          </p:cNvSpPr>
          <p:nvPr>
            <p:ph type="ftr" idx="11"/>
          </p:nvPr>
        </p:nvSpPr>
        <p:spPr>
          <a:xfrm>
            <a:off x="431999" y="6188628"/>
            <a:ext cx="8784941" cy="365125"/>
          </a:xfrm>
          <a:prstGeom prst="rect">
            <a:avLst/>
          </a:prstGeom>
          <a:noFill/>
          <a:ln>
            <a:noFill/>
          </a:ln>
        </p:spPr>
        <p:txBody>
          <a:bodyPr spcFirstLastPara="1" wrap="square" lIns="0" tIns="0" rIns="0" bIns="0" anchor="ctr" anchorCtr="0"/>
          <a:lstStyle>
            <a:lvl1pPr marR="0" lvl="0" algn="l" rtl="0">
              <a:spcBef>
                <a:spcPts val="0"/>
              </a:spcBef>
              <a:spcAft>
                <a:spcPts val="0"/>
              </a:spcAft>
              <a:buSzPts val="1400"/>
              <a:buNone/>
              <a:defRPr sz="1200" b="0" i="0" u="none" strike="noStrike" cap="none">
                <a:solidFill>
                  <a:srgbClr val="3F3F3F"/>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200" b="0" i="0" u="none" strike="noStrike" kern="0" cap="none" spc="0" normalizeH="0" baseline="0" noProof="0">
              <a:ln>
                <a:noFill/>
              </a:ln>
              <a:solidFill>
                <a:srgbClr val="3F3F3F"/>
              </a:solidFill>
              <a:effectLst/>
              <a:uLnTx/>
              <a:uFillTx/>
              <a:latin typeface="Calibri"/>
              <a:cs typeface="Calibri"/>
              <a:sym typeface="Calibri"/>
            </a:endParaRPr>
          </a:p>
        </p:txBody>
      </p:sp>
      <p:sp>
        <p:nvSpPr>
          <p:cNvPr id="377" name="Google Shape;377;p23"/>
          <p:cNvSpPr>
            <a:spLocks noGrp="1"/>
          </p:cNvSpPr>
          <p:nvPr>
            <p:ph type="sldNum" idx="12"/>
          </p:nvPr>
        </p:nvSpPr>
        <p:spPr>
          <a:xfrm>
            <a:off x="11496369" y="6155190"/>
            <a:ext cx="432000" cy="432000"/>
          </a:xfrm>
          <a:prstGeom prst="ellipse">
            <a:avLst/>
          </a:prstGeom>
          <a:noFill/>
          <a:ln w="9525" cap="flat" cmpd="sng">
            <a:solidFill>
              <a:schemeClr val="accent1"/>
            </a:solidFill>
            <a:prstDash val="solid"/>
            <a:round/>
            <a:headEnd type="none" w="sm" len="sm"/>
            <a:tailEnd type="none" w="sm" len="sm"/>
          </a:ln>
        </p:spPr>
        <p:txBody>
          <a:bodyPr spcFirstLastPara="1" wrap="square" lIns="0" tIns="0" rIns="0" bIns="0" anchor="ctr" anchorCtr="0">
            <a:noAutofit/>
          </a:bodyPr>
          <a:lstStyle>
            <a:lvl1pPr marL="0" marR="0" lvl="0" indent="0" algn="ctr" rtl="0">
              <a:spcBef>
                <a:spcPts val="0"/>
              </a:spcBef>
              <a:buNone/>
              <a:defRPr sz="1200" b="1" i="1" u="none" strike="noStrike" cap="none">
                <a:solidFill>
                  <a:srgbClr val="3F3F3F"/>
                </a:solidFill>
                <a:latin typeface="Rockwell"/>
                <a:ea typeface="Rockwell"/>
                <a:cs typeface="Rockwell"/>
                <a:sym typeface="Rockwell"/>
              </a:defRPr>
            </a:lvl1pPr>
            <a:lvl2pPr marL="0" marR="0" lvl="1" indent="0" algn="ctr" rtl="0">
              <a:spcBef>
                <a:spcPts val="0"/>
              </a:spcBef>
              <a:buNone/>
              <a:defRPr sz="1200" b="1" i="1" u="none" strike="noStrike" cap="none">
                <a:solidFill>
                  <a:srgbClr val="3F3F3F"/>
                </a:solidFill>
                <a:latin typeface="Rockwell"/>
                <a:ea typeface="Rockwell"/>
                <a:cs typeface="Rockwell"/>
                <a:sym typeface="Rockwell"/>
              </a:defRPr>
            </a:lvl2pPr>
            <a:lvl3pPr marL="0" marR="0" lvl="2" indent="0" algn="ctr" rtl="0">
              <a:spcBef>
                <a:spcPts val="0"/>
              </a:spcBef>
              <a:buNone/>
              <a:defRPr sz="1200" b="1" i="1" u="none" strike="noStrike" cap="none">
                <a:solidFill>
                  <a:srgbClr val="3F3F3F"/>
                </a:solidFill>
                <a:latin typeface="Rockwell"/>
                <a:ea typeface="Rockwell"/>
                <a:cs typeface="Rockwell"/>
                <a:sym typeface="Rockwell"/>
              </a:defRPr>
            </a:lvl3pPr>
            <a:lvl4pPr marL="0" marR="0" lvl="3" indent="0" algn="ctr" rtl="0">
              <a:spcBef>
                <a:spcPts val="0"/>
              </a:spcBef>
              <a:buNone/>
              <a:defRPr sz="1200" b="1" i="1" u="none" strike="noStrike" cap="none">
                <a:solidFill>
                  <a:srgbClr val="3F3F3F"/>
                </a:solidFill>
                <a:latin typeface="Rockwell"/>
                <a:ea typeface="Rockwell"/>
                <a:cs typeface="Rockwell"/>
                <a:sym typeface="Rockwell"/>
              </a:defRPr>
            </a:lvl4pPr>
            <a:lvl5pPr marL="0" marR="0" lvl="4" indent="0" algn="ctr" rtl="0">
              <a:spcBef>
                <a:spcPts val="0"/>
              </a:spcBef>
              <a:buNone/>
              <a:defRPr sz="1200" b="1" i="1" u="none" strike="noStrike" cap="none">
                <a:solidFill>
                  <a:srgbClr val="3F3F3F"/>
                </a:solidFill>
                <a:latin typeface="Rockwell"/>
                <a:ea typeface="Rockwell"/>
                <a:cs typeface="Rockwell"/>
                <a:sym typeface="Rockwell"/>
              </a:defRPr>
            </a:lvl5pPr>
            <a:lvl6pPr marL="0" marR="0" lvl="5" indent="0" algn="ctr" rtl="0">
              <a:spcBef>
                <a:spcPts val="0"/>
              </a:spcBef>
              <a:buNone/>
              <a:defRPr sz="1200" b="1" i="1" u="none" strike="noStrike" cap="none">
                <a:solidFill>
                  <a:srgbClr val="3F3F3F"/>
                </a:solidFill>
                <a:latin typeface="Rockwell"/>
                <a:ea typeface="Rockwell"/>
                <a:cs typeface="Rockwell"/>
                <a:sym typeface="Rockwell"/>
              </a:defRPr>
            </a:lvl6pPr>
            <a:lvl7pPr marL="0" marR="0" lvl="6" indent="0" algn="ctr" rtl="0">
              <a:spcBef>
                <a:spcPts val="0"/>
              </a:spcBef>
              <a:buNone/>
              <a:defRPr sz="1200" b="1" i="1" u="none" strike="noStrike" cap="none">
                <a:solidFill>
                  <a:srgbClr val="3F3F3F"/>
                </a:solidFill>
                <a:latin typeface="Rockwell"/>
                <a:ea typeface="Rockwell"/>
                <a:cs typeface="Rockwell"/>
                <a:sym typeface="Rockwell"/>
              </a:defRPr>
            </a:lvl7pPr>
            <a:lvl8pPr marL="0" marR="0" lvl="7" indent="0" algn="ctr" rtl="0">
              <a:spcBef>
                <a:spcPts val="0"/>
              </a:spcBef>
              <a:buNone/>
              <a:defRPr sz="1200" b="1" i="1" u="none" strike="noStrike" cap="none">
                <a:solidFill>
                  <a:srgbClr val="3F3F3F"/>
                </a:solidFill>
                <a:latin typeface="Rockwell"/>
                <a:ea typeface="Rockwell"/>
                <a:cs typeface="Rockwell"/>
                <a:sym typeface="Rockwell"/>
              </a:defRPr>
            </a:lvl8pPr>
            <a:lvl9pPr marL="0" marR="0" lvl="8" indent="0" algn="ctr" rtl="0">
              <a:spcBef>
                <a:spcPts val="0"/>
              </a:spcBef>
              <a:buNone/>
              <a:defRPr sz="1200" b="1" i="1" u="none" strike="noStrike" cap="none">
                <a:solidFill>
                  <a:srgbClr val="3F3F3F"/>
                </a:solidFill>
                <a:latin typeface="Rockwell"/>
                <a:ea typeface="Rockwell"/>
                <a:cs typeface="Rockwell"/>
                <a:sym typeface="Rockwell"/>
              </a:defRPr>
            </a:lvl9p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n-US" sz="1200" b="1" i="1" u="none" strike="noStrike" kern="0" cap="none" spc="0" normalizeH="0" baseline="0" noProof="0">
                <a:ln>
                  <a:noFill/>
                </a:ln>
                <a:solidFill>
                  <a:srgbClr val="3F3F3F"/>
                </a:solidFill>
                <a:effectLst/>
                <a:uLnTx/>
                <a:uFillTx/>
                <a:latin typeface="Rockwell"/>
                <a:sym typeface="Rockwell"/>
              </a:rPr>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t>‹#›</a:t>
            </a:fld>
            <a:endParaRPr kumimoji="0" sz="1200" b="1" i="1" u="none" strike="noStrike" kern="0" cap="none" spc="0" normalizeH="0" baseline="0" noProof="0">
              <a:ln>
                <a:noFill/>
              </a:ln>
              <a:solidFill>
                <a:srgbClr val="3F3F3F"/>
              </a:solidFill>
              <a:effectLst/>
              <a:uLnTx/>
              <a:uFillTx/>
              <a:latin typeface="Rockwell"/>
              <a:sym typeface="Rockwell"/>
            </a:endParaRPr>
          </a:p>
        </p:txBody>
      </p:sp>
    </p:spTree>
    <p:extLst>
      <p:ext uri="{BB962C8B-B14F-4D97-AF65-F5344CB8AC3E}">
        <p14:creationId xmlns:p14="http://schemas.microsoft.com/office/powerpoint/2010/main" val="4005125760"/>
      </p:ext>
    </p:extLst>
  </p:cSld>
  <p:clrMapOvr>
    <a:masterClrMapping/>
  </p:clrMapOvr>
</p:sldLayout>
</file>

<file path=ppt/slideLayouts/slideLayout308.xml><?xml version="1.0" encoding="utf-8"?>
<p:sldLayout xmlns:a="http://schemas.openxmlformats.org/drawingml/2006/main" xmlns:r="http://schemas.openxmlformats.org/officeDocument/2006/relationships" xmlns:p="http://schemas.openxmlformats.org/presentationml/2006/main" showMasterSp="0" matchingName="Title Slide">
  <p:cSld name="Title Slide">
    <p:bg>
      <p:bgPr>
        <a:solidFill>
          <a:schemeClr val="lt1"/>
        </a:solidFill>
        <a:effectLst/>
      </p:bgPr>
    </p:bg>
    <p:spTree>
      <p:nvGrpSpPr>
        <p:cNvPr id="1" name="Shape 378"/>
        <p:cNvGrpSpPr/>
        <p:nvPr/>
      </p:nvGrpSpPr>
      <p:grpSpPr>
        <a:xfrm>
          <a:off x="0" y="0"/>
          <a:ext cx="0" cy="0"/>
          <a:chOff x="0" y="0"/>
          <a:chExt cx="0" cy="0"/>
        </a:xfrm>
      </p:grpSpPr>
      <p:sp>
        <p:nvSpPr>
          <p:cNvPr id="379" name="Google Shape;379;p24"/>
          <p:cNvSpPr txBox="1">
            <a:spLocks noGrp="1"/>
          </p:cNvSpPr>
          <p:nvPr>
            <p:ph type="ctrTitle"/>
          </p:nvPr>
        </p:nvSpPr>
        <p:spPr>
          <a:xfrm>
            <a:off x="0" y="1768422"/>
            <a:ext cx="6840000" cy="2387600"/>
          </a:xfrm>
          <a:prstGeom prst="rect">
            <a:avLst/>
          </a:prstGeom>
          <a:solidFill>
            <a:schemeClr val="dk1">
              <a:alpha val="80000"/>
            </a:schemeClr>
          </a:solidFill>
          <a:ln>
            <a:noFill/>
          </a:ln>
        </p:spPr>
        <p:txBody>
          <a:bodyPr spcFirstLastPara="1" wrap="square" lIns="432000" tIns="0" rIns="432000" bIns="144000" anchor="b" anchorCtr="0"/>
          <a:lstStyle>
            <a:lvl1pPr marR="0" lvl="0" algn="l" rtl="0">
              <a:lnSpc>
                <a:spcPct val="90000"/>
              </a:lnSpc>
              <a:spcBef>
                <a:spcPts val="0"/>
              </a:spcBef>
              <a:spcAft>
                <a:spcPts val="0"/>
              </a:spcAft>
              <a:buClr>
                <a:schemeClr val="lt1"/>
              </a:buClr>
              <a:buSzPts val="4200"/>
              <a:buFont typeface="Economica"/>
              <a:buNone/>
              <a:defRPr sz="4200" b="0" i="0" u="none" strike="noStrike" cap="none">
                <a:solidFill>
                  <a:schemeClr val="lt1"/>
                </a:solidFill>
                <a:latin typeface="Economica"/>
                <a:ea typeface="Economica"/>
                <a:cs typeface="Economica"/>
                <a:sym typeface="Economica"/>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endParaRPr/>
          </a:p>
        </p:txBody>
      </p:sp>
      <p:sp>
        <p:nvSpPr>
          <p:cNvPr id="380" name="Google Shape;380;p24"/>
          <p:cNvSpPr txBox="1">
            <a:spLocks noGrp="1"/>
          </p:cNvSpPr>
          <p:nvPr>
            <p:ph type="subTitle" idx="1"/>
          </p:nvPr>
        </p:nvSpPr>
        <p:spPr>
          <a:xfrm>
            <a:off x="0" y="4153578"/>
            <a:ext cx="6840000" cy="936000"/>
          </a:xfrm>
          <a:prstGeom prst="rect">
            <a:avLst/>
          </a:prstGeom>
          <a:solidFill>
            <a:schemeClr val="dk1">
              <a:alpha val="89803"/>
            </a:schemeClr>
          </a:solidFill>
          <a:ln>
            <a:noFill/>
          </a:ln>
        </p:spPr>
        <p:txBody>
          <a:bodyPr spcFirstLastPara="1" wrap="square" lIns="432000" tIns="144000" rIns="0" bIns="0" anchor="t" anchorCtr="0"/>
          <a:lstStyle>
            <a:lvl1pPr marR="0" lvl="0" algn="l" rtl="0">
              <a:lnSpc>
                <a:spcPct val="90000"/>
              </a:lnSpc>
              <a:spcBef>
                <a:spcPts val="1000"/>
              </a:spcBef>
              <a:spcAft>
                <a:spcPts val="0"/>
              </a:spcAft>
              <a:buClr>
                <a:schemeClr val="lt1"/>
              </a:buClr>
              <a:buSzPts val="2100"/>
              <a:buFont typeface="Arial"/>
              <a:buNone/>
              <a:defRPr sz="2100" b="0" i="0" u="none" strike="noStrike" cap="none">
                <a:solidFill>
                  <a:schemeClr val="lt1"/>
                </a:solidFill>
                <a:latin typeface="Calibri"/>
                <a:ea typeface="Calibri"/>
                <a:cs typeface="Calibri"/>
                <a:sym typeface="Calibri"/>
              </a:defRPr>
            </a:lvl1pPr>
            <a:lvl2pPr marR="0" lvl="1" algn="ctr" rtl="0">
              <a:lnSpc>
                <a:spcPct val="90000"/>
              </a:lnSpc>
              <a:spcBef>
                <a:spcPts val="500"/>
              </a:spcBef>
              <a:spcAft>
                <a:spcPts val="0"/>
              </a:spcAft>
              <a:buClr>
                <a:srgbClr val="3F3F3F"/>
              </a:buClr>
              <a:buSzPts val="2000"/>
              <a:buFont typeface="Arial"/>
              <a:buNone/>
              <a:defRPr sz="2000" b="0" i="0" u="none" strike="noStrike" cap="none">
                <a:solidFill>
                  <a:srgbClr val="3F3F3F"/>
                </a:solidFill>
                <a:latin typeface="Calibri"/>
                <a:ea typeface="Calibri"/>
                <a:cs typeface="Calibri"/>
                <a:sym typeface="Calibri"/>
              </a:defRPr>
            </a:lvl2pPr>
            <a:lvl3pPr marR="0" lvl="2" algn="ctr" rtl="0">
              <a:lnSpc>
                <a:spcPct val="90000"/>
              </a:lnSpc>
              <a:spcBef>
                <a:spcPts val="500"/>
              </a:spcBef>
              <a:spcAft>
                <a:spcPts val="0"/>
              </a:spcAft>
              <a:buClr>
                <a:srgbClr val="3F3F3F"/>
              </a:buClr>
              <a:buSzPts val="1800"/>
              <a:buFont typeface="Arial"/>
              <a:buNone/>
              <a:defRPr sz="1800" b="0" i="0" u="none" strike="noStrike" cap="none">
                <a:solidFill>
                  <a:srgbClr val="3F3F3F"/>
                </a:solidFill>
                <a:latin typeface="Calibri"/>
                <a:ea typeface="Calibri"/>
                <a:cs typeface="Calibri"/>
                <a:sym typeface="Calibri"/>
              </a:defRPr>
            </a:lvl3pPr>
            <a:lvl4pPr marR="0" lvl="3" algn="ctr" rtl="0">
              <a:lnSpc>
                <a:spcPct val="90000"/>
              </a:lnSpc>
              <a:spcBef>
                <a:spcPts val="500"/>
              </a:spcBef>
              <a:spcAft>
                <a:spcPts val="0"/>
              </a:spcAft>
              <a:buClr>
                <a:srgbClr val="3F3F3F"/>
              </a:buClr>
              <a:buSzPts val="1600"/>
              <a:buFont typeface="Arial"/>
              <a:buNone/>
              <a:defRPr sz="1600" b="0" i="0" u="none" strike="noStrike" cap="none">
                <a:solidFill>
                  <a:srgbClr val="3F3F3F"/>
                </a:solidFill>
                <a:latin typeface="Calibri"/>
                <a:ea typeface="Calibri"/>
                <a:cs typeface="Calibri"/>
                <a:sym typeface="Calibri"/>
              </a:defRPr>
            </a:lvl4pPr>
            <a:lvl5pPr marR="0" lvl="4" algn="ctr" rtl="0">
              <a:lnSpc>
                <a:spcPct val="90000"/>
              </a:lnSpc>
              <a:spcBef>
                <a:spcPts val="500"/>
              </a:spcBef>
              <a:spcAft>
                <a:spcPts val="0"/>
              </a:spcAft>
              <a:buClr>
                <a:srgbClr val="3F3F3F"/>
              </a:buClr>
              <a:buSzPts val="1600"/>
              <a:buFont typeface="Arial"/>
              <a:buNone/>
              <a:defRPr sz="1600" b="0" i="0" u="none" strike="noStrike" cap="none">
                <a:solidFill>
                  <a:srgbClr val="3F3F3F"/>
                </a:solidFill>
                <a:latin typeface="Calibri"/>
                <a:ea typeface="Calibri"/>
                <a:cs typeface="Calibri"/>
                <a:sym typeface="Calibri"/>
              </a:defRPr>
            </a:lvl5pPr>
            <a:lvl6pPr marR="0" lvl="5" algn="ctr" rtl="0">
              <a:lnSpc>
                <a:spcPct val="90000"/>
              </a:lnSpc>
              <a:spcBef>
                <a:spcPts val="500"/>
              </a:spcBef>
              <a:spcAft>
                <a:spcPts val="0"/>
              </a:spcAft>
              <a:buClr>
                <a:schemeClr val="dk1"/>
              </a:buClr>
              <a:buSzPts val="1600"/>
              <a:buFont typeface="Arial"/>
              <a:buNone/>
              <a:defRPr sz="1600" b="0" i="0" u="none" strike="noStrike" cap="none">
                <a:solidFill>
                  <a:schemeClr val="dk1"/>
                </a:solidFill>
                <a:latin typeface="Calibri"/>
                <a:ea typeface="Calibri"/>
                <a:cs typeface="Calibri"/>
                <a:sym typeface="Calibri"/>
              </a:defRPr>
            </a:lvl6pPr>
            <a:lvl7pPr marR="0" lvl="6" algn="ctr" rtl="0">
              <a:lnSpc>
                <a:spcPct val="90000"/>
              </a:lnSpc>
              <a:spcBef>
                <a:spcPts val="500"/>
              </a:spcBef>
              <a:spcAft>
                <a:spcPts val="0"/>
              </a:spcAft>
              <a:buClr>
                <a:schemeClr val="dk1"/>
              </a:buClr>
              <a:buSzPts val="1600"/>
              <a:buFont typeface="Arial"/>
              <a:buNone/>
              <a:defRPr sz="1600" b="0" i="0" u="none" strike="noStrike" cap="none">
                <a:solidFill>
                  <a:schemeClr val="dk1"/>
                </a:solidFill>
                <a:latin typeface="Calibri"/>
                <a:ea typeface="Calibri"/>
                <a:cs typeface="Calibri"/>
                <a:sym typeface="Calibri"/>
              </a:defRPr>
            </a:lvl7pPr>
            <a:lvl8pPr marR="0" lvl="7" algn="ctr" rtl="0">
              <a:lnSpc>
                <a:spcPct val="90000"/>
              </a:lnSpc>
              <a:spcBef>
                <a:spcPts val="500"/>
              </a:spcBef>
              <a:spcAft>
                <a:spcPts val="0"/>
              </a:spcAft>
              <a:buClr>
                <a:schemeClr val="dk1"/>
              </a:buClr>
              <a:buSzPts val="1600"/>
              <a:buFont typeface="Arial"/>
              <a:buNone/>
              <a:defRPr sz="1600" b="0" i="0" u="none" strike="noStrike" cap="none">
                <a:solidFill>
                  <a:schemeClr val="dk1"/>
                </a:solidFill>
                <a:latin typeface="Calibri"/>
                <a:ea typeface="Calibri"/>
                <a:cs typeface="Calibri"/>
                <a:sym typeface="Calibri"/>
              </a:defRPr>
            </a:lvl8pPr>
            <a:lvl9pPr marR="0" lvl="8" algn="ctr" rtl="0">
              <a:lnSpc>
                <a:spcPct val="90000"/>
              </a:lnSpc>
              <a:spcBef>
                <a:spcPts val="500"/>
              </a:spcBef>
              <a:spcAft>
                <a:spcPts val="0"/>
              </a:spcAft>
              <a:buClr>
                <a:schemeClr val="dk1"/>
              </a:buClr>
              <a:buSzPts val="1600"/>
              <a:buFont typeface="Arial"/>
              <a:buNone/>
              <a:defRPr sz="1600" b="0" i="0" u="none" strike="noStrike" cap="none">
                <a:solidFill>
                  <a:schemeClr val="dk1"/>
                </a:solidFill>
                <a:latin typeface="Calibri"/>
                <a:ea typeface="Calibri"/>
                <a:cs typeface="Calibri"/>
                <a:sym typeface="Calibri"/>
              </a:defRPr>
            </a:lvl9pPr>
          </a:lstStyle>
          <a:p>
            <a:endParaRPr/>
          </a:p>
        </p:txBody>
      </p:sp>
      <p:sp>
        <p:nvSpPr>
          <p:cNvPr id="381" name="Google Shape;381;p24"/>
          <p:cNvSpPr/>
          <p:nvPr/>
        </p:nvSpPr>
        <p:spPr>
          <a:xfrm rot="4308689">
            <a:off x="8139110" y="-52404"/>
            <a:ext cx="648657" cy="777553"/>
          </a:xfrm>
          <a:custGeom>
            <a:avLst/>
            <a:gdLst/>
            <a:ahLst/>
            <a:cxnLst/>
            <a:rect l="l" t="t" r="r" b="b"/>
            <a:pathLst>
              <a:path w="648657" h="777553" extrusionOk="0">
                <a:moveTo>
                  <a:pt x="0" y="777553"/>
                </a:moveTo>
                <a:lnTo>
                  <a:pt x="255474" y="0"/>
                </a:lnTo>
                <a:lnTo>
                  <a:pt x="648657" y="713937"/>
                </a:lnTo>
                <a:lnTo>
                  <a:pt x="0" y="777553"/>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382" name="Google Shape;382;p24"/>
          <p:cNvSpPr/>
          <p:nvPr/>
        </p:nvSpPr>
        <p:spPr>
          <a:xfrm rot="4308689">
            <a:off x="8878526" y="-532562"/>
            <a:ext cx="3571215" cy="3737093"/>
          </a:xfrm>
          <a:custGeom>
            <a:avLst/>
            <a:gdLst/>
            <a:ahLst/>
            <a:cxnLst/>
            <a:rect l="l" t="t" r="r" b="b"/>
            <a:pathLst>
              <a:path w="3571215" h="3737093" extrusionOk="0">
                <a:moveTo>
                  <a:pt x="0" y="3023156"/>
                </a:moveTo>
                <a:lnTo>
                  <a:pt x="993291" y="0"/>
                </a:lnTo>
                <a:lnTo>
                  <a:pt x="3571215" y="847006"/>
                </a:lnTo>
                <a:lnTo>
                  <a:pt x="1392370" y="3639100"/>
                </a:lnTo>
                <a:lnTo>
                  <a:pt x="393183" y="3737093"/>
                </a:lnTo>
                <a:lnTo>
                  <a:pt x="0" y="3023156"/>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383" name="Google Shape;383;p24"/>
          <p:cNvSpPr/>
          <p:nvPr/>
        </p:nvSpPr>
        <p:spPr>
          <a:xfrm rot="4308689">
            <a:off x="9191192" y="1651650"/>
            <a:ext cx="1980696" cy="2066510"/>
          </a:xfrm>
          <a:custGeom>
            <a:avLst/>
            <a:gdLst/>
            <a:ahLst/>
            <a:cxnLst/>
            <a:rect l="l" t="t" r="r" b="b"/>
            <a:pathLst>
              <a:path w="1980696" h="2066510" extrusionOk="0">
                <a:moveTo>
                  <a:pt x="0" y="2066510"/>
                </a:moveTo>
                <a:lnTo>
                  <a:pt x="1138078" y="0"/>
                </a:lnTo>
                <a:lnTo>
                  <a:pt x="1980696" y="1530016"/>
                </a:lnTo>
                <a:lnTo>
                  <a:pt x="1459417" y="2066510"/>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384" name="Google Shape;384;p24"/>
          <p:cNvSpPr/>
          <p:nvPr/>
        </p:nvSpPr>
        <p:spPr>
          <a:xfrm rot="-7769131">
            <a:off x="9457431" y="3977898"/>
            <a:ext cx="346713" cy="206124"/>
          </a:xfrm>
          <a:custGeom>
            <a:avLst/>
            <a:gdLst/>
            <a:ahLst/>
            <a:cxnLst/>
            <a:rect l="l" t="t" r="r" b="b"/>
            <a:pathLst>
              <a:path w="346713" h="206124" extrusionOk="0">
                <a:moveTo>
                  <a:pt x="346713" y="206124"/>
                </a:moveTo>
                <a:lnTo>
                  <a:pt x="0" y="206124"/>
                </a:lnTo>
                <a:lnTo>
                  <a:pt x="86666" y="0"/>
                </a:lnTo>
                <a:lnTo>
                  <a:pt x="346713" y="206124"/>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385" name="Google Shape;385;p24"/>
          <p:cNvSpPr/>
          <p:nvPr/>
        </p:nvSpPr>
        <p:spPr>
          <a:xfrm rot="-9168920">
            <a:off x="9528615" y="3713859"/>
            <a:ext cx="710669" cy="335543"/>
          </a:xfrm>
          <a:custGeom>
            <a:avLst/>
            <a:gdLst/>
            <a:ahLst/>
            <a:cxnLst/>
            <a:rect l="l" t="t" r="r" b="b"/>
            <a:pathLst>
              <a:path w="710669" h="335543" extrusionOk="0">
                <a:moveTo>
                  <a:pt x="710669" y="176660"/>
                </a:moveTo>
                <a:lnTo>
                  <a:pt x="0" y="335543"/>
                </a:lnTo>
                <a:lnTo>
                  <a:pt x="141082" y="0"/>
                </a:lnTo>
                <a:lnTo>
                  <a:pt x="487795" y="0"/>
                </a:lnTo>
                <a:lnTo>
                  <a:pt x="710669" y="176660"/>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386" name="Google Shape;386;p24"/>
          <p:cNvSpPr/>
          <p:nvPr/>
        </p:nvSpPr>
        <p:spPr>
          <a:xfrm rot="4308689">
            <a:off x="8785444" y="1075879"/>
            <a:ext cx="1246227" cy="1580187"/>
          </a:xfrm>
          <a:custGeom>
            <a:avLst/>
            <a:gdLst/>
            <a:ahLst/>
            <a:cxnLst/>
            <a:rect l="l" t="t" r="r" b="b"/>
            <a:pathLst>
              <a:path w="1246227" h="1580187" extrusionOk="0">
                <a:moveTo>
                  <a:pt x="0" y="1580187"/>
                </a:moveTo>
                <a:lnTo>
                  <a:pt x="1168783" y="0"/>
                </a:lnTo>
                <a:lnTo>
                  <a:pt x="1246227" y="105569"/>
                </a:lnTo>
                <a:lnTo>
                  <a:pt x="358471" y="1574380"/>
                </a:lnTo>
                <a:lnTo>
                  <a:pt x="0" y="1580187"/>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387" name="Google Shape;387;p24"/>
          <p:cNvSpPr/>
          <p:nvPr/>
        </p:nvSpPr>
        <p:spPr>
          <a:xfrm rot="-4406895">
            <a:off x="11374788" y="2846425"/>
            <a:ext cx="243160" cy="406553"/>
          </a:xfrm>
          <a:custGeom>
            <a:avLst/>
            <a:gdLst/>
            <a:ahLst/>
            <a:cxnLst/>
            <a:rect l="l" t="t" r="r" b="b"/>
            <a:pathLst>
              <a:path w="243160" h="406553" extrusionOk="0">
                <a:moveTo>
                  <a:pt x="243160" y="342071"/>
                </a:moveTo>
                <a:lnTo>
                  <a:pt x="156493" y="406553"/>
                </a:lnTo>
                <a:lnTo>
                  <a:pt x="0" y="0"/>
                </a:lnTo>
                <a:lnTo>
                  <a:pt x="243160" y="342071"/>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388" name="Google Shape;388;p24"/>
          <p:cNvSpPr/>
          <p:nvPr/>
        </p:nvSpPr>
        <p:spPr>
          <a:xfrm rot="-4406895">
            <a:off x="10879052" y="2627354"/>
            <a:ext cx="692798" cy="510610"/>
          </a:xfrm>
          <a:custGeom>
            <a:avLst/>
            <a:gdLst/>
            <a:ahLst/>
            <a:cxnLst/>
            <a:rect l="l" t="t" r="r" b="b"/>
            <a:pathLst>
              <a:path w="692798" h="510610" extrusionOk="0">
                <a:moveTo>
                  <a:pt x="692798" y="224339"/>
                </a:moveTo>
                <a:lnTo>
                  <a:pt x="308036" y="510610"/>
                </a:lnTo>
                <a:lnTo>
                  <a:pt x="64876" y="168539"/>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Tree>
    <p:extLst>
      <p:ext uri="{BB962C8B-B14F-4D97-AF65-F5344CB8AC3E}">
        <p14:creationId xmlns:p14="http://schemas.microsoft.com/office/powerpoint/2010/main" val="4140060736"/>
      </p:ext>
    </p:extLst>
  </p:cSld>
  <p:clrMapOvr>
    <a:masterClrMapping/>
  </p:clrMapOvr>
</p:sldLayout>
</file>

<file path=ppt/slideLayouts/slideLayout309.xml><?xml version="1.0" encoding="utf-8"?>
<p:sldLayout xmlns:a="http://schemas.openxmlformats.org/drawingml/2006/main" xmlns:r="http://schemas.openxmlformats.org/officeDocument/2006/relationships" xmlns:p="http://schemas.openxmlformats.org/presentationml/2006/main" matchingName="Section Header">
  <p:cSld name="Section Header">
    <p:bg>
      <p:bgPr>
        <a:solidFill>
          <a:schemeClr val="lt1"/>
        </a:solidFill>
        <a:effectLst/>
      </p:bgPr>
    </p:bg>
    <p:spTree>
      <p:nvGrpSpPr>
        <p:cNvPr id="1" name="Shape 389"/>
        <p:cNvGrpSpPr/>
        <p:nvPr/>
      </p:nvGrpSpPr>
      <p:grpSpPr>
        <a:xfrm>
          <a:off x="0" y="0"/>
          <a:ext cx="0" cy="0"/>
          <a:chOff x="0" y="0"/>
          <a:chExt cx="0" cy="0"/>
        </a:xfrm>
      </p:grpSpPr>
      <p:sp>
        <p:nvSpPr>
          <p:cNvPr id="390" name="Google Shape;390;p25"/>
          <p:cNvSpPr/>
          <p:nvPr/>
        </p:nvSpPr>
        <p:spPr>
          <a:xfrm>
            <a:off x="0" y="6771286"/>
            <a:ext cx="12192000" cy="86714"/>
          </a:xfrm>
          <a:prstGeom prst="rect">
            <a:avLst/>
          </a:prstGeom>
          <a:solidFill>
            <a:schemeClr val="lt1"/>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391" name="Google Shape;391;p25"/>
          <p:cNvSpPr/>
          <p:nvPr/>
        </p:nvSpPr>
        <p:spPr>
          <a:xfrm>
            <a:off x="0" y="0"/>
            <a:ext cx="12192000" cy="86714"/>
          </a:xfrm>
          <a:prstGeom prst="rect">
            <a:avLst/>
          </a:prstGeom>
          <a:solidFill>
            <a:schemeClr val="lt1"/>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392" name="Google Shape;392;p25"/>
          <p:cNvSpPr/>
          <p:nvPr/>
        </p:nvSpPr>
        <p:spPr>
          <a:xfrm rot="5400000">
            <a:off x="-3385643" y="3385642"/>
            <a:ext cx="6858001" cy="86714"/>
          </a:xfrm>
          <a:prstGeom prst="rect">
            <a:avLst/>
          </a:prstGeom>
          <a:solidFill>
            <a:schemeClr val="lt1"/>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393" name="Google Shape;393;p25"/>
          <p:cNvSpPr/>
          <p:nvPr/>
        </p:nvSpPr>
        <p:spPr>
          <a:xfrm rot="5400000">
            <a:off x="8719643" y="3385643"/>
            <a:ext cx="6858000" cy="86714"/>
          </a:xfrm>
          <a:prstGeom prst="rect">
            <a:avLst/>
          </a:prstGeom>
          <a:solidFill>
            <a:schemeClr val="lt1"/>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394" name="Google Shape;394;p25"/>
          <p:cNvSpPr txBox="1">
            <a:spLocks noGrp="1"/>
          </p:cNvSpPr>
          <p:nvPr>
            <p:ph type="ctrTitle"/>
          </p:nvPr>
        </p:nvSpPr>
        <p:spPr>
          <a:xfrm>
            <a:off x="6095999" y="86714"/>
            <a:ext cx="6009287" cy="4068402"/>
          </a:xfrm>
          <a:prstGeom prst="rect">
            <a:avLst/>
          </a:prstGeom>
          <a:solidFill>
            <a:schemeClr val="dk1">
              <a:alpha val="80000"/>
            </a:schemeClr>
          </a:solidFill>
          <a:ln>
            <a:noFill/>
          </a:ln>
        </p:spPr>
        <p:txBody>
          <a:bodyPr spcFirstLastPara="1" wrap="square" lIns="288000" tIns="0" rIns="432000" bIns="144000" anchor="b" anchorCtr="0"/>
          <a:lstStyle>
            <a:lvl1pPr marR="0" lvl="0" algn="r" rtl="0">
              <a:lnSpc>
                <a:spcPct val="90000"/>
              </a:lnSpc>
              <a:spcBef>
                <a:spcPts val="0"/>
              </a:spcBef>
              <a:spcAft>
                <a:spcPts val="0"/>
              </a:spcAft>
              <a:buClr>
                <a:schemeClr val="lt1"/>
              </a:buClr>
              <a:buSzPts val="4200"/>
              <a:buFont typeface="Economica"/>
              <a:buNone/>
              <a:defRPr sz="4200" b="0" i="0" u="none" strike="noStrike" cap="none">
                <a:solidFill>
                  <a:schemeClr val="lt1"/>
                </a:solidFill>
                <a:latin typeface="Economica"/>
                <a:ea typeface="Economica"/>
                <a:cs typeface="Economica"/>
                <a:sym typeface="Economica"/>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endParaRPr/>
          </a:p>
        </p:txBody>
      </p:sp>
      <p:sp>
        <p:nvSpPr>
          <p:cNvPr id="395" name="Google Shape;395;p25"/>
          <p:cNvSpPr txBox="1">
            <a:spLocks noGrp="1"/>
          </p:cNvSpPr>
          <p:nvPr>
            <p:ph type="subTitle" idx="1"/>
          </p:nvPr>
        </p:nvSpPr>
        <p:spPr>
          <a:xfrm>
            <a:off x="6095999" y="4152672"/>
            <a:ext cx="6009287" cy="1818422"/>
          </a:xfrm>
          <a:prstGeom prst="rect">
            <a:avLst/>
          </a:prstGeom>
          <a:solidFill>
            <a:srgbClr val="F2F2F2">
              <a:alpha val="80000"/>
            </a:srgbClr>
          </a:solidFill>
          <a:ln>
            <a:noFill/>
          </a:ln>
        </p:spPr>
        <p:txBody>
          <a:bodyPr spcFirstLastPara="1" wrap="square" lIns="288000" tIns="144000" rIns="432000" bIns="0" anchor="t" anchorCtr="0"/>
          <a:lstStyle>
            <a:lvl1pPr marR="0" lvl="0" algn="r" rtl="0">
              <a:lnSpc>
                <a:spcPct val="90000"/>
              </a:lnSpc>
              <a:spcBef>
                <a:spcPts val="1000"/>
              </a:spcBef>
              <a:spcAft>
                <a:spcPts val="0"/>
              </a:spcAft>
              <a:buClr>
                <a:schemeClr val="dk1"/>
              </a:buClr>
              <a:buSzPts val="2100"/>
              <a:buFont typeface="Arial"/>
              <a:buNone/>
              <a:defRPr sz="2100" b="0" i="0" u="none" strike="noStrike" cap="none">
                <a:solidFill>
                  <a:schemeClr val="dk1"/>
                </a:solidFill>
                <a:latin typeface="Calibri"/>
                <a:ea typeface="Calibri"/>
                <a:cs typeface="Calibri"/>
                <a:sym typeface="Calibri"/>
              </a:defRPr>
            </a:lvl1pPr>
            <a:lvl2pPr marR="0" lvl="1" algn="ctr" rtl="0">
              <a:lnSpc>
                <a:spcPct val="90000"/>
              </a:lnSpc>
              <a:spcBef>
                <a:spcPts val="500"/>
              </a:spcBef>
              <a:spcAft>
                <a:spcPts val="0"/>
              </a:spcAft>
              <a:buClr>
                <a:srgbClr val="3F3F3F"/>
              </a:buClr>
              <a:buSzPts val="2000"/>
              <a:buFont typeface="Arial"/>
              <a:buNone/>
              <a:defRPr sz="2000" b="0" i="0" u="none" strike="noStrike" cap="none">
                <a:solidFill>
                  <a:srgbClr val="3F3F3F"/>
                </a:solidFill>
                <a:latin typeface="Calibri"/>
                <a:ea typeface="Calibri"/>
                <a:cs typeface="Calibri"/>
                <a:sym typeface="Calibri"/>
              </a:defRPr>
            </a:lvl2pPr>
            <a:lvl3pPr marR="0" lvl="2" algn="ctr" rtl="0">
              <a:lnSpc>
                <a:spcPct val="90000"/>
              </a:lnSpc>
              <a:spcBef>
                <a:spcPts val="500"/>
              </a:spcBef>
              <a:spcAft>
                <a:spcPts val="0"/>
              </a:spcAft>
              <a:buClr>
                <a:srgbClr val="3F3F3F"/>
              </a:buClr>
              <a:buSzPts val="1800"/>
              <a:buFont typeface="Arial"/>
              <a:buNone/>
              <a:defRPr sz="1800" b="0" i="0" u="none" strike="noStrike" cap="none">
                <a:solidFill>
                  <a:srgbClr val="3F3F3F"/>
                </a:solidFill>
                <a:latin typeface="Calibri"/>
                <a:ea typeface="Calibri"/>
                <a:cs typeface="Calibri"/>
                <a:sym typeface="Calibri"/>
              </a:defRPr>
            </a:lvl3pPr>
            <a:lvl4pPr marR="0" lvl="3" algn="ctr" rtl="0">
              <a:lnSpc>
                <a:spcPct val="90000"/>
              </a:lnSpc>
              <a:spcBef>
                <a:spcPts val="500"/>
              </a:spcBef>
              <a:spcAft>
                <a:spcPts val="0"/>
              </a:spcAft>
              <a:buClr>
                <a:srgbClr val="3F3F3F"/>
              </a:buClr>
              <a:buSzPts val="1600"/>
              <a:buFont typeface="Arial"/>
              <a:buNone/>
              <a:defRPr sz="1600" b="0" i="0" u="none" strike="noStrike" cap="none">
                <a:solidFill>
                  <a:srgbClr val="3F3F3F"/>
                </a:solidFill>
                <a:latin typeface="Calibri"/>
                <a:ea typeface="Calibri"/>
                <a:cs typeface="Calibri"/>
                <a:sym typeface="Calibri"/>
              </a:defRPr>
            </a:lvl4pPr>
            <a:lvl5pPr marR="0" lvl="4" algn="ctr" rtl="0">
              <a:lnSpc>
                <a:spcPct val="90000"/>
              </a:lnSpc>
              <a:spcBef>
                <a:spcPts val="500"/>
              </a:spcBef>
              <a:spcAft>
                <a:spcPts val="0"/>
              </a:spcAft>
              <a:buClr>
                <a:srgbClr val="3F3F3F"/>
              </a:buClr>
              <a:buSzPts val="1600"/>
              <a:buFont typeface="Arial"/>
              <a:buNone/>
              <a:defRPr sz="1600" b="0" i="0" u="none" strike="noStrike" cap="none">
                <a:solidFill>
                  <a:srgbClr val="3F3F3F"/>
                </a:solidFill>
                <a:latin typeface="Calibri"/>
                <a:ea typeface="Calibri"/>
                <a:cs typeface="Calibri"/>
                <a:sym typeface="Calibri"/>
              </a:defRPr>
            </a:lvl5pPr>
            <a:lvl6pPr marR="0" lvl="5" algn="ctr" rtl="0">
              <a:lnSpc>
                <a:spcPct val="90000"/>
              </a:lnSpc>
              <a:spcBef>
                <a:spcPts val="500"/>
              </a:spcBef>
              <a:spcAft>
                <a:spcPts val="0"/>
              </a:spcAft>
              <a:buClr>
                <a:schemeClr val="dk1"/>
              </a:buClr>
              <a:buSzPts val="1600"/>
              <a:buFont typeface="Arial"/>
              <a:buNone/>
              <a:defRPr sz="1600" b="0" i="0" u="none" strike="noStrike" cap="none">
                <a:solidFill>
                  <a:schemeClr val="dk1"/>
                </a:solidFill>
                <a:latin typeface="Calibri"/>
                <a:ea typeface="Calibri"/>
                <a:cs typeface="Calibri"/>
                <a:sym typeface="Calibri"/>
              </a:defRPr>
            </a:lvl6pPr>
            <a:lvl7pPr marR="0" lvl="6" algn="ctr" rtl="0">
              <a:lnSpc>
                <a:spcPct val="90000"/>
              </a:lnSpc>
              <a:spcBef>
                <a:spcPts val="500"/>
              </a:spcBef>
              <a:spcAft>
                <a:spcPts val="0"/>
              </a:spcAft>
              <a:buClr>
                <a:schemeClr val="dk1"/>
              </a:buClr>
              <a:buSzPts val="1600"/>
              <a:buFont typeface="Arial"/>
              <a:buNone/>
              <a:defRPr sz="1600" b="0" i="0" u="none" strike="noStrike" cap="none">
                <a:solidFill>
                  <a:schemeClr val="dk1"/>
                </a:solidFill>
                <a:latin typeface="Calibri"/>
                <a:ea typeface="Calibri"/>
                <a:cs typeface="Calibri"/>
                <a:sym typeface="Calibri"/>
              </a:defRPr>
            </a:lvl7pPr>
            <a:lvl8pPr marR="0" lvl="7" algn="ctr" rtl="0">
              <a:lnSpc>
                <a:spcPct val="90000"/>
              </a:lnSpc>
              <a:spcBef>
                <a:spcPts val="500"/>
              </a:spcBef>
              <a:spcAft>
                <a:spcPts val="0"/>
              </a:spcAft>
              <a:buClr>
                <a:schemeClr val="dk1"/>
              </a:buClr>
              <a:buSzPts val="1600"/>
              <a:buFont typeface="Arial"/>
              <a:buNone/>
              <a:defRPr sz="1600" b="0" i="0" u="none" strike="noStrike" cap="none">
                <a:solidFill>
                  <a:schemeClr val="dk1"/>
                </a:solidFill>
                <a:latin typeface="Calibri"/>
                <a:ea typeface="Calibri"/>
                <a:cs typeface="Calibri"/>
                <a:sym typeface="Calibri"/>
              </a:defRPr>
            </a:lvl8pPr>
            <a:lvl9pPr marR="0" lvl="8" algn="ctr" rtl="0">
              <a:lnSpc>
                <a:spcPct val="90000"/>
              </a:lnSpc>
              <a:spcBef>
                <a:spcPts val="500"/>
              </a:spcBef>
              <a:spcAft>
                <a:spcPts val="0"/>
              </a:spcAft>
              <a:buClr>
                <a:schemeClr val="dk1"/>
              </a:buClr>
              <a:buSzPts val="1600"/>
              <a:buFont typeface="Arial"/>
              <a:buNone/>
              <a:defRPr sz="1600" b="0" i="0" u="none" strike="noStrike" cap="none">
                <a:solidFill>
                  <a:schemeClr val="dk1"/>
                </a:solidFill>
                <a:latin typeface="Calibri"/>
                <a:ea typeface="Calibri"/>
                <a:cs typeface="Calibri"/>
                <a:sym typeface="Calibri"/>
              </a:defRPr>
            </a:lvl9pPr>
          </a:lstStyle>
          <a:p>
            <a:endParaRPr/>
          </a:p>
        </p:txBody>
      </p:sp>
      <p:sp>
        <p:nvSpPr>
          <p:cNvPr id="396" name="Google Shape;396;p25"/>
          <p:cNvSpPr>
            <a:spLocks noGrp="1"/>
          </p:cNvSpPr>
          <p:nvPr>
            <p:ph type="sldNum" idx="12"/>
          </p:nvPr>
        </p:nvSpPr>
        <p:spPr>
          <a:xfrm>
            <a:off x="11496369" y="6155190"/>
            <a:ext cx="432000" cy="432000"/>
          </a:xfrm>
          <a:prstGeom prst="ellipse">
            <a:avLst/>
          </a:prstGeom>
          <a:noFill/>
          <a:ln w="9525" cap="flat" cmpd="sng">
            <a:solidFill>
              <a:schemeClr val="accent1"/>
            </a:solidFill>
            <a:prstDash val="solid"/>
            <a:round/>
            <a:headEnd type="none" w="sm" len="sm"/>
            <a:tailEnd type="none" w="sm" len="sm"/>
          </a:ln>
        </p:spPr>
        <p:txBody>
          <a:bodyPr spcFirstLastPara="1" wrap="square" lIns="0" tIns="0" rIns="0" bIns="0" anchor="ctr" anchorCtr="0">
            <a:noAutofit/>
          </a:bodyPr>
          <a:lstStyle>
            <a:lvl1pPr marL="0" marR="0" lvl="0" indent="0" algn="ctr" rtl="0">
              <a:spcBef>
                <a:spcPts val="0"/>
              </a:spcBef>
              <a:buNone/>
              <a:defRPr sz="1200" b="1" i="1" u="none" strike="noStrike" cap="none">
                <a:solidFill>
                  <a:schemeClr val="dk1"/>
                </a:solidFill>
                <a:latin typeface="Rockwell"/>
                <a:ea typeface="Rockwell"/>
                <a:cs typeface="Rockwell"/>
                <a:sym typeface="Rockwell"/>
              </a:defRPr>
            </a:lvl1pPr>
            <a:lvl2pPr marL="0" marR="0" lvl="1" indent="0" algn="ctr" rtl="0">
              <a:spcBef>
                <a:spcPts val="0"/>
              </a:spcBef>
              <a:buNone/>
              <a:defRPr sz="1200" b="1" i="1" u="none" strike="noStrike" cap="none">
                <a:solidFill>
                  <a:schemeClr val="dk1"/>
                </a:solidFill>
                <a:latin typeface="Rockwell"/>
                <a:ea typeface="Rockwell"/>
                <a:cs typeface="Rockwell"/>
                <a:sym typeface="Rockwell"/>
              </a:defRPr>
            </a:lvl2pPr>
            <a:lvl3pPr marL="0" marR="0" lvl="2" indent="0" algn="ctr" rtl="0">
              <a:spcBef>
                <a:spcPts val="0"/>
              </a:spcBef>
              <a:buNone/>
              <a:defRPr sz="1200" b="1" i="1" u="none" strike="noStrike" cap="none">
                <a:solidFill>
                  <a:schemeClr val="dk1"/>
                </a:solidFill>
                <a:latin typeface="Rockwell"/>
                <a:ea typeface="Rockwell"/>
                <a:cs typeface="Rockwell"/>
                <a:sym typeface="Rockwell"/>
              </a:defRPr>
            </a:lvl3pPr>
            <a:lvl4pPr marL="0" marR="0" lvl="3" indent="0" algn="ctr" rtl="0">
              <a:spcBef>
                <a:spcPts val="0"/>
              </a:spcBef>
              <a:buNone/>
              <a:defRPr sz="1200" b="1" i="1" u="none" strike="noStrike" cap="none">
                <a:solidFill>
                  <a:schemeClr val="dk1"/>
                </a:solidFill>
                <a:latin typeface="Rockwell"/>
                <a:ea typeface="Rockwell"/>
                <a:cs typeface="Rockwell"/>
                <a:sym typeface="Rockwell"/>
              </a:defRPr>
            </a:lvl4pPr>
            <a:lvl5pPr marL="0" marR="0" lvl="4" indent="0" algn="ctr" rtl="0">
              <a:spcBef>
                <a:spcPts val="0"/>
              </a:spcBef>
              <a:buNone/>
              <a:defRPr sz="1200" b="1" i="1" u="none" strike="noStrike" cap="none">
                <a:solidFill>
                  <a:schemeClr val="dk1"/>
                </a:solidFill>
                <a:latin typeface="Rockwell"/>
                <a:ea typeface="Rockwell"/>
                <a:cs typeface="Rockwell"/>
                <a:sym typeface="Rockwell"/>
              </a:defRPr>
            </a:lvl5pPr>
            <a:lvl6pPr marL="0" marR="0" lvl="5" indent="0" algn="ctr" rtl="0">
              <a:spcBef>
                <a:spcPts val="0"/>
              </a:spcBef>
              <a:buNone/>
              <a:defRPr sz="1200" b="1" i="1" u="none" strike="noStrike" cap="none">
                <a:solidFill>
                  <a:schemeClr val="dk1"/>
                </a:solidFill>
                <a:latin typeface="Rockwell"/>
                <a:ea typeface="Rockwell"/>
                <a:cs typeface="Rockwell"/>
                <a:sym typeface="Rockwell"/>
              </a:defRPr>
            </a:lvl6pPr>
            <a:lvl7pPr marL="0" marR="0" lvl="6" indent="0" algn="ctr" rtl="0">
              <a:spcBef>
                <a:spcPts val="0"/>
              </a:spcBef>
              <a:buNone/>
              <a:defRPr sz="1200" b="1" i="1" u="none" strike="noStrike" cap="none">
                <a:solidFill>
                  <a:schemeClr val="dk1"/>
                </a:solidFill>
                <a:latin typeface="Rockwell"/>
                <a:ea typeface="Rockwell"/>
                <a:cs typeface="Rockwell"/>
                <a:sym typeface="Rockwell"/>
              </a:defRPr>
            </a:lvl7pPr>
            <a:lvl8pPr marL="0" marR="0" lvl="7" indent="0" algn="ctr" rtl="0">
              <a:spcBef>
                <a:spcPts val="0"/>
              </a:spcBef>
              <a:buNone/>
              <a:defRPr sz="1200" b="1" i="1" u="none" strike="noStrike" cap="none">
                <a:solidFill>
                  <a:schemeClr val="dk1"/>
                </a:solidFill>
                <a:latin typeface="Rockwell"/>
                <a:ea typeface="Rockwell"/>
                <a:cs typeface="Rockwell"/>
                <a:sym typeface="Rockwell"/>
              </a:defRPr>
            </a:lvl8pPr>
            <a:lvl9pPr marL="0" marR="0" lvl="8" indent="0" algn="ctr" rtl="0">
              <a:spcBef>
                <a:spcPts val="0"/>
              </a:spcBef>
              <a:buNone/>
              <a:defRPr sz="1200" b="1" i="1" u="none" strike="noStrike" cap="none">
                <a:solidFill>
                  <a:schemeClr val="dk1"/>
                </a:solidFill>
                <a:latin typeface="Rockwell"/>
                <a:ea typeface="Rockwell"/>
                <a:cs typeface="Rockwell"/>
                <a:sym typeface="Rockwell"/>
              </a:defRPr>
            </a:lvl9p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n-US" sz="1200" b="1" i="1" u="none" strike="noStrike" kern="0" cap="none" spc="0" normalizeH="0" baseline="0" noProof="0">
                <a:ln>
                  <a:noFill/>
                </a:ln>
                <a:solidFill>
                  <a:srgbClr val="000000"/>
                </a:solidFill>
                <a:effectLst/>
                <a:uLnTx/>
                <a:uFillTx/>
                <a:latin typeface="Rockwell"/>
                <a:sym typeface="Rockwell"/>
              </a:rPr>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t>‹#›</a:t>
            </a:fld>
            <a:endParaRPr kumimoji="0" sz="1200" b="1" i="1" u="none" strike="noStrike" kern="0" cap="none" spc="0" normalizeH="0" baseline="0" noProof="0">
              <a:ln>
                <a:noFill/>
              </a:ln>
              <a:solidFill>
                <a:srgbClr val="000000"/>
              </a:solidFill>
              <a:effectLst/>
              <a:uLnTx/>
              <a:uFillTx/>
              <a:latin typeface="Rockwell"/>
              <a:sym typeface="Rockwell"/>
            </a:endParaRPr>
          </a:p>
        </p:txBody>
      </p:sp>
      <p:sp>
        <p:nvSpPr>
          <p:cNvPr id="397" name="Google Shape;397;p25"/>
          <p:cNvSpPr txBox="1"/>
          <p:nvPr/>
        </p:nvSpPr>
        <p:spPr>
          <a:xfrm>
            <a:off x="5861957" y="6613071"/>
            <a:ext cx="0" cy="0"/>
          </a:xfrm>
          <a:prstGeom prst="rect">
            <a:avLst/>
          </a:prstGeom>
          <a:noFill/>
          <a:ln>
            <a:noFill/>
          </a:ln>
        </p:spPr>
        <p:txBody>
          <a:bodyPr spcFirstLastPara="1" wrap="square" lIns="0" tIns="0" rIns="0" bIns="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3F3F3F"/>
              </a:solidFill>
              <a:effectLst/>
              <a:uLnTx/>
              <a:uFillTx/>
              <a:latin typeface="Calibri"/>
              <a:ea typeface="Calibri"/>
              <a:cs typeface="Calibri"/>
              <a:sym typeface="Calibri"/>
            </a:endParaRPr>
          </a:p>
        </p:txBody>
      </p:sp>
      <p:sp>
        <p:nvSpPr>
          <p:cNvPr id="398" name="Google Shape;398;p25"/>
          <p:cNvSpPr/>
          <p:nvPr/>
        </p:nvSpPr>
        <p:spPr>
          <a:xfrm>
            <a:off x="0" y="2539992"/>
            <a:ext cx="5373076" cy="4318008"/>
          </a:xfrm>
          <a:custGeom>
            <a:avLst/>
            <a:gdLst/>
            <a:ahLst/>
            <a:cxnLst/>
            <a:rect l="l" t="t" r="r" b="b"/>
            <a:pathLst>
              <a:path w="5373076" h="4318008" extrusionOk="0">
                <a:moveTo>
                  <a:pt x="4972877" y="1816430"/>
                </a:moveTo>
                <a:lnTo>
                  <a:pt x="5211912" y="2046590"/>
                </a:lnTo>
                <a:lnTo>
                  <a:pt x="4866804" y="2013272"/>
                </a:lnTo>
                <a:close/>
                <a:moveTo>
                  <a:pt x="3721849" y="1808102"/>
                </a:moveTo>
                <a:lnTo>
                  <a:pt x="3854624" y="2524110"/>
                </a:lnTo>
                <a:lnTo>
                  <a:pt x="3419634" y="2322178"/>
                </a:lnTo>
                <a:lnTo>
                  <a:pt x="3604566" y="1945430"/>
                </a:lnTo>
                <a:close/>
                <a:moveTo>
                  <a:pt x="2301472" y="1771765"/>
                </a:moveTo>
                <a:lnTo>
                  <a:pt x="3237442" y="2134997"/>
                </a:lnTo>
                <a:lnTo>
                  <a:pt x="3266331" y="2949530"/>
                </a:lnTo>
                <a:lnTo>
                  <a:pt x="1897852" y="4318008"/>
                </a:lnTo>
                <a:lnTo>
                  <a:pt x="134565" y="4318008"/>
                </a:lnTo>
                <a:lnTo>
                  <a:pt x="0" y="4183443"/>
                </a:lnTo>
                <a:lnTo>
                  <a:pt x="0" y="2855805"/>
                </a:lnTo>
                <a:close/>
                <a:moveTo>
                  <a:pt x="5243699" y="652159"/>
                </a:moveTo>
                <a:lnTo>
                  <a:pt x="5058767" y="1028908"/>
                </a:lnTo>
                <a:lnTo>
                  <a:pt x="4960786" y="983422"/>
                </a:lnTo>
                <a:close/>
                <a:moveTo>
                  <a:pt x="3473588" y="405712"/>
                </a:moveTo>
                <a:lnTo>
                  <a:pt x="4094196" y="1366894"/>
                </a:lnTo>
                <a:lnTo>
                  <a:pt x="3778134" y="1741309"/>
                </a:lnTo>
                <a:lnTo>
                  <a:pt x="2824519" y="1808100"/>
                </a:lnTo>
                <a:close/>
                <a:moveTo>
                  <a:pt x="4454991" y="0"/>
                </a:moveTo>
                <a:lnTo>
                  <a:pt x="5373076" y="32358"/>
                </a:lnTo>
                <a:lnTo>
                  <a:pt x="4628717" y="1349015"/>
                </a:lnTo>
                <a:lnTo>
                  <a:pt x="4094010" y="779481"/>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Tree>
    <p:extLst>
      <p:ext uri="{BB962C8B-B14F-4D97-AF65-F5344CB8AC3E}">
        <p14:creationId xmlns:p14="http://schemas.microsoft.com/office/powerpoint/2010/main" val="1065874124"/>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preserve="1" userDrawn="1">
  <p:cSld name="6_Title and Content">
    <p:spTree>
      <p:nvGrpSpPr>
        <p:cNvPr id="1" name=""/>
        <p:cNvGrpSpPr/>
        <p:nvPr/>
      </p:nvGrpSpPr>
      <p:grpSpPr>
        <a:xfrm>
          <a:off x="0" y="0"/>
          <a:ext cx="0" cy="0"/>
          <a:chOff x="0" y="0"/>
          <a:chExt cx="0" cy="0"/>
        </a:xfrm>
      </p:grpSpPr>
      <p:pic>
        <p:nvPicPr>
          <p:cNvPr id="11" name="Picture 10"/>
          <p:cNvPicPr>
            <a:picLocks noChangeAspect="1"/>
          </p:cNvPicPr>
          <p:nvPr userDrawn="1"/>
        </p:nvPicPr>
        <p:blipFill rotWithShape="1">
          <a:blip r:embed="rId2" cstate="print">
            <a:extLst>
              <a:ext uri="{28A0092B-C50C-407E-A947-70E740481C1C}">
                <a14:useLocalDpi xmlns:a14="http://schemas.microsoft.com/office/drawing/2010/main" val="0"/>
              </a:ext>
            </a:extLst>
          </a:blip>
          <a:srcRect l="89307" b="34191"/>
          <a:stretch/>
        </p:blipFill>
        <p:spPr>
          <a:xfrm>
            <a:off x="10883898" y="2"/>
            <a:ext cx="1308103" cy="990599"/>
          </a:xfrm>
          <a:prstGeom prst="rect">
            <a:avLst/>
          </a:prstGeom>
        </p:spPr>
      </p:pic>
      <p:sp>
        <p:nvSpPr>
          <p:cNvPr id="16" name="Slide Number Placeholder 5"/>
          <p:cNvSpPr>
            <a:spLocks noGrp="1"/>
          </p:cNvSpPr>
          <p:nvPr>
            <p:ph type="sldNum" sz="quarter" idx="4"/>
          </p:nvPr>
        </p:nvSpPr>
        <p:spPr>
          <a:xfrm>
            <a:off x="8737600" y="6356351"/>
            <a:ext cx="2844800" cy="365125"/>
          </a:xfrm>
          <a:prstGeom prst="rect">
            <a:avLst/>
          </a:prstGeom>
        </p:spPr>
        <p:txBody>
          <a:bodyPr vert="horz" lIns="91440" tIns="45720" rIns="91440" bIns="45720" rtlCol="0" anchor="ctr"/>
          <a:lstStyle>
            <a:lvl1pPr algn="r">
              <a:defRPr sz="1000">
                <a:solidFill>
                  <a:schemeClr val="tx1">
                    <a:tint val="75000"/>
                  </a:schemeClr>
                </a:solidFill>
                <a:latin typeface="Arial" panose="020B0604020202020204" pitchFamily="34" charset="0"/>
                <a:cs typeface="Arial" panose="020B0604020202020204" pitchFamily="34" charset="0"/>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85D077CA-B776-4849-A2D2-09A5D2031113}" type="slidenum">
              <a:rPr kumimoji="0" lang="en-US" sz="1000" b="0" i="0" u="none" strike="noStrike" kern="1200" cap="none" spc="0" normalizeH="0" baseline="0" noProof="0" smtClean="0">
                <a:ln>
                  <a:noFill/>
                </a:ln>
                <a:solidFill>
                  <a:prstClr val="black">
                    <a:tint val="75000"/>
                  </a:prstClr>
                </a:solidFill>
                <a:effectLst/>
                <a:uLnTx/>
                <a:uFillTx/>
                <a:latin typeface="Arial" panose="020B0604020202020204" pitchFamily="34" charset="0"/>
                <a:ea typeface="+mn-ea"/>
                <a:cs typeface="Arial" panose="020B0604020202020204" pitchFamily="34" charset="0"/>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000" b="0" i="0" u="none" strike="noStrike" kern="1200" cap="none" spc="0" normalizeH="0" baseline="0" noProof="0" dirty="0">
              <a:ln>
                <a:noFill/>
              </a:ln>
              <a:solidFill>
                <a:prstClr val="black">
                  <a:tint val="75000"/>
                </a:prstClr>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3214822704"/>
      </p:ext>
    </p:extLst>
  </p:cSld>
  <p:clrMapOvr>
    <a:masterClrMapping/>
  </p:clrMapOvr>
  <p:timing>
    <p:tnLst>
      <p:par>
        <p:cTn id="1" dur="indefinite" restart="never" nodeType="tmRoot"/>
      </p:par>
    </p:tnLst>
  </p:timing>
</p:sldLayout>
</file>

<file path=ppt/slideLayouts/slideLayout310.xml><?xml version="1.0" encoding="utf-8"?>
<p:sldLayout xmlns:a="http://schemas.openxmlformats.org/drawingml/2006/main" xmlns:r="http://schemas.openxmlformats.org/officeDocument/2006/relationships" xmlns:p="http://schemas.openxmlformats.org/presentationml/2006/main" matchingName="Content with Caption">
  <p:cSld name="Content with Caption">
    <p:spTree>
      <p:nvGrpSpPr>
        <p:cNvPr id="1" name="Shape 399"/>
        <p:cNvGrpSpPr/>
        <p:nvPr/>
      </p:nvGrpSpPr>
      <p:grpSpPr>
        <a:xfrm>
          <a:off x="0" y="0"/>
          <a:ext cx="0" cy="0"/>
          <a:chOff x="0" y="0"/>
          <a:chExt cx="0" cy="0"/>
        </a:xfrm>
      </p:grpSpPr>
      <p:sp>
        <p:nvSpPr>
          <p:cNvPr id="400" name="Google Shape;400;p26"/>
          <p:cNvSpPr/>
          <p:nvPr/>
        </p:nvSpPr>
        <p:spPr>
          <a:xfrm rot="4308689">
            <a:off x="8139110" y="-52404"/>
            <a:ext cx="648657" cy="777553"/>
          </a:xfrm>
          <a:custGeom>
            <a:avLst/>
            <a:gdLst/>
            <a:ahLst/>
            <a:cxnLst/>
            <a:rect l="l" t="t" r="r" b="b"/>
            <a:pathLst>
              <a:path w="648657" h="777553" extrusionOk="0">
                <a:moveTo>
                  <a:pt x="0" y="777553"/>
                </a:moveTo>
                <a:lnTo>
                  <a:pt x="255474" y="0"/>
                </a:lnTo>
                <a:lnTo>
                  <a:pt x="648657" y="713937"/>
                </a:lnTo>
                <a:lnTo>
                  <a:pt x="0" y="777553"/>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401" name="Google Shape;401;p26"/>
          <p:cNvSpPr/>
          <p:nvPr/>
        </p:nvSpPr>
        <p:spPr>
          <a:xfrm rot="4308689">
            <a:off x="8878526" y="-532562"/>
            <a:ext cx="3571215" cy="3737093"/>
          </a:xfrm>
          <a:custGeom>
            <a:avLst/>
            <a:gdLst/>
            <a:ahLst/>
            <a:cxnLst/>
            <a:rect l="l" t="t" r="r" b="b"/>
            <a:pathLst>
              <a:path w="3571215" h="3737093" extrusionOk="0">
                <a:moveTo>
                  <a:pt x="0" y="3023156"/>
                </a:moveTo>
                <a:lnTo>
                  <a:pt x="993291" y="0"/>
                </a:lnTo>
                <a:lnTo>
                  <a:pt x="3571215" y="847006"/>
                </a:lnTo>
                <a:lnTo>
                  <a:pt x="1392370" y="3639100"/>
                </a:lnTo>
                <a:lnTo>
                  <a:pt x="393183" y="3737093"/>
                </a:lnTo>
                <a:lnTo>
                  <a:pt x="0" y="3023156"/>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402" name="Google Shape;402;p26"/>
          <p:cNvSpPr txBox="1">
            <a:spLocks noGrp="1"/>
          </p:cNvSpPr>
          <p:nvPr>
            <p:ph type="ftr" idx="11"/>
          </p:nvPr>
        </p:nvSpPr>
        <p:spPr>
          <a:xfrm>
            <a:off x="431999" y="6188628"/>
            <a:ext cx="8784941" cy="365125"/>
          </a:xfrm>
          <a:prstGeom prst="rect">
            <a:avLst/>
          </a:prstGeom>
          <a:noFill/>
          <a:ln>
            <a:noFill/>
          </a:ln>
        </p:spPr>
        <p:txBody>
          <a:bodyPr spcFirstLastPara="1" wrap="square" lIns="0" tIns="0" rIns="0" bIns="0" anchor="ctr" anchorCtr="0"/>
          <a:lstStyle>
            <a:lvl1pPr marR="0" lvl="0" algn="l" rtl="0">
              <a:spcBef>
                <a:spcPts val="0"/>
              </a:spcBef>
              <a:spcAft>
                <a:spcPts val="0"/>
              </a:spcAft>
              <a:buSzPts val="1400"/>
              <a:buNone/>
              <a:defRPr sz="1200" b="0" i="0" u="none" strike="noStrike" cap="none">
                <a:solidFill>
                  <a:srgbClr val="3F3F3F"/>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200" b="0" i="0" u="none" strike="noStrike" kern="0" cap="none" spc="0" normalizeH="0" baseline="0" noProof="0">
              <a:ln>
                <a:noFill/>
              </a:ln>
              <a:solidFill>
                <a:srgbClr val="3F3F3F"/>
              </a:solidFill>
              <a:effectLst/>
              <a:uLnTx/>
              <a:uFillTx/>
              <a:latin typeface="Calibri"/>
              <a:cs typeface="Calibri"/>
              <a:sym typeface="Calibri"/>
            </a:endParaRPr>
          </a:p>
        </p:txBody>
      </p:sp>
      <p:sp>
        <p:nvSpPr>
          <p:cNvPr id="403" name="Google Shape;403;p26"/>
          <p:cNvSpPr>
            <a:spLocks noGrp="1"/>
          </p:cNvSpPr>
          <p:nvPr>
            <p:ph type="sldNum" idx="12"/>
          </p:nvPr>
        </p:nvSpPr>
        <p:spPr>
          <a:xfrm>
            <a:off x="11496369" y="6155190"/>
            <a:ext cx="432000" cy="432000"/>
          </a:xfrm>
          <a:prstGeom prst="ellipse">
            <a:avLst/>
          </a:prstGeom>
          <a:noFill/>
          <a:ln w="9525" cap="flat" cmpd="sng">
            <a:solidFill>
              <a:schemeClr val="accent1"/>
            </a:solidFill>
            <a:prstDash val="solid"/>
            <a:round/>
            <a:headEnd type="none" w="sm" len="sm"/>
            <a:tailEnd type="none" w="sm" len="sm"/>
          </a:ln>
        </p:spPr>
        <p:txBody>
          <a:bodyPr spcFirstLastPara="1" wrap="square" lIns="0" tIns="0" rIns="0" bIns="0" anchor="ctr" anchorCtr="0">
            <a:noAutofit/>
          </a:bodyPr>
          <a:lstStyle>
            <a:lvl1pPr marL="0" marR="0" lvl="0" indent="0" algn="ctr" rtl="0">
              <a:spcBef>
                <a:spcPts val="0"/>
              </a:spcBef>
              <a:buNone/>
              <a:defRPr sz="1200" b="1" i="1" u="none" strike="noStrike" cap="none">
                <a:solidFill>
                  <a:srgbClr val="3F3F3F"/>
                </a:solidFill>
                <a:latin typeface="Rockwell"/>
                <a:ea typeface="Rockwell"/>
                <a:cs typeface="Rockwell"/>
                <a:sym typeface="Rockwell"/>
              </a:defRPr>
            </a:lvl1pPr>
            <a:lvl2pPr marL="0" marR="0" lvl="1" indent="0" algn="ctr" rtl="0">
              <a:spcBef>
                <a:spcPts val="0"/>
              </a:spcBef>
              <a:buNone/>
              <a:defRPr sz="1200" b="1" i="1" u="none" strike="noStrike" cap="none">
                <a:solidFill>
                  <a:srgbClr val="3F3F3F"/>
                </a:solidFill>
                <a:latin typeface="Rockwell"/>
                <a:ea typeface="Rockwell"/>
                <a:cs typeface="Rockwell"/>
                <a:sym typeface="Rockwell"/>
              </a:defRPr>
            </a:lvl2pPr>
            <a:lvl3pPr marL="0" marR="0" lvl="2" indent="0" algn="ctr" rtl="0">
              <a:spcBef>
                <a:spcPts val="0"/>
              </a:spcBef>
              <a:buNone/>
              <a:defRPr sz="1200" b="1" i="1" u="none" strike="noStrike" cap="none">
                <a:solidFill>
                  <a:srgbClr val="3F3F3F"/>
                </a:solidFill>
                <a:latin typeface="Rockwell"/>
                <a:ea typeface="Rockwell"/>
                <a:cs typeface="Rockwell"/>
                <a:sym typeface="Rockwell"/>
              </a:defRPr>
            </a:lvl3pPr>
            <a:lvl4pPr marL="0" marR="0" lvl="3" indent="0" algn="ctr" rtl="0">
              <a:spcBef>
                <a:spcPts val="0"/>
              </a:spcBef>
              <a:buNone/>
              <a:defRPr sz="1200" b="1" i="1" u="none" strike="noStrike" cap="none">
                <a:solidFill>
                  <a:srgbClr val="3F3F3F"/>
                </a:solidFill>
                <a:latin typeface="Rockwell"/>
                <a:ea typeface="Rockwell"/>
                <a:cs typeface="Rockwell"/>
                <a:sym typeface="Rockwell"/>
              </a:defRPr>
            </a:lvl4pPr>
            <a:lvl5pPr marL="0" marR="0" lvl="4" indent="0" algn="ctr" rtl="0">
              <a:spcBef>
                <a:spcPts val="0"/>
              </a:spcBef>
              <a:buNone/>
              <a:defRPr sz="1200" b="1" i="1" u="none" strike="noStrike" cap="none">
                <a:solidFill>
                  <a:srgbClr val="3F3F3F"/>
                </a:solidFill>
                <a:latin typeface="Rockwell"/>
                <a:ea typeface="Rockwell"/>
                <a:cs typeface="Rockwell"/>
                <a:sym typeface="Rockwell"/>
              </a:defRPr>
            </a:lvl5pPr>
            <a:lvl6pPr marL="0" marR="0" lvl="5" indent="0" algn="ctr" rtl="0">
              <a:spcBef>
                <a:spcPts val="0"/>
              </a:spcBef>
              <a:buNone/>
              <a:defRPr sz="1200" b="1" i="1" u="none" strike="noStrike" cap="none">
                <a:solidFill>
                  <a:srgbClr val="3F3F3F"/>
                </a:solidFill>
                <a:latin typeface="Rockwell"/>
                <a:ea typeface="Rockwell"/>
                <a:cs typeface="Rockwell"/>
                <a:sym typeface="Rockwell"/>
              </a:defRPr>
            </a:lvl6pPr>
            <a:lvl7pPr marL="0" marR="0" lvl="6" indent="0" algn="ctr" rtl="0">
              <a:spcBef>
                <a:spcPts val="0"/>
              </a:spcBef>
              <a:buNone/>
              <a:defRPr sz="1200" b="1" i="1" u="none" strike="noStrike" cap="none">
                <a:solidFill>
                  <a:srgbClr val="3F3F3F"/>
                </a:solidFill>
                <a:latin typeface="Rockwell"/>
                <a:ea typeface="Rockwell"/>
                <a:cs typeface="Rockwell"/>
                <a:sym typeface="Rockwell"/>
              </a:defRPr>
            </a:lvl7pPr>
            <a:lvl8pPr marL="0" marR="0" lvl="7" indent="0" algn="ctr" rtl="0">
              <a:spcBef>
                <a:spcPts val="0"/>
              </a:spcBef>
              <a:buNone/>
              <a:defRPr sz="1200" b="1" i="1" u="none" strike="noStrike" cap="none">
                <a:solidFill>
                  <a:srgbClr val="3F3F3F"/>
                </a:solidFill>
                <a:latin typeface="Rockwell"/>
                <a:ea typeface="Rockwell"/>
                <a:cs typeface="Rockwell"/>
                <a:sym typeface="Rockwell"/>
              </a:defRPr>
            </a:lvl8pPr>
            <a:lvl9pPr marL="0" marR="0" lvl="8" indent="0" algn="ctr" rtl="0">
              <a:spcBef>
                <a:spcPts val="0"/>
              </a:spcBef>
              <a:buNone/>
              <a:defRPr sz="1200" b="1" i="1" u="none" strike="noStrike" cap="none">
                <a:solidFill>
                  <a:srgbClr val="3F3F3F"/>
                </a:solidFill>
                <a:latin typeface="Rockwell"/>
                <a:ea typeface="Rockwell"/>
                <a:cs typeface="Rockwell"/>
                <a:sym typeface="Rockwell"/>
              </a:defRPr>
            </a:lvl9p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n-US" sz="1200" b="1" i="1" u="none" strike="noStrike" kern="0" cap="none" spc="0" normalizeH="0" baseline="0" noProof="0">
                <a:ln>
                  <a:noFill/>
                </a:ln>
                <a:solidFill>
                  <a:srgbClr val="3F3F3F"/>
                </a:solidFill>
                <a:effectLst/>
                <a:uLnTx/>
                <a:uFillTx/>
                <a:latin typeface="Rockwell"/>
                <a:sym typeface="Rockwell"/>
              </a:rPr>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t>‹#›</a:t>
            </a:fld>
            <a:endParaRPr kumimoji="0" sz="1200" b="1" i="1" u="none" strike="noStrike" kern="0" cap="none" spc="0" normalizeH="0" baseline="0" noProof="0">
              <a:ln>
                <a:noFill/>
              </a:ln>
              <a:solidFill>
                <a:srgbClr val="3F3F3F"/>
              </a:solidFill>
              <a:effectLst/>
              <a:uLnTx/>
              <a:uFillTx/>
              <a:latin typeface="Rockwell"/>
              <a:sym typeface="Rockwell"/>
            </a:endParaRPr>
          </a:p>
        </p:txBody>
      </p:sp>
      <p:sp>
        <p:nvSpPr>
          <p:cNvPr id="404" name="Google Shape;404;p26"/>
          <p:cNvSpPr/>
          <p:nvPr/>
        </p:nvSpPr>
        <p:spPr>
          <a:xfrm rot="4308689">
            <a:off x="9191192" y="1651650"/>
            <a:ext cx="1980696" cy="2066510"/>
          </a:xfrm>
          <a:custGeom>
            <a:avLst/>
            <a:gdLst/>
            <a:ahLst/>
            <a:cxnLst/>
            <a:rect l="l" t="t" r="r" b="b"/>
            <a:pathLst>
              <a:path w="1980696" h="2066510" extrusionOk="0">
                <a:moveTo>
                  <a:pt x="0" y="2066510"/>
                </a:moveTo>
                <a:lnTo>
                  <a:pt x="1138078" y="0"/>
                </a:lnTo>
                <a:lnTo>
                  <a:pt x="1980696" y="1530016"/>
                </a:lnTo>
                <a:lnTo>
                  <a:pt x="1459417" y="2066510"/>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405" name="Google Shape;405;p26"/>
          <p:cNvSpPr/>
          <p:nvPr/>
        </p:nvSpPr>
        <p:spPr>
          <a:xfrm rot="-7769131">
            <a:off x="9457431" y="3977898"/>
            <a:ext cx="346713" cy="206124"/>
          </a:xfrm>
          <a:custGeom>
            <a:avLst/>
            <a:gdLst/>
            <a:ahLst/>
            <a:cxnLst/>
            <a:rect l="l" t="t" r="r" b="b"/>
            <a:pathLst>
              <a:path w="346713" h="206124" extrusionOk="0">
                <a:moveTo>
                  <a:pt x="346713" y="206124"/>
                </a:moveTo>
                <a:lnTo>
                  <a:pt x="0" y="206124"/>
                </a:lnTo>
                <a:lnTo>
                  <a:pt x="86666" y="0"/>
                </a:lnTo>
                <a:lnTo>
                  <a:pt x="346713" y="206124"/>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406" name="Google Shape;406;p26"/>
          <p:cNvSpPr/>
          <p:nvPr/>
        </p:nvSpPr>
        <p:spPr>
          <a:xfrm rot="-9168920">
            <a:off x="9528615" y="3713859"/>
            <a:ext cx="710669" cy="335543"/>
          </a:xfrm>
          <a:custGeom>
            <a:avLst/>
            <a:gdLst/>
            <a:ahLst/>
            <a:cxnLst/>
            <a:rect l="l" t="t" r="r" b="b"/>
            <a:pathLst>
              <a:path w="710669" h="335543" extrusionOk="0">
                <a:moveTo>
                  <a:pt x="710669" y="176660"/>
                </a:moveTo>
                <a:lnTo>
                  <a:pt x="0" y="335543"/>
                </a:lnTo>
                <a:lnTo>
                  <a:pt x="141082" y="0"/>
                </a:lnTo>
                <a:lnTo>
                  <a:pt x="487795" y="0"/>
                </a:lnTo>
                <a:lnTo>
                  <a:pt x="710669" y="176660"/>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407" name="Google Shape;407;p26"/>
          <p:cNvSpPr/>
          <p:nvPr/>
        </p:nvSpPr>
        <p:spPr>
          <a:xfrm rot="4308689">
            <a:off x="8785444" y="1075879"/>
            <a:ext cx="1246227" cy="1580187"/>
          </a:xfrm>
          <a:custGeom>
            <a:avLst/>
            <a:gdLst/>
            <a:ahLst/>
            <a:cxnLst/>
            <a:rect l="l" t="t" r="r" b="b"/>
            <a:pathLst>
              <a:path w="1246227" h="1580187" extrusionOk="0">
                <a:moveTo>
                  <a:pt x="0" y="1580187"/>
                </a:moveTo>
                <a:lnTo>
                  <a:pt x="1168783" y="0"/>
                </a:lnTo>
                <a:lnTo>
                  <a:pt x="1246227" y="105569"/>
                </a:lnTo>
                <a:lnTo>
                  <a:pt x="358471" y="1574380"/>
                </a:lnTo>
                <a:lnTo>
                  <a:pt x="0" y="1580187"/>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408" name="Google Shape;408;p26"/>
          <p:cNvSpPr/>
          <p:nvPr/>
        </p:nvSpPr>
        <p:spPr>
          <a:xfrm rot="-4406895">
            <a:off x="11374788" y="2846425"/>
            <a:ext cx="243160" cy="406553"/>
          </a:xfrm>
          <a:custGeom>
            <a:avLst/>
            <a:gdLst/>
            <a:ahLst/>
            <a:cxnLst/>
            <a:rect l="l" t="t" r="r" b="b"/>
            <a:pathLst>
              <a:path w="243160" h="406553" extrusionOk="0">
                <a:moveTo>
                  <a:pt x="243160" y="342071"/>
                </a:moveTo>
                <a:lnTo>
                  <a:pt x="156493" y="406553"/>
                </a:lnTo>
                <a:lnTo>
                  <a:pt x="0" y="0"/>
                </a:lnTo>
                <a:lnTo>
                  <a:pt x="243160" y="342071"/>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409" name="Google Shape;409;p26"/>
          <p:cNvSpPr/>
          <p:nvPr/>
        </p:nvSpPr>
        <p:spPr>
          <a:xfrm rot="-4406895">
            <a:off x="10879052" y="2627354"/>
            <a:ext cx="692798" cy="510610"/>
          </a:xfrm>
          <a:custGeom>
            <a:avLst/>
            <a:gdLst/>
            <a:ahLst/>
            <a:cxnLst/>
            <a:rect l="l" t="t" r="r" b="b"/>
            <a:pathLst>
              <a:path w="692798" h="510610" extrusionOk="0">
                <a:moveTo>
                  <a:pt x="692798" y="224339"/>
                </a:moveTo>
                <a:lnTo>
                  <a:pt x="308036" y="510610"/>
                </a:lnTo>
                <a:lnTo>
                  <a:pt x="64876" y="168539"/>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410" name="Google Shape;410;p26"/>
          <p:cNvSpPr txBox="1">
            <a:spLocks noGrp="1"/>
          </p:cNvSpPr>
          <p:nvPr>
            <p:ph type="title"/>
          </p:nvPr>
        </p:nvSpPr>
        <p:spPr>
          <a:xfrm>
            <a:off x="839788" y="457200"/>
            <a:ext cx="3932237" cy="1600200"/>
          </a:xfrm>
          <a:prstGeom prst="rect">
            <a:avLst/>
          </a:prstGeom>
          <a:noFill/>
          <a:ln>
            <a:noFill/>
          </a:ln>
        </p:spPr>
        <p:txBody>
          <a:bodyPr spcFirstLastPara="1" wrap="square" lIns="0" tIns="0" rIns="0" bIns="0" anchor="b" anchorCtr="0"/>
          <a:lstStyle>
            <a:lvl1pPr marR="0" lvl="0" algn="l" rtl="0">
              <a:lnSpc>
                <a:spcPct val="90000"/>
              </a:lnSpc>
              <a:spcBef>
                <a:spcPts val="0"/>
              </a:spcBef>
              <a:spcAft>
                <a:spcPts val="0"/>
              </a:spcAft>
              <a:buClr>
                <a:srgbClr val="0070C0"/>
              </a:buClr>
              <a:buSzPts val="3200"/>
              <a:buFont typeface="Economica"/>
              <a:buNone/>
              <a:defRPr sz="3200" b="0" i="0" u="none" strike="noStrike" cap="none">
                <a:solidFill>
                  <a:srgbClr val="0070C0"/>
                </a:solidFill>
                <a:latin typeface="Economica"/>
                <a:ea typeface="Economica"/>
                <a:cs typeface="Economica"/>
                <a:sym typeface="Economica"/>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endParaRPr/>
          </a:p>
        </p:txBody>
      </p:sp>
      <p:sp>
        <p:nvSpPr>
          <p:cNvPr id="411" name="Google Shape;411;p26"/>
          <p:cNvSpPr txBox="1">
            <a:spLocks noGrp="1"/>
          </p:cNvSpPr>
          <p:nvPr>
            <p:ph type="body" idx="1"/>
          </p:nvPr>
        </p:nvSpPr>
        <p:spPr>
          <a:xfrm>
            <a:off x="839788" y="2057400"/>
            <a:ext cx="3932237" cy="3811588"/>
          </a:xfrm>
          <a:prstGeom prst="rect">
            <a:avLst/>
          </a:prstGeom>
          <a:noFill/>
          <a:ln>
            <a:noFill/>
          </a:ln>
        </p:spPr>
        <p:txBody>
          <a:bodyPr spcFirstLastPara="1" wrap="square" lIns="0" tIns="0" rIns="0" bIns="0" anchor="t" anchorCtr="0"/>
          <a:lstStyle>
            <a:lvl1pPr marL="457200" marR="0" lvl="0" indent="-228600" algn="l" rtl="0">
              <a:lnSpc>
                <a:spcPct val="90000"/>
              </a:lnSpc>
              <a:spcBef>
                <a:spcPts val="1000"/>
              </a:spcBef>
              <a:spcAft>
                <a:spcPts val="0"/>
              </a:spcAft>
              <a:buClr>
                <a:srgbClr val="3F3F3F"/>
              </a:buClr>
              <a:buSzPts val="1600"/>
              <a:buFont typeface="Arial"/>
              <a:buNone/>
              <a:defRPr sz="1600" b="0" i="0" u="none" strike="noStrike" cap="none">
                <a:solidFill>
                  <a:srgbClr val="3F3F3F"/>
                </a:solidFill>
                <a:latin typeface="Calibri"/>
                <a:ea typeface="Calibri"/>
                <a:cs typeface="Calibri"/>
                <a:sym typeface="Calibri"/>
              </a:defRPr>
            </a:lvl1pPr>
            <a:lvl2pPr marL="914400" marR="0" lvl="1" indent="-228600" algn="l" rtl="0">
              <a:lnSpc>
                <a:spcPct val="90000"/>
              </a:lnSpc>
              <a:spcBef>
                <a:spcPts val="500"/>
              </a:spcBef>
              <a:spcAft>
                <a:spcPts val="0"/>
              </a:spcAft>
              <a:buClr>
                <a:srgbClr val="3F3F3F"/>
              </a:buClr>
              <a:buSzPts val="1400"/>
              <a:buFont typeface="Arial"/>
              <a:buNone/>
              <a:defRPr sz="1400" b="0" i="0" u="none" strike="noStrike" cap="none">
                <a:solidFill>
                  <a:srgbClr val="3F3F3F"/>
                </a:solidFill>
                <a:latin typeface="Calibri"/>
                <a:ea typeface="Calibri"/>
                <a:cs typeface="Calibri"/>
                <a:sym typeface="Calibri"/>
              </a:defRPr>
            </a:lvl2pPr>
            <a:lvl3pPr marL="1371600" marR="0" lvl="2" indent="-228600" algn="l" rtl="0">
              <a:lnSpc>
                <a:spcPct val="90000"/>
              </a:lnSpc>
              <a:spcBef>
                <a:spcPts val="500"/>
              </a:spcBef>
              <a:spcAft>
                <a:spcPts val="0"/>
              </a:spcAft>
              <a:buClr>
                <a:srgbClr val="3F3F3F"/>
              </a:buClr>
              <a:buSzPts val="1200"/>
              <a:buFont typeface="Arial"/>
              <a:buNone/>
              <a:defRPr sz="1200" b="0" i="0" u="none" strike="noStrike" cap="none">
                <a:solidFill>
                  <a:srgbClr val="3F3F3F"/>
                </a:solidFill>
                <a:latin typeface="Calibri"/>
                <a:ea typeface="Calibri"/>
                <a:cs typeface="Calibri"/>
                <a:sym typeface="Calibri"/>
              </a:defRPr>
            </a:lvl3pPr>
            <a:lvl4pPr marL="1828800" marR="0" lvl="3" indent="-228600" algn="l" rtl="0">
              <a:lnSpc>
                <a:spcPct val="90000"/>
              </a:lnSpc>
              <a:spcBef>
                <a:spcPts val="500"/>
              </a:spcBef>
              <a:spcAft>
                <a:spcPts val="0"/>
              </a:spcAft>
              <a:buClr>
                <a:srgbClr val="3F3F3F"/>
              </a:buClr>
              <a:buSzPts val="1000"/>
              <a:buFont typeface="Arial"/>
              <a:buNone/>
              <a:defRPr sz="1000" b="0" i="0" u="none" strike="noStrike" cap="none">
                <a:solidFill>
                  <a:srgbClr val="3F3F3F"/>
                </a:solidFill>
                <a:latin typeface="Calibri"/>
                <a:ea typeface="Calibri"/>
                <a:cs typeface="Calibri"/>
                <a:sym typeface="Calibri"/>
              </a:defRPr>
            </a:lvl4pPr>
            <a:lvl5pPr marL="2286000" marR="0" lvl="4" indent="-228600" algn="l" rtl="0">
              <a:lnSpc>
                <a:spcPct val="90000"/>
              </a:lnSpc>
              <a:spcBef>
                <a:spcPts val="500"/>
              </a:spcBef>
              <a:spcAft>
                <a:spcPts val="0"/>
              </a:spcAft>
              <a:buClr>
                <a:srgbClr val="3F3F3F"/>
              </a:buClr>
              <a:buSzPts val="1000"/>
              <a:buFont typeface="Arial"/>
              <a:buNone/>
              <a:defRPr sz="1000" b="0" i="0" u="none" strike="noStrike" cap="none">
                <a:solidFill>
                  <a:srgbClr val="3F3F3F"/>
                </a:solidFill>
                <a:latin typeface="Calibri"/>
                <a:ea typeface="Calibri"/>
                <a:cs typeface="Calibri"/>
                <a:sym typeface="Calibri"/>
              </a:defRPr>
            </a:lvl5pPr>
            <a:lvl6pPr marL="2743200" marR="0" lvl="5" indent="-228600" algn="l" rtl="0">
              <a:lnSpc>
                <a:spcPct val="90000"/>
              </a:lnSpc>
              <a:spcBef>
                <a:spcPts val="500"/>
              </a:spcBef>
              <a:spcAft>
                <a:spcPts val="0"/>
              </a:spcAft>
              <a:buClr>
                <a:schemeClr val="dk1"/>
              </a:buClr>
              <a:buSzPts val="1000"/>
              <a:buFont typeface="Arial"/>
              <a:buNone/>
              <a:defRPr sz="1000" b="0" i="0" u="none" strike="noStrike" cap="none">
                <a:solidFill>
                  <a:schemeClr val="dk1"/>
                </a:solidFill>
                <a:latin typeface="Calibri"/>
                <a:ea typeface="Calibri"/>
                <a:cs typeface="Calibri"/>
                <a:sym typeface="Calibri"/>
              </a:defRPr>
            </a:lvl6pPr>
            <a:lvl7pPr marL="3200400" marR="0" lvl="6" indent="-228600" algn="l" rtl="0">
              <a:lnSpc>
                <a:spcPct val="90000"/>
              </a:lnSpc>
              <a:spcBef>
                <a:spcPts val="500"/>
              </a:spcBef>
              <a:spcAft>
                <a:spcPts val="0"/>
              </a:spcAft>
              <a:buClr>
                <a:schemeClr val="dk1"/>
              </a:buClr>
              <a:buSzPts val="1000"/>
              <a:buFont typeface="Arial"/>
              <a:buNone/>
              <a:defRPr sz="1000" b="0" i="0" u="none" strike="noStrike" cap="none">
                <a:solidFill>
                  <a:schemeClr val="dk1"/>
                </a:solidFill>
                <a:latin typeface="Calibri"/>
                <a:ea typeface="Calibri"/>
                <a:cs typeface="Calibri"/>
                <a:sym typeface="Calibri"/>
              </a:defRPr>
            </a:lvl7pPr>
            <a:lvl8pPr marL="3657600" marR="0" lvl="7" indent="-228600" algn="l" rtl="0">
              <a:lnSpc>
                <a:spcPct val="90000"/>
              </a:lnSpc>
              <a:spcBef>
                <a:spcPts val="500"/>
              </a:spcBef>
              <a:spcAft>
                <a:spcPts val="0"/>
              </a:spcAft>
              <a:buClr>
                <a:schemeClr val="dk1"/>
              </a:buClr>
              <a:buSzPts val="1000"/>
              <a:buFont typeface="Arial"/>
              <a:buNone/>
              <a:defRPr sz="1000" b="0" i="0" u="none" strike="noStrike" cap="none">
                <a:solidFill>
                  <a:schemeClr val="dk1"/>
                </a:solidFill>
                <a:latin typeface="Calibri"/>
                <a:ea typeface="Calibri"/>
                <a:cs typeface="Calibri"/>
                <a:sym typeface="Calibri"/>
              </a:defRPr>
            </a:lvl8pPr>
            <a:lvl9pPr marL="4114800" marR="0" lvl="8" indent="-228600" algn="l" rtl="0">
              <a:lnSpc>
                <a:spcPct val="90000"/>
              </a:lnSpc>
              <a:spcBef>
                <a:spcPts val="500"/>
              </a:spcBef>
              <a:spcAft>
                <a:spcPts val="0"/>
              </a:spcAft>
              <a:buClr>
                <a:schemeClr val="dk1"/>
              </a:buClr>
              <a:buSzPts val="1000"/>
              <a:buFont typeface="Arial"/>
              <a:buNone/>
              <a:defRPr sz="1000" b="0" i="0" u="none" strike="noStrike" cap="none">
                <a:solidFill>
                  <a:schemeClr val="dk1"/>
                </a:solidFill>
                <a:latin typeface="Calibri"/>
                <a:ea typeface="Calibri"/>
                <a:cs typeface="Calibri"/>
                <a:sym typeface="Calibri"/>
              </a:defRPr>
            </a:lvl9pPr>
          </a:lstStyle>
          <a:p>
            <a:endParaRPr/>
          </a:p>
        </p:txBody>
      </p:sp>
      <p:sp>
        <p:nvSpPr>
          <p:cNvPr id="412" name="Google Shape;412;p26"/>
          <p:cNvSpPr txBox="1">
            <a:spLocks noGrp="1"/>
          </p:cNvSpPr>
          <p:nvPr>
            <p:ph type="body" idx="2"/>
          </p:nvPr>
        </p:nvSpPr>
        <p:spPr>
          <a:xfrm>
            <a:off x="5183188" y="457201"/>
            <a:ext cx="6172200" cy="5403850"/>
          </a:xfrm>
          <a:prstGeom prst="rect">
            <a:avLst/>
          </a:prstGeom>
          <a:noFill/>
          <a:ln>
            <a:noFill/>
          </a:ln>
        </p:spPr>
        <p:txBody>
          <a:bodyPr spcFirstLastPara="1" wrap="square" lIns="0" tIns="0" rIns="0" bIns="0" anchor="t" anchorCtr="0"/>
          <a:lstStyle>
            <a:lvl1pPr marL="457200" marR="0" lvl="0" indent="-431800" algn="l" rtl="0">
              <a:lnSpc>
                <a:spcPct val="90000"/>
              </a:lnSpc>
              <a:spcBef>
                <a:spcPts val="1000"/>
              </a:spcBef>
              <a:spcAft>
                <a:spcPts val="0"/>
              </a:spcAft>
              <a:buClr>
                <a:srgbClr val="3F3F3F"/>
              </a:buClr>
              <a:buSzPts val="3200"/>
              <a:buFont typeface="Arial"/>
              <a:buChar char="•"/>
              <a:defRPr sz="3200" b="0" i="0" u="none" strike="noStrike" cap="none">
                <a:solidFill>
                  <a:srgbClr val="3F3F3F"/>
                </a:solidFill>
                <a:latin typeface="Calibri"/>
                <a:ea typeface="Calibri"/>
                <a:cs typeface="Calibri"/>
                <a:sym typeface="Calibri"/>
              </a:defRPr>
            </a:lvl1pPr>
            <a:lvl2pPr marL="914400" marR="0" lvl="1" indent="-406400" algn="l" rtl="0">
              <a:lnSpc>
                <a:spcPct val="90000"/>
              </a:lnSpc>
              <a:spcBef>
                <a:spcPts val="500"/>
              </a:spcBef>
              <a:spcAft>
                <a:spcPts val="0"/>
              </a:spcAft>
              <a:buClr>
                <a:srgbClr val="3F3F3F"/>
              </a:buClr>
              <a:buSzPts val="2800"/>
              <a:buFont typeface="Arial"/>
              <a:buChar char="•"/>
              <a:defRPr sz="2800" b="0" i="0" u="none" strike="noStrike" cap="none">
                <a:solidFill>
                  <a:srgbClr val="3F3F3F"/>
                </a:solidFill>
                <a:latin typeface="Calibri"/>
                <a:ea typeface="Calibri"/>
                <a:cs typeface="Calibri"/>
                <a:sym typeface="Calibri"/>
              </a:defRPr>
            </a:lvl2pPr>
            <a:lvl3pPr marL="1371600" marR="0" lvl="2" indent="-381000" algn="l" rtl="0">
              <a:lnSpc>
                <a:spcPct val="90000"/>
              </a:lnSpc>
              <a:spcBef>
                <a:spcPts val="500"/>
              </a:spcBef>
              <a:spcAft>
                <a:spcPts val="0"/>
              </a:spcAft>
              <a:buClr>
                <a:srgbClr val="3F3F3F"/>
              </a:buClr>
              <a:buSzPts val="2400"/>
              <a:buFont typeface="Arial"/>
              <a:buChar char="•"/>
              <a:defRPr sz="2400" b="0" i="0" u="none" strike="noStrike" cap="none">
                <a:solidFill>
                  <a:srgbClr val="3F3F3F"/>
                </a:solidFill>
                <a:latin typeface="Calibri"/>
                <a:ea typeface="Calibri"/>
                <a:cs typeface="Calibri"/>
                <a:sym typeface="Calibri"/>
              </a:defRPr>
            </a:lvl3pPr>
            <a:lvl4pPr marL="1828800" marR="0" lvl="3" indent="-355600" algn="l" rtl="0">
              <a:lnSpc>
                <a:spcPct val="90000"/>
              </a:lnSpc>
              <a:spcBef>
                <a:spcPts val="500"/>
              </a:spcBef>
              <a:spcAft>
                <a:spcPts val="0"/>
              </a:spcAft>
              <a:buClr>
                <a:srgbClr val="3F3F3F"/>
              </a:buClr>
              <a:buSzPts val="2000"/>
              <a:buFont typeface="Arial"/>
              <a:buChar char="•"/>
              <a:defRPr sz="2000" b="0" i="0" u="none" strike="noStrike" cap="none">
                <a:solidFill>
                  <a:srgbClr val="3F3F3F"/>
                </a:solidFill>
                <a:latin typeface="Calibri"/>
                <a:ea typeface="Calibri"/>
                <a:cs typeface="Calibri"/>
                <a:sym typeface="Calibri"/>
              </a:defRPr>
            </a:lvl4pPr>
            <a:lvl5pPr marL="2286000" marR="0" lvl="4" indent="-355600" algn="l" rtl="0">
              <a:lnSpc>
                <a:spcPct val="90000"/>
              </a:lnSpc>
              <a:spcBef>
                <a:spcPts val="500"/>
              </a:spcBef>
              <a:spcAft>
                <a:spcPts val="0"/>
              </a:spcAft>
              <a:buClr>
                <a:srgbClr val="3F3F3F"/>
              </a:buClr>
              <a:buSzPts val="2000"/>
              <a:buFont typeface="Arial"/>
              <a:buChar char="•"/>
              <a:defRPr sz="2000" b="0" i="0" u="none" strike="noStrike" cap="none">
                <a:solidFill>
                  <a:srgbClr val="3F3F3F"/>
                </a:solidFill>
                <a:latin typeface="Calibri"/>
                <a:ea typeface="Calibri"/>
                <a:cs typeface="Calibri"/>
                <a:sym typeface="Calibri"/>
              </a:defRPr>
            </a:lvl5pPr>
            <a:lvl6pPr marL="2743200" marR="0" lvl="5" indent="-355600" algn="l" rtl="0">
              <a:lnSpc>
                <a:spcPct val="90000"/>
              </a:lnSpc>
              <a:spcBef>
                <a:spcPts val="500"/>
              </a:spcBef>
              <a:spcAft>
                <a:spcPts val="0"/>
              </a:spcAft>
              <a:buClr>
                <a:schemeClr val="dk1"/>
              </a:buClr>
              <a:buSzPts val="2000"/>
              <a:buFont typeface="Arial"/>
              <a:buChar char="•"/>
              <a:defRPr sz="2000" b="0" i="0" u="none" strike="noStrike" cap="none">
                <a:solidFill>
                  <a:schemeClr val="dk1"/>
                </a:solidFill>
                <a:latin typeface="Calibri"/>
                <a:ea typeface="Calibri"/>
                <a:cs typeface="Calibri"/>
                <a:sym typeface="Calibri"/>
              </a:defRPr>
            </a:lvl6pPr>
            <a:lvl7pPr marL="3200400" marR="0" lvl="6" indent="-355600" algn="l" rtl="0">
              <a:lnSpc>
                <a:spcPct val="90000"/>
              </a:lnSpc>
              <a:spcBef>
                <a:spcPts val="500"/>
              </a:spcBef>
              <a:spcAft>
                <a:spcPts val="0"/>
              </a:spcAft>
              <a:buClr>
                <a:schemeClr val="dk1"/>
              </a:buClr>
              <a:buSzPts val="2000"/>
              <a:buFont typeface="Arial"/>
              <a:buChar char="•"/>
              <a:defRPr sz="2000" b="0" i="0" u="none" strike="noStrike" cap="none">
                <a:solidFill>
                  <a:schemeClr val="dk1"/>
                </a:solidFill>
                <a:latin typeface="Calibri"/>
                <a:ea typeface="Calibri"/>
                <a:cs typeface="Calibri"/>
                <a:sym typeface="Calibri"/>
              </a:defRPr>
            </a:lvl7pPr>
            <a:lvl8pPr marL="3657600" marR="0" lvl="7" indent="-355600" algn="l" rtl="0">
              <a:lnSpc>
                <a:spcPct val="90000"/>
              </a:lnSpc>
              <a:spcBef>
                <a:spcPts val="500"/>
              </a:spcBef>
              <a:spcAft>
                <a:spcPts val="0"/>
              </a:spcAft>
              <a:buClr>
                <a:schemeClr val="dk1"/>
              </a:buClr>
              <a:buSzPts val="2000"/>
              <a:buFont typeface="Arial"/>
              <a:buChar char="•"/>
              <a:defRPr sz="2000" b="0" i="0" u="none" strike="noStrike" cap="none">
                <a:solidFill>
                  <a:schemeClr val="dk1"/>
                </a:solidFill>
                <a:latin typeface="Calibri"/>
                <a:ea typeface="Calibri"/>
                <a:cs typeface="Calibri"/>
                <a:sym typeface="Calibri"/>
              </a:defRPr>
            </a:lvl8pPr>
            <a:lvl9pPr marL="4114800" marR="0" lvl="8" indent="-355600" algn="l" rtl="0">
              <a:lnSpc>
                <a:spcPct val="90000"/>
              </a:lnSpc>
              <a:spcBef>
                <a:spcPts val="500"/>
              </a:spcBef>
              <a:spcAft>
                <a:spcPts val="0"/>
              </a:spcAft>
              <a:buClr>
                <a:schemeClr val="dk1"/>
              </a:buClr>
              <a:buSzPts val="2000"/>
              <a:buFont typeface="Arial"/>
              <a:buChar char="•"/>
              <a:defRPr sz="2000" b="0" i="0" u="none" strike="noStrike" cap="none">
                <a:solidFill>
                  <a:schemeClr val="dk1"/>
                </a:solidFill>
                <a:latin typeface="Calibri"/>
                <a:ea typeface="Calibri"/>
                <a:cs typeface="Calibri"/>
                <a:sym typeface="Calibri"/>
              </a:defRPr>
            </a:lvl9pPr>
          </a:lstStyle>
          <a:p>
            <a:endParaRPr/>
          </a:p>
        </p:txBody>
      </p:sp>
    </p:spTree>
    <p:extLst>
      <p:ext uri="{BB962C8B-B14F-4D97-AF65-F5344CB8AC3E}">
        <p14:creationId xmlns:p14="http://schemas.microsoft.com/office/powerpoint/2010/main" val="1804555937"/>
      </p:ext>
    </p:extLst>
  </p:cSld>
  <p:clrMapOvr>
    <a:masterClrMapping/>
  </p:clrMapOvr>
</p:sldLayout>
</file>

<file path=ppt/slideLayouts/slideLayout311.xml><?xml version="1.0" encoding="utf-8"?>
<p:sldLayout xmlns:a="http://schemas.openxmlformats.org/drawingml/2006/main" xmlns:r="http://schemas.openxmlformats.org/officeDocument/2006/relationships" xmlns:p="http://schemas.openxmlformats.org/presentationml/2006/main" matchingName="1_Picture with Caption">
  <p:cSld name="1_Picture with Caption">
    <p:spTree>
      <p:nvGrpSpPr>
        <p:cNvPr id="1" name="Shape 413"/>
        <p:cNvGrpSpPr/>
        <p:nvPr/>
      </p:nvGrpSpPr>
      <p:grpSpPr>
        <a:xfrm>
          <a:off x="0" y="0"/>
          <a:ext cx="0" cy="0"/>
          <a:chOff x="0" y="0"/>
          <a:chExt cx="0" cy="0"/>
        </a:xfrm>
      </p:grpSpPr>
      <p:sp>
        <p:nvSpPr>
          <p:cNvPr id="414" name="Google Shape;414;p27"/>
          <p:cNvSpPr/>
          <p:nvPr/>
        </p:nvSpPr>
        <p:spPr>
          <a:xfrm rot="4308689">
            <a:off x="8139110" y="-52404"/>
            <a:ext cx="648657" cy="777553"/>
          </a:xfrm>
          <a:custGeom>
            <a:avLst/>
            <a:gdLst/>
            <a:ahLst/>
            <a:cxnLst/>
            <a:rect l="l" t="t" r="r" b="b"/>
            <a:pathLst>
              <a:path w="648657" h="777553" extrusionOk="0">
                <a:moveTo>
                  <a:pt x="0" y="777553"/>
                </a:moveTo>
                <a:lnTo>
                  <a:pt x="255474" y="0"/>
                </a:lnTo>
                <a:lnTo>
                  <a:pt x="648657" y="713937"/>
                </a:lnTo>
                <a:lnTo>
                  <a:pt x="0" y="777553"/>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415" name="Google Shape;415;p27"/>
          <p:cNvSpPr/>
          <p:nvPr/>
        </p:nvSpPr>
        <p:spPr>
          <a:xfrm rot="4308689">
            <a:off x="8878526" y="-532562"/>
            <a:ext cx="3571215" cy="3737093"/>
          </a:xfrm>
          <a:custGeom>
            <a:avLst/>
            <a:gdLst/>
            <a:ahLst/>
            <a:cxnLst/>
            <a:rect l="l" t="t" r="r" b="b"/>
            <a:pathLst>
              <a:path w="3571215" h="3737093" extrusionOk="0">
                <a:moveTo>
                  <a:pt x="0" y="3023156"/>
                </a:moveTo>
                <a:lnTo>
                  <a:pt x="993291" y="0"/>
                </a:lnTo>
                <a:lnTo>
                  <a:pt x="3571215" y="847006"/>
                </a:lnTo>
                <a:lnTo>
                  <a:pt x="1392370" y="3639100"/>
                </a:lnTo>
                <a:lnTo>
                  <a:pt x="393183" y="3737093"/>
                </a:lnTo>
                <a:lnTo>
                  <a:pt x="0" y="3023156"/>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416" name="Google Shape;416;p27"/>
          <p:cNvSpPr txBox="1">
            <a:spLocks noGrp="1"/>
          </p:cNvSpPr>
          <p:nvPr>
            <p:ph type="ftr" idx="11"/>
          </p:nvPr>
        </p:nvSpPr>
        <p:spPr>
          <a:xfrm>
            <a:off x="431999" y="6188628"/>
            <a:ext cx="8784941" cy="365125"/>
          </a:xfrm>
          <a:prstGeom prst="rect">
            <a:avLst/>
          </a:prstGeom>
          <a:noFill/>
          <a:ln>
            <a:noFill/>
          </a:ln>
        </p:spPr>
        <p:txBody>
          <a:bodyPr spcFirstLastPara="1" wrap="square" lIns="0" tIns="0" rIns="0" bIns="0" anchor="ctr" anchorCtr="0"/>
          <a:lstStyle>
            <a:lvl1pPr marR="0" lvl="0" algn="l" rtl="0">
              <a:spcBef>
                <a:spcPts val="0"/>
              </a:spcBef>
              <a:spcAft>
                <a:spcPts val="0"/>
              </a:spcAft>
              <a:buSzPts val="1400"/>
              <a:buNone/>
              <a:defRPr sz="1200" b="0" i="0" u="none" strike="noStrike" cap="none">
                <a:solidFill>
                  <a:srgbClr val="3F3F3F"/>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200" b="0" i="0" u="none" strike="noStrike" kern="0" cap="none" spc="0" normalizeH="0" baseline="0" noProof="0">
              <a:ln>
                <a:noFill/>
              </a:ln>
              <a:solidFill>
                <a:srgbClr val="3F3F3F"/>
              </a:solidFill>
              <a:effectLst/>
              <a:uLnTx/>
              <a:uFillTx/>
              <a:latin typeface="Calibri"/>
              <a:cs typeface="Calibri"/>
              <a:sym typeface="Calibri"/>
            </a:endParaRPr>
          </a:p>
        </p:txBody>
      </p:sp>
      <p:sp>
        <p:nvSpPr>
          <p:cNvPr id="417" name="Google Shape;417;p27"/>
          <p:cNvSpPr>
            <a:spLocks noGrp="1"/>
          </p:cNvSpPr>
          <p:nvPr>
            <p:ph type="sldNum" idx="12"/>
          </p:nvPr>
        </p:nvSpPr>
        <p:spPr>
          <a:xfrm>
            <a:off x="11496369" y="6155190"/>
            <a:ext cx="432000" cy="432000"/>
          </a:xfrm>
          <a:prstGeom prst="ellipse">
            <a:avLst/>
          </a:prstGeom>
          <a:noFill/>
          <a:ln w="9525" cap="flat" cmpd="sng">
            <a:solidFill>
              <a:schemeClr val="accent1"/>
            </a:solidFill>
            <a:prstDash val="solid"/>
            <a:round/>
            <a:headEnd type="none" w="sm" len="sm"/>
            <a:tailEnd type="none" w="sm" len="sm"/>
          </a:ln>
        </p:spPr>
        <p:txBody>
          <a:bodyPr spcFirstLastPara="1" wrap="square" lIns="0" tIns="0" rIns="0" bIns="0" anchor="ctr" anchorCtr="0">
            <a:noAutofit/>
          </a:bodyPr>
          <a:lstStyle>
            <a:lvl1pPr marL="0" marR="0" lvl="0" indent="0" algn="ctr" rtl="0">
              <a:spcBef>
                <a:spcPts val="0"/>
              </a:spcBef>
              <a:buNone/>
              <a:defRPr sz="1200" b="1" i="1" u="none" strike="noStrike" cap="none">
                <a:solidFill>
                  <a:srgbClr val="3F3F3F"/>
                </a:solidFill>
                <a:latin typeface="Rockwell"/>
                <a:ea typeface="Rockwell"/>
                <a:cs typeface="Rockwell"/>
                <a:sym typeface="Rockwell"/>
              </a:defRPr>
            </a:lvl1pPr>
            <a:lvl2pPr marL="0" marR="0" lvl="1" indent="0" algn="ctr" rtl="0">
              <a:spcBef>
                <a:spcPts val="0"/>
              </a:spcBef>
              <a:buNone/>
              <a:defRPr sz="1200" b="1" i="1" u="none" strike="noStrike" cap="none">
                <a:solidFill>
                  <a:srgbClr val="3F3F3F"/>
                </a:solidFill>
                <a:latin typeface="Rockwell"/>
                <a:ea typeface="Rockwell"/>
                <a:cs typeface="Rockwell"/>
                <a:sym typeface="Rockwell"/>
              </a:defRPr>
            </a:lvl2pPr>
            <a:lvl3pPr marL="0" marR="0" lvl="2" indent="0" algn="ctr" rtl="0">
              <a:spcBef>
                <a:spcPts val="0"/>
              </a:spcBef>
              <a:buNone/>
              <a:defRPr sz="1200" b="1" i="1" u="none" strike="noStrike" cap="none">
                <a:solidFill>
                  <a:srgbClr val="3F3F3F"/>
                </a:solidFill>
                <a:latin typeface="Rockwell"/>
                <a:ea typeface="Rockwell"/>
                <a:cs typeface="Rockwell"/>
                <a:sym typeface="Rockwell"/>
              </a:defRPr>
            </a:lvl3pPr>
            <a:lvl4pPr marL="0" marR="0" lvl="3" indent="0" algn="ctr" rtl="0">
              <a:spcBef>
                <a:spcPts val="0"/>
              </a:spcBef>
              <a:buNone/>
              <a:defRPr sz="1200" b="1" i="1" u="none" strike="noStrike" cap="none">
                <a:solidFill>
                  <a:srgbClr val="3F3F3F"/>
                </a:solidFill>
                <a:latin typeface="Rockwell"/>
                <a:ea typeface="Rockwell"/>
                <a:cs typeface="Rockwell"/>
                <a:sym typeface="Rockwell"/>
              </a:defRPr>
            </a:lvl4pPr>
            <a:lvl5pPr marL="0" marR="0" lvl="4" indent="0" algn="ctr" rtl="0">
              <a:spcBef>
                <a:spcPts val="0"/>
              </a:spcBef>
              <a:buNone/>
              <a:defRPr sz="1200" b="1" i="1" u="none" strike="noStrike" cap="none">
                <a:solidFill>
                  <a:srgbClr val="3F3F3F"/>
                </a:solidFill>
                <a:latin typeface="Rockwell"/>
                <a:ea typeface="Rockwell"/>
                <a:cs typeface="Rockwell"/>
                <a:sym typeface="Rockwell"/>
              </a:defRPr>
            </a:lvl5pPr>
            <a:lvl6pPr marL="0" marR="0" lvl="5" indent="0" algn="ctr" rtl="0">
              <a:spcBef>
                <a:spcPts val="0"/>
              </a:spcBef>
              <a:buNone/>
              <a:defRPr sz="1200" b="1" i="1" u="none" strike="noStrike" cap="none">
                <a:solidFill>
                  <a:srgbClr val="3F3F3F"/>
                </a:solidFill>
                <a:latin typeface="Rockwell"/>
                <a:ea typeface="Rockwell"/>
                <a:cs typeface="Rockwell"/>
                <a:sym typeface="Rockwell"/>
              </a:defRPr>
            </a:lvl6pPr>
            <a:lvl7pPr marL="0" marR="0" lvl="6" indent="0" algn="ctr" rtl="0">
              <a:spcBef>
                <a:spcPts val="0"/>
              </a:spcBef>
              <a:buNone/>
              <a:defRPr sz="1200" b="1" i="1" u="none" strike="noStrike" cap="none">
                <a:solidFill>
                  <a:srgbClr val="3F3F3F"/>
                </a:solidFill>
                <a:latin typeface="Rockwell"/>
                <a:ea typeface="Rockwell"/>
                <a:cs typeface="Rockwell"/>
                <a:sym typeface="Rockwell"/>
              </a:defRPr>
            </a:lvl7pPr>
            <a:lvl8pPr marL="0" marR="0" lvl="7" indent="0" algn="ctr" rtl="0">
              <a:spcBef>
                <a:spcPts val="0"/>
              </a:spcBef>
              <a:buNone/>
              <a:defRPr sz="1200" b="1" i="1" u="none" strike="noStrike" cap="none">
                <a:solidFill>
                  <a:srgbClr val="3F3F3F"/>
                </a:solidFill>
                <a:latin typeface="Rockwell"/>
                <a:ea typeface="Rockwell"/>
                <a:cs typeface="Rockwell"/>
                <a:sym typeface="Rockwell"/>
              </a:defRPr>
            </a:lvl8pPr>
            <a:lvl9pPr marL="0" marR="0" lvl="8" indent="0" algn="ctr" rtl="0">
              <a:spcBef>
                <a:spcPts val="0"/>
              </a:spcBef>
              <a:buNone/>
              <a:defRPr sz="1200" b="1" i="1" u="none" strike="noStrike" cap="none">
                <a:solidFill>
                  <a:srgbClr val="3F3F3F"/>
                </a:solidFill>
                <a:latin typeface="Rockwell"/>
                <a:ea typeface="Rockwell"/>
                <a:cs typeface="Rockwell"/>
                <a:sym typeface="Rockwell"/>
              </a:defRPr>
            </a:lvl9p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n-US" sz="1200" b="1" i="1" u="none" strike="noStrike" kern="0" cap="none" spc="0" normalizeH="0" baseline="0" noProof="0">
                <a:ln>
                  <a:noFill/>
                </a:ln>
                <a:solidFill>
                  <a:srgbClr val="3F3F3F"/>
                </a:solidFill>
                <a:effectLst/>
                <a:uLnTx/>
                <a:uFillTx/>
                <a:latin typeface="Rockwell"/>
                <a:sym typeface="Rockwell"/>
              </a:rPr>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t>‹#›</a:t>
            </a:fld>
            <a:endParaRPr kumimoji="0" sz="1200" b="1" i="1" u="none" strike="noStrike" kern="0" cap="none" spc="0" normalizeH="0" baseline="0" noProof="0">
              <a:ln>
                <a:noFill/>
              </a:ln>
              <a:solidFill>
                <a:srgbClr val="3F3F3F"/>
              </a:solidFill>
              <a:effectLst/>
              <a:uLnTx/>
              <a:uFillTx/>
              <a:latin typeface="Rockwell"/>
              <a:sym typeface="Rockwell"/>
            </a:endParaRPr>
          </a:p>
        </p:txBody>
      </p:sp>
      <p:sp>
        <p:nvSpPr>
          <p:cNvPr id="418" name="Google Shape;418;p27"/>
          <p:cNvSpPr/>
          <p:nvPr/>
        </p:nvSpPr>
        <p:spPr>
          <a:xfrm rot="4308689">
            <a:off x="9191192" y="1651650"/>
            <a:ext cx="1980696" cy="2066510"/>
          </a:xfrm>
          <a:custGeom>
            <a:avLst/>
            <a:gdLst/>
            <a:ahLst/>
            <a:cxnLst/>
            <a:rect l="l" t="t" r="r" b="b"/>
            <a:pathLst>
              <a:path w="1980696" h="2066510" extrusionOk="0">
                <a:moveTo>
                  <a:pt x="0" y="2066510"/>
                </a:moveTo>
                <a:lnTo>
                  <a:pt x="1138078" y="0"/>
                </a:lnTo>
                <a:lnTo>
                  <a:pt x="1980696" y="1530016"/>
                </a:lnTo>
                <a:lnTo>
                  <a:pt x="1459417" y="2066510"/>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419" name="Google Shape;419;p27"/>
          <p:cNvSpPr/>
          <p:nvPr/>
        </p:nvSpPr>
        <p:spPr>
          <a:xfrm rot="-7769131">
            <a:off x="9457431" y="3977898"/>
            <a:ext cx="346713" cy="206124"/>
          </a:xfrm>
          <a:custGeom>
            <a:avLst/>
            <a:gdLst/>
            <a:ahLst/>
            <a:cxnLst/>
            <a:rect l="l" t="t" r="r" b="b"/>
            <a:pathLst>
              <a:path w="346713" h="206124" extrusionOk="0">
                <a:moveTo>
                  <a:pt x="346713" y="206124"/>
                </a:moveTo>
                <a:lnTo>
                  <a:pt x="0" y="206124"/>
                </a:lnTo>
                <a:lnTo>
                  <a:pt x="86666" y="0"/>
                </a:lnTo>
                <a:lnTo>
                  <a:pt x="346713" y="206124"/>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420" name="Google Shape;420;p27"/>
          <p:cNvSpPr/>
          <p:nvPr/>
        </p:nvSpPr>
        <p:spPr>
          <a:xfrm rot="-9168920">
            <a:off x="9528615" y="3713859"/>
            <a:ext cx="710669" cy="335543"/>
          </a:xfrm>
          <a:custGeom>
            <a:avLst/>
            <a:gdLst/>
            <a:ahLst/>
            <a:cxnLst/>
            <a:rect l="l" t="t" r="r" b="b"/>
            <a:pathLst>
              <a:path w="710669" h="335543" extrusionOk="0">
                <a:moveTo>
                  <a:pt x="710669" y="176660"/>
                </a:moveTo>
                <a:lnTo>
                  <a:pt x="0" y="335543"/>
                </a:lnTo>
                <a:lnTo>
                  <a:pt x="141082" y="0"/>
                </a:lnTo>
                <a:lnTo>
                  <a:pt x="487795" y="0"/>
                </a:lnTo>
                <a:lnTo>
                  <a:pt x="710669" y="176660"/>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421" name="Google Shape;421;p27"/>
          <p:cNvSpPr/>
          <p:nvPr/>
        </p:nvSpPr>
        <p:spPr>
          <a:xfrm rot="4308689">
            <a:off x="8785444" y="1075879"/>
            <a:ext cx="1246227" cy="1580187"/>
          </a:xfrm>
          <a:custGeom>
            <a:avLst/>
            <a:gdLst/>
            <a:ahLst/>
            <a:cxnLst/>
            <a:rect l="l" t="t" r="r" b="b"/>
            <a:pathLst>
              <a:path w="1246227" h="1580187" extrusionOk="0">
                <a:moveTo>
                  <a:pt x="0" y="1580187"/>
                </a:moveTo>
                <a:lnTo>
                  <a:pt x="1168783" y="0"/>
                </a:lnTo>
                <a:lnTo>
                  <a:pt x="1246227" y="105569"/>
                </a:lnTo>
                <a:lnTo>
                  <a:pt x="358471" y="1574380"/>
                </a:lnTo>
                <a:lnTo>
                  <a:pt x="0" y="1580187"/>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422" name="Google Shape;422;p27"/>
          <p:cNvSpPr/>
          <p:nvPr/>
        </p:nvSpPr>
        <p:spPr>
          <a:xfrm rot="-4406895">
            <a:off x="11374788" y="2846425"/>
            <a:ext cx="243160" cy="406553"/>
          </a:xfrm>
          <a:custGeom>
            <a:avLst/>
            <a:gdLst/>
            <a:ahLst/>
            <a:cxnLst/>
            <a:rect l="l" t="t" r="r" b="b"/>
            <a:pathLst>
              <a:path w="243160" h="406553" extrusionOk="0">
                <a:moveTo>
                  <a:pt x="243160" y="342071"/>
                </a:moveTo>
                <a:lnTo>
                  <a:pt x="156493" y="406553"/>
                </a:lnTo>
                <a:lnTo>
                  <a:pt x="0" y="0"/>
                </a:lnTo>
                <a:lnTo>
                  <a:pt x="243160" y="342071"/>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423" name="Google Shape;423;p27"/>
          <p:cNvSpPr/>
          <p:nvPr/>
        </p:nvSpPr>
        <p:spPr>
          <a:xfrm rot="-4406895">
            <a:off x="10879052" y="2627354"/>
            <a:ext cx="692798" cy="510610"/>
          </a:xfrm>
          <a:custGeom>
            <a:avLst/>
            <a:gdLst/>
            <a:ahLst/>
            <a:cxnLst/>
            <a:rect l="l" t="t" r="r" b="b"/>
            <a:pathLst>
              <a:path w="692798" h="510610" extrusionOk="0">
                <a:moveTo>
                  <a:pt x="692798" y="224339"/>
                </a:moveTo>
                <a:lnTo>
                  <a:pt x="308036" y="510610"/>
                </a:lnTo>
                <a:lnTo>
                  <a:pt x="64876" y="168539"/>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424" name="Google Shape;424;p27"/>
          <p:cNvSpPr txBox="1">
            <a:spLocks noGrp="1"/>
          </p:cNvSpPr>
          <p:nvPr>
            <p:ph type="title"/>
          </p:nvPr>
        </p:nvSpPr>
        <p:spPr>
          <a:xfrm>
            <a:off x="839788" y="457200"/>
            <a:ext cx="3932237" cy="1600200"/>
          </a:xfrm>
          <a:prstGeom prst="rect">
            <a:avLst/>
          </a:prstGeom>
          <a:noFill/>
          <a:ln>
            <a:noFill/>
          </a:ln>
        </p:spPr>
        <p:txBody>
          <a:bodyPr spcFirstLastPara="1" wrap="square" lIns="0" tIns="0" rIns="0" bIns="0" anchor="b" anchorCtr="0"/>
          <a:lstStyle>
            <a:lvl1pPr marR="0" lvl="0" algn="l" rtl="0">
              <a:lnSpc>
                <a:spcPct val="90000"/>
              </a:lnSpc>
              <a:spcBef>
                <a:spcPts val="0"/>
              </a:spcBef>
              <a:spcAft>
                <a:spcPts val="0"/>
              </a:spcAft>
              <a:buClr>
                <a:srgbClr val="0070C0"/>
              </a:buClr>
              <a:buSzPts val="3200"/>
              <a:buFont typeface="Economica"/>
              <a:buNone/>
              <a:defRPr sz="3200" b="0" i="0" u="none" strike="noStrike" cap="none">
                <a:solidFill>
                  <a:srgbClr val="0070C0"/>
                </a:solidFill>
                <a:latin typeface="Economica"/>
                <a:ea typeface="Economica"/>
                <a:cs typeface="Economica"/>
                <a:sym typeface="Economica"/>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endParaRPr/>
          </a:p>
        </p:txBody>
      </p:sp>
      <p:sp>
        <p:nvSpPr>
          <p:cNvPr id="425" name="Google Shape;425;p27"/>
          <p:cNvSpPr txBox="1">
            <a:spLocks noGrp="1"/>
          </p:cNvSpPr>
          <p:nvPr>
            <p:ph type="body" idx="1"/>
          </p:nvPr>
        </p:nvSpPr>
        <p:spPr>
          <a:xfrm>
            <a:off x="839788" y="2057400"/>
            <a:ext cx="3932237" cy="3811588"/>
          </a:xfrm>
          <a:prstGeom prst="rect">
            <a:avLst/>
          </a:prstGeom>
          <a:noFill/>
          <a:ln>
            <a:noFill/>
          </a:ln>
        </p:spPr>
        <p:txBody>
          <a:bodyPr spcFirstLastPara="1" wrap="square" lIns="0" tIns="0" rIns="0" bIns="0" anchor="t" anchorCtr="0"/>
          <a:lstStyle>
            <a:lvl1pPr marL="457200" marR="0" lvl="0" indent="-228600" algn="l" rtl="0">
              <a:lnSpc>
                <a:spcPct val="90000"/>
              </a:lnSpc>
              <a:spcBef>
                <a:spcPts val="1000"/>
              </a:spcBef>
              <a:spcAft>
                <a:spcPts val="0"/>
              </a:spcAft>
              <a:buClr>
                <a:srgbClr val="3F3F3F"/>
              </a:buClr>
              <a:buSzPts val="1600"/>
              <a:buFont typeface="Arial"/>
              <a:buNone/>
              <a:defRPr sz="1600" b="0" i="0" u="none" strike="noStrike" cap="none">
                <a:solidFill>
                  <a:srgbClr val="3F3F3F"/>
                </a:solidFill>
                <a:latin typeface="Calibri"/>
                <a:ea typeface="Calibri"/>
                <a:cs typeface="Calibri"/>
                <a:sym typeface="Calibri"/>
              </a:defRPr>
            </a:lvl1pPr>
            <a:lvl2pPr marL="914400" marR="0" lvl="1" indent="-228600" algn="l" rtl="0">
              <a:lnSpc>
                <a:spcPct val="90000"/>
              </a:lnSpc>
              <a:spcBef>
                <a:spcPts val="500"/>
              </a:spcBef>
              <a:spcAft>
                <a:spcPts val="0"/>
              </a:spcAft>
              <a:buClr>
                <a:srgbClr val="3F3F3F"/>
              </a:buClr>
              <a:buSzPts val="1400"/>
              <a:buFont typeface="Arial"/>
              <a:buNone/>
              <a:defRPr sz="1400" b="0" i="0" u="none" strike="noStrike" cap="none">
                <a:solidFill>
                  <a:srgbClr val="3F3F3F"/>
                </a:solidFill>
                <a:latin typeface="Calibri"/>
                <a:ea typeface="Calibri"/>
                <a:cs typeface="Calibri"/>
                <a:sym typeface="Calibri"/>
              </a:defRPr>
            </a:lvl2pPr>
            <a:lvl3pPr marL="1371600" marR="0" lvl="2" indent="-228600" algn="l" rtl="0">
              <a:lnSpc>
                <a:spcPct val="90000"/>
              </a:lnSpc>
              <a:spcBef>
                <a:spcPts val="500"/>
              </a:spcBef>
              <a:spcAft>
                <a:spcPts val="0"/>
              </a:spcAft>
              <a:buClr>
                <a:srgbClr val="3F3F3F"/>
              </a:buClr>
              <a:buSzPts val="1200"/>
              <a:buFont typeface="Arial"/>
              <a:buNone/>
              <a:defRPr sz="1200" b="0" i="0" u="none" strike="noStrike" cap="none">
                <a:solidFill>
                  <a:srgbClr val="3F3F3F"/>
                </a:solidFill>
                <a:latin typeface="Calibri"/>
                <a:ea typeface="Calibri"/>
                <a:cs typeface="Calibri"/>
                <a:sym typeface="Calibri"/>
              </a:defRPr>
            </a:lvl3pPr>
            <a:lvl4pPr marL="1828800" marR="0" lvl="3" indent="-228600" algn="l" rtl="0">
              <a:lnSpc>
                <a:spcPct val="90000"/>
              </a:lnSpc>
              <a:spcBef>
                <a:spcPts val="500"/>
              </a:spcBef>
              <a:spcAft>
                <a:spcPts val="0"/>
              </a:spcAft>
              <a:buClr>
                <a:srgbClr val="3F3F3F"/>
              </a:buClr>
              <a:buSzPts val="1000"/>
              <a:buFont typeface="Arial"/>
              <a:buNone/>
              <a:defRPr sz="1000" b="0" i="0" u="none" strike="noStrike" cap="none">
                <a:solidFill>
                  <a:srgbClr val="3F3F3F"/>
                </a:solidFill>
                <a:latin typeface="Calibri"/>
                <a:ea typeface="Calibri"/>
                <a:cs typeface="Calibri"/>
                <a:sym typeface="Calibri"/>
              </a:defRPr>
            </a:lvl4pPr>
            <a:lvl5pPr marL="2286000" marR="0" lvl="4" indent="-228600" algn="l" rtl="0">
              <a:lnSpc>
                <a:spcPct val="90000"/>
              </a:lnSpc>
              <a:spcBef>
                <a:spcPts val="500"/>
              </a:spcBef>
              <a:spcAft>
                <a:spcPts val="0"/>
              </a:spcAft>
              <a:buClr>
                <a:srgbClr val="3F3F3F"/>
              </a:buClr>
              <a:buSzPts val="1000"/>
              <a:buFont typeface="Arial"/>
              <a:buNone/>
              <a:defRPr sz="1000" b="0" i="0" u="none" strike="noStrike" cap="none">
                <a:solidFill>
                  <a:srgbClr val="3F3F3F"/>
                </a:solidFill>
                <a:latin typeface="Calibri"/>
                <a:ea typeface="Calibri"/>
                <a:cs typeface="Calibri"/>
                <a:sym typeface="Calibri"/>
              </a:defRPr>
            </a:lvl5pPr>
            <a:lvl6pPr marL="2743200" marR="0" lvl="5" indent="-228600" algn="l" rtl="0">
              <a:lnSpc>
                <a:spcPct val="90000"/>
              </a:lnSpc>
              <a:spcBef>
                <a:spcPts val="500"/>
              </a:spcBef>
              <a:spcAft>
                <a:spcPts val="0"/>
              </a:spcAft>
              <a:buClr>
                <a:schemeClr val="dk1"/>
              </a:buClr>
              <a:buSzPts val="1000"/>
              <a:buFont typeface="Arial"/>
              <a:buNone/>
              <a:defRPr sz="1000" b="0" i="0" u="none" strike="noStrike" cap="none">
                <a:solidFill>
                  <a:schemeClr val="dk1"/>
                </a:solidFill>
                <a:latin typeface="Calibri"/>
                <a:ea typeface="Calibri"/>
                <a:cs typeface="Calibri"/>
                <a:sym typeface="Calibri"/>
              </a:defRPr>
            </a:lvl6pPr>
            <a:lvl7pPr marL="3200400" marR="0" lvl="6" indent="-228600" algn="l" rtl="0">
              <a:lnSpc>
                <a:spcPct val="90000"/>
              </a:lnSpc>
              <a:spcBef>
                <a:spcPts val="500"/>
              </a:spcBef>
              <a:spcAft>
                <a:spcPts val="0"/>
              </a:spcAft>
              <a:buClr>
                <a:schemeClr val="dk1"/>
              </a:buClr>
              <a:buSzPts val="1000"/>
              <a:buFont typeface="Arial"/>
              <a:buNone/>
              <a:defRPr sz="1000" b="0" i="0" u="none" strike="noStrike" cap="none">
                <a:solidFill>
                  <a:schemeClr val="dk1"/>
                </a:solidFill>
                <a:latin typeface="Calibri"/>
                <a:ea typeface="Calibri"/>
                <a:cs typeface="Calibri"/>
                <a:sym typeface="Calibri"/>
              </a:defRPr>
            </a:lvl7pPr>
            <a:lvl8pPr marL="3657600" marR="0" lvl="7" indent="-228600" algn="l" rtl="0">
              <a:lnSpc>
                <a:spcPct val="90000"/>
              </a:lnSpc>
              <a:spcBef>
                <a:spcPts val="500"/>
              </a:spcBef>
              <a:spcAft>
                <a:spcPts val="0"/>
              </a:spcAft>
              <a:buClr>
                <a:schemeClr val="dk1"/>
              </a:buClr>
              <a:buSzPts val="1000"/>
              <a:buFont typeface="Arial"/>
              <a:buNone/>
              <a:defRPr sz="1000" b="0" i="0" u="none" strike="noStrike" cap="none">
                <a:solidFill>
                  <a:schemeClr val="dk1"/>
                </a:solidFill>
                <a:latin typeface="Calibri"/>
                <a:ea typeface="Calibri"/>
                <a:cs typeface="Calibri"/>
                <a:sym typeface="Calibri"/>
              </a:defRPr>
            </a:lvl8pPr>
            <a:lvl9pPr marL="4114800" marR="0" lvl="8" indent="-228600" algn="l" rtl="0">
              <a:lnSpc>
                <a:spcPct val="90000"/>
              </a:lnSpc>
              <a:spcBef>
                <a:spcPts val="500"/>
              </a:spcBef>
              <a:spcAft>
                <a:spcPts val="0"/>
              </a:spcAft>
              <a:buClr>
                <a:schemeClr val="dk1"/>
              </a:buClr>
              <a:buSzPts val="1000"/>
              <a:buFont typeface="Arial"/>
              <a:buNone/>
              <a:defRPr sz="1000" b="0" i="0" u="none" strike="noStrike" cap="none">
                <a:solidFill>
                  <a:schemeClr val="dk1"/>
                </a:solidFill>
                <a:latin typeface="Calibri"/>
                <a:ea typeface="Calibri"/>
                <a:cs typeface="Calibri"/>
                <a:sym typeface="Calibri"/>
              </a:defRPr>
            </a:lvl9pPr>
          </a:lstStyle>
          <a:p>
            <a:endParaRPr/>
          </a:p>
        </p:txBody>
      </p:sp>
      <p:sp>
        <p:nvSpPr>
          <p:cNvPr id="426" name="Google Shape;426;p27"/>
          <p:cNvSpPr>
            <a:spLocks noGrp="1"/>
          </p:cNvSpPr>
          <p:nvPr>
            <p:ph type="pic" idx="2"/>
          </p:nvPr>
        </p:nvSpPr>
        <p:spPr>
          <a:xfrm>
            <a:off x="5183188" y="457201"/>
            <a:ext cx="6172200" cy="5403850"/>
          </a:xfrm>
          <a:prstGeom prst="rect">
            <a:avLst/>
          </a:prstGeom>
          <a:noFill/>
          <a:ln>
            <a:noFill/>
          </a:ln>
        </p:spPr>
        <p:txBody>
          <a:bodyPr spcFirstLastPara="1" wrap="square" lIns="0" tIns="0" rIns="0" bIns="0" anchor="t" anchorCtr="0"/>
          <a:lstStyle>
            <a:lvl1pPr marR="0" lvl="0" algn="l" rtl="0">
              <a:lnSpc>
                <a:spcPct val="90000"/>
              </a:lnSpc>
              <a:spcBef>
                <a:spcPts val="1000"/>
              </a:spcBef>
              <a:spcAft>
                <a:spcPts val="0"/>
              </a:spcAft>
              <a:buClr>
                <a:srgbClr val="3F3F3F"/>
              </a:buClr>
              <a:buSzPts val="3200"/>
              <a:buFont typeface="Arial"/>
              <a:buNone/>
              <a:defRPr sz="3200" b="0" i="0" u="none" strike="noStrike" cap="none">
                <a:solidFill>
                  <a:srgbClr val="3F3F3F"/>
                </a:solidFill>
                <a:latin typeface="Calibri"/>
                <a:ea typeface="Calibri"/>
                <a:cs typeface="Calibri"/>
                <a:sym typeface="Calibri"/>
              </a:defRPr>
            </a:lvl1pPr>
            <a:lvl2pPr marR="0" lvl="1" algn="l" rtl="0">
              <a:lnSpc>
                <a:spcPct val="90000"/>
              </a:lnSpc>
              <a:spcBef>
                <a:spcPts val="500"/>
              </a:spcBef>
              <a:spcAft>
                <a:spcPts val="0"/>
              </a:spcAft>
              <a:buClr>
                <a:srgbClr val="3F3F3F"/>
              </a:buClr>
              <a:buSzPts val="2800"/>
              <a:buFont typeface="Arial"/>
              <a:buNone/>
              <a:defRPr sz="2800" b="0" i="0" u="none" strike="noStrike" cap="none">
                <a:solidFill>
                  <a:srgbClr val="3F3F3F"/>
                </a:solidFill>
                <a:latin typeface="Calibri"/>
                <a:ea typeface="Calibri"/>
                <a:cs typeface="Calibri"/>
                <a:sym typeface="Calibri"/>
              </a:defRPr>
            </a:lvl2pPr>
            <a:lvl3pPr marR="0" lvl="2" algn="l" rtl="0">
              <a:lnSpc>
                <a:spcPct val="90000"/>
              </a:lnSpc>
              <a:spcBef>
                <a:spcPts val="500"/>
              </a:spcBef>
              <a:spcAft>
                <a:spcPts val="0"/>
              </a:spcAft>
              <a:buClr>
                <a:srgbClr val="3F3F3F"/>
              </a:buClr>
              <a:buSzPts val="2400"/>
              <a:buFont typeface="Arial"/>
              <a:buNone/>
              <a:defRPr sz="2400" b="0" i="0" u="none" strike="noStrike" cap="none">
                <a:solidFill>
                  <a:srgbClr val="3F3F3F"/>
                </a:solidFill>
                <a:latin typeface="Calibri"/>
                <a:ea typeface="Calibri"/>
                <a:cs typeface="Calibri"/>
                <a:sym typeface="Calibri"/>
              </a:defRPr>
            </a:lvl3pPr>
            <a:lvl4pPr marR="0" lvl="3" algn="l" rtl="0">
              <a:lnSpc>
                <a:spcPct val="90000"/>
              </a:lnSpc>
              <a:spcBef>
                <a:spcPts val="500"/>
              </a:spcBef>
              <a:spcAft>
                <a:spcPts val="0"/>
              </a:spcAft>
              <a:buClr>
                <a:srgbClr val="3F3F3F"/>
              </a:buClr>
              <a:buSzPts val="2000"/>
              <a:buFont typeface="Arial"/>
              <a:buNone/>
              <a:defRPr sz="2000" b="0" i="0" u="none" strike="noStrike" cap="none">
                <a:solidFill>
                  <a:srgbClr val="3F3F3F"/>
                </a:solidFill>
                <a:latin typeface="Calibri"/>
                <a:ea typeface="Calibri"/>
                <a:cs typeface="Calibri"/>
                <a:sym typeface="Calibri"/>
              </a:defRPr>
            </a:lvl4pPr>
            <a:lvl5pPr marR="0" lvl="4" algn="l" rtl="0">
              <a:lnSpc>
                <a:spcPct val="90000"/>
              </a:lnSpc>
              <a:spcBef>
                <a:spcPts val="500"/>
              </a:spcBef>
              <a:spcAft>
                <a:spcPts val="0"/>
              </a:spcAft>
              <a:buClr>
                <a:srgbClr val="3F3F3F"/>
              </a:buClr>
              <a:buSzPts val="2000"/>
              <a:buFont typeface="Arial"/>
              <a:buNone/>
              <a:defRPr sz="2000" b="0" i="0" u="none" strike="noStrike" cap="none">
                <a:solidFill>
                  <a:srgbClr val="3F3F3F"/>
                </a:solidFill>
                <a:latin typeface="Calibri"/>
                <a:ea typeface="Calibri"/>
                <a:cs typeface="Calibri"/>
                <a:sym typeface="Calibri"/>
              </a:defRPr>
            </a:lvl5pPr>
            <a:lvl6pPr marR="0" lvl="5" algn="l" rtl="0">
              <a:lnSpc>
                <a:spcPct val="90000"/>
              </a:lnSpc>
              <a:spcBef>
                <a:spcPts val="500"/>
              </a:spcBef>
              <a:spcAft>
                <a:spcPts val="0"/>
              </a:spcAft>
              <a:buClr>
                <a:schemeClr val="dk1"/>
              </a:buClr>
              <a:buSzPts val="2000"/>
              <a:buFont typeface="Arial"/>
              <a:buNone/>
              <a:defRPr sz="2000" b="0" i="0" u="none" strike="noStrike" cap="none">
                <a:solidFill>
                  <a:schemeClr val="dk1"/>
                </a:solidFill>
                <a:latin typeface="Calibri"/>
                <a:ea typeface="Calibri"/>
                <a:cs typeface="Calibri"/>
                <a:sym typeface="Calibri"/>
              </a:defRPr>
            </a:lvl6pPr>
            <a:lvl7pPr marR="0" lvl="6" algn="l" rtl="0">
              <a:lnSpc>
                <a:spcPct val="90000"/>
              </a:lnSpc>
              <a:spcBef>
                <a:spcPts val="500"/>
              </a:spcBef>
              <a:spcAft>
                <a:spcPts val="0"/>
              </a:spcAft>
              <a:buClr>
                <a:schemeClr val="dk1"/>
              </a:buClr>
              <a:buSzPts val="2000"/>
              <a:buFont typeface="Arial"/>
              <a:buNone/>
              <a:defRPr sz="2000" b="0" i="0" u="none" strike="noStrike" cap="none">
                <a:solidFill>
                  <a:schemeClr val="dk1"/>
                </a:solidFill>
                <a:latin typeface="Calibri"/>
                <a:ea typeface="Calibri"/>
                <a:cs typeface="Calibri"/>
                <a:sym typeface="Calibri"/>
              </a:defRPr>
            </a:lvl7pPr>
            <a:lvl8pPr marR="0" lvl="7" algn="l" rtl="0">
              <a:lnSpc>
                <a:spcPct val="90000"/>
              </a:lnSpc>
              <a:spcBef>
                <a:spcPts val="500"/>
              </a:spcBef>
              <a:spcAft>
                <a:spcPts val="0"/>
              </a:spcAft>
              <a:buClr>
                <a:schemeClr val="dk1"/>
              </a:buClr>
              <a:buSzPts val="2000"/>
              <a:buFont typeface="Arial"/>
              <a:buNone/>
              <a:defRPr sz="2000" b="0" i="0" u="none" strike="noStrike" cap="none">
                <a:solidFill>
                  <a:schemeClr val="dk1"/>
                </a:solidFill>
                <a:latin typeface="Calibri"/>
                <a:ea typeface="Calibri"/>
                <a:cs typeface="Calibri"/>
                <a:sym typeface="Calibri"/>
              </a:defRPr>
            </a:lvl8pPr>
            <a:lvl9pPr marR="0" lvl="8" algn="l" rtl="0">
              <a:lnSpc>
                <a:spcPct val="90000"/>
              </a:lnSpc>
              <a:spcBef>
                <a:spcPts val="500"/>
              </a:spcBef>
              <a:spcAft>
                <a:spcPts val="0"/>
              </a:spcAft>
              <a:buClr>
                <a:schemeClr val="dk1"/>
              </a:buClr>
              <a:buSzPts val="2000"/>
              <a:buFont typeface="Arial"/>
              <a:buNone/>
              <a:defRPr sz="2000" b="0" i="0" u="none" strike="noStrike" cap="none">
                <a:solidFill>
                  <a:schemeClr val="dk1"/>
                </a:solidFill>
                <a:latin typeface="Calibri"/>
                <a:ea typeface="Calibri"/>
                <a:cs typeface="Calibri"/>
                <a:sym typeface="Calibri"/>
              </a:defRPr>
            </a:lvl9pPr>
          </a:lstStyle>
          <a:p>
            <a:endParaRPr/>
          </a:p>
        </p:txBody>
      </p:sp>
    </p:spTree>
    <p:extLst>
      <p:ext uri="{BB962C8B-B14F-4D97-AF65-F5344CB8AC3E}">
        <p14:creationId xmlns:p14="http://schemas.microsoft.com/office/powerpoint/2010/main" val="1026476943"/>
      </p:ext>
    </p:extLst>
  </p:cSld>
  <p:clrMapOvr>
    <a:masterClrMapping/>
  </p:clrMapOvr>
</p:sldLayout>
</file>

<file path=ppt/slideLayouts/slideLayout312.xml><?xml version="1.0" encoding="utf-8"?>
<p:sldLayout xmlns:a="http://schemas.openxmlformats.org/drawingml/2006/main" xmlns:r="http://schemas.openxmlformats.org/officeDocument/2006/relationships" xmlns:p="http://schemas.openxmlformats.org/presentationml/2006/main" matchingName="Blank">
  <p:cSld name="Blank">
    <p:spTree>
      <p:nvGrpSpPr>
        <p:cNvPr id="1" name="Shape 427"/>
        <p:cNvGrpSpPr/>
        <p:nvPr/>
      </p:nvGrpSpPr>
      <p:grpSpPr>
        <a:xfrm>
          <a:off x="0" y="0"/>
          <a:ext cx="0" cy="0"/>
          <a:chOff x="0" y="0"/>
          <a:chExt cx="0" cy="0"/>
        </a:xfrm>
      </p:grpSpPr>
      <p:sp>
        <p:nvSpPr>
          <p:cNvPr id="428" name="Google Shape;428;p28"/>
          <p:cNvSpPr/>
          <p:nvPr/>
        </p:nvSpPr>
        <p:spPr>
          <a:xfrm rot="4308689">
            <a:off x="8139110" y="-52404"/>
            <a:ext cx="648657" cy="777553"/>
          </a:xfrm>
          <a:custGeom>
            <a:avLst/>
            <a:gdLst/>
            <a:ahLst/>
            <a:cxnLst/>
            <a:rect l="l" t="t" r="r" b="b"/>
            <a:pathLst>
              <a:path w="648657" h="777553" extrusionOk="0">
                <a:moveTo>
                  <a:pt x="0" y="777553"/>
                </a:moveTo>
                <a:lnTo>
                  <a:pt x="255474" y="0"/>
                </a:lnTo>
                <a:lnTo>
                  <a:pt x="648657" y="713937"/>
                </a:lnTo>
                <a:lnTo>
                  <a:pt x="0" y="777553"/>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429" name="Google Shape;429;p28"/>
          <p:cNvSpPr/>
          <p:nvPr/>
        </p:nvSpPr>
        <p:spPr>
          <a:xfrm rot="4308689">
            <a:off x="8878526" y="-532562"/>
            <a:ext cx="3571215" cy="3737093"/>
          </a:xfrm>
          <a:custGeom>
            <a:avLst/>
            <a:gdLst/>
            <a:ahLst/>
            <a:cxnLst/>
            <a:rect l="l" t="t" r="r" b="b"/>
            <a:pathLst>
              <a:path w="3571215" h="3737093" extrusionOk="0">
                <a:moveTo>
                  <a:pt x="0" y="3023156"/>
                </a:moveTo>
                <a:lnTo>
                  <a:pt x="993291" y="0"/>
                </a:lnTo>
                <a:lnTo>
                  <a:pt x="3571215" y="847006"/>
                </a:lnTo>
                <a:lnTo>
                  <a:pt x="1392370" y="3639100"/>
                </a:lnTo>
                <a:lnTo>
                  <a:pt x="393183" y="3737093"/>
                </a:lnTo>
                <a:lnTo>
                  <a:pt x="0" y="3023156"/>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430" name="Google Shape;430;p28"/>
          <p:cNvSpPr txBox="1">
            <a:spLocks noGrp="1"/>
          </p:cNvSpPr>
          <p:nvPr>
            <p:ph type="ftr" idx="11"/>
          </p:nvPr>
        </p:nvSpPr>
        <p:spPr>
          <a:xfrm>
            <a:off x="431999" y="6188628"/>
            <a:ext cx="8784941" cy="365125"/>
          </a:xfrm>
          <a:prstGeom prst="rect">
            <a:avLst/>
          </a:prstGeom>
          <a:noFill/>
          <a:ln>
            <a:noFill/>
          </a:ln>
        </p:spPr>
        <p:txBody>
          <a:bodyPr spcFirstLastPara="1" wrap="square" lIns="0" tIns="0" rIns="0" bIns="0" anchor="ctr" anchorCtr="0"/>
          <a:lstStyle>
            <a:lvl1pPr marR="0" lvl="0" algn="l" rtl="0">
              <a:spcBef>
                <a:spcPts val="0"/>
              </a:spcBef>
              <a:spcAft>
                <a:spcPts val="0"/>
              </a:spcAft>
              <a:buSzPts val="1400"/>
              <a:buNone/>
              <a:defRPr sz="1200" b="0" i="0" u="none" strike="noStrike" cap="none">
                <a:solidFill>
                  <a:srgbClr val="3F3F3F"/>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200" b="0" i="0" u="none" strike="noStrike" kern="0" cap="none" spc="0" normalizeH="0" baseline="0" noProof="0">
              <a:ln>
                <a:noFill/>
              </a:ln>
              <a:solidFill>
                <a:srgbClr val="3F3F3F"/>
              </a:solidFill>
              <a:effectLst/>
              <a:uLnTx/>
              <a:uFillTx/>
              <a:latin typeface="Calibri"/>
              <a:cs typeface="Calibri"/>
              <a:sym typeface="Calibri"/>
            </a:endParaRPr>
          </a:p>
        </p:txBody>
      </p:sp>
      <p:sp>
        <p:nvSpPr>
          <p:cNvPr id="431" name="Google Shape;431;p28"/>
          <p:cNvSpPr>
            <a:spLocks noGrp="1"/>
          </p:cNvSpPr>
          <p:nvPr>
            <p:ph type="sldNum" idx="12"/>
          </p:nvPr>
        </p:nvSpPr>
        <p:spPr>
          <a:xfrm>
            <a:off x="11496369" y="6155190"/>
            <a:ext cx="432000" cy="432000"/>
          </a:xfrm>
          <a:prstGeom prst="ellipse">
            <a:avLst/>
          </a:prstGeom>
          <a:noFill/>
          <a:ln w="9525" cap="flat" cmpd="sng">
            <a:solidFill>
              <a:schemeClr val="accent1"/>
            </a:solidFill>
            <a:prstDash val="solid"/>
            <a:round/>
            <a:headEnd type="none" w="sm" len="sm"/>
            <a:tailEnd type="none" w="sm" len="sm"/>
          </a:ln>
        </p:spPr>
        <p:txBody>
          <a:bodyPr spcFirstLastPara="1" wrap="square" lIns="0" tIns="0" rIns="0" bIns="0" anchor="ctr" anchorCtr="0">
            <a:noAutofit/>
          </a:bodyPr>
          <a:lstStyle>
            <a:lvl1pPr marL="0" marR="0" lvl="0" indent="0" algn="ctr" rtl="0">
              <a:spcBef>
                <a:spcPts val="0"/>
              </a:spcBef>
              <a:buNone/>
              <a:defRPr sz="1200" b="1" i="1" u="none" strike="noStrike" cap="none">
                <a:solidFill>
                  <a:srgbClr val="3F3F3F"/>
                </a:solidFill>
                <a:latin typeface="Rockwell"/>
                <a:ea typeface="Rockwell"/>
                <a:cs typeface="Rockwell"/>
                <a:sym typeface="Rockwell"/>
              </a:defRPr>
            </a:lvl1pPr>
            <a:lvl2pPr marL="0" marR="0" lvl="1" indent="0" algn="ctr" rtl="0">
              <a:spcBef>
                <a:spcPts val="0"/>
              </a:spcBef>
              <a:buNone/>
              <a:defRPr sz="1200" b="1" i="1" u="none" strike="noStrike" cap="none">
                <a:solidFill>
                  <a:srgbClr val="3F3F3F"/>
                </a:solidFill>
                <a:latin typeface="Rockwell"/>
                <a:ea typeface="Rockwell"/>
                <a:cs typeface="Rockwell"/>
                <a:sym typeface="Rockwell"/>
              </a:defRPr>
            </a:lvl2pPr>
            <a:lvl3pPr marL="0" marR="0" lvl="2" indent="0" algn="ctr" rtl="0">
              <a:spcBef>
                <a:spcPts val="0"/>
              </a:spcBef>
              <a:buNone/>
              <a:defRPr sz="1200" b="1" i="1" u="none" strike="noStrike" cap="none">
                <a:solidFill>
                  <a:srgbClr val="3F3F3F"/>
                </a:solidFill>
                <a:latin typeface="Rockwell"/>
                <a:ea typeface="Rockwell"/>
                <a:cs typeface="Rockwell"/>
                <a:sym typeface="Rockwell"/>
              </a:defRPr>
            </a:lvl3pPr>
            <a:lvl4pPr marL="0" marR="0" lvl="3" indent="0" algn="ctr" rtl="0">
              <a:spcBef>
                <a:spcPts val="0"/>
              </a:spcBef>
              <a:buNone/>
              <a:defRPr sz="1200" b="1" i="1" u="none" strike="noStrike" cap="none">
                <a:solidFill>
                  <a:srgbClr val="3F3F3F"/>
                </a:solidFill>
                <a:latin typeface="Rockwell"/>
                <a:ea typeface="Rockwell"/>
                <a:cs typeface="Rockwell"/>
                <a:sym typeface="Rockwell"/>
              </a:defRPr>
            </a:lvl4pPr>
            <a:lvl5pPr marL="0" marR="0" lvl="4" indent="0" algn="ctr" rtl="0">
              <a:spcBef>
                <a:spcPts val="0"/>
              </a:spcBef>
              <a:buNone/>
              <a:defRPr sz="1200" b="1" i="1" u="none" strike="noStrike" cap="none">
                <a:solidFill>
                  <a:srgbClr val="3F3F3F"/>
                </a:solidFill>
                <a:latin typeface="Rockwell"/>
                <a:ea typeface="Rockwell"/>
                <a:cs typeface="Rockwell"/>
                <a:sym typeface="Rockwell"/>
              </a:defRPr>
            </a:lvl5pPr>
            <a:lvl6pPr marL="0" marR="0" lvl="5" indent="0" algn="ctr" rtl="0">
              <a:spcBef>
                <a:spcPts val="0"/>
              </a:spcBef>
              <a:buNone/>
              <a:defRPr sz="1200" b="1" i="1" u="none" strike="noStrike" cap="none">
                <a:solidFill>
                  <a:srgbClr val="3F3F3F"/>
                </a:solidFill>
                <a:latin typeface="Rockwell"/>
                <a:ea typeface="Rockwell"/>
                <a:cs typeface="Rockwell"/>
                <a:sym typeface="Rockwell"/>
              </a:defRPr>
            </a:lvl6pPr>
            <a:lvl7pPr marL="0" marR="0" lvl="6" indent="0" algn="ctr" rtl="0">
              <a:spcBef>
                <a:spcPts val="0"/>
              </a:spcBef>
              <a:buNone/>
              <a:defRPr sz="1200" b="1" i="1" u="none" strike="noStrike" cap="none">
                <a:solidFill>
                  <a:srgbClr val="3F3F3F"/>
                </a:solidFill>
                <a:latin typeface="Rockwell"/>
                <a:ea typeface="Rockwell"/>
                <a:cs typeface="Rockwell"/>
                <a:sym typeface="Rockwell"/>
              </a:defRPr>
            </a:lvl7pPr>
            <a:lvl8pPr marL="0" marR="0" lvl="7" indent="0" algn="ctr" rtl="0">
              <a:spcBef>
                <a:spcPts val="0"/>
              </a:spcBef>
              <a:buNone/>
              <a:defRPr sz="1200" b="1" i="1" u="none" strike="noStrike" cap="none">
                <a:solidFill>
                  <a:srgbClr val="3F3F3F"/>
                </a:solidFill>
                <a:latin typeface="Rockwell"/>
                <a:ea typeface="Rockwell"/>
                <a:cs typeface="Rockwell"/>
                <a:sym typeface="Rockwell"/>
              </a:defRPr>
            </a:lvl8pPr>
            <a:lvl9pPr marL="0" marR="0" lvl="8" indent="0" algn="ctr" rtl="0">
              <a:spcBef>
                <a:spcPts val="0"/>
              </a:spcBef>
              <a:buNone/>
              <a:defRPr sz="1200" b="1" i="1" u="none" strike="noStrike" cap="none">
                <a:solidFill>
                  <a:srgbClr val="3F3F3F"/>
                </a:solidFill>
                <a:latin typeface="Rockwell"/>
                <a:ea typeface="Rockwell"/>
                <a:cs typeface="Rockwell"/>
                <a:sym typeface="Rockwell"/>
              </a:defRPr>
            </a:lvl9p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n-US" sz="1200" b="1" i="1" u="none" strike="noStrike" kern="0" cap="none" spc="0" normalizeH="0" baseline="0" noProof="0">
                <a:ln>
                  <a:noFill/>
                </a:ln>
                <a:solidFill>
                  <a:srgbClr val="3F3F3F"/>
                </a:solidFill>
                <a:effectLst/>
                <a:uLnTx/>
                <a:uFillTx/>
                <a:latin typeface="Rockwell"/>
                <a:sym typeface="Rockwell"/>
              </a:rPr>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t>‹#›</a:t>
            </a:fld>
            <a:endParaRPr kumimoji="0" sz="1200" b="1" i="1" u="none" strike="noStrike" kern="0" cap="none" spc="0" normalizeH="0" baseline="0" noProof="0">
              <a:ln>
                <a:noFill/>
              </a:ln>
              <a:solidFill>
                <a:srgbClr val="3F3F3F"/>
              </a:solidFill>
              <a:effectLst/>
              <a:uLnTx/>
              <a:uFillTx/>
              <a:latin typeface="Rockwell"/>
              <a:sym typeface="Rockwell"/>
            </a:endParaRPr>
          </a:p>
        </p:txBody>
      </p:sp>
      <p:sp>
        <p:nvSpPr>
          <p:cNvPr id="432" name="Google Shape;432;p28"/>
          <p:cNvSpPr/>
          <p:nvPr/>
        </p:nvSpPr>
        <p:spPr>
          <a:xfrm rot="4308689">
            <a:off x="9191192" y="1651650"/>
            <a:ext cx="1980696" cy="2066510"/>
          </a:xfrm>
          <a:custGeom>
            <a:avLst/>
            <a:gdLst/>
            <a:ahLst/>
            <a:cxnLst/>
            <a:rect l="l" t="t" r="r" b="b"/>
            <a:pathLst>
              <a:path w="1980696" h="2066510" extrusionOk="0">
                <a:moveTo>
                  <a:pt x="0" y="2066510"/>
                </a:moveTo>
                <a:lnTo>
                  <a:pt x="1138078" y="0"/>
                </a:lnTo>
                <a:lnTo>
                  <a:pt x="1980696" y="1530016"/>
                </a:lnTo>
                <a:lnTo>
                  <a:pt x="1459417" y="2066510"/>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433" name="Google Shape;433;p28"/>
          <p:cNvSpPr/>
          <p:nvPr/>
        </p:nvSpPr>
        <p:spPr>
          <a:xfrm rot="-7769131">
            <a:off x="9457431" y="3977898"/>
            <a:ext cx="346713" cy="206124"/>
          </a:xfrm>
          <a:custGeom>
            <a:avLst/>
            <a:gdLst/>
            <a:ahLst/>
            <a:cxnLst/>
            <a:rect l="l" t="t" r="r" b="b"/>
            <a:pathLst>
              <a:path w="346713" h="206124" extrusionOk="0">
                <a:moveTo>
                  <a:pt x="346713" y="206124"/>
                </a:moveTo>
                <a:lnTo>
                  <a:pt x="0" y="206124"/>
                </a:lnTo>
                <a:lnTo>
                  <a:pt x="86666" y="0"/>
                </a:lnTo>
                <a:lnTo>
                  <a:pt x="346713" y="206124"/>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434" name="Google Shape;434;p28"/>
          <p:cNvSpPr/>
          <p:nvPr/>
        </p:nvSpPr>
        <p:spPr>
          <a:xfrm rot="-9168920">
            <a:off x="9528615" y="3713859"/>
            <a:ext cx="710669" cy="335543"/>
          </a:xfrm>
          <a:custGeom>
            <a:avLst/>
            <a:gdLst/>
            <a:ahLst/>
            <a:cxnLst/>
            <a:rect l="l" t="t" r="r" b="b"/>
            <a:pathLst>
              <a:path w="710669" h="335543" extrusionOk="0">
                <a:moveTo>
                  <a:pt x="710669" y="176660"/>
                </a:moveTo>
                <a:lnTo>
                  <a:pt x="0" y="335543"/>
                </a:lnTo>
                <a:lnTo>
                  <a:pt x="141082" y="0"/>
                </a:lnTo>
                <a:lnTo>
                  <a:pt x="487795" y="0"/>
                </a:lnTo>
                <a:lnTo>
                  <a:pt x="710669" y="176660"/>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435" name="Google Shape;435;p28"/>
          <p:cNvSpPr/>
          <p:nvPr/>
        </p:nvSpPr>
        <p:spPr>
          <a:xfrm rot="4308689">
            <a:off x="8785444" y="1075879"/>
            <a:ext cx="1246227" cy="1580187"/>
          </a:xfrm>
          <a:custGeom>
            <a:avLst/>
            <a:gdLst/>
            <a:ahLst/>
            <a:cxnLst/>
            <a:rect l="l" t="t" r="r" b="b"/>
            <a:pathLst>
              <a:path w="1246227" h="1580187" extrusionOk="0">
                <a:moveTo>
                  <a:pt x="0" y="1580187"/>
                </a:moveTo>
                <a:lnTo>
                  <a:pt x="1168783" y="0"/>
                </a:lnTo>
                <a:lnTo>
                  <a:pt x="1246227" y="105569"/>
                </a:lnTo>
                <a:lnTo>
                  <a:pt x="358471" y="1574380"/>
                </a:lnTo>
                <a:lnTo>
                  <a:pt x="0" y="1580187"/>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436" name="Google Shape;436;p28"/>
          <p:cNvSpPr/>
          <p:nvPr/>
        </p:nvSpPr>
        <p:spPr>
          <a:xfrm rot="-4406895">
            <a:off x="11374788" y="2846425"/>
            <a:ext cx="243160" cy="406553"/>
          </a:xfrm>
          <a:custGeom>
            <a:avLst/>
            <a:gdLst/>
            <a:ahLst/>
            <a:cxnLst/>
            <a:rect l="l" t="t" r="r" b="b"/>
            <a:pathLst>
              <a:path w="243160" h="406553" extrusionOk="0">
                <a:moveTo>
                  <a:pt x="243160" y="342071"/>
                </a:moveTo>
                <a:lnTo>
                  <a:pt x="156493" y="406553"/>
                </a:lnTo>
                <a:lnTo>
                  <a:pt x="0" y="0"/>
                </a:lnTo>
                <a:lnTo>
                  <a:pt x="243160" y="342071"/>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437" name="Google Shape;437;p28"/>
          <p:cNvSpPr/>
          <p:nvPr/>
        </p:nvSpPr>
        <p:spPr>
          <a:xfrm rot="-4406895">
            <a:off x="10879052" y="2627354"/>
            <a:ext cx="692798" cy="510610"/>
          </a:xfrm>
          <a:custGeom>
            <a:avLst/>
            <a:gdLst/>
            <a:ahLst/>
            <a:cxnLst/>
            <a:rect l="l" t="t" r="r" b="b"/>
            <a:pathLst>
              <a:path w="692798" h="510610" extrusionOk="0">
                <a:moveTo>
                  <a:pt x="692798" y="224339"/>
                </a:moveTo>
                <a:lnTo>
                  <a:pt x="308036" y="510610"/>
                </a:lnTo>
                <a:lnTo>
                  <a:pt x="64876" y="168539"/>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Tree>
    <p:extLst>
      <p:ext uri="{BB962C8B-B14F-4D97-AF65-F5344CB8AC3E}">
        <p14:creationId xmlns:p14="http://schemas.microsoft.com/office/powerpoint/2010/main" val="3416851314"/>
      </p:ext>
    </p:extLst>
  </p:cSld>
  <p:clrMapOvr>
    <a:masterClrMapping/>
  </p:clrMapOvr>
</p:sldLayout>
</file>

<file path=ppt/slideLayouts/slideLayout313.xml><?xml version="1.0" encoding="utf-8"?>
<p:sldLayout xmlns:a="http://schemas.openxmlformats.org/drawingml/2006/main" xmlns:r="http://schemas.openxmlformats.org/officeDocument/2006/relationships" xmlns:p="http://schemas.openxmlformats.org/presentationml/2006/main" showMasterSp="0" matchingName="Title Slide with Image">
  <p:cSld name="Title Slide with Image">
    <p:bg>
      <p:bgPr>
        <a:solidFill>
          <a:schemeClr val="lt1"/>
        </a:solidFill>
        <a:effectLst/>
      </p:bgPr>
    </p:bg>
    <p:spTree>
      <p:nvGrpSpPr>
        <p:cNvPr id="1" name="Shape 23"/>
        <p:cNvGrpSpPr/>
        <p:nvPr/>
      </p:nvGrpSpPr>
      <p:grpSpPr>
        <a:xfrm>
          <a:off x="0" y="0"/>
          <a:ext cx="0" cy="0"/>
          <a:chOff x="0" y="0"/>
          <a:chExt cx="0" cy="0"/>
        </a:xfrm>
      </p:grpSpPr>
      <p:sp>
        <p:nvSpPr>
          <p:cNvPr id="24" name="Google Shape;24;p2"/>
          <p:cNvSpPr>
            <a:spLocks noGrp="1"/>
          </p:cNvSpPr>
          <p:nvPr>
            <p:ph type="pic" idx="2"/>
          </p:nvPr>
        </p:nvSpPr>
        <p:spPr>
          <a:xfrm>
            <a:off x="86715" y="86714"/>
            <a:ext cx="12018572" cy="6684572"/>
          </a:xfrm>
          <a:prstGeom prst="rect">
            <a:avLst/>
          </a:prstGeom>
          <a:solidFill>
            <a:srgbClr val="D8D8D8"/>
          </a:solidFill>
          <a:ln>
            <a:noFill/>
          </a:ln>
        </p:spPr>
        <p:txBody>
          <a:bodyPr spcFirstLastPara="1" wrap="square" lIns="360000" tIns="360000" rIns="0" bIns="0" anchor="t" anchorCtr="0"/>
          <a:lstStyle>
            <a:lvl1pPr marR="0" lvl="0" algn="l" rtl="0">
              <a:lnSpc>
                <a:spcPct val="90000"/>
              </a:lnSpc>
              <a:spcBef>
                <a:spcPts val="1000"/>
              </a:spcBef>
              <a:spcAft>
                <a:spcPts val="0"/>
              </a:spcAft>
              <a:buClr>
                <a:srgbClr val="3F3F3F"/>
              </a:buClr>
              <a:buSzPts val="1100"/>
              <a:buFont typeface="Arial"/>
              <a:buNone/>
              <a:defRPr sz="1100" b="0" i="1" u="none" strike="noStrike" cap="none">
                <a:solidFill>
                  <a:srgbClr val="3F3F3F"/>
                </a:solidFill>
                <a:latin typeface="Times New Roman"/>
                <a:ea typeface="Times New Roman"/>
                <a:cs typeface="Times New Roman"/>
                <a:sym typeface="Times New Roman"/>
              </a:defRPr>
            </a:lvl1pPr>
            <a:lvl2pPr marR="0" lvl="1"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R="0" lvl="2"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R="0" lvl="3"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R="0" lvl="4"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R="0" lvl="5"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R="0" lvl="6"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R="0" lvl="7"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R="0" lvl="8"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25" name="Google Shape;25;p2"/>
          <p:cNvSpPr txBox="1">
            <a:spLocks noGrp="1"/>
          </p:cNvSpPr>
          <p:nvPr>
            <p:ph type="ctrTitle"/>
          </p:nvPr>
        </p:nvSpPr>
        <p:spPr>
          <a:xfrm>
            <a:off x="0" y="1768422"/>
            <a:ext cx="6840000" cy="2387600"/>
          </a:xfrm>
          <a:prstGeom prst="rect">
            <a:avLst/>
          </a:prstGeom>
          <a:solidFill>
            <a:schemeClr val="dk1">
              <a:alpha val="80000"/>
            </a:schemeClr>
          </a:solidFill>
          <a:ln>
            <a:noFill/>
          </a:ln>
        </p:spPr>
        <p:txBody>
          <a:bodyPr spcFirstLastPara="1" wrap="square" lIns="432000" tIns="0" rIns="432000" bIns="144000" anchor="b" anchorCtr="0"/>
          <a:lstStyle>
            <a:lvl1pPr marR="0" lvl="0" algn="l" rtl="0">
              <a:lnSpc>
                <a:spcPct val="90000"/>
              </a:lnSpc>
              <a:spcBef>
                <a:spcPts val="0"/>
              </a:spcBef>
              <a:spcAft>
                <a:spcPts val="0"/>
              </a:spcAft>
              <a:buClr>
                <a:schemeClr val="lt1"/>
              </a:buClr>
              <a:buSzPts val="4200"/>
              <a:buFont typeface="Economica"/>
              <a:buNone/>
              <a:defRPr sz="4200" b="0" i="0" u="none" strike="noStrike" cap="none">
                <a:solidFill>
                  <a:schemeClr val="lt1"/>
                </a:solidFill>
                <a:latin typeface="Economica"/>
                <a:ea typeface="Economica"/>
                <a:cs typeface="Economica"/>
                <a:sym typeface="Economica"/>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endParaRPr/>
          </a:p>
        </p:txBody>
      </p:sp>
      <p:sp>
        <p:nvSpPr>
          <p:cNvPr id="26" name="Google Shape;26;p2"/>
          <p:cNvSpPr txBox="1">
            <a:spLocks noGrp="1"/>
          </p:cNvSpPr>
          <p:nvPr>
            <p:ph type="subTitle" idx="1"/>
          </p:nvPr>
        </p:nvSpPr>
        <p:spPr>
          <a:xfrm>
            <a:off x="0" y="4153578"/>
            <a:ext cx="6840000" cy="936000"/>
          </a:xfrm>
          <a:prstGeom prst="rect">
            <a:avLst/>
          </a:prstGeom>
          <a:solidFill>
            <a:schemeClr val="dk1">
              <a:alpha val="89803"/>
            </a:schemeClr>
          </a:solidFill>
          <a:ln>
            <a:noFill/>
          </a:ln>
        </p:spPr>
        <p:txBody>
          <a:bodyPr spcFirstLastPara="1" wrap="square" lIns="432000" tIns="144000" rIns="0" bIns="0" anchor="t" anchorCtr="0"/>
          <a:lstStyle>
            <a:lvl1pPr marR="0" lvl="0" algn="l" rtl="0">
              <a:lnSpc>
                <a:spcPct val="90000"/>
              </a:lnSpc>
              <a:spcBef>
                <a:spcPts val="1000"/>
              </a:spcBef>
              <a:spcAft>
                <a:spcPts val="0"/>
              </a:spcAft>
              <a:buClr>
                <a:schemeClr val="lt1"/>
              </a:buClr>
              <a:buSzPts val="2100"/>
              <a:buFont typeface="Arial"/>
              <a:buNone/>
              <a:defRPr sz="2100" b="0" i="0" u="none" strike="noStrike" cap="none">
                <a:solidFill>
                  <a:schemeClr val="lt1"/>
                </a:solidFill>
                <a:latin typeface="Calibri"/>
                <a:ea typeface="Calibri"/>
                <a:cs typeface="Calibri"/>
                <a:sym typeface="Calibri"/>
              </a:defRPr>
            </a:lvl1pPr>
            <a:lvl2pPr marR="0" lvl="1" algn="ctr" rtl="0">
              <a:lnSpc>
                <a:spcPct val="90000"/>
              </a:lnSpc>
              <a:spcBef>
                <a:spcPts val="500"/>
              </a:spcBef>
              <a:spcAft>
                <a:spcPts val="0"/>
              </a:spcAft>
              <a:buClr>
                <a:srgbClr val="3F3F3F"/>
              </a:buClr>
              <a:buSzPts val="2000"/>
              <a:buFont typeface="Arial"/>
              <a:buNone/>
              <a:defRPr sz="2000" b="0" i="0" u="none" strike="noStrike" cap="none">
                <a:solidFill>
                  <a:srgbClr val="3F3F3F"/>
                </a:solidFill>
                <a:latin typeface="Calibri"/>
                <a:ea typeface="Calibri"/>
                <a:cs typeface="Calibri"/>
                <a:sym typeface="Calibri"/>
              </a:defRPr>
            </a:lvl2pPr>
            <a:lvl3pPr marR="0" lvl="2" algn="ctr" rtl="0">
              <a:lnSpc>
                <a:spcPct val="90000"/>
              </a:lnSpc>
              <a:spcBef>
                <a:spcPts val="500"/>
              </a:spcBef>
              <a:spcAft>
                <a:spcPts val="0"/>
              </a:spcAft>
              <a:buClr>
                <a:srgbClr val="3F3F3F"/>
              </a:buClr>
              <a:buSzPts val="1800"/>
              <a:buFont typeface="Arial"/>
              <a:buNone/>
              <a:defRPr sz="1800" b="0" i="0" u="none" strike="noStrike" cap="none">
                <a:solidFill>
                  <a:srgbClr val="3F3F3F"/>
                </a:solidFill>
                <a:latin typeface="Calibri"/>
                <a:ea typeface="Calibri"/>
                <a:cs typeface="Calibri"/>
                <a:sym typeface="Calibri"/>
              </a:defRPr>
            </a:lvl3pPr>
            <a:lvl4pPr marR="0" lvl="3" algn="ctr" rtl="0">
              <a:lnSpc>
                <a:spcPct val="90000"/>
              </a:lnSpc>
              <a:spcBef>
                <a:spcPts val="500"/>
              </a:spcBef>
              <a:spcAft>
                <a:spcPts val="0"/>
              </a:spcAft>
              <a:buClr>
                <a:srgbClr val="3F3F3F"/>
              </a:buClr>
              <a:buSzPts val="1600"/>
              <a:buFont typeface="Arial"/>
              <a:buNone/>
              <a:defRPr sz="1600" b="0" i="0" u="none" strike="noStrike" cap="none">
                <a:solidFill>
                  <a:srgbClr val="3F3F3F"/>
                </a:solidFill>
                <a:latin typeface="Calibri"/>
                <a:ea typeface="Calibri"/>
                <a:cs typeface="Calibri"/>
                <a:sym typeface="Calibri"/>
              </a:defRPr>
            </a:lvl4pPr>
            <a:lvl5pPr marR="0" lvl="4" algn="ctr" rtl="0">
              <a:lnSpc>
                <a:spcPct val="90000"/>
              </a:lnSpc>
              <a:spcBef>
                <a:spcPts val="500"/>
              </a:spcBef>
              <a:spcAft>
                <a:spcPts val="0"/>
              </a:spcAft>
              <a:buClr>
                <a:srgbClr val="3F3F3F"/>
              </a:buClr>
              <a:buSzPts val="1600"/>
              <a:buFont typeface="Arial"/>
              <a:buNone/>
              <a:defRPr sz="1600" b="0" i="0" u="none" strike="noStrike" cap="none">
                <a:solidFill>
                  <a:srgbClr val="3F3F3F"/>
                </a:solidFill>
                <a:latin typeface="Calibri"/>
                <a:ea typeface="Calibri"/>
                <a:cs typeface="Calibri"/>
                <a:sym typeface="Calibri"/>
              </a:defRPr>
            </a:lvl5pPr>
            <a:lvl6pPr marR="0" lvl="5" algn="ctr" rtl="0">
              <a:lnSpc>
                <a:spcPct val="90000"/>
              </a:lnSpc>
              <a:spcBef>
                <a:spcPts val="500"/>
              </a:spcBef>
              <a:spcAft>
                <a:spcPts val="0"/>
              </a:spcAft>
              <a:buClr>
                <a:schemeClr val="dk1"/>
              </a:buClr>
              <a:buSzPts val="1600"/>
              <a:buFont typeface="Arial"/>
              <a:buNone/>
              <a:defRPr sz="1600" b="0" i="0" u="none" strike="noStrike" cap="none">
                <a:solidFill>
                  <a:schemeClr val="dk1"/>
                </a:solidFill>
                <a:latin typeface="Calibri"/>
                <a:ea typeface="Calibri"/>
                <a:cs typeface="Calibri"/>
                <a:sym typeface="Calibri"/>
              </a:defRPr>
            </a:lvl6pPr>
            <a:lvl7pPr marR="0" lvl="6" algn="ctr" rtl="0">
              <a:lnSpc>
                <a:spcPct val="90000"/>
              </a:lnSpc>
              <a:spcBef>
                <a:spcPts val="500"/>
              </a:spcBef>
              <a:spcAft>
                <a:spcPts val="0"/>
              </a:spcAft>
              <a:buClr>
                <a:schemeClr val="dk1"/>
              </a:buClr>
              <a:buSzPts val="1600"/>
              <a:buFont typeface="Arial"/>
              <a:buNone/>
              <a:defRPr sz="1600" b="0" i="0" u="none" strike="noStrike" cap="none">
                <a:solidFill>
                  <a:schemeClr val="dk1"/>
                </a:solidFill>
                <a:latin typeface="Calibri"/>
                <a:ea typeface="Calibri"/>
                <a:cs typeface="Calibri"/>
                <a:sym typeface="Calibri"/>
              </a:defRPr>
            </a:lvl7pPr>
            <a:lvl8pPr marR="0" lvl="7" algn="ctr" rtl="0">
              <a:lnSpc>
                <a:spcPct val="90000"/>
              </a:lnSpc>
              <a:spcBef>
                <a:spcPts val="500"/>
              </a:spcBef>
              <a:spcAft>
                <a:spcPts val="0"/>
              </a:spcAft>
              <a:buClr>
                <a:schemeClr val="dk1"/>
              </a:buClr>
              <a:buSzPts val="1600"/>
              <a:buFont typeface="Arial"/>
              <a:buNone/>
              <a:defRPr sz="1600" b="0" i="0" u="none" strike="noStrike" cap="none">
                <a:solidFill>
                  <a:schemeClr val="dk1"/>
                </a:solidFill>
                <a:latin typeface="Calibri"/>
                <a:ea typeface="Calibri"/>
                <a:cs typeface="Calibri"/>
                <a:sym typeface="Calibri"/>
              </a:defRPr>
            </a:lvl8pPr>
            <a:lvl9pPr marR="0" lvl="8" algn="ctr" rtl="0">
              <a:lnSpc>
                <a:spcPct val="90000"/>
              </a:lnSpc>
              <a:spcBef>
                <a:spcPts val="500"/>
              </a:spcBef>
              <a:spcAft>
                <a:spcPts val="0"/>
              </a:spcAft>
              <a:buClr>
                <a:schemeClr val="dk1"/>
              </a:buClr>
              <a:buSzPts val="1600"/>
              <a:buFont typeface="Arial"/>
              <a:buNone/>
              <a:defRPr sz="1600" b="0" i="0" u="none" strike="noStrike" cap="none">
                <a:solidFill>
                  <a:schemeClr val="dk1"/>
                </a:solidFill>
                <a:latin typeface="Calibri"/>
                <a:ea typeface="Calibri"/>
                <a:cs typeface="Calibri"/>
                <a:sym typeface="Calibri"/>
              </a:defRPr>
            </a:lvl9pPr>
          </a:lstStyle>
          <a:p>
            <a:endParaRPr/>
          </a:p>
        </p:txBody>
      </p:sp>
    </p:spTree>
    <p:extLst>
      <p:ext uri="{BB962C8B-B14F-4D97-AF65-F5344CB8AC3E}">
        <p14:creationId xmlns:p14="http://schemas.microsoft.com/office/powerpoint/2010/main" val="2416726861"/>
      </p:ext>
    </p:extLst>
  </p:cSld>
  <p:clrMapOvr>
    <a:masterClrMapping/>
  </p:clrMapOvr>
</p:sldLayout>
</file>

<file path=ppt/slideLayouts/slideLayout314.xml><?xml version="1.0" encoding="utf-8"?>
<p:sldLayout xmlns:a="http://schemas.openxmlformats.org/drawingml/2006/main" xmlns:r="http://schemas.openxmlformats.org/officeDocument/2006/relationships" xmlns:p="http://schemas.openxmlformats.org/presentationml/2006/main" matchingName="Large Image and Text">
  <p:cSld name="Large Image and Text">
    <p:bg>
      <p:bgPr>
        <a:solidFill>
          <a:schemeClr val="lt1"/>
        </a:solidFill>
        <a:effectLst/>
      </p:bgPr>
    </p:bg>
    <p:spTree>
      <p:nvGrpSpPr>
        <p:cNvPr id="1" name="Shape 27"/>
        <p:cNvGrpSpPr/>
        <p:nvPr/>
      </p:nvGrpSpPr>
      <p:grpSpPr>
        <a:xfrm>
          <a:off x="0" y="0"/>
          <a:ext cx="0" cy="0"/>
          <a:chOff x="0" y="0"/>
          <a:chExt cx="0" cy="0"/>
        </a:xfrm>
      </p:grpSpPr>
      <p:sp>
        <p:nvSpPr>
          <p:cNvPr id="28" name="Google Shape;28;p3"/>
          <p:cNvSpPr txBox="1">
            <a:spLocks noGrp="1"/>
          </p:cNvSpPr>
          <p:nvPr>
            <p:ph type="ctrTitle"/>
          </p:nvPr>
        </p:nvSpPr>
        <p:spPr>
          <a:xfrm>
            <a:off x="84000" y="3517901"/>
            <a:ext cx="6012000" cy="1409700"/>
          </a:xfrm>
          <a:prstGeom prst="rect">
            <a:avLst/>
          </a:prstGeom>
          <a:solidFill>
            <a:schemeClr val="dk1"/>
          </a:solidFill>
          <a:ln>
            <a:noFill/>
          </a:ln>
        </p:spPr>
        <p:txBody>
          <a:bodyPr spcFirstLastPara="1" wrap="square" lIns="288000" tIns="0" rIns="432000" bIns="144000" anchor="b" anchorCtr="0"/>
          <a:lstStyle>
            <a:lvl1pPr marR="0" lvl="0" algn="r" rtl="0">
              <a:lnSpc>
                <a:spcPct val="90000"/>
              </a:lnSpc>
              <a:spcBef>
                <a:spcPts val="0"/>
              </a:spcBef>
              <a:spcAft>
                <a:spcPts val="0"/>
              </a:spcAft>
              <a:buClr>
                <a:schemeClr val="lt1"/>
              </a:buClr>
              <a:buSzPts val="4200"/>
              <a:buFont typeface="Economica"/>
              <a:buNone/>
              <a:defRPr sz="4200" b="0" i="0" u="none" strike="noStrike" cap="none">
                <a:solidFill>
                  <a:schemeClr val="lt1"/>
                </a:solidFill>
                <a:latin typeface="Economica"/>
                <a:ea typeface="Economica"/>
                <a:cs typeface="Economica"/>
                <a:sym typeface="Economica"/>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endParaRPr/>
          </a:p>
        </p:txBody>
      </p:sp>
      <p:sp>
        <p:nvSpPr>
          <p:cNvPr id="29" name="Google Shape;29;p3"/>
          <p:cNvSpPr txBox="1">
            <a:spLocks noGrp="1"/>
          </p:cNvSpPr>
          <p:nvPr>
            <p:ph type="subTitle" idx="1"/>
          </p:nvPr>
        </p:nvSpPr>
        <p:spPr>
          <a:xfrm>
            <a:off x="84000" y="4927600"/>
            <a:ext cx="6012000" cy="1845743"/>
          </a:xfrm>
          <a:prstGeom prst="rect">
            <a:avLst/>
          </a:prstGeom>
          <a:solidFill>
            <a:srgbClr val="262626"/>
          </a:solidFill>
          <a:ln>
            <a:noFill/>
          </a:ln>
        </p:spPr>
        <p:txBody>
          <a:bodyPr spcFirstLastPara="1" wrap="square" lIns="288000" tIns="144000" rIns="432000" bIns="0" anchor="t" anchorCtr="0"/>
          <a:lstStyle>
            <a:lvl1pPr marR="0" lvl="0" algn="r" rtl="0">
              <a:lnSpc>
                <a:spcPct val="90000"/>
              </a:lnSpc>
              <a:spcBef>
                <a:spcPts val="1000"/>
              </a:spcBef>
              <a:spcAft>
                <a:spcPts val="0"/>
              </a:spcAft>
              <a:buClr>
                <a:schemeClr val="lt1"/>
              </a:buClr>
              <a:buSzPts val="2100"/>
              <a:buFont typeface="Arial"/>
              <a:buNone/>
              <a:defRPr sz="2100" b="0" i="0" u="none" strike="noStrike" cap="none">
                <a:solidFill>
                  <a:schemeClr val="lt1"/>
                </a:solidFill>
                <a:latin typeface="Calibri"/>
                <a:ea typeface="Calibri"/>
                <a:cs typeface="Calibri"/>
                <a:sym typeface="Calibri"/>
              </a:defRPr>
            </a:lvl1pPr>
            <a:lvl2pPr marR="0" lvl="1" algn="ctr" rtl="0">
              <a:lnSpc>
                <a:spcPct val="90000"/>
              </a:lnSpc>
              <a:spcBef>
                <a:spcPts val="500"/>
              </a:spcBef>
              <a:spcAft>
                <a:spcPts val="0"/>
              </a:spcAft>
              <a:buClr>
                <a:srgbClr val="3F3F3F"/>
              </a:buClr>
              <a:buSzPts val="2000"/>
              <a:buFont typeface="Arial"/>
              <a:buNone/>
              <a:defRPr sz="2000" b="0" i="0" u="none" strike="noStrike" cap="none">
                <a:solidFill>
                  <a:srgbClr val="3F3F3F"/>
                </a:solidFill>
                <a:latin typeface="Calibri"/>
                <a:ea typeface="Calibri"/>
                <a:cs typeface="Calibri"/>
                <a:sym typeface="Calibri"/>
              </a:defRPr>
            </a:lvl2pPr>
            <a:lvl3pPr marR="0" lvl="2" algn="ctr" rtl="0">
              <a:lnSpc>
                <a:spcPct val="90000"/>
              </a:lnSpc>
              <a:spcBef>
                <a:spcPts val="500"/>
              </a:spcBef>
              <a:spcAft>
                <a:spcPts val="0"/>
              </a:spcAft>
              <a:buClr>
                <a:srgbClr val="3F3F3F"/>
              </a:buClr>
              <a:buSzPts val="1800"/>
              <a:buFont typeface="Arial"/>
              <a:buNone/>
              <a:defRPr sz="1800" b="0" i="0" u="none" strike="noStrike" cap="none">
                <a:solidFill>
                  <a:srgbClr val="3F3F3F"/>
                </a:solidFill>
                <a:latin typeface="Calibri"/>
                <a:ea typeface="Calibri"/>
                <a:cs typeface="Calibri"/>
                <a:sym typeface="Calibri"/>
              </a:defRPr>
            </a:lvl3pPr>
            <a:lvl4pPr marR="0" lvl="3" algn="ctr" rtl="0">
              <a:lnSpc>
                <a:spcPct val="90000"/>
              </a:lnSpc>
              <a:spcBef>
                <a:spcPts val="500"/>
              </a:spcBef>
              <a:spcAft>
                <a:spcPts val="0"/>
              </a:spcAft>
              <a:buClr>
                <a:srgbClr val="3F3F3F"/>
              </a:buClr>
              <a:buSzPts val="1600"/>
              <a:buFont typeface="Arial"/>
              <a:buNone/>
              <a:defRPr sz="1600" b="0" i="0" u="none" strike="noStrike" cap="none">
                <a:solidFill>
                  <a:srgbClr val="3F3F3F"/>
                </a:solidFill>
                <a:latin typeface="Calibri"/>
                <a:ea typeface="Calibri"/>
                <a:cs typeface="Calibri"/>
                <a:sym typeface="Calibri"/>
              </a:defRPr>
            </a:lvl4pPr>
            <a:lvl5pPr marR="0" lvl="4" algn="ctr" rtl="0">
              <a:lnSpc>
                <a:spcPct val="90000"/>
              </a:lnSpc>
              <a:spcBef>
                <a:spcPts val="500"/>
              </a:spcBef>
              <a:spcAft>
                <a:spcPts val="0"/>
              </a:spcAft>
              <a:buClr>
                <a:srgbClr val="3F3F3F"/>
              </a:buClr>
              <a:buSzPts val="1600"/>
              <a:buFont typeface="Arial"/>
              <a:buNone/>
              <a:defRPr sz="1600" b="0" i="0" u="none" strike="noStrike" cap="none">
                <a:solidFill>
                  <a:srgbClr val="3F3F3F"/>
                </a:solidFill>
                <a:latin typeface="Calibri"/>
                <a:ea typeface="Calibri"/>
                <a:cs typeface="Calibri"/>
                <a:sym typeface="Calibri"/>
              </a:defRPr>
            </a:lvl5pPr>
            <a:lvl6pPr marR="0" lvl="5" algn="ctr" rtl="0">
              <a:lnSpc>
                <a:spcPct val="90000"/>
              </a:lnSpc>
              <a:spcBef>
                <a:spcPts val="500"/>
              </a:spcBef>
              <a:spcAft>
                <a:spcPts val="0"/>
              </a:spcAft>
              <a:buClr>
                <a:schemeClr val="dk1"/>
              </a:buClr>
              <a:buSzPts val="1600"/>
              <a:buFont typeface="Arial"/>
              <a:buNone/>
              <a:defRPr sz="1600" b="0" i="0" u="none" strike="noStrike" cap="none">
                <a:solidFill>
                  <a:schemeClr val="dk1"/>
                </a:solidFill>
                <a:latin typeface="Calibri"/>
                <a:ea typeface="Calibri"/>
                <a:cs typeface="Calibri"/>
                <a:sym typeface="Calibri"/>
              </a:defRPr>
            </a:lvl6pPr>
            <a:lvl7pPr marR="0" lvl="6" algn="ctr" rtl="0">
              <a:lnSpc>
                <a:spcPct val="90000"/>
              </a:lnSpc>
              <a:spcBef>
                <a:spcPts val="500"/>
              </a:spcBef>
              <a:spcAft>
                <a:spcPts val="0"/>
              </a:spcAft>
              <a:buClr>
                <a:schemeClr val="dk1"/>
              </a:buClr>
              <a:buSzPts val="1600"/>
              <a:buFont typeface="Arial"/>
              <a:buNone/>
              <a:defRPr sz="1600" b="0" i="0" u="none" strike="noStrike" cap="none">
                <a:solidFill>
                  <a:schemeClr val="dk1"/>
                </a:solidFill>
                <a:latin typeface="Calibri"/>
                <a:ea typeface="Calibri"/>
                <a:cs typeface="Calibri"/>
                <a:sym typeface="Calibri"/>
              </a:defRPr>
            </a:lvl7pPr>
            <a:lvl8pPr marR="0" lvl="7" algn="ctr" rtl="0">
              <a:lnSpc>
                <a:spcPct val="90000"/>
              </a:lnSpc>
              <a:spcBef>
                <a:spcPts val="500"/>
              </a:spcBef>
              <a:spcAft>
                <a:spcPts val="0"/>
              </a:spcAft>
              <a:buClr>
                <a:schemeClr val="dk1"/>
              </a:buClr>
              <a:buSzPts val="1600"/>
              <a:buFont typeface="Arial"/>
              <a:buNone/>
              <a:defRPr sz="1600" b="0" i="0" u="none" strike="noStrike" cap="none">
                <a:solidFill>
                  <a:schemeClr val="dk1"/>
                </a:solidFill>
                <a:latin typeface="Calibri"/>
                <a:ea typeface="Calibri"/>
                <a:cs typeface="Calibri"/>
                <a:sym typeface="Calibri"/>
              </a:defRPr>
            </a:lvl8pPr>
            <a:lvl9pPr marR="0" lvl="8" algn="ctr" rtl="0">
              <a:lnSpc>
                <a:spcPct val="90000"/>
              </a:lnSpc>
              <a:spcBef>
                <a:spcPts val="500"/>
              </a:spcBef>
              <a:spcAft>
                <a:spcPts val="0"/>
              </a:spcAft>
              <a:buClr>
                <a:schemeClr val="dk1"/>
              </a:buClr>
              <a:buSzPts val="1600"/>
              <a:buFont typeface="Arial"/>
              <a:buNone/>
              <a:defRPr sz="1600" b="0" i="0" u="none" strike="noStrike" cap="none">
                <a:solidFill>
                  <a:schemeClr val="dk1"/>
                </a:solidFill>
                <a:latin typeface="Calibri"/>
                <a:ea typeface="Calibri"/>
                <a:cs typeface="Calibri"/>
                <a:sym typeface="Calibri"/>
              </a:defRPr>
            </a:lvl9pPr>
          </a:lstStyle>
          <a:p>
            <a:endParaRPr/>
          </a:p>
        </p:txBody>
      </p:sp>
      <p:sp>
        <p:nvSpPr>
          <p:cNvPr id="30" name="Google Shape;30;p3"/>
          <p:cNvSpPr>
            <a:spLocks noGrp="1"/>
          </p:cNvSpPr>
          <p:nvPr>
            <p:ph type="sldNum" idx="12"/>
          </p:nvPr>
        </p:nvSpPr>
        <p:spPr>
          <a:xfrm>
            <a:off x="11496369" y="6155190"/>
            <a:ext cx="432000" cy="432000"/>
          </a:xfrm>
          <a:prstGeom prst="ellipse">
            <a:avLst/>
          </a:prstGeom>
          <a:noFill/>
          <a:ln w="9525" cap="flat" cmpd="sng">
            <a:solidFill>
              <a:schemeClr val="accent1"/>
            </a:solidFill>
            <a:prstDash val="solid"/>
            <a:round/>
            <a:headEnd type="none" w="sm" len="sm"/>
            <a:tailEnd type="none" w="sm" len="sm"/>
          </a:ln>
        </p:spPr>
        <p:txBody>
          <a:bodyPr spcFirstLastPara="1" wrap="square" lIns="0" tIns="0" rIns="0" bIns="0" anchor="ctr" anchorCtr="0">
            <a:noAutofit/>
          </a:bodyPr>
          <a:lstStyle>
            <a:lvl1pPr marL="0" marR="0" lvl="0" indent="0" algn="ctr" rtl="0">
              <a:spcBef>
                <a:spcPts val="0"/>
              </a:spcBef>
              <a:buNone/>
              <a:defRPr sz="1200" b="1" i="1" u="none" strike="noStrike" cap="none">
                <a:solidFill>
                  <a:schemeClr val="dk1"/>
                </a:solidFill>
                <a:latin typeface="Rockwell"/>
                <a:ea typeface="Rockwell"/>
                <a:cs typeface="Rockwell"/>
                <a:sym typeface="Rockwell"/>
              </a:defRPr>
            </a:lvl1pPr>
            <a:lvl2pPr marL="0" marR="0" lvl="1" indent="0" algn="ctr" rtl="0">
              <a:spcBef>
                <a:spcPts val="0"/>
              </a:spcBef>
              <a:buNone/>
              <a:defRPr sz="1200" b="1" i="1" u="none" strike="noStrike" cap="none">
                <a:solidFill>
                  <a:schemeClr val="dk1"/>
                </a:solidFill>
                <a:latin typeface="Rockwell"/>
                <a:ea typeface="Rockwell"/>
                <a:cs typeface="Rockwell"/>
                <a:sym typeface="Rockwell"/>
              </a:defRPr>
            </a:lvl2pPr>
            <a:lvl3pPr marL="0" marR="0" lvl="2" indent="0" algn="ctr" rtl="0">
              <a:spcBef>
                <a:spcPts val="0"/>
              </a:spcBef>
              <a:buNone/>
              <a:defRPr sz="1200" b="1" i="1" u="none" strike="noStrike" cap="none">
                <a:solidFill>
                  <a:schemeClr val="dk1"/>
                </a:solidFill>
                <a:latin typeface="Rockwell"/>
                <a:ea typeface="Rockwell"/>
                <a:cs typeface="Rockwell"/>
                <a:sym typeface="Rockwell"/>
              </a:defRPr>
            </a:lvl3pPr>
            <a:lvl4pPr marL="0" marR="0" lvl="3" indent="0" algn="ctr" rtl="0">
              <a:spcBef>
                <a:spcPts val="0"/>
              </a:spcBef>
              <a:buNone/>
              <a:defRPr sz="1200" b="1" i="1" u="none" strike="noStrike" cap="none">
                <a:solidFill>
                  <a:schemeClr val="dk1"/>
                </a:solidFill>
                <a:latin typeface="Rockwell"/>
                <a:ea typeface="Rockwell"/>
                <a:cs typeface="Rockwell"/>
                <a:sym typeface="Rockwell"/>
              </a:defRPr>
            </a:lvl4pPr>
            <a:lvl5pPr marL="0" marR="0" lvl="4" indent="0" algn="ctr" rtl="0">
              <a:spcBef>
                <a:spcPts val="0"/>
              </a:spcBef>
              <a:buNone/>
              <a:defRPr sz="1200" b="1" i="1" u="none" strike="noStrike" cap="none">
                <a:solidFill>
                  <a:schemeClr val="dk1"/>
                </a:solidFill>
                <a:latin typeface="Rockwell"/>
                <a:ea typeface="Rockwell"/>
                <a:cs typeface="Rockwell"/>
                <a:sym typeface="Rockwell"/>
              </a:defRPr>
            </a:lvl5pPr>
            <a:lvl6pPr marL="0" marR="0" lvl="5" indent="0" algn="ctr" rtl="0">
              <a:spcBef>
                <a:spcPts val="0"/>
              </a:spcBef>
              <a:buNone/>
              <a:defRPr sz="1200" b="1" i="1" u="none" strike="noStrike" cap="none">
                <a:solidFill>
                  <a:schemeClr val="dk1"/>
                </a:solidFill>
                <a:latin typeface="Rockwell"/>
                <a:ea typeface="Rockwell"/>
                <a:cs typeface="Rockwell"/>
                <a:sym typeface="Rockwell"/>
              </a:defRPr>
            </a:lvl6pPr>
            <a:lvl7pPr marL="0" marR="0" lvl="6" indent="0" algn="ctr" rtl="0">
              <a:spcBef>
                <a:spcPts val="0"/>
              </a:spcBef>
              <a:buNone/>
              <a:defRPr sz="1200" b="1" i="1" u="none" strike="noStrike" cap="none">
                <a:solidFill>
                  <a:schemeClr val="dk1"/>
                </a:solidFill>
                <a:latin typeface="Rockwell"/>
                <a:ea typeface="Rockwell"/>
                <a:cs typeface="Rockwell"/>
                <a:sym typeface="Rockwell"/>
              </a:defRPr>
            </a:lvl7pPr>
            <a:lvl8pPr marL="0" marR="0" lvl="7" indent="0" algn="ctr" rtl="0">
              <a:spcBef>
                <a:spcPts val="0"/>
              </a:spcBef>
              <a:buNone/>
              <a:defRPr sz="1200" b="1" i="1" u="none" strike="noStrike" cap="none">
                <a:solidFill>
                  <a:schemeClr val="dk1"/>
                </a:solidFill>
                <a:latin typeface="Rockwell"/>
                <a:ea typeface="Rockwell"/>
                <a:cs typeface="Rockwell"/>
                <a:sym typeface="Rockwell"/>
              </a:defRPr>
            </a:lvl8pPr>
            <a:lvl9pPr marL="0" marR="0" lvl="8" indent="0" algn="ctr" rtl="0">
              <a:spcBef>
                <a:spcPts val="0"/>
              </a:spcBef>
              <a:buNone/>
              <a:defRPr sz="1200" b="1" i="1" u="none" strike="noStrike" cap="none">
                <a:solidFill>
                  <a:schemeClr val="dk1"/>
                </a:solidFill>
                <a:latin typeface="Rockwell"/>
                <a:ea typeface="Rockwell"/>
                <a:cs typeface="Rockwell"/>
                <a:sym typeface="Rockwell"/>
              </a:defRPr>
            </a:lvl9p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n-US" sz="1200" b="1" i="1" u="none" strike="noStrike" kern="0" cap="none" spc="0" normalizeH="0" baseline="0" noProof="0">
                <a:ln>
                  <a:noFill/>
                </a:ln>
                <a:solidFill>
                  <a:srgbClr val="000000"/>
                </a:solidFill>
                <a:effectLst/>
                <a:uLnTx/>
                <a:uFillTx/>
                <a:latin typeface="Rockwell"/>
                <a:sym typeface="Rockwell"/>
              </a:rPr>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t>‹#›</a:t>
            </a:fld>
            <a:endParaRPr kumimoji="0" sz="1200" b="1" i="1" u="none" strike="noStrike" kern="0" cap="none" spc="0" normalizeH="0" baseline="0" noProof="0">
              <a:ln>
                <a:noFill/>
              </a:ln>
              <a:solidFill>
                <a:srgbClr val="000000"/>
              </a:solidFill>
              <a:effectLst/>
              <a:uLnTx/>
              <a:uFillTx/>
              <a:latin typeface="Rockwell"/>
              <a:sym typeface="Rockwell"/>
            </a:endParaRPr>
          </a:p>
        </p:txBody>
      </p:sp>
      <p:sp>
        <p:nvSpPr>
          <p:cNvPr id="31" name="Google Shape;31;p3"/>
          <p:cNvSpPr txBox="1"/>
          <p:nvPr/>
        </p:nvSpPr>
        <p:spPr>
          <a:xfrm>
            <a:off x="5861957" y="6613071"/>
            <a:ext cx="0" cy="0"/>
          </a:xfrm>
          <a:prstGeom prst="rect">
            <a:avLst/>
          </a:prstGeom>
          <a:noFill/>
          <a:ln>
            <a:noFill/>
          </a:ln>
        </p:spPr>
        <p:txBody>
          <a:bodyPr spcFirstLastPara="1" wrap="square" lIns="0" tIns="0" rIns="0" bIns="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3F3F3F"/>
              </a:solidFill>
              <a:effectLst/>
              <a:uLnTx/>
              <a:uFillTx/>
              <a:latin typeface="Calibri"/>
              <a:ea typeface="Calibri"/>
              <a:cs typeface="Calibri"/>
              <a:sym typeface="Calibri"/>
            </a:endParaRPr>
          </a:p>
        </p:txBody>
      </p:sp>
      <p:sp>
        <p:nvSpPr>
          <p:cNvPr id="32" name="Google Shape;32;p3"/>
          <p:cNvSpPr>
            <a:spLocks noGrp="1"/>
          </p:cNvSpPr>
          <p:nvPr>
            <p:ph type="pic" idx="2"/>
          </p:nvPr>
        </p:nvSpPr>
        <p:spPr>
          <a:xfrm>
            <a:off x="84000" y="86714"/>
            <a:ext cx="6009285" cy="3431187"/>
          </a:xfrm>
          <a:prstGeom prst="rect">
            <a:avLst/>
          </a:prstGeom>
          <a:solidFill>
            <a:srgbClr val="333333"/>
          </a:solidFill>
          <a:ln>
            <a:noFill/>
          </a:ln>
        </p:spPr>
        <p:txBody>
          <a:bodyPr spcFirstLastPara="1" wrap="square" lIns="0" tIns="0" rIns="0" bIns="0" anchor="ctr" anchorCtr="0"/>
          <a:lstStyle>
            <a:lvl1pPr marR="0" lvl="0" algn="ctr" rtl="0">
              <a:lnSpc>
                <a:spcPct val="90000"/>
              </a:lnSpc>
              <a:spcBef>
                <a:spcPts val="1000"/>
              </a:spcBef>
              <a:spcAft>
                <a:spcPts val="0"/>
              </a:spcAft>
              <a:buClr>
                <a:srgbClr val="D8D8D8"/>
              </a:buClr>
              <a:buSzPts val="1100"/>
              <a:buFont typeface="Arial"/>
              <a:buNone/>
              <a:defRPr sz="1100" b="0" i="1" u="none" strike="noStrike" cap="none">
                <a:solidFill>
                  <a:srgbClr val="D8D8D8"/>
                </a:solidFill>
                <a:latin typeface="Times New Roman"/>
                <a:ea typeface="Times New Roman"/>
                <a:cs typeface="Times New Roman"/>
                <a:sym typeface="Times New Roman"/>
              </a:defRPr>
            </a:lvl1pPr>
            <a:lvl2pPr marR="0" lvl="1"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R="0" lvl="2"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R="0" lvl="3"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R="0" lvl="4"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R="0" lvl="5"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R="0" lvl="6"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R="0" lvl="7"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R="0" lvl="8"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3" name="Google Shape;33;p3"/>
          <p:cNvSpPr txBox="1">
            <a:spLocks noGrp="1"/>
          </p:cNvSpPr>
          <p:nvPr>
            <p:ph type="body" idx="3"/>
          </p:nvPr>
        </p:nvSpPr>
        <p:spPr>
          <a:xfrm>
            <a:off x="6464300" y="1152000"/>
            <a:ext cx="5307700" cy="4680000"/>
          </a:xfrm>
          <a:prstGeom prst="rect">
            <a:avLst/>
          </a:prstGeom>
          <a:noFill/>
          <a:ln>
            <a:noFill/>
          </a:ln>
        </p:spPr>
        <p:txBody>
          <a:bodyPr spcFirstLastPara="1" wrap="square" lIns="0" tIns="0" rIns="0" bIns="0" anchor="b" anchorCtr="0"/>
          <a:lstStyle>
            <a:lvl1pPr marL="457200" marR="0" lvl="0" indent="-342900" algn="l" rtl="0">
              <a:lnSpc>
                <a:spcPct val="90000"/>
              </a:lnSpc>
              <a:spcBef>
                <a:spcPts val="1000"/>
              </a:spcBef>
              <a:spcAft>
                <a:spcPts val="0"/>
              </a:spcAft>
              <a:buClr>
                <a:srgbClr val="3F3F3F"/>
              </a:buClr>
              <a:buSzPts val="1800"/>
              <a:buFont typeface="Arial"/>
              <a:buChar char="•"/>
              <a:defRPr sz="18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Tree>
    <p:extLst>
      <p:ext uri="{BB962C8B-B14F-4D97-AF65-F5344CB8AC3E}">
        <p14:creationId xmlns:p14="http://schemas.microsoft.com/office/powerpoint/2010/main" val="2830633862"/>
      </p:ext>
    </p:extLst>
  </p:cSld>
  <p:clrMapOvr>
    <a:masterClrMapping/>
  </p:clrMapOvr>
</p:sldLayout>
</file>

<file path=ppt/slideLayouts/slideLayout315.xml><?xml version="1.0" encoding="utf-8"?>
<p:sldLayout xmlns:a="http://schemas.openxmlformats.org/drawingml/2006/main" xmlns:r="http://schemas.openxmlformats.org/officeDocument/2006/relationships" xmlns:p="http://schemas.openxmlformats.org/presentationml/2006/main" matchingName="2_3 x Image Bullets Right">
  <p:cSld name="2_3 x Image Bullets Right">
    <p:spTree>
      <p:nvGrpSpPr>
        <p:cNvPr id="1" name="Shape 34"/>
        <p:cNvGrpSpPr/>
        <p:nvPr/>
      </p:nvGrpSpPr>
      <p:grpSpPr>
        <a:xfrm>
          <a:off x="0" y="0"/>
          <a:ext cx="0" cy="0"/>
          <a:chOff x="0" y="0"/>
          <a:chExt cx="0" cy="0"/>
        </a:xfrm>
      </p:grpSpPr>
      <p:sp>
        <p:nvSpPr>
          <p:cNvPr id="35" name="Google Shape;35;p4"/>
          <p:cNvSpPr/>
          <p:nvPr/>
        </p:nvSpPr>
        <p:spPr>
          <a:xfrm>
            <a:off x="105351" y="86714"/>
            <a:ext cx="6208363" cy="6684572"/>
          </a:xfrm>
          <a:prstGeom prst="rect">
            <a:avLst/>
          </a:prstGeom>
          <a:gradFill>
            <a:gsLst>
              <a:gs pos="0">
                <a:srgbClr val="000000">
                  <a:alpha val="0"/>
                </a:srgbClr>
              </a:gs>
              <a:gs pos="100000">
                <a:srgbClr val="000000">
                  <a:alpha val="30980"/>
                </a:srgbClr>
              </a:gs>
            </a:gsLst>
            <a:lin ang="12600000" scaled="0"/>
          </a:gra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36" name="Google Shape;36;p4"/>
          <p:cNvSpPr>
            <a:spLocks noGrp="1"/>
          </p:cNvSpPr>
          <p:nvPr>
            <p:ph type="pic" idx="2"/>
          </p:nvPr>
        </p:nvSpPr>
        <p:spPr>
          <a:xfrm>
            <a:off x="105351" y="496139"/>
            <a:ext cx="6208364" cy="6275148"/>
          </a:xfrm>
          <a:prstGeom prst="rect">
            <a:avLst/>
          </a:prstGeom>
          <a:solidFill>
            <a:srgbClr val="F2F2F2"/>
          </a:solidFill>
          <a:ln>
            <a:noFill/>
          </a:ln>
        </p:spPr>
        <p:txBody>
          <a:bodyPr spcFirstLastPara="1" wrap="square" lIns="0" tIns="0" rIns="0" bIns="0" anchor="ctr" anchorCtr="0"/>
          <a:lstStyle>
            <a:lvl1pPr marR="0" lvl="0" algn="ctr" rtl="0">
              <a:lnSpc>
                <a:spcPct val="90000"/>
              </a:lnSpc>
              <a:spcBef>
                <a:spcPts val="1000"/>
              </a:spcBef>
              <a:spcAft>
                <a:spcPts val="0"/>
              </a:spcAft>
              <a:buClr>
                <a:srgbClr val="3F3F3F"/>
              </a:buClr>
              <a:buSzPts val="1100"/>
              <a:buFont typeface="Arial"/>
              <a:buNone/>
              <a:defRPr sz="1100" b="0" i="1" u="none" strike="noStrike" cap="none">
                <a:solidFill>
                  <a:srgbClr val="3F3F3F"/>
                </a:solidFill>
                <a:latin typeface="Times New Roman"/>
                <a:ea typeface="Times New Roman"/>
                <a:cs typeface="Times New Roman"/>
                <a:sym typeface="Times New Roman"/>
              </a:defRPr>
            </a:lvl1pPr>
            <a:lvl2pPr marR="0" lvl="1"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R="0" lvl="2"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R="0" lvl="3"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R="0" lvl="4"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R="0" lvl="5"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R="0" lvl="6"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R="0" lvl="7"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R="0" lvl="8"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7" name="Google Shape;37;p4"/>
          <p:cNvSpPr txBox="1">
            <a:spLocks noGrp="1"/>
          </p:cNvSpPr>
          <p:nvPr>
            <p:ph type="title"/>
          </p:nvPr>
        </p:nvSpPr>
        <p:spPr>
          <a:xfrm>
            <a:off x="7068457" y="432000"/>
            <a:ext cx="4703542" cy="432000"/>
          </a:xfrm>
          <a:prstGeom prst="rect">
            <a:avLst/>
          </a:prstGeom>
          <a:noFill/>
          <a:ln>
            <a:noFill/>
          </a:ln>
        </p:spPr>
        <p:txBody>
          <a:bodyPr spcFirstLastPara="1" wrap="square" lIns="0" tIns="0" rIns="0" bIns="0" anchor="ctr" anchorCtr="0"/>
          <a:lstStyle>
            <a:lvl1pPr marR="0" lvl="0" algn="l" rtl="0">
              <a:lnSpc>
                <a:spcPct val="90000"/>
              </a:lnSpc>
              <a:spcBef>
                <a:spcPts val="0"/>
              </a:spcBef>
              <a:spcAft>
                <a:spcPts val="0"/>
              </a:spcAft>
              <a:buClr>
                <a:srgbClr val="3F3F3F"/>
              </a:buClr>
              <a:buSzPts val="4800"/>
              <a:buFont typeface="Economica"/>
              <a:buNone/>
              <a:defRPr sz="4800" b="0" i="0" u="none" strike="noStrike" cap="none">
                <a:solidFill>
                  <a:srgbClr val="3F3F3F"/>
                </a:solidFill>
                <a:latin typeface="Economica"/>
                <a:ea typeface="Economica"/>
                <a:cs typeface="Economica"/>
                <a:sym typeface="Economica"/>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endParaRPr/>
          </a:p>
        </p:txBody>
      </p:sp>
      <p:sp>
        <p:nvSpPr>
          <p:cNvPr id="38" name="Google Shape;38;p4"/>
          <p:cNvSpPr txBox="1">
            <a:spLocks noGrp="1"/>
          </p:cNvSpPr>
          <p:nvPr>
            <p:ph type="ftr" idx="11"/>
          </p:nvPr>
        </p:nvSpPr>
        <p:spPr>
          <a:xfrm>
            <a:off x="431999" y="6188628"/>
            <a:ext cx="8784941" cy="365125"/>
          </a:xfrm>
          <a:prstGeom prst="rect">
            <a:avLst/>
          </a:prstGeom>
          <a:noFill/>
          <a:ln>
            <a:noFill/>
          </a:ln>
        </p:spPr>
        <p:txBody>
          <a:bodyPr spcFirstLastPara="1" wrap="square" lIns="0" tIns="0" rIns="0" bIns="0" anchor="ctr" anchorCtr="0"/>
          <a:lstStyle>
            <a:lvl1pPr marR="0" lvl="0" algn="l" rtl="0">
              <a:spcBef>
                <a:spcPts val="0"/>
              </a:spcBef>
              <a:spcAft>
                <a:spcPts val="0"/>
              </a:spcAft>
              <a:buSzPts val="1400"/>
              <a:buNone/>
              <a:defRPr sz="1200" b="0" i="0" u="none" strike="noStrike" cap="none">
                <a:solidFill>
                  <a:srgbClr val="3F3F3F"/>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200" b="0" i="0" u="none" strike="noStrike" kern="0" cap="none" spc="0" normalizeH="0" baseline="0" noProof="0">
              <a:ln>
                <a:noFill/>
              </a:ln>
              <a:solidFill>
                <a:srgbClr val="3F3F3F"/>
              </a:solidFill>
              <a:effectLst/>
              <a:uLnTx/>
              <a:uFillTx/>
              <a:latin typeface="Calibri"/>
              <a:cs typeface="Calibri"/>
              <a:sym typeface="Calibri"/>
            </a:endParaRPr>
          </a:p>
        </p:txBody>
      </p:sp>
      <p:sp>
        <p:nvSpPr>
          <p:cNvPr id="39" name="Google Shape;39;p4"/>
          <p:cNvSpPr txBox="1">
            <a:spLocks noGrp="1"/>
          </p:cNvSpPr>
          <p:nvPr>
            <p:ph type="body" idx="1"/>
          </p:nvPr>
        </p:nvSpPr>
        <p:spPr>
          <a:xfrm>
            <a:off x="8768283" y="3582825"/>
            <a:ext cx="3002400" cy="720000"/>
          </a:xfrm>
          <a:prstGeom prst="rect">
            <a:avLst/>
          </a:prstGeom>
          <a:noFill/>
          <a:ln>
            <a:noFill/>
          </a:ln>
        </p:spPr>
        <p:txBody>
          <a:bodyPr spcFirstLastPara="1" wrap="square" lIns="0" tIns="0" rIns="0" bIns="0" anchor="t" anchorCtr="0"/>
          <a:lstStyle>
            <a:lvl1pPr marL="457200" marR="0" lvl="0" indent="-228600" algn="l" rtl="0">
              <a:lnSpc>
                <a:spcPct val="90000"/>
              </a:lnSpc>
              <a:spcBef>
                <a:spcPts val="1000"/>
              </a:spcBef>
              <a:spcAft>
                <a:spcPts val="0"/>
              </a:spcAft>
              <a:buClr>
                <a:srgbClr val="3F3F3F"/>
              </a:buClr>
              <a:buSzPts val="1600"/>
              <a:buFont typeface="Arial"/>
              <a:buNone/>
              <a:defRPr sz="16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40" name="Google Shape;40;p4"/>
          <p:cNvSpPr txBox="1">
            <a:spLocks noGrp="1"/>
          </p:cNvSpPr>
          <p:nvPr>
            <p:ph type="body" idx="3"/>
          </p:nvPr>
        </p:nvSpPr>
        <p:spPr>
          <a:xfrm>
            <a:off x="8768283" y="5147461"/>
            <a:ext cx="3002400" cy="720000"/>
          </a:xfrm>
          <a:prstGeom prst="rect">
            <a:avLst/>
          </a:prstGeom>
          <a:noFill/>
          <a:ln>
            <a:noFill/>
          </a:ln>
        </p:spPr>
        <p:txBody>
          <a:bodyPr spcFirstLastPara="1" wrap="square" lIns="0" tIns="0" rIns="0" bIns="0" anchor="t" anchorCtr="0"/>
          <a:lstStyle>
            <a:lvl1pPr marL="457200" marR="0" lvl="0" indent="-228600" algn="l" rtl="0">
              <a:lnSpc>
                <a:spcPct val="90000"/>
              </a:lnSpc>
              <a:spcBef>
                <a:spcPts val="1000"/>
              </a:spcBef>
              <a:spcAft>
                <a:spcPts val="0"/>
              </a:spcAft>
              <a:buClr>
                <a:srgbClr val="3F3F3F"/>
              </a:buClr>
              <a:buSzPts val="1600"/>
              <a:buFont typeface="Arial"/>
              <a:buNone/>
              <a:defRPr sz="16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41" name="Google Shape;41;p4"/>
          <p:cNvSpPr txBox="1">
            <a:spLocks noGrp="1"/>
          </p:cNvSpPr>
          <p:nvPr>
            <p:ph type="body" idx="4"/>
          </p:nvPr>
        </p:nvSpPr>
        <p:spPr>
          <a:xfrm>
            <a:off x="8768283" y="1369128"/>
            <a:ext cx="3002400" cy="432000"/>
          </a:xfrm>
          <a:prstGeom prst="rect">
            <a:avLst/>
          </a:prstGeom>
          <a:noFill/>
          <a:ln>
            <a:noFill/>
          </a:ln>
        </p:spPr>
        <p:txBody>
          <a:bodyPr spcFirstLastPara="1" wrap="square" lIns="0" tIns="0" rIns="0" bIns="0" anchor="t" anchorCtr="0"/>
          <a:lstStyle>
            <a:lvl1pPr marL="457200" marR="0" lvl="0" indent="-228600" algn="l" rtl="0">
              <a:lnSpc>
                <a:spcPct val="90000"/>
              </a:lnSpc>
              <a:spcBef>
                <a:spcPts val="1000"/>
              </a:spcBef>
              <a:spcAft>
                <a:spcPts val="0"/>
              </a:spcAft>
              <a:buClr>
                <a:srgbClr val="3F3F3F"/>
              </a:buClr>
              <a:buSzPts val="1800"/>
              <a:buFont typeface="Arial"/>
              <a:buNone/>
              <a:defRPr sz="1800" b="1" i="0" u="none" strike="noStrike" cap="none">
                <a:solidFill>
                  <a:srgbClr val="3F3F3F"/>
                </a:solidFill>
                <a:latin typeface="Rockwell"/>
                <a:ea typeface="Rockwell"/>
                <a:cs typeface="Rockwell"/>
                <a:sym typeface="Rockwell"/>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42" name="Google Shape;42;p4"/>
          <p:cNvSpPr txBox="1">
            <a:spLocks noGrp="1"/>
          </p:cNvSpPr>
          <p:nvPr>
            <p:ph type="body" idx="5"/>
          </p:nvPr>
        </p:nvSpPr>
        <p:spPr>
          <a:xfrm>
            <a:off x="8768283" y="2933764"/>
            <a:ext cx="3002400" cy="432000"/>
          </a:xfrm>
          <a:prstGeom prst="rect">
            <a:avLst/>
          </a:prstGeom>
          <a:noFill/>
          <a:ln>
            <a:noFill/>
          </a:ln>
        </p:spPr>
        <p:txBody>
          <a:bodyPr spcFirstLastPara="1" wrap="square" lIns="0" tIns="0" rIns="0" bIns="0" anchor="t" anchorCtr="0"/>
          <a:lstStyle>
            <a:lvl1pPr marL="457200" marR="0" lvl="0" indent="-228600" algn="l" rtl="0">
              <a:lnSpc>
                <a:spcPct val="90000"/>
              </a:lnSpc>
              <a:spcBef>
                <a:spcPts val="1000"/>
              </a:spcBef>
              <a:spcAft>
                <a:spcPts val="0"/>
              </a:spcAft>
              <a:buClr>
                <a:srgbClr val="3F3F3F"/>
              </a:buClr>
              <a:buSzPts val="1800"/>
              <a:buFont typeface="Arial"/>
              <a:buNone/>
              <a:defRPr sz="1800" b="1" i="0" u="none" strike="noStrike" cap="none">
                <a:solidFill>
                  <a:srgbClr val="3F3F3F"/>
                </a:solidFill>
                <a:latin typeface="Rockwell"/>
                <a:ea typeface="Rockwell"/>
                <a:cs typeface="Rockwell"/>
                <a:sym typeface="Rockwell"/>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43" name="Google Shape;43;p4"/>
          <p:cNvSpPr txBox="1">
            <a:spLocks noGrp="1"/>
          </p:cNvSpPr>
          <p:nvPr>
            <p:ph type="body" idx="6"/>
          </p:nvPr>
        </p:nvSpPr>
        <p:spPr>
          <a:xfrm>
            <a:off x="8768283" y="4498400"/>
            <a:ext cx="3002400" cy="432000"/>
          </a:xfrm>
          <a:prstGeom prst="rect">
            <a:avLst/>
          </a:prstGeom>
          <a:noFill/>
          <a:ln>
            <a:noFill/>
          </a:ln>
        </p:spPr>
        <p:txBody>
          <a:bodyPr spcFirstLastPara="1" wrap="square" lIns="0" tIns="0" rIns="0" bIns="0" anchor="t" anchorCtr="0"/>
          <a:lstStyle>
            <a:lvl1pPr marL="457200" marR="0" lvl="0" indent="-228600" algn="l" rtl="0">
              <a:lnSpc>
                <a:spcPct val="90000"/>
              </a:lnSpc>
              <a:spcBef>
                <a:spcPts val="1000"/>
              </a:spcBef>
              <a:spcAft>
                <a:spcPts val="0"/>
              </a:spcAft>
              <a:buClr>
                <a:srgbClr val="3F3F3F"/>
              </a:buClr>
              <a:buSzPts val="1800"/>
              <a:buFont typeface="Arial"/>
              <a:buNone/>
              <a:defRPr sz="1800" b="1" i="0" u="none" strike="noStrike" cap="none">
                <a:solidFill>
                  <a:srgbClr val="3F3F3F"/>
                </a:solidFill>
                <a:latin typeface="Rockwell"/>
                <a:ea typeface="Rockwell"/>
                <a:cs typeface="Rockwell"/>
                <a:sym typeface="Rockwell"/>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44" name="Google Shape;44;p4"/>
          <p:cNvSpPr txBox="1">
            <a:spLocks noGrp="1"/>
          </p:cNvSpPr>
          <p:nvPr>
            <p:ph type="body" idx="7"/>
          </p:nvPr>
        </p:nvSpPr>
        <p:spPr>
          <a:xfrm>
            <a:off x="8768283" y="1975094"/>
            <a:ext cx="3002400" cy="720000"/>
          </a:xfrm>
          <a:prstGeom prst="rect">
            <a:avLst/>
          </a:prstGeom>
          <a:noFill/>
          <a:ln>
            <a:noFill/>
          </a:ln>
        </p:spPr>
        <p:txBody>
          <a:bodyPr spcFirstLastPara="1" wrap="square" lIns="0" tIns="0" rIns="0" bIns="0" anchor="t" anchorCtr="0"/>
          <a:lstStyle>
            <a:lvl1pPr marL="457200" marR="0" lvl="0" indent="-228600" algn="l" rtl="0">
              <a:lnSpc>
                <a:spcPct val="90000"/>
              </a:lnSpc>
              <a:spcBef>
                <a:spcPts val="1000"/>
              </a:spcBef>
              <a:spcAft>
                <a:spcPts val="0"/>
              </a:spcAft>
              <a:buClr>
                <a:srgbClr val="3F3F3F"/>
              </a:buClr>
              <a:buSzPts val="1600"/>
              <a:buFont typeface="Arial"/>
              <a:buNone/>
              <a:defRPr sz="16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45" name="Google Shape;45;p4"/>
          <p:cNvSpPr/>
          <p:nvPr/>
        </p:nvSpPr>
        <p:spPr>
          <a:xfrm rot="1361022">
            <a:off x="11394972" y="6053793"/>
            <a:ext cx="634795" cy="634795"/>
          </a:xfrm>
          <a:prstGeom prst="octagon">
            <a:avLst>
              <a:gd name="adj" fmla="val 29289"/>
            </a:avLst>
          </a:prstGeom>
          <a:noFill/>
          <a:ln w="9525" cap="flat" cmpd="sng">
            <a:solidFill>
              <a:srgbClr val="D8D8D8"/>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46" name="Google Shape;46;p4"/>
          <p:cNvSpPr/>
          <p:nvPr/>
        </p:nvSpPr>
        <p:spPr>
          <a:xfrm>
            <a:off x="11533871" y="6185902"/>
            <a:ext cx="73515" cy="73515"/>
          </a:xfrm>
          <a:prstGeom prst="ellipse">
            <a:avLst/>
          </a:prstGeom>
          <a:solidFill>
            <a:srgbClr val="C1DF87"/>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9ACB39"/>
              </a:solidFill>
              <a:effectLst/>
              <a:uLnTx/>
              <a:uFillTx/>
              <a:latin typeface="Calibri"/>
              <a:ea typeface="Calibri"/>
              <a:cs typeface="Calibri"/>
              <a:sym typeface="Calibri"/>
            </a:endParaRPr>
          </a:p>
        </p:txBody>
      </p:sp>
      <p:sp>
        <p:nvSpPr>
          <p:cNvPr id="47" name="Google Shape;47;p4"/>
          <p:cNvSpPr/>
          <p:nvPr/>
        </p:nvSpPr>
        <p:spPr>
          <a:xfrm>
            <a:off x="11892084" y="6561525"/>
            <a:ext cx="100439" cy="100439"/>
          </a:xfrm>
          <a:prstGeom prst="ellipse">
            <a:avLst/>
          </a:prstGeom>
          <a:solidFill>
            <a:srgbClr val="749A28"/>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48" name="Google Shape;48;p4"/>
          <p:cNvSpPr/>
          <p:nvPr/>
        </p:nvSpPr>
        <p:spPr>
          <a:xfrm>
            <a:off x="11342875" y="5990144"/>
            <a:ext cx="260512" cy="260512"/>
          </a:xfrm>
          <a:prstGeom prst="ellipse">
            <a:avLst/>
          </a:prstGeom>
          <a:noFill/>
          <a:ln w="9525" cap="flat" cmpd="sng">
            <a:solidFill>
              <a:srgbClr val="D8D8D8"/>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9ACB39"/>
              </a:solidFill>
              <a:effectLst/>
              <a:uLnTx/>
              <a:uFillTx/>
              <a:latin typeface="Calibri"/>
              <a:ea typeface="Calibri"/>
              <a:cs typeface="Calibri"/>
              <a:sym typeface="Calibri"/>
            </a:endParaRPr>
          </a:p>
        </p:txBody>
      </p:sp>
      <p:sp>
        <p:nvSpPr>
          <p:cNvPr id="49" name="Google Shape;49;p4"/>
          <p:cNvSpPr>
            <a:spLocks noGrp="1"/>
          </p:cNvSpPr>
          <p:nvPr>
            <p:ph type="sldNum" idx="12"/>
          </p:nvPr>
        </p:nvSpPr>
        <p:spPr>
          <a:xfrm>
            <a:off x="11496369" y="6155190"/>
            <a:ext cx="432000" cy="432000"/>
          </a:xfrm>
          <a:prstGeom prst="ellipse">
            <a:avLst/>
          </a:prstGeom>
          <a:noFill/>
          <a:ln w="9525" cap="flat" cmpd="sng">
            <a:solidFill>
              <a:schemeClr val="accent1"/>
            </a:solidFill>
            <a:prstDash val="solid"/>
            <a:round/>
            <a:headEnd type="none" w="sm" len="sm"/>
            <a:tailEnd type="none" w="sm" len="sm"/>
          </a:ln>
        </p:spPr>
        <p:txBody>
          <a:bodyPr spcFirstLastPara="1" wrap="square" lIns="0" tIns="0" rIns="0" bIns="0" anchor="ctr" anchorCtr="0">
            <a:noAutofit/>
          </a:bodyPr>
          <a:lstStyle>
            <a:lvl1pPr marL="0" marR="0" lvl="0" indent="0" algn="ctr" rtl="0">
              <a:spcBef>
                <a:spcPts val="0"/>
              </a:spcBef>
              <a:buNone/>
              <a:defRPr sz="1200" b="1" i="1" u="none" strike="noStrike" cap="none">
                <a:solidFill>
                  <a:schemeClr val="dk1"/>
                </a:solidFill>
                <a:latin typeface="Rockwell"/>
                <a:ea typeface="Rockwell"/>
                <a:cs typeface="Rockwell"/>
                <a:sym typeface="Rockwell"/>
              </a:defRPr>
            </a:lvl1pPr>
            <a:lvl2pPr marL="0" marR="0" lvl="1" indent="0" algn="ctr" rtl="0">
              <a:spcBef>
                <a:spcPts val="0"/>
              </a:spcBef>
              <a:buNone/>
              <a:defRPr sz="1200" b="1" i="1" u="none" strike="noStrike" cap="none">
                <a:solidFill>
                  <a:schemeClr val="dk1"/>
                </a:solidFill>
                <a:latin typeface="Rockwell"/>
                <a:ea typeface="Rockwell"/>
                <a:cs typeface="Rockwell"/>
                <a:sym typeface="Rockwell"/>
              </a:defRPr>
            </a:lvl2pPr>
            <a:lvl3pPr marL="0" marR="0" lvl="2" indent="0" algn="ctr" rtl="0">
              <a:spcBef>
                <a:spcPts val="0"/>
              </a:spcBef>
              <a:buNone/>
              <a:defRPr sz="1200" b="1" i="1" u="none" strike="noStrike" cap="none">
                <a:solidFill>
                  <a:schemeClr val="dk1"/>
                </a:solidFill>
                <a:latin typeface="Rockwell"/>
                <a:ea typeface="Rockwell"/>
                <a:cs typeface="Rockwell"/>
                <a:sym typeface="Rockwell"/>
              </a:defRPr>
            </a:lvl3pPr>
            <a:lvl4pPr marL="0" marR="0" lvl="3" indent="0" algn="ctr" rtl="0">
              <a:spcBef>
                <a:spcPts val="0"/>
              </a:spcBef>
              <a:buNone/>
              <a:defRPr sz="1200" b="1" i="1" u="none" strike="noStrike" cap="none">
                <a:solidFill>
                  <a:schemeClr val="dk1"/>
                </a:solidFill>
                <a:latin typeface="Rockwell"/>
                <a:ea typeface="Rockwell"/>
                <a:cs typeface="Rockwell"/>
                <a:sym typeface="Rockwell"/>
              </a:defRPr>
            </a:lvl4pPr>
            <a:lvl5pPr marL="0" marR="0" lvl="4" indent="0" algn="ctr" rtl="0">
              <a:spcBef>
                <a:spcPts val="0"/>
              </a:spcBef>
              <a:buNone/>
              <a:defRPr sz="1200" b="1" i="1" u="none" strike="noStrike" cap="none">
                <a:solidFill>
                  <a:schemeClr val="dk1"/>
                </a:solidFill>
                <a:latin typeface="Rockwell"/>
                <a:ea typeface="Rockwell"/>
                <a:cs typeface="Rockwell"/>
                <a:sym typeface="Rockwell"/>
              </a:defRPr>
            </a:lvl5pPr>
            <a:lvl6pPr marL="0" marR="0" lvl="5" indent="0" algn="ctr" rtl="0">
              <a:spcBef>
                <a:spcPts val="0"/>
              </a:spcBef>
              <a:buNone/>
              <a:defRPr sz="1200" b="1" i="1" u="none" strike="noStrike" cap="none">
                <a:solidFill>
                  <a:schemeClr val="dk1"/>
                </a:solidFill>
                <a:latin typeface="Rockwell"/>
                <a:ea typeface="Rockwell"/>
                <a:cs typeface="Rockwell"/>
                <a:sym typeface="Rockwell"/>
              </a:defRPr>
            </a:lvl6pPr>
            <a:lvl7pPr marL="0" marR="0" lvl="6" indent="0" algn="ctr" rtl="0">
              <a:spcBef>
                <a:spcPts val="0"/>
              </a:spcBef>
              <a:buNone/>
              <a:defRPr sz="1200" b="1" i="1" u="none" strike="noStrike" cap="none">
                <a:solidFill>
                  <a:schemeClr val="dk1"/>
                </a:solidFill>
                <a:latin typeface="Rockwell"/>
                <a:ea typeface="Rockwell"/>
                <a:cs typeface="Rockwell"/>
                <a:sym typeface="Rockwell"/>
              </a:defRPr>
            </a:lvl7pPr>
            <a:lvl8pPr marL="0" marR="0" lvl="7" indent="0" algn="ctr" rtl="0">
              <a:spcBef>
                <a:spcPts val="0"/>
              </a:spcBef>
              <a:buNone/>
              <a:defRPr sz="1200" b="1" i="1" u="none" strike="noStrike" cap="none">
                <a:solidFill>
                  <a:schemeClr val="dk1"/>
                </a:solidFill>
                <a:latin typeface="Rockwell"/>
                <a:ea typeface="Rockwell"/>
                <a:cs typeface="Rockwell"/>
                <a:sym typeface="Rockwell"/>
              </a:defRPr>
            </a:lvl8pPr>
            <a:lvl9pPr marL="0" marR="0" lvl="8" indent="0" algn="ctr" rtl="0">
              <a:spcBef>
                <a:spcPts val="0"/>
              </a:spcBef>
              <a:buNone/>
              <a:defRPr sz="1200" b="1" i="1" u="none" strike="noStrike" cap="none">
                <a:solidFill>
                  <a:schemeClr val="dk1"/>
                </a:solidFill>
                <a:latin typeface="Rockwell"/>
                <a:ea typeface="Rockwell"/>
                <a:cs typeface="Rockwell"/>
                <a:sym typeface="Rockwell"/>
              </a:defRPr>
            </a:lvl9p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n-US" sz="1200" b="1" i="1" u="none" strike="noStrike" kern="0" cap="none" spc="0" normalizeH="0" baseline="0" noProof="0">
                <a:ln>
                  <a:noFill/>
                </a:ln>
                <a:solidFill>
                  <a:srgbClr val="000000"/>
                </a:solidFill>
                <a:effectLst/>
                <a:uLnTx/>
                <a:uFillTx/>
                <a:latin typeface="Rockwell"/>
                <a:sym typeface="Rockwell"/>
              </a:rPr>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t>‹#›</a:t>
            </a:fld>
            <a:endParaRPr kumimoji="0" sz="1200" b="1" i="1" u="none" strike="noStrike" kern="0" cap="none" spc="0" normalizeH="0" baseline="0" noProof="0">
              <a:ln>
                <a:noFill/>
              </a:ln>
              <a:solidFill>
                <a:srgbClr val="000000"/>
              </a:solidFill>
              <a:effectLst/>
              <a:uLnTx/>
              <a:uFillTx/>
              <a:latin typeface="Rockwell"/>
              <a:sym typeface="Rockwell"/>
            </a:endParaRPr>
          </a:p>
        </p:txBody>
      </p:sp>
      <p:grpSp>
        <p:nvGrpSpPr>
          <p:cNvPr id="50" name="Google Shape;50;p4"/>
          <p:cNvGrpSpPr/>
          <p:nvPr/>
        </p:nvGrpSpPr>
        <p:grpSpPr>
          <a:xfrm>
            <a:off x="1736976" y="2054263"/>
            <a:ext cx="3262417" cy="3252920"/>
            <a:chOff x="1736976" y="2054263"/>
            <a:chExt cx="3262417" cy="3252920"/>
          </a:xfrm>
        </p:grpSpPr>
        <p:sp>
          <p:nvSpPr>
            <p:cNvPr id="51" name="Google Shape;51;p4"/>
            <p:cNvSpPr/>
            <p:nvPr/>
          </p:nvSpPr>
          <p:spPr>
            <a:xfrm rot="4308689">
              <a:off x="2464728" y="2678543"/>
              <a:ext cx="1980696" cy="2066510"/>
            </a:xfrm>
            <a:custGeom>
              <a:avLst/>
              <a:gdLst/>
              <a:ahLst/>
              <a:cxnLst/>
              <a:rect l="l" t="t" r="r" b="b"/>
              <a:pathLst>
                <a:path w="1980696" h="2066510" extrusionOk="0">
                  <a:moveTo>
                    <a:pt x="0" y="2066510"/>
                  </a:moveTo>
                  <a:lnTo>
                    <a:pt x="1138078" y="0"/>
                  </a:lnTo>
                  <a:lnTo>
                    <a:pt x="1980696" y="1530016"/>
                  </a:lnTo>
                  <a:lnTo>
                    <a:pt x="1459417" y="2066510"/>
                  </a:lnTo>
                  <a:close/>
                </a:path>
              </a:pathLst>
            </a:custGeom>
            <a:noFill/>
            <a:ln w="12700" cap="flat" cmpd="sng">
              <a:solidFill>
                <a:schemeClr val="lt1"/>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52" name="Google Shape;52;p4"/>
            <p:cNvSpPr/>
            <p:nvPr/>
          </p:nvSpPr>
          <p:spPr>
            <a:xfrm rot="-7769131">
              <a:off x="2730967" y="5004791"/>
              <a:ext cx="346713" cy="206124"/>
            </a:xfrm>
            <a:custGeom>
              <a:avLst/>
              <a:gdLst/>
              <a:ahLst/>
              <a:cxnLst/>
              <a:rect l="l" t="t" r="r" b="b"/>
              <a:pathLst>
                <a:path w="346713" h="206124" extrusionOk="0">
                  <a:moveTo>
                    <a:pt x="346713" y="206124"/>
                  </a:moveTo>
                  <a:lnTo>
                    <a:pt x="0" y="206124"/>
                  </a:lnTo>
                  <a:lnTo>
                    <a:pt x="86666" y="0"/>
                  </a:lnTo>
                  <a:lnTo>
                    <a:pt x="346713" y="206124"/>
                  </a:lnTo>
                  <a:close/>
                </a:path>
              </a:pathLst>
            </a:custGeom>
            <a:noFill/>
            <a:ln w="12700" cap="flat" cmpd="sng">
              <a:solidFill>
                <a:schemeClr val="lt1"/>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53" name="Google Shape;53;p4"/>
            <p:cNvSpPr/>
            <p:nvPr/>
          </p:nvSpPr>
          <p:spPr>
            <a:xfrm rot="-9168920">
              <a:off x="2802151" y="4740752"/>
              <a:ext cx="710669" cy="335543"/>
            </a:xfrm>
            <a:custGeom>
              <a:avLst/>
              <a:gdLst/>
              <a:ahLst/>
              <a:cxnLst/>
              <a:rect l="l" t="t" r="r" b="b"/>
              <a:pathLst>
                <a:path w="710669" h="335543" extrusionOk="0">
                  <a:moveTo>
                    <a:pt x="710669" y="176660"/>
                  </a:moveTo>
                  <a:lnTo>
                    <a:pt x="0" y="335543"/>
                  </a:lnTo>
                  <a:lnTo>
                    <a:pt x="141082" y="0"/>
                  </a:lnTo>
                  <a:lnTo>
                    <a:pt x="487795" y="0"/>
                  </a:lnTo>
                  <a:lnTo>
                    <a:pt x="710669" y="176660"/>
                  </a:lnTo>
                  <a:close/>
                </a:path>
              </a:pathLst>
            </a:custGeom>
            <a:noFill/>
            <a:ln w="12700" cap="flat" cmpd="sng">
              <a:solidFill>
                <a:schemeClr val="lt1"/>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54" name="Google Shape;54;p4"/>
            <p:cNvSpPr/>
            <p:nvPr/>
          </p:nvSpPr>
          <p:spPr>
            <a:xfrm rot="4308689">
              <a:off x="2058980" y="2102772"/>
              <a:ext cx="1246227" cy="1580187"/>
            </a:xfrm>
            <a:custGeom>
              <a:avLst/>
              <a:gdLst/>
              <a:ahLst/>
              <a:cxnLst/>
              <a:rect l="l" t="t" r="r" b="b"/>
              <a:pathLst>
                <a:path w="1246227" h="1580187" extrusionOk="0">
                  <a:moveTo>
                    <a:pt x="0" y="1580187"/>
                  </a:moveTo>
                  <a:lnTo>
                    <a:pt x="1168783" y="0"/>
                  </a:lnTo>
                  <a:lnTo>
                    <a:pt x="1246227" y="105569"/>
                  </a:lnTo>
                  <a:lnTo>
                    <a:pt x="358471" y="1574380"/>
                  </a:lnTo>
                  <a:lnTo>
                    <a:pt x="0" y="1580187"/>
                  </a:lnTo>
                  <a:close/>
                </a:path>
              </a:pathLst>
            </a:custGeom>
            <a:noFill/>
            <a:ln w="12700" cap="flat" cmpd="sng">
              <a:solidFill>
                <a:schemeClr val="lt1"/>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55" name="Google Shape;55;p4"/>
            <p:cNvSpPr/>
            <p:nvPr/>
          </p:nvSpPr>
          <p:spPr>
            <a:xfrm rot="-4406895">
              <a:off x="4648324" y="3873318"/>
              <a:ext cx="243160" cy="406553"/>
            </a:xfrm>
            <a:custGeom>
              <a:avLst/>
              <a:gdLst/>
              <a:ahLst/>
              <a:cxnLst/>
              <a:rect l="l" t="t" r="r" b="b"/>
              <a:pathLst>
                <a:path w="243160" h="406553" extrusionOk="0">
                  <a:moveTo>
                    <a:pt x="243160" y="342071"/>
                  </a:moveTo>
                  <a:lnTo>
                    <a:pt x="156493" y="406553"/>
                  </a:lnTo>
                  <a:lnTo>
                    <a:pt x="0" y="0"/>
                  </a:lnTo>
                  <a:lnTo>
                    <a:pt x="243160" y="342071"/>
                  </a:lnTo>
                  <a:close/>
                </a:path>
              </a:pathLst>
            </a:custGeom>
            <a:noFill/>
            <a:ln w="12700" cap="flat" cmpd="sng">
              <a:solidFill>
                <a:schemeClr val="lt1"/>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56" name="Google Shape;56;p4"/>
            <p:cNvSpPr/>
            <p:nvPr/>
          </p:nvSpPr>
          <p:spPr>
            <a:xfrm rot="-4406895">
              <a:off x="4152588" y="3654247"/>
              <a:ext cx="692798" cy="510610"/>
            </a:xfrm>
            <a:custGeom>
              <a:avLst/>
              <a:gdLst/>
              <a:ahLst/>
              <a:cxnLst/>
              <a:rect l="l" t="t" r="r" b="b"/>
              <a:pathLst>
                <a:path w="692798" h="510610" extrusionOk="0">
                  <a:moveTo>
                    <a:pt x="692798" y="224339"/>
                  </a:moveTo>
                  <a:lnTo>
                    <a:pt x="308036" y="510610"/>
                  </a:lnTo>
                  <a:lnTo>
                    <a:pt x="64876" y="168539"/>
                  </a:lnTo>
                  <a:lnTo>
                    <a:pt x="0" y="0"/>
                  </a:lnTo>
                  <a:lnTo>
                    <a:pt x="692798" y="224339"/>
                  </a:lnTo>
                  <a:close/>
                </a:path>
              </a:pathLst>
            </a:custGeom>
            <a:noFill/>
            <a:ln w="12700" cap="flat" cmpd="sng">
              <a:solidFill>
                <a:schemeClr val="lt1"/>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57" name="Google Shape;57;p4"/>
            <p:cNvSpPr/>
            <p:nvPr/>
          </p:nvSpPr>
          <p:spPr>
            <a:xfrm rot="4308689">
              <a:off x="3831248" y="2441608"/>
              <a:ext cx="648657" cy="777553"/>
            </a:xfrm>
            <a:custGeom>
              <a:avLst/>
              <a:gdLst/>
              <a:ahLst/>
              <a:cxnLst/>
              <a:rect l="l" t="t" r="r" b="b"/>
              <a:pathLst>
                <a:path w="648657" h="777553" extrusionOk="0">
                  <a:moveTo>
                    <a:pt x="0" y="777553"/>
                  </a:moveTo>
                  <a:lnTo>
                    <a:pt x="255474" y="0"/>
                  </a:lnTo>
                  <a:lnTo>
                    <a:pt x="648657" y="713937"/>
                  </a:lnTo>
                  <a:lnTo>
                    <a:pt x="0" y="777553"/>
                  </a:lnTo>
                  <a:close/>
                </a:path>
              </a:pathLst>
            </a:custGeom>
            <a:noFill/>
            <a:ln w="12700" cap="flat" cmpd="sng">
              <a:solidFill>
                <a:schemeClr val="lt1"/>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grpSp>
      <p:sp>
        <p:nvSpPr>
          <p:cNvPr id="58" name="Google Shape;58;p4"/>
          <p:cNvSpPr>
            <a:spLocks noGrp="1"/>
          </p:cNvSpPr>
          <p:nvPr>
            <p:ph type="pic" idx="8"/>
          </p:nvPr>
        </p:nvSpPr>
        <p:spPr>
          <a:xfrm>
            <a:off x="7405874" y="4835817"/>
            <a:ext cx="691688" cy="691688"/>
          </a:xfrm>
          <a:prstGeom prst="rect">
            <a:avLst/>
          </a:prstGeom>
          <a:noFill/>
          <a:ln>
            <a:noFill/>
          </a:ln>
        </p:spPr>
        <p:txBody>
          <a:bodyPr spcFirstLastPara="1" wrap="square" lIns="0" tIns="0" rIns="0" bIns="0" anchor="t" anchorCtr="0"/>
          <a:lstStyle>
            <a:lvl1pPr marR="0" lvl="0" algn="l" rtl="0">
              <a:lnSpc>
                <a:spcPct val="90000"/>
              </a:lnSpc>
              <a:spcBef>
                <a:spcPts val="1000"/>
              </a:spcBef>
              <a:spcAft>
                <a:spcPts val="0"/>
              </a:spcAft>
              <a:buClr>
                <a:srgbClr val="3F3F3F"/>
              </a:buClr>
              <a:buSzPts val="1800"/>
              <a:buFont typeface="Arial"/>
              <a:buNone/>
              <a:defRPr sz="1800" b="0" i="0" u="none" strike="noStrike" cap="none">
                <a:solidFill>
                  <a:srgbClr val="3F3F3F"/>
                </a:solidFill>
                <a:latin typeface="Calibri"/>
                <a:ea typeface="Calibri"/>
                <a:cs typeface="Calibri"/>
                <a:sym typeface="Calibri"/>
              </a:defRPr>
            </a:lvl1pPr>
            <a:lvl2pPr marR="0" lvl="1"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R="0" lvl="2"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R="0" lvl="3"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R="0" lvl="4"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R="0" lvl="5"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R="0" lvl="6"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R="0" lvl="7"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R="0" lvl="8"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59" name="Google Shape;59;p4"/>
          <p:cNvSpPr>
            <a:spLocks noGrp="1"/>
          </p:cNvSpPr>
          <p:nvPr>
            <p:ph type="pic" idx="9"/>
          </p:nvPr>
        </p:nvSpPr>
        <p:spPr>
          <a:xfrm>
            <a:off x="7405874" y="3271181"/>
            <a:ext cx="691688" cy="691688"/>
          </a:xfrm>
          <a:prstGeom prst="rect">
            <a:avLst/>
          </a:prstGeom>
          <a:noFill/>
          <a:ln>
            <a:noFill/>
          </a:ln>
        </p:spPr>
        <p:txBody>
          <a:bodyPr spcFirstLastPara="1" wrap="square" lIns="0" tIns="0" rIns="0" bIns="0" anchor="t" anchorCtr="0"/>
          <a:lstStyle>
            <a:lvl1pPr marR="0" lvl="0" algn="l" rtl="0">
              <a:lnSpc>
                <a:spcPct val="90000"/>
              </a:lnSpc>
              <a:spcBef>
                <a:spcPts val="1000"/>
              </a:spcBef>
              <a:spcAft>
                <a:spcPts val="0"/>
              </a:spcAft>
              <a:buClr>
                <a:srgbClr val="3F3F3F"/>
              </a:buClr>
              <a:buSzPts val="1800"/>
              <a:buFont typeface="Arial"/>
              <a:buNone/>
              <a:defRPr sz="1800" b="0" i="0" u="none" strike="noStrike" cap="none">
                <a:solidFill>
                  <a:srgbClr val="3F3F3F"/>
                </a:solidFill>
                <a:latin typeface="Calibri"/>
                <a:ea typeface="Calibri"/>
                <a:cs typeface="Calibri"/>
                <a:sym typeface="Calibri"/>
              </a:defRPr>
            </a:lvl1pPr>
            <a:lvl2pPr marR="0" lvl="1"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R="0" lvl="2"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R="0" lvl="3"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R="0" lvl="4"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R="0" lvl="5"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R="0" lvl="6"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R="0" lvl="7"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R="0" lvl="8"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60" name="Google Shape;60;p4"/>
          <p:cNvSpPr>
            <a:spLocks noGrp="1"/>
          </p:cNvSpPr>
          <p:nvPr>
            <p:ph type="pic" idx="13"/>
          </p:nvPr>
        </p:nvSpPr>
        <p:spPr>
          <a:xfrm>
            <a:off x="7405874" y="1706545"/>
            <a:ext cx="691688" cy="691688"/>
          </a:xfrm>
          <a:prstGeom prst="rect">
            <a:avLst/>
          </a:prstGeom>
          <a:noFill/>
          <a:ln>
            <a:noFill/>
          </a:ln>
        </p:spPr>
        <p:txBody>
          <a:bodyPr spcFirstLastPara="1" wrap="square" lIns="0" tIns="0" rIns="0" bIns="0" anchor="t" anchorCtr="0"/>
          <a:lstStyle>
            <a:lvl1pPr marR="0" lvl="0" algn="l" rtl="0">
              <a:lnSpc>
                <a:spcPct val="90000"/>
              </a:lnSpc>
              <a:spcBef>
                <a:spcPts val="1000"/>
              </a:spcBef>
              <a:spcAft>
                <a:spcPts val="0"/>
              </a:spcAft>
              <a:buClr>
                <a:srgbClr val="3F3F3F"/>
              </a:buClr>
              <a:buSzPts val="1800"/>
              <a:buFont typeface="Arial"/>
              <a:buNone/>
              <a:defRPr sz="1800" b="0" i="0" u="none" strike="noStrike" cap="none">
                <a:solidFill>
                  <a:srgbClr val="3F3F3F"/>
                </a:solidFill>
                <a:latin typeface="Calibri"/>
                <a:ea typeface="Calibri"/>
                <a:cs typeface="Calibri"/>
                <a:sym typeface="Calibri"/>
              </a:defRPr>
            </a:lvl1pPr>
            <a:lvl2pPr marR="0" lvl="1"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R="0" lvl="2"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R="0" lvl="3"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R="0" lvl="4"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R="0" lvl="5"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R="0" lvl="6"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R="0" lvl="7"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R="0" lvl="8"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Tree>
    <p:extLst>
      <p:ext uri="{BB962C8B-B14F-4D97-AF65-F5344CB8AC3E}">
        <p14:creationId xmlns:p14="http://schemas.microsoft.com/office/powerpoint/2010/main" val="424108600"/>
      </p:ext>
    </p:extLst>
  </p:cSld>
  <p:clrMapOvr>
    <a:masterClrMapping/>
  </p:clrMapOvr>
</p:sldLayout>
</file>

<file path=ppt/slideLayouts/slideLayout316.xml><?xml version="1.0" encoding="utf-8"?>
<p:sldLayout xmlns:a="http://schemas.openxmlformats.org/drawingml/2006/main" xmlns:r="http://schemas.openxmlformats.org/officeDocument/2006/relationships" xmlns:p="http://schemas.openxmlformats.org/presentationml/2006/main" matchingName="Digital Product">
  <p:cSld name="Digital Product">
    <p:spTree>
      <p:nvGrpSpPr>
        <p:cNvPr id="1" name="Shape 61"/>
        <p:cNvGrpSpPr/>
        <p:nvPr/>
      </p:nvGrpSpPr>
      <p:grpSpPr>
        <a:xfrm>
          <a:off x="0" y="0"/>
          <a:ext cx="0" cy="0"/>
          <a:chOff x="0" y="0"/>
          <a:chExt cx="0" cy="0"/>
        </a:xfrm>
      </p:grpSpPr>
      <p:sp>
        <p:nvSpPr>
          <p:cNvPr id="62" name="Google Shape;62;p5"/>
          <p:cNvSpPr/>
          <p:nvPr/>
        </p:nvSpPr>
        <p:spPr>
          <a:xfrm rot="-2339177">
            <a:off x="10216425" y="538864"/>
            <a:ext cx="467362" cy="344458"/>
          </a:xfrm>
          <a:custGeom>
            <a:avLst/>
            <a:gdLst/>
            <a:ahLst/>
            <a:cxnLst/>
            <a:rect l="l" t="t" r="r" b="b"/>
            <a:pathLst>
              <a:path w="692798" h="510610" extrusionOk="0">
                <a:moveTo>
                  <a:pt x="692798" y="224339"/>
                </a:moveTo>
                <a:lnTo>
                  <a:pt x="308036" y="510610"/>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63" name="Google Shape;63;p5"/>
          <p:cNvSpPr/>
          <p:nvPr/>
        </p:nvSpPr>
        <p:spPr>
          <a:xfrm rot="-1222373">
            <a:off x="10678141" y="849218"/>
            <a:ext cx="316887" cy="233554"/>
          </a:xfrm>
          <a:custGeom>
            <a:avLst/>
            <a:gdLst/>
            <a:ahLst/>
            <a:cxnLst/>
            <a:rect l="l" t="t" r="r" b="b"/>
            <a:pathLst>
              <a:path w="692798" h="510610" extrusionOk="0">
                <a:moveTo>
                  <a:pt x="692798" y="224339"/>
                </a:moveTo>
                <a:lnTo>
                  <a:pt x="308036" y="510610"/>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64" name="Google Shape;64;p5"/>
          <p:cNvSpPr/>
          <p:nvPr/>
        </p:nvSpPr>
        <p:spPr>
          <a:xfrm rot="-2339177">
            <a:off x="10717367" y="620572"/>
            <a:ext cx="250689" cy="184764"/>
          </a:xfrm>
          <a:custGeom>
            <a:avLst/>
            <a:gdLst/>
            <a:ahLst/>
            <a:cxnLst/>
            <a:rect l="l" t="t" r="r" b="b"/>
            <a:pathLst>
              <a:path w="692798" h="510610" extrusionOk="0">
                <a:moveTo>
                  <a:pt x="692798" y="224339"/>
                </a:moveTo>
                <a:lnTo>
                  <a:pt x="308036" y="510610"/>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65" name="Google Shape;65;p5"/>
          <p:cNvSpPr/>
          <p:nvPr/>
        </p:nvSpPr>
        <p:spPr>
          <a:xfrm rot="-1789612">
            <a:off x="11064926" y="781602"/>
            <a:ext cx="216995" cy="159931"/>
          </a:xfrm>
          <a:custGeom>
            <a:avLst/>
            <a:gdLst/>
            <a:ahLst/>
            <a:cxnLst/>
            <a:rect l="l" t="t" r="r" b="b"/>
            <a:pathLst>
              <a:path w="692798" h="510610" extrusionOk="0">
                <a:moveTo>
                  <a:pt x="692798" y="224339"/>
                </a:moveTo>
                <a:lnTo>
                  <a:pt x="308036" y="510610"/>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66" name="Google Shape;66;p5"/>
          <p:cNvSpPr/>
          <p:nvPr/>
        </p:nvSpPr>
        <p:spPr>
          <a:xfrm rot="-3322149">
            <a:off x="11152527" y="382052"/>
            <a:ext cx="216995" cy="159931"/>
          </a:xfrm>
          <a:custGeom>
            <a:avLst/>
            <a:gdLst/>
            <a:ahLst/>
            <a:cxnLst/>
            <a:rect l="l" t="t" r="r" b="b"/>
            <a:pathLst>
              <a:path w="692798" h="510610" extrusionOk="0">
                <a:moveTo>
                  <a:pt x="692798" y="224339"/>
                </a:moveTo>
                <a:lnTo>
                  <a:pt x="308036" y="510610"/>
                </a:lnTo>
                <a:lnTo>
                  <a:pt x="64876" y="168539"/>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67" name="Google Shape;67;p5"/>
          <p:cNvSpPr/>
          <p:nvPr/>
        </p:nvSpPr>
        <p:spPr>
          <a:xfrm rot="-838582">
            <a:off x="11545452" y="1030689"/>
            <a:ext cx="162256" cy="119587"/>
          </a:xfrm>
          <a:custGeom>
            <a:avLst/>
            <a:gdLst/>
            <a:ahLst/>
            <a:cxnLst/>
            <a:rect l="l" t="t" r="r" b="b"/>
            <a:pathLst>
              <a:path w="692798" h="510610" extrusionOk="0">
                <a:moveTo>
                  <a:pt x="692798" y="224339"/>
                </a:moveTo>
                <a:lnTo>
                  <a:pt x="308036" y="510610"/>
                </a:lnTo>
                <a:lnTo>
                  <a:pt x="64876" y="168539"/>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68" name="Google Shape;68;p5"/>
          <p:cNvSpPr/>
          <p:nvPr/>
        </p:nvSpPr>
        <p:spPr>
          <a:xfrm rot="-4284707">
            <a:off x="11756248" y="247552"/>
            <a:ext cx="216995" cy="159931"/>
          </a:xfrm>
          <a:custGeom>
            <a:avLst/>
            <a:gdLst/>
            <a:ahLst/>
            <a:cxnLst/>
            <a:rect l="l" t="t" r="r" b="b"/>
            <a:pathLst>
              <a:path w="692798" h="510610" extrusionOk="0">
                <a:moveTo>
                  <a:pt x="692798" y="224339"/>
                </a:moveTo>
                <a:lnTo>
                  <a:pt x="308036" y="510610"/>
                </a:lnTo>
                <a:lnTo>
                  <a:pt x="64876" y="168539"/>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69" name="Google Shape;69;p5"/>
          <p:cNvSpPr/>
          <p:nvPr/>
        </p:nvSpPr>
        <p:spPr>
          <a:xfrm rot="-1517764">
            <a:off x="11448108" y="631127"/>
            <a:ext cx="216995" cy="159931"/>
          </a:xfrm>
          <a:custGeom>
            <a:avLst/>
            <a:gdLst/>
            <a:ahLst/>
            <a:cxnLst/>
            <a:rect l="l" t="t" r="r" b="b"/>
            <a:pathLst>
              <a:path w="692798" h="510610" extrusionOk="0">
                <a:moveTo>
                  <a:pt x="692798" y="224339"/>
                </a:moveTo>
                <a:lnTo>
                  <a:pt x="308036" y="510610"/>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70" name="Google Shape;70;p5"/>
          <p:cNvSpPr/>
          <p:nvPr/>
        </p:nvSpPr>
        <p:spPr>
          <a:xfrm rot="-1720268">
            <a:off x="11668879" y="824433"/>
            <a:ext cx="216995" cy="159931"/>
          </a:xfrm>
          <a:custGeom>
            <a:avLst/>
            <a:gdLst/>
            <a:ahLst/>
            <a:cxnLst/>
            <a:rect l="l" t="t" r="r" b="b"/>
            <a:pathLst>
              <a:path w="692798" h="510610" extrusionOk="0">
                <a:moveTo>
                  <a:pt x="692798" y="224339"/>
                </a:moveTo>
                <a:lnTo>
                  <a:pt x="308036" y="510610"/>
                </a:lnTo>
                <a:lnTo>
                  <a:pt x="64876" y="168539"/>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71" name="Google Shape;71;p5"/>
          <p:cNvSpPr/>
          <p:nvPr/>
        </p:nvSpPr>
        <p:spPr>
          <a:xfrm rot="328041">
            <a:off x="10094502" y="901548"/>
            <a:ext cx="579699" cy="606799"/>
          </a:xfrm>
          <a:custGeom>
            <a:avLst/>
            <a:gdLst/>
            <a:ahLst/>
            <a:cxnLst/>
            <a:rect l="l" t="t" r="r" b="b"/>
            <a:pathLst>
              <a:path w="487806" h="510610" extrusionOk="0">
                <a:moveTo>
                  <a:pt x="487806" y="171848"/>
                </a:moveTo>
                <a:lnTo>
                  <a:pt x="308036" y="510610"/>
                </a:lnTo>
                <a:lnTo>
                  <a:pt x="0" y="0"/>
                </a:lnTo>
                <a:lnTo>
                  <a:pt x="487806" y="171848"/>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72" name="Google Shape;72;p5"/>
          <p:cNvSpPr/>
          <p:nvPr/>
        </p:nvSpPr>
        <p:spPr>
          <a:xfrm>
            <a:off x="10871770" y="1202556"/>
            <a:ext cx="316887" cy="233554"/>
          </a:xfrm>
          <a:custGeom>
            <a:avLst/>
            <a:gdLst/>
            <a:ahLst/>
            <a:cxnLst/>
            <a:rect l="l" t="t" r="r" b="b"/>
            <a:pathLst>
              <a:path w="692798" h="510610" extrusionOk="0">
                <a:moveTo>
                  <a:pt x="692798" y="224339"/>
                </a:moveTo>
                <a:lnTo>
                  <a:pt x="308036" y="510610"/>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73" name="Google Shape;73;p5"/>
          <p:cNvSpPr/>
          <p:nvPr/>
        </p:nvSpPr>
        <p:spPr>
          <a:xfrm rot="-838582">
            <a:off x="11512604" y="1484835"/>
            <a:ext cx="162256" cy="119587"/>
          </a:xfrm>
          <a:custGeom>
            <a:avLst/>
            <a:gdLst/>
            <a:ahLst/>
            <a:cxnLst/>
            <a:rect l="l" t="t" r="r" b="b"/>
            <a:pathLst>
              <a:path w="692798" h="510610" extrusionOk="0">
                <a:moveTo>
                  <a:pt x="692798" y="224339"/>
                </a:moveTo>
                <a:lnTo>
                  <a:pt x="308036" y="510610"/>
                </a:lnTo>
                <a:lnTo>
                  <a:pt x="64876" y="168539"/>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74" name="Google Shape;74;p5"/>
          <p:cNvSpPr/>
          <p:nvPr/>
        </p:nvSpPr>
        <p:spPr>
          <a:xfrm rot="1160487">
            <a:off x="10291662" y="1614015"/>
            <a:ext cx="316887" cy="233554"/>
          </a:xfrm>
          <a:custGeom>
            <a:avLst/>
            <a:gdLst/>
            <a:ahLst/>
            <a:cxnLst/>
            <a:rect l="l" t="t" r="r" b="b"/>
            <a:pathLst>
              <a:path w="692798" h="510610" extrusionOk="0">
                <a:moveTo>
                  <a:pt x="692798" y="224339"/>
                </a:moveTo>
                <a:lnTo>
                  <a:pt x="308036" y="510610"/>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75" name="Google Shape;75;p5"/>
          <p:cNvSpPr/>
          <p:nvPr/>
        </p:nvSpPr>
        <p:spPr>
          <a:xfrm rot="803026">
            <a:off x="11586107" y="2015428"/>
            <a:ext cx="162256" cy="119587"/>
          </a:xfrm>
          <a:custGeom>
            <a:avLst/>
            <a:gdLst/>
            <a:ahLst/>
            <a:cxnLst/>
            <a:rect l="l" t="t" r="r" b="b"/>
            <a:pathLst>
              <a:path w="692798" h="510610" extrusionOk="0">
                <a:moveTo>
                  <a:pt x="692798" y="224339"/>
                </a:moveTo>
                <a:lnTo>
                  <a:pt x="308036" y="510610"/>
                </a:lnTo>
                <a:lnTo>
                  <a:pt x="64876" y="168539"/>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grpSp>
        <p:nvGrpSpPr>
          <p:cNvPr id="76" name="Google Shape;76;p5"/>
          <p:cNvGrpSpPr/>
          <p:nvPr/>
        </p:nvGrpSpPr>
        <p:grpSpPr>
          <a:xfrm>
            <a:off x="3383602" y="1013721"/>
            <a:ext cx="7749965" cy="5100743"/>
            <a:chOff x="510811" y="938373"/>
            <a:chExt cx="8073393" cy="5313612"/>
          </a:xfrm>
        </p:grpSpPr>
        <p:sp>
          <p:nvSpPr>
            <p:cNvPr id="77" name="Google Shape;77;p5"/>
            <p:cNvSpPr/>
            <p:nvPr/>
          </p:nvSpPr>
          <p:spPr>
            <a:xfrm>
              <a:off x="877709" y="938373"/>
              <a:ext cx="7339600" cy="5234482"/>
            </a:xfrm>
            <a:prstGeom prst="round2SameRect">
              <a:avLst>
                <a:gd name="adj1" fmla="val 5601"/>
                <a:gd name="adj2" fmla="val 0"/>
              </a:avLst>
            </a:prstGeom>
            <a:solidFill>
              <a:srgbClr val="D8D8D8"/>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78" name="Google Shape;78;p5"/>
            <p:cNvSpPr/>
            <p:nvPr/>
          </p:nvSpPr>
          <p:spPr>
            <a:xfrm>
              <a:off x="930758" y="995668"/>
              <a:ext cx="7233502" cy="5177187"/>
            </a:xfrm>
            <a:prstGeom prst="round2SameRect">
              <a:avLst>
                <a:gd name="adj1" fmla="val 4499"/>
                <a:gd name="adj2" fmla="val 0"/>
              </a:avLst>
            </a:prstGeom>
            <a:solidFill>
              <a:schemeClr val="lt1"/>
            </a:solidFill>
            <a:ln w="9525" cap="flat" cmpd="sng">
              <a:solidFill>
                <a:schemeClr val="accent1"/>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79" name="Google Shape;79;p5"/>
            <p:cNvSpPr/>
            <p:nvPr/>
          </p:nvSpPr>
          <p:spPr>
            <a:xfrm rot="-5400000">
              <a:off x="2264894" y="295974"/>
              <a:ext cx="4565229" cy="6599909"/>
            </a:xfrm>
            <a:prstGeom prst="roundRect">
              <a:avLst>
                <a:gd name="adj" fmla="val 1476"/>
              </a:avLst>
            </a:prstGeom>
            <a:solidFill>
              <a:schemeClr val="lt1"/>
            </a:solidFill>
            <a:ln w="9525" cap="flat" cmpd="sng">
              <a:solidFill>
                <a:srgbClr val="D2CDB0"/>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80" name="Google Shape;80;p5"/>
            <p:cNvSpPr/>
            <p:nvPr/>
          </p:nvSpPr>
          <p:spPr>
            <a:xfrm rot="10800000">
              <a:off x="510811" y="5998253"/>
              <a:ext cx="8073393" cy="248975"/>
            </a:xfrm>
            <a:prstGeom prst="round2SameRect">
              <a:avLst>
                <a:gd name="adj1" fmla="val 50000"/>
                <a:gd name="adj2" fmla="val 0"/>
              </a:avLst>
            </a:prstGeom>
            <a:solidFill>
              <a:schemeClr val="lt1"/>
            </a:solidFill>
            <a:ln w="9525" cap="flat" cmpd="sng">
              <a:solidFill>
                <a:schemeClr val="accent1"/>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81" name="Google Shape;81;p5"/>
            <p:cNvSpPr/>
            <p:nvPr/>
          </p:nvSpPr>
          <p:spPr>
            <a:xfrm>
              <a:off x="3668019" y="6206338"/>
              <a:ext cx="1758981" cy="45647"/>
            </a:xfrm>
            <a:prstGeom prst="round2SameRect">
              <a:avLst>
                <a:gd name="adj1" fmla="val 50000"/>
                <a:gd name="adj2" fmla="val 0"/>
              </a:avLst>
            </a:prstGeom>
            <a:gradFill>
              <a:gsLst>
                <a:gs pos="0">
                  <a:srgbClr val="000000">
                    <a:alpha val="0"/>
                  </a:srgbClr>
                </a:gs>
                <a:gs pos="100000">
                  <a:srgbClr val="000000">
                    <a:alpha val="30980"/>
                  </a:srgbClr>
                </a:gs>
              </a:gsLst>
              <a:lin ang="16200000" scaled="0"/>
            </a:gra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82" name="Google Shape;82;p5"/>
            <p:cNvSpPr/>
            <p:nvPr/>
          </p:nvSpPr>
          <p:spPr>
            <a:xfrm rot="-5400000">
              <a:off x="4660498" y="1119143"/>
              <a:ext cx="48680" cy="48680"/>
            </a:xfrm>
            <a:prstGeom prst="ellipse">
              <a:avLst/>
            </a:prstGeom>
            <a:solidFill>
              <a:srgbClr val="D8D8D8"/>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83" name="Google Shape;83;p5"/>
            <p:cNvSpPr/>
            <p:nvPr/>
          </p:nvSpPr>
          <p:spPr>
            <a:xfrm rot="-5400000">
              <a:off x="4505961" y="1106017"/>
              <a:ext cx="83096" cy="83096"/>
            </a:xfrm>
            <a:prstGeom prst="ellipse">
              <a:avLst/>
            </a:prstGeom>
            <a:solidFill>
              <a:srgbClr val="D8D8D8"/>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84" name="Google Shape;84;p5"/>
            <p:cNvSpPr/>
            <p:nvPr/>
          </p:nvSpPr>
          <p:spPr>
            <a:xfrm rot="-5400000">
              <a:off x="4524686" y="1124741"/>
              <a:ext cx="45647" cy="45647"/>
            </a:xfrm>
            <a:prstGeom prst="ellipse">
              <a:avLst/>
            </a:prstGeom>
            <a:solidFill>
              <a:srgbClr val="D8D8D8"/>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grpSp>
      <p:sp>
        <p:nvSpPr>
          <p:cNvPr id="85" name="Google Shape;85;p5"/>
          <p:cNvSpPr txBox="1">
            <a:spLocks noGrp="1"/>
          </p:cNvSpPr>
          <p:nvPr>
            <p:ph type="body" idx="1"/>
          </p:nvPr>
        </p:nvSpPr>
        <p:spPr>
          <a:xfrm>
            <a:off x="432000" y="1152000"/>
            <a:ext cx="2951603" cy="2196235"/>
          </a:xfrm>
          <a:prstGeom prst="rect">
            <a:avLst/>
          </a:prstGeom>
          <a:noFill/>
          <a:ln>
            <a:noFill/>
          </a:ln>
        </p:spPr>
        <p:txBody>
          <a:bodyPr spcFirstLastPara="1" wrap="square" lIns="0" tIns="0" rIns="0" bIns="0" anchor="b" anchorCtr="0"/>
          <a:lstStyle>
            <a:lvl1pPr marL="457200" marR="0" lvl="0" indent="-228600" algn="l" rtl="0">
              <a:lnSpc>
                <a:spcPct val="90000"/>
              </a:lnSpc>
              <a:spcBef>
                <a:spcPts val="1000"/>
              </a:spcBef>
              <a:spcAft>
                <a:spcPts val="0"/>
              </a:spcAft>
              <a:buClr>
                <a:srgbClr val="3F3F3F"/>
              </a:buClr>
              <a:buSzPts val="2800"/>
              <a:buFont typeface="Arial"/>
              <a:buNone/>
              <a:defRPr sz="2800" b="0" i="0" u="none" strike="noStrike" cap="none">
                <a:solidFill>
                  <a:srgbClr val="3F3F3F"/>
                </a:solidFill>
                <a:latin typeface="Calibri"/>
                <a:ea typeface="Calibri"/>
                <a:cs typeface="Calibri"/>
                <a:sym typeface="Calibri"/>
              </a:defRPr>
            </a:lvl1pPr>
            <a:lvl2pPr marL="914400" marR="0" lvl="1" indent="-228600" algn="l" rtl="0">
              <a:lnSpc>
                <a:spcPct val="90000"/>
              </a:lnSpc>
              <a:spcBef>
                <a:spcPts val="500"/>
              </a:spcBef>
              <a:spcAft>
                <a:spcPts val="0"/>
              </a:spcAft>
              <a:buClr>
                <a:srgbClr val="3F3F3F"/>
              </a:buClr>
              <a:buSzPts val="2400"/>
              <a:buFont typeface="Arial"/>
              <a:buNone/>
              <a:defRPr sz="2400" b="0" i="0" u="none" strike="noStrike" cap="none">
                <a:solidFill>
                  <a:srgbClr val="3F3F3F"/>
                </a:solidFill>
                <a:latin typeface="Calibri"/>
                <a:ea typeface="Calibri"/>
                <a:cs typeface="Calibri"/>
                <a:sym typeface="Calibri"/>
              </a:defRPr>
            </a:lvl2pPr>
            <a:lvl3pPr marL="1371600" marR="0" lvl="2" indent="-228600" algn="l" rtl="0">
              <a:lnSpc>
                <a:spcPct val="90000"/>
              </a:lnSpc>
              <a:spcBef>
                <a:spcPts val="500"/>
              </a:spcBef>
              <a:spcAft>
                <a:spcPts val="0"/>
              </a:spcAft>
              <a:buClr>
                <a:srgbClr val="3F3F3F"/>
              </a:buClr>
              <a:buSzPts val="2000"/>
              <a:buFont typeface="Arial"/>
              <a:buNone/>
              <a:defRPr sz="2000" b="0" i="0" u="none" strike="noStrike" cap="none">
                <a:solidFill>
                  <a:srgbClr val="3F3F3F"/>
                </a:solidFill>
                <a:latin typeface="Calibri"/>
                <a:ea typeface="Calibri"/>
                <a:cs typeface="Calibri"/>
                <a:sym typeface="Calibri"/>
              </a:defRPr>
            </a:lvl3pPr>
            <a:lvl4pPr marL="1828800" marR="0" lvl="3" indent="-228600" algn="l" rtl="0">
              <a:lnSpc>
                <a:spcPct val="90000"/>
              </a:lnSpc>
              <a:spcBef>
                <a:spcPts val="500"/>
              </a:spcBef>
              <a:spcAft>
                <a:spcPts val="0"/>
              </a:spcAft>
              <a:buClr>
                <a:srgbClr val="3F3F3F"/>
              </a:buClr>
              <a:buSzPts val="2000"/>
              <a:buFont typeface="Arial"/>
              <a:buNone/>
              <a:defRPr sz="2000" b="0" i="0" u="none" strike="noStrike" cap="none">
                <a:solidFill>
                  <a:srgbClr val="3F3F3F"/>
                </a:solidFill>
                <a:latin typeface="Calibri"/>
                <a:ea typeface="Calibri"/>
                <a:cs typeface="Calibri"/>
                <a:sym typeface="Calibri"/>
              </a:defRPr>
            </a:lvl4pPr>
            <a:lvl5pPr marL="2286000" marR="0" lvl="4" indent="-228600" algn="l" rtl="0">
              <a:lnSpc>
                <a:spcPct val="90000"/>
              </a:lnSpc>
              <a:spcBef>
                <a:spcPts val="500"/>
              </a:spcBef>
              <a:spcAft>
                <a:spcPts val="0"/>
              </a:spcAft>
              <a:buClr>
                <a:srgbClr val="3F3F3F"/>
              </a:buClr>
              <a:buSzPts val="2000"/>
              <a:buFont typeface="Arial"/>
              <a:buNone/>
              <a:defRPr sz="20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86" name="Google Shape;86;p5"/>
          <p:cNvSpPr txBox="1">
            <a:spLocks noGrp="1"/>
          </p:cNvSpPr>
          <p:nvPr>
            <p:ph type="title"/>
          </p:nvPr>
        </p:nvSpPr>
        <p:spPr>
          <a:xfrm>
            <a:off x="432000" y="432000"/>
            <a:ext cx="11340000" cy="432000"/>
          </a:xfrm>
          <a:prstGeom prst="rect">
            <a:avLst/>
          </a:prstGeom>
          <a:noFill/>
          <a:ln>
            <a:noFill/>
          </a:ln>
        </p:spPr>
        <p:txBody>
          <a:bodyPr spcFirstLastPara="1" wrap="square" lIns="0" tIns="0" rIns="0" bIns="0" anchor="ctr" anchorCtr="0"/>
          <a:lstStyle>
            <a:lvl1pPr marR="0" lvl="0" algn="l" rtl="0">
              <a:lnSpc>
                <a:spcPct val="90000"/>
              </a:lnSpc>
              <a:spcBef>
                <a:spcPts val="0"/>
              </a:spcBef>
              <a:spcAft>
                <a:spcPts val="0"/>
              </a:spcAft>
              <a:buClr>
                <a:srgbClr val="3F3F3F"/>
              </a:buClr>
              <a:buSzPts val="4800"/>
              <a:buFont typeface="Economica"/>
              <a:buNone/>
              <a:defRPr sz="4800" b="0" i="0" u="none" strike="noStrike" cap="none">
                <a:solidFill>
                  <a:srgbClr val="3F3F3F"/>
                </a:solidFill>
                <a:latin typeface="Economica"/>
                <a:ea typeface="Economica"/>
                <a:cs typeface="Economica"/>
                <a:sym typeface="Economica"/>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endParaRPr/>
          </a:p>
        </p:txBody>
      </p:sp>
      <p:sp>
        <p:nvSpPr>
          <p:cNvPr id="87" name="Google Shape;87;p5"/>
          <p:cNvSpPr txBox="1">
            <a:spLocks noGrp="1"/>
          </p:cNvSpPr>
          <p:nvPr>
            <p:ph type="ftr" idx="11"/>
          </p:nvPr>
        </p:nvSpPr>
        <p:spPr>
          <a:xfrm>
            <a:off x="431999" y="6188628"/>
            <a:ext cx="8784941" cy="365125"/>
          </a:xfrm>
          <a:prstGeom prst="rect">
            <a:avLst/>
          </a:prstGeom>
          <a:noFill/>
          <a:ln>
            <a:noFill/>
          </a:ln>
        </p:spPr>
        <p:txBody>
          <a:bodyPr spcFirstLastPara="1" wrap="square" lIns="0" tIns="0" rIns="0" bIns="0" anchor="ctr" anchorCtr="0"/>
          <a:lstStyle>
            <a:lvl1pPr marR="0" lvl="0" algn="l" rtl="0">
              <a:spcBef>
                <a:spcPts val="0"/>
              </a:spcBef>
              <a:spcAft>
                <a:spcPts val="0"/>
              </a:spcAft>
              <a:buSzPts val="1400"/>
              <a:buNone/>
              <a:defRPr sz="1200" b="0" i="0" u="none" strike="noStrike" cap="none">
                <a:solidFill>
                  <a:srgbClr val="3F3F3F"/>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200" b="0" i="0" u="none" strike="noStrike" kern="0" cap="none" spc="0" normalizeH="0" baseline="0" noProof="0">
              <a:ln>
                <a:noFill/>
              </a:ln>
              <a:solidFill>
                <a:srgbClr val="3F3F3F"/>
              </a:solidFill>
              <a:effectLst/>
              <a:uLnTx/>
              <a:uFillTx/>
              <a:latin typeface="Calibri"/>
              <a:cs typeface="Calibri"/>
              <a:sym typeface="Calibri"/>
            </a:endParaRPr>
          </a:p>
        </p:txBody>
      </p:sp>
      <p:sp>
        <p:nvSpPr>
          <p:cNvPr id="88" name="Google Shape;88;p5"/>
          <p:cNvSpPr>
            <a:spLocks noGrp="1"/>
          </p:cNvSpPr>
          <p:nvPr>
            <p:ph type="sldNum" idx="12"/>
          </p:nvPr>
        </p:nvSpPr>
        <p:spPr>
          <a:xfrm>
            <a:off x="11496369" y="6155190"/>
            <a:ext cx="432000" cy="432000"/>
          </a:xfrm>
          <a:prstGeom prst="ellipse">
            <a:avLst/>
          </a:prstGeom>
          <a:noFill/>
          <a:ln w="9525" cap="flat" cmpd="sng">
            <a:solidFill>
              <a:schemeClr val="accent1"/>
            </a:solidFill>
            <a:prstDash val="solid"/>
            <a:round/>
            <a:headEnd type="none" w="sm" len="sm"/>
            <a:tailEnd type="none" w="sm" len="sm"/>
          </a:ln>
        </p:spPr>
        <p:txBody>
          <a:bodyPr spcFirstLastPara="1" wrap="square" lIns="0" tIns="0" rIns="0" bIns="0" anchor="ctr" anchorCtr="0">
            <a:noAutofit/>
          </a:bodyPr>
          <a:lstStyle>
            <a:lvl1pPr marL="0" marR="0" lvl="0" indent="0" algn="ctr" rtl="0">
              <a:spcBef>
                <a:spcPts val="0"/>
              </a:spcBef>
              <a:buNone/>
              <a:defRPr sz="1200" b="1" i="1" u="none" strike="noStrike" cap="none">
                <a:solidFill>
                  <a:srgbClr val="3F3F3F"/>
                </a:solidFill>
                <a:latin typeface="Rockwell"/>
                <a:ea typeface="Rockwell"/>
                <a:cs typeface="Rockwell"/>
                <a:sym typeface="Rockwell"/>
              </a:defRPr>
            </a:lvl1pPr>
            <a:lvl2pPr marL="0" marR="0" lvl="1" indent="0" algn="ctr" rtl="0">
              <a:spcBef>
                <a:spcPts val="0"/>
              </a:spcBef>
              <a:buNone/>
              <a:defRPr sz="1200" b="1" i="1" u="none" strike="noStrike" cap="none">
                <a:solidFill>
                  <a:srgbClr val="3F3F3F"/>
                </a:solidFill>
                <a:latin typeface="Rockwell"/>
                <a:ea typeface="Rockwell"/>
                <a:cs typeface="Rockwell"/>
                <a:sym typeface="Rockwell"/>
              </a:defRPr>
            </a:lvl2pPr>
            <a:lvl3pPr marL="0" marR="0" lvl="2" indent="0" algn="ctr" rtl="0">
              <a:spcBef>
                <a:spcPts val="0"/>
              </a:spcBef>
              <a:buNone/>
              <a:defRPr sz="1200" b="1" i="1" u="none" strike="noStrike" cap="none">
                <a:solidFill>
                  <a:srgbClr val="3F3F3F"/>
                </a:solidFill>
                <a:latin typeface="Rockwell"/>
                <a:ea typeface="Rockwell"/>
                <a:cs typeface="Rockwell"/>
                <a:sym typeface="Rockwell"/>
              </a:defRPr>
            </a:lvl3pPr>
            <a:lvl4pPr marL="0" marR="0" lvl="3" indent="0" algn="ctr" rtl="0">
              <a:spcBef>
                <a:spcPts val="0"/>
              </a:spcBef>
              <a:buNone/>
              <a:defRPr sz="1200" b="1" i="1" u="none" strike="noStrike" cap="none">
                <a:solidFill>
                  <a:srgbClr val="3F3F3F"/>
                </a:solidFill>
                <a:latin typeface="Rockwell"/>
                <a:ea typeface="Rockwell"/>
                <a:cs typeface="Rockwell"/>
                <a:sym typeface="Rockwell"/>
              </a:defRPr>
            </a:lvl4pPr>
            <a:lvl5pPr marL="0" marR="0" lvl="4" indent="0" algn="ctr" rtl="0">
              <a:spcBef>
                <a:spcPts val="0"/>
              </a:spcBef>
              <a:buNone/>
              <a:defRPr sz="1200" b="1" i="1" u="none" strike="noStrike" cap="none">
                <a:solidFill>
                  <a:srgbClr val="3F3F3F"/>
                </a:solidFill>
                <a:latin typeface="Rockwell"/>
                <a:ea typeface="Rockwell"/>
                <a:cs typeface="Rockwell"/>
                <a:sym typeface="Rockwell"/>
              </a:defRPr>
            </a:lvl5pPr>
            <a:lvl6pPr marL="0" marR="0" lvl="5" indent="0" algn="ctr" rtl="0">
              <a:spcBef>
                <a:spcPts val="0"/>
              </a:spcBef>
              <a:buNone/>
              <a:defRPr sz="1200" b="1" i="1" u="none" strike="noStrike" cap="none">
                <a:solidFill>
                  <a:srgbClr val="3F3F3F"/>
                </a:solidFill>
                <a:latin typeface="Rockwell"/>
                <a:ea typeface="Rockwell"/>
                <a:cs typeface="Rockwell"/>
                <a:sym typeface="Rockwell"/>
              </a:defRPr>
            </a:lvl6pPr>
            <a:lvl7pPr marL="0" marR="0" lvl="6" indent="0" algn="ctr" rtl="0">
              <a:spcBef>
                <a:spcPts val="0"/>
              </a:spcBef>
              <a:buNone/>
              <a:defRPr sz="1200" b="1" i="1" u="none" strike="noStrike" cap="none">
                <a:solidFill>
                  <a:srgbClr val="3F3F3F"/>
                </a:solidFill>
                <a:latin typeface="Rockwell"/>
                <a:ea typeface="Rockwell"/>
                <a:cs typeface="Rockwell"/>
                <a:sym typeface="Rockwell"/>
              </a:defRPr>
            </a:lvl7pPr>
            <a:lvl8pPr marL="0" marR="0" lvl="7" indent="0" algn="ctr" rtl="0">
              <a:spcBef>
                <a:spcPts val="0"/>
              </a:spcBef>
              <a:buNone/>
              <a:defRPr sz="1200" b="1" i="1" u="none" strike="noStrike" cap="none">
                <a:solidFill>
                  <a:srgbClr val="3F3F3F"/>
                </a:solidFill>
                <a:latin typeface="Rockwell"/>
                <a:ea typeface="Rockwell"/>
                <a:cs typeface="Rockwell"/>
                <a:sym typeface="Rockwell"/>
              </a:defRPr>
            </a:lvl8pPr>
            <a:lvl9pPr marL="0" marR="0" lvl="8" indent="0" algn="ctr" rtl="0">
              <a:spcBef>
                <a:spcPts val="0"/>
              </a:spcBef>
              <a:buNone/>
              <a:defRPr sz="1200" b="1" i="1" u="none" strike="noStrike" cap="none">
                <a:solidFill>
                  <a:srgbClr val="3F3F3F"/>
                </a:solidFill>
                <a:latin typeface="Rockwell"/>
                <a:ea typeface="Rockwell"/>
                <a:cs typeface="Rockwell"/>
                <a:sym typeface="Rockwell"/>
              </a:defRPr>
            </a:lvl9p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n-US" sz="1200" b="1" i="1" u="none" strike="noStrike" kern="0" cap="none" spc="0" normalizeH="0" baseline="0" noProof="0">
                <a:ln>
                  <a:noFill/>
                </a:ln>
                <a:solidFill>
                  <a:srgbClr val="3F3F3F"/>
                </a:solidFill>
                <a:effectLst/>
                <a:uLnTx/>
                <a:uFillTx/>
                <a:latin typeface="Rockwell"/>
                <a:sym typeface="Rockwell"/>
              </a:rPr>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t>‹#›</a:t>
            </a:fld>
            <a:endParaRPr kumimoji="0" sz="1200" b="1" i="1" u="none" strike="noStrike" kern="0" cap="none" spc="0" normalizeH="0" baseline="0" noProof="0">
              <a:ln>
                <a:noFill/>
              </a:ln>
              <a:solidFill>
                <a:srgbClr val="3F3F3F"/>
              </a:solidFill>
              <a:effectLst/>
              <a:uLnTx/>
              <a:uFillTx/>
              <a:latin typeface="Rockwell"/>
              <a:sym typeface="Rockwell"/>
            </a:endParaRPr>
          </a:p>
        </p:txBody>
      </p:sp>
      <p:sp>
        <p:nvSpPr>
          <p:cNvPr id="89" name="Google Shape;89;p5"/>
          <p:cNvSpPr>
            <a:spLocks noGrp="1"/>
          </p:cNvSpPr>
          <p:nvPr>
            <p:ph type="pic" idx="2"/>
          </p:nvPr>
        </p:nvSpPr>
        <p:spPr>
          <a:xfrm>
            <a:off x="4092796" y="1376357"/>
            <a:ext cx="6333545" cy="4379625"/>
          </a:xfrm>
          <a:prstGeom prst="roundRect">
            <a:avLst>
              <a:gd name="adj" fmla="val 1356"/>
            </a:avLst>
          </a:prstGeom>
          <a:solidFill>
            <a:srgbClr val="F2F2F2"/>
          </a:solidFill>
          <a:ln>
            <a:noFill/>
          </a:ln>
        </p:spPr>
        <p:txBody>
          <a:bodyPr spcFirstLastPara="1" wrap="square" lIns="0" tIns="0" rIns="0" bIns="0" anchor="ctr" anchorCtr="0"/>
          <a:lstStyle>
            <a:lvl1pPr marR="0" lvl="0" algn="ctr" rtl="0">
              <a:lnSpc>
                <a:spcPct val="90000"/>
              </a:lnSpc>
              <a:spcBef>
                <a:spcPts val="1000"/>
              </a:spcBef>
              <a:spcAft>
                <a:spcPts val="0"/>
              </a:spcAft>
              <a:buClr>
                <a:srgbClr val="3F3F3F"/>
              </a:buClr>
              <a:buSzPts val="1100"/>
              <a:buFont typeface="Arial"/>
              <a:buNone/>
              <a:defRPr sz="1100" b="0" i="1" u="none" strike="noStrike" cap="none">
                <a:solidFill>
                  <a:srgbClr val="3F3F3F"/>
                </a:solidFill>
                <a:latin typeface="Times New Roman"/>
                <a:ea typeface="Times New Roman"/>
                <a:cs typeface="Times New Roman"/>
                <a:sym typeface="Times New Roman"/>
              </a:defRPr>
            </a:lvl1pPr>
            <a:lvl2pPr marR="0" lvl="1"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R="0" lvl="2"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R="0" lvl="3"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R="0" lvl="4"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R="0" lvl="5"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R="0" lvl="6"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R="0" lvl="7"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R="0" lvl="8"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90" name="Google Shape;90;p5"/>
          <p:cNvSpPr txBox="1">
            <a:spLocks noGrp="1"/>
          </p:cNvSpPr>
          <p:nvPr>
            <p:ph type="body" idx="3"/>
          </p:nvPr>
        </p:nvSpPr>
        <p:spPr>
          <a:xfrm>
            <a:off x="431800" y="3509766"/>
            <a:ext cx="2951163" cy="2322709"/>
          </a:xfrm>
          <a:prstGeom prst="rect">
            <a:avLst/>
          </a:prstGeom>
          <a:noFill/>
          <a:ln>
            <a:noFill/>
          </a:ln>
        </p:spPr>
        <p:txBody>
          <a:bodyPr spcFirstLastPara="1" wrap="square" lIns="0" tIns="0" rIns="0" bIns="0" anchor="t" anchorCtr="0"/>
          <a:lstStyle>
            <a:lvl1pPr marL="457200" marR="0" lvl="0" indent="-342900" algn="l" rtl="0">
              <a:lnSpc>
                <a:spcPct val="90000"/>
              </a:lnSpc>
              <a:spcBef>
                <a:spcPts val="1000"/>
              </a:spcBef>
              <a:spcAft>
                <a:spcPts val="0"/>
              </a:spcAft>
              <a:buClr>
                <a:srgbClr val="3F3F3F"/>
              </a:buClr>
              <a:buSzPts val="1800"/>
              <a:buFont typeface="Arial"/>
              <a:buChar char="•"/>
              <a:defRPr sz="18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Tree>
    <p:extLst>
      <p:ext uri="{BB962C8B-B14F-4D97-AF65-F5344CB8AC3E}">
        <p14:creationId xmlns:p14="http://schemas.microsoft.com/office/powerpoint/2010/main" val="3809379244"/>
      </p:ext>
    </p:extLst>
  </p:cSld>
  <p:clrMapOvr>
    <a:masterClrMapping/>
  </p:clrMapOvr>
</p:sldLayout>
</file>

<file path=ppt/slideLayouts/slideLayout317.xml><?xml version="1.0" encoding="utf-8"?>
<p:sldLayout xmlns:a="http://schemas.openxmlformats.org/drawingml/2006/main" xmlns:r="http://schemas.openxmlformats.org/officeDocument/2006/relationships" xmlns:p="http://schemas.openxmlformats.org/presentationml/2006/main" matchingName="Large Numbers Option 1">
  <p:cSld name="Large Numbers Option 1">
    <p:spTree>
      <p:nvGrpSpPr>
        <p:cNvPr id="1" name="Shape 91"/>
        <p:cNvGrpSpPr/>
        <p:nvPr/>
      </p:nvGrpSpPr>
      <p:grpSpPr>
        <a:xfrm>
          <a:off x="0" y="0"/>
          <a:ext cx="0" cy="0"/>
          <a:chOff x="0" y="0"/>
          <a:chExt cx="0" cy="0"/>
        </a:xfrm>
      </p:grpSpPr>
      <p:sp>
        <p:nvSpPr>
          <p:cNvPr id="92" name="Google Shape;92;p6"/>
          <p:cNvSpPr/>
          <p:nvPr/>
        </p:nvSpPr>
        <p:spPr>
          <a:xfrm>
            <a:off x="0" y="2539992"/>
            <a:ext cx="5373076" cy="4318008"/>
          </a:xfrm>
          <a:custGeom>
            <a:avLst/>
            <a:gdLst/>
            <a:ahLst/>
            <a:cxnLst/>
            <a:rect l="l" t="t" r="r" b="b"/>
            <a:pathLst>
              <a:path w="5373076" h="4318008" extrusionOk="0">
                <a:moveTo>
                  <a:pt x="4972877" y="1816430"/>
                </a:moveTo>
                <a:lnTo>
                  <a:pt x="5211912" y="2046590"/>
                </a:lnTo>
                <a:lnTo>
                  <a:pt x="4866804" y="2013272"/>
                </a:lnTo>
                <a:close/>
                <a:moveTo>
                  <a:pt x="3721849" y="1808102"/>
                </a:moveTo>
                <a:lnTo>
                  <a:pt x="3854624" y="2524110"/>
                </a:lnTo>
                <a:lnTo>
                  <a:pt x="3419634" y="2322178"/>
                </a:lnTo>
                <a:lnTo>
                  <a:pt x="3604566" y="1945430"/>
                </a:lnTo>
                <a:close/>
                <a:moveTo>
                  <a:pt x="2301472" y="1771765"/>
                </a:moveTo>
                <a:lnTo>
                  <a:pt x="3237442" y="2134997"/>
                </a:lnTo>
                <a:lnTo>
                  <a:pt x="3266331" y="2949530"/>
                </a:lnTo>
                <a:lnTo>
                  <a:pt x="1897852" y="4318008"/>
                </a:lnTo>
                <a:lnTo>
                  <a:pt x="134565" y="4318008"/>
                </a:lnTo>
                <a:lnTo>
                  <a:pt x="0" y="4183443"/>
                </a:lnTo>
                <a:lnTo>
                  <a:pt x="0" y="2855805"/>
                </a:lnTo>
                <a:close/>
                <a:moveTo>
                  <a:pt x="5243699" y="652159"/>
                </a:moveTo>
                <a:lnTo>
                  <a:pt x="5058767" y="1028908"/>
                </a:lnTo>
                <a:lnTo>
                  <a:pt x="4960786" y="983422"/>
                </a:lnTo>
                <a:close/>
                <a:moveTo>
                  <a:pt x="3473588" y="405712"/>
                </a:moveTo>
                <a:lnTo>
                  <a:pt x="4094196" y="1366894"/>
                </a:lnTo>
                <a:lnTo>
                  <a:pt x="3778134" y="1741309"/>
                </a:lnTo>
                <a:lnTo>
                  <a:pt x="2824519" y="1808100"/>
                </a:lnTo>
                <a:close/>
                <a:moveTo>
                  <a:pt x="4454991" y="0"/>
                </a:moveTo>
                <a:lnTo>
                  <a:pt x="5373076" y="32358"/>
                </a:lnTo>
                <a:lnTo>
                  <a:pt x="4628717" y="1349015"/>
                </a:lnTo>
                <a:lnTo>
                  <a:pt x="4094010" y="779481"/>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93" name="Google Shape;93;p6"/>
          <p:cNvSpPr txBox="1">
            <a:spLocks noGrp="1"/>
          </p:cNvSpPr>
          <p:nvPr>
            <p:ph type="title"/>
          </p:nvPr>
        </p:nvSpPr>
        <p:spPr>
          <a:xfrm>
            <a:off x="432000" y="432000"/>
            <a:ext cx="11340000" cy="432000"/>
          </a:xfrm>
          <a:prstGeom prst="rect">
            <a:avLst/>
          </a:prstGeom>
          <a:noFill/>
          <a:ln>
            <a:noFill/>
          </a:ln>
        </p:spPr>
        <p:txBody>
          <a:bodyPr spcFirstLastPara="1" wrap="square" lIns="0" tIns="0" rIns="0" bIns="0" anchor="ctr" anchorCtr="0"/>
          <a:lstStyle>
            <a:lvl1pPr marR="0" lvl="0" algn="l" rtl="0">
              <a:lnSpc>
                <a:spcPct val="90000"/>
              </a:lnSpc>
              <a:spcBef>
                <a:spcPts val="0"/>
              </a:spcBef>
              <a:spcAft>
                <a:spcPts val="0"/>
              </a:spcAft>
              <a:buClr>
                <a:srgbClr val="3F3F3F"/>
              </a:buClr>
              <a:buSzPts val="4800"/>
              <a:buFont typeface="Economica"/>
              <a:buNone/>
              <a:defRPr sz="4800" b="0" i="0" u="none" strike="noStrike" cap="none">
                <a:solidFill>
                  <a:srgbClr val="3F3F3F"/>
                </a:solidFill>
                <a:latin typeface="Economica"/>
                <a:ea typeface="Economica"/>
                <a:cs typeface="Economica"/>
                <a:sym typeface="Economica"/>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endParaRPr/>
          </a:p>
        </p:txBody>
      </p:sp>
      <p:sp>
        <p:nvSpPr>
          <p:cNvPr id="94" name="Google Shape;94;p6"/>
          <p:cNvSpPr txBox="1">
            <a:spLocks noGrp="1"/>
          </p:cNvSpPr>
          <p:nvPr>
            <p:ph type="body" idx="1"/>
          </p:nvPr>
        </p:nvSpPr>
        <p:spPr>
          <a:xfrm>
            <a:off x="906843" y="3429050"/>
            <a:ext cx="4522314" cy="2762949"/>
          </a:xfrm>
          <a:prstGeom prst="rect">
            <a:avLst/>
          </a:prstGeom>
          <a:noFill/>
          <a:ln>
            <a:noFill/>
          </a:ln>
        </p:spPr>
        <p:txBody>
          <a:bodyPr spcFirstLastPara="1" wrap="square" lIns="0" tIns="0" rIns="0" bIns="0" anchor="t" anchorCtr="0"/>
          <a:lstStyle>
            <a:lvl1pPr marL="457200" marR="0" lvl="0" indent="-342900" algn="l" rtl="0">
              <a:lnSpc>
                <a:spcPct val="90000"/>
              </a:lnSpc>
              <a:spcBef>
                <a:spcPts val="1000"/>
              </a:spcBef>
              <a:spcAft>
                <a:spcPts val="0"/>
              </a:spcAft>
              <a:buClr>
                <a:srgbClr val="3F3F3F"/>
              </a:buClr>
              <a:buSzPts val="1800"/>
              <a:buFont typeface="Arial"/>
              <a:buChar char="•"/>
              <a:defRPr sz="18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95" name="Google Shape;95;p6"/>
          <p:cNvSpPr txBox="1">
            <a:spLocks noGrp="1"/>
          </p:cNvSpPr>
          <p:nvPr>
            <p:ph type="ftr" idx="11"/>
          </p:nvPr>
        </p:nvSpPr>
        <p:spPr>
          <a:xfrm>
            <a:off x="431999" y="6188628"/>
            <a:ext cx="8784941" cy="365125"/>
          </a:xfrm>
          <a:prstGeom prst="rect">
            <a:avLst/>
          </a:prstGeom>
          <a:noFill/>
          <a:ln>
            <a:noFill/>
          </a:ln>
        </p:spPr>
        <p:txBody>
          <a:bodyPr spcFirstLastPara="1" wrap="square" lIns="0" tIns="0" rIns="0" bIns="0" anchor="ctr" anchorCtr="0"/>
          <a:lstStyle>
            <a:lvl1pPr marR="0" lvl="0" algn="l" rtl="0">
              <a:spcBef>
                <a:spcPts val="0"/>
              </a:spcBef>
              <a:spcAft>
                <a:spcPts val="0"/>
              </a:spcAft>
              <a:buSzPts val="1400"/>
              <a:buNone/>
              <a:defRPr sz="1200" b="0" i="0" u="none" strike="noStrike" cap="none">
                <a:solidFill>
                  <a:srgbClr val="3F3F3F"/>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200" b="0" i="0" u="none" strike="noStrike" kern="0" cap="none" spc="0" normalizeH="0" baseline="0" noProof="0">
              <a:ln>
                <a:noFill/>
              </a:ln>
              <a:solidFill>
                <a:srgbClr val="3F3F3F"/>
              </a:solidFill>
              <a:effectLst/>
              <a:uLnTx/>
              <a:uFillTx/>
              <a:latin typeface="Calibri"/>
              <a:cs typeface="Calibri"/>
              <a:sym typeface="Calibri"/>
            </a:endParaRPr>
          </a:p>
        </p:txBody>
      </p:sp>
      <p:sp>
        <p:nvSpPr>
          <p:cNvPr id="96" name="Google Shape;96;p6"/>
          <p:cNvSpPr>
            <a:spLocks noGrp="1"/>
          </p:cNvSpPr>
          <p:nvPr>
            <p:ph type="sldNum" idx="12"/>
          </p:nvPr>
        </p:nvSpPr>
        <p:spPr>
          <a:xfrm>
            <a:off x="11496369" y="6155190"/>
            <a:ext cx="432000" cy="432000"/>
          </a:xfrm>
          <a:prstGeom prst="ellipse">
            <a:avLst/>
          </a:prstGeom>
          <a:noFill/>
          <a:ln w="9525" cap="flat" cmpd="sng">
            <a:solidFill>
              <a:schemeClr val="accent1"/>
            </a:solidFill>
            <a:prstDash val="solid"/>
            <a:round/>
            <a:headEnd type="none" w="sm" len="sm"/>
            <a:tailEnd type="none" w="sm" len="sm"/>
          </a:ln>
        </p:spPr>
        <p:txBody>
          <a:bodyPr spcFirstLastPara="1" wrap="square" lIns="0" tIns="0" rIns="0" bIns="0" anchor="ctr" anchorCtr="0">
            <a:noAutofit/>
          </a:bodyPr>
          <a:lstStyle>
            <a:lvl1pPr marL="0" marR="0" lvl="0" indent="0" algn="ctr" rtl="0">
              <a:spcBef>
                <a:spcPts val="0"/>
              </a:spcBef>
              <a:buNone/>
              <a:defRPr sz="1200" b="1" i="1" u="none" strike="noStrike" cap="none">
                <a:solidFill>
                  <a:srgbClr val="3F3F3F"/>
                </a:solidFill>
                <a:latin typeface="Rockwell"/>
                <a:ea typeface="Rockwell"/>
                <a:cs typeface="Rockwell"/>
                <a:sym typeface="Rockwell"/>
              </a:defRPr>
            </a:lvl1pPr>
            <a:lvl2pPr marL="0" marR="0" lvl="1" indent="0" algn="ctr" rtl="0">
              <a:spcBef>
                <a:spcPts val="0"/>
              </a:spcBef>
              <a:buNone/>
              <a:defRPr sz="1200" b="1" i="1" u="none" strike="noStrike" cap="none">
                <a:solidFill>
                  <a:srgbClr val="3F3F3F"/>
                </a:solidFill>
                <a:latin typeface="Rockwell"/>
                <a:ea typeface="Rockwell"/>
                <a:cs typeface="Rockwell"/>
                <a:sym typeface="Rockwell"/>
              </a:defRPr>
            </a:lvl2pPr>
            <a:lvl3pPr marL="0" marR="0" lvl="2" indent="0" algn="ctr" rtl="0">
              <a:spcBef>
                <a:spcPts val="0"/>
              </a:spcBef>
              <a:buNone/>
              <a:defRPr sz="1200" b="1" i="1" u="none" strike="noStrike" cap="none">
                <a:solidFill>
                  <a:srgbClr val="3F3F3F"/>
                </a:solidFill>
                <a:latin typeface="Rockwell"/>
                <a:ea typeface="Rockwell"/>
                <a:cs typeface="Rockwell"/>
                <a:sym typeface="Rockwell"/>
              </a:defRPr>
            </a:lvl3pPr>
            <a:lvl4pPr marL="0" marR="0" lvl="3" indent="0" algn="ctr" rtl="0">
              <a:spcBef>
                <a:spcPts val="0"/>
              </a:spcBef>
              <a:buNone/>
              <a:defRPr sz="1200" b="1" i="1" u="none" strike="noStrike" cap="none">
                <a:solidFill>
                  <a:srgbClr val="3F3F3F"/>
                </a:solidFill>
                <a:latin typeface="Rockwell"/>
                <a:ea typeface="Rockwell"/>
                <a:cs typeface="Rockwell"/>
                <a:sym typeface="Rockwell"/>
              </a:defRPr>
            </a:lvl4pPr>
            <a:lvl5pPr marL="0" marR="0" lvl="4" indent="0" algn="ctr" rtl="0">
              <a:spcBef>
                <a:spcPts val="0"/>
              </a:spcBef>
              <a:buNone/>
              <a:defRPr sz="1200" b="1" i="1" u="none" strike="noStrike" cap="none">
                <a:solidFill>
                  <a:srgbClr val="3F3F3F"/>
                </a:solidFill>
                <a:latin typeface="Rockwell"/>
                <a:ea typeface="Rockwell"/>
                <a:cs typeface="Rockwell"/>
                <a:sym typeface="Rockwell"/>
              </a:defRPr>
            </a:lvl5pPr>
            <a:lvl6pPr marL="0" marR="0" lvl="5" indent="0" algn="ctr" rtl="0">
              <a:spcBef>
                <a:spcPts val="0"/>
              </a:spcBef>
              <a:buNone/>
              <a:defRPr sz="1200" b="1" i="1" u="none" strike="noStrike" cap="none">
                <a:solidFill>
                  <a:srgbClr val="3F3F3F"/>
                </a:solidFill>
                <a:latin typeface="Rockwell"/>
                <a:ea typeface="Rockwell"/>
                <a:cs typeface="Rockwell"/>
                <a:sym typeface="Rockwell"/>
              </a:defRPr>
            </a:lvl6pPr>
            <a:lvl7pPr marL="0" marR="0" lvl="6" indent="0" algn="ctr" rtl="0">
              <a:spcBef>
                <a:spcPts val="0"/>
              </a:spcBef>
              <a:buNone/>
              <a:defRPr sz="1200" b="1" i="1" u="none" strike="noStrike" cap="none">
                <a:solidFill>
                  <a:srgbClr val="3F3F3F"/>
                </a:solidFill>
                <a:latin typeface="Rockwell"/>
                <a:ea typeface="Rockwell"/>
                <a:cs typeface="Rockwell"/>
                <a:sym typeface="Rockwell"/>
              </a:defRPr>
            </a:lvl7pPr>
            <a:lvl8pPr marL="0" marR="0" lvl="7" indent="0" algn="ctr" rtl="0">
              <a:spcBef>
                <a:spcPts val="0"/>
              </a:spcBef>
              <a:buNone/>
              <a:defRPr sz="1200" b="1" i="1" u="none" strike="noStrike" cap="none">
                <a:solidFill>
                  <a:srgbClr val="3F3F3F"/>
                </a:solidFill>
                <a:latin typeface="Rockwell"/>
                <a:ea typeface="Rockwell"/>
                <a:cs typeface="Rockwell"/>
                <a:sym typeface="Rockwell"/>
              </a:defRPr>
            </a:lvl8pPr>
            <a:lvl9pPr marL="0" marR="0" lvl="8" indent="0" algn="ctr" rtl="0">
              <a:spcBef>
                <a:spcPts val="0"/>
              </a:spcBef>
              <a:buNone/>
              <a:defRPr sz="1200" b="1" i="1" u="none" strike="noStrike" cap="none">
                <a:solidFill>
                  <a:srgbClr val="3F3F3F"/>
                </a:solidFill>
                <a:latin typeface="Rockwell"/>
                <a:ea typeface="Rockwell"/>
                <a:cs typeface="Rockwell"/>
                <a:sym typeface="Rockwell"/>
              </a:defRPr>
            </a:lvl9p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n-US" sz="1200" b="1" i="1" u="none" strike="noStrike" kern="0" cap="none" spc="0" normalizeH="0" baseline="0" noProof="0">
                <a:ln>
                  <a:noFill/>
                </a:ln>
                <a:solidFill>
                  <a:srgbClr val="3F3F3F"/>
                </a:solidFill>
                <a:effectLst/>
                <a:uLnTx/>
                <a:uFillTx/>
                <a:latin typeface="Rockwell"/>
                <a:sym typeface="Rockwell"/>
              </a:rPr>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t>‹#›</a:t>
            </a:fld>
            <a:endParaRPr kumimoji="0" sz="1200" b="1" i="1" u="none" strike="noStrike" kern="0" cap="none" spc="0" normalizeH="0" baseline="0" noProof="0">
              <a:ln>
                <a:noFill/>
              </a:ln>
              <a:solidFill>
                <a:srgbClr val="3F3F3F"/>
              </a:solidFill>
              <a:effectLst/>
              <a:uLnTx/>
              <a:uFillTx/>
              <a:latin typeface="Rockwell"/>
              <a:sym typeface="Rockwell"/>
            </a:endParaRPr>
          </a:p>
        </p:txBody>
      </p:sp>
      <p:sp>
        <p:nvSpPr>
          <p:cNvPr id="97" name="Google Shape;97;p6"/>
          <p:cNvSpPr txBox="1">
            <a:spLocks noGrp="1"/>
          </p:cNvSpPr>
          <p:nvPr>
            <p:ph type="body" idx="2"/>
          </p:nvPr>
        </p:nvSpPr>
        <p:spPr>
          <a:xfrm>
            <a:off x="6774740" y="3429000"/>
            <a:ext cx="4522407" cy="2762250"/>
          </a:xfrm>
          <a:prstGeom prst="rect">
            <a:avLst/>
          </a:prstGeom>
          <a:noFill/>
          <a:ln>
            <a:noFill/>
          </a:ln>
        </p:spPr>
        <p:txBody>
          <a:bodyPr spcFirstLastPara="1" wrap="square" lIns="0" tIns="0" rIns="0" bIns="0" anchor="t" anchorCtr="0"/>
          <a:lstStyle>
            <a:lvl1pPr marL="457200" marR="0" lvl="0" indent="-342900" algn="l" rtl="0">
              <a:lnSpc>
                <a:spcPct val="90000"/>
              </a:lnSpc>
              <a:spcBef>
                <a:spcPts val="1000"/>
              </a:spcBef>
              <a:spcAft>
                <a:spcPts val="0"/>
              </a:spcAft>
              <a:buClr>
                <a:srgbClr val="3F3F3F"/>
              </a:buClr>
              <a:buSzPts val="1800"/>
              <a:buFont typeface="Arial"/>
              <a:buChar char="•"/>
              <a:defRPr sz="18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98" name="Google Shape;98;p6"/>
          <p:cNvSpPr txBox="1">
            <a:spLocks noGrp="1"/>
          </p:cNvSpPr>
          <p:nvPr>
            <p:ph type="body" idx="3"/>
          </p:nvPr>
        </p:nvSpPr>
        <p:spPr>
          <a:xfrm>
            <a:off x="906463" y="2278063"/>
            <a:ext cx="4522787" cy="885825"/>
          </a:xfrm>
          <a:prstGeom prst="rect">
            <a:avLst/>
          </a:prstGeom>
          <a:noFill/>
          <a:ln>
            <a:noFill/>
          </a:ln>
        </p:spPr>
        <p:txBody>
          <a:bodyPr spcFirstLastPara="1" wrap="square" lIns="0" tIns="0" rIns="0" bIns="0" anchor="ctr" anchorCtr="0"/>
          <a:lstStyle>
            <a:lvl1pPr marL="457200" marR="0" lvl="0" indent="-228600" algn="l" rtl="0">
              <a:lnSpc>
                <a:spcPct val="90000"/>
              </a:lnSpc>
              <a:spcBef>
                <a:spcPts val="1000"/>
              </a:spcBef>
              <a:spcAft>
                <a:spcPts val="0"/>
              </a:spcAft>
              <a:buClr>
                <a:srgbClr val="3F3F3F"/>
              </a:buClr>
              <a:buSzPts val="8000"/>
              <a:buFont typeface="Arial"/>
              <a:buNone/>
              <a:defRPr sz="8000" b="1" i="0" u="none" strike="noStrike" cap="none">
                <a:solidFill>
                  <a:srgbClr val="3F3F3F"/>
                </a:solidFill>
                <a:latin typeface="Rockwell"/>
                <a:ea typeface="Rockwell"/>
                <a:cs typeface="Rockwell"/>
                <a:sym typeface="Rockwell"/>
              </a:defRPr>
            </a:lvl1pPr>
            <a:lvl2pPr marL="914400" marR="0" lvl="1" indent="-228600" algn="l" rtl="0">
              <a:lnSpc>
                <a:spcPct val="90000"/>
              </a:lnSpc>
              <a:spcBef>
                <a:spcPts val="500"/>
              </a:spcBef>
              <a:spcAft>
                <a:spcPts val="0"/>
              </a:spcAft>
              <a:buClr>
                <a:srgbClr val="3F3F3F"/>
              </a:buClr>
              <a:buSzPts val="8000"/>
              <a:buFont typeface="Arial"/>
              <a:buNone/>
              <a:defRPr sz="8000" b="0" i="0" u="none" strike="noStrike" cap="none">
                <a:solidFill>
                  <a:srgbClr val="3F3F3F"/>
                </a:solidFill>
                <a:latin typeface="Rockwell"/>
                <a:ea typeface="Rockwell"/>
                <a:cs typeface="Rockwell"/>
                <a:sym typeface="Rockwell"/>
              </a:defRPr>
            </a:lvl2pPr>
            <a:lvl3pPr marL="1371600" marR="0" lvl="2" indent="-228600" algn="l" rtl="0">
              <a:lnSpc>
                <a:spcPct val="90000"/>
              </a:lnSpc>
              <a:spcBef>
                <a:spcPts val="500"/>
              </a:spcBef>
              <a:spcAft>
                <a:spcPts val="0"/>
              </a:spcAft>
              <a:buClr>
                <a:srgbClr val="3F3F3F"/>
              </a:buClr>
              <a:buSzPts val="8000"/>
              <a:buFont typeface="Arial"/>
              <a:buNone/>
              <a:defRPr sz="8000" b="0" i="0" u="none" strike="noStrike" cap="none">
                <a:solidFill>
                  <a:srgbClr val="3F3F3F"/>
                </a:solidFill>
                <a:latin typeface="Rockwell"/>
                <a:ea typeface="Rockwell"/>
                <a:cs typeface="Rockwell"/>
                <a:sym typeface="Rockwell"/>
              </a:defRPr>
            </a:lvl3pPr>
            <a:lvl4pPr marL="1828800" marR="0" lvl="3" indent="-228600" algn="l" rtl="0">
              <a:lnSpc>
                <a:spcPct val="90000"/>
              </a:lnSpc>
              <a:spcBef>
                <a:spcPts val="500"/>
              </a:spcBef>
              <a:spcAft>
                <a:spcPts val="0"/>
              </a:spcAft>
              <a:buClr>
                <a:srgbClr val="3F3F3F"/>
              </a:buClr>
              <a:buSzPts val="8000"/>
              <a:buFont typeface="Arial"/>
              <a:buNone/>
              <a:defRPr sz="8000" b="0" i="0" u="none" strike="noStrike" cap="none">
                <a:solidFill>
                  <a:srgbClr val="3F3F3F"/>
                </a:solidFill>
                <a:latin typeface="Rockwell"/>
                <a:ea typeface="Rockwell"/>
                <a:cs typeface="Rockwell"/>
                <a:sym typeface="Rockwell"/>
              </a:defRPr>
            </a:lvl4pPr>
            <a:lvl5pPr marL="2286000" marR="0" lvl="4" indent="-228600" algn="l" rtl="0">
              <a:lnSpc>
                <a:spcPct val="90000"/>
              </a:lnSpc>
              <a:spcBef>
                <a:spcPts val="500"/>
              </a:spcBef>
              <a:spcAft>
                <a:spcPts val="0"/>
              </a:spcAft>
              <a:buClr>
                <a:srgbClr val="3F3F3F"/>
              </a:buClr>
              <a:buSzPts val="8000"/>
              <a:buFont typeface="Arial"/>
              <a:buNone/>
              <a:defRPr sz="8000" b="0" i="0" u="none" strike="noStrike" cap="none">
                <a:solidFill>
                  <a:srgbClr val="3F3F3F"/>
                </a:solidFill>
                <a:latin typeface="Rockwell"/>
                <a:ea typeface="Rockwell"/>
                <a:cs typeface="Rockwell"/>
                <a:sym typeface="Rockwell"/>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99" name="Google Shape;99;p6"/>
          <p:cNvSpPr txBox="1">
            <a:spLocks noGrp="1"/>
          </p:cNvSpPr>
          <p:nvPr>
            <p:ph type="body" idx="4"/>
          </p:nvPr>
        </p:nvSpPr>
        <p:spPr>
          <a:xfrm>
            <a:off x="6762750" y="2278063"/>
            <a:ext cx="4522787" cy="885825"/>
          </a:xfrm>
          <a:prstGeom prst="rect">
            <a:avLst/>
          </a:prstGeom>
          <a:noFill/>
          <a:ln>
            <a:noFill/>
          </a:ln>
        </p:spPr>
        <p:txBody>
          <a:bodyPr spcFirstLastPara="1" wrap="square" lIns="0" tIns="0" rIns="0" bIns="0" anchor="ctr" anchorCtr="0"/>
          <a:lstStyle>
            <a:lvl1pPr marL="457200" marR="0" lvl="0" indent="-228600" algn="l" rtl="0">
              <a:lnSpc>
                <a:spcPct val="90000"/>
              </a:lnSpc>
              <a:spcBef>
                <a:spcPts val="1000"/>
              </a:spcBef>
              <a:spcAft>
                <a:spcPts val="0"/>
              </a:spcAft>
              <a:buClr>
                <a:srgbClr val="3F3F3F"/>
              </a:buClr>
              <a:buSzPts val="8000"/>
              <a:buFont typeface="Arial"/>
              <a:buNone/>
              <a:defRPr sz="8000" b="1" i="0" u="none" strike="noStrike" cap="none">
                <a:solidFill>
                  <a:srgbClr val="3F3F3F"/>
                </a:solidFill>
                <a:latin typeface="Rockwell"/>
                <a:ea typeface="Rockwell"/>
                <a:cs typeface="Rockwell"/>
                <a:sym typeface="Rockwell"/>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Tree>
    <p:extLst>
      <p:ext uri="{BB962C8B-B14F-4D97-AF65-F5344CB8AC3E}">
        <p14:creationId xmlns:p14="http://schemas.microsoft.com/office/powerpoint/2010/main" val="3584176466"/>
      </p:ext>
    </p:extLst>
  </p:cSld>
  <p:clrMapOvr>
    <a:masterClrMapping/>
  </p:clrMapOvr>
</p:sldLayout>
</file>

<file path=ppt/slideLayouts/slideLayout318.xml><?xml version="1.0" encoding="utf-8"?>
<p:sldLayout xmlns:a="http://schemas.openxmlformats.org/drawingml/2006/main" xmlns:r="http://schemas.openxmlformats.org/officeDocument/2006/relationships" xmlns:p="http://schemas.openxmlformats.org/presentationml/2006/main" matchingName="Title Slide with Half Image">
  <p:cSld name="Title Slide with Half Image">
    <p:bg>
      <p:bgPr>
        <a:solidFill>
          <a:schemeClr val="lt1"/>
        </a:solidFill>
        <a:effectLst/>
      </p:bgPr>
    </p:bg>
    <p:spTree>
      <p:nvGrpSpPr>
        <p:cNvPr id="1" name="Shape 100"/>
        <p:cNvGrpSpPr/>
        <p:nvPr/>
      </p:nvGrpSpPr>
      <p:grpSpPr>
        <a:xfrm>
          <a:off x="0" y="0"/>
          <a:ext cx="0" cy="0"/>
          <a:chOff x="0" y="0"/>
          <a:chExt cx="0" cy="0"/>
        </a:xfrm>
      </p:grpSpPr>
      <p:sp>
        <p:nvSpPr>
          <p:cNvPr id="101" name="Google Shape;101;p7"/>
          <p:cNvSpPr/>
          <p:nvPr/>
        </p:nvSpPr>
        <p:spPr>
          <a:xfrm>
            <a:off x="0" y="6771286"/>
            <a:ext cx="12192000" cy="86714"/>
          </a:xfrm>
          <a:prstGeom prst="rect">
            <a:avLst/>
          </a:prstGeom>
          <a:solidFill>
            <a:schemeClr val="lt1"/>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102" name="Google Shape;102;p7"/>
          <p:cNvSpPr/>
          <p:nvPr/>
        </p:nvSpPr>
        <p:spPr>
          <a:xfrm>
            <a:off x="0" y="0"/>
            <a:ext cx="12192000" cy="86714"/>
          </a:xfrm>
          <a:prstGeom prst="rect">
            <a:avLst/>
          </a:prstGeom>
          <a:solidFill>
            <a:schemeClr val="lt1"/>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103" name="Google Shape;103;p7"/>
          <p:cNvSpPr/>
          <p:nvPr/>
        </p:nvSpPr>
        <p:spPr>
          <a:xfrm rot="5400000">
            <a:off x="-3385643" y="3385642"/>
            <a:ext cx="6858001" cy="86714"/>
          </a:xfrm>
          <a:prstGeom prst="rect">
            <a:avLst/>
          </a:prstGeom>
          <a:solidFill>
            <a:schemeClr val="lt1"/>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104" name="Google Shape;104;p7"/>
          <p:cNvSpPr/>
          <p:nvPr/>
        </p:nvSpPr>
        <p:spPr>
          <a:xfrm rot="5400000">
            <a:off x="8719643" y="3385643"/>
            <a:ext cx="6858000" cy="86714"/>
          </a:xfrm>
          <a:prstGeom prst="rect">
            <a:avLst/>
          </a:prstGeom>
          <a:solidFill>
            <a:schemeClr val="lt1"/>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105" name="Google Shape;105;p7"/>
          <p:cNvSpPr>
            <a:spLocks noGrp="1"/>
          </p:cNvSpPr>
          <p:nvPr>
            <p:ph type="pic" idx="2"/>
          </p:nvPr>
        </p:nvSpPr>
        <p:spPr>
          <a:xfrm>
            <a:off x="86714" y="86714"/>
            <a:ext cx="6009285" cy="6684572"/>
          </a:xfrm>
          <a:prstGeom prst="rect">
            <a:avLst/>
          </a:prstGeom>
          <a:solidFill>
            <a:srgbClr val="D8D8D8"/>
          </a:solidFill>
          <a:ln>
            <a:noFill/>
          </a:ln>
        </p:spPr>
        <p:txBody>
          <a:bodyPr spcFirstLastPara="1" wrap="square" lIns="0" tIns="0" rIns="0" bIns="0" anchor="ctr" anchorCtr="0"/>
          <a:lstStyle>
            <a:lvl1pPr marR="0" lvl="0" algn="ctr" rtl="0">
              <a:lnSpc>
                <a:spcPct val="90000"/>
              </a:lnSpc>
              <a:spcBef>
                <a:spcPts val="1000"/>
              </a:spcBef>
              <a:spcAft>
                <a:spcPts val="0"/>
              </a:spcAft>
              <a:buClr>
                <a:srgbClr val="3F3F3F"/>
              </a:buClr>
              <a:buSzPts val="1100"/>
              <a:buFont typeface="Arial"/>
              <a:buNone/>
              <a:defRPr sz="1100" b="0" i="1" u="none" strike="noStrike" cap="none">
                <a:solidFill>
                  <a:srgbClr val="3F3F3F"/>
                </a:solidFill>
                <a:latin typeface="Times New Roman"/>
                <a:ea typeface="Times New Roman"/>
                <a:cs typeface="Times New Roman"/>
                <a:sym typeface="Times New Roman"/>
              </a:defRPr>
            </a:lvl1pPr>
            <a:lvl2pPr marR="0" lvl="1"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R="0" lvl="2"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R="0" lvl="3"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R="0" lvl="4"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R="0" lvl="5"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R="0" lvl="6"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R="0" lvl="7"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R="0" lvl="8"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06" name="Google Shape;106;p7"/>
          <p:cNvSpPr txBox="1">
            <a:spLocks noGrp="1"/>
          </p:cNvSpPr>
          <p:nvPr>
            <p:ph type="ctrTitle"/>
          </p:nvPr>
        </p:nvSpPr>
        <p:spPr>
          <a:xfrm>
            <a:off x="6095999" y="86714"/>
            <a:ext cx="6009287" cy="4068402"/>
          </a:xfrm>
          <a:prstGeom prst="rect">
            <a:avLst/>
          </a:prstGeom>
          <a:solidFill>
            <a:schemeClr val="dk1">
              <a:alpha val="80000"/>
            </a:schemeClr>
          </a:solidFill>
          <a:ln>
            <a:noFill/>
          </a:ln>
        </p:spPr>
        <p:txBody>
          <a:bodyPr spcFirstLastPara="1" wrap="square" lIns="288000" tIns="0" rIns="432000" bIns="144000" anchor="b" anchorCtr="0"/>
          <a:lstStyle>
            <a:lvl1pPr marR="0" lvl="0" algn="r" rtl="0">
              <a:lnSpc>
                <a:spcPct val="90000"/>
              </a:lnSpc>
              <a:spcBef>
                <a:spcPts val="0"/>
              </a:spcBef>
              <a:spcAft>
                <a:spcPts val="0"/>
              </a:spcAft>
              <a:buClr>
                <a:schemeClr val="lt1"/>
              </a:buClr>
              <a:buSzPts val="4200"/>
              <a:buFont typeface="Economica"/>
              <a:buNone/>
              <a:defRPr sz="4200" b="0" i="0" u="none" strike="noStrike" cap="none">
                <a:solidFill>
                  <a:schemeClr val="lt1"/>
                </a:solidFill>
                <a:latin typeface="Economica"/>
                <a:ea typeface="Economica"/>
                <a:cs typeface="Economica"/>
                <a:sym typeface="Economica"/>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endParaRPr/>
          </a:p>
        </p:txBody>
      </p:sp>
      <p:sp>
        <p:nvSpPr>
          <p:cNvPr id="107" name="Google Shape;107;p7"/>
          <p:cNvSpPr txBox="1">
            <a:spLocks noGrp="1"/>
          </p:cNvSpPr>
          <p:nvPr>
            <p:ph type="subTitle" idx="1"/>
          </p:nvPr>
        </p:nvSpPr>
        <p:spPr>
          <a:xfrm>
            <a:off x="6095999" y="4152672"/>
            <a:ext cx="6009287" cy="1818422"/>
          </a:xfrm>
          <a:prstGeom prst="rect">
            <a:avLst/>
          </a:prstGeom>
          <a:solidFill>
            <a:srgbClr val="F2F2F2">
              <a:alpha val="80000"/>
            </a:srgbClr>
          </a:solidFill>
          <a:ln>
            <a:noFill/>
          </a:ln>
        </p:spPr>
        <p:txBody>
          <a:bodyPr spcFirstLastPara="1" wrap="square" lIns="288000" tIns="144000" rIns="432000" bIns="0" anchor="t" anchorCtr="0"/>
          <a:lstStyle>
            <a:lvl1pPr marR="0" lvl="0" algn="r" rtl="0">
              <a:lnSpc>
                <a:spcPct val="90000"/>
              </a:lnSpc>
              <a:spcBef>
                <a:spcPts val="1000"/>
              </a:spcBef>
              <a:spcAft>
                <a:spcPts val="0"/>
              </a:spcAft>
              <a:buClr>
                <a:schemeClr val="dk1"/>
              </a:buClr>
              <a:buSzPts val="2100"/>
              <a:buFont typeface="Arial"/>
              <a:buNone/>
              <a:defRPr sz="2100" b="0" i="0" u="none" strike="noStrike" cap="none">
                <a:solidFill>
                  <a:schemeClr val="dk1"/>
                </a:solidFill>
                <a:latin typeface="Calibri"/>
                <a:ea typeface="Calibri"/>
                <a:cs typeface="Calibri"/>
                <a:sym typeface="Calibri"/>
              </a:defRPr>
            </a:lvl1pPr>
            <a:lvl2pPr marR="0" lvl="1" algn="ctr" rtl="0">
              <a:lnSpc>
                <a:spcPct val="90000"/>
              </a:lnSpc>
              <a:spcBef>
                <a:spcPts val="500"/>
              </a:spcBef>
              <a:spcAft>
                <a:spcPts val="0"/>
              </a:spcAft>
              <a:buClr>
                <a:srgbClr val="3F3F3F"/>
              </a:buClr>
              <a:buSzPts val="2000"/>
              <a:buFont typeface="Arial"/>
              <a:buNone/>
              <a:defRPr sz="2000" b="0" i="0" u="none" strike="noStrike" cap="none">
                <a:solidFill>
                  <a:srgbClr val="3F3F3F"/>
                </a:solidFill>
                <a:latin typeface="Calibri"/>
                <a:ea typeface="Calibri"/>
                <a:cs typeface="Calibri"/>
                <a:sym typeface="Calibri"/>
              </a:defRPr>
            </a:lvl2pPr>
            <a:lvl3pPr marR="0" lvl="2" algn="ctr" rtl="0">
              <a:lnSpc>
                <a:spcPct val="90000"/>
              </a:lnSpc>
              <a:spcBef>
                <a:spcPts val="500"/>
              </a:spcBef>
              <a:spcAft>
                <a:spcPts val="0"/>
              </a:spcAft>
              <a:buClr>
                <a:srgbClr val="3F3F3F"/>
              </a:buClr>
              <a:buSzPts val="1800"/>
              <a:buFont typeface="Arial"/>
              <a:buNone/>
              <a:defRPr sz="1800" b="0" i="0" u="none" strike="noStrike" cap="none">
                <a:solidFill>
                  <a:srgbClr val="3F3F3F"/>
                </a:solidFill>
                <a:latin typeface="Calibri"/>
                <a:ea typeface="Calibri"/>
                <a:cs typeface="Calibri"/>
                <a:sym typeface="Calibri"/>
              </a:defRPr>
            </a:lvl3pPr>
            <a:lvl4pPr marR="0" lvl="3" algn="ctr" rtl="0">
              <a:lnSpc>
                <a:spcPct val="90000"/>
              </a:lnSpc>
              <a:spcBef>
                <a:spcPts val="500"/>
              </a:spcBef>
              <a:spcAft>
                <a:spcPts val="0"/>
              </a:spcAft>
              <a:buClr>
                <a:srgbClr val="3F3F3F"/>
              </a:buClr>
              <a:buSzPts val="1600"/>
              <a:buFont typeface="Arial"/>
              <a:buNone/>
              <a:defRPr sz="1600" b="0" i="0" u="none" strike="noStrike" cap="none">
                <a:solidFill>
                  <a:srgbClr val="3F3F3F"/>
                </a:solidFill>
                <a:latin typeface="Calibri"/>
                <a:ea typeface="Calibri"/>
                <a:cs typeface="Calibri"/>
                <a:sym typeface="Calibri"/>
              </a:defRPr>
            </a:lvl4pPr>
            <a:lvl5pPr marR="0" lvl="4" algn="ctr" rtl="0">
              <a:lnSpc>
                <a:spcPct val="90000"/>
              </a:lnSpc>
              <a:spcBef>
                <a:spcPts val="500"/>
              </a:spcBef>
              <a:spcAft>
                <a:spcPts val="0"/>
              </a:spcAft>
              <a:buClr>
                <a:srgbClr val="3F3F3F"/>
              </a:buClr>
              <a:buSzPts val="1600"/>
              <a:buFont typeface="Arial"/>
              <a:buNone/>
              <a:defRPr sz="1600" b="0" i="0" u="none" strike="noStrike" cap="none">
                <a:solidFill>
                  <a:srgbClr val="3F3F3F"/>
                </a:solidFill>
                <a:latin typeface="Calibri"/>
                <a:ea typeface="Calibri"/>
                <a:cs typeface="Calibri"/>
                <a:sym typeface="Calibri"/>
              </a:defRPr>
            </a:lvl5pPr>
            <a:lvl6pPr marR="0" lvl="5" algn="ctr" rtl="0">
              <a:lnSpc>
                <a:spcPct val="90000"/>
              </a:lnSpc>
              <a:spcBef>
                <a:spcPts val="500"/>
              </a:spcBef>
              <a:spcAft>
                <a:spcPts val="0"/>
              </a:spcAft>
              <a:buClr>
                <a:schemeClr val="dk1"/>
              </a:buClr>
              <a:buSzPts val="1600"/>
              <a:buFont typeface="Arial"/>
              <a:buNone/>
              <a:defRPr sz="1600" b="0" i="0" u="none" strike="noStrike" cap="none">
                <a:solidFill>
                  <a:schemeClr val="dk1"/>
                </a:solidFill>
                <a:latin typeface="Calibri"/>
                <a:ea typeface="Calibri"/>
                <a:cs typeface="Calibri"/>
                <a:sym typeface="Calibri"/>
              </a:defRPr>
            </a:lvl6pPr>
            <a:lvl7pPr marR="0" lvl="6" algn="ctr" rtl="0">
              <a:lnSpc>
                <a:spcPct val="90000"/>
              </a:lnSpc>
              <a:spcBef>
                <a:spcPts val="500"/>
              </a:spcBef>
              <a:spcAft>
                <a:spcPts val="0"/>
              </a:spcAft>
              <a:buClr>
                <a:schemeClr val="dk1"/>
              </a:buClr>
              <a:buSzPts val="1600"/>
              <a:buFont typeface="Arial"/>
              <a:buNone/>
              <a:defRPr sz="1600" b="0" i="0" u="none" strike="noStrike" cap="none">
                <a:solidFill>
                  <a:schemeClr val="dk1"/>
                </a:solidFill>
                <a:latin typeface="Calibri"/>
                <a:ea typeface="Calibri"/>
                <a:cs typeface="Calibri"/>
                <a:sym typeface="Calibri"/>
              </a:defRPr>
            </a:lvl7pPr>
            <a:lvl8pPr marR="0" lvl="7" algn="ctr" rtl="0">
              <a:lnSpc>
                <a:spcPct val="90000"/>
              </a:lnSpc>
              <a:spcBef>
                <a:spcPts val="500"/>
              </a:spcBef>
              <a:spcAft>
                <a:spcPts val="0"/>
              </a:spcAft>
              <a:buClr>
                <a:schemeClr val="dk1"/>
              </a:buClr>
              <a:buSzPts val="1600"/>
              <a:buFont typeface="Arial"/>
              <a:buNone/>
              <a:defRPr sz="1600" b="0" i="0" u="none" strike="noStrike" cap="none">
                <a:solidFill>
                  <a:schemeClr val="dk1"/>
                </a:solidFill>
                <a:latin typeface="Calibri"/>
                <a:ea typeface="Calibri"/>
                <a:cs typeface="Calibri"/>
                <a:sym typeface="Calibri"/>
              </a:defRPr>
            </a:lvl8pPr>
            <a:lvl9pPr marR="0" lvl="8" algn="ctr" rtl="0">
              <a:lnSpc>
                <a:spcPct val="90000"/>
              </a:lnSpc>
              <a:spcBef>
                <a:spcPts val="500"/>
              </a:spcBef>
              <a:spcAft>
                <a:spcPts val="0"/>
              </a:spcAft>
              <a:buClr>
                <a:schemeClr val="dk1"/>
              </a:buClr>
              <a:buSzPts val="1600"/>
              <a:buFont typeface="Arial"/>
              <a:buNone/>
              <a:defRPr sz="1600" b="0" i="0" u="none" strike="noStrike" cap="none">
                <a:solidFill>
                  <a:schemeClr val="dk1"/>
                </a:solidFill>
                <a:latin typeface="Calibri"/>
                <a:ea typeface="Calibri"/>
                <a:cs typeface="Calibri"/>
                <a:sym typeface="Calibri"/>
              </a:defRPr>
            </a:lvl9pPr>
          </a:lstStyle>
          <a:p>
            <a:endParaRPr/>
          </a:p>
        </p:txBody>
      </p:sp>
      <p:sp>
        <p:nvSpPr>
          <p:cNvPr id="108" name="Google Shape;108;p7"/>
          <p:cNvSpPr>
            <a:spLocks noGrp="1"/>
          </p:cNvSpPr>
          <p:nvPr>
            <p:ph type="sldNum" idx="12"/>
          </p:nvPr>
        </p:nvSpPr>
        <p:spPr>
          <a:xfrm>
            <a:off x="11496369" y="6155190"/>
            <a:ext cx="432000" cy="432000"/>
          </a:xfrm>
          <a:prstGeom prst="ellipse">
            <a:avLst/>
          </a:prstGeom>
          <a:noFill/>
          <a:ln w="9525" cap="flat" cmpd="sng">
            <a:solidFill>
              <a:schemeClr val="accent1"/>
            </a:solidFill>
            <a:prstDash val="solid"/>
            <a:round/>
            <a:headEnd type="none" w="sm" len="sm"/>
            <a:tailEnd type="none" w="sm" len="sm"/>
          </a:ln>
        </p:spPr>
        <p:txBody>
          <a:bodyPr spcFirstLastPara="1" wrap="square" lIns="0" tIns="0" rIns="0" bIns="0" anchor="ctr" anchorCtr="0">
            <a:noAutofit/>
          </a:bodyPr>
          <a:lstStyle>
            <a:lvl1pPr marL="0" marR="0" lvl="0" indent="0" algn="ctr" rtl="0">
              <a:spcBef>
                <a:spcPts val="0"/>
              </a:spcBef>
              <a:buNone/>
              <a:defRPr sz="1200" b="1" i="1" u="none" strike="noStrike" cap="none">
                <a:solidFill>
                  <a:schemeClr val="dk1"/>
                </a:solidFill>
                <a:latin typeface="Rockwell"/>
                <a:ea typeface="Rockwell"/>
                <a:cs typeface="Rockwell"/>
                <a:sym typeface="Rockwell"/>
              </a:defRPr>
            </a:lvl1pPr>
            <a:lvl2pPr marL="0" marR="0" lvl="1" indent="0" algn="ctr" rtl="0">
              <a:spcBef>
                <a:spcPts val="0"/>
              </a:spcBef>
              <a:buNone/>
              <a:defRPr sz="1200" b="1" i="1" u="none" strike="noStrike" cap="none">
                <a:solidFill>
                  <a:schemeClr val="dk1"/>
                </a:solidFill>
                <a:latin typeface="Rockwell"/>
                <a:ea typeface="Rockwell"/>
                <a:cs typeface="Rockwell"/>
                <a:sym typeface="Rockwell"/>
              </a:defRPr>
            </a:lvl2pPr>
            <a:lvl3pPr marL="0" marR="0" lvl="2" indent="0" algn="ctr" rtl="0">
              <a:spcBef>
                <a:spcPts val="0"/>
              </a:spcBef>
              <a:buNone/>
              <a:defRPr sz="1200" b="1" i="1" u="none" strike="noStrike" cap="none">
                <a:solidFill>
                  <a:schemeClr val="dk1"/>
                </a:solidFill>
                <a:latin typeface="Rockwell"/>
                <a:ea typeface="Rockwell"/>
                <a:cs typeface="Rockwell"/>
                <a:sym typeface="Rockwell"/>
              </a:defRPr>
            </a:lvl3pPr>
            <a:lvl4pPr marL="0" marR="0" lvl="3" indent="0" algn="ctr" rtl="0">
              <a:spcBef>
                <a:spcPts val="0"/>
              </a:spcBef>
              <a:buNone/>
              <a:defRPr sz="1200" b="1" i="1" u="none" strike="noStrike" cap="none">
                <a:solidFill>
                  <a:schemeClr val="dk1"/>
                </a:solidFill>
                <a:latin typeface="Rockwell"/>
                <a:ea typeface="Rockwell"/>
                <a:cs typeface="Rockwell"/>
                <a:sym typeface="Rockwell"/>
              </a:defRPr>
            </a:lvl4pPr>
            <a:lvl5pPr marL="0" marR="0" lvl="4" indent="0" algn="ctr" rtl="0">
              <a:spcBef>
                <a:spcPts val="0"/>
              </a:spcBef>
              <a:buNone/>
              <a:defRPr sz="1200" b="1" i="1" u="none" strike="noStrike" cap="none">
                <a:solidFill>
                  <a:schemeClr val="dk1"/>
                </a:solidFill>
                <a:latin typeface="Rockwell"/>
                <a:ea typeface="Rockwell"/>
                <a:cs typeface="Rockwell"/>
                <a:sym typeface="Rockwell"/>
              </a:defRPr>
            </a:lvl5pPr>
            <a:lvl6pPr marL="0" marR="0" lvl="5" indent="0" algn="ctr" rtl="0">
              <a:spcBef>
                <a:spcPts val="0"/>
              </a:spcBef>
              <a:buNone/>
              <a:defRPr sz="1200" b="1" i="1" u="none" strike="noStrike" cap="none">
                <a:solidFill>
                  <a:schemeClr val="dk1"/>
                </a:solidFill>
                <a:latin typeface="Rockwell"/>
                <a:ea typeface="Rockwell"/>
                <a:cs typeface="Rockwell"/>
                <a:sym typeface="Rockwell"/>
              </a:defRPr>
            </a:lvl6pPr>
            <a:lvl7pPr marL="0" marR="0" lvl="6" indent="0" algn="ctr" rtl="0">
              <a:spcBef>
                <a:spcPts val="0"/>
              </a:spcBef>
              <a:buNone/>
              <a:defRPr sz="1200" b="1" i="1" u="none" strike="noStrike" cap="none">
                <a:solidFill>
                  <a:schemeClr val="dk1"/>
                </a:solidFill>
                <a:latin typeface="Rockwell"/>
                <a:ea typeface="Rockwell"/>
                <a:cs typeface="Rockwell"/>
                <a:sym typeface="Rockwell"/>
              </a:defRPr>
            </a:lvl7pPr>
            <a:lvl8pPr marL="0" marR="0" lvl="7" indent="0" algn="ctr" rtl="0">
              <a:spcBef>
                <a:spcPts val="0"/>
              </a:spcBef>
              <a:buNone/>
              <a:defRPr sz="1200" b="1" i="1" u="none" strike="noStrike" cap="none">
                <a:solidFill>
                  <a:schemeClr val="dk1"/>
                </a:solidFill>
                <a:latin typeface="Rockwell"/>
                <a:ea typeface="Rockwell"/>
                <a:cs typeface="Rockwell"/>
                <a:sym typeface="Rockwell"/>
              </a:defRPr>
            </a:lvl8pPr>
            <a:lvl9pPr marL="0" marR="0" lvl="8" indent="0" algn="ctr" rtl="0">
              <a:spcBef>
                <a:spcPts val="0"/>
              </a:spcBef>
              <a:buNone/>
              <a:defRPr sz="1200" b="1" i="1" u="none" strike="noStrike" cap="none">
                <a:solidFill>
                  <a:schemeClr val="dk1"/>
                </a:solidFill>
                <a:latin typeface="Rockwell"/>
                <a:ea typeface="Rockwell"/>
                <a:cs typeface="Rockwell"/>
                <a:sym typeface="Rockwell"/>
              </a:defRPr>
            </a:lvl9p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n-US" sz="1200" b="1" i="1" u="none" strike="noStrike" kern="0" cap="none" spc="0" normalizeH="0" baseline="0" noProof="0">
                <a:ln>
                  <a:noFill/>
                </a:ln>
                <a:solidFill>
                  <a:srgbClr val="000000"/>
                </a:solidFill>
                <a:effectLst/>
                <a:uLnTx/>
                <a:uFillTx/>
                <a:latin typeface="Rockwell"/>
                <a:sym typeface="Rockwell"/>
              </a:rPr>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t>‹#›</a:t>
            </a:fld>
            <a:endParaRPr kumimoji="0" sz="1200" b="1" i="1" u="none" strike="noStrike" kern="0" cap="none" spc="0" normalizeH="0" baseline="0" noProof="0">
              <a:ln>
                <a:noFill/>
              </a:ln>
              <a:solidFill>
                <a:srgbClr val="000000"/>
              </a:solidFill>
              <a:effectLst/>
              <a:uLnTx/>
              <a:uFillTx/>
              <a:latin typeface="Rockwell"/>
              <a:sym typeface="Rockwell"/>
            </a:endParaRPr>
          </a:p>
        </p:txBody>
      </p:sp>
      <p:sp>
        <p:nvSpPr>
          <p:cNvPr id="109" name="Google Shape;109;p7"/>
          <p:cNvSpPr txBox="1"/>
          <p:nvPr/>
        </p:nvSpPr>
        <p:spPr>
          <a:xfrm>
            <a:off x="5861957" y="6613071"/>
            <a:ext cx="0" cy="0"/>
          </a:xfrm>
          <a:prstGeom prst="rect">
            <a:avLst/>
          </a:prstGeom>
          <a:noFill/>
          <a:ln>
            <a:noFill/>
          </a:ln>
        </p:spPr>
        <p:txBody>
          <a:bodyPr spcFirstLastPara="1" wrap="square" lIns="0" tIns="0" rIns="0" bIns="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3F3F3F"/>
              </a:solidFill>
              <a:effectLst/>
              <a:uLnTx/>
              <a:uFillTx/>
              <a:latin typeface="Calibri"/>
              <a:ea typeface="Calibri"/>
              <a:cs typeface="Calibri"/>
              <a:sym typeface="Calibri"/>
            </a:endParaRPr>
          </a:p>
        </p:txBody>
      </p:sp>
    </p:spTree>
    <p:extLst>
      <p:ext uri="{BB962C8B-B14F-4D97-AF65-F5344CB8AC3E}">
        <p14:creationId xmlns:p14="http://schemas.microsoft.com/office/powerpoint/2010/main" val="2095443943"/>
      </p:ext>
    </p:extLst>
  </p:cSld>
  <p:clrMapOvr>
    <a:masterClrMapping/>
  </p:clrMapOvr>
</p:sldLayout>
</file>

<file path=ppt/slideLayouts/slideLayout319.xml><?xml version="1.0" encoding="utf-8"?>
<p:sldLayout xmlns:a="http://schemas.openxmlformats.org/drawingml/2006/main" xmlns:r="http://schemas.openxmlformats.org/officeDocument/2006/relationships" xmlns:p="http://schemas.openxmlformats.org/presentationml/2006/main" matchingName="3 Col Boxed">
  <p:cSld name="3 Col Boxed">
    <p:spTree>
      <p:nvGrpSpPr>
        <p:cNvPr id="1" name="Shape 110"/>
        <p:cNvGrpSpPr/>
        <p:nvPr/>
      </p:nvGrpSpPr>
      <p:grpSpPr>
        <a:xfrm>
          <a:off x="0" y="0"/>
          <a:ext cx="0" cy="0"/>
          <a:chOff x="0" y="0"/>
          <a:chExt cx="0" cy="0"/>
        </a:xfrm>
      </p:grpSpPr>
      <p:sp>
        <p:nvSpPr>
          <p:cNvPr id="111" name="Google Shape;111;p8"/>
          <p:cNvSpPr txBox="1">
            <a:spLocks noGrp="1"/>
          </p:cNvSpPr>
          <p:nvPr>
            <p:ph type="title"/>
          </p:nvPr>
        </p:nvSpPr>
        <p:spPr>
          <a:xfrm>
            <a:off x="432000" y="432000"/>
            <a:ext cx="11340000" cy="432000"/>
          </a:xfrm>
          <a:prstGeom prst="rect">
            <a:avLst/>
          </a:prstGeom>
          <a:noFill/>
          <a:ln>
            <a:noFill/>
          </a:ln>
        </p:spPr>
        <p:txBody>
          <a:bodyPr spcFirstLastPara="1" wrap="square" lIns="0" tIns="0" rIns="0" bIns="0" anchor="ctr" anchorCtr="0"/>
          <a:lstStyle>
            <a:lvl1pPr marR="0" lvl="0" algn="l" rtl="0">
              <a:lnSpc>
                <a:spcPct val="90000"/>
              </a:lnSpc>
              <a:spcBef>
                <a:spcPts val="0"/>
              </a:spcBef>
              <a:spcAft>
                <a:spcPts val="0"/>
              </a:spcAft>
              <a:buClr>
                <a:srgbClr val="3F3F3F"/>
              </a:buClr>
              <a:buSzPts val="4800"/>
              <a:buFont typeface="Economica"/>
              <a:buNone/>
              <a:defRPr sz="4800" b="0" i="0" u="none" strike="noStrike" cap="none">
                <a:solidFill>
                  <a:srgbClr val="3F3F3F"/>
                </a:solidFill>
                <a:latin typeface="Economica"/>
                <a:ea typeface="Economica"/>
                <a:cs typeface="Economica"/>
                <a:sym typeface="Economica"/>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endParaRPr/>
          </a:p>
        </p:txBody>
      </p:sp>
      <p:sp>
        <p:nvSpPr>
          <p:cNvPr id="112" name="Google Shape;112;p8"/>
          <p:cNvSpPr>
            <a:spLocks noGrp="1"/>
          </p:cNvSpPr>
          <p:nvPr>
            <p:ph type="body" idx="1"/>
          </p:nvPr>
        </p:nvSpPr>
        <p:spPr>
          <a:xfrm>
            <a:off x="744396" y="2463936"/>
            <a:ext cx="3726003" cy="3314545"/>
          </a:xfrm>
          <a:prstGeom prst="rightArrowCallout">
            <a:avLst>
              <a:gd name="adj1" fmla="val 50000"/>
              <a:gd name="adj2" fmla="val 25000"/>
              <a:gd name="adj3" fmla="val 15421"/>
              <a:gd name="adj4" fmla="val 80487"/>
            </a:avLst>
          </a:prstGeom>
          <a:solidFill>
            <a:srgbClr val="F2F2F2"/>
          </a:solidFill>
          <a:ln>
            <a:noFill/>
          </a:ln>
        </p:spPr>
        <p:txBody>
          <a:bodyPr spcFirstLastPara="1" wrap="square" lIns="180000" tIns="180000" rIns="180000" bIns="0" anchor="t" anchorCtr="0"/>
          <a:lstStyle>
            <a:lvl1pPr marL="457200" marR="0" lvl="0" indent="-342900" algn="l" rtl="0">
              <a:lnSpc>
                <a:spcPct val="90000"/>
              </a:lnSpc>
              <a:spcBef>
                <a:spcPts val="1000"/>
              </a:spcBef>
              <a:spcAft>
                <a:spcPts val="0"/>
              </a:spcAft>
              <a:buClr>
                <a:srgbClr val="3F3F3F"/>
              </a:buClr>
              <a:buSzPts val="1800"/>
              <a:buFont typeface="Arial"/>
              <a:buChar char="•"/>
              <a:defRPr sz="18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13" name="Google Shape;113;p8"/>
          <p:cNvSpPr txBox="1">
            <a:spLocks noGrp="1"/>
          </p:cNvSpPr>
          <p:nvPr>
            <p:ph type="ftr" idx="11"/>
          </p:nvPr>
        </p:nvSpPr>
        <p:spPr>
          <a:xfrm>
            <a:off x="431999" y="6188628"/>
            <a:ext cx="8784941" cy="365125"/>
          </a:xfrm>
          <a:prstGeom prst="rect">
            <a:avLst/>
          </a:prstGeom>
          <a:noFill/>
          <a:ln>
            <a:noFill/>
          </a:ln>
        </p:spPr>
        <p:txBody>
          <a:bodyPr spcFirstLastPara="1" wrap="square" lIns="0" tIns="0" rIns="0" bIns="0" anchor="ctr" anchorCtr="0"/>
          <a:lstStyle>
            <a:lvl1pPr marR="0" lvl="0" algn="l" rtl="0">
              <a:spcBef>
                <a:spcPts val="0"/>
              </a:spcBef>
              <a:spcAft>
                <a:spcPts val="0"/>
              </a:spcAft>
              <a:buSzPts val="1400"/>
              <a:buNone/>
              <a:defRPr sz="1200" b="0" i="0" u="none" strike="noStrike" cap="none">
                <a:solidFill>
                  <a:srgbClr val="3F3F3F"/>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200" b="0" i="0" u="none" strike="noStrike" kern="0" cap="none" spc="0" normalizeH="0" baseline="0" noProof="0">
              <a:ln>
                <a:noFill/>
              </a:ln>
              <a:solidFill>
                <a:srgbClr val="3F3F3F"/>
              </a:solidFill>
              <a:effectLst/>
              <a:uLnTx/>
              <a:uFillTx/>
              <a:latin typeface="Calibri"/>
              <a:cs typeface="Calibri"/>
              <a:sym typeface="Calibri"/>
            </a:endParaRPr>
          </a:p>
        </p:txBody>
      </p:sp>
      <p:sp>
        <p:nvSpPr>
          <p:cNvPr id="114" name="Google Shape;114;p8"/>
          <p:cNvSpPr>
            <a:spLocks noGrp="1"/>
          </p:cNvSpPr>
          <p:nvPr>
            <p:ph type="sldNum" idx="12"/>
          </p:nvPr>
        </p:nvSpPr>
        <p:spPr>
          <a:xfrm>
            <a:off x="11496369" y="6155190"/>
            <a:ext cx="432000" cy="432000"/>
          </a:xfrm>
          <a:prstGeom prst="ellipse">
            <a:avLst/>
          </a:prstGeom>
          <a:noFill/>
          <a:ln w="9525" cap="flat" cmpd="sng">
            <a:solidFill>
              <a:schemeClr val="accent1"/>
            </a:solidFill>
            <a:prstDash val="solid"/>
            <a:round/>
            <a:headEnd type="none" w="sm" len="sm"/>
            <a:tailEnd type="none" w="sm" len="sm"/>
          </a:ln>
        </p:spPr>
        <p:txBody>
          <a:bodyPr spcFirstLastPara="1" wrap="square" lIns="0" tIns="0" rIns="0" bIns="0" anchor="ctr" anchorCtr="0">
            <a:noAutofit/>
          </a:bodyPr>
          <a:lstStyle>
            <a:lvl1pPr marL="0" marR="0" lvl="0" indent="0" algn="ctr" rtl="0">
              <a:spcBef>
                <a:spcPts val="0"/>
              </a:spcBef>
              <a:buNone/>
              <a:defRPr sz="1200" b="1" i="1" u="none" strike="noStrike" cap="none">
                <a:solidFill>
                  <a:srgbClr val="3F3F3F"/>
                </a:solidFill>
                <a:latin typeface="Rockwell"/>
                <a:ea typeface="Rockwell"/>
                <a:cs typeface="Rockwell"/>
                <a:sym typeface="Rockwell"/>
              </a:defRPr>
            </a:lvl1pPr>
            <a:lvl2pPr marL="0" marR="0" lvl="1" indent="0" algn="ctr" rtl="0">
              <a:spcBef>
                <a:spcPts val="0"/>
              </a:spcBef>
              <a:buNone/>
              <a:defRPr sz="1200" b="1" i="1" u="none" strike="noStrike" cap="none">
                <a:solidFill>
                  <a:srgbClr val="3F3F3F"/>
                </a:solidFill>
                <a:latin typeface="Rockwell"/>
                <a:ea typeface="Rockwell"/>
                <a:cs typeface="Rockwell"/>
                <a:sym typeface="Rockwell"/>
              </a:defRPr>
            </a:lvl2pPr>
            <a:lvl3pPr marL="0" marR="0" lvl="2" indent="0" algn="ctr" rtl="0">
              <a:spcBef>
                <a:spcPts val="0"/>
              </a:spcBef>
              <a:buNone/>
              <a:defRPr sz="1200" b="1" i="1" u="none" strike="noStrike" cap="none">
                <a:solidFill>
                  <a:srgbClr val="3F3F3F"/>
                </a:solidFill>
                <a:latin typeface="Rockwell"/>
                <a:ea typeface="Rockwell"/>
                <a:cs typeface="Rockwell"/>
                <a:sym typeface="Rockwell"/>
              </a:defRPr>
            </a:lvl3pPr>
            <a:lvl4pPr marL="0" marR="0" lvl="3" indent="0" algn="ctr" rtl="0">
              <a:spcBef>
                <a:spcPts val="0"/>
              </a:spcBef>
              <a:buNone/>
              <a:defRPr sz="1200" b="1" i="1" u="none" strike="noStrike" cap="none">
                <a:solidFill>
                  <a:srgbClr val="3F3F3F"/>
                </a:solidFill>
                <a:latin typeface="Rockwell"/>
                <a:ea typeface="Rockwell"/>
                <a:cs typeface="Rockwell"/>
                <a:sym typeface="Rockwell"/>
              </a:defRPr>
            </a:lvl4pPr>
            <a:lvl5pPr marL="0" marR="0" lvl="4" indent="0" algn="ctr" rtl="0">
              <a:spcBef>
                <a:spcPts val="0"/>
              </a:spcBef>
              <a:buNone/>
              <a:defRPr sz="1200" b="1" i="1" u="none" strike="noStrike" cap="none">
                <a:solidFill>
                  <a:srgbClr val="3F3F3F"/>
                </a:solidFill>
                <a:latin typeface="Rockwell"/>
                <a:ea typeface="Rockwell"/>
                <a:cs typeface="Rockwell"/>
                <a:sym typeface="Rockwell"/>
              </a:defRPr>
            </a:lvl5pPr>
            <a:lvl6pPr marL="0" marR="0" lvl="5" indent="0" algn="ctr" rtl="0">
              <a:spcBef>
                <a:spcPts val="0"/>
              </a:spcBef>
              <a:buNone/>
              <a:defRPr sz="1200" b="1" i="1" u="none" strike="noStrike" cap="none">
                <a:solidFill>
                  <a:srgbClr val="3F3F3F"/>
                </a:solidFill>
                <a:latin typeface="Rockwell"/>
                <a:ea typeface="Rockwell"/>
                <a:cs typeface="Rockwell"/>
                <a:sym typeface="Rockwell"/>
              </a:defRPr>
            </a:lvl6pPr>
            <a:lvl7pPr marL="0" marR="0" lvl="6" indent="0" algn="ctr" rtl="0">
              <a:spcBef>
                <a:spcPts val="0"/>
              </a:spcBef>
              <a:buNone/>
              <a:defRPr sz="1200" b="1" i="1" u="none" strike="noStrike" cap="none">
                <a:solidFill>
                  <a:srgbClr val="3F3F3F"/>
                </a:solidFill>
                <a:latin typeface="Rockwell"/>
                <a:ea typeface="Rockwell"/>
                <a:cs typeface="Rockwell"/>
                <a:sym typeface="Rockwell"/>
              </a:defRPr>
            </a:lvl7pPr>
            <a:lvl8pPr marL="0" marR="0" lvl="7" indent="0" algn="ctr" rtl="0">
              <a:spcBef>
                <a:spcPts val="0"/>
              </a:spcBef>
              <a:buNone/>
              <a:defRPr sz="1200" b="1" i="1" u="none" strike="noStrike" cap="none">
                <a:solidFill>
                  <a:srgbClr val="3F3F3F"/>
                </a:solidFill>
                <a:latin typeface="Rockwell"/>
                <a:ea typeface="Rockwell"/>
                <a:cs typeface="Rockwell"/>
                <a:sym typeface="Rockwell"/>
              </a:defRPr>
            </a:lvl8pPr>
            <a:lvl9pPr marL="0" marR="0" lvl="8" indent="0" algn="ctr" rtl="0">
              <a:spcBef>
                <a:spcPts val="0"/>
              </a:spcBef>
              <a:buNone/>
              <a:defRPr sz="1200" b="1" i="1" u="none" strike="noStrike" cap="none">
                <a:solidFill>
                  <a:srgbClr val="3F3F3F"/>
                </a:solidFill>
                <a:latin typeface="Rockwell"/>
                <a:ea typeface="Rockwell"/>
                <a:cs typeface="Rockwell"/>
                <a:sym typeface="Rockwell"/>
              </a:defRPr>
            </a:lvl9p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n-US" sz="1200" b="1" i="1" u="none" strike="noStrike" kern="0" cap="none" spc="0" normalizeH="0" baseline="0" noProof="0">
                <a:ln>
                  <a:noFill/>
                </a:ln>
                <a:solidFill>
                  <a:srgbClr val="3F3F3F"/>
                </a:solidFill>
                <a:effectLst/>
                <a:uLnTx/>
                <a:uFillTx/>
                <a:latin typeface="Rockwell"/>
                <a:sym typeface="Rockwell"/>
              </a:rPr>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t>‹#›</a:t>
            </a:fld>
            <a:endParaRPr kumimoji="0" sz="1200" b="1" i="1" u="none" strike="noStrike" kern="0" cap="none" spc="0" normalizeH="0" baseline="0" noProof="0">
              <a:ln>
                <a:noFill/>
              </a:ln>
              <a:solidFill>
                <a:srgbClr val="3F3F3F"/>
              </a:solidFill>
              <a:effectLst/>
              <a:uLnTx/>
              <a:uFillTx/>
              <a:latin typeface="Rockwell"/>
              <a:sym typeface="Rockwell"/>
            </a:endParaRPr>
          </a:p>
        </p:txBody>
      </p:sp>
      <p:sp>
        <p:nvSpPr>
          <p:cNvPr id="115" name="Google Shape;115;p8"/>
          <p:cNvSpPr>
            <a:spLocks noGrp="1"/>
          </p:cNvSpPr>
          <p:nvPr>
            <p:ph type="body" idx="2"/>
          </p:nvPr>
        </p:nvSpPr>
        <p:spPr>
          <a:xfrm>
            <a:off x="4613985" y="2463801"/>
            <a:ext cx="3726469" cy="3314200"/>
          </a:xfrm>
          <a:prstGeom prst="rightArrowCallout">
            <a:avLst>
              <a:gd name="adj1" fmla="val 50000"/>
              <a:gd name="adj2" fmla="val 25000"/>
              <a:gd name="adj3" fmla="val 16186"/>
              <a:gd name="adj4" fmla="val 80493"/>
            </a:avLst>
          </a:prstGeom>
          <a:solidFill>
            <a:srgbClr val="F2F2F2"/>
          </a:solidFill>
          <a:ln>
            <a:noFill/>
          </a:ln>
        </p:spPr>
        <p:txBody>
          <a:bodyPr spcFirstLastPara="1" wrap="square" lIns="180000" tIns="180000" rIns="180000" bIns="0" anchor="t" anchorCtr="0"/>
          <a:lstStyle>
            <a:lvl1pPr marL="457200" marR="0" lvl="0" indent="-342900" algn="l" rtl="0">
              <a:lnSpc>
                <a:spcPct val="90000"/>
              </a:lnSpc>
              <a:spcBef>
                <a:spcPts val="1000"/>
              </a:spcBef>
              <a:spcAft>
                <a:spcPts val="0"/>
              </a:spcAft>
              <a:buClr>
                <a:srgbClr val="3F3F3F"/>
              </a:buClr>
              <a:buSzPts val="1800"/>
              <a:buFont typeface="Arial"/>
              <a:buChar char="•"/>
              <a:defRPr sz="18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16" name="Google Shape;116;p8"/>
          <p:cNvSpPr txBox="1">
            <a:spLocks noGrp="1"/>
          </p:cNvSpPr>
          <p:nvPr>
            <p:ph type="body" idx="3"/>
          </p:nvPr>
        </p:nvSpPr>
        <p:spPr>
          <a:xfrm>
            <a:off x="8483985" y="2463801"/>
            <a:ext cx="2963619" cy="3314200"/>
          </a:xfrm>
          <a:prstGeom prst="rect">
            <a:avLst/>
          </a:prstGeom>
          <a:solidFill>
            <a:srgbClr val="F2F2F2"/>
          </a:solidFill>
          <a:ln>
            <a:noFill/>
          </a:ln>
        </p:spPr>
        <p:txBody>
          <a:bodyPr spcFirstLastPara="1" wrap="square" lIns="180000" tIns="180000" rIns="180000" bIns="0" anchor="t" anchorCtr="0"/>
          <a:lstStyle>
            <a:lvl1pPr marL="457200" marR="0" lvl="0" indent="-342900" algn="l" rtl="0">
              <a:lnSpc>
                <a:spcPct val="90000"/>
              </a:lnSpc>
              <a:spcBef>
                <a:spcPts val="1000"/>
              </a:spcBef>
              <a:spcAft>
                <a:spcPts val="0"/>
              </a:spcAft>
              <a:buClr>
                <a:srgbClr val="3F3F3F"/>
              </a:buClr>
              <a:buSzPts val="1800"/>
              <a:buFont typeface="Arial"/>
              <a:buChar char="•"/>
              <a:defRPr sz="18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17" name="Google Shape;117;p8"/>
          <p:cNvSpPr txBox="1">
            <a:spLocks noGrp="1"/>
          </p:cNvSpPr>
          <p:nvPr>
            <p:ph type="body" idx="4"/>
          </p:nvPr>
        </p:nvSpPr>
        <p:spPr>
          <a:xfrm>
            <a:off x="431800" y="1080000"/>
            <a:ext cx="11339513" cy="276561"/>
          </a:xfrm>
          <a:prstGeom prst="rect">
            <a:avLst/>
          </a:prstGeom>
          <a:noFill/>
          <a:ln>
            <a:noFill/>
          </a:ln>
        </p:spPr>
        <p:txBody>
          <a:bodyPr spcFirstLastPara="1" wrap="square" lIns="0" tIns="0" rIns="0" bIns="0" anchor="t" anchorCtr="0"/>
          <a:lstStyle>
            <a:lvl1pPr marL="457200" marR="0" lvl="0" indent="-228600" algn="l" rtl="0">
              <a:lnSpc>
                <a:spcPct val="90000"/>
              </a:lnSpc>
              <a:spcBef>
                <a:spcPts val="1000"/>
              </a:spcBef>
              <a:spcAft>
                <a:spcPts val="0"/>
              </a:spcAft>
              <a:buClr>
                <a:srgbClr val="3F3F3F"/>
              </a:buClr>
              <a:buSzPts val="1800"/>
              <a:buFont typeface="Arial"/>
              <a:buNone/>
              <a:defRPr sz="1800" b="0" i="0" u="none" strike="noStrike" cap="none">
                <a:solidFill>
                  <a:srgbClr val="3F3F3F"/>
                </a:solidFill>
                <a:latin typeface="Calibri"/>
                <a:ea typeface="Calibri"/>
                <a:cs typeface="Calibri"/>
                <a:sym typeface="Calibri"/>
              </a:defRPr>
            </a:lvl1pPr>
            <a:lvl2pPr marL="914400" marR="0" lvl="1" indent="-228600" algn="l" rtl="0">
              <a:lnSpc>
                <a:spcPct val="90000"/>
              </a:lnSpc>
              <a:spcBef>
                <a:spcPts val="500"/>
              </a:spcBef>
              <a:spcAft>
                <a:spcPts val="0"/>
              </a:spcAft>
              <a:buClr>
                <a:srgbClr val="3F3F3F"/>
              </a:buClr>
              <a:buSzPts val="1600"/>
              <a:buFont typeface="Arial"/>
              <a:buNone/>
              <a:defRPr sz="1600" b="0" i="0" u="none" strike="noStrike" cap="none">
                <a:solidFill>
                  <a:srgbClr val="3F3F3F"/>
                </a:solidFill>
                <a:latin typeface="Calibri"/>
                <a:ea typeface="Calibri"/>
                <a:cs typeface="Calibri"/>
                <a:sym typeface="Calibri"/>
              </a:defRPr>
            </a:lvl2pPr>
            <a:lvl3pPr marL="1371600" marR="0" lvl="2" indent="-228600" algn="l" rtl="0">
              <a:lnSpc>
                <a:spcPct val="90000"/>
              </a:lnSpc>
              <a:spcBef>
                <a:spcPts val="500"/>
              </a:spcBef>
              <a:spcAft>
                <a:spcPts val="0"/>
              </a:spcAft>
              <a:buClr>
                <a:srgbClr val="3F3F3F"/>
              </a:buClr>
              <a:buSzPts val="1400"/>
              <a:buFont typeface="Arial"/>
              <a:buNone/>
              <a:defRPr sz="1400" b="0" i="0" u="none" strike="noStrike" cap="none">
                <a:solidFill>
                  <a:srgbClr val="3F3F3F"/>
                </a:solidFill>
                <a:latin typeface="Calibri"/>
                <a:ea typeface="Calibri"/>
                <a:cs typeface="Calibri"/>
                <a:sym typeface="Calibri"/>
              </a:defRPr>
            </a:lvl3pPr>
            <a:lvl4pPr marL="1828800" marR="0" lvl="3" indent="-228600" algn="l" rtl="0">
              <a:lnSpc>
                <a:spcPct val="90000"/>
              </a:lnSpc>
              <a:spcBef>
                <a:spcPts val="500"/>
              </a:spcBef>
              <a:spcAft>
                <a:spcPts val="0"/>
              </a:spcAft>
              <a:buClr>
                <a:srgbClr val="3F3F3F"/>
              </a:buClr>
              <a:buSzPts val="1400"/>
              <a:buFont typeface="Arial"/>
              <a:buNone/>
              <a:defRPr sz="1400" b="0" i="0" u="none" strike="noStrike" cap="none">
                <a:solidFill>
                  <a:srgbClr val="3F3F3F"/>
                </a:solidFill>
                <a:latin typeface="Calibri"/>
                <a:ea typeface="Calibri"/>
                <a:cs typeface="Calibri"/>
                <a:sym typeface="Calibri"/>
              </a:defRPr>
            </a:lvl4pPr>
            <a:lvl5pPr marL="2286000" marR="0" lvl="4" indent="-228600" algn="l" rtl="0">
              <a:lnSpc>
                <a:spcPct val="90000"/>
              </a:lnSpc>
              <a:spcBef>
                <a:spcPts val="500"/>
              </a:spcBef>
              <a:spcAft>
                <a:spcPts val="0"/>
              </a:spcAft>
              <a:buClr>
                <a:srgbClr val="3F3F3F"/>
              </a:buClr>
              <a:buSzPts val="1400"/>
              <a:buFont typeface="Arial"/>
              <a:buNone/>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18" name="Google Shape;118;p8"/>
          <p:cNvSpPr txBox="1">
            <a:spLocks noGrp="1"/>
          </p:cNvSpPr>
          <p:nvPr>
            <p:ph type="body" idx="5"/>
          </p:nvPr>
        </p:nvSpPr>
        <p:spPr>
          <a:xfrm>
            <a:off x="744236" y="1647240"/>
            <a:ext cx="2975578" cy="648000"/>
          </a:xfrm>
          <a:prstGeom prst="rect">
            <a:avLst/>
          </a:prstGeom>
          <a:noFill/>
          <a:ln w="9525" cap="flat" cmpd="sng">
            <a:solidFill>
              <a:schemeClr val="accent1"/>
            </a:solidFill>
            <a:prstDash val="solid"/>
            <a:round/>
            <a:headEnd type="none" w="sm" len="sm"/>
            <a:tailEnd type="none" w="sm" len="sm"/>
          </a:ln>
        </p:spPr>
        <p:txBody>
          <a:bodyPr spcFirstLastPara="1" wrap="square" lIns="0" tIns="108000" rIns="0" bIns="0" anchor="t" anchorCtr="0"/>
          <a:lstStyle>
            <a:lvl1pPr marL="457200" marR="0" lvl="0" indent="-228600" algn="ctr" rtl="0">
              <a:lnSpc>
                <a:spcPct val="90000"/>
              </a:lnSpc>
              <a:spcBef>
                <a:spcPts val="1000"/>
              </a:spcBef>
              <a:spcAft>
                <a:spcPts val="0"/>
              </a:spcAft>
              <a:buClr>
                <a:srgbClr val="3F3F3F"/>
              </a:buClr>
              <a:buSzPts val="1800"/>
              <a:buFont typeface="Arial"/>
              <a:buNone/>
              <a:defRPr sz="1800" b="0" i="0" u="none" strike="noStrike" cap="none">
                <a:solidFill>
                  <a:srgbClr val="3F3F3F"/>
                </a:solidFill>
                <a:latin typeface="Rockwell"/>
                <a:ea typeface="Rockwell"/>
                <a:cs typeface="Rockwell"/>
                <a:sym typeface="Rockwell"/>
              </a:defRPr>
            </a:lvl1pPr>
            <a:lvl2pPr marL="914400" marR="0" lvl="1" indent="-228600" algn="ctr" rtl="0">
              <a:lnSpc>
                <a:spcPct val="90000"/>
              </a:lnSpc>
              <a:spcBef>
                <a:spcPts val="500"/>
              </a:spcBef>
              <a:spcAft>
                <a:spcPts val="0"/>
              </a:spcAft>
              <a:buClr>
                <a:srgbClr val="3F3F3F"/>
              </a:buClr>
              <a:buSzPts val="1600"/>
              <a:buFont typeface="Arial"/>
              <a:buNone/>
              <a:defRPr sz="1600" b="0" i="0" u="none" strike="noStrike" cap="none">
                <a:solidFill>
                  <a:srgbClr val="3F3F3F"/>
                </a:solidFill>
                <a:latin typeface="Calibri"/>
                <a:ea typeface="Calibri"/>
                <a:cs typeface="Calibri"/>
                <a:sym typeface="Calibri"/>
              </a:defRPr>
            </a:lvl2pPr>
            <a:lvl3pPr marL="1371600" marR="0" lvl="2" indent="-228600" algn="ctr" rtl="0">
              <a:lnSpc>
                <a:spcPct val="90000"/>
              </a:lnSpc>
              <a:spcBef>
                <a:spcPts val="500"/>
              </a:spcBef>
              <a:spcAft>
                <a:spcPts val="0"/>
              </a:spcAft>
              <a:buClr>
                <a:srgbClr val="3F3F3F"/>
              </a:buClr>
              <a:buSzPts val="1400"/>
              <a:buFont typeface="Arial"/>
              <a:buNone/>
              <a:defRPr sz="1400" b="0" i="0" u="none" strike="noStrike" cap="none">
                <a:solidFill>
                  <a:srgbClr val="3F3F3F"/>
                </a:solidFill>
                <a:latin typeface="Calibri"/>
                <a:ea typeface="Calibri"/>
                <a:cs typeface="Calibri"/>
                <a:sym typeface="Calibri"/>
              </a:defRPr>
            </a:lvl3pPr>
            <a:lvl4pPr marL="1828800" marR="0" lvl="3" indent="-228600" algn="ctr" rtl="0">
              <a:lnSpc>
                <a:spcPct val="90000"/>
              </a:lnSpc>
              <a:spcBef>
                <a:spcPts val="500"/>
              </a:spcBef>
              <a:spcAft>
                <a:spcPts val="0"/>
              </a:spcAft>
              <a:buClr>
                <a:srgbClr val="3F3F3F"/>
              </a:buClr>
              <a:buSzPts val="1400"/>
              <a:buFont typeface="Arial"/>
              <a:buNone/>
              <a:defRPr sz="1400" b="0" i="0" u="none" strike="noStrike" cap="none">
                <a:solidFill>
                  <a:srgbClr val="3F3F3F"/>
                </a:solidFill>
                <a:latin typeface="Calibri"/>
                <a:ea typeface="Calibri"/>
                <a:cs typeface="Calibri"/>
                <a:sym typeface="Calibri"/>
              </a:defRPr>
            </a:lvl4pPr>
            <a:lvl5pPr marL="2286000" marR="0" lvl="4" indent="-228600" algn="ctr" rtl="0">
              <a:lnSpc>
                <a:spcPct val="90000"/>
              </a:lnSpc>
              <a:spcBef>
                <a:spcPts val="500"/>
              </a:spcBef>
              <a:spcAft>
                <a:spcPts val="0"/>
              </a:spcAft>
              <a:buClr>
                <a:srgbClr val="3F3F3F"/>
              </a:buClr>
              <a:buSzPts val="1400"/>
              <a:buFont typeface="Arial"/>
              <a:buNone/>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19" name="Google Shape;119;p8"/>
          <p:cNvSpPr txBox="1">
            <a:spLocks noGrp="1"/>
          </p:cNvSpPr>
          <p:nvPr>
            <p:ph type="body" idx="6"/>
          </p:nvPr>
        </p:nvSpPr>
        <p:spPr>
          <a:xfrm>
            <a:off x="4608336" y="1647040"/>
            <a:ext cx="2975578" cy="648000"/>
          </a:xfrm>
          <a:prstGeom prst="rect">
            <a:avLst/>
          </a:prstGeom>
          <a:noFill/>
          <a:ln w="9525" cap="flat" cmpd="sng">
            <a:solidFill>
              <a:schemeClr val="accent2"/>
            </a:solidFill>
            <a:prstDash val="solid"/>
            <a:round/>
            <a:headEnd type="none" w="sm" len="sm"/>
            <a:tailEnd type="none" w="sm" len="sm"/>
          </a:ln>
        </p:spPr>
        <p:txBody>
          <a:bodyPr spcFirstLastPara="1" wrap="square" lIns="0" tIns="108000" rIns="0" bIns="0" anchor="t" anchorCtr="0"/>
          <a:lstStyle>
            <a:lvl1pPr marL="457200" marR="0" lvl="0" indent="-228600" algn="ctr" rtl="0">
              <a:lnSpc>
                <a:spcPct val="90000"/>
              </a:lnSpc>
              <a:spcBef>
                <a:spcPts val="1000"/>
              </a:spcBef>
              <a:spcAft>
                <a:spcPts val="0"/>
              </a:spcAft>
              <a:buClr>
                <a:srgbClr val="3F3F3F"/>
              </a:buClr>
              <a:buSzPts val="1800"/>
              <a:buFont typeface="Arial"/>
              <a:buNone/>
              <a:defRPr sz="1800" b="0" i="0" u="none" strike="noStrike" cap="none">
                <a:solidFill>
                  <a:srgbClr val="3F3F3F"/>
                </a:solidFill>
                <a:latin typeface="Rockwell"/>
                <a:ea typeface="Rockwell"/>
                <a:cs typeface="Rockwell"/>
                <a:sym typeface="Rockwell"/>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20" name="Google Shape;120;p8"/>
          <p:cNvSpPr txBox="1">
            <a:spLocks noGrp="1"/>
          </p:cNvSpPr>
          <p:nvPr>
            <p:ph type="body" idx="7"/>
          </p:nvPr>
        </p:nvSpPr>
        <p:spPr>
          <a:xfrm>
            <a:off x="8483986" y="1647240"/>
            <a:ext cx="2975578" cy="648000"/>
          </a:xfrm>
          <a:prstGeom prst="rect">
            <a:avLst/>
          </a:prstGeom>
          <a:noFill/>
          <a:ln w="9525" cap="flat" cmpd="sng">
            <a:solidFill>
              <a:schemeClr val="accent3"/>
            </a:solidFill>
            <a:prstDash val="solid"/>
            <a:round/>
            <a:headEnd type="none" w="sm" len="sm"/>
            <a:tailEnd type="none" w="sm" len="sm"/>
          </a:ln>
        </p:spPr>
        <p:txBody>
          <a:bodyPr spcFirstLastPara="1" wrap="square" lIns="0" tIns="108000" rIns="0" bIns="0" anchor="t" anchorCtr="0"/>
          <a:lstStyle>
            <a:lvl1pPr marL="457200" marR="0" lvl="0" indent="-228600" algn="ctr" rtl="0">
              <a:lnSpc>
                <a:spcPct val="90000"/>
              </a:lnSpc>
              <a:spcBef>
                <a:spcPts val="1000"/>
              </a:spcBef>
              <a:spcAft>
                <a:spcPts val="0"/>
              </a:spcAft>
              <a:buClr>
                <a:srgbClr val="3F3F3F"/>
              </a:buClr>
              <a:buSzPts val="1800"/>
              <a:buFont typeface="Arial"/>
              <a:buNone/>
              <a:defRPr sz="1800" b="0" i="0" u="none" strike="noStrike" cap="none">
                <a:solidFill>
                  <a:srgbClr val="3F3F3F"/>
                </a:solidFill>
                <a:latin typeface="Rockwell"/>
                <a:ea typeface="Rockwell"/>
                <a:cs typeface="Rockwell"/>
                <a:sym typeface="Rockwell"/>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Tree>
    <p:extLst>
      <p:ext uri="{BB962C8B-B14F-4D97-AF65-F5344CB8AC3E}">
        <p14:creationId xmlns:p14="http://schemas.microsoft.com/office/powerpoint/2010/main" val="488387537"/>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type="secHead">
  <p:cSld name="Section header">
    <p:spTree>
      <p:nvGrpSpPr>
        <p:cNvPr id="1" name="Shape 13"/>
        <p:cNvGrpSpPr/>
        <p:nvPr/>
      </p:nvGrpSpPr>
      <p:grpSpPr>
        <a:xfrm>
          <a:off x="0" y="0"/>
          <a:ext cx="0" cy="0"/>
          <a:chOff x="0" y="0"/>
          <a:chExt cx="0" cy="0"/>
        </a:xfrm>
      </p:grpSpPr>
      <p:sp>
        <p:nvSpPr>
          <p:cNvPr id="14" name="Shape 14"/>
          <p:cNvSpPr txBox="1">
            <a:spLocks noGrp="1"/>
          </p:cNvSpPr>
          <p:nvPr>
            <p:ph type="title"/>
          </p:nvPr>
        </p:nvSpPr>
        <p:spPr>
          <a:xfrm>
            <a:off x="415600" y="2867800"/>
            <a:ext cx="11360800" cy="1122400"/>
          </a:xfrm>
          <a:prstGeom prst="rect">
            <a:avLst/>
          </a:prstGeom>
        </p:spPr>
        <p:txBody>
          <a:bodyPr lIns="91425" tIns="91425" rIns="91425" bIns="91425" anchor="ctr" anchorCtr="0"/>
          <a:lstStyle>
            <a:lvl1pPr lvl="0" algn="ctr">
              <a:spcBef>
                <a:spcPts val="0"/>
              </a:spcBef>
              <a:buSzPct val="100000"/>
              <a:defRPr sz="3600"/>
            </a:lvl1pPr>
            <a:lvl2pPr lvl="1" algn="ctr">
              <a:spcBef>
                <a:spcPts val="0"/>
              </a:spcBef>
              <a:buSzPct val="100000"/>
              <a:defRPr sz="3600"/>
            </a:lvl2pPr>
            <a:lvl3pPr lvl="2" algn="ctr">
              <a:spcBef>
                <a:spcPts val="0"/>
              </a:spcBef>
              <a:buSzPct val="100000"/>
              <a:defRPr sz="3600"/>
            </a:lvl3pPr>
            <a:lvl4pPr lvl="3" algn="ctr">
              <a:spcBef>
                <a:spcPts val="0"/>
              </a:spcBef>
              <a:buSzPct val="100000"/>
              <a:defRPr sz="3600"/>
            </a:lvl4pPr>
            <a:lvl5pPr lvl="4" algn="ctr">
              <a:spcBef>
                <a:spcPts val="0"/>
              </a:spcBef>
              <a:buSzPct val="100000"/>
              <a:defRPr sz="3600"/>
            </a:lvl5pPr>
            <a:lvl6pPr lvl="5" algn="ctr">
              <a:spcBef>
                <a:spcPts val="0"/>
              </a:spcBef>
              <a:buSzPct val="100000"/>
              <a:defRPr sz="3600"/>
            </a:lvl6pPr>
            <a:lvl7pPr lvl="6" algn="ctr">
              <a:spcBef>
                <a:spcPts val="0"/>
              </a:spcBef>
              <a:buSzPct val="100000"/>
              <a:defRPr sz="3600"/>
            </a:lvl7pPr>
            <a:lvl8pPr lvl="7" algn="ctr">
              <a:spcBef>
                <a:spcPts val="0"/>
              </a:spcBef>
              <a:buSzPct val="100000"/>
              <a:defRPr sz="3600"/>
            </a:lvl8pPr>
            <a:lvl9pPr lvl="8" algn="ctr">
              <a:spcBef>
                <a:spcPts val="0"/>
              </a:spcBef>
              <a:buSzPct val="100000"/>
              <a:defRPr sz="3600"/>
            </a:lvl9pPr>
          </a:lstStyle>
          <a:p>
            <a:endParaRPr/>
          </a:p>
        </p:txBody>
      </p:sp>
      <p:sp>
        <p:nvSpPr>
          <p:cNvPr id="15" name="Shape 15"/>
          <p:cNvSpPr txBox="1">
            <a:spLocks noGrp="1"/>
          </p:cNvSpPr>
          <p:nvPr>
            <p:ph type="sldNum" idx="12"/>
          </p:nvPr>
        </p:nvSpPr>
        <p:spPr>
          <a:xfrm>
            <a:off x="11296609" y="6217621"/>
            <a:ext cx="731600" cy="524800"/>
          </a:xfrm>
          <a:prstGeom prst="rect">
            <a:avLst/>
          </a:prstGeom>
        </p:spPr>
        <p:txBody>
          <a:bodyPr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fld id="{00000000-1234-1234-1234-123412341234}" type="slidenum">
              <a:rPr kumimoji="0" lang="en" sz="1800" b="0" i="0" u="none" strike="noStrike" kern="1200" cap="none" spc="0" normalizeH="0" baseline="0" noProof="0" smtClean="0">
                <a:ln>
                  <a:noFill/>
                </a:ln>
                <a:solidFill>
                  <a:srgbClr val="000000"/>
                </a:solidFill>
                <a:effectLst/>
                <a:uLnTx/>
                <a:uFillTx/>
                <a:latin typeface="Arial"/>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a:t>
            </a:fld>
            <a:endParaRPr kumimoji="0" lang="en" sz="1800" b="0" i="0" u="none" strike="noStrike" kern="1200" cap="none" spc="0" normalizeH="0" baseline="0" noProof="0">
              <a:ln>
                <a:noFill/>
              </a:ln>
              <a:solidFill>
                <a:srgbClr val="000000"/>
              </a:solidFill>
              <a:effectLst/>
              <a:uLnTx/>
              <a:uFillTx/>
              <a:latin typeface="Arial"/>
              <a:ea typeface="+mn-ea"/>
              <a:cs typeface="+mn-cs"/>
            </a:endParaRPr>
          </a:p>
        </p:txBody>
      </p:sp>
    </p:spTree>
    <p:extLst>
      <p:ext uri="{BB962C8B-B14F-4D97-AF65-F5344CB8AC3E}">
        <p14:creationId xmlns:p14="http://schemas.microsoft.com/office/powerpoint/2010/main" val="2155793106"/>
      </p:ext>
    </p:extLst>
  </p:cSld>
  <p:clrMapOvr>
    <a:masterClrMapping/>
  </p:clrMapOvr>
</p:sldLayout>
</file>

<file path=ppt/slideLayouts/slideLayout320.xml><?xml version="1.0" encoding="utf-8"?>
<p:sldLayout xmlns:a="http://schemas.openxmlformats.org/drawingml/2006/main" xmlns:r="http://schemas.openxmlformats.org/officeDocument/2006/relationships" xmlns:p="http://schemas.openxmlformats.org/presentationml/2006/main" matchingName="Picture with Caption">
  <p:cSld name="Picture with Caption">
    <p:spTree>
      <p:nvGrpSpPr>
        <p:cNvPr id="1" name="Shape 121"/>
        <p:cNvGrpSpPr/>
        <p:nvPr/>
      </p:nvGrpSpPr>
      <p:grpSpPr>
        <a:xfrm>
          <a:off x="0" y="0"/>
          <a:ext cx="0" cy="0"/>
          <a:chOff x="0" y="0"/>
          <a:chExt cx="0" cy="0"/>
        </a:xfrm>
      </p:grpSpPr>
      <p:sp>
        <p:nvSpPr>
          <p:cNvPr id="122" name="Google Shape;122;p9"/>
          <p:cNvSpPr txBox="1">
            <a:spLocks noGrp="1"/>
          </p:cNvSpPr>
          <p:nvPr>
            <p:ph type="ftr" idx="11"/>
          </p:nvPr>
        </p:nvSpPr>
        <p:spPr>
          <a:xfrm>
            <a:off x="431999" y="6188628"/>
            <a:ext cx="8784941" cy="365125"/>
          </a:xfrm>
          <a:prstGeom prst="rect">
            <a:avLst/>
          </a:prstGeom>
          <a:noFill/>
          <a:ln>
            <a:noFill/>
          </a:ln>
        </p:spPr>
        <p:txBody>
          <a:bodyPr spcFirstLastPara="1" wrap="square" lIns="0" tIns="0" rIns="0" bIns="0" anchor="ctr" anchorCtr="0"/>
          <a:lstStyle>
            <a:lvl1pPr marR="0" lvl="0" algn="l" rtl="0">
              <a:spcBef>
                <a:spcPts val="0"/>
              </a:spcBef>
              <a:spcAft>
                <a:spcPts val="0"/>
              </a:spcAft>
              <a:buSzPts val="1400"/>
              <a:buNone/>
              <a:defRPr sz="1200" b="0" i="0" u="none" strike="noStrike" cap="none">
                <a:solidFill>
                  <a:srgbClr val="3F3F3F"/>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200" b="0" i="0" u="none" strike="noStrike" kern="0" cap="none" spc="0" normalizeH="0" baseline="0" noProof="0">
              <a:ln>
                <a:noFill/>
              </a:ln>
              <a:solidFill>
                <a:srgbClr val="3F3F3F"/>
              </a:solidFill>
              <a:effectLst/>
              <a:uLnTx/>
              <a:uFillTx/>
              <a:latin typeface="Calibri"/>
              <a:cs typeface="Calibri"/>
              <a:sym typeface="Calibri"/>
            </a:endParaRPr>
          </a:p>
        </p:txBody>
      </p:sp>
      <p:sp>
        <p:nvSpPr>
          <p:cNvPr id="123" name="Google Shape;123;p9"/>
          <p:cNvSpPr>
            <a:spLocks noGrp="1"/>
          </p:cNvSpPr>
          <p:nvPr>
            <p:ph type="sldNum" idx="12"/>
          </p:nvPr>
        </p:nvSpPr>
        <p:spPr>
          <a:xfrm>
            <a:off x="11496369" y="6155190"/>
            <a:ext cx="432000" cy="432000"/>
          </a:xfrm>
          <a:prstGeom prst="ellipse">
            <a:avLst/>
          </a:prstGeom>
          <a:noFill/>
          <a:ln w="9525" cap="flat" cmpd="sng">
            <a:solidFill>
              <a:schemeClr val="accent1"/>
            </a:solidFill>
            <a:prstDash val="solid"/>
            <a:round/>
            <a:headEnd type="none" w="sm" len="sm"/>
            <a:tailEnd type="none" w="sm" len="sm"/>
          </a:ln>
        </p:spPr>
        <p:txBody>
          <a:bodyPr spcFirstLastPara="1" wrap="square" lIns="0" tIns="0" rIns="0" bIns="0" anchor="ctr" anchorCtr="0">
            <a:noAutofit/>
          </a:bodyPr>
          <a:lstStyle>
            <a:lvl1pPr marL="0" marR="0" lvl="0" indent="0" algn="ctr" rtl="0">
              <a:spcBef>
                <a:spcPts val="0"/>
              </a:spcBef>
              <a:buNone/>
              <a:defRPr sz="1200" b="1" i="1" u="none" strike="noStrike" cap="none">
                <a:solidFill>
                  <a:srgbClr val="3F3F3F"/>
                </a:solidFill>
                <a:latin typeface="Rockwell"/>
                <a:ea typeface="Rockwell"/>
                <a:cs typeface="Rockwell"/>
                <a:sym typeface="Rockwell"/>
              </a:defRPr>
            </a:lvl1pPr>
            <a:lvl2pPr marL="0" marR="0" lvl="1" indent="0" algn="ctr" rtl="0">
              <a:spcBef>
                <a:spcPts val="0"/>
              </a:spcBef>
              <a:buNone/>
              <a:defRPr sz="1200" b="1" i="1" u="none" strike="noStrike" cap="none">
                <a:solidFill>
                  <a:srgbClr val="3F3F3F"/>
                </a:solidFill>
                <a:latin typeface="Rockwell"/>
                <a:ea typeface="Rockwell"/>
                <a:cs typeface="Rockwell"/>
                <a:sym typeface="Rockwell"/>
              </a:defRPr>
            </a:lvl2pPr>
            <a:lvl3pPr marL="0" marR="0" lvl="2" indent="0" algn="ctr" rtl="0">
              <a:spcBef>
                <a:spcPts val="0"/>
              </a:spcBef>
              <a:buNone/>
              <a:defRPr sz="1200" b="1" i="1" u="none" strike="noStrike" cap="none">
                <a:solidFill>
                  <a:srgbClr val="3F3F3F"/>
                </a:solidFill>
                <a:latin typeface="Rockwell"/>
                <a:ea typeface="Rockwell"/>
                <a:cs typeface="Rockwell"/>
                <a:sym typeface="Rockwell"/>
              </a:defRPr>
            </a:lvl3pPr>
            <a:lvl4pPr marL="0" marR="0" lvl="3" indent="0" algn="ctr" rtl="0">
              <a:spcBef>
                <a:spcPts val="0"/>
              </a:spcBef>
              <a:buNone/>
              <a:defRPr sz="1200" b="1" i="1" u="none" strike="noStrike" cap="none">
                <a:solidFill>
                  <a:srgbClr val="3F3F3F"/>
                </a:solidFill>
                <a:latin typeface="Rockwell"/>
                <a:ea typeface="Rockwell"/>
                <a:cs typeface="Rockwell"/>
                <a:sym typeface="Rockwell"/>
              </a:defRPr>
            </a:lvl4pPr>
            <a:lvl5pPr marL="0" marR="0" lvl="4" indent="0" algn="ctr" rtl="0">
              <a:spcBef>
                <a:spcPts val="0"/>
              </a:spcBef>
              <a:buNone/>
              <a:defRPr sz="1200" b="1" i="1" u="none" strike="noStrike" cap="none">
                <a:solidFill>
                  <a:srgbClr val="3F3F3F"/>
                </a:solidFill>
                <a:latin typeface="Rockwell"/>
                <a:ea typeface="Rockwell"/>
                <a:cs typeface="Rockwell"/>
                <a:sym typeface="Rockwell"/>
              </a:defRPr>
            </a:lvl5pPr>
            <a:lvl6pPr marL="0" marR="0" lvl="5" indent="0" algn="ctr" rtl="0">
              <a:spcBef>
                <a:spcPts val="0"/>
              </a:spcBef>
              <a:buNone/>
              <a:defRPr sz="1200" b="1" i="1" u="none" strike="noStrike" cap="none">
                <a:solidFill>
                  <a:srgbClr val="3F3F3F"/>
                </a:solidFill>
                <a:latin typeface="Rockwell"/>
                <a:ea typeface="Rockwell"/>
                <a:cs typeface="Rockwell"/>
                <a:sym typeface="Rockwell"/>
              </a:defRPr>
            </a:lvl6pPr>
            <a:lvl7pPr marL="0" marR="0" lvl="6" indent="0" algn="ctr" rtl="0">
              <a:spcBef>
                <a:spcPts val="0"/>
              </a:spcBef>
              <a:buNone/>
              <a:defRPr sz="1200" b="1" i="1" u="none" strike="noStrike" cap="none">
                <a:solidFill>
                  <a:srgbClr val="3F3F3F"/>
                </a:solidFill>
                <a:latin typeface="Rockwell"/>
                <a:ea typeface="Rockwell"/>
                <a:cs typeface="Rockwell"/>
                <a:sym typeface="Rockwell"/>
              </a:defRPr>
            </a:lvl7pPr>
            <a:lvl8pPr marL="0" marR="0" lvl="7" indent="0" algn="ctr" rtl="0">
              <a:spcBef>
                <a:spcPts val="0"/>
              </a:spcBef>
              <a:buNone/>
              <a:defRPr sz="1200" b="1" i="1" u="none" strike="noStrike" cap="none">
                <a:solidFill>
                  <a:srgbClr val="3F3F3F"/>
                </a:solidFill>
                <a:latin typeface="Rockwell"/>
                <a:ea typeface="Rockwell"/>
                <a:cs typeface="Rockwell"/>
                <a:sym typeface="Rockwell"/>
              </a:defRPr>
            </a:lvl8pPr>
            <a:lvl9pPr marL="0" marR="0" lvl="8" indent="0" algn="ctr" rtl="0">
              <a:spcBef>
                <a:spcPts val="0"/>
              </a:spcBef>
              <a:buNone/>
              <a:defRPr sz="1200" b="1" i="1" u="none" strike="noStrike" cap="none">
                <a:solidFill>
                  <a:srgbClr val="3F3F3F"/>
                </a:solidFill>
                <a:latin typeface="Rockwell"/>
                <a:ea typeface="Rockwell"/>
                <a:cs typeface="Rockwell"/>
                <a:sym typeface="Rockwell"/>
              </a:defRPr>
            </a:lvl9p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n-US" sz="1200" b="1" i="1" u="none" strike="noStrike" kern="0" cap="none" spc="0" normalizeH="0" baseline="0" noProof="0">
                <a:ln>
                  <a:noFill/>
                </a:ln>
                <a:solidFill>
                  <a:srgbClr val="3F3F3F"/>
                </a:solidFill>
                <a:effectLst/>
                <a:uLnTx/>
                <a:uFillTx/>
                <a:latin typeface="Rockwell"/>
                <a:sym typeface="Rockwell"/>
              </a:rPr>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t>‹#›</a:t>
            </a:fld>
            <a:endParaRPr kumimoji="0" sz="1200" b="1" i="1" u="none" strike="noStrike" kern="0" cap="none" spc="0" normalizeH="0" baseline="0" noProof="0">
              <a:ln>
                <a:noFill/>
              </a:ln>
              <a:solidFill>
                <a:srgbClr val="3F3F3F"/>
              </a:solidFill>
              <a:effectLst/>
              <a:uLnTx/>
              <a:uFillTx/>
              <a:latin typeface="Rockwell"/>
              <a:sym typeface="Rockwell"/>
            </a:endParaRPr>
          </a:p>
        </p:txBody>
      </p:sp>
      <p:sp>
        <p:nvSpPr>
          <p:cNvPr id="124" name="Google Shape;124;p9"/>
          <p:cNvSpPr txBox="1">
            <a:spLocks noGrp="1"/>
          </p:cNvSpPr>
          <p:nvPr>
            <p:ph type="title"/>
          </p:nvPr>
        </p:nvSpPr>
        <p:spPr>
          <a:xfrm>
            <a:off x="839788" y="457200"/>
            <a:ext cx="3932237" cy="1600200"/>
          </a:xfrm>
          <a:prstGeom prst="rect">
            <a:avLst/>
          </a:prstGeom>
          <a:noFill/>
          <a:ln>
            <a:noFill/>
          </a:ln>
        </p:spPr>
        <p:txBody>
          <a:bodyPr spcFirstLastPara="1" wrap="square" lIns="0" tIns="0" rIns="0" bIns="0" anchor="b" anchorCtr="0"/>
          <a:lstStyle>
            <a:lvl1pPr marR="0" lvl="0" algn="l" rtl="0">
              <a:lnSpc>
                <a:spcPct val="90000"/>
              </a:lnSpc>
              <a:spcBef>
                <a:spcPts val="0"/>
              </a:spcBef>
              <a:spcAft>
                <a:spcPts val="0"/>
              </a:spcAft>
              <a:buClr>
                <a:srgbClr val="0070C0"/>
              </a:buClr>
              <a:buSzPts val="3200"/>
              <a:buFont typeface="Economica"/>
              <a:buNone/>
              <a:defRPr sz="3200" b="0" i="0" u="none" strike="noStrike" cap="none">
                <a:solidFill>
                  <a:srgbClr val="0070C0"/>
                </a:solidFill>
                <a:latin typeface="Economica"/>
                <a:ea typeface="Economica"/>
                <a:cs typeface="Economica"/>
                <a:sym typeface="Economica"/>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endParaRPr/>
          </a:p>
        </p:txBody>
      </p:sp>
      <p:sp>
        <p:nvSpPr>
          <p:cNvPr id="125" name="Google Shape;125;p9"/>
          <p:cNvSpPr txBox="1">
            <a:spLocks noGrp="1"/>
          </p:cNvSpPr>
          <p:nvPr>
            <p:ph type="body" idx="1"/>
          </p:nvPr>
        </p:nvSpPr>
        <p:spPr>
          <a:xfrm>
            <a:off x="839788" y="2057400"/>
            <a:ext cx="3932237" cy="3811588"/>
          </a:xfrm>
          <a:prstGeom prst="rect">
            <a:avLst/>
          </a:prstGeom>
          <a:noFill/>
          <a:ln>
            <a:noFill/>
          </a:ln>
        </p:spPr>
        <p:txBody>
          <a:bodyPr spcFirstLastPara="1" wrap="square" lIns="0" tIns="0" rIns="0" bIns="0" anchor="t" anchorCtr="0"/>
          <a:lstStyle>
            <a:lvl1pPr marL="457200" marR="0" lvl="0" indent="-228600" algn="l" rtl="0">
              <a:lnSpc>
                <a:spcPct val="90000"/>
              </a:lnSpc>
              <a:spcBef>
                <a:spcPts val="1000"/>
              </a:spcBef>
              <a:spcAft>
                <a:spcPts val="0"/>
              </a:spcAft>
              <a:buClr>
                <a:srgbClr val="3F3F3F"/>
              </a:buClr>
              <a:buSzPts val="1600"/>
              <a:buFont typeface="Arial"/>
              <a:buNone/>
              <a:defRPr sz="1600" b="0" i="0" u="none" strike="noStrike" cap="none">
                <a:solidFill>
                  <a:srgbClr val="3F3F3F"/>
                </a:solidFill>
                <a:latin typeface="Calibri"/>
                <a:ea typeface="Calibri"/>
                <a:cs typeface="Calibri"/>
                <a:sym typeface="Calibri"/>
              </a:defRPr>
            </a:lvl1pPr>
            <a:lvl2pPr marL="914400" marR="0" lvl="1" indent="-228600" algn="l" rtl="0">
              <a:lnSpc>
                <a:spcPct val="90000"/>
              </a:lnSpc>
              <a:spcBef>
                <a:spcPts val="500"/>
              </a:spcBef>
              <a:spcAft>
                <a:spcPts val="0"/>
              </a:spcAft>
              <a:buClr>
                <a:srgbClr val="3F3F3F"/>
              </a:buClr>
              <a:buSzPts val="1400"/>
              <a:buFont typeface="Arial"/>
              <a:buNone/>
              <a:defRPr sz="1400" b="0" i="0" u="none" strike="noStrike" cap="none">
                <a:solidFill>
                  <a:srgbClr val="3F3F3F"/>
                </a:solidFill>
                <a:latin typeface="Calibri"/>
                <a:ea typeface="Calibri"/>
                <a:cs typeface="Calibri"/>
                <a:sym typeface="Calibri"/>
              </a:defRPr>
            </a:lvl2pPr>
            <a:lvl3pPr marL="1371600" marR="0" lvl="2" indent="-228600" algn="l" rtl="0">
              <a:lnSpc>
                <a:spcPct val="90000"/>
              </a:lnSpc>
              <a:spcBef>
                <a:spcPts val="500"/>
              </a:spcBef>
              <a:spcAft>
                <a:spcPts val="0"/>
              </a:spcAft>
              <a:buClr>
                <a:srgbClr val="3F3F3F"/>
              </a:buClr>
              <a:buSzPts val="1200"/>
              <a:buFont typeface="Arial"/>
              <a:buNone/>
              <a:defRPr sz="1200" b="0" i="0" u="none" strike="noStrike" cap="none">
                <a:solidFill>
                  <a:srgbClr val="3F3F3F"/>
                </a:solidFill>
                <a:latin typeface="Calibri"/>
                <a:ea typeface="Calibri"/>
                <a:cs typeface="Calibri"/>
                <a:sym typeface="Calibri"/>
              </a:defRPr>
            </a:lvl3pPr>
            <a:lvl4pPr marL="1828800" marR="0" lvl="3" indent="-228600" algn="l" rtl="0">
              <a:lnSpc>
                <a:spcPct val="90000"/>
              </a:lnSpc>
              <a:spcBef>
                <a:spcPts val="500"/>
              </a:spcBef>
              <a:spcAft>
                <a:spcPts val="0"/>
              </a:spcAft>
              <a:buClr>
                <a:srgbClr val="3F3F3F"/>
              </a:buClr>
              <a:buSzPts val="1000"/>
              <a:buFont typeface="Arial"/>
              <a:buNone/>
              <a:defRPr sz="1000" b="0" i="0" u="none" strike="noStrike" cap="none">
                <a:solidFill>
                  <a:srgbClr val="3F3F3F"/>
                </a:solidFill>
                <a:latin typeface="Calibri"/>
                <a:ea typeface="Calibri"/>
                <a:cs typeface="Calibri"/>
                <a:sym typeface="Calibri"/>
              </a:defRPr>
            </a:lvl4pPr>
            <a:lvl5pPr marL="2286000" marR="0" lvl="4" indent="-228600" algn="l" rtl="0">
              <a:lnSpc>
                <a:spcPct val="90000"/>
              </a:lnSpc>
              <a:spcBef>
                <a:spcPts val="500"/>
              </a:spcBef>
              <a:spcAft>
                <a:spcPts val="0"/>
              </a:spcAft>
              <a:buClr>
                <a:srgbClr val="3F3F3F"/>
              </a:buClr>
              <a:buSzPts val="1000"/>
              <a:buFont typeface="Arial"/>
              <a:buNone/>
              <a:defRPr sz="1000" b="0" i="0" u="none" strike="noStrike" cap="none">
                <a:solidFill>
                  <a:srgbClr val="3F3F3F"/>
                </a:solidFill>
                <a:latin typeface="Calibri"/>
                <a:ea typeface="Calibri"/>
                <a:cs typeface="Calibri"/>
                <a:sym typeface="Calibri"/>
              </a:defRPr>
            </a:lvl5pPr>
            <a:lvl6pPr marL="2743200" marR="0" lvl="5" indent="-228600" algn="l" rtl="0">
              <a:lnSpc>
                <a:spcPct val="90000"/>
              </a:lnSpc>
              <a:spcBef>
                <a:spcPts val="500"/>
              </a:spcBef>
              <a:spcAft>
                <a:spcPts val="0"/>
              </a:spcAft>
              <a:buClr>
                <a:schemeClr val="dk1"/>
              </a:buClr>
              <a:buSzPts val="1000"/>
              <a:buFont typeface="Arial"/>
              <a:buNone/>
              <a:defRPr sz="1000" b="0" i="0" u="none" strike="noStrike" cap="none">
                <a:solidFill>
                  <a:schemeClr val="dk1"/>
                </a:solidFill>
                <a:latin typeface="Calibri"/>
                <a:ea typeface="Calibri"/>
                <a:cs typeface="Calibri"/>
                <a:sym typeface="Calibri"/>
              </a:defRPr>
            </a:lvl6pPr>
            <a:lvl7pPr marL="3200400" marR="0" lvl="6" indent="-228600" algn="l" rtl="0">
              <a:lnSpc>
                <a:spcPct val="90000"/>
              </a:lnSpc>
              <a:spcBef>
                <a:spcPts val="500"/>
              </a:spcBef>
              <a:spcAft>
                <a:spcPts val="0"/>
              </a:spcAft>
              <a:buClr>
                <a:schemeClr val="dk1"/>
              </a:buClr>
              <a:buSzPts val="1000"/>
              <a:buFont typeface="Arial"/>
              <a:buNone/>
              <a:defRPr sz="1000" b="0" i="0" u="none" strike="noStrike" cap="none">
                <a:solidFill>
                  <a:schemeClr val="dk1"/>
                </a:solidFill>
                <a:latin typeface="Calibri"/>
                <a:ea typeface="Calibri"/>
                <a:cs typeface="Calibri"/>
                <a:sym typeface="Calibri"/>
              </a:defRPr>
            </a:lvl7pPr>
            <a:lvl8pPr marL="3657600" marR="0" lvl="7" indent="-228600" algn="l" rtl="0">
              <a:lnSpc>
                <a:spcPct val="90000"/>
              </a:lnSpc>
              <a:spcBef>
                <a:spcPts val="500"/>
              </a:spcBef>
              <a:spcAft>
                <a:spcPts val="0"/>
              </a:spcAft>
              <a:buClr>
                <a:schemeClr val="dk1"/>
              </a:buClr>
              <a:buSzPts val="1000"/>
              <a:buFont typeface="Arial"/>
              <a:buNone/>
              <a:defRPr sz="1000" b="0" i="0" u="none" strike="noStrike" cap="none">
                <a:solidFill>
                  <a:schemeClr val="dk1"/>
                </a:solidFill>
                <a:latin typeface="Calibri"/>
                <a:ea typeface="Calibri"/>
                <a:cs typeface="Calibri"/>
                <a:sym typeface="Calibri"/>
              </a:defRPr>
            </a:lvl8pPr>
            <a:lvl9pPr marL="4114800" marR="0" lvl="8" indent="-228600" algn="l" rtl="0">
              <a:lnSpc>
                <a:spcPct val="90000"/>
              </a:lnSpc>
              <a:spcBef>
                <a:spcPts val="500"/>
              </a:spcBef>
              <a:spcAft>
                <a:spcPts val="0"/>
              </a:spcAft>
              <a:buClr>
                <a:schemeClr val="dk1"/>
              </a:buClr>
              <a:buSzPts val="1000"/>
              <a:buFont typeface="Arial"/>
              <a:buNone/>
              <a:defRPr sz="1000" b="0" i="0" u="none" strike="noStrike" cap="none">
                <a:solidFill>
                  <a:schemeClr val="dk1"/>
                </a:solidFill>
                <a:latin typeface="Calibri"/>
                <a:ea typeface="Calibri"/>
                <a:cs typeface="Calibri"/>
                <a:sym typeface="Calibri"/>
              </a:defRPr>
            </a:lvl9pPr>
          </a:lstStyle>
          <a:p>
            <a:endParaRPr/>
          </a:p>
        </p:txBody>
      </p:sp>
      <p:sp>
        <p:nvSpPr>
          <p:cNvPr id="126" name="Google Shape;126;p9"/>
          <p:cNvSpPr>
            <a:spLocks noGrp="1"/>
          </p:cNvSpPr>
          <p:nvPr>
            <p:ph type="pic" idx="2"/>
          </p:nvPr>
        </p:nvSpPr>
        <p:spPr>
          <a:xfrm>
            <a:off x="5183188" y="457201"/>
            <a:ext cx="6172200" cy="5403850"/>
          </a:xfrm>
          <a:prstGeom prst="rect">
            <a:avLst/>
          </a:prstGeom>
          <a:noFill/>
          <a:ln>
            <a:noFill/>
          </a:ln>
        </p:spPr>
        <p:txBody>
          <a:bodyPr spcFirstLastPara="1" wrap="square" lIns="0" tIns="0" rIns="0" bIns="0" anchor="t" anchorCtr="0"/>
          <a:lstStyle>
            <a:lvl1pPr marR="0" lvl="0" algn="l" rtl="0">
              <a:lnSpc>
                <a:spcPct val="90000"/>
              </a:lnSpc>
              <a:spcBef>
                <a:spcPts val="1000"/>
              </a:spcBef>
              <a:spcAft>
                <a:spcPts val="0"/>
              </a:spcAft>
              <a:buClr>
                <a:srgbClr val="3F3F3F"/>
              </a:buClr>
              <a:buSzPts val="3200"/>
              <a:buFont typeface="Arial"/>
              <a:buNone/>
              <a:defRPr sz="3200" b="0" i="0" u="none" strike="noStrike" cap="none">
                <a:solidFill>
                  <a:srgbClr val="3F3F3F"/>
                </a:solidFill>
                <a:latin typeface="Calibri"/>
                <a:ea typeface="Calibri"/>
                <a:cs typeface="Calibri"/>
                <a:sym typeface="Calibri"/>
              </a:defRPr>
            </a:lvl1pPr>
            <a:lvl2pPr marR="0" lvl="1" algn="l" rtl="0">
              <a:lnSpc>
                <a:spcPct val="90000"/>
              </a:lnSpc>
              <a:spcBef>
                <a:spcPts val="500"/>
              </a:spcBef>
              <a:spcAft>
                <a:spcPts val="0"/>
              </a:spcAft>
              <a:buClr>
                <a:srgbClr val="3F3F3F"/>
              </a:buClr>
              <a:buSzPts val="2800"/>
              <a:buFont typeface="Arial"/>
              <a:buNone/>
              <a:defRPr sz="2800" b="0" i="0" u="none" strike="noStrike" cap="none">
                <a:solidFill>
                  <a:srgbClr val="3F3F3F"/>
                </a:solidFill>
                <a:latin typeface="Calibri"/>
                <a:ea typeface="Calibri"/>
                <a:cs typeface="Calibri"/>
                <a:sym typeface="Calibri"/>
              </a:defRPr>
            </a:lvl2pPr>
            <a:lvl3pPr marR="0" lvl="2" algn="l" rtl="0">
              <a:lnSpc>
                <a:spcPct val="90000"/>
              </a:lnSpc>
              <a:spcBef>
                <a:spcPts val="500"/>
              </a:spcBef>
              <a:spcAft>
                <a:spcPts val="0"/>
              </a:spcAft>
              <a:buClr>
                <a:srgbClr val="3F3F3F"/>
              </a:buClr>
              <a:buSzPts val="2400"/>
              <a:buFont typeface="Arial"/>
              <a:buNone/>
              <a:defRPr sz="2400" b="0" i="0" u="none" strike="noStrike" cap="none">
                <a:solidFill>
                  <a:srgbClr val="3F3F3F"/>
                </a:solidFill>
                <a:latin typeface="Calibri"/>
                <a:ea typeface="Calibri"/>
                <a:cs typeface="Calibri"/>
                <a:sym typeface="Calibri"/>
              </a:defRPr>
            </a:lvl3pPr>
            <a:lvl4pPr marR="0" lvl="3" algn="l" rtl="0">
              <a:lnSpc>
                <a:spcPct val="90000"/>
              </a:lnSpc>
              <a:spcBef>
                <a:spcPts val="500"/>
              </a:spcBef>
              <a:spcAft>
                <a:spcPts val="0"/>
              </a:spcAft>
              <a:buClr>
                <a:srgbClr val="3F3F3F"/>
              </a:buClr>
              <a:buSzPts val="2000"/>
              <a:buFont typeface="Arial"/>
              <a:buNone/>
              <a:defRPr sz="2000" b="0" i="0" u="none" strike="noStrike" cap="none">
                <a:solidFill>
                  <a:srgbClr val="3F3F3F"/>
                </a:solidFill>
                <a:latin typeface="Calibri"/>
                <a:ea typeface="Calibri"/>
                <a:cs typeface="Calibri"/>
                <a:sym typeface="Calibri"/>
              </a:defRPr>
            </a:lvl4pPr>
            <a:lvl5pPr marR="0" lvl="4" algn="l" rtl="0">
              <a:lnSpc>
                <a:spcPct val="90000"/>
              </a:lnSpc>
              <a:spcBef>
                <a:spcPts val="500"/>
              </a:spcBef>
              <a:spcAft>
                <a:spcPts val="0"/>
              </a:spcAft>
              <a:buClr>
                <a:srgbClr val="3F3F3F"/>
              </a:buClr>
              <a:buSzPts val="2000"/>
              <a:buFont typeface="Arial"/>
              <a:buNone/>
              <a:defRPr sz="2000" b="0" i="0" u="none" strike="noStrike" cap="none">
                <a:solidFill>
                  <a:srgbClr val="3F3F3F"/>
                </a:solidFill>
                <a:latin typeface="Calibri"/>
                <a:ea typeface="Calibri"/>
                <a:cs typeface="Calibri"/>
                <a:sym typeface="Calibri"/>
              </a:defRPr>
            </a:lvl5pPr>
            <a:lvl6pPr marR="0" lvl="5" algn="l" rtl="0">
              <a:lnSpc>
                <a:spcPct val="90000"/>
              </a:lnSpc>
              <a:spcBef>
                <a:spcPts val="500"/>
              </a:spcBef>
              <a:spcAft>
                <a:spcPts val="0"/>
              </a:spcAft>
              <a:buClr>
                <a:schemeClr val="dk1"/>
              </a:buClr>
              <a:buSzPts val="2000"/>
              <a:buFont typeface="Arial"/>
              <a:buNone/>
              <a:defRPr sz="2000" b="0" i="0" u="none" strike="noStrike" cap="none">
                <a:solidFill>
                  <a:schemeClr val="dk1"/>
                </a:solidFill>
                <a:latin typeface="Calibri"/>
                <a:ea typeface="Calibri"/>
                <a:cs typeface="Calibri"/>
                <a:sym typeface="Calibri"/>
              </a:defRPr>
            </a:lvl6pPr>
            <a:lvl7pPr marR="0" lvl="6" algn="l" rtl="0">
              <a:lnSpc>
                <a:spcPct val="90000"/>
              </a:lnSpc>
              <a:spcBef>
                <a:spcPts val="500"/>
              </a:spcBef>
              <a:spcAft>
                <a:spcPts val="0"/>
              </a:spcAft>
              <a:buClr>
                <a:schemeClr val="dk1"/>
              </a:buClr>
              <a:buSzPts val="2000"/>
              <a:buFont typeface="Arial"/>
              <a:buNone/>
              <a:defRPr sz="2000" b="0" i="0" u="none" strike="noStrike" cap="none">
                <a:solidFill>
                  <a:schemeClr val="dk1"/>
                </a:solidFill>
                <a:latin typeface="Calibri"/>
                <a:ea typeface="Calibri"/>
                <a:cs typeface="Calibri"/>
                <a:sym typeface="Calibri"/>
              </a:defRPr>
            </a:lvl7pPr>
            <a:lvl8pPr marR="0" lvl="7" algn="l" rtl="0">
              <a:lnSpc>
                <a:spcPct val="90000"/>
              </a:lnSpc>
              <a:spcBef>
                <a:spcPts val="500"/>
              </a:spcBef>
              <a:spcAft>
                <a:spcPts val="0"/>
              </a:spcAft>
              <a:buClr>
                <a:schemeClr val="dk1"/>
              </a:buClr>
              <a:buSzPts val="2000"/>
              <a:buFont typeface="Arial"/>
              <a:buNone/>
              <a:defRPr sz="2000" b="0" i="0" u="none" strike="noStrike" cap="none">
                <a:solidFill>
                  <a:schemeClr val="dk1"/>
                </a:solidFill>
                <a:latin typeface="Calibri"/>
                <a:ea typeface="Calibri"/>
                <a:cs typeface="Calibri"/>
                <a:sym typeface="Calibri"/>
              </a:defRPr>
            </a:lvl8pPr>
            <a:lvl9pPr marR="0" lvl="8" algn="l" rtl="0">
              <a:lnSpc>
                <a:spcPct val="90000"/>
              </a:lnSpc>
              <a:spcBef>
                <a:spcPts val="500"/>
              </a:spcBef>
              <a:spcAft>
                <a:spcPts val="0"/>
              </a:spcAft>
              <a:buClr>
                <a:schemeClr val="dk1"/>
              </a:buClr>
              <a:buSzPts val="2000"/>
              <a:buFont typeface="Arial"/>
              <a:buNone/>
              <a:defRPr sz="2000" b="0" i="0" u="none" strike="noStrike" cap="none">
                <a:solidFill>
                  <a:schemeClr val="dk1"/>
                </a:solidFill>
                <a:latin typeface="Calibri"/>
                <a:ea typeface="Calibri"/>
                <a:cs typeface="Calibri"/>
                <a:sym typeface="Calibri"/>
              </a:defRPr>
            </a:lvl9pPr>
          </a:lstStyle>
          <a:p>
            <a:endParaRPr/>
          </a:p>
        </p:txBody>
      </p:sp>
    </p:spTree>
    <p:extLst>
      <p:ext uri="{BB962C8B-B14F-4D97-AF65-F5344CB8AC3E}">
        <p14:creationId xmlns:p14="http://schemas.microsoft.com/office/powerpoint/2010/main" val="2436545959"/>
      </p:ext>
    </p:extLst>
  </p:cSld>
  <p:clrMapOvr>
    <a:masterClrMapping/>
  </p:clrMapOvr>
</p:sldLayout>
</file>

<file path=ppt/slideLayouts/slideLayout321.xml><?xml version="1.0" encoding="utf-8"?>
<p:sldLayout xmlns:a="http://schemas.openxmlformats.org/drawingml/2006/main" xmlns:r="http://schemas.openxmlformats.org/officeDocument/2006/relationships" xmlns:p="http://schemas.openxmlformats.org/presentationml/2006/main" matchingName="Comparison">
  <p:cSld name="Comparison">
    <p:spTree>
      <p:nvGrpSpPr>
        <p:cNvPr id="1" name="Shape 127"/>
        <p:cNvGrpSpPr/>
        <p:nvPr/>
      </p:nvGrpSpPr>
      <p:grpSpPr>
        <a:xfrm>
          <a:off x="0" y="0"/>
          <a:ext cx="0" cy="0"/>
          <a:chOff x="0" y="0"/>
          <a:chExt cx="0" cy="0"/>
        </a:xfrm>
      </p:grpSpPr>
      <p:sp>
        <p:nvSpPr>
          <p:cNvPr id="128" name="Google Shape;128;p10"/>
          <p:cNvSpPr/>
          <p:nvPr/>
        </p:nvSpPr>
        <p:spPr>
          <a:xfrm rot="-2339177">
            <a:off x="10216425" y="538864"/>
            <a:ext cx="467362" cy="344458"/>
          </a:xfrm>
          <a:custGeom>
            <a:avLst/>
            <a:gdLst/>
            <a:ahLst/>
            <a:cxnLst/>
            <a:rect l="l" t="t" r="r" b="b"/>
            <a:pathLst>
              <a:path w="692798" h="510610" extrusionOk="0">
                <a:moveTo>
                  <a:pt x="692798" y="224339"/>
                </a:moveTo>
                <a:lnTo>
                  <a:pt x="308036" y="510610"/>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129" name="Google Shape;129;p10"/>
          <p:cNvSpPr/>
          <p:nvPr/>
        </p:nvSpPr>
        <p:spPr>
          <a:xfrm rot="-1222373">
            <a:off x="10678141" y="849218"/>
            <a:ext cx="316887" cy="233554"/>
          </a:xfrm>
          <a:custGeom>
            <a:avLst/>
            <a:gdLst/>
            <a:ahLst/>
            <a:cxnLst/>
            <a:rect l="l" t="t" r="r" b="b"/>
            <a:pathLst>
              <a:path w="692798" h="510610" extrusionOk="0">
                <a:moveTo>
                  <a:pt x="692798" y="224339"/>
                </a:moveTo>
                <a:lnTo>
                  <a:pt x="308036" y="510610"/>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130" name="Google Shape;130;p10"/>
          <p:cNvSpPr/>
          <p:nvPr/>
        </p:nvSpPr>
        <p:spPr>
          <a:xfrm rot="-2339177">
            <a:off x="10717367" y="620572"/>
            <a:ext cx="250689" cy="184764"/>
          </a:xfrm>
          <a:custGeom>
            <a:avLst/>
            <a:gdLst/>
            <a:ahLst/>
            <a:cxnLst/>
            <a:rect l="l" t="t" r="r" b="b"/>
            <a:pathLst>
              <a:path w="692798" h="510610" extrusionOk="0">
                <a:moveTo>
                  <a:pt x="692798" y="224339"/>
                </a:moveTo>
                <a:lnTo>
                  <a:pt x="308036" y="510610"/>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131" name="Google Shape;131;p10"/>
          <p:cNvSpPr/>
          <p:nvPr/>
        </p:nvSpPr>
        <p:spPr>
          <a:xfrm rot="-1789612">
            <a:off x="11064926" y="781602"/>
            <a:ext cx="216995" cy="159931"/>
          </a:xfrm>
          <a:custGeom>
            <a:avLst/>
            <a:gdLst/>
            <a:ahLst/>
            <a:cxnLst/>
            <a:rect l="l" t="t" r="r" b="b"/>
            <a:pathLst>
              <a:path w="692798" h="510610" extrusionOk="0">
                <a:moveTo>
                  <a:pt x="692798" y="224339"/>
                </a:moveTo>
                <a:lnTo>
                  <a:pt x="308036" y="510610"/>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132" name="Google Shape;132;p10"/>
          <p:cNvSpPr/>
          <p:nvPr/>
        </p:nvSpPr>
        <p:spPr>
          <a:xfrm rot="-3322149">
            <a:off x="11152527" y="382052"/>
            <a:ext cx="216995" cy="159931"/>
          </a:xfrm>
          <a:custGeom>
            <a:avLst/>
            <a:gdLst/>
            <a:ahLst/>
            <a:cxnLst/>
            <a:rect l="l" t="t" r="r" b="b"/>
            <a:pathLst>
              <a:path w="692798" h="510610" extrusionOk="0">
                <a:moveTo>
                  <a:pt x="692798" y="224339"/>
                </a:moveTo>
                <a:lnTo>
                  <a:pt x="308036" y="510610"/>
                </a:lnTo>
                <a:lnTo>
                  <a:pt x="64876" y="168539"/>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133" name="Google Shape;133;p10"/>
          <p:cNvSpPr/>
          <p:nvPr/>
        </p:nvSpPr>
        <p:spPr>
          <a:xfrm rot="-838582">
            <a:off x="11545452" y="1030689"/>
            <a:ext cx="162256" cy="119587"/>
          </a:xfrm>
          <a:custGeom>
            <a:avLst/>
            <a:gdLst/>
            <a:ahLst/>
            <a:cxnLst/>
            <a:rect l="l" t="t" r="r" b="b"/>
            <a:pathLst>
              <a:path w="692798" h="510610" extrusionOk="0">
                <a:moveTo>
                  <a:pt x="692798" y="224339"/>
                </a:moveTo>
                <a:lnTo>
                  <a:pt x="308036" y="510610"/>
                </a:lnTo>
                <a:lnTo>
                  <a:pt x="64876" y="168539"/>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134" name="Google Shape;134;p10"/>
          <p:cNvSpPr/>
          <p:nvPr/>
        </p:nvSpPr>
        <p:spPr>
          <a:xfrm rot="-4284707">
            <a:off x="11756248" y="247552"/>
            <a:ext cx="216995" cy="159931"/>
          </a:xfrm>
          <a:custGeom>
            <a:avLst/>
            <a:gdLst/>
            <a:ahLst/>
            <a:cxnLst/>
            <a:rect l="l" t="t" r="r" b="b"/>
            <a:pathLst>
              <a:path w="692798" h="510610" extrusionOk="0">
                <a:moveTo>
                  <a:pt x="692798" y="224339"/>
                </a:moveTo>
                <a:lnTo>
                  <a:pt x="308036" y="510610"/>
                </a:lnTo>
                <a:lnTo>
                  <a:pt x="64876" y="168539"/>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135" name="Google Shape;135;p10"/>
          <p:cNvSpPr/>
          <p:nvPr/>
        </p:nvSpPr>
        <p:spPr>
          <a:xfrm rot="-1517764">
            <a:off x="11448108" y="631127"/>
            <a:ext cx="216995" cy="159931"/>
          </a:xfrm>
          <a:custGeom>
            <a:avLst/>
            <a:gdLst/>
            <a:ahLst/>
            <a:cxnLst/>
            <a:rect l="l" t="t" r="r" b="b"/>
            <a:pathLst>
              <a:path w="692798" h="510610" extrusionOk="0">
                <a:moveTo>
                  <a:pt x="692798" y="224339"/>
                </a:moveTo>
                <a:lnTo>
                  <a:pt x="308036" y="510610"/>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136" name="Google Shape;136;p10"/>
          <p:cNvSpPr/>
          <p:nvPr/>
        </p:nvSpPr>
        <p:spPr>
          <a:xfrm rot="-1720268">
            <a:off x="11668879" y="824433"/>
            <a:ext cx="216995" cy="159931"/>
          </a:xfrm>
          <a:custGeom>
            <a:avLst/>
            <a:gdLst/>
            <a:ahLst/>
            <a:cxnLst/>
            <a:rect l="l" t="t" r="r" b="b"/>
            <a:pathLst>
              <a:path w="692798" h="510610" extrusionOk="0">
                <a:moveTo>
                  <a:pt x="692798" y="224339"/>
                </a:moveTo>
                <a:lnTo>
                  <a:pt x="308036" y="510610"/>
                </a:lnTo>
                <a:lnTo>
                  <a:pt x="64876" y="168539"/>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137" name="Google Shape;137;p10"/>
          <p:cNvSpPr/>
          <p:nvPr/>
        </p:nvSpPr>
        <p:spPr>
          <a:xfrm rot="328041">
            <a:off x="10094502" y="901548"/>
            <a:ext cx="579699" cy="606799"/>
          </a:xfrm>
          <a:custGeom>
            <a:avLst/>
            <a:gdLst/>
            <a:ahLst/>
            <a:cxnLst/>
            <a:rect l="l" t="t" r="r" b="b"/>
            <a:pathLst>
              <a:path w="487806" h="510610" extrusionOk="0">
                <a:moveTo>
                  <a:pt x="487806" y="171848"/>
                </a:moveTo>
                <a:lnTo>
                  <a:pt x="308036" y="510610"/>
                </a:lnTo>
                <a:lnTo>
                  <a:pt x="0" y="0"/>
                </a:lnTo>
                <a:lnTo>
                  <a:pt x="487806" y="171848"/>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138" name="Google Shape;138;p10"/>
          <p:cNvSpPr/>
          <p:nvPr/>
        </p:nvSpPr>
        <p:spPr>
          <a:xfrm>
            <a:off x="10871770" y="1202556"/>
            <a:ext cx="316887" cy="233554"/>
          </a:xfrm>
          <a:custGeom>
            <a:avLst/>
            <a:gdLst/>
            <a:ahLst/>
            <a:cxnLst/>
            <a:rect l="l" t="t" r="r" b="b"/>
            <a:pathLst>
              <a:path w="692798" h="510610" extrusionOk="0">
                <a:moveTo>
                  <a:pt x="692798" y="224339"/>
                </a:moveTo>
                <a:lnTo>
                  <a:pt x="308036" y="510610"/>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139" name="Google Shape;139;p10"/>
          <p:cNvSpPr/>
          <p:nvPr/>
        </p:nvSpPr>
        <p:spPr>
          <a:xfrm rot="-838582">
            <a:off x="11512604" y="1484835"/>
            <a:ext cx="162256" cy="119587"/>
          </a:xfrm>
          <a:custGeom>
            <a:avLst/>
            <a:gdLst/>
            <a:ahLst/>
            <a:cxnLst/>
            <a:rect l="l" t="t" r="r" b="b"/>
            <a:pathLst>
              <a:path w="692798" h="510610" extrusionOk="0">
                <a:moveTo>
                  <a:pt x="692798" y="224339"/>
                </a:moveTo>
                <a:lnTo>
                  <a:pt x="308036" y="510610"/>
                </a:lnTo>
                <a:lnTo>
                  <a:pt x="64876" y="168539"/>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140" name="Google Shape;140;p10"/>
          <p:cNvSpPr/>
          <p:nvPr/>
        </p:nvSpPr>
        <p:spPr>
          <a:xfrm rot="1160487">
            <a:off x="10291662" y="1614015"/>
            <a:ext cx="316887" cy="233554"/>
          </a:xfrm>
          <a:custGeom>
            <a:avLst/>
            <a:gdLst/>
            <a:ahLst/>
            <a:cxnLst/>
            <a:rect l="l" t="t" r="r" b="b"/>
            <a:pathLst>
              <a:path w="692798" h="510610" extrusionOk="0">
                <a:moveTo>
                  <a:pt x="692798" y="224339"/>
                </a:moveTo>
                <a:lnTo>
                  <a:pt x="308036" y="510610"/>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141" name="Google Shape;141;p10"/>
          <p:cNvSpPr/>
          <p:nvPr/>
        </p:nvSpPr>
        <p:spPr>
          <a:xfrm rot="803026">
            <a:off x="11586107" y="2015428"/>
            <a:ext cx="162256" cy="119587"/>
          </a:xfrm>
          <a:custGeom>
            <a:avLst/>
            <a:gdLst/>
            <a:ahLst/>
            <a:cxnLst/>
            <a:rect l="l" t="t" r="r" b="b"/>
            <a:pathLst>
              <a:path w="692798" h="510610" extrusionOk="0">
                <a:moveTo>
                  <a:pt x="692798" y="224339"/>
                </a:moveTo>
                <a:lnTo>
                  <a:pt x="308036" y="510610"/>
                </a:lnTo>
                <a:lnTo>
                  <a:pt x="64876" y="168539"/>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142" name="Google Shape;142;p10"/>
          <p:cNvSpPr txBox="1">
            <a:spLocks noGrp="1"/>
          </p:cNvSpPr>
          <p:nvPr>
            <p:ph type="title"/>
          </p:nvPr>
        </p:nvSpPr>
        <p:spPr>
          <a:xfrm>
            <a:off x="432000" y="432000"/>
            <a:ext cx="11340000" cy="432000"/>
          </a:xfrm>
          <a:prstGeom prst="rect">
            <a:avLst/>
          </a:prstGeom>
          <a:noFill/>
          <a:ln>
            <a:noFill/>
          </a:ln>
        </p:spPr>
        <p:txBody>
          <a:bodyPr spcFirstLastPara="1" wrap="square" lIns="0" tIns="0" rIns="0" bIns="0" anchor="ctr" anchorCtr="0"/>
          <a:lstStyle>
            <a:lvl1pPr marR="0" lvl="0" algn="l" rtl="0">
              <a:lnSpc>
                <a:spcPct val="90000"/>
              </a:lnSpc>
              <a:spcBef>
                <a:spcPts val="0"/>
              </a:spcBef>
              <a:spcAft>
                <a:spcPts val="0"/>
              </a:spcAft>
              <a:buClr>
                <a:srgbClr val="3F3F3F"/>
              </a:buClr>
              <a:buSzPts val="4800"/>
              <a:buFont typeface="Economica"/>
              <a:buNone/>
              <a:defRPr sz="4800" b="0" i="0" u="none" strike="noStrike" cap="none">
                <a:solidFill>
                  <a:srgbClr val="3F3F3F"/>
                </a:solidFill>
                <a:latin typeface="Economica"/>
                <a:ea typeface="Economica"/>
                <a:cs typeface="Economica"/>
                <a:sym typeface="Economica"/>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endParaRPr/>
          </a:p>
        </p:txBody>
      </p:sp>
      <p:sp>
        <p:nvSpPr>
          <p:cNvPr id="143" name="Google Shape;143;p10"/>
          <p:cNvSpPr txBox="1">
            <a:spLocks noGrp="1"/>
          </p:cNvSpPr>
          <p:nvPr>
            <p:ph type="body" idx="1"/>
          </p:nvPr>
        </p:nvSpPr>
        <p:spPr>
          <a:xfrm>
            <a:off x="432000" y="1152000"/>
            <a:ext cx="5472000" cy="360000"/>
          </a:xfrm>
          <a:prstGeom prst="rect">
            <a:avLst/>
          </a:prstGeom>
          <a:noFill/>
          <a:ln>
            <a:noFill/>
          </a:ln>
        </p:spPr>
        <p:txBody>
          <a:bodyPr spcFirstLastPara="1" wrap="square" lIns="0" tIns="0" rIns="0" bIns="0" anchor="t" anchorCtr="0"/>
          <a:lstStyle>
            <a:lvl1pPr marL="457200" marR="0" lvl="0" indent="-228600" algn="l" rtl="0">
              <a:lnSpc>
                <a:spcPct val="90000"/>
              </a:lnSpc>
              <a:spcBef>
                <a:spcPts val="1000"/>
              </a:spcBef>
              <a:spcAft>
                <a:spcPts val="0"/>
              </a:spcAft>
              <a:buClr>
                <a:srgbClr val="3F3F3F"/>
              </a:buClr>
              <a:buSzPts val="2400"/>
              <a:buFont typeface="Arial"/>
              <a:buNone/>
              <a:defRPr sz="2400" b="1" i="0" u="none" strike="noStrike" cap="none">
                <a:solidFill>
                  <a:srgbClr val="3F3F3F"/>
                </a:solidFill>
                <a:latin typeface="Calibri"/>
                <a:ea typeface="Calibri"/>
                <a:cs typeface="Calibri"/>
                <a:sym typeface="Calibri"/>
              </a:defRPr>
            </a:lvl1pPr>
            <a:lvl2pPr marL="914400" marR="0" lvl="1" indent="-228600" algn="l" rtl="0">
              <a:lnSpc>
                <a:spcPct val="90000"/>
              </a:lnSpc>
              <a:spcBef>
                <a:spcPts val="500"/>
              </a:spcBef>
              <a:spcAft>
                <a:spcPts val="0"/>
              </a:spcAft>
              <a:buClr>
                <a:srgbClr val="3F3F3F"/>
              </a:buClr>
              <a:buSzPts val="2000"/>
              <a:buFont typeface="Arial"/>
              <a:buNone/>
              <a:defRPr sz="2000" b="1" i="0" u="none" strike="noStrike" cap="none">
                <a:solidFill>
                  <a:srgbClr val="3F3F3F"/>
                </a:solidFill>
                <a:latin typeface="Calibri"/>
                <a:ea typeface="Calibri"/>
                <a:cs typeface="Calibri"/>
                <a:sym typeface="Calibri"/>
              </a:defRPr>
            </a:lvl2pPr>
            <a:lvl3pPr marL="1371600" marR="0" lvl="2" indent="-228600" algn="l" rtl="0">
              <a:lnSpc>
                <a:spcPct val="90000"/>
              </a:lnSpc>
              <a:spcBef>
                <a:spcPts val="500"/>
              </a:spcBef>
              <a:spcAft>
                <a:spcPts val="0"/>
              </a:spcAft>
              <a:buClr>
                <a:srgbClr val="3F3F3F"/>
              </a:buClr>
              <a:buSzPts val="1800"/>
              <a:buFont typeface="Arial"/>
              <a:buNone/>
              <a:defRPr sz="1800" b="1" i="0" u="none" strike="noStrike" cap="none">
                <a:solidFill>
                  <a:srgbClr val="3F3F3F"/>
                </a:solidFill>
                <a:latin typeface="Calibri"/>
                <a:ea typeface="Calibri"/>
                <a:cs typeface="Calibri"/>
                <a:sym typeface="Calibri"/>
              </a:defRPr>
            </a:lvl3pPr>
            <a:lvl4pPr marL="1828800" marR="0" lvl="3" indent="-228600" algn="l" rtl="0">
              <a:lnSpc>
                <a:spcPct val="90000"/>
              </a:lnSpc>
              <a:spcBef>
                <a:spcPts val="500"/>
              </a:spcBef>
              <a:spcAft>
                <a:spcPts val="0"/>
              </a:spcAft>
              <a:buClr>
                <a:srgbClr val="3F3F3F"/>
              </a:buClr>
              <a:buSzPts val="1600"/>
              <a:buFont typeface="Arial"/>
              <a:buNone/>
              <a:defRPr sz="1600" b="1" i="0" u="none" strike="noStrike" cap="none">
                <a:solidFill>
                  <a:srgbClr val="3F3F3F"/>
                </a:solidFill>
                <a:latin typeface="Calibri"/>
                <a:ea typeface="Calibri"/>
                <a:cs typeface="Calibri"/>
                <a:sym typeface="Calibri"/>
              </a:defRPr>
            </a:lvl4pPr>
            <a:lvl5pPr marL="2286000" marR="0" lvl="4" indent="-228600" algn="l" rtl="0">
              <a:lnSpc>
                <a:spcPct val="90000"/>
              </a:lnSpc>
              <a:spcBef>
                <a:spcPts val="500"/>
              </a:spcBef>
              <a:spcAft>
                <a:spcPts val="0"/>
              </a:spcAft>
              <a:buClr>
                <a:srgbClr val="3F3F3F"/>
              </a:buClr>
              <a:buSzPts val="1600"/>
              <a:buFont typeface="Arial"/>
              <a:buNone/>
              <a:defRPr sz="1600" b="1" i="0" u="none" strike="noStrike" cap="none">
                <a:solidFill>
                  <a:srgbClr val="3F3F3F"/>
                </a:solidFill>
                <a:latin typeface="Calibri"/>
                <a:ea typeface="Calibri"/>
                <a:cs typeface="Calibri"/>
                <a:sym typeface="Calibri"/>
              </a:defRPr>
            </a:lvl5pPr>
            <a:lvl6pPr marL="2743200" marR="0" lvl="5" indent="-228600" algn="l" rtl="0">
              <a:lnSpc>
                <a:spcPct val="90000"/>
              </a:lnSpc>
              <a:spcBef>
                <a:spcPts val="500"/>
              </a:spcBef>
              <a:spcAft>
                <a:spcPts val="0"/>
              </a:spcAft>
              <a:buClr>
                <a:schemeClr val="dk1"/>
              </a:buClr>
              <a:buSzPts val="1600"/>
              <a:buFont typeface="Arial"/>
              <a:buNone/>
              <a:defRPr sz="1600" b="1" i="0" u="none" strike="noStrike" cap="none">
                <a:solidFill>
                  <a:schemeClr val="dk1"/>
                </a:solidFill>
                <a:latin typeface="Calibri"/>
                <a:ea typeface="Calibri"/>
                <a:cs typeface="Calibri"/>
                <a:sym typeface="Calibri"/>
              </a:defRPr>
            </a:lvl6pPr>
            <a:lvl7pPr marL="3200400" marR="0" lvl="6" indent="-228600" algn="l" rtl="0">
              <a:lnSpc>
                <a:spcPct val="90000"/>
              </a:lnSpc>
              <a:spcBef>
                <a:spcPts val="500"/>
              </a:spcBef>
              <a:spcAft>
                <a:spcPts val="0"/>
              </a:spcAft>
              <a:buClr>
                <a:schemeClr val="dk1"/>
              </a:buClr>
              <a:buSzPts val="1600"/>
              <a:buFont typeface="Arial"/>
              <a:buNone/>
              <a:defRPr sz="1600" b="1" i="0" u="none" strike="noStrike" cap="none">
                <a:solidFill>
                  <a:schemeClr val="dk1"/>
                </a:solidFill>
                <a:latin typeface="Calibri"/>
                <a:ea typeface="Calibri"/>
                <a:cs typeface="Calibri"/>
                <a:sym typeface="Calibri"/>
              </a:defRPr>
            </a:lvl7pPr>
            <a:lvl8pPr marL="3657600" marR="0" lvl="7" indent="-228600" algn="l" rtl="0">
              <a:lnSpc>
                <a:spcPct val="90000"/>
              </a:lnSpc>
              <a:spcBef>
                <a:spcPts val="500"/>
              </a:spcBef>
              <a:spcAft>
                <a:spcPts val="0"/>
              </a:spcAft>
              <a:buClr>
                <a:schemeClr val="dk1"/>
              </a:buClr>
              <a:buSzPts val="1600"/>
              <a:buFont typeface="Arial"/>
              <a:buNone/>
              <a:defRPr sz="1600" b="1" i="0" u="none" strike="noStrike" cap="none">
                <a:solidFill>
                  <a:schemeClr val="dk1"/>
                </a:solidFill>
                <a:latin typeface="Calibri"/>
                <a:ea typeface="Calibri"/>
                <a:cs typeface="Calibri"/>
                <a:sym typeface="Calibri"/>
              </a:defRPr>
            </a:lvl8pPr>
            <a:lvl9pPr marL="4114800" marR="0" lvl="8" indent="-228600" algn="l" rtl="0">
              <a:lnSpc>
                <a:spcPct val="90000"/>
              </a:lnSpc>
              <a:spcBef>
                <a:spcPts val="500"/>
              </a:spcBef>
              <a:spcAft>
                <a:spcPts val="0"/>
              </a:spcAft>
              <a:buClr>
                <a:schemeClr val="dk1"/>
              </a:buClr>
              <a:buSzPts val="1600"/>
              <a:buFont typeface="Arial"/>
              <a:buNone/>
              <a:defRPr sz="1600" b="1" i="0" u="none" strike="noStrike" cap="none">
                <a:solidFill>
                  <a:schemeClr val="dk1"/>
                </a:solidFill>
                <a:latin typeface="Calibri"/>
                <a:ea typeface="Calibri"/>
                <a:cs typeface="Calibri"/>
                <a:sym typeface="Calibri"/>
              </a:defRPr>
            </a:lvl9pPr>
          </a:lstStyle>
          <a:p>
            <a:endParaRPr/>
          </a:p>
        </p:txBody>
      </p:sp>
      <p:sp>
        <p:nvSpPr>
          <p:cNvPr id="144" name="Google Shape;144;p10"/>
          <p:cNvSpPr txBox="1">
            <a:spLocks noGrp="1"/>
          </p:cNvSpPr>
          <p:nvPr>
            <p:ph type="body" idx="2"/>
          </p:nvPr>
        </p:nvSpPr>
        <p:spPr>
          <a:xfrm>
            <a:off x="432000" y="1584000"/>
            <a:ext cx="5472000" cy="4608000"/>
          </a:xfrm>
          <a:prstGeom prst="rect">
            <a:avLst/>
          </a:prstGeom>
          <a:noFill/>
          <a:ln>
            <a:noFill/>
          </a:ln>
        </p:spPr>
        <p:txBody>
          <a:bodyPr spcFirstLastPara="1" wrap="square" lIns="0" tIns="0" rIns="0" bIns="0" anchor="t" anchorCtr="0"/>
          <a:lstStyle>
            <a:lvl1pPr marL="457200" marR="0" lvl="0" indent="-342900" algn="l" rtl="0">
              <a:lnSpc>
                <a:spcPct val="90000"/>
              </a:lnSpc>
              <a:spcBef>
                <a:spcPts val="1000"/>
              </a:spcBef>
              <a:spcAft>
                <a:spcPts val="0"/>
              </a:spcAft>
              <a:buClr>
                <a:srgbClr val="3F3F3F"/>
              </a:buClr>
              <a:buSzPts val="1800"/>
              <a:buFont typeface="Arial"/>
              <a:buChar char="•"/>
              <a:defRPr sz="18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45" name="Google Shape;145;p10"/>
          <p:cNvSpPr txBox="1">
            <a:spLocks noGrp="1"/>
          </p:cNvSpPr>
          <p:nvPr>
            <p:ph type="ftr" idx="11"/>
          </p:nvPr>
        </p:nvSpPr>
        <p:spPr>
          <a:xfrm>
            <a:off x="431999" y="6188628"/>
            <a:ext cx="8784941" cy="365125"/>
          </a:xfrm>
          <a:prstGeom prst="rect">
            <a:avLst/>
          </a:prstGeom>
          <a:noFill/>
          <a:ln>
            <a:noFill/>
          </a:ln>
        </p:spPr>
        <p:txBody>
          <a:bodyPr spcFirstLastPara="1" wrap="square" lIns="0" tIns="0" rIns="0" bIns="0" anchor="ctr" anchorCtr="0"/>
          <a:lstStyle>
            <a:lvl1pPr marR="0" lvl="0" algn="l" rtl="0">
              <a:spcBef>
                <a:spcPts val="0"/>
              </a:spcBef>
              <a:spcAft>
                <a:spcPts val="0"/>
              </a:spcAft>
              <a:buSzPts val="1400"/>
              <a:buNone/>
              <a:defRPr sz="1200" b="0" i="0" u="none" strike="noStrike" cap="none">
                <a:solidFill>
                  <a:srgbClr val="3F3F3F"/>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200" b="0" i="0" u="none" strike="noStrike" kern="0" cap="none" spc="0" normalizeH="0" baseline="0" noProof="0">
              <a:ln>
                <a:noFill/>
              </a:ln>
              <a:solidFill>
                <a:srgbClr val="3F3F3F"/>
              </a:solidFill>
              <a:effectLst/>
              <a:uLnTx/>
              <a:uFillTx/>
              <a:latin typeface="Calibri"/>
              <a:cs typeface="Calibri"/>
              <a:sym typeface="Calibri"/>
            </a:endParaRPr>
          </a:p>
        </p:txBody>
      </p:sp>
      <p:sp>
        <p:nvSpPr>
          <p:cNvPr id="146" name="Google Shape;146;p10"/>
          <p:cNvSpPr>
            <a:spLocks noGrp="1"/>
          </p:cNvSpPr>
          <p:nvPr>
            <p:ph type="sldNum" idx="12"/>
          </p:nvPr>
        </p:nvSpPr>
        <p:spPr>
          <a:xfrm>
            <a:off x="11496369" y="6155190"/>
            <a:ext cx="432000" cy="432000"/>
          </a:xfrm>
          <a:prstGeom prst="ellipse">
            <a:avLst/>
          </a:prstGeom>
          <a:noFill/>
          <a:ln w="9525" cap="flat" cmpd="sng">
            <a:solidFill>
              <a:schemeClr val="accent1"/>
            </a:solidFill>
            <a:prstDash val="solid"/>
            <a:round/>
            <a:headEnd type="none" w="sm" len="sm"/>
            <a:tailEnd type="none" w="sm" len="sm"/>
          </a:ln>
        </p:spPr>
        <p:txBody>
          <a:bodyPr spcFirstLastPara="1" wrap="square" lIns="0" tIns="0" rIns="0" bIns="0" anchor="ctr" anchorCtr="0">
            <a:noAutofit/>
          </a:bodyPr>
          <a:lstStyle>
            <a:lvl1pPr marL="0" marR="0" lvl="0" indent="0" algn="ctr" rtl="0">
              <a:spcBef>
                <a:spcPts val="0"/>
              </a:spcBef>
              <a:buNone/>
              <a:defRPr sz="1200" b="1" i="1" u="none" strike="noStrike" cap="none">
                <a:solidFill>
                  <a:srgbClr val="3F3F3F"/>
                </a:solidFill>
                <a:latin typeface="Rockwell"/>
                <a:ea typeface="Rockwell"/>
                <a:cs typeface="Rockwell"/>
                <a:sym typeface="Rockwell"/>
              </a:defRPr>
            </a:lvl1pPr>
            <a:lvl2pPr marL="0" marR="0" lvl="1" indent="0" algn="ctr" rtl="0">
              <a:spcBef>
                <a:spcPts val="0"/>
              </a:spcBef>
              <a:buNone/>
              <a:defRPr sz="1200" b="1" i="1" u="none" strike="noStrike" cap="none">
                <a:solidFill>
                  <a:srgbClr val="3F3F3F"/>
                </a:solidFill>
                <a:latin typeface="Rockwell"/>
                <a:ea typeface="Rockwell"/>
                <a:cs typeface="Rockwell"/>
                <a:sym typeface="Rockwell"/>
              </a:defRPr>
            </a:lvl2pPr>
            <a:lvl3pPr marL="0" marR="0" lvl="2" indent="0" algn="ctr" rtl="0">
              <a:spcBef>
                <a:spcPts val="0"/>
              </a:spcBef>
              <a:buNone/>
              <a:defRPr sz="1200" b="1" i="1" u="none" strike="noStrike" cap="none">
                <a:solidFill>
                  <a:srgbClr val="3F3F3F"/>
                </a:solidFill>
                <a:latin typeface="Rockwell"/>
                <a:ea typeface="Rockwell"/>
                <a:cs typeface="Rockwell"/>
                <a:sym typeface="Rockwell"/>
              </a:defRPr>
            </a:lvl3pPr>
            <a:lvl4pPr marL="0" marR="0" lvl="3" indent="0" algn="ctr" rtl="0">
              <a:spcBef>
                <a:spcPts val="0"/>
              </a:spcBef>
              <a:buNone/>
              <a:defRPr sz="1200" b="1" i="1" u="none" strike="noStrike" cap="none">
                <a:solidFill>
                  <a:srgbClr val="3F3F3F"/>
                </a:solidFill>
                <a:latin typeface="Rockwell"/>
                <a:ea typeface="Rockwell"/>
                <a:cs typeface="Rockwell"/>
                <a:sym typeface="Rockwell"/>
              </a:defRPr>
            </a:lvl4pPr>
            <a:lvl5pPr marL="0" marR="0" lvl="4" indent="0" algn="ctr" rtl="0">
              <a:spcBef>
                <a:spcPts val="0"/>
              </a:spcBef>
              <a:buNone/>
              <a:defRPr sz="1200" b="1" i="1" u="none" strike="noStrike" cap="none">
                <a:solidFill>
                  <a:srgbClr val="3F3F3F"/>
                </a:solidFill>
                <a:latin typeface="Rockwell"/>
                <a:ea typeface="Rockwell"/>
                <a:cs typeface="Rockwell"/>
                <a:sym typeface="Rockwell"/>
              </a:defRPr>
            </a:lvl5pPr>
            <a:lvl6pPr marL="0" marR="0" lvl="5" indent="0" algn="ctr" rtl="0">
              <a:spcBef>
                <a:spcPts val="0"/>
              </a:spcBef>
              <a:buNone/>
              <a:defRPr sz="1200" b="1" i="1" u="none" strike="noStrike" cap="none">
                <a:solidFill>
                  <a:srgbClr val="3F3F3F"/>
                </a:solidFill>
                <a:latin typeface="Rockwell"/>
                <a:ea typeface="Rockwell"/>
                <a:cs typeface="Rockwell"/>
                <a:sym typeface="Rockwell"/>
              </a:defRPr>
            </a:lvl6pPr>
            <a:lvl7pPr marL="0" marR="0" lvl="6" indent="0" algn="ctr" rtl="0">
              <a:spcBef>
                <a:spcPts val="0"/>
              </a:spcBef>
              <a:buNone/>
              <a:defRPr sz="1200" b="1" i="1" u="none" strike="noStrike" cap="none">
                <a:solidFill>
                  <a:srgbClr val="3F3F3F"/>
                </a:solidFill>
                <a:latin typeface="Rockwell"/>
                <a:ea typeface="Rockwell"/>
                <a:cs typeface="Rockwell"/>
                <a:sym typeface="Rockwell"/>
              </a:defRPr>
            </a:lvl7pPr>
            <a:lvl8pPr marL="0" marR="0" lvl="7" indent="0" algn="ctr" rtl="0">
              <a:spcBef>
                <a:spcPts val="0"/>
              </a:spcBef>
              <a:buNone/>
              <a:defRPr sz="1200" b="1" i="1" u="none" strike="noStrike" cap="none">
                <a:solidFill>
                  <a:srgbClr val="3F3F3F"/>
                </a:solidFill>
                <a:latin typeface="Rockwell"/>
                <a:ea typeface="Rockwell"/>
                <a:cs typeface="Rockwell"/>
                <a:sym typeface="Rockwell"/>
              </a:defRPr>
            </a:lvl8pPr>
            <a:lvl9pPr marL="0" marR="0" lvl="8" indent="0" algn="ctr" rtl="0">
              <a:spcBef>
                <a:spcPts val="0"/>
              </a:spcBef>
              <a:buNone/>
              <a:defRPr sz="1200" b="1" i="1" u="none" strike="noStrike" cap="none">
                <a:solidFill>
                  <a:srgbClr val="3F3F3F"/>
                </a:solidFill>
                <a:latin typeface="Rockwell"/>
                <a:ea typeface="Rockwell"/>
                <a:cs typeface="Rockwell"/>
                <a:sym typeface="Rockwell"/>
              </a:defRPr>
            </a:lvl9p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n-US" sz="1200" b="1" i="1" u="none" strike="noStrike" kern="0" cap="none" spc="0" normalizeH="0" baseline="0" noProof="0">
                <a:ln>
                  <a:noFill/>
                </a:ln>
                <a:solidFill>
                  <a:srgbClr val="3F3F3F"/>
                </a:solidFill>
                <a:effectLst/>
                <a:uLnTx/>
                <a:uFillTx/>
                <a:latin typeface="Rockwell"/>
                <a:sym typeface="Rockwell"/>
              </a:rPr>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t>‹#›</a:t>
            </a:fld>
            <a:endParaRPr kumimoji="0" sz="1200" b="1" i="1" u="none" strike="noStrike" kern="0" cap="none" spc="0" normalizeH="0" baseline="0" noProof="0">
              <a:ln>
                <a:noFill/>
              </a:ln>
              <a:solidFill>
                <a:srgbClr val="3F3F3F"/>
              </a:solidFill>
              <a:effectLst/>
              <a:uLnTx/>
              <a:uFillTx/>
              <a:latin typeface="Rockwell"/>
              <a:sym typeface="Rockwell"/>
            </a:endParaRPr>
          </a:p>
        </p:txBody>
      </p:sp>
      <p:sp>
        <p:nvSpPr>
          <p:cNvPr id="147" name="Google Shape;147;p10"/>
          <p:cNvSpPr txBox="1">
            <a:spLocks noGrp="1"/>
          </p:cNvSpPr>
          <p:nvPr>
            <p:ph type="body" idx="3"/>
          </p:nvPr>
        </p:nvSpPr>
        <p:spPr>
          <a:xfrm>
            <a:off x="6300000" y="1581663"/>
            <a:ext cx="5472000" cy="4608000"/>
          </a:xfrm>
          <a:prstGeom prst="rect">
            <a:avLst/>
          </a:prstGeom>
          <a:noFill/>
          <a:ln>
            <a:noFill/>
          </a:ln>
        </p:spPr>
        <p:txBody>
          <a:bodyPr spcFirstLastPara="1" wrap="square" lIns="0" tIns="0" rIns="0" bIns="0" anchor="t" anchorCtr="0"/>
          <a:lstStyle>
            <a:lvl1pPr marL="457200" marR="0" lvl="0" indent="-342900" algn="l" rtl="0">
              <a:lnSpc>
                <a:spcPct val="90000"/>
              </a:lnSpc>
              <a:spcBef>
                <a:spcPts val="1000"/>
              </a:spcBef>
              <a:spcAft>
                <a:spcPts val="0"/>
              </a:spcAft>
              <a:buClr>
                <a:srgbClr val="3F3F3F"/>
              </a:buClr>
              <a:buSzPts val="1800"/>
              <a:buFont typeface="Arial"/>
              <a:buChar char="•"/>
              <a:defRPr sz="18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48" name="Google Shape;148;p10"/>
          <p:cNvSpPr txBox="1">
            <a:spLocks noGrp="1"/>
          </p:cNvSpPr>
          <p:nvPr>
            <p:ph type="body" idx="4"/>
          </p:nvPr>
        </p:nvSpPr>
        <p:spPr>
          <a:xfrm>
            <a:off x="6288002" y="1151785"/>
            <a:ext cx="5483998" cy="354868"/>
          </a:xfrm>
          <a:prstGeom prst="rect">
            <a:avLst/>
          </a:prstGeom>
          <a:noFill/>
          <a:ln>
            <a:noFill/>
          </a:ln>
        </p:spPr>
        <p:txBody>
          <a:bodyPr spcFirstLastPara="1" wrap="square" lIns="0" tIns="0" rIns="0" bIns="0" anchor="t" anchorCtr="0"/>
          <a:lstStyle>
            <a:lvl1pPr marL="457200" marR="0" lvl="0" indent="-228600" algn="l" rtl="0">
              <a:lnSpc>
                <a:spcPct val="90000"/>
              </a:lnSpc>
              <a:spcBef>
                <a:spcPts val="1000"/>
              </a:spcBef>
              <a:spcAft>
                <a:spcPts val="0"/>
              </a:spcAft>
              <a:buClr>
                <a:srgbClr val="3F3F3F"/>
              </a:buClr>
              <a:buSzPts val="2400"/>
              <a:buFont typeface="Arial"/>
              <a:buNone/>
              <a:defRPr sz="2400" b="1"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Tree>
    <p:extLst>
      <p:ext uri="{BB962C8B-B14F-4D97-AF65-F5344CB8AC3E}">
        <p14:creationId xmlns:p14="http://schemas.microsoft.com/office/powerpoint/2010/main" val="1998454467"/>
      </p:ext>
    </p:extLst>
  </p:cSld>
  <p:clrMapOvr>
    <a:masterClrMapping/>
  </p:clrMapOvr>
</p:sldLayout>
</file>

<file path=ppt/slideLayouts/slideLayout322.xml><?xml version="1.0" encoding="utf-8"?>
<p:sldLayout xmlns:a="http://schemas.openxmlformats.org/drawingml/2006/main" xmlns:r="http://schemas.openxmlformats.org/officeDocument/2006/relationships" xmlns:p="http://schemas.openxmlformats.org/presentationml/2006/main" showMasterSp="0" matchingName="Thank You">
  <p:cSld name="Thank You">
    <p:bg>
      <p:bgPr>
        <a:solidFill>
          <a:schemeClr val="lt1"/>
        </a:solidFill>
        <a:effectLst/>
      </p:bgPr>
    </p:bg>
    <p:spTree>
      <p:nvGrpSpPr>
        <p:cNvPr id="1" name="Shape 149"/>
        <p:cNvGrpSpPr/>
        <p:nvPr/>
      </p:nvGrpSpPr>
      <p:grpSpPr>
        <a:xfrm>
          <a:off x="0" y="0"/>
          <a:ext cx="0" cy="0"/>
          <a:chOff x="0" y="0"/>
          <a:chExt cx="0" cy="0"/>
        </a:xfrm>
      </p:grpSpPr>
      <p:sp>
        <p:nvSpPr>
          <p:cNvPr id="150" name="Google Shape;150;p11"/>
          <p:cNvSpPr>
            <a:spLocks noGrp="1"/>
          </p:cNvSpPr>
          <p:nvPr>
            <p:ph type="pic" idx="2"/>
          </p:nvPr>
        </p:nvSpPr>
        <p:spPr>
          <a:xfrm>
            <a:off x="86715" y="86714"/>
            <a:ext cx="12018572" cy="6684572"/>
          </a:xfrm>
          <a:prstGeom prst="rect">
            <a:avLst/>
          </a:prstGeom>
          <a:solidFill>
            <a:srgbClr val="D8D8D8"/>
          </a:solidFill>
          <a:ln>
            <a:noFill/>
          </a:ln>
        </p:spPr>
        <p:txBody>
          <a:bodyPr spcFirstLastPara="1" wrap="square" lIns="360000" tIns="360000" rIns="0" bIns="0" anchor="t" anchorCtr="0"/>
          <a:lstStyle>
            <a:lvl1pPr marR="0" lvl="0" algn="l" rtl="0">
              <a:lnSpc>
                <a:spcPct val="90000"/>
              </a:lnSpc>
              <a:spcBef>
                <a:spcPts val="1000"/>
              </a:spcBef>
              <a:spcAft>
                <a:spcPts val="0"/>
              </a:spcAft>
              <a:buClr>
                <a:srgbClr val="3F3F3F"/>
              </a:buClr>
              <a:buSzPts val="1100"/>
              <a:buFont typeface="Arial"/>
              <a:buNone/>
              <a:defRPr sz="1100" b="0" i="1" u="none" strike="noStrike" cap="none">
                <a:solidFill>
                  <a:srgbClr val="3F3F3F"/>
                </a:solidFill>
                <a:latin typeface="Times New Roman"/>
                <a:ea typeface="Times New Roman"/>
                <a:cs typeface="Times New Roman"/>
                <a:sym typeface="Times New Roman"/>
              </a:defRPr>
            </a:lvl1pPr>
            <a:lvl2pPr marR="0" lvl="1"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R="0" lvl="2"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R="0" lvl="3"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R="0" lvl="4"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R="0" lvl="5"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R="0" lvl="6"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R="0" lvl="7"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R="0" lvl="8"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51" name="Google Shape;151;p11"/>
          <p:cNvSpPr txBox="1">
            <a:spLocks noGrp="1"/>
          </p:cNvSpPr>
          <p:nvPr>
            <p:ph type="ctrTitle"/>
          </p:nvPr>
        </p:nvSpPr>
        <p:spPr>
          <a:xfrm>
            <a:off x="2494607" y="2237328"/>
            <a:ext cx="7202786" cy="1449788"/>
          </a:xfrm>
          <a:prstGeom prst="rect">
            <a:avLst/>
          </a:prstGeom>
          <a:solidFill>
            <a:schemeClr val="dk1">
              <a:alpha val="80000"/>
            </a:schemeClr>
          </a:solidFill>
          <a:ln>
            <a:noFill/>
          </a:ln>
        </p:spPr>
        <p:txBody>
          <a:bodyPr spcFirstLastPara="1" wrap="square" lIns="288000" tIns="0" rIns="2160000" bIns="144000" anchor="b" anchorCtr="0"/>
          <a:lstStyle>
            <a:lvl1pPr marR="0" lvl="0" algn="r" rtl="0">
              <a:lnSpc>
                <a:spcPct val="90000"/>
              </a:lnSpc>
              <a:spcBef>
                <a:spcPts val="0"/>
              </a:spcBef>
              <a:spcAft>
                <a:spcPts val="0"/>
              </a:spcAft>
              <a:buClr>
                <a:schemeClr val="lt1"/>
              </a:buClr>
              <a:buSzPts val="6600"/>
              <a:buFont typeface="Economica"/>
              <a:buNone/>
              <a:defRPr sz="6600" b="0" i="0" u="none" strike="noStrike" cap="none">
                <a:solidFill>
                  <a:schemeClr val="lt1"/>
                </a:solidFill>
                <a:latin typeface="Economica"/>
                <a:ea typeface="Economica"/>
                <a:cs typeface="Economica"/>
                <a:sym typeface="Economica"/>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endParaRPr/>
          </a:p>
        </p:txBody>
      </p:sp>
      <p:sp>
        <p:nvSpPr>
          <p:cNvPr id="152" name="Google Shape;152;p11"/>
          <p:cNvSpPr txBox="1">
            <a:spLocks noGrp="1"/>
          </p:cNvSpPr>
          <p:nvPr>
            <p:ph type="subTitle" idx="1"/>
          </p:nvPr>
        </p:nvSpPr>
        <p:spPr>
          <a:xfrm>
            <a:off x="2494607" y="3684672"/>
            <a:ext cx="5282503" cy="1604172"/>
          </a:xfrm>
          <a:prstGeom prst="rect">
            <a:avLst/>
          </a:prstGeom>
          <a:solidFill>
            <a:schemeClr val="dk1">
              <a:alpha val="89803"/>
            </a:schemeClr>
          </a:solidFill>
          <a:ln>
            <a:noFill/>
          </a:ln>
        </p:spPr>
        <p:txBody>
          <a:bodyPr spcFirstLastPara="1" wrap="square" lIns="216000" tIns="144000" rIns="576000" bIns="0" anchor="t" anchorCtr="0"/>
          <a:lstStyle>
            <a:lvl1pPr marR="0" lvl="0" algn="r" rtl="0">
              <a:lnSpc>
                <a:spcPct val="90000"/>
              </a:lnSpc>
              <a:spcBef>
                <a:spcPts val="1000"/>
              </a:spcBef>
              <a:spcAft>
                <a:spcPts val="0"/>
              </a:spcAft>
              <a:buClr>
                <a:schemeClr val="lt1"/>
              </a:buClr>
              <a:buSzPts val="2100"/>
              <a:buFont typeface="Arial"/>
              <a:buNone/>
              <a:defRPr sz="2100" b="0" i="0" u="none" strike="noStrike" cap="none">
                <a:solidFill>
                  <a:schemeClr val="lt1"/>
                </a:solidFill>
                <a:latin typeface="Rockwell"/>
                <a:ea typeface="Rockwell"/>
                <a:cs typeface="Rockwell"/>
                <a:sym typeface="Rockwell"/>
              </a:defRPr>
            </a:lvl1pPr>
            <a:lvl2pPr marR="0" lvl="1" algn="ctr" rtl="0">
              <a:lnSpc>
                <a:spcPct val="90000"/>
              </a:lnSpc>
              <a:spcBef>
                <a:spcPts val="500"/>
              </a:spcBef>
              <a:spcAft>
                <a:spcPts val="0"/>
              </a:spcAft>
              <a:buClr>
                <a:srgbClr val="3F3F3F"/>
              </a:buClr>
              <a:buSzPts val="2000"/>
              <a:buFont typeface="Arial"/>
              <a:buNone/>
              <a:defRPr sz="2000" b="0" i="0" u="none" strike="noStrike" cap="none">
                <a:solidFill>
                  <a:srgbClr val="3F3F3F"/>
                </a:solidFill>
                <a:latin typeface="Calibri"/>
                <a:ea typeface="Calibri"/>
                <a:cs typeface="Calibri"/>
                <a:sym typeface="Calibri"/>
              </a:defRPr>
            </a:lvl2pPr>
            <a:lvl3pPr marR="0" lvl="2" algn="ctr" rtl="0">
              <a:lnSpc>
                <a:spcPct val="90000"/>
              </a:lnSpc>
              <a:spcBef>
                <a:spcPts val="500"/>
              </a:spcBef>
              <a:spcAft>
                <a:spcPts val="0"/>
              </a:spcAft>
              <a:buClr>
                <a:srgbClr val="3F3F3F"/>
              </a:buClr>
              <a:buSzPts val="1800"/>
              <a:buFont typeface="Arial"/>
              <a:buNone/>
              <a:defRPr sz="1800" b="0" i="0" u="none" strike="noStrike" cap="none">
                <a:solidFill>
                  <a:srgbClr val="3F3F3F"/>
                </a:solidFill>
                <a:latin typeface="Calibri"/>
                <a:ea typeface="Calibri"/>
                <a:cs typeface="Calibri"/>
                <a:sym typeface="Calibri"/>
              </a:defRPr>
            </a:lvl3pPr>
            <a:lvl4pPr marR="0" lvl="3" algn="ctr" rtl="0">
              <a:lnSpc>
                <a:spcPct val="90000"/>
              </a:lnSpc>
              <a:spcBef>
                <a:spcPts val="500"/>
              </a:spcBef>
              <a:spcAft>
                <a:spcPts val="0"/>
              </a:spcAft>
              <a:buClr>
                <a:srgbClr val="3F3F3F"/>
              </a:buClr>
              <a:buSzPts val="1600"/>
              <a:buFont typeface="Arial"/>
              <a:buNone/>
              <a:defRPr sz="1600" b="0" i="0" u="none" strike="noStrike" cap="none">
                <a:solidFill>
                  <a:srgbClr val="3F3F3F"/>
                </a:solidFill>
                <a:latin typeface="Calibri"/>
                <a:ea typeface="Calibri"/>
                <a:cs typeface="Calibri"/>
                <a:sym typeface="Calibri"/>
              </a:defRPr>
            </a:lvl4pPr>
            <a:lvl5pPr marR="0" lvl="4" algn="ctr" rtl="0">
              <a:lnSpc>
                <a:spcPct val="90000"/>
              </a:lnSpc>
              <a:spcBef>
                <a:spcPts val="500"/>
              </a:spcBef>
              <a:spcAft>
                <a:spcPts val="0"/>
              </a:spcAft>
              <a:buClr>
                <a:srgbClr val="3F3F3F"/>
              </a:buClr>
              <a:buSzPts val="1600"/>
              <a:buFont typeface="Arial"/>
              <a:buNone/>
              <a:defRPr sz="1600" b="0" i="0" u="none" strike="noStrike" cap="none">
                <a:solidFill>
                  <a:srgbClr val="3F3F3F"/>
                </a:solidFill>
                <a:latin typeface="Calibri"/>
                <a:ea typeface="Calibri"/>
                <a:cs typeface="Calibri"/>
                <a:sym typeface="Calibri"/>
              </a:defRPr>
            </a:lvl5pPr>
            <a:lvl6pPr marR="0" lvl="5" algn="ctr" rtl="0">
              <a:lnSpc>
                <a:spcPct val="90000"/>
              </a:lnSpc>
              <a:spcBef>
                <a:spcPts val="500"/>
              </a:spcBef>
              <a:spcAft>
                <a:spcPts val="0"/>
              </a:spcAft>
              <a:buClr>
                <a:schemeClr val="dk1"/>
              </a:buClr>
              <a:buSzPts val="1600"/>
              <a:buFont typeface="Arial"/>
              <a:buNone/>
              <a:defRPr sz="1600" b="0" i="0" u="none" strike="noStrike" cap="none">
                <a:solidFill>
                  <a:schemeClr val="dk1"/>
                </a:solidFill>
                <a:latin typeface="Calibri"/>
                <a:ea typeface="Calibri"/>
                <a:cs typeface="Calibri"/>
                <a:sym typeface="Calibri"/>
              </a:defRPr>
            </a:lvl6pPr>
            <a:lvl7pPr marR="0" lvl="6" algn="ctr" rtl="0">
              <a:lnSpc>
                <a:spcPct val="90000"/>
              </a:lnSpc>
              <a:spcBef>
                <a:spcPts val="500"/>
              </a:spcBef>
              <a:spcAft>
                <a:spcPts val="0"/>
              </a:spcAft>
              <a:buClr>
                <a:schemeClr val="dk1"/>
              </a:buClr>
              <a:buSzPts val="1600"/>
              <a:buFont typeface="Arial"/>
              <a:buNone/>
              <a:defRPr sz="1600" b="0" i="0" u="none" strike="noStrike" cap="none">
                <a:solidFill>
                  <a:schemeClr val="dk1"/>
                </a:solidFill>
                <a:latin typeface="Calibri"/>
                <a:ea typeface="Calibri"/>
                <a:cs typeface="Calibri"/>
                <a:sym typeface="Calibri"/>
              </a:defRPr>
            </a:lvl7pPr>
            <a:lvl8pPr marR="0" lvl="7" algn="ctr" rtl="0">
              <a:lnSpc>
                <a:spcPct val="90000"/>
              </a:lnSpc>
              <a:spcBef>
                <a:spcPts val="500"/>
              </a:spcBef>
              <a:spcAft>
                <a:spcPts val="0"/>
              </a:spcAft>
              <a:buClr>
                <a:schemeClr val="dk1"/>
              </a:buClr>
              <a:buSzPts val="1600"/>
              <a:buFont typeface="Arial"/>
              <a:buNone/>
              <a:defRPr sz="1600" b="0" i="0" u="none" strike="noStrike" cap="none">
                <a:solidFill>
                  <a:schemeClr val="dk1"/>
                </a:solidFill>
                <a:latin typeface="Calibri"/>
                <a:ea typeface="Calibri"/>
                <a:cs typeface="Calibri"/>
                <a:sym typeface="Calibri"/>
              </a:defRPr>
            </a:lvl8pPr>
            <a:lvl9pPr marR="0" lvl="8" algn="ctr" rtl="0">
              <a:lnSpc>
                <a:spcPct val="90000"/>
              </a:lnSpc>
              <a:spcBef>
                <a:spcPts val="500"/>
              </a:spcBef>
              <a:spcAft>
                <a:spcPts val="0"/>
              </a:spcAft>
              <a:buClr>
                <a:schemeClr val="dk1"/>
              </a:buClr>
              <a:buSzPts val="1600"/>
              <a:buFont typeface="Arial"/>
              <a:buNone/>
              <a:defRPr sz="1600" b="0" i="0" u="none" strike="noStrike" cap="none">
                <a:solidFill>
                  <a:schemeClr val="dk1"/>
                </a:solidFill>
                <a:latin typeface="Calibri"/>
                <a:ea typeface="Calibri"/>
                <a:cs typeface="Calibri"/>
                <a:sym typeface="Calibri"/>
              </a:defRPr>
            </a:lvl9pPr>
          </a:lstStyle>
          <a:p>
            <a:endParaRPr/>
          </a:p>
        </p:txBody>
      </p:sp>
      <p:cxnSp>
        <p:nvCxnSpPr>
          <p:cNvPr id="153" name="Google Shape;153;p11"/>
          <p:cNvCxnSpPr/>
          <p:nvPr/>
        </p:nvCxnSpPr>
        <p:spPr>
          <a:xfrm>
            <a:off x="7777113" y="2412127"/>
            <a:ext cx="0" cy="1100190"/>
          </a:xfrm>
          <a:prstGeom prst="straightConnector1">
            <a:avLst/>
          </a:prstGeom>
          <a:noFill/>
          <a:ln w="9525" cap="flat" cmpd="sng">
            <a:solidFill>
              <a:schemeClr val="accent1"/>
            </a:solidFill>
            <a:prstDash val="solid"/>
            <a:miter lim="800000"/>
            <a:headEnd type="none" w="sm" len="sm"/>
            <a:tailEnd type="none" w="sm" len="sm"/>
          </a:ln>
        </p:spPr>
      </p:cxnSp>
      <p:sp>
        <p:nvSpPr>
          <p:cNvPr id="154" name="Google Shape;154;p11"/>
          <p:cNvSpPr txBox="1">
            <a:spLocks noGrp="1"/>
          </p:cNvSpPr>
          <p:nvPr>
            <p:ph type="body" idx="3"/>
          </p:nvPr>
        </p:nvSpPr>
        <p:spPr>
          <a:xfrm>
            <a:off x="2667000" y="4142258"/>
            <a:ext cx="4508500" cy="277342"/>
          </a:xfrm>
          <a:prstGeom prst="rect">
            <a:avLst/>
          </a:prstGeom>
          <a:noFill/>
          <a:ln>
            <a:noFill/>
          </a:ln>
        </p:spPr>
        <p:txBody>
          <a:bodyPr spcFirstLastPara="1" wrap="square" lIns="0" tIns="0" rIns="0" bIns="0" anchor="ctr" anchorCtr="0"/>
          <a:lstStyle>
            <a:lvl1pPr marL="457200" marR="0" lvl="0" indent="-228600" algn="r" rtl="0">
              <a:lnSpc>
                <a:spcPct val="100000"/>
              </a:lnSpc>
              <a:spcBef>
                <a:spcPts val="1000"/>
              </a:spcBef>
              <a:spcAft>
                <a:spcPts val="0"/>
              </a:spcAft>
              <a:buClr>
                <a:schemeClr val="lt1"/>
              </a:buClr>
              <a:buSzPts val="1600"/>
              <a:buFont typeface="Arial"/>
              <a:buNone/>
              <a:defRPr sz="1600" b="0" i="0" u="none" strike="noStrike" cap="none">
                <a:solidFill>
                  <a:schemeClr val="lt1"/>
                </a:solidFill>
                <a:latin typeface="Calibri"/>
                <a:ea typeface="Calibri"/>
                <a:cs typeface="Calibri"/>
                <a:sym typeface="Calibri"/>
              </a:defRPr>
            </a:lvl1pPr>
            <a:lvl2pPr marL="914400" marR="0" lvl="1" indent="-228600" algn="r" rtl="0">
              <a:lnSpc>
                <a:spcPct val="90000"/>
              </a:lnSpc>
              <a:spcBef>
                <a:spcPts val="500"/>
              </a:spcBef>
              <a:spcAft>
                <a:spcPts val="0"/>
              </a:spcAft>
              <a:buClr>
                <a:schemeClr val="lt1"/>
              </a:buClr>
              <a:buSzPts val="1600"/>
              <a:buFont typeface="Arial"/>
              <a:buNone/>
              <a:defRPr sz="1600" b="0" i="0" u="none" strike="noStrike" cap="none">
                <a:solidFill>
                  <a:schemeClr val="lt1"/>
                </a:solidFill>
                <a:latin typeface="Calibri"/>
                <a:ea typeface="Calibri"/>
                <a:cs typeface="Calibri"/>
                <a:sym typeface="Calibri"/>
              </a:defRPr>
            </a:lvl2pPr>
            <a:lvl3pPr marL="1371600" marR="0" lvl="2" indent="-228600" algn="r" rtl="0">
              <a:lnSpc>
                <a:spcPct val="90000"/>
              </a:lnSpc>
              <a:spcBef>
                <a:spcPts val="500"/>
              </a:spcBef>
              <a:spcAft>
                <a:spcPts val="0"/>
              </a:spcAft>
              <a:buClr>
                <a:schemeClr val="lt1"/>
              </a:buClr>
              <a:buSzPts val="1400"/>
              <a:buFont typeface="Arial"/>
              <a:buNone/>
              <a:defRPr sz="1400" b="0" i="0" u="none" strike="noStrike" cap="none">
                <a:solidFill>
                  <a:schemeClr val="lt1"/>
                </a:solidFill>
                <a:latin typeface="Calibri"/>
                <a:ea typeface="Calibri"/>
                <a:cs typeface="Calibri"/>
                <a:sym typeface="Calibri"/>
              </a:defRPr>
            </a:lvl3pPr>
            <a:lvl4pPr marL="1828800" marR="0" lvl="3" indent="-228600" algn="r" rtl="0">
              <a:lnSpc>
                <a:spcPct val="90000"/>
              </a:lnSpc>
              <a:spcBef>
                <a:spcPts val="500"/>
              </a:spcBef>
              <a:spcAft>
                <a:spcPts val="0"/>
              </a:spcAft>
              <a:buClr>
                <a:schemeClr val="lt1"/>
              </a:buClr>
              <a:buSzPts val="1400"/>
              <a:buFont typeface="Arial"/>
              <a:buNone/>
              <a:defRPr sz="1400" b="0" i="0" u="none" strike="noStrike" cap="none">
                <a:solidFill>
                  <a:schemeClr val="lt1"/>
                </a:solidFill>
                <a:latin typeface="Calibri"/>
                <a:ea typeface="Calibri"/>
                <a:cs typeface="Calibri"/>
                <a:sym typeface="Calibri"/>
              </a:defRPr>
            </a:lvl4pPr>
            <a:lvl5pPr marL="2286000" marR="0" lvl="4" indent="-228600" algn="r" rtl="0">
              <a:lnSpc>
                <a:spcPct val="90000"/>
              </a:lnSpc>
              <a:spcBef>
                <a:spcPts val="500"/>
              </a:spcBef>
              <a:spcAft>
                <a:spcPts val="0"/>
              </a:spcAft>
              <a:buClr>
                <a:schemeClr val="lt1"/>
              </a:buClr>
              <a:buSzPts val="1400"/>
              <a:buFont typeface="Arial"/>
              <a:buNone/>
              <a:defRPr sz="1400" b="0" i="0" u="none" strike="noStrike" cap="none">
                <a:solidFill>
                  <a:schemeClr val="lt1"/>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55" name="Google Shape;155;p11"/>
          <p:cNvSpPr txBox="1">
            <a:spLocks noGrp="1"/>
          </p:cNvSpPr>
          <p:nvPr>
            <p:ph type="body" idx="4"/>
          </p:nvPr>
        </p:nvSpPr>
        <p:spPr>
          <a:xfrm>
            <a:off x="2667000" y="4448040"/>
            <a:ext cx="4508500" cy="277342"/>
          </a:xfrm>
          <a:prstGeom prst="rect">
            <a:avLst/>
          </a:prstGeom>
          <a:noFill/>
          <a:ln>
            <a:noFill/>
          </a:ln>
        </p:spPr>
        <p:txBody>
          <a:bodyPr spcFirstLastPara="1" wrap="square" lIns="0" tIns="0" rIns="0" bIns="0" anchor="ctr" anchorCtr="0"/>
          <a:lstStyle>
            <a:lvl1pPr marL="457200" marR="0" lvl="0" indent="-228600" algn="r" rtl="0">
              <a:lnSpc>
                <a:spcPct val="100000"/>
              </a:lnSpc>
              <a:spcBef>
                <a:spcPts val="1000"/>
              </a:spcBef>
              <a:spcAft>
                <a:spcPts val="0"/>
              </a:spcAft>
              <a:buClr>
                <a:schemeClr val="lt1"/>
              </a:buClr>
              <a:buSzPts val="1600"/>
              <a:buFont typeface="Arial"/>
              <a:buNone/>
              <a:defRPr sz="1600" b="0" i="0" u="none" strike="noStrike" cap="none">
                <a:solidFill>
                  <a:schemeClr val="lt1"/>
                </a:solidFill>
                <a:latin typeface="Calibri"/>
                <a:ea typeface="Calibri"/>
                <a:cs typeface="Calibri"/>
                <a:sym typeface="Calibri"/>
              </a:defRPr>
            </a:lvl1pPr>
            <a:lvl2pPr marL="914400" marR="0" lvl="1" indent="-228600" algn="r" rtl="0">
              <a:lnSpc>
                <a:spcPct val="90000"/>
              </a:lnSpc>
              <a:spcBef>
                <a:spcPts val="500"/>
              </a:spcBef>
              <a:spcAft>
                <a:spcPts val="0"/>
              </a:spcAft>
              <a:buClr>
                <a:schemeClr val="lt1"/>
              </a:buClr>
              <a:buSzPts val="1600"/>
              <a:buFont typeface="Arial"/>
              <a:buNone/>
              <a:defRPr sz="1600" b="0" i="0" u="none" strike="noStrike" cap="none">
                <a:solidFill>
                  <a:schemeClr val="lt1"/>
                </a:solidFill>
                <a:latin typeface="Calibri"/>
                <a:ea typeface="Calibri"/>
                <a:cs typeface="Calibri"/>
                <a:sym typeface="Calibri"/>
              </a:defRPr>
            </a:lvl2pPr>
            <a:lvl3pPr marL="1371600" marR="0" lvl="2" indent="-228600" algn="r" rtl="0">
              <a:lnSpc>
                <a:spcPct val="90000"/>
              </a:lnSpc>
              <a:spcBef>
                <a:spcPts val="500"/>
              </a:spcBef>
              <a:spcAft>
                <a:spcPts val="0"/>
              </a:spcAft>
              <a:buClr>
                <a:schemeClr val="lt1"/>
              </a:buClr>
              <a:buSzPts val="1400"/>
              <a:buFont typeface="Arial"/>
              <a:buNone/>
              <a:defRPr sz="1400" b="0" i="0" u="none" strike="noStrike" cap="none">
                <a:solidFill>
                  <a:schemeClr val="lt1"/>
                </a:solidFill>
                <a:latin typeface="Calibri"/>
                <a:ea typeface="Calibri"/>
                <a:cs typeface="Calibri"/>
                <a:sym typeface="Calibri"/>
              </a:defRPr>
            </a:lvl3pPr>
            <a:lvl4pPr marL="1828800" marR="0" lvl="3" indent="-228600" algn="r" rtl="0">
              <a:lnSpc>
                <a:spcPct val="90000"/>
              </a:lnSpc>
              <a:spcBef>
                <a:spcPts val="500"/>
              </a:spcBef>
              <a:spcAft>
                <a:spcPts val="0"/>
              </a:spcAft>
              <a:buClr>
                <a:schemeClr val="lt1"/>
              </a:buClr>
              <a:buSzPts val="1400"/>
              <a:buFont typeface="Arial"/>
              <a:buNone/>
              <a:defRPr sz="1400" b="0" i="0" u="none" strike="noStrike" cap="none">
                <a:solidFill>
                  <a:schemeClr val="lt1"/>
                </a:solidFill>
                <a:latin typeface="Calibri"/>
                <a:ea typeface="Calibri"/>
                <a:cs typeface="Calibri"/>
                <a:sym typeface="Calibri"/>
              </a:defRPr>
            </a:lvl4pPr>
            <a:lvl5pPr marL="2286000" marR="0" lvl="4" indent="-228600" algn="r" rtl="0">
              <a:lnSpc>
                <a:spcPct val="90000"/>
              </a:lnSpc>
              <a:spcBef>
                <a:spcPts val="500"/>
              </a:spcBef>
              <a:spcAft>
                <a:spcPts val="0"/>
              </a:spcAft>
              <a:buClr>
                <a:schemeClr val="lt1"/>
              </a:buClr>
              <a:buSzPts val="1400"/>
              <a:buFont typeface="Arial"/>
              <a:buNone/>
              <a:defRPr sz="1400" b="0" i="0" u="none" strike="noStrike" cap="none">
                <a:solidFill>
                  <a:schemeClr val="lt1"/>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56" name="Google Shape;156;p11"/>
          <p:cNvSpPr>
            <a:spLocks noGrp="1"/>
          </p:cNvSpPr>
          <p:nvPr>
            <p:ph type="pic" idx="5"/>
          </p:nvPr>
        </p:nvSpPr>
        <p:spPr>
          <a:xfrm>
            <a:off x="8065008" y="2587752"/>
            <a:ext cx="1344168" cy="704088"/>
          </a:xfrm>
          <a:prstGeom prst="rect">
            <a:avLst/>
          </a:prstGeom>
          <a:noFill/>
          <a:ln>
            <a:noFill/>
          </a:ln>
        </p:spPr>
        <p:txBody>
          <a:bodyPr spcFirstLastPara="1" wrap="square" lIns="0" tIns="0" rIns="0" bIns="0" anchor="t" anchorCtr="0"/>
          <a:lstStyle>
            <a:lvl1pPr marR="0" lvl="0" algn="l" rtl="0">
              <a:lnSpc>
                <a:spcPct val="90000"/>
              </a:lnSpc>
              <a:spcBef>
                <a:spcPts val="1000"/>
              </a:spcBef>
              <a:spcAft>
                <a:spcPts val="0"/>
              </a:spcAft>
              <a:buClr>
                <a:schemeClr val="lt1"/>
              </a:buClr>
              <a:buSzPts val="1800"/>
              <a:buFont typeface="Arial"/>
              <a:buNone/>
              <a:defRPr sz="1800" b="0" i="0" u="none" strike="noStrike" cap="none">
                <a:solidFill>
                  <a:schemeClr val="lt1"/>
                </a:solidFill>
                <a:latin typeface="Calibri"/>
                <a:ea typeface="Calibri"/>
                <a:cs typeface="Calibri"/>
                <a:sym typeface="Calibri"/>
              </a:defRPr>
            </a:lvl1pPr>
            <a:lvl2pPr marR="0" lvl="1"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R="0" lvl="2"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R="0" lvl="3"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R="0" lvl="4"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R="0" lvl="5"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R="0" lvl="6"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R="0" lvl="7"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R="0" lvl="8"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57" name="Google Shape;157;p11"/>
          <p:cNvSpPr txBox="1">
            <a:spLocks noGrp="1"/>
          </p:cNvSpPr>
          <p:nvPr>
            <p:ph type="body" idx="6"/>
          </p:nvPr>
        </p:nvSpPr>
        <p:spPr>
          <a:xfrm>
            <a:off x="2667000" y="4753821"/>
            <a:ext cx="4508500" cy="277342"/>
          </a:xfrm>
          <a:prstGeom prst="rect">
            <a:avLst/>
          </a:prstGeom>
          <a:noFill/>
          <a:ln>
            <a:noFill/>
          </a:ln>
        </p:spPr>
        <p:txBody>
          <a:bodyPr spcFirstLastPara="1" wrap="square" lIns="0" tIns="0" rIns="0" bIns="0" anchor="ctr" anchorCtr="0"/>
          <a:lstStyle>
            <a:lvl1pPr marL="457200" marR="0" lvl="0" indent="-228600" algn="r" rtl="0">
              <a:lnSpc>
                <a:spcPct val="100000"/>
              </a:lnSpc>
              <a:spcBef>
                <a:spcPts val="1000"/>
              </a:spcBef>
              <a:spcAft>
                <a:spcPts val="0"/>
              </a:spcAft>
              <a:buClr>
                <a:schemeClr val="lt1"/>
              </a:buClr>
              <a:buSzPts val="1600"/>
              <a:buFont typeface="Arial"/>
              <a:buNone/>
              <a:defRPr sz="1600" b="0" i="0" u="none" strike="noStrike" cap="none">
                <a:solidFill>
                  <a:schemeClr val="lt1"/>
                </a:solidFill>
                <a:latin typeface="Calibri"/>
                <a:ea typeface="Calibri"/>
                <a:cs typeface="Calibri"/>
                <a:sym typeface="Calibri"/>
              </a:defRPr>
            </a:lvl1pPr>
            <a:lvl2pPr marL="914400" marR="0" lvl="1" indent="-228600" algn="r" rtl="0">
              <a:lnSpc>
                <a:spcPct val="90000"/>
              </a:lnSpc>
              <a:spcBef>
                <a:spcPts val="500"/>
              </a:spcBef>
              <a:spcAft>
                <a:spcPts val="0"/>
              </a:spcAft>
              <a:buClr>
                <a:schemeClr val="lt1"/>
              </a:buClr>
              <a:buSzPts val="1600"/>
              <a:buFont typeface="Arial"/>
              <a:buNone/>
              <a:defRPr sz="1600" b="0" i="0" u="none" strike="noStrike" cap="none">
                <a:solidFill>
                  <a:schemeClr val="lt1"/>
                </a:solidFill>
                <a:latin typeface="Calibri"/>
                <a:ea typeface="Calibri"/>
                <a:cs typeface="Calibri"/>
                <a:sym typeface="Calibri"/>
              </a:defRPr>
            </a:lvl2pPr>
            <a:lvl3pPr marL="1371600" marR="0" lvl="2" indent="-228600" algn="r" rtl="0">
              <a:lnSpc>
                <a:spcPct val="90000"/>
              </a:lnSpc>
              <a:spcBef>
                <a:spcPts val="500"/>
              </a:spcBef>
              <a:spcAft>
                <a:spcPts val="0"/>
              </a:spcAft>
              <a:buClr>
                <a:schemeClr val="lt1"/>
              </a:buClr>
              <a:buSzPts val="1400"/>
              <a:buFont typeface="Arial"/>
              <a:buNone/>
              <a:defRPr sz="1400" b="0" i="0" u="none" strike="noStrike" cap="none">
                <a:solidFill>
                  <a:schemeClr val="lt1"/>
                </a:solidFill>
                <a:latin typeface="Calibri"/>
                <a:ea typeface="Calibri"/>
                <a:cs typeface="Calibri"/>
                <a:sym typeface="Calibri"/>
              </a:defRPr>
            </a:lvl3pPr>
            <a:lvl4pPr marL="1828800" marR="0" lvl="3" indent="-228600" algn="r" rtl="0">
              <a:lnSpc>
                <a:spcPct val="90000"/>
              </a:lnSpc>
              <a:spcBef>
                <a:spcPts val="500"/>
              </a:spcBef>
              <a:spcAft>
                <a:spcPts val="0"/>
              </a:spcAft>
              <a:buClr>
                <a:schemeClr val="lt1"/>
              </a:buClr>
              <a:buSzPts val="1400"/>
              <a:buFont typeface="Arial"/>
              <a:buNone/>
              <a:defRPr sz="1400" b="0" i="0" u="none" strike="noStrike" cap="none">
                <a:solidFill>
                  <a:schemeClr val="lt1"/>
                </a:solidFill>
                <a:latin typeface="Calibri"/>
                <a:ea typeface="Calibri"/>
                <a:cs typeface="Calibri"/>
                <a:sym typeface="Calibri"/>
              </a:defRPr>
            </a:lvl4pPr>
            <a:lvl5pPr marL="2286000" marR="0" lvl="4" indent="-228600" algn="r" rtl="0">
              <a:lnSpc>
                <a:spcPct val="90000"/>
              </a:lnSpc>
              <a:spcBef>
                <a:spcPts val="500"/>
              </a:spcBef>
              <a:spcAft>
                <a:spcPts val="0"/>
              </a:spcAft>
              <a:buClr>
                <a:schemeClr val="lt1"/>
              </a:buClr>
              <a:buSzPts val="1400"/>
              <a:buFont typeface="Arial"/>
              <a:buNone/>
              <a:defRPr sz="1400" b="0" i="0" u="none" strike="noStrike" cap="none">
                <a:solidFill>
                  <a:schemeClr val="lt1"/>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Tree>
    <p:extLst>
      <p:ext uri="{BB962C8B-B14F-4D97-AF65-F5344CB8AC3E}">
        <p14:creationId xmlns:p14="http://schemas.microsoft.com/office/powerpoint/2010/main" val="2508357352"/>
      </p:ext>
    </p:extLst>
  </p:cSld>
  <p:clrMapOvr>
    <a:masterClrMapping/>
  </p:clrMapOvr>
</p:sldLayout>
</file>

<file path=ppt/slideLayouts/slideLayout323.xml><?xml version="1.0" encoding="utf-8"?>
<p:sldLayout xmlns:a="http://schemas.openxmlformats.org/drawingml/2006/main" xmlns:r="http://schemas.openxmlformats.org/officeDocument/2006/relationships" xmlns:p="http://schemas.openxmlformats.org/presentationml/2006/main" matchingName="Team 3 Members">
  <p:cSld name="Team 3 Members">
    <p:spTree>
      <p:nvGrpSpPr>
        <p:cNvPr id="1" name="Shape 158"/>
        <p:cNvGrpSpPr/>
        <p:nvPr/>
      </p:nvGrpSpPr>
      <p:grpSpPr>
        <a:xfrm>
          <a:off x="0" y="0"/>
          <a:ext cx="0" cy="0"/>
          <a:chOff x="0" y="0"/>
          <a:chExt cx="0" cy="0"/>
        </a:xfrm>
      </p:grpSpPr>
      <p:sp>
        <p:nvSpPr>
          <p:cNvPr id="159" name="Google Shape;159;p12"/>
          <p:cNvSpPr txBox="1">
            <a:spLocks noGrp="1"/>
          </p:cNvSpPr>
          <p:nvPr>
            <p:ph type="title"/>
          </p:nvPr>
        </p:nvSpPr>
        <p:spPr>
          <a:xfrm>
            <a:off x="432000" y="432000"/>
            <a:ext cx="11340000" cy="432000"/>
          </a:xfrm>
          <a:prstGeom prst="rect">
            <a:avLst/>
          </a:prstGeom>
          <a:noFill/>
          <a:ln>
            <a:noFill/>
          </a:ln>
        </p:spPr>
        <p:txBody>
          <a:bodyPr spcFirstLastPara="1" wrap="square" lIns="0" tIns="0" rIns="0" bIns="0" anchor="ctr" anchorCtr="0"/>
          <a:lstStyle>
            <a:lvl1pPr marR="0" lvl="0" algn="l" rtl="0">
              <a:lnSpc>
                <a:spcPct val="90000"/>
              </a:lnSpc>
              <a:spcBef>
                <a:spcPts val="0"/>
              </a:spcBef>
              <a:spcAft>
                <a:spcPts val="0"/>
              </a:spcAft>
              <a:buClr>
                <a:srgbClr val="3F3F3F"/>
              </a:buClr>
              <a:buSzPts val="4800"/>
              <a:buFont typeface="Economica"/>
              <a:buNone/>
              <a:defRPr sz="4800" b="0" i="0" u="none" strike="noStrike" cap="none">
                <a:solidFill>
                  <a:srgbClr val="3F3F3F"/>
                </a:solidFill>
                <a:latin typeface="Economica"/>
                <a:ea typeface="Economica"/>
                <a:cs typeface="Economica"/>
                <a:sym typeface="Economica"/>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endParaRPr/>
          </a:p>
        </p:txBody>
      </p:sp>
      <p:sp>
        <p:nvSpPr>
          <p:cNvPr id="160" name="Google Shape;160;p12"/>
          <p:cNvSpPr txBox="1">
            <a:spLocks noGrp="1"/>
          </p:cNvSpPr>
          <p:nvPr>
            <p:ph type="ftr" idx="11"/>
          </p:nvPr>
        </p:nvSpPr>
        <p:spPr>
          <a:xfrm>
            <a:off x="431999" y="6188628"/>
            <a:ext cx="8784941" cy="365125"/>
          </a:xfrm>
          <a:prstGeom prst="rect">
            <a:avLst/>
          </a:prstGeom>
          <a:noFill/>
          <a:ln>
            <a:noFill/>
          </a:ln>
        </p:spPr>
        <p:txBody>
          <a:bodyPr spcFirstLastPara="1" wrap="square" lIns="0" tIns="0" rIns="0" bIns="0" anchor="ctr" anchorCtr="0"/>
          <a:lstStyle>
            <a:lvl1pPr marR="0" lvl="0" algn="l" rtl="0">
              <a:spcBef>
                <a:spcPts val="0"/>
              </a:spcBef>
              <a:spcAft>
                <a:spcPts val="0"/>
              </a:spcAft>
              <a:buSzPts val="1400"/>
              <a:buNone/>
              <a:defRPr sz="1200" b="0" i="0" u="none" strike="noStrike" cap="none">
                <a:solidFill>
                  <a:srgbClr val="3F3F3F"/>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200" b="0" i="0" u="none" strike="noStrike" kern="0" cap="none" spc="0" normalizeH="0" baseline="0" noProof="0">
              <a:ln>
                <a:noFill/>
              </a:ln>
              <a:solidFill>
                <a:srgbClr val="3F3F3F"/>
              </a:solidFill>
              <a:effectLst/>
              <a:uLnTx/>
              <a:uFillTx/>
              <a:latin typeface="Calibri"/>
              <a:cs typeface="Calibri"/>
              <a:sym typeface="Calibri"/>
            </a:endParaRPr>
          </a:p>
        </p:txBody>
      </p:sp>
      <p:sp>
        <p:nvSpPr>
          <p:cNvPr id="161" name="Google Shape;161;p12"/>
          <p:cNvSpPr>
            <a:spLocks noGrp="1"/>
          </p:cNvSpPr>
          <p:nvPr>
            <p:ph type="sldNum" idx="12"/>
          </p:nvPr>
        </p:nvSpPr>
        <p:spPr>
          <a:xfrm>
            <a:off x="11496369" y="6155190"/>
            <a:ext cx="432000" cy="432000"/>
          </a:xfrm>
          <a:prstGeom prst="ellipse">
            <a:avLst/>
          </a:prstGeom>
          <a:noFill/>
          <a:ln w="9525" cap="flat" cmpd="sng">
            <a:solidFill>
              <a:schemeClr val="accent1"/>
            </a:solidFill>
            <a:prstDash val="solid"/>
            <a:round/>
            <a:headEnd type="none" w="sm" len="sm"/>
            <a:tailEnd type="none" w="sm" len="sm"/>
          </a:ln>
        </p:spPr>
        <p:txBody>
          <a:bodyPr spcFirstLastPara="1" wrap="square" lIns="0" tIns="0" rIns="0" bIns="0" anchor="ctr" anchorCtr="0">
            <a:noAutofit/>
          </a:bodyPr>
          <a:lstStyle>
            <a:lvl1pPr marL="0" marR="0" lvl="0" indent="0" algn="ctr" rtl="0">
              <a:spcBef>
                <a:spcPts val="0"/>
              </a:spcBef>
              <a:buNone/>
              <a:defRPr sz="1200" b="1" i="1" u="none" strike="noStrike" cap="none">
                <a:solidFill>
                  <a:srgbClr val="3F3F3F"/>
                </a:solidFill>
                <a:latin typeface="Rockwell"/>
                <a:ea typeface="Rockwell"/>
                <a:cs typeface="Rockwell"/>
                <a:sym typeface="Rockwell"/>
              </a:defRPr>
            </a:lvl1pPr>
            <a:lvl2pPr marL="0" marR="0" lvl="1" indent="0" algn="ctr" rtl="0">
              <a:spcBef>
                <a:spcPts val="0"/>
              </a:spcBef>
              <a:buNone/>
              <a:defRPr sz="1200" b="1" i="1" u="none" strike="noStrike" cap="none">
                <a:solidFill>
                  <a:srgbClr val="3F3F3F"/>
                </a:solidFill>
                <a:latin typeface="Rockwell"/>
                <a:ea typeface="Rockwell"/>
                <a:cs typeface="Rockwell"/>
                <a:sym typeface="Rockwell"/>
              </a:defRPr>
            </a:lvl2pPr>
            <a:lvl3pPr marL="0" marR="0" lvl="2" indent="0" algn="ctr" rtl="0">
              <a:spcBef>
                <a:spcPts val="0"/>
              </a:spcBef>
              <a:buNone/>
              <a:defRPr sz="1200" b="1" i="1" u="none" strike="noStrike" cap="none">
                <a:solidFill>
                  <a:srgbClr val="3F3F3F"/>
                </a:solidFill>
                <a:latin typeface="Rockwell"/>
                <a:ea typeface="Rockwell"/>
                <a:cs typeface="Rockwell"/>
                <a:sym typeface="Rockwell"/>
              </a:defRPr>
            </a:lvl3pPr>
            <a:lvl4pPr marL="0" marR="0" lvl="3" indent="0" algn="ctr" rtl="0">
              <a:spcBef>
                <a:spcPts val="0"/>
              </a:spcBef>
              <a:buNone/>
              <a:defRPr sz="1200" b="1" i="1" u="none" strike="noStrike" cap="none">
                <a:solidFill>
                  <a:srgbClr val="3F3F3F"/>
                </a:solidFill>
                <a:latin typeface="Rockwell"/>
                <a:ea typeface="Rockwell"/>
                <a:cs typeface="Rockwell"/>
                <a:sym typeface="Rockwell"/>
              </a:defRPr>
            </a:lvl4pPr>
            <a:lvl5pPr marL="0" marR="0" lvl="4" indent="0" algn="ctr" rtl="0">
              <a:spcBef>
                <a:spcPts val="0"/>
              </a:spcBef>
              <a:buNone/>
              <a:defRPr sz="1200" b="1" i="1" u="none" strike="noStrike" cap="none">
                <a:solidFill>
                  <a:srgbClr val="3F3F3F"/>
                </a:solidFill>
                <a:latin typeface="Rockwell"/>
                <a:ea typeface="Rockwell"/>
                <a:cs typeface="Rockwell"/>
                <a:sym typeface="Rockwell"/>
              </a:defRPr>
            </a:lvl5pPr>
            <a:lvl6pPr marL="0" marR="0" lvl="5" indent="0" algn="ctr" rtl="0">
              <a:spcBef>
                <a:spcPts val="0"/>
              </a:spcBef>
              <a:buNone/>
              <a:defRPr sz="1200" b="1" i="1" u="none" strike="noStrike" cap="none">
                <a:solidFill>
                  <a:srgbClr val="3F3F3F"/>
                </a:solidFill>
                <a:latin typeface="Rockwell"/>
                <a:ea typeface="Rockwell"/>
                <a:cs typeface="Rockwell"/>
                <a:sym typeface="Rockwell"/>
              </a:defRPr>
            </a:lvl6pPr>
            <a:lvl7pPr marL="0" marR="0" lvl="6" indent="0" algn="ctr" rtl="0">
              <a:spcBef>
                <a:spcPts val="0"/>
              </a:spcBef>
              <a:buNone/>
              <a:defRPr sz="1200" b="1" i="1" u="none" strike="noStrike" cap="none">
                <a:solidFill>
                  <a:srgbClr val="3F3F3F"/>
                </a:solidFill>
                <a:latin typeface="Rockwell"/>
                <a:ea typeface="Rockwell"/>
                <a:cs typeface="Rockwell"/>
                <a:sym typeface="Rockwell"/>
              </a:defRPr>
            </a:lvl7pPr>
            <a:lvl8pPr marL="0" marR="0" lvl="7" indent="0" algn="ctr" rtl="0">
              <a:spcBef>
                <a:spcPts val="0"/>
              </a:spcBef>
              <a:buNone/>
              <a:defRPr sz="1200" b="1" i="1" u="none" strike="noStrike" cap="none">
                <a:solidFill>
                  <a:srgbClr val="3F3F3F"/>
                </a:solidFill>
                <a:latin typeface="Rockwell"/>
                <a:ea typeface="Rockwell"/>
                <a:cs typeface="Rockwell"/>
                <a:sym typeface="Rockwell"/>
              </a:defRPr>
            </a:lvl8pPr>
            <a:lvl9pPr marL="0" marR="0" lvl="8" indent="0" algn="ctr" rtl="0">
              <a:spcBef>
                <a:spcPts val="0"/>
              </a:spcBef>
              <a:buNone/>
              <a:defRPr sz="1200" b="1" i="1" u="none" strike="noStrike" cap="none">
                <a:solidFill>
                  <a:srgbClr val="3F3F3F"/>
                </a:solidFill>
                <a:latin typeface="Rockwell"/>
                <a:ea typeface="Rockwell"/>
                <a:cs typeface="Rockwell"/>
                <a:sym typeface="Rockwell"/>
              </a:defRPr>
            </a:lvl9p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n-US" sz="1200" b="1" i="1" u="none" strike="noStrike" kern="0" cap="none" spc="0" normalizeH="0" baseline="0" noProof="0">
                <a:ln>
                  <a:noFill/>
                </a:ln>
                <a:solidFill>
                  <a:srgbClr val="3F3F3F"/>
                </a:solidFill>
                <a:effectLst/>
                <a:uLnTx/>
                <a:uFillTx/>
                <a:latin typeface="Rockwell"/>
                <a:sym typeface="Rockwell"/>
              </a:rPr>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t>‹#›</a:t>
            </a:fld>
            <a:endParaRPr kumimoji="0" sz="1200" b="1" i="1" u="none" strike="noStrike" kern="0" cap="none" spc="0" normalizeH="0" baseline="0" noProof="0">
              <a:ln>
                <a:noFill/>
              </a:ln>
              <a:solidFill>
                <a:srgbClr val="3F3F3F"/>
              </a:solidFill>
              <a:effectLst/>
              <a:uLnTx/>
              <a:uFillTx/>
              <a:latin typeface="Rockwell"/>
              <a:sym typeface="Rockwell"/>
            </a:endParaRPr>
          </a:p>
        </p:txBody>
      </p:sp>
      <p:sp>
        <p:nvSpPr>
          <p:cNvPr id="162" name="Google Shape;162;p12"/>
          <p:cNvSpPr txBox="1">
            <a:spLocks noGrp="1"/>
          </p:cNvSpPr>
          <p:nvPr>
            <p:ph type="body" idx="1"/>
          </p:nvPr>
        </p:nvSpPr>
        <p:spPr>
          <a:xfrm>
            <a:off x="2103945" y="3995705"/>
            <a:ext cx="1964171" cy="216000"/>
          </a:xfrm>
          <a:prstGeom prst="rect">
            <a:avLst/>
          </a:prstGeom>
          <a:noFill/>
          <a:ln>
            <a:noFill/>
          </a:ln>
        </p:spPr>
        <p:txBody>
          <a:bodyPr spcFirstLastPara="1" wrap="square" lIns="0" tIns="0" rIns="0" bIns="0" anchor="t" anchorCtr="0"/>
          <a:lstStyle>
            <a:lvl1pPr marL="457200" marR="0" lvl="0" indent="-228600" algn="l" rtl="0">
              <a:lnSpc>
                <a:spcPct val="90000"/>
              </a:lnSpc>
              <a:spcBef>
                <a:spcPts val="1000"/>
              </a:spcBef>
              <a:spcAft>
                <a:spcPts val="0"/>
              </a:spcAft>
              <a:buClr>
                <a:srgbClr val="3F3F3F"/>
              </a:buClr>
              <a:buSzPts val="1600"/>
              <a:buFont typeface="Arial"/>
              <a:buNone/>
              <a:defRPr sz="16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63" name="Google Shape;163;p12"/>
          <p:cNvSpPr txBox="1">
            <a:spLocks noGrp="1"/>
          </p:cNvSpPr>
          <p:nvPr>
            <p:ph type="body" idx="2"/>
          </p:nvPr>
        </p:nvSpPr>
        <p:spPr>
          <a:xfrm>
            <a:off x="5955887" y="3995705"/>
            <a:ext cx="1964171" cy="216000"/>
          </a:xfrm>
          <a:prstGeom prst="rect">
            <a:avLst/>
          </a:prstGeom>
          <a:noFill/>
          <a:ln>
            <a:noFill/>
          </a:ln>
        </p:spPr>
        <p:txBody>
          <a:bodyPr spcFirstLastPara="1" wrap="square" lIns="0" tIns="0" rIns="0" bIns="0" anchor="t" anchorCtr="0"/>
          <a:lstStyle>
            <a:lvl1pPr marL="457200" marR="0" lvl="0" indent="-228600" algn="l" rtl="0">
              <a:lnSpc>
                <a:spcPct val="90000"/>
              </a:lnSpc>
              <a:spcBef>
                <a:spcPts val="1000"/>
              </a:spcBef>
              <a:spcAft>
                <a:spcPts val="0"/>
              </a:spcAft>
              <a:buClr>
                <a:srgbClr val="3F3F3F"/>
              </a:buClr>
              <a:buSzPts val="1600"/>
              <a:buFont typeface="Arial"/>
              <a:buNone/>
              <a:defRPr sz="16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64" name="Google Shape;164;p12"/>
          <p:cNvSpPr txBox="1">
            <a:spLocks noGrp="1"/>
          </p:cNvSpPr>
          <p:nvPr>
            <p:ph type="body" idx="3"/>
          </p:nvPr>
        </p:nvSpPr>
        <p:spPr>
          <a:xfrm>
            <a:off x="9807829" y="3991240"/>
            <a:ext cx="1964171" cy="216000"/>
          </a:xfrm>
          <a:prstGeom prst="rect">
            <a:avLst/>
          </a:prstGeom>
          <a:noFill/>
          <a:ln>
            <a:noFill/>
          </a:ln>
        </p:spPr>
        <p:txBody>
          <a:bodyPr spcFirstLastPara="1" wrap="square" lIns="0" tIns="0" rIns="0" bIns="0" anchor="t" anchorCtr="0"/>
          <a:lstStyle>
            <a:lvl1pPr marL="457200" marR="0" lvl="0" indent="-228600" algn="l" rtl="0">
              <a:lnSpc>
                <a:spcPct val="90000"/>
              </a:lnSpc>
              <a:spcBef>
                <a:spcPts val="1000"/>
              </a:spcBef>
              <a:spcAft>
                <a:spcPts val="0"/>
              </a:spcAft>
              <a:buClr>
                <a:srgbClr val="3F3F3F"/>
              </a:buClr>
              <a:buSzPts val="1600"/>
              <a:buFont typeface="Arial"/>
              <a:buNone/>
              <a:defRPr sz="16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65" name="Google Shape;165;p12"/>
          <p:cNvSpPr txBox="1">
            <a:spLocks noGrp="1"/>
          </p:cNvSpPr>
          <p:nvPr>
            <p:ph type="body" idx="4"/>
          </p:nvPr>
        </p:nvSpPr>
        <p:spPr>
          <a:xfrm>
            <a:off x="2103945" y="3424428"/>
            <a:ext cx="1964170" cy="504000"/>
          </a:xfrm>
          <a:prstGeom prst="rect">
            <a:avLst/>
          </a:prstGeom>
          <a:noFill/>
          <a:ln>
            <a:noFill/>
          </a:ln>
        </p:spPr>
        <p:txBody>
          <a:bodyPr spcFirstLastPara="1" wrap="square" lIns="0" tIns="0" rIns="0" bIns="0" anchor="t" anchorCtr="0"/>
          <a:lstStyle>
            <a:lvl1pPr marL="457200" marR="0" lvl="0" indent="-228600" algn="l" rtl="0">
              <a:lnSpc>
                <a:spcPct val="90000"/>
              </a:lnSpc>
              <a:spcBef>
                <a:spcPts val="1000"/>
              </a:spcBef>
              <a:spcAft>
                <a:spcPts val="0"/>
              </a:spcAft>
              <a:buClr>
                <a:srgbClr val="3F3F3F"/>
              </a:buClr>
              <a:buSzPts val="1800"/>
              <a:buFont typeface="Arial"/>
              <a:buNone/>
              <a:defRPr sz="1800" b="1" i="0" u="none" strike="noStrike" cap="none">
                <a:solidFill>
                  <a:srgbClr val="3F3F3F"/>
                </a:solidFill>
                <a:latin typeface="Rockwell"/>
                <a:ea typeface="Rockwell"/>
                <a:cs typeface="Rockwell"/>
                <a:sym typeface="Rockwell"/>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66" name="Google Shape;166;p12"/>
          <p:cNvSpPr txBox="1">
            <a:spLocks noGrp="1"/>
          </p:cNvSpPr>
          <p:nvPr>
            <p:ph type="body" idx="5"/>
          </p:nvPr>
        </p:nvSpPr>
        <p:spPr>
          <a:xfrm>
            <a:off x="5955887" y="3424428"/>
            <a:ext cx="1964171" cy="504000"/>
          </a:xfrm>
          <a:prstGeom prst="rect">
            <a:avLst/>
          </a:prstGeom>
          <a:noFill/>
          <a:ln>
            <a:noFill/>
          </a:ln>
        </p:spPr>
        <p:txBody>
          <a:bodyPr spcFirstLastPara="1" wrap="square" lIns="0" tIns="0" rIns="0" bIns="0" anchor="t" anchorCtr="0"/>
          <a:lstStyle>
            <a:lvl1pPr marL="457200" marR="0" lvl="0" indent="-228600" algn="l" rtl="0">
              <a:lnSpc>
                <a:spcPct val="90000"/>
              </a:lnSpc>
              <a:spcBef>
                <a:spcPts val="1000"/>
              </a:spcBef>
              <a:spcAft>
                <a:spcPts val="0"/>
              </a:spcAft>
              <a:buClr>
                <a:srgbClr val="3F3F3F"/>
              </a:buClr>
              <a:buSzPts val="1800"/>
              <a:buFont typeface="Arial"/>
              <a:buNone/>
              <a:defRPr sz="1800" b="1" i="0" u="none" strike="noStrike" cap="none">
                <a:solidFill>
                  <a:srgbClr val="3F3F3F"/>
                </a:solidFill>
                <a:latin typeface="Rockwell"/>
                <a:ea typeface="Rockwell"/>
                <a:cs typeface="Rockwell"/>
                <a:sym typeface="Rockwell"/>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67" name="Google Shape;167;p12"/>
          <p:cNvSpPr txBox="1">
            <a:spLocks noGrp="1"/>
          </p:cNvSpPr>
          <p:nvPr>
            <p:ph type="body" idx="6"/>
          </p:nvPr>
        </p:nvSpPr>
        <p:spPr>
          <a:xfrm>
            <a:off x="9807830" y="3424428"/>
            <a:ext cx="1964170" cy="504000"/>
          </a:xfrm>
          <a:prstGeom prst="rect">
            <a:avLst/>
          </a:prstGeom>
          <a:noFill/>
          <a:ln>
            <a:noFill/>
          </a:ln>
        </p:spPr>
        <p:txBody>
          <a:bodyPr spcFirstLastPara="1" wrap="square" lIns="0" tIns="0" rIns="0" bIns="0" anchor="t" anchorCtr="0"/>
          <a:lstStyle>
            <a:lvl1pPr marL="457200" marR="0" lvl="0" indent="-228600" algn="l" rtl="0">
              <a:lnSpc>
                <a:spcPct val="90000"/>
              </a:lnSpc>
              <a:spcBef>
                <a:spcPts val="1000"/>
              </a:spcBef>
              <a:spcAft>
                <a:spcPts val="0"/>
              </a:spcAft>
              <a:buClr>
                <a:srgbClr val="3F3F3F"/>
              </a:buClr>
              <a:buSzPts val="1800"/>
              <a:buFont typeface="Arial"/>
              <a:buNone/>
              <a:defRPr sz="1800" b="1" i="0" u="none" strike="noStrike" cap="none">
                <a:solidFill>
                  <a:srgbClr val="3F3F3F"/>
                </a:solidFill>
                <a:latin typeface="Rockwell"/>
                <a:ea typeface="Rockwell"/>
                <a:cs typeface="Rockwell"/>
                <a:sym typeface="Rockwell"/>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68" name="Google Shape;168;p12"/>
          <p:cNvSpPr>
            <a:spLocks noGrp="1"/>
          </p:cNvSpPr>
          <p:nvPr>
            <p:ph type="pic" idx="7"/>
          </p:nvPr>
        </p:nvSpPr>
        <p:spPr>
          <a:xfrm>
            <a:off x="431800" y="2808242"/>
            <a:ext cx="1505966" cy="1505966"/>
          </a:xfrm>
          <a:prstGeom prst="ellipse">
            <a:avLst/>
          </a:prstGeom>
          <a:solidFill>
            <a:srgbClr val="F2F2F2"/>
          </a:solidFill>
          <a:ln w="9525" cap="flat" cmpd="sng">
            <a:solidFill>
              <a:srgbClr val="F2F2F2"/>
            </a:solidFill>
            <a:prstDash val="solid"/>
            <a:round/>
            <a:headEnd type="none" w="sm" len="sm"/>
            <a:tailEnd type="none" w="sm" len="sm"/>
          </a:ln>
        </p:spPr>
        <p:txBody>
          <a:bodyPr spcFirstLastPara="1" wrap="square" lIns="0" tIns="0" rIns="0" bIns="0" anchor="ctr" anchorCtr="0"/>
          <a:lstStyle>
            <a:lvl1pPr marR="0" lvl="0" algn="ctr" rtl="0">
              <a:lnSpc>
                <a:spcPct val="90000"/>
              </a:lnSpc>
              <a:spcBef>
                <a:spcPts val="1000"/>
              </a:spcBef>
              <a:spcAft>
                <a:spcPts val="0"/>
              </a:spcAft>
              <a:buClr>
                <a:srgbClr val="3F3F3F"/>
              </a:buClr>
              <a:buSzPts val="1800"/>
              <a:buFont typeface="Arial"/>
              <a:buNone/>
              <a:defRPr sz="1800" b="0" i="0" u="none" strike="noStrike" cap="none">
                <a:solidFill>
                  <a:srgbClr val="3F3F3F"/>
                </a:solidFill>
                <a:latin typeface="Calibri"/>
                <a:ea typeface="Calibri"/>
                <a:cs typeface="Calibri"/>
                <a:sym typeface="Calibri"/>
              </a:defRPr>
            </a:lvl1pPr>
            <a:lvl2pPr marR="0" lvl="1"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R="0" lvl="2"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R="0" lvl="3"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R="0" lvl="4"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R="0" lvl="5"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R="0" lvl="6"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R="0" lvl="7"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R="0" lvl="8"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69" name="Google Shape;169;p12"/>
          <p:cNvSpPr>
            <a:spLocks noGrp="1"/>
          </p:cNvSpPr>
          <p:nvPr>
            <p:ph type="pic" idx="8"/>
          </p:nvPr>
        </p:nvSpPr>
        <p:spPr>
          <a:xfrm>
            <a:off x="4283742" y="2808242"/>
            <a:ext cx="1505966" cy="1505966"/>
          </a:xfrm>
          <a:prstGeom prst="ellipse">
            <a:avLst/>
          </a:prstGeom>
          <a:solidFill>
            <a:srgbClr val="F2F2F2"/>
          </a:solidFill>
          <a:ln w="9525" cap="flat" cmpd="sng">
            <a:solidFill>
              <a:srgbClr val="F2F2F2"/>
            </a:solidFill>
            <a:prstDash val="solid"/>
            <a:round/>
            <a:headEnd type="none" w="sm" len="sm"/>
            <a:tailEnd type="none" w="sm" len="sm"/>
          </a:ln>
        </p:spPr>
        <p:txBody>
          <a:bodyPr spcFirstLastPara="1" wrap="square" lIns="0" tIns="0" rIns="0" bIns="0" anchor="ctr" anchorCtr="0"/>
          <a:lstStyle>
            <a:lvl1pPr marR="0" lvl="0" algn="ctr" rtl="0">
              <a:lnSpc>
                <a:spcPct val="90000"/>
              </a:lnSpc>
              <a:spcBef>
                <a:spcPts val="1000"/>
              </a:spcBef>
              <a:spcAft>
                <a:spcPts val="0"/>
              </a:spcAft>
              <a:buClr>
                <a:srgbClr val="3F3F3F"/>
              </a:buClr>
              <a:buSzPts val="1800"/>
              <a:buFont typeface="Arial"/>
              <a:buNone/>
              <a:defRPr sz="1800" b="0" i="0" u="none" strike="noStrike" cap="none">
                <a:solidFill>
                  <a:srgbClr val="3F3F3F"/>
                </a:solidFill>
                <a:latin typeface="Calibri"/>
                <a:ea typeface="Calibri"/>
                <a:cs typeface="Calibri"/>
                <a:sym typeface="Calibri"/>
              </a:defRPr>
            </a:lvl1pPr>
            <a:lvl2pPr marR="0" lvl="1"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R="0" lvl="2"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R="0" lvl="3"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R="0" lvl="4"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R="0" lvl="5"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R="0" lvl="6"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R="0" lvl="7"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R="0" lvl="8"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70" name="Google Shape;170;p12"/>
          <p:cNvSpPr>
            <a:spLocks noGrp="1"/>
          </p:cNvSpPr>
          <p:nvPr>
            <p:ph type="pic" idx="9"/>
          </p:nvPr>
        </p:nvSpPr>
        <p:spPr>
          <a:xfrm>
            <a:off x="8135683" y="2808242"/>
            <a:ext cx="1505966" cy="1505966"/>
          </a:xfrm>
          <a:prstGeom prst="ellipse">
            <a:avLst/>
          </a:prstGeom>
          <a:solidFill>
            <a:srgbClr val="F2F2F2"/>
          </a:solidFill>
          <a:ln w="9525" cap="flat" cmpd="sng">
            <a:solidFill>
              <a:srgbClr val="F2F2F2"/>
            </a:solidFill>
            <a:prstDash val="solid"/>
            <a:round/>
            <a:headEnd type="none" w="sm" len="sm"/>
            <a:tailEnd type="none" w="sm" len="sm"/>
          </a:ln>
        </p:spPr>
        <p:txBody>
          <a:bodyPr spcFirstLastPara="1" wrap="square" lIns="0" tIns="0" rIns="0" bIns="0" anchor="ctr" anchorCtr="0"/>
          <a:lstStyle>
            <a:lvl1pPr marR="0" lvl="0" algn="ctr" rtl="0">
              <a:lnSpc>
                <a:spcPct val="90000"/>
              </a:lnSpc>
              <a:spcBef>
                <a:spcPts val="1000"/>
              </a:spcBef>
              <a:spcAft>
                <a:spcPts val="0"/>
              </a:spcAft>
              <a:buClr>
                <a:srgbClr val="3F3F3F"/>
              </a:buClr>
              <a:buSzPts val="1800"/>
              <a:buFont typeface="Arial"/>
              <a:buNone/>
              <a:defRPr sz="1800" b="0" i="0" u="none" strike="noStrike" cap="none">
                <a:solidFill>
                  <a:srgbClr val="3F3F3F"/>
                </a:solidFill>
                <a:latin typeface="Calibri"/>
                <a:ea typeface="Calibri"/>
                <a:cs typeface="Calibri"/>
                <a:sym typeface="Calibri"/>
              </a:defRPr>
            </a:lvl1pPr>
            <a:lvl2pPr marR="0" lvl="1"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R="0" lvl="2"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R="0" lvl="3"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R="0" lvl="4"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R="0" lvl="5"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R="0" lvl="6"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R="0" lvl="7"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R="0" lvl="8"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71" name="Google Shape;171;p12"/>
          <p:cNvSpPr txBox="1">
            <a:spLocks noGrp="1"/>
          </p:cNvSpPr>
          <p:nvPr>
            <p:ph type="body" idx="13"/>
          </p:nvPr>
        </p:nvSpPr>
        <p:spPr>
          <a:xfrm>
            <a:off x="431800" y="1080000"/>
            <a:ext cx="11339513" cy="276561"/>
          </a:xfrm>
          <a:prstGeom prst="rect">
            <a:avLst/>
          </a:prstGeom>
          <a:noFill/>
          <a:ln>
            <a:noFill/>
          </a:ln>
        </p:spPr>
        <p:txBody>
          <a:bodyPr spcFirstLastPara="1" wrap="square" lIns="0" tIns="0" rIns="0" bIns="0" anchor="t" anchorCtr="0"/>
          <a:lstStyle>
            <a:lvl1pPr marL="457200" marR="0" lvl="0" indent="-228600" algn="l" rtl="0">
              <a:lnSpc>
                <a:spcPct val="90000"/>
              </a:lnSpc>
              <a:spcBef>
                <a:spcPts val="1000"/>
              </a:spcBef>
              <a:spcAft>
                <a:spcPts val="0"/>
              </a:spcAft>
              <a:buClr>
                <a:srgbClr val="3F3F3F"/>
              </a:buClr>
              <a:buSzPts val="1800"/>
              <a:buFont typeface="Arial"/>
              <a:buNone/>
              <a:defRPr sz="1800" b="0" i="0" u="none" strike="noStrike" cap="none">
                <a:solidFill>
                  <a:srgbClr val="3F3F3F"/>
                </a:solidFill>
                <a:latin typeface="Calibri"/>
                <a:ea typeface="Calibri"/>
                <a:cs typeface="Calibri"/>
                <a:sym typeface="Calibri"/>
              </a:defRPr>
            </a:lvl1pPr>
            <a:lvl2pPr marL="914400" marR="0" lvl="1" indent="-228600" algn="l" rtl="0">
              <a:lnSpc>
                <a:spcPct val="90000"/>
              </a:lnSpc>
              <a:spcBef>
                <a:spcPts val="500"/>
              </a:spcBef>
              <a:spcAft>
                <a:spcPts val="0"/>
              </a:spcAft>
              <a:buClr>
                <a:srgbClr val="3F3F3F"/>
              </a:buClr>
              <a:buSzPts val="1600"/>
              <a:buFont typeface="Arial"/>
              <a:buNone/>
              <a:defRPr sz="1600" b="0" i="0" u="none" strike="noStrike" cap="none">
                <a:solidFill>
                  <a:srgbClr val="3F3F3F"/>
                </a:solidFill>
                <a:latin typeface="Calibri"/>
                <a:ea typeface="Calibri"/>
                <a:cs typeface="Calibri"/>
                <a:sym typeface="Calibri"/>
              </a:defRPr>
            </a:lvl2pPr>
            <a:lvl3pPr marL="1371600" marR="0" lvl="2" indent="-228600" algn="l" rtl="0">
              <a:lnSpc>
                <a:spcPct val="90000"/>
              </a:lnSpc>
              <a:spcBef>
                <a:spcPts val="500"/>
              </a:spcBef>
              <a:spcAft>
                <a:spcPts val="0"/>
              </a:spcAft>
              <a:buClr>
                <a:srgbClr val="3F3F3F"/>
              </a:buClr>
              <a:buSzPts val="1400"/>
              <a:buFont typeface="Arial"/>
              <a:buNone/>
              <a:defRPr sz="1400" b="0" i="0" u="none" strike="noStrike" cap="none">
                <a:solidFill>
                  <a:srgbClr val="3F3F3F"/>
                </a:solidFill>
                <a:latin typeface="Calibri"/>
                <a:ea typeface="Calibri"/>
                <a:cs typeface="Calibri"/>
                <a:sym typeface="Calibri"/>
              </a:defRPr>
            </a:lvl3pPr>
            <a:lvl4pPr marL="1828800" marR="0" lvl="3" indent="-228600" algn="l" rtl="0">
              <a:lnSpc>
                <a:spcPct val="90000"/>
              </a:lnSpc>
              <a:spcBef>
                <a:spcPts val="500"/>
              </a:spcBef>
              <a:spcAft>
                <a:spcPts val="0"/>
              </a:spcAft>
              <a:buClr>
                <a:srgbClr val="3F3F3F"/>
              </a:buClr>
              <a:buSzPts val="1400"/>
              <a:buFont typeface="Arial"/>
              <a:buNone/>
              <a:defRPr sz="1400" b="0" i="0" u="none" strike="noStrike" cap="none">
                <a:solidFill>
                  <a:srgbClr val="3F3F3F"/>
                </a:solidFill>
                <a:latin typeface="Calibri"/>
                <a:ea typeface="Calibri"/>
                <a:cs typeface="Calibri"/>
                <a:sym typeface="Calibri"/>
              </a:defRPr>
            </a:lvl4pPr>
            <a:lvl5pPr marL="2286000" marR="0" lvl="4" indent="-228600" algn="l" rtl="0">
              <a:lnSpc>
                <a:spcPct val="90000"/>
              </a:lnSpc>
              <a:spcBef>
                <a:spcPts val="500"/>
              </a:spcBef>
              <a:spcAft>
                <a:spcPts val="0"/>
              </a:spcAft>
              <a:buClr>
                <a:srgbClr val="3F3F3F"/>
              </a:buClr>
              <a:buSzPts val="1400"/>
              <a:buFont typeface="Arial"/>
              <a:buNone/>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72" name="Google Shape;172;p12"/>
          <p:cNvSpPr txBox="1">
            <a:spLocks noGrp="1"/>
          </p:cNvSpPr>
          <p:nvPr>
            <p:ph type="body" idx="14"/>
          </p:nvPr>
        </p:nvSpPr>
        <p:spPr>
          <a:xfrm>
            <a:off x="2103945" y="4311393"/>
            <a:ext cx="1964172" cy="1130300"/>
          </a:xfrm>
          <a:prstGeom prst="rect">
            <a:avLst/>
          </a:prstGeom>
          <a:noFill/>
          <a:ln>
            <a:noFill/>
          </a:ln>
        </p:spPr>
        <p:txBody>
          <a:bodyPr spcFirstLastPara="1" wrap="square" lIns="0" tIns="0" rIns="0" bIns="0" anchor="t" anchorCtr="0"/>
          <a:lstStyle>
            <a:lvl1pPr marL="457200" marR="0" lvl="0" indent="-228600" algn="l" rtl="0">
              <a:lnSpc>
                <a:spcPct val="90000"/>
              </a:lnSpc>
              <a:spcBef>
                <a:spcPts val="1000"/>
              </a:spcBef>
              <a:spcAft>
                <a:spcPts val="0"/>
              </a:spcAft>
              <a:buClr>
                <a:srgbClr val="3F3F3F"/>
              </a:buClr>
              <a:buSzPts val="1800"/>
              <a:buFont typeface="Arial"/>
              <a:buNone/>
              <a:defRPr sz="1800" b="0" i="0" u="none" strike="noStrike" cap="none">
                <a:solidFill>
                  <a:srgbClr val="3F3F3F"/>
                </a:solidFill>
                <a:latin typeface="Calibri"/>
                <a:ea typeface="Calibri"/>
                <a:cs typeface="Calibri"/>
                <a:sym typeface="Calibri"/>
              </a:defRPr>
            </a:lvl1pPr>
            <a:lvl2pPr marL="914400" marR="0" lvl="1" indent="-228600" algn="l" rtl="0">
              <a:lnSpc>
                <a:spcPct val="90000"/>
              </a:lnSpc>
              <a:spcBef>
                <a:spcPts val="500"/>
              </a:spcBef>
              <a:spcAft>
                <a:spcPts val="0"/>
              </a:spcAft>
              <a:buClr>
                <a:srgbClr val="3F3F3F"/>
              </a:buClr>
              <a:buSzPts val="1600"/>
              <a:buFont typeface="Arial"/>
              <a:buNone/>
              <a:defRPr sz="1600" b="0" i="0" u="none" strike="noStrike" cap="none">
                <a:solidFill>
                  <a:srgbClr val="3F3F3F"/>
                </a:solidFill>
                <a:latin typeface="Calibri"/>
                <a:ea typeface="Calibri"/>
                <a:cs typeface="Calibri"/>
                <a:sym typeface="Calibri"/>
              </a:defRPr>
            </a:lvl2pPr>
            <a:lvl3pPr marL="1371600" marR="0" lvl="2" indent="-228600" algn="l" rtl="0">
              <a:lnSpc>
                <a:spcPct val="90000"/>
              </a:lnSpc>
              <a:spcBef>
                <a:spcPts val="500"/>
              </a:spcBef>
              <a:spcAft>
                <a:spcPts val="0"/>
              </a:spcAft>
              <a:buClr>
                <a:srgbClr val="3F3F3F"/>
              </a:buClr>
              <a:buSzPts val="1400"/>
              <a:buFont typeface="Arial"/>
              <a:buNone/>
              <a:defRPr sz="1400" b="0" i="0" u="none" strike="noStrike" cap="none">
                <a:solidFill>
                  <a:srgbClr val="3F3F3F"/>
                </a:solidFill>
                <a:latin typeface="Calibri"/>
                <a:ea typeface="Calibri"/>
                <a:cs typeface="Calibri"/>
                <a:sym typeface="Calibri"/>
              </a:defRPr>
            </a:lvl3pPr>
            <a:lvl4pPr marL="1828800" marR="0" lvl="3" indent="-228600" algn="l" rtl="0">
              <a:lnSpc>
                <a:spcPct val="90000"/>
              </a:lnSpc>
              <a:spcBef>
                <a:spcPts val="500"/>
              </a:spcBef>
              <a:spcAft>
                <a:spcPts val="0"/>
              </a:spcAft>
              <a:buClr>
                <a:srgbClr val="3F3F3F"/>
              </a:buClr>
              <a:buSzPts val="1400"/>
              <a:buFont typeface="Arial"/>
              <a:buNone/>
              <a:defRPr sz="1400" b="0" i="0" u="none" strike="noStrike" cap="none">
                <a:solidFill>
                  <a:srgbClr val="3F3F3F"/>
                </a:solidFill>
                <a:latin typeface="Calibri"/>
                <a:ea typeface="Calibri"/>
                <a:cs typeface="Calibri"/>
                <a:sym typeface="Calibri"/>
              </a:defRPr>
            </a:lvl4pPr>
            <a:lvl5pPr marL="2286000" marR="0" lvl="4" indent="-228600" algn="l" rtl="0">
              <a:lnSpc>
                <a:spcPct val="90000"/>
              </a:lnSpc>
              <a:spcBef>
                <a:spcPts val="500"/>
              </a:spcBef>
              <a:spcAft>
                <a:spcPts val="0"/>
              </a:spcAft>
              <a:buClr>
                <a:srgbClr val="3F3F3F"/>
              </a:buClr>
              <a:buSzPts val="1400"/>
              <a:buFont typeface="Arial"/>
              <a:buNone/>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73" name="Google Shape;173;p12"/>
          <p:cNvSpPr txBox="1">
            <a:spLocks noGrp="1"/>
          </p:cNvSpPr>
          <p:nvPr>
            <p:ph type="body" idx="15"/>
          </p:nvPr>
        </p:nvSpPr>
        <p:spPr>
          <a:xfrm>
            <a:off x="5955887" y="4311393"/>
            <a:ext cx="1963737" cy="1130300"/>
          </a:xfrm>
          <a:prstGeom prst="rect">
            <a:avLst/>
          </a:prstGeom>
          <a:noFill/>
          <a:ln>
            <a:noFill/>
          </a:ln>
        </p:spPr>
        <p:txBody>
          <a:bodyPr spcFirstLastPara="1" wrap="square" lIns="0" tIns="0" rIns="0" bIns="0" anchor="t" anchorCtr="0"/>
          <a:lstStyle>
            <a:lvl1pPr marL="457200" marR="0" lvl="0" indent="-228600" algn="l" rtl="0">
              <a:lnSpc>
                <a:spcPct val="90000"/>
              </a:lnSpc>
              <a:spcBef>
                <a:spcPts val="1000"/>
              </a:spcBef>
              <a:spcAft>
                <a:spcPts val="0"/>
              </a:spcAft>
              <a:buClr>
                <a:srgbClr val="3F3F3F"/>
              </a:buClr>
              <a:buSzPts val="1800"/>
              <a:buFont typeface="Arial"/>
              <a:buNone/>
              <a:defRPr sz="18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74" name="Google Shape;174;p12"/>
          <p:cNvSpPr txBox="1">
            <a:spLocks noGrp="1"/>
          </p:cNvSpPr>
          <p:nvPr>
            <p:ph type="body" idx="16"/>
          </p:nvPr>
        </p:nvSpPr>
        <p:spPr>
          <a:xfrm>
            <a:off x="9807829" y="4311393"/>
            <a:ext cx="1981200" cy="1138238"/>
          </a:xfrm>
          <a:prstGeom prst="rect">
            <a:avLst/>
          </a:prstGeom>
          <a:noFill/>
          <a:ln>
            <a:noFill/>
          </a:ln>
        </p:spPr>
        <p:txBody>
          <a:bodyPr spcFirstLastPara="1" wrap="square" lIns="0" tIns="0" rIns="0" bIns="0" anchor="t" anchorCtr="0"/>
          <a:lstStyle>
            <a:lvl1pPr marL="457200" marR="0" lvl="0" indent="-228600" algn="l" rtl="0">
              <a:lnSpc>
                <a:spcPct val="90000"/>
              </a:lnSpc>
              <a:spcBef>
                <a:spcPts val="1000"/>
              </a:spcBef>
              <a:spcAft>
                <a:spcPts val="0"/>
              </a:spcAft>
              <a:buClr>
                <a:srgbClr val="3F3F3F"/>
              </a:buClr>
              <a:buSzPts val="1800"/>
              <a:buFont typeface="Arial"/>
              <a:buNone/>
              <a:defRPr sz="18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Tree>
    <p:extLst>
      <p:ext uri="{BB962C8B-B14F-4D97-AF65-F5344CB8AC3E}">
        <p14:creationId xmlns:p14="http://schemas.microsoft.com/office/powerpoint/2010/main" val="28469112"/>
      </p:ext>
    </p:extLst>
  </p:cSld>
  <p:clrMapOvr>
    <a:masterClrMapping/>
  </p:clrMapOvr>
</p:sldLayout>
</file>

<file path=ppt/slideLayouts/slideLayout324.xml><?xml version="1.0" encoding="utf-8"?>
<p:sldLayout xmlns:a="http://schemas.openxmlformats.org/drawingml/2006/main" xmlns:r="http://schemas.openxmlformats.org/officeDocument/2006/relationships" xmlns:p="http://schemas.openxmlformats.org/presentationml/2006/main" matchingName="1_Image Bullets">
  <p:cSld name="1_Image Bullets">
    <p:spTree>
      <p:nvGrpSpPr>
        <p:cNvPr id="1" name="Shape 175"/>
        <p:cNvGrpSpPr/>
        <p:nvPr/>
      </p:nvGrpSpPr>
      <p:grpSpPr>
        <a:xfrm>
          <a:off x="0" y="0"/>
          <a:ext cx="0" cy="0"/>
          <a:chOff x="0" y="0"/>
          <a:chExt cx="0" cy="0"/>
        </a:xfrm>
      </p:grpSpPr>
      <p:sp>
        <p:nvSpPr>
          <p:cNvPr id="176" name="Google Shape;176;p13"/>
          <p:cNvSpPr/>
          <p:nvPr/>
        </p:nvSpPr>
        <p:spPr>
          <a:xfrm>
            <a:off x="3762852" y="1440875"/>
            <a:ext cx="1508760" cy="1508760"/>
          </a:xfrm>
          <a:prstGeom prst="ellipse">
            <a:avLst/>
          </a:pr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177" name="Google Shape;177;p13"/>
          <p:cNvSpPr/>
          <p:nvPr/>
        </p:nvSpPr>
        <p:spPr>
          <a:xfrm>
            <a:off x="6604501" y="1440875"/>
            <a:ext cx="1508760" cy="1508760"/>
          </a:xfrm>
          <a:prstGeom prst="ellipse">
            <a:avLst/>
          </a:pr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178" name="Google Shape;178;p13"/>
          <p:cNvSpPr/>
          <p:nvPr/>
        </p:nvSpPr>
        <p:spPr>
          <a:xfrm>
            <a:off x="9446150" y="1440578"/>
            <a:ext cx="1508760" cy="1508760"/>
          </a:xfrm>
          <a:prstGeom prst="ellipse">
            <a:avLst/>
          </a:pr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179" name="Google Shape;179;p13"/>
          <p:cNvSpPr/>
          <p:nvPr/>
        </p:nvSpPr>
        <p:spPr>
          <a:xfrm>
            <a:off x="923703" y="1440875"/>
            <a:ext cx="1508760" cy="1508760"/>
          </a:xfrm>
          <a:prstGeom prst="ellipse">
            <a:avLst/>
          </a:pr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180" name="Google Shape;180;p13"/>
          <p:cNvSpPr txBox="1">
            <a:spLocks noGrp="1"/>
          </p:cNvSpPr>
          <p:nvPr>
            <p:ph type="title"/>
          </p:nvPr>
        </p:nvSpPr>
        <p:spPr>
          <a:xfrm>
            <a:off x="432000" y="432000"/>
            <a:ext cx="11340000" cy="432000"/>
          </a:xfrm>
          <a:prstGeom prst="rect">
            <a:avLst/>
          </a:prstGeom>
          <a:noFill/>
          <a:ln>
            <a:noFill/>
          </a:ln>
        </p:spPr>
        <p:txBody>
          <a:bodyPr spcFirstLastPara="1" wrap="square" lIns="0" tIns="0" rIns="0" bIns="0" anchor="ctr" anchorCtr="0"/>
          <a:lstStyle>
            <a:lvl1pPr marR="0" lvl="0" algn="l" rtl="0">
              <a:lnSpc>
                <a:spcPct val="90000"/>
              </a:lnSpc>
              <a:spcBef>
                <a:spcPts val="0"/>
              </a:spcBef>
              <a:spcAft>
                <a:spcPts val="0"/>
              </a:spcAft>
              <a:buClr>
                <a:srgbClr val="0070C0"/>
              </a:buClr>
              <a:buSzPts val="3600"/>
              <a:buFont typeface="Economica"/>
              <a:buNone/>
              <a:defRPr sz="3600" b="0" i="0" u="none" strike="noStrike" cap="none">
                <a:solidFill>
                  <a:srgbClr val="0070C0"/>
                </a:solidFill>
                <a:latin typeface="Economica"/>
                <a:ea typeface="Economica"/>
                <a:cs typeface="Economica"/>
                <a:sym typeface="Economica"/>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endParaRPr/>
          </a:p>
        </p:txBody>
      </p:sp>
      <p:sp>
        <p:nvSpPr>
          <p:cNvPr id="181" name="Google Shape;181;p13"/>
          <p:cNvSpPr txBox="1">
            <a:spLocks noGrp="1"/>
          </p:cNvSpPr>
          <p:nvPr>
            <p:ph type="ftr" idx="11"/>
          </p:nvPr>
        </p:nvSpPr>
        <p:spPr>
          <a:xfrm>
            <a:off x="431999" y="6188628"/>
            <a:ext cx="8784941" cy="365125"/>
          </a:xfrm>
          <a:prstGeom prst="rect">
            <a:avLst/>
          </a:prstGeom>
          <a:noFill/>
          <a:ln>
            <a:noFill/>
          </a:ln>
        </p:spPr>
        <p:txBody>
          <a:bodyPr spcFirstLastPara="1" wrap="square" lIns="0" tIns="0" rIns="0" bIns="0" anchor="ctr" anchorCtr="0"/>
          <a:lstStyle>
            <a:lvl1pPr marR="0" lvl="0" algn="l" rtl="0">
              <a:spcBef>
                <a:spcPts val="0"/>
              </a:spcBef>
              <a:spcAft>
                <a:spcPts val="0"/>
              </a:spcAft>
              <a:buSzPts val="1400"/>
              <a:buNone/>
              <a:defRPr sz="1200" b="0" i="0" u="none" strike="noStrike" cap="none">
                <a:solidFill>
                  <a:srgbClr val="3F3F3F"/>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200" b="0" i="0" u="none" strike="noStrike" kern="0" cap="none" spc="0" normalizeH="0" baseline="0" noProof="0">
              <a:ln>
                <a:noFill/>
              </a:ln>
              <a:solidFill>
                <a:srgbClr val="3F3F3F"/>
              </a:solidFill>
              <a:effectLst/>
              <a:uLnTx/>
              <a:uFillTx/>
              <a:latin typeface="Calibri"/>
              <a:cs typeface="Calibri"/>
              <a:sym typeface="Calibri"/>
            </a:endParaRPr>
          </a:p>
        </p:txBody>
      </p:sp>
      <p:sp>
        <p:nvSpPr>
          <p:cNvPr id="182" name="Google Shape;182;p13"/>
          <p:cNvSpPr>
            <a:spLocks noGrp="1"/>
          </p:cNvSpPr>
          <p:nvPr>
            <p:ph type="sldNum" idx="12"/>
          </p:nvPr>
        </p:nvSpPr>
        <p:spPr>
          <a:xfrm>
            <a:off x="11496369" y="6155190"/>
            <a:ext cx="432000" cy="432000"/>
          </a:xfrm>
          <a:prstGeom prst="ellipse">
            <a:avLst/>
          </a:prstGeom>
          <a:noFill/>
          <a:ln w="9525" cap="flat" cmpd="sng">
            <a:solidFill>
              <a:schemeClr val="accent1"/>
            </a:solidFill>
            <a:prstDash val="solid"/>
            <a:round/>
            <a:headEnd type="none" w="sm" len="sm"/>
            <a:tailEnd type="none" w="sm" len="sm"/>
          </a:ln>
        </p:spPr>
        <p:txBody>
          <a:bodyPr spcFirstLastPara="1" wrap="square" lIns="0" tIns="0" rIns="0" bIns="0" anchor="ctr" anchorCtr="0">
            <a:noAutofit/>
          </a:bodyPr>
          <a:lstStyle>
            <a:lvl1pPr marL="0" marR="0" lvl="0" indent="0" algn="ctr" rtl="0">
              <a:spcBef>
                <a:spcPts val="0"/>
              </a:spcBef>
              <a:buNone/>
              <a:defRPr sz="1200" b="1" i="1" u="none" strike="noStrike" cap="none">
                <a:solidFill>
                  <a:srgbClr val="3F3F3F"/>
                </a:solidFill>
                <a:latin typeface="Rockwell"/>
                <a:ea typeface="Rockwell"/>
                <a:cs typeface="Rockwell"/>
                <a:sym typeface="Rockwell"/>
              </a:defRPr>
            </a:lvl1pPr>
            <a:lvl2pPr marL="0" marR="0" lvl="1" indent="0" algn="ctr" rtl="0">
              <a:spcBef>
                <a:spcPts val="0"/>
              </a:spcBef>
              <a:buNone/>
              <a:defRPr sz="1200" b="1" i="1" u="none" strike="noStrike" cap="none">
                <a:solidFill>
                  <a:srgbClr val="3F3F3F"/>
                </a:solidFill>
                <a:latin typeface="Rockwell"/>
                <a:ea typeface="Rockwell"/>
                <a:cs typeface="Rockwell"/>
                <a:sym typeface="Rockwell"/>
              </a:defRPr>
            </a:lvl2pPr>
            <a:lvl3pPr marL="0" marR="0" lvl="2" indent="0" algn="ctr" rtl="0">
              <a:spcBef>
                <a:spcPts val="0"/>
              </a:spcBef>
              <a:buNone/>
              <a:defRPr sz="1200" b="1" i="1" u="none" strike="noStrike" cap="none">
                <a:solidFill>
                  <a:srgbClr val="3F3F3F"/>
                </a:solidFill>
                <a:latin typeface="Rockwell"/>
                <a:ea typeface="Rockwell"/>
                <a:cs typeface="Rockwell"/>
                <a:sym typeface="Rockwell"/>
              </a:defRPr>
            </a:lvl3pPr>
            <a:lvl4pPr marL="0" marR="0" lvl="3" indent="0" algn="ctr" rtl="0">
              <a:spcBef>
                <a:spcPts val="0"/>
              </a:spcBef>
              <a:buNone/>
              <a:defRPr sz="1200" b="1" i="1" u="none" strike="noStrike" cap="none">
                <a:solidFill>
                  <a:srgbClr val="3F3F3F"/>
                </a:solidFill>
                <a:latin typeface="Rockwell"/>
                <a:ea typeface="Rockwell"/>
                <a:cs typeface="Rockwell"/>
                <a:sym typeface="Rockwell"/>
              </a:defRPr>
            </a:lvl4pPr>
            <a:lvl5pPr marL="0" marR="0" lvl="4" indent="0" algn="ctr" rtl="0">
              <a:spcBef>
                <a:spcPts val="0"/>
              </a:spcBef>
              <a:buNone/>
              <a:defRPr sz="1200" b="1" i="1" u="none" strike="noStrike" cap="none">
                <a:solidFill>
                  <a:srgbClr val="3F3F3F"/>
                </a:solidFill>
                <a:latin typeface="Rockwell"/>
                <a:ea typeface="Rockwell"/>
                <a:cs typeface="Rockwell"/>
                <a:sym typeface="Rockwell"/>
              </a:defRPr>
            </a:lvl5pPr>
            <a:lvl6pPr marL="0" marR="0" lvl="5" indent="0" algn="ctr" rtl="0">
              <a:spcBef>
                <a:spcPts val="0"/>
              </a:spcBef>
              <a:buNone/>
              <a:defRPr sz="1200" b="1" i="1" u="none" strike="noStrike" cap="none">
                <a:solidFill>
                  <a:srgbClr val="3F3F3F"/>
                </a:solidFill>
                <a:latin typeface="Rockwell"/>
                <a:ea typeface="Rockwell"/>
                <a:cs typeface="Rockwell"/>
                <a:sym typeface="Rockwell"/>
              </a:defRPr>
            </a:lvl6pPr>
            <a:lvl7pPr marL="0" marR="0" lvl="6" indent="0" algn="ctr" rtl="0">
              <a:spcBef>
                <a:spcPts val="0"/>
              </a:spcBef>
              <a:buNone/>
              <a:defRPr sz="1200" b="1" i="1" u="none" strike="noStrike" cap="none">
                <a:solidFill>
                  <a:srgbClr val="3F3F3F"/>
                </a:solidFill>
                <a:latin typeface="Rockwell"/>
                <a:ea typeface="Rockwell"/>
                <a:cs typeface="Rockwell"/>
                <a:sym typeface="Rockwell"/>
              </a:defRPr>
            </a:lvl7pPr>
            <a:lvl8pPr marL="0" marR="0" lvl="7" indent="0" algn="ctr" rtl="0">
              <a:spcBef>
                <a:spcPts val="0"/>
              </a:spcBef>
              <a:buNone/>
              <a:defRPr sz="1200" b="1" i="1" u="none" strike="noStrike" cap="none">
                <a:solidFill>
                  <a:srgbClr val="3F3F3F"/>
                </a:solidFill>
                <a:latin typeface="Rockwell"/>
                <a:ea typeface="Rockwell"/>
                <a:cs typeface="Rockwell"/>
                <a:sym typeface="Rockwell"/>
              </a:defRPr>
            </a:lvl8pPr>
            <a:lvl9pPr marL="0" marR="0" lvl="8" indent="0" algn="ctr" rtl="0">
              <a:spcBef>
                <a:spcPts val="0"/>
              </a:spcBef>
              <a:buNone/>
              <a:defRPr sz="1200" b="1" i="1" u="none" strike="noStrike" cap="none">
                <a:solidFill>
                  <a:srgbClr val="3F3F3F"/>
                </a:solidFill>
                <a:latin typeface="Rockwell"/>
                <a:ea typeface="Rockwell"/>
                <a:cs typeface="Rockwell"/>
                <a:sym typeface="Rockwell"/>
              </a:defRPr>
            </a:lvl9p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n-US" sz="1200" b="1" i="1" u="none" strike="noStrike" kern="0" cap="none" spc="0" normalizeH="0" baseline="0" noProof="0">
                <a:ln>
                  <a:noFill/>
                </a:ln>
                <a:solidFill>
                  <a:srgbClr val="3F3F3F"/>
                </a:solidFill>
                <a:effectLst/>
                <a:uLnTx/>
                <a:uFillTx/>
                <a:latin typeface="Rockwell"/>
                <a:sym typeface="Rockwell"/>
              </a:rPr>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t>‹#›</a:t>
            </a:fld>
            <a:endParaRPr kumimoji="0" sz="1200" b="1" i="1" u="none" strike="noStrike" kern="0" cap="none" spc="0" normalizeH="0" baseline="0" noProof="0">
              <a:ln>
                <a:noFill/>
              </a:ln>
              <a:solidFill>
                <a:srgbClr val="3F3F3F"/>
              </a:solidFill>
              <a:effectLst/>
              <a:uLnTx/>
              <a:uFillTx/>
              <a:latin typeface="Rockwell"/>
              <a:sym typeface="Rockwell"/>
            </a:endParaRPr>
          </a:p>
        </p:txBody>
      </p:sp>
      <p:sp>
        <p:nvSpPr>
          <p:cNvPr id="183" name="Google Shape;183;p13"/>
          <p:cNvSpPr txBox="1">
            <a:spLocks noGrp="1"/>
          </p:cNvSpPr>
          <p:nvPr>
            <p:ph type="body" idx="1"/>
          </p:nvPr>
        </p:nvSpPr>
        <p:spPr>
          <a:xfrm>
            <a:off x="3273743" y="4688112"/>
            <a:ext cx="2514600" cy="900000"/>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3F3F3F"/>
              </a:buClr>
              <a:buSzPts val="1600"/>
              <a:buFont typeface="Arial"/>
              <a:buNone/>
              <a:defRPr sz="16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84" name="Google Shape;184;p13"/>
          <p:cNvSpPr txBox="1">
            <a:spLocks noGrp="1"/>
          </p:cNvSpPr>
          <p:nvPr>
            <p:ph type="body" idx="2"/>
          </p:nvPr>
        </p:nvSpPr>
        <p:spPr>
          <a:xfrm>
            <a:off x="6115392" y="4688112"/>
            <a:ext cx="2514600" cy="900000"/>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3F3F3F"/>
              </a:buClr>
              <a:buSzPts val="1600"/>
              <a:buFont typeface="Arial"/>
              <a:buNone/>
              <a:defRPr sz="16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85" name="Google Shape;185;p13"/>
          <p:cNvSpPr txBox="1">
            <a:spLocks noGrp="1"/>
          </p:cNvSpPr>
          <p:nvPr>
            <p:ph type="body" idx="3"/>
          </p:nvPr>
        </p:nvSpPr>
        <p:spPr>
          <a:xfrm>
            <a:off x="8957041" y="4683350"/>
            <a:ext cx="2514600" cy="900000"/>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3F3F3F"/>
              </a:buClr>
              <a:buSzPts val="1600"/>
              <a:buFont typeface="Arial"/>
              <a:buNone/>
              <a:defRPr sz="16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86" name="Google Shape;186;p13"/>
          <p:cNvSpPr txBox="1">
            <a:spLocks noGrp="1"/>
          </p:cNvSpPr>
          <p:nvPr>
            <p:ph type="body" idx="4"/>
          </p:nvPr>
        </p:nvSpPr>
        <p:spPr>
          <a:xfrm>
            <a:off x="431800" y="3926334"/>
            <a:ext cx="2514600" cy="504000"/>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3F3F3F"/>
              </a:buClr>
              <a:buSzPts val="1800"/>
              <a:buFont typeface="Arial"/>
              <a:buNone/>
              <a:defRPr sz="1800" b="1" i="0" u="none" strike="noStrike" cap="none">
                <a:solidFill>
                  <a:srgbClr val="3F3F3F"/>
                </a:solidFill>
                <a:latin typeface="Rockwell"/>
                <a:ea typeface="Rockwell"/>
                <a:cs typeface="Rockwell"/>
                <a:sym typeface="Rockwell"/>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87" name="Google Shape;187;p13"/>
          <p:cNvSpPr txBox="1">
            <a:spLocks noGrp="1"/>
          </p:cNvSpPr>
          <p:nvPr>
            <p:ph type="body" idx="5"/>
          </p:nvPr>
        </p:nvSpPr>
        <p:spPr>
          <a:xfrm>
            <a:off x="3273743" y="3926335"/>
            <a:ext cx="2514600" cy="504000"/>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3F3F3F"/>
              </a:buClr>
              <a:buSzPts val="1800"/>
              <a:buFont typeface="Arial"/>
              <a:buNone/>
              <a:defRPr sz="1800" b="1" i="0" u="none" strike="noStrike" cap="none">
                <a:solidFill>
                  <a:srgbClr val="3F3F3F"/>
                </a:solidFill>
                <a:latin typeface="Rockwell"/>
                <a:ea typeface="Rockwell"/>
                <a:cs typeface="Rockwell"/>
                <a:sym typeface="Rockwell"/>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88" name="Google Shape;188;p13"/>
          <p:cNvSpPr txBox="1">
            <a:spLocks noGrp="1"/>
          </p:cNvSpPr>
          <p:nvPr>
            <p:ph type="body" idx="6"/>
          </p:nvPr>
        </p:nvSpPr>
        <p:spPr>
          <a:xfrm>
            <a:off x="6115392" y="3926335"/>
            <a:ext cx="2514600" cy="504000"/>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3F3F3F"/>
              </a:buClr>
              <a:buSzPts val="1800"/>
              <a:buFont typeface="Arial"/>
              <a:buNone/>
              <a:defRPr sz="1800" b="1" i="0" u="none" strike="noStrike" cap="none">
                <a:solidFill>
                  <a:srgbClr val="3F3F3F"/>
                </a:solidFill>
                <a:latin typeface="Rockwell"/>
                <a:ea typeface="Rockwell"/>
                <a:cs typeface="Rockwell"/>
                <a:sym typeface="Rockwell"/>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89" name="Google Shape;189;p13"/>
          <p:cNvSpPr txBox="1">
            <a:spLocks noGrp="1"/>
          </p:cNvSpPr>
          <p:nvPr>
            <p:ph type="body" idx="7"/>
          </p:nvPr>
        </p:nvSpPr>
        <p:spPr>
          <a:xfrm>
            <a:off x="8957041" y="3926038"/>
            <a:ext cx="2514600" cy="504000"/>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3F3F3F"/>
              </a:buClr>
              <a:buSzPts val="1800"/>
              <a:buFont typeface="Arial"/>
              <a:buNone/>
              <a:defRPr sz="1800" b="1" i="0" u="none" strike="noStrike" cap="none">
                <a:solidFill>
                  <a:srgbClr val="3F3F3F"/>
                </a:solidFill>
                <a:latin typeface="Rockwell"/>
                <a:ea typeface="Rockwell"/>
                <a:cs typeface="Rockwell"/>
                <a:sym typeface="Rockwell"/>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90" name="Google Shape;190;p13"/>
          <p:cNvSpPr txBox="1">
            <a:spLocks noGrp="1"/>
          </p:cNvSpPr>
          <p:nvPr>
            <p:ph type="body" idx="8"/>
          </p:nvPr>
        </p:nvSpPr>
        <p:spPr>
          <a:xfrm>
            <a:off x="432094" y="4683350"/>
            <a:ext cx="2514600" cy="900000"/>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3F3F3F"/>
              </a:buClr>
              <a:buSzPts val="1600"/>
              <a:buFont typeface="Arial"/>
              <a:buNone/>
              <a:defRPr sz="16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91" name="Google Shape;191;p13"/>
          <p:cNvSpPr>
            <a:spLocks noGrp="1"/>
          </p:cNvSpPr>
          <p:nvPr>
            <p:ph type="pic" idx="9"/>
          </p:nvPr>
        </p:nvSpPr>
        <p:spPr>
          <a:xfrm>
            <a:off x="1251046" y="1768218"/>
            <a:ext cx="854075" cy="854075"/>
          </a:xfrm>
          <a:prstGeom prst="rect">
            <a:avLst/>
          </a:prstGeom>
          <a:noFill/>
          <a:ln>
            <a:noFill/>
          </a:ln>
        </p:spPr>
        <p:txBody>
          <a:bodyPr spcFirstLastPara="1" wrap="square" lIns="0" tIns="0" rIns="0" bIns="0" anchor="t" anchorCtr="0"/>
          <a:lstStyle>
            <a:lvl1pPr marR="0" lvl="0" algn="l" rtl="0">
              <a:lnSpc>
                <a:spcPct val="90000"/>
              </a:lnSpc>
              <a:spcBef>
                <a:spcPts val="1000"/>
              </a:spcBef>
              <a:spcAft>
                <a:spcPts val="0"/>
              </a:spcAft>
              <a:buClr>
                <a:srgbClr val="3F3F3F"/>
              </a:buClr>
              <a:buSzPts val="1800"/>
              <a:buFont typeface="Arial"/>
              <a:buNone/>
              <a:defRPr sz="1800" b="0" i="0" u="none" strike="noStrike" cap="none">
                <a:solidFill>
                  <a:srgbClr val="3F3F3F"/>
                </a:solidFill>
                <a:latin typeface="Calibri"/>
                <a:ea typeface="Calibri"/>
                <a:cs typeface="Calibri"/>
                <a:sym typeface="Calibri"/>
              </a:defRPr>
            </a:lvl1pPr>
            <a:lvl2pPr marR="0" lvl="1"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R="0" lvl="2"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R="0" lvl="3"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R="0" lvl="4"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R="0" lvl="5"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R="0" lvl="6"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R="0" lvl="7"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R="0" lvl="8"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92" name="Google Shape;192;p13"/>
          <p:cNvSpPr>
            <a:spLocks noGrp="1"/>
          </p:cNvSpPr>
          <p:nvPr>
            <p:ph type="pic" idx="13"/>
          </p:nvPr>
        </p:nvSpPr>
        <p:spPr>
          <a:xfrm>
            <a:off x="4092436" y="1768218"/>
            <a:ext cx="854075" cy="854075"/>
          </a:xfrm>
          <a:prstGeom prst="rect">
            <a:avLst/>
          </a:prstGeom>
          <a:noFill/>
          <a:ln>
            <a:noFill/>
          </a:ln>
        </p:spPr>
        <p:txBody>
          <a:bodyPr spcFirstLastPara="1" wrap="square" lIns="0" tIns="0" rIns="0" bIns="0" anchor="t" anchorCtr="0"/>
          <a:lstStyle>
            <a:lvl1pPr marR="0" lvl="0" algn="l" rtl="0">
              <a:lnSpc>
                <a:spcPct val="90000"/>
              </a:lnSpc>
              <a:spcBef>
                <a:spcPts val="1000"/>
              </a:spcBef>
              <a:spcAft>
                <a:spcPts val="0"/>
              </a:spcAft>
              <a:buClr>
                <a:srgbClr val="3F3F3F"/>
              </a:buClr>
              <a:buSzPts val="1800"/>
              <a:buFont typeface="Arial"/>
              <a:buNone/>
              <a:defRPr sz="1800" b="0" i="0" u="none" strike="noStrike" cap="none">
                <a:solidFill>
                  <a:srgbClr val="3F3F3F"/>
                </a:solidFill>
                <a:latin typeface="Calibri"/>
                <a:ea typeface="Calibri"/>
                <a:cs typeface="Calibri"/>
                <a:sym typeface="Calibri"/>
              </a:defRPr>
            </a:lvl1pPr>
            <a:lvl2pPr marR="0" lvl="1"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R="0" lvl="2"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R="0" lvl="3"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R="0" lvl="4"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R="0" lvl="5"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R="0" lvl="6"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R="0" lvl="7"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R="0" lvl="8"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93" name="Google Shape;193;p13"/>
          <p:cNvSpPr>
            <a:spLocks noGrp="1"/>
          </p:cNvSpPr>
          <p:nvPr>
            <p:ph type="pic" idx="14"/>
          </p:nvPr>
        </p:nvSpPr>
        <p:spPr>
          <a:xfrm>
            <a:off x="6933339" y="1768218"/>
            <a:ext cx="854075" cy="854075"/>
          </a:xfrm>
          <a:prstGeom prst="rect">
            <a:avLst/>
          </a:prstGeom>
          <a:noFill/>
          <a:ln>
            <a:noFill/>
          </a:ln>
        </p:spPr>
        <p:txBody>
          <a:bodyPr spcFirstLastPara="1" wrap="square" lIns="0" tIns="0" rIns="0" bIns="0" anchor="t" anchorCtr="0"/>
          <a:lstStyle>
            <a:lvl1pPr marR="0" lvl="0" algn="l" rtl="0">
              <a:lnSpc>
                <a:spcPct val="90000"/>
              </a:lnSpc>
              <a:spcBef>
                <a:spcPts val="1000"/>
              </a:spcBef>
              <a:spcAft>
                <a:spcPts val="0"/>
              </a:spcAft>
              <a:buClr>
                <a:srgbClr val="3F3F3F"/>
              </a:buClr>
              <a:buSzPts val="1800"/>
              <a:buFont typeface="Arial"/>
              <a:buNone/>
              <a:defRPr sz="1800" b="0" i="0" u="none" strike="noStrike" cap="none">
                <a:solidFill>
                  <a:srgbClr val="3F3F3F"/>
                </a:solidFill>
                <a:latin typeface="Calibri"/>
                <a:ea typeface="Calibri"/>
                <a:cs typeface="Calibri"/>
                <a:sym typeface="Calibri"/>
              </a:defRPr>
            </a:lvl1pPr>
            <a:lvl2pPr marR="0" lvl="1"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R="0" lvl="2"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R="0" lvl="3"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R="0" lvl="4"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R="0" lvl="5"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R="0" lvl="6"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R="0" lvl="7"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R="0" lvl="8"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94" name="Google Shape;194;p13"/>
          <p:cNvSpPr>
            <a:spLocks noGrp="1"/>
          </p:cNvSpPr>
          <p:nvPr>
            <p:ph type="pic" idx="15"/>
          </p:nvPr>
        </p:nvSpPr>
        <p:spPr>
          <a:xfrm>
            <a:off x="9774241" y="1767921"/>
            <a:ext cx="854075" cy="854075"/>
          </a:xfrm>
          <a:prstGeom prst="rect">
            <a:avLst/>
          </a:prstGeom>
          <a:noFill/>
          <a:ln>
            <a:noFill/>
          </a:ln>
        </p:spPr>
        <p:txBody>
          <a:bodyPr spcFirstLastPara="1" wrap="square" lIns="0" tIns="0" rIns="0" bIns="0" anchor="t" anchorCtr="0"/>
          <a:lstStyle>
            <a:lvl1pPr marR="0" lvl="0" algn="l" rtl="0">
              <a:lnSpc>
                <a:spcPct val="90000"/>
              </a:lnSpc>
              <a:spcBef>
                <a:spcPts val="1000"/>
              </a:spcBef>
              <a:spcAft>
                <a:spcPts val="0"/>
              </a:spcAft>
              <a:buClr>
                <a:srgbClr val="3F3F3F"/>
              </a:buClr>
              <a:buSzPts val="1800"/>
              <a:buFont typeface="Arial"/>
              <a:buNone/>
              <a:defRPr sz="1800" b="0" i="0" u="none" strike="noStrike" cap="none">
                <a:solidFill>
                  <a:srgbClr val="3F3F3F"/>
                </a:solidFill>
                <a:latin typeface="Calibri"/>
                <a:ea typeface="Calibri"/>
                <a:cs typeface="Calibri"/>
                <a:sym typeface="Calibri"/>
              </a:defRPr>
            </a:lvl1pPr>
            <a:lvl2pPr marR="0" lvl="1"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R="0" lvl="2"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R="0" lvl="3"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R="0" lvl="4"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R="0" lvl="5"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R="0" lvl="6"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R="0" lvl="7"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R="0" lvl="8"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Tree>
    <p:extLst>
      <p:ext uri="{BB962C8B-B14F-4D97-AF65-F5344CB8AC3E}">
        <p14:creationId xmlns:p14="http://schemas.microsoft.com/office/powerpoint/2010/main" val="1292843112"/>
      </p:ext>
    </p:extLst>
  </p:cSld>
  <p:clrMapOvr>
    <a:masterClrMapping/>
  </p:clrMapOvr>
</p:sldLayout>
</file>

<file path=ppt/slideLayouts/slideLayout325.xml><?xml version="1.0" encoding="utf-8"?>
<p:sldLayout xmlns:a="http://schemas.openxmlformats.org/drawingml/2006/main" xmlns:r="http://schemas.openxmlformats.org/officeDocument/2006/relationships" xmlns:p="http://schemas.openxmlformats.org/presentationml/2006/main" matchingName="Title and Content">
  <p:cSld name="Title and Content">
    <p:spTree>
      <p:nvGrpSpPr>
        <p:cNvPr id="1" name="Shape 195"/>
        <p:cNvGrpSpPr/>
        <p:nvPr/>
      </p:nvGrpSpPr>
      <p:grpSpPr>
        <a:xfrm>
          <a:off x="0" y="0"/>
          <a:ext cx="0" cy="0"/>
          <a:chOff x="0" y="0"/>
          <a:chExt cx="0" cy="0"/>
        </a:xfrm>
      </p:grpSpPr>
      <p:sp>
        <p:nvSpPr>
          <p:cNvPr id="196" name="Google Shape;196;p14"/>
          <p:cNvSpPr txBox="1">
            <a:spLocks noGrp="1"/>
          </p:cNvSpPr>
          <p:nvPr>
            <p:ph type="body" idx="1"/>
          </p:nvPr>
        </p:nvSpPr>
        <p:spPr>
          <a:xfrm>
            <a:off x="432000" y="1152000"/>
            <a:ext cx="11340000" cy="4680000"/>
          </a:xfrm>
          <a:prstGeom prst="rect">
            <a:avLst/>
          </a:prstGeom>
          <a:noFill/>
          <a:ln>
            <a:noFill/>
          </a:ln>
        </p:spPr>
        <p:txBody>
          <a:bodyPr spcFirstLastPara="1" wrap="square" lIns="0" tIns="0" rIns="0" bIns="0" anchor="t" anchorCtr="0"/>
          <a:lstStyle>
            <a:lvl1pPr marL="457200" marR="0" lvl="0" indent="-342900" algn="l" rtl="0">
              <a:lnSpc>
                <a:spcPct val="90000"/>
              </a:lnSpc>
              <a:spcBef>
                <a:spcPts val="1000"/>
              </a:spcBef>
              <a:spcAft>
                <a:spcPts val="0"/>
              </a:spcAft>
              <a:buClr>
                <a:srgbClr val="3F3F3F"/>
              </a:buClr>
              <a:buSzPts val="1800"/>
              <a:buFont typeface="Arial"/>
              <a:buChar char="•"/>
              <a:defRPr sz="18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97" name="Google Shape;197;p14"/>
          <p:cNvSpPr txBox="1">
            <a:spLocks noGrp="1"/>
          </p:cNvSpPr>
          <p:nvPr>
            <p:ph type="title"/>
          </p:nvPr>
        </p:nvSpPr>
        <p:spPr>
          <a:xfrm>
            <a:off x="432000" y="432000"/>
            <a:ext cx="11340000" cy="432000"/>
          </a:xfrm>
          <a:prstGeom prst="rect">
            <a:avLst/>
          </a:prstGeom>
          <a:noFill/>
          <a:ln>
            <a:noFill/>
          </a:ln>
        </p:spPr>
        <p:txBody>
          <a:bodyPr spcFirstLastPara="1" wrap="square" lIns="0" tIns="0" rIns="0" bIns="0" anchor="ctr" anchorCtr="0"/>
          <a:lstStyle>
            <a:lvl1pPr marR="0" lvl="0" algn="l" rtl="0">
              <a:lnSpc>
                <a:spcPct val="90000"/>
              </a:lnSpc>
              <a:spcBef>
                <a:spcPts val="0"/>
              </a:spcBef>
              <a:spcAft>
                <a:spcPts val="0"/>
              </a:spcAft>
              <a:buClr>
                <a:srgbClr val="3F3F3F"/>
              </a:buClr>
              <a:buSzPts val="4800"/>
              <a:buFont typeface="Economica"/>
              <a:buNone/>
              <a:defRPr sz="4800" b="0" i="0" u="none" strike="noStrike" cap="none">
                <a:solidFill>
                  <a:srgbClr val="3F3F3F"/>
                </a:solidFill>
                <a:latin typeface="Economica"/>
                <a:ea typeface="Economica"/>
                <a:cs typeface="Economica"/>
                <a:sym typeface="Economica"/>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endParaRPr/>
          </a:p>
        </p:txBody>
      </p:sp>
      <p:sp>
        <p:nvSpPr>
          <p:cNvPr id="198" name="Google Shape;198;p14"/>
          <p:cNvSpPr txBox="1">
            <a:spLocks noGrp="1"/>
          </p:cNvSpPr>
          <p:nvPr>
            <p:ph type="ftr" idx="11"/>
          </p:nvPr>
        </p:nvSpPr>
        <p:spPr>
          <a:xfrm>
            <a:off x="431999" y="6188628"/>
            <a:ext cx="8784941" cy="365125"/>
          </a:xfrm>
          <a:prstGeom prst="rect">
            <a:avLst/>
          </a:prstGeom>
          <a:noFill/>
          <a:ln>
            <a:noFill/>
          </a:ln>
        </p:spPr>
        <p:txBody>
          <a:bodyPr spcFirstLastPara="1" wrap="square" lIns="0" tIns="0" rIns="0" bIns="0" anchor="ctr" anchorCtr="0"/>
          <a:lstStyle>
            <a:lvl1pPr marR="0" lvl="0" algn="l" rtl="0">
              <a:spcBef>
                <a:spcPts val="0"/>
              </a:spcBef>
              <a:spcAft>
                <a:spcPts val="0"/>
              </a:spcAft>
              <a:buSzPts val="1400"/>
              <a:buNone/>
              <a:defRPr sz="1200" b="0" i="0" u="none" strike="noStrike" cap="none">
                <a:solidFill>
                  <a:srgbClr val="3F3F3F"/>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200" b="0" i="0" u="none" strike="noStrike" kern="0" cap="none" spc="0" normalizeH="0" baseline="0" noProof="0">
              <a:ln>
                <a:noFill/>
              </a:ln>
              <a:solidFill>
                <a:srgbClr val="3F3F3F"/>
              </a:solidFill>
              <a:effectLst/>
              <a:uLnTx/>
              <a:uFillTx/>
              <a:latin typeface="Calibri"/>
              <a:cs typeface="Calibri"/>
              <a:sym typeface="Calibri"/>
            </a:endParaRPr>
          </a:p>
        </p:txBody>
      </p:sp>
      <p:sp>
        <p:nvSpPr>
          <p:cNvPr id="199" name="Google Shape;199;p14"/>
          <p:cNvSpPr>
            <a:spLocks noGrp="1"/>
          </p:cNvSpPr>
          <p:nvPr>
            <p:ph type="sldNum" idx="12"/>
          </p:nvPr>
        </p:nvSpPr>
        <p:spPr>
          <a:xfrm>
            <a:off x="11496369" y="6155190"/>
            <a:ext cx="432000" cy="432000"/>
          </a:xfrm>
          <a:prstGeom prst="ellipse">
            <a:avLst/>
          </a:prstGeom>
          <a:noFill/>
          <a:ln w="9525" cap="flat" cmpd="sng">
            <a:solidFill>
              <a:schemeClr val="accent1"/>
            </a:solidFill>
            <a:prstDash val="solid"/>
            <a:round/>
            <a:headEnd type="none" w="sm" len="sm"/>
            <a:tailEnd type="none" w="sm" len="sm"/>
          </a:ln>
        </p:spPr>
        <p:txBody>
          <a:bodyPr spcFirstLastPara="1" wrap="square" lIns="0" tIns="0" rIns="0" bIns="0" anchor="ctr" anchorCtr="0">
            <a:noAutofit/>
          </a:bodyPr>
          <a:lstStyle>
            <a:lvl1pPr marL="0" marR="0" lvl="0" indent="0" algn="ctr" rtl="0">
              <a:spcBef>
                <a:spcPts val="0"/>
              </a:spcBef>
              <a:buNone/>
              <a:defRPr sz="1200" b="1" i="1" u="none" strike="noStrike" cap="none">
                <a:solidFill>
                  <a:srgbClr val="3F3F3F"/>
                </a:solidFill>
                <a:latin typeface="Rockwell"/>
                <a:ea typeface="Rockwell"/>
                <a:cs typeface="Rockwell"/>
                <a:sym typeface="Rockwell"/>
              </a:defRPr>
            </a:lvl1pPr>
            <a:lvl2pPr marL="0" marR="0" lvl="1" indent="0" algn="ctr" rtl="0">
              <a:spcBef>
                <a:spcPts val="0"/>
              </a:spcBef>
              <a:buNone/>
              <a:defRPr sz="1200" b="1" i="1" u="none" strike="noStrike" cap="none">
                <a:solidFill>
                  <a:srgbClr val="3F3F3F"/>
                </a:solidFill>
                <a:latin typeface="Rockwell"/>
                <a:ea typeface="Rockwell"/>
                <a:cs typeface="Rockwell"/>
                <a:sym typeface="Rockwell"/>
              </a:defRPr>
            </a:lvl2pPr>
            <a:lvl3pPr marL="0" marR="0" lvl="2" indent="0" algn="ctr" rtl="0">
              <a:spcBef>
                <a:spcPts val="0"/>
              </a:spcBef>
              <a:buNone/>
              <a:defRPr sz="1200" b="1" i="1" u="none" strike="noStrike" cap="none">
                <a:solidFill>
                  <a:srgbClr val="3F3F3F"/>
                </a:solidFill>
                <a:latin typeface="Rockwell"/>
                <a:ea typeface="Rockwell"/>
                <a:cs typeface="Rockwell"/>
                <a:sym typeface="Rockwell"/>
              </a:defRPr>
            </a:lvl3pPr>
            <a:lvl4pPr marL="0" marR="0" lvl="3" indent="0" algn="ctr" rtl="0">
              <a:spcBef>
                <a:spcPts val="0"/>
              </a:spcBef>
              <a:buNone/>
              <a:defRPr sz="1200" b="1" i="1" u="none" strike="noStrike" cap="none">
                <a:solidFill>
                  <a:srgbClr val="3F3F3F"/>
                </a:solidFill>
                <a:latin typeface="Rockwell"/>
                <a:ea typeface="Rockwell"/>
                <a:cs typeface="Rockwell"/>
                <a:sym typeface="Rockwell"/>
              </a:defRPr>
            </a:lvl4pPr>
            <a:lvl5pPr marL="0" marR="0" lvl="4" indent="0" algn="ctr" rtl="0">
              <a:spcBef>
                <a:spcPts val="0"/>
              </a:spcBef>
              <a:buNone/>
              <a:defRPr sz="1200" b="1" i="1" u="none" strike="noStrike" cap="none">
                <a:solidFill>
                  <a:srgbClr val="3F3F3F"/>
                </a:solidFill>
                <a:latin typeface="Rockwell"/>
                <a:ea typeface="Rockwell"/>
                <a:cs typeface="Rockwell"/>
                <a:sym typeface="Rockwell"/>
              </a:defRPr>
            </a:lvl5pPr>
            <a:lvl6pPr marL="0" marR="0" lvl="5" indent="0" algn="ctr" rtl="0">
              <a:spcBef>
                <a:spcPts val="0"/>
              </a:spcBef>
              <a:buNone/>
              <a:defRPr sz="1200" b="1" i="1" u="none" strike="noStrike" cap="none">
                <a:solidFill>
                  <a:srgbClr val="3F3F3F"/>
                </a:solidFill>
                <a:latin typeface="Rockwell"/>
                <a:ea typeface="Rockwell"/>
                <a:cs typeface="Rockwell"/>
                <a:sym typeface="Rockwell"/>
              </a:defRPr>
            </a:lvl6pPr>
            <a:lvl7pPr marL="0" marR="0" lvl="6" indent="0" algn="ctr" rtl="0">
              <a:spcBef>
                <a:spcPts val="0"/>
              </a:spcBef>
              <a:buNone/>
              <a:defRPr sz="1200" b="1" i="1" u="none" strike="noStrike" cap="none">
                <a:solidFill>
                  <a:srgbClr val="3F3F3F"/>
                </a:solidFill>
                <a:latin typeface="Rockwell"/>
                <a:ea typeface="Rockwell"/>
                <a:cs typeface="Rockwell"/>
                <a:sym typeface="Rockwell"/>
              </a:defRPr>
            </a:lvl7pPr>
            <a:lvl8pPr marL="0" marR="0" lvl="7" indent="0" algn="ctr" rtl="0">
              <a:spcBef>
                <a:spcPts val="0"/>
              </a:spcBef>
              <a:buNone/>
              <a:defRPr sz="1200" b="1" i="1" u="none" strike="noStrike" cap="none">
                <a:solidFill>
                  <a:srgbClr val="3F3F3F"/>
                </a:solidFill>
                <a:latin typeface="Rockwell"/>
                <a:ea typeface="Rockwell"/>
                <a:cs typeface="Rockwell"/>
                <a:sym typeface="Rockwell"/>
              </a:defRPr>
            </a:lvl8pPr>
            <a:lvl9pPr marL="0" marR="0" lvl="8" indent="0" algn="ctr" rtl="0">
              <a:spcBef>
                <a:spcPts val="0"/>
              </a:spcBef>
              <a:buNone/>
              <a:defRPr sz="1200" b="1" i="1" u="none" strike="noStrike" cap="none">
                <a:solidFill>
                  <a:srgbClr val="3F3F3F"/>
                </a:solidFill>
                <a:latin typeface="Rockwell"/>
                <a:ea typeface="Rockwell"/>
                <a:cs typeface="Rockwell"/>
                <a:sym typeface="Rockwell"/>
              </a:defRPr>
            </a:lvl9p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n-US" sz="1200" b="1" i="1" u="none" strike="noStrike" kern="0" cap="none" spc="0" normalizeH="0" baseline="0" noProof="0">
                <a:ln>
                  <a:noFill/>
                </a:ln>
                <a:solidFill>
                  <a:srgbClr val="3F3F3F"/>
                </a:solidFill>
                <a:effectLst/>
                <a:uLnTx/>
                <a:uFillTx/>
                <a:latin typeface="Rockwell"/>
                <a:sym typeface="Rockwell"/>
              </a:rPr>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t>‹#›</a:t>
            </a:fld>
            <a:endParaRPr kumimoji="0" sz="1200" b="1" i="1" u="none" strike="noStrike" kern="0" cap="none" spc="0" normalizeH="0" baseline="0" noProof="0">
              <a:ln>
                <a:noFill/>
              </a:ln>
              <a:solidFill>
                <a:srgbClr val="3F3F3F"/>
              </a:solidFill>
              <a:effectLst/>
              <a:uLnTx/>
              <a:uFillTx/>
              <a:latin typeface="Rockwell"/>
              <a:sym typeface="Rockwell"/>
            </a:endParaRPr>
          </a:p>
        </p:txBody>
      </p:sp>
      <p:sp>
        <p:nvSpPr>
          <p:cNvPr id="200" name="Google Shape;200;p14"/>
          <p:cNvSpPr/>
          <p:nvPr/>
        </p:nvSpPr>
        <p:spPr>
          <a:xfrm rot="-2339177">
            <a:off x="10216425" y="538864"/>
            <a:ext cx="467362" cy="344458"/>
          </a:xfrm>
          <a:custGeom>
            <a:avLst/>
            <a:gdLst/>
            <a:ahLst/>
            <a:cxnLst/>
            <a:rect l="l" t="t" r="r" b="b"/>
            <a:pathLst>
              <a:path w="692798" h="510610" extrusionOk="0">
                <a:moveTo>
                  <a:pt x="692798" y="224339"/>
                </a:moveTo>
                <a:lnTo>
                  <a:pt x="308036" y="510610"/>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01" name="Google Shape;201;p14"/>
          <p:cNvSpPr/>
          <p:nvPr/>
        </p:nvSpPr>
        <p:spPr>
          <a:xfrm rot="-1222373">
            <a:off x="10678141" y="849218"/>
            <a:ext cx="316887" cy="233554"/>
          </a:xfrm>
          <a:custGeom>
            <a:avLst/>
            <a:gdLst/>
            <a:ahLst/>
            <a:cxnLst/>
            <a:rect l="l" t="t" r="r" b="b"/>
            <a:pathLst>
              <a:path w="692798" h="510610" extrusionOk="0">
                <a:moveTo>
                  <a:pt x="692798" y="224339"/>
                </a:moveTo>
                <a:lnTo>
                  <a:pt x="308036" y="510610"/>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02" name="Google Shape;202;p14"/>
          <p:cNvSpPr/>
          <p:nvPr/>
        </p:nvSpPr>
        <p:spPr>
          <a:xfrm rot="-2339177">
            <a:off x="10717367" y="620572"/>
            <a:ext cx="250689" cy="184764"/>
          </a:xfrm>
          <a:custGeom>
            <a:avLst/>
            <a:gdLst/>
            <a:ahLst/>
            <a:cxnLst/>
            <a:rect l="l" t="t" r="r" b="b"/>
            <a:pathLst>
              <a:path w="692798" h="510610" extrusionOk="0">
                <a:moveTo>
                  <a:pt x="692798" y="224339"/>
                </a:moveTo>
                <a:lnTo>
                  <a:pt x="308036" y="510610"/>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03" name="Google Shape;203;p14"/>
          <p:cNvSpPr/>
          <p:nvPr/>
        </p:nvSpPr>
        <p:spPr>
          <a:xfrm rot="-1789612">
            <a:off x="11064926" y="781602"/>
            <a:ext cx="216995" cy="159931"/>
          </a:xfrm>
          <a:custGeom>
            <a:avLst/>
            <a:gdLst/>
            <a:ahLst/>
            <a:cxnLst/>
            <a:rect l="l" t="t" r="r" b="b"/>
            <a:pathLst>
              <a:path w="692798" h="510610" extrusionOk="0">
                <a:moveTo>
                  <a:pt x="692798" y="224339"/>
                </a:moveTo>
                <a:lnTo>
                  <a:pt x="308036" y="510610"/>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04" name="Google Shape;204;p14"/>
          <p:cNvSpPr/>
          <p:nvPr/>
        </p:nvSpPr>
        <p:spPr>
          <a:xfrm rot="-3322149">
            <a:off x="11152527" y="382052"/>
            <a:ext cx="216995" cy="159931"/>
          </a:xfrm>
          <a:custGeom>
            <a:avLst/>
            <a:gdLst/>
            <a:ahLst/>
            <a:cxnLst/>
            <a:rect l="l" t="t" r="r" b="b"/>
            <a:pathLst>
              <a:path w="692798" h="510610" extrusionOk="0">
                <a:moveTo>
                  <a:pt x="692798" y="224339"/>
                </a:moveTo>
                <a:lnTo>
                  <a:pt x="308036" y="510610"/>
                </a:lnTo>
                <a:lnTo>
                  <a:pt x="64876" y="168539"/>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05" name="Google Shape;205;p14"/>
          <p:cNvSpPr/>
          <p:nvPr/>
        </p:nvSpPr>
        <p:spPr>
          <a:xfrm rot="-838582">
            <a:off x="11545452" y="1030689"/>
            <a:ext cx="162256" cy="119587"/>
          </a:xfrm>
          <a:custGeom>
            <a:avLst/>
            <a:gdLst/>
            <a:ahLst/>
            <a:cxnLst/>
            <a:rect l="l" t="t" r="r" b="b"/>
            <a:pathLst>
              <a:path w="692798" h="510610" extrusionOk="0">
                <a:moveTo>
                  <a:pt x="692798" y="224339"/>
                </a:moveTo>
                <a:lnTo>
                  <a:pt x="308036" y="510610"/>
                </a:lnTo>
                <a:lnTo>
                  <a:pt x="64876" y="168539"/>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06" name="Google Shape;206;p14"/>
          <p:cNvSpPr/>
          <p:nvPr/>
        </p:nvSpPr>
        <p:spPr>
          <a:xfrm rot="-4284707">
            <a:off x="11756248" y="247552"/>
            <a:ext cx="216995" cy="159931"/>
          </a:xfrm>
          <a:custGeom>
            <a:avLst/>
            <a:gdLst/>
            <a:ahLst/>
            <a:cxnLst/>
            <a:rect l="l" t="t" r="r" b="b"/>
            <a:pathLst>
              <a:path w="692798" h="510610" extrusionOk="0">
                <a:moveTo>
                  <a:pt x="692798" y="224339"/>
                </a:moveTo>
                <a:lnTo>
                  <a:pt x="308036" y="510610"/>
                </a:lnTo>
                <a:lnTo>
                  <a:pt x="64876" y="168539"/>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07" name="Google Shape;207;p14"/>
          <p:cNvSpPr/>
          <p:nvPr/>
        </p:nvSpPr>
        <p:spPr>
          <a:xfrm rot="-1517764">
            <a:off x="11448108" y="631127"/>
            <a:ext cx="216995" cy="159931"/>
          </a:xfrm>
          <a:custGeom>
            <a:avLst/>
            <a:gdLst/>
            <a:ahLst/>
            <a:cxnLst/>
            <a:rect l="l" t="t" r="r" b="b"/>
            <a:pathLst>
              <a:path w="692798" h="510610" extrusionOk="0">
                <a:moveTo>
                  <a:pt x="692798" y="224339"/>
                </a:moveTo>
                <a:lnTo>
                  <a:pt x="308036" y="510610"/>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08" name="Google Shape;208;p14"/>
          <p:cNvSpPr/>
          <p:nvPr/>
        </p:nvSpPr>
        <p:spPr>
          <a:xfrm rot="-1720268">
            <a:off x="11668879" y="824433"/>
            <a:ext cx="216995" cy="159931"/>
          </a:xfrm>
          <a:custGeom>
            <a:avLst/>
            <a:gdLst/>
            <a:ahLst/>
            <a:cxnLst/>
            <a:rect l="l" t="t" r="r" b="b"/>
            <a:pathLst>
              <a:path w="692798" h="510610" extrusionOk="0">
                <a:moveTo>
                  <a:pt x="692798" y="224339"/>
                </a:moveTo>
                <a:lnTo>
                  <a:pt x="308036" y="510610"/>
                </a:lnTo>
                <a:lnTo>
                  <a:pt x="64876" y="168539"/>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09" name="Google Shape;209;p14"/>
          <p:cNvSpPr/>
          <p:nvPr/>
        </p:nvSpPr>
        <p:spPr>
          <a:xfrm rot="328041">
            <a:off x="10094502" y="901548"/>
            <a:ext cx="579699" cy="606799"/>
          </a:xfrm>
          <a:custGeom>
            <a:avLst/>
            <a:gdLst/>
            <a:ahLst/>
            <a:cxnLst/>
            <a:rect l="l" t="t" r="r" b="b"/>
            <a:pathLst>
              <a:path w="487806" h="510610" extrusionOk="0">
                <a:moveTo>
                  <a:pt x="487806" y="171848"/>
                </a:moveTo>
                <a:lnTo>
                  <a:pt x="308036" y="510610"/>
                </a:lnTo>
                <a:lnTo>
                  <a:pt x="0" y="0"/>
                </a:lnTo>
                <a:lnTo>
                  <a:pt x="487806" y="171848"/>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10" name="Google Shape;210;p14"/>
          <p:cNvSpPr/>
          <p:nvPr/>
        </p:nvSpPr>
        <p:spPr>
          <a:xfrm>
            <a:off x="10871770" y="1202556"/>
            <a:ext cx="316887" cy="233554"/>
          </a:xfrm>
          <a:custGeom>
            <a:avLst/>
            <a:gdLst/>
            <a:ahLst/>
            <a:cxnLst/>
            <a:rect l="l" t="t" r="r" b="b"/>
            <a:pathLst>
              <a:path w="692798" h="510610" extrusionOk="0">
                <a:moveTo>
                  <a:pt x="692798" y="224339"/>
                </a:moveTo>
                <a:lnTo>
                  <a:pt x="308036" y="510610"/>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11" name="Google Shape;211;p14"/>
          <p:cNvSpPr/>
          <p:nvPr/>
        </p:nvSpPr>
        <p:spPr>
          <a:xfrm rot="-838582">
            <a:off x="11512604" y="1484835"/>
            <a:ext cx="162256" cy="119587"/>
          </a:xfrm>
          <a:custGeom>
            <a:avLst/>
            <a:gdLst/>
            <a:ahLst/>
            <a:cxnLst/>
            <a:rect l="l" t="t" r="r" b="b"/>
            <a:pathLst>
              <a:path w="692798" h="510610" extrusionOk="0">
                <a:moveTo>
                  <a:pt x="692798" y="224339"/>
                </a:moveTo>
                <a:lnTo>
                  <a:pt x="308036" y="510610"/>
                </a:lnTo>
                <a:lnTo>
                  <a:pt x="64876" y="168539"/>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12" name="Google Shape;212;p14"/>
          <p:cNvSpPr/>
          <p:nvPr/>
        </p:nvSpPr>
        <p:spPr>
          <a:xfrm rot="1160487">
            <a:off x="10291662" y="1614015"/>
            <a:ext cx="316887" cy="233554"/>
          </a:xfrm>
          <a:custGeom>
            <a:avLst/>
            <a:gdLst/>
            <a:ahLst/>
            <a:cxnLst/>
            <a:rect l="l" t="t" r="r" b="b"/>
            <a:pathLst>
              <a:path w="692798" h="510610" extrusionOk="0">
                <a:moveTo>
                  <a:pt x="692798" y="224339"/>
                </a:moveTo>
                <a:lnTo>
                  <a:pt x="308036" y="510610"/>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13" name="Google Shape;213;p14"/>
          <p:cNvSpPr/>
          <p:nvPr/>
        </p:nvSpPr>
        <p:spPr>
          <a:xfrm rot="803026">
            <a:off x="11586107" y="2015428"/>
            <a:ext cx="162256" cy="119587"/>
          </a:xfrm>
          <a:custGeom>
            <a:avLst/>
            <a:gdLst/>
            <a:ahLst/>
            <a:cxnLst/>
            <a:rect l="l" t="t" r="r" b="b"/>
            <a:pathLst>
              <a:path w="692798" h="510610" extrusionOk="0">
                <a:moveTo>
                  <a:pt x="692798" y="224339"/>
                </a:moveTo>
                <a:lnTo>
                  <a:pt x="308036" y="510610"/>
                </a:lnTo>
                <a:lnTo>
                  <a:pt x="64876" y="168539"/>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Tree>
    <p:extLst>
      <p:ext uri="{BB962C8B-B14F-4D97-AF65-F5344CB8AC3E}">
        <p14:creationId xmlns:p14="http://schemas.microsoft.com/office/powerpoint/2010/main" val="2224154711"/>
      </p:ext>
    </p:extLst>
  </p:cSld>
  <p:clrMapOvr>
    <a:masterClrMapping/>
  </p:clrMapOvr>
</p:sldLayout>
</file>

<file path=ppt/slideLayouts/slideLayout326.xml><?xml version="1.0" encoding="utf-8"?>
<p:sldLayout xmlns:a="http://schemas.openxmlformats.org/drawingml/2006/main" xmlns:r="http://schemas.openxmlformats.org/officeDocument/2006/relationships" xmlns:p="http://schemas.openxmlformats.org/presentationml/2006/main" matchingName="Two Content">
  <p:cSld name="Two Content">
    <p:spTree>
      <p:nvGrpSpPr>
        <p:cNvPr id="1" name="Shape 214"/>
        <p:cNvGrpSpPr/>
        <p:nvPr/>
      </p:nvGrpSpPr>
      <p:grpSpPr>
        <a:xfrm>
          <a:off x="0" y="0"/>
          <a:ext cx="0" cy="0"/>
          <a:chOff x="0" y="0"/>
          <a:chExt cx="0" cy="0"/>
        </a:xfrm>
      </p:grpSpPr>
      <p:sp>
        <p:nvSpPr>
          <p:cNvPr id="215" name="Google Shape;215;p15"/>
          <p:cNvSpPr/>
          <p:nvPr/>
        </p:nvSpPr>
        <p:spPr>
          <a:xfrm rot="-2339177">
            <a:off x="10216425" y="538864"/>
            <a:ext cx="467362" cy="344458"/>
          </a:xfrm>
          <a:custGeom>
            <a:avLst/>
            <a:gdLst/>
            <a:ahLst/>
            <a:cxnLst/>
            <a:rect l="l" t="t" r="r" b="b"/>
            <a:pathLst>
              <a:path w="692798" h="510610" extrusionOk="0">
                <a:moveTo>
                  <a:pt x="692798" y="224339"/>
                </a:moveTo>
                <a:lnTo>
                  <a:pt x="308036" y="510610"/>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16" name="Google Shape;216;p15"/>
          <p:cNvSpPr/>
          <p:nvPr/>
        </p:nvSpPr>
        <p:spPr>
          <a:xfrm rot="-1222373">
            <a:off x="10678141" y="849218"/>
            <a:ext cx="316887" cy="233554"/>
          </a:xfrm>
          <a:custGeom>
            <a:avLst/>
            <a:gdLst/>
            <a:ahLst/>
            <a:cxnLst/>
            <a:rect l="l" t="t" r="r" b="b"/>
            <a:pathLst>
              <a:path w="692798" h="510610" extrusionOk="0">
                <a:moveTo>
                  <a:pt x="692798" y="224339"/>
                </a:moveTo>
                <a:lnTo>
                  <a:pt x="308036" y="510610"/>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17" name="Google Shape;217;p15"/>
          <p:cNvSpPr/>
          <p:nvPr/>
        </p:nvSpPr>
        <p:spPr>
          <a:xfrm rot="-2339177">
            <a:off x="10717367" y="620572"/>
            <a:ext cx="250689" cy="184764"/>
          </a:xfrm>
          <a:custGeom>
            <a:avLst/>
            <a:gdLst/>
            <a:ahLst/>
            <a:cxnLst/>
            <a:rect l="l" t="t" r="r" b="b"/>
            <a:pathLst>
              <a:path w="692798" h="510610" extrusionOk="0">
                <a:moveTo>
                  <a:pt x="692798" y="224339"/>
                </a:moveTo>
                <a:lnTo>
                  <a:pt x="308036" y="510610"/>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18" name="Google Shape;218;p15"/>
          <p:cNvSpPr/>
          <p:nvPr/>
        </p:nvSpPr>
        <p:spPr>
          <a:xfrm rot="-1789612">
            <a:off x="11064926" y="781602"/>
            <a:ext cx="216995" cy="159931"/>
          </a:xfrm>
          <a:custGeom>
            <a:avLst/>
            <a:gdLst/>
            <a:ahLst/>
            <a:cxnLst/>
            <a:rect l="l" t="t" r="r" b="b"/>
            <a:pathLst>
              <a:path w="692798" h="510610" extrusionOk="0">
                <a:moveTo>
                  <a:pt x="692798" y="224339"/>
                </a:moveTo>
                <a:lnTo>
                  <a:pt x="308036" y="510610"/>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19" name="Google Shape;219;p15"/>
          <p:cNvSpPr/>
          <p:nvPr/>
        </p:nvSpPr>
        <p:spPr>
          <a:xfrm rot="-3322149">
            <a:off x="11152527" y="382052"/>
            <a:ext cx="216995" cy="159931"/>
          </a:xfrm>
          <a:custGeom>
            <a:avLst/>
            <a:gdLst/>
            <a:ahLst/>
            <a:cxnLst/>
            <a:rect l="l" t="t" r="r" b="b"/>
            <a:pathLst>
              <a:path w="692798" h="510610" extrusionOk="0">
                <a:moveTo>
                  <a:pt x="692798" y="224339"/>
                </a:moveTo>
                <a:lnTo>
                  <a:pt x="308036" y="510610"/>
                </a:lnTo>
                <a:lnTo>
                  <a:pt x="64876" y="168539"/>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20" name="Google Shape;220;p15"/>
          <p:cNvSpPr/>
          <p:nvPr/>
        </p:nvSpPr>
        <p:spPr>
          <a:xfrm rot="-838582">
            <a:off x="11545452" y="1030689"/>
            <a:ext cx="162256" cy="119587"/>
          </a:xfrm>
          <a:custGeom>
            <a:avLst/>
            <a:gdLst/>
            <a:ahLst/>
            <a:cxnLst/>
            <a:rect l="l" t="t" r="r" b="b"/>
            <a:pathLst>
              <a:path w="692798" h="510610" extrusionOk="0">
                <a:moveTo>
                  <a:pt x="692798" y="224339"/>
                </a:moveTo>
                <a:lnTo>
                  <a:pt x="308036" y="510610"/>
                </a:lnTo>
                <a:lnTo>
                  <a:pt x="64876" y="168539"/>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21" name="Google Shape;221;p15"/>
          <p:cNvSpPr/>
          <p:nvPr/>
        </p:nvSpPr>
        <p:spPr>
          <a:xfrm rot="-4284707">
            <a:off x="11756248" y="247552"/>
            <a:ext cx="216995" cy="159931"/>
          </a:xfrm>
          <a:custGeom>
            <a:avLst/>
            <a:gdLst/>
            <a:ahLst/>
            <a:cxnLst/>
            <a:rect l="l" t="t" r="r" b="b"/>
            <a:pathLst>
              <a:path w="692798" h="510610" extrusionOk="0">
                <a:moveTo>
                  <a:pt x="692798" y="224339"/>
                </a:moveTo>
                <a:lnTo>
                  <a:pt x="308036" y="510610"/>
                </a:lnTo>
                <a:lnTo>
                  <a:pt x="64876" y="168539"/>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22" name="Google Shape;222;p15"/>
          <p:cNvSpPr/>
          <p:nvPr/>
        </p:nvSpPr>
        <p:spPr>
          <a:xfrm rot="-1517764">
            <a:off x="11448108" y="631127"/>
            <a:ext cx="216995" cy="159931"/>
          </a:xfrm>
          <a:custGeom>
            <a:avLst/>
            <a:gdLst/>
            <a:ahLst/>
            <a:cxnLst/>
            <a:rect l="l" t="t" r="r" b="b"/>
            <a:pathLst>
              <a:path w="692798" h="510610" extrusionOk="0">
                <a:moveTo>
                  <a:pt x="692798" y="224339"/>
                </a:moveTo>
                <a:lnTo>
                  <a:pt x="308036" y="510610"/>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23" name="Google Shape;223;p15"/>
          <p:cNvSpPr/>
          <p:nvPr/>
        </p:nvSpPr>
        <p:spPr>
          <a:xfrm rot="-1720268">
            <a:off x="11668879" y="824433"/>
            <a:ext cx="216995" cy="159931"/>
          </a:xfrm>
          <a:custGeom>
            <a:avLst/>
            <a:gdLst/>
            <a:ahLst/>
            <a:cxnLst/>
            <a:rect l="l" t="t" r="r" b="b"/>
            <a:pathLst>
              <a:path w="692798" h="510610" extrusionOk="0">
                <a:moveTo>
                  <a:pt x="692798" y="224339"/>
                </a:moveTo>
                <a:lnTo>
                  <a:pt x="308036" y="510610"/>
                </a:lnTo>
                <a:lnTo>
                  <a:pt x="64876" y="168539"/>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24" name="Google Shape;224;p15"/>
          <p:cNvSpPr/>
          <p:nvPr/>
        </p:nvSpPr>
        <p:spPr>
          <a:xfrm rot="328041">
            <a:off x="10094502" y="901548"/>
            <a:ext cx="579699" cy="606799"/>
          </a:xfrm>
          <a:custGeom>
            <a:avLst/>
            <a:gdLst/>
            <a:ahLst/>
            <a:cxnLst/>
            <a:rect l="l" t="t" r="r" b="b"/>
            <a:pathLst>
              <a:path w="487806" h="510610" extrusionOk="0">
                <a:moveTo>
                  <a:pt x="487806" y="171848"/>
                </a:moveTo>
                <a:lnTo>
                  <a:pt x="308036" y="510610"/>
                </a:lnTo>
                <a:lnTo>
                  <a:pt x="0" y="0"/>
                </a:lnTo>
                <a:lnTo>
                  <a:pt x="487806" y="171848"/>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25" name="Google Shape;225;p15"/>
          <p:cNvSpPr/>
          <p:nvPr/>
        </p:nvSpPr>
        <p:spPr>
          <a:xfrm>
            <a:off x="10871770" y="1202556"/>
            <a:ext cx="316887" cy="233554"/>
          </a:xfrm>
          <a:custGeom>
            <a:avLst/>
            <a:gdLst/>
            <a:ahLst/>
            <a:cxnLst/>
            <a:rect l="l" t="t" r="r" b="b"/>
            <a:pathLst>
              <a:path w="692798" h="510610" extrusionOk="0">
                <a:moveTo>
                  <a:pt x="692798" y="224339"/>
                </a:moveTo>
                <a:lnTo>
                  <a:pt x="308036" y="510610"/>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26" name="Google Shape;226;p15"/>
          <p:cNvSpPr/>
          <p:nvPr/>
        </p:nvSpPr>
        <p:spPr>
          <a:xfrm rot="-838582">
            <a:off x="11512604" y="1484835"/>
            <a:ext cx="162256" cy="119587"/>
          </a:xfrm>
          <a:custGeom>
            <a:avLst/>
            <a:gdLst/>
            <a:ahLst/>
            <a:cxnLst/>
            <a:rect l="l" t="t" r="r" b="b"/>
            <a:pathLst>
              <a:path w="692798" h="510610" extrusionOk="0">
                <a:moveTo>
                  <a:pt x="692798" y="224339"/>
                </a:moveTo>
                <a:lnTo>
                  <a:pt x="308036" y="510610"/>
                </a:lnTo>
                <a:lnTo>
                  <a:pt x="64876" y="168539"/>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27" name="Google Shape;227;p15"/>
          <p:cNvSpPr/>
          <p:nvPr/>
        </p:nvSpPr>
        <p:spPr>
          <a:xfrm rot="1160487">
            <a:off x="10291662" y="1614015"/>
            <a:ext cx="316887" cy="233554"/>
          </a:xfrm>
          <a:custGeom>
            <a:avLst/>
            <a:gdLst/>
            <a:ahLst/>
            <a:cxnLst/>
            <a:rect l="l" t="t" r="r" b="b"/>
            <a:pathLst>
              <a:path w="692798" h="510610" extrusionOk="0">
                <a:moveTo>
                  <a:pt x="692798" y="224339"/>
                </a:moveTo>
                <a:lnTo>
                  <a:pt x="308036" y="510610"/>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28" name="Google Shape;228;p15"/>
          <p:cNvSpPr/>
          <p:nvPr/>
        </p:nvSpPr>
        <p:spPr>
          <a:xfrm rot="803026">
            <a:off x="11586107" y="2015428"/>
            <a:ext cx="162256" cy="119587"/>
          </a:xfrm>
          <a:custGeom>
            <a:avLst/>
            <a:gdLst/>
            <a:ahLst/>
            <a:cxnLst/>
            <a:rect l="l" t="t" r="r" b="b"/>
            <a:pathLst>
              <a:path w="692798" h="510610" extrusionOk="0">
                <a:moveTo>
                  <a:pt x="692798" y="224339"/>
                </a:moveTo>
                <a:lnTo>
                  <a:pt x="308036" y="510610"/>
                </a:lnTo>
                <a:lnTo>
                  <a:pt x="64876" y="168539"/>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29" name="Google Shape;229;p15"/>
          <p:cNvSpPr txBox="1">
            <a:spLocks noGrp="1"/>
          </p:cNvSpPr>
          <p:nvPr>
            <p:ph type="title"/>
          </p:nvPr>
        </p:nvSpPr>
        <p:spPr>
          <a:xfrm>
            <a:off x="432000" y="432000"/>
            <a:ext cx="11340000" cy="432000"/>
          </a:xfrm>
          <a:prstGeom prst="rect">
            <a:avLst/>
          </a:prstGeom>
          <a:noFill/>
          <a:ln>
            <a:noFill/>
          </a:ln>
        </p:spPr>
        <p:txBody>
          <a:bodyPr spcFirstLastPara="1" wrap="square" lIns="0" tIns="0" rIns="0" bIns="0" anchor="ctr" anchorCtr="0"/>
          <a:lstStyle>
            <a:lvl1pPr marR="0" lvl="0" algn="l" rtl="0">
              <a:lnSpc>
                <a:spcPct val="90000"/>
              </a:lnSpc>
              <a:spcBef>
                <a:spcPts val="0"/>
              </a:spcBef>
              <a:spcAft>
                <a:spcPts val="0"/>
              </a:spcAft>
              <a:buClr>
                <a:srgbClr val="3F3F3F"/>
              </a:buClr>
              <a:buSzPts val="4800"/>
              <a:buFont typeface="Economica"/>
              <a:buNone/>
              <a:defRPr sz="4800" b="0" i="0" u="none" strike="noStrike" cap="none">
                <a:solidFill>
                  <a:srgbClr val="3F3F3F"/>
                </a:solidFill>
                <a:latin typeface="Economica"/>
                <a:ea typeface="Economica"/>
                <a:cs typeface="Economica"/>
                <a:sym typeface="Economica"/>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endParaRPr/>
          </a:p>
        </p:txBody>
      </p:sp>
      <p:sp>
        <p:nvSpPr>
          <p:cNvPr id="230" name="Google Shape;230;p15"/>
          <p:cNvSpPr txBox="1">
            <a:spLocks noGrp="1"/>
          </p:cNvSpPr>
          <p:nvPr>
            <p:ph type="body" idx="1"/>
          </p:nvPr>
        </p:nvSpPr>
        <p:spPr>
          <a:xfrm>
            <a:off x="432000" y="1152000"/>
            <a:ext cx="5472000" cy="5040000"/>
          </a:xfrm>
          <a:prstGeom prst="rect">
            <a:avLst/>
          </a:prstGeom>
          <a:noFill/>
          <a:ln>
            <a:noFill/>
          </a:ln>
        </p:spPr>
        <p:txBody>
          <a:bodyPr spcFirstLastPara="1" wrap="square" lIns="0" tIns="0" rIns="0" bIns="0" anchor="t" anchorCtr="0"/>
          <a:lstStyle>
            <a:lvl1pPr marL="457200" marR="0" lvl="0" indent="-342900" algn="l" rtl="0">
              <a:lnSpc>
                <a:spcPct val="90000"/>
              </a:lnSpc>
              <a:spcBef>
                <a:spcPts val="1000"/>
              </a:spcBef>
              <a:spcAft>
                <a:spcPts val="0"/>
              </a:spcAft>
              <a:buClr>
                <a:srgbClr val="3F3F3F"/>
              </a:buClr>
              <a:buSzPts val="1800"/>
              <a:buFont typeface="Arial"/>
              <a:buChar char="•"/>
              <a:defRPr sz="18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231" name="Google Shape;231;p15"/>
          <p:cNvSpPr txBox="1">
            <a:spLocks noGrp="1"/>
          </p:cNvSpPr>
          <p:nvPr>
            <p:ph type="ftr" idx="11"/>
          </p:nvPr>
        </p:nvSpPr>
        <p:spPr>
          <a:xfrm>
            <a:off x="431999" y="6188628"/>
            <a:ext cx="8784941" cy="365125"/>
          </a:xfrm>
          <a:prstGeom prst="rect">
            <a:avLst/>
          </a:prstGeom>
          <a:noFill/>
          <a:ln>
            <a:noFill/>
          </a:ln>
        </p:spPr>
        <p:txBody>
          <a:bodyPr spcFirstLastPara="1" wrap="square" lIns="0" tIns="0" rIns="0" bIns="0" anchor="ctr" anchorCtr="0"/>
          <a:lstStyle>
            <a:lvl1pPr marR="0" lvl="0" algn="l" rtl="0">
              <a:spcBef>
                <a:spcPts val="0"/>
              </a:spcBef>
              <a:spcAft>
                <a:spcPts val="0"/>
              </a:spcAft>
              <a:buSzPts val="1400"/>
              <a:buNone/>
              <a:defRPr sz="1200" b="0" i="0" u="none" strike="noStrike" cap="none">
                <a:solidFill>
                  <a:srgbClr val="3F3F3F"/>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200" b="0" i="0" u="none" strike="noStrike" kern="0" cap="none" spc="0" normalizeH="0" baseline="0" noProof="0">
              <a:ln>
                <a:noFill/>
              </a:ln>
              <a:solidFill>
                <a:srgbClr val="3F3F3F"/>
              </a:solidFill>
              <a:effectLst/>
              <a:uLnTx/>
              <a:uFillTx/>
              <a:latin typeface="Calibri"/>
              <a:cs typeface="Calibri"/>
              <a:sym typeface="Calibri"/>
            </a:endParaRPr>
          </a:p>
        </p:txBody>
      </p:sp>
      <p:sp>
        <p:nvSpPr>
          <p:cNvPr id="232" name="Google Shape;232;p15"/>
          <p:cNvSpPr>
            <a:spLocks noGrp="1"/>
          </p:cNvSpPr>
          <p:nvPr>
            <p:ph type="sldNum" idx="12"/>
          </p:nvPr>
        </p:nvSpPr>
        <p:spPr>
          <a:xfrm>
            <a:off x="11496369" y="6155190"/>
            <a:ext cx="432000" cy="432000"/>
          </a:xfrm>
          <a:prstGeom prst="ellipse">
            <a:avLst/>
          </a:prstGeom>
          <a:noFill/>
          <a:ln w="9525" cap="flat" cmpd="sng">
            <a:solidFill>
              <a:schemeClr val="accent1"/>
            </a:solidFill>
            <a:prstDash val="solid"/>
            <a:round/>
            <a:headEnd type="none" w="sm" len="sm"/>
            <a:tailEnd type="none" w="sm" len="sm"/>
          </a:ln>
        </p:spPr>
        <p:txBody>
          <a:bodyPr spcFirstLastPara="1" wrap="square" lIns="0" tIns="0" rIns="0" bIns="0" anchor="ctr" anchorCtr="0">
            <a:noAutofit/>
          </a:bodyPr>
          <a:lstStyle>
            <a:lvl1pPr marL="0" marR="0" lvl="0" indent="0" algn="ctr" rtl="0">
              <a:spcBef>
                <a:spcPts val="0"/>
              </a:spcBef>
              <a:buNone/>
              <a:defRPr sz="1200" b="1" i="1" u="none" strike="noStrike" cap="none">
                <a:solidFill>
                  <a:srgbClr val="3F3F3F"/>
                </a:solidFill>
                <a:latin typeface="Rockwell"/>
                <a:ea typeface="Rockwell"/>
                <a:cs typeface="Rockwell"/>
                <a:sym typeface="Rockwell"/>
              </a:defRPr>
            </a:lvl1pPr>
            <a:lvl2pPr marL="0" marR="0" lvl="1" indent="0" algn="ctr" rtl="0">
              <a:spcBef>
                <a:spcPts val="0"/>
              </a:spcBef>
              <a:buNone/>
              <a:defRPr sz="1200" b="1" i="1" u="none" strike="noStrike" cap="none">
                <a:solidFill>
                  <a:srgbClr val="3F3F3F"/>
                </a:solidFill>
                <a:latin typeface="Rockwell"/>
                <a:ea typeface="Rockwell"/>
                <a:cs typeface="Rockwell"/>
                <a:sym typeface="Rockwell"/>
              </a:defRPr>
            </a:lvl2pPr>
            <a:lvl3pPr marL="0" marR="0" lvl="2" indent="0" algn="ctr" rtl="0">
              <a:spcBef>
                <a:spcPts val="0"/>
              </a:spcBef>
              <a:buNone/>
              <a:defRPr sz="1200" b="1" i="1" u="none" strike="noStrike" cap="none">
                <a:solidFill>
                  <a:srgbClr val="3F3F3F"/>
                </a:solidFill>
                <a:latin typeface="Rockwell"/>
                <a:ea typeface="Rockwell"/>
                <a:cs typeface="Rockwell"/>
                <a:sym typeface="Rockwell"/>
              </a:defRPr>
            </a:lvl3pPr>
            <a:lvl4pPr marL="0" marR="0" lvl="3" indent="0" algn="ctr" rtl="0">
              <a:spcBef>
                <a:spcPts val="0"/>
              </a:spcBef>
              <a:buNone/>
              <a:defRPr sz="1200" b="1" i="1" u="none" strike="noStrike" cap="none">
                <a:solidFill>
                  <a:srgbClr val="3F3F3F"/>
                </a:solidFill>
                <a:latin typeface="Rockwell"/>
                <a:ea typeface="Rockwell"/>
                <a:cs typeface="Rockwell"/>
                <a:sym typeface="Rockwell"/>
              </a:defRPr>
            </a:lvl4pPr>
            <a:lvl5pPr marL="0" marR="0" lvl="4" indent="0" algn="ctr" rtl="0">
              <a:spcBef>
                <a:spcPts val="0"/>
              </a:spcBef>
              <a:buNone/>
              <a:defRPr sz="1200" b="1" i="1" u="none" strike="noStrike" cap="none">
                <a:solidFill>
                  <a:srgbClr val="3F3F3F"/>
                </a:solidFill>
                <a:latin typeface="Rockwell"/>
                <a:ea typeface="Rockwell"/>
                <a:cs typeface="Rockwell"/>
                <a:sym typeface="Rockwell"/>
              </a:defRPr>
            </a:lvl5pPr>
            <a:lvl6pPr marL="0" marR="0" lvl="5" indent="0" algn="ctr" rtl="0">
              <a:spcBef>
                <a:spcPts val="0"/>
              </a:spcBef>
              <a:buNone/>
              <a:defRPr sz="1200" b="1" i="1" u="none" strike="noStrike" cap="none">
                <a:solidFill>
                  <a:srgbClr val="3F3F3F"/>
                </a:solidFill>
                <a:latin typeface="Rockwell"/>
                <a:ea typeface="Rockwell"/>
                <a:cs typeface="Rockwell"/>
                <a:sym typeface="Rockwell"/>
              </a:defRPr>
            </a:lvl6pPr>
            <a:lvl7pPr marL="0" marR="0" lvl="6" indent="0" algn="ctr" rtl="0">
              <a:spcBef>
                <a:spcPts val="0"/>
              </a:spcBef>
              <a:buNone/>
              <a:defRPr sz="1200" b="1" i="1" u="none" strike="noStrike" cap="none">
                <a:solidFill>
                  <a:srgbClr val="3F3F3F"/>
                </a:solidFill>
                <a:latin typeface="Rockwell"/>
                <a:ea typeface="Rockwell"/>
                <a:cs typeface="Rockwell"/>
                <a:sym typeface="Rockwell"/>
              </a:defRPr>
            </a:lvl7pPr>
            <a:lvl8pPr marL="0" marR="0" lvl="7" indent="0" algn="ctr" rtl="0">
              <a:spcBef>
                <a:spcPts val="0"/>
              </a:spcBef>
              <a:buNone/>
              <a:defRPr sz="1200" b="1" i="1" u="none" strike="noStrike" cap="none">
                <a:solidFill>
                  <a:srgbClr val="3F3F3F"/>
                </a:solidFill>
                <a:latin typeface="Rockwell"/>
                <a:ea typeface="Rockwell"/>
                <a:cs typeface="Rockwell"/>
                <a:sym typeface="Rockwell"/>
              </a:defRPr>
            </a:lvl8pPr>
            <a:lvl9pPr marL="0" marR="0" lvl="8" indent="0" algn="ctr" rtl="0">
              <a:spcBef>
                <a:spcPts val="0"/>
              </a:spcBef>
              <a:buNone/>
              <a:defRPr sz="1200" b="1" i="1" u="none" strike="noStrike" cap="none">
                <a:solidFill>
                  <a:srgbClr val="3F3F3F"/>
                </a:solidFill>
                <a:latin typeface="Rockwell"/>
                <a:ea typeface="Rockwell"/>
                <a:cs typeface="Rockwell"/>
                <a:sym typeface="Rockwell"/>
              </a:defRPr>
            </a:lvl9p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n-US" sz="1200" b="1" i="1" u="none" strike="noStrike" kern="0" cap="none" spc="0" normalizeH="0" baseline="0" noProof="0">
                <a:ln>
                  <a:noFill/>
                </a:ln>
                <a:solidFill>
                  <a:srgbClr val="3F3F3F"/>
                </a:solidFill>
                <a:effectLst/>
                <a:uLnTx/>
                <a:uFillTx/>
                <a:latin typeface="Rockwell"/>
                <a:sym typeface="Rockwell"/>
              </a:rPr>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t>‹#›</a:t>
            </a:fld>
            <a:endParaRPr kumimoji="0" sz="1200" b="1" i="1" u="none" strike="noStrike" kern="0" cap="none" spc="0" normalizeH="0" baseline="0" noProof="0">
              <a:ln>
                <a:noFill/>
              </a:ln>
              <a:solidFill>
                <a:srgbClr val="3F3F3F"/>
              </a:solidFill>
              <a:effectLst/>
              <a:uLnTx/>
              <a:uFillTx/>
              <a:latin typeface="Rockwell"/>
              <a:sym typeface="Rockwell"/>
            </a:endParaRPr>
          </a:p>
        </p:txBody>
      </p:sp>
      <p:sp>
        <p:nvSpPr>
          <p:cNvPr id="233" name="Google Shape;233;p15"/>
          <p:cNvSpPr txBox="1">
            <a:spLocks noGrp="1"/>
          </p:cNvSpPr>
          <p:nvPr>
            <p:ph type="body" idx="2"/>
          </p:nvPr>
        </p:nvSpPr>
        <p:spPr>
          <a:xfrm>
            <a:off x="6300384" y="1140847"/>
            <a:ext cx="5471616" cy="5036116"/>
          </a:xfrm>
          <a:prstGeom prst="rect">
            <a:avLst/>
          </a:prstGeom>
          <a:noFill/>
          <a:ln>
            <a:noFill/>
          </a:ln>
        </p:spPr>
        <p:txBody>
          <a:bodyPr spcFirstLastPara="1" wrap="square" lIns="0" tIns="0" rIns="0" bIns="0" anchor="t" anchorCtr="0"/>
          <a:lstStyle>
            <a:lvl1pPr marL="457200" marR="0" lvl="0" indent="-342900" algn="l" rtl="0">
              <a:lnSpc>
                <a:spcPct val="90000"/>
              </a:lnSpc>
              <a:spcBef>
                <a:spcPts val="1000"/>
              </a:spcBef>
              <a:spcAft>
                <a:spcPts val="0"/>
              </a:spcAft>
              <a:buClr>
                <a:srgbClr val="3F3F3F"/>
              </a:buClr>
              <a:buSzPts val="1800"/>
              <a:buFont typeface="Arial"/>
              <a:buChar char="•"/>
              <a:defRPr sz="18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Tree>
    <p:extLst>
      <p:ext uri="{BB962C8B-B14F-4D97-AF65-F5344CB8AC3E}">
        <p14:creationId xmlns:p14="http://schemas.microsoft.com/office/powerpoint/2010/main" val="2234742980"/>
      </p:ext>
    </p:extLst>
  </p:cSld>
  <p:clrMapOvr>
    <a:masterClrMapping/>
  </p:clrMapOvr>
</p:sldLayout>
</file>

<file path=ppt/slideLayouts/slideLayout327.xml><?xml version="1.0" encoding="utf-8"?>
<p:sldLayout xmlns:a="http://schemas.openxmlformats.org/drawingml/2006/main" xmlns:r="http://schemas.openxmlformats.org/officeDocument/2006/relationships" xmlns:p="http://schemas.openxmlformats.org/presentationml/2006/main" matchingName="3 Column">
  <p:cSld name="3 Column">
    <p:spTree>
      <p:nvGrpSpPr>
        <p:cNvPr id="1" name="Shape 234"/>
        <p:cNvGrpSpPr/>
        <p:nvPr/>
      </p:nvGrpSpPr>
      <p:grpSpPr>
        <a:xfrm>
          <a:off x="0" y="0"/>
          <a:ext cx="0" cy="0"/>
          <a:chOff x="0" y="0"/>
          <a:chExt cx="0" cy="0"/>
        </a:xfrm>
      </p:grpSpPr>
      <p:sp>
        <p:nvSpPr>
          <p:cNvPr id="235" name="Google Shape;235;p16"/>
          <p:cNvSpPr/>
          <p:nvPr/>
        </p:nvSpPr>
        <p:spPr>
          <a:xfrm rot="-2339177">
            <a:off x="10216425" y="538864"/>
            <a:ext cx="467362" cy="344458"/>
          </a:xfrm>
          <a:custGeom>
            <a:avLst/>
            <a:gdLst/>
            <a:ahLst/>
            <a:cxnLst/>
            <a:rect l="l" t="t" r="r" b="b"/>
            <a:pathLst>
              <a:path w="692798" h="510610" extrusionOk="0">
                <a:moveTo>
                  <a:pt x="692798" y="224339"/>
                </a:moveTo>
                <a:lnTo>
                  <a:pt x="308036" y="510610"/>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36" name="Google Shape;236;p16"/>
          <p:cNvSpPr/>
          <p:nvPr/>
        </p:nvSpPr>
        <p:spPr>
          <a:xfrm rot="-1222373">
            <a:off x="10678141" y="849218"/>
            <a:ext cx="316887" cy="233554"/>
          </a:xfrm>
          <a:custGeom>
            <a:avLst/>
            <a:gdLst/>
            <a:ahLst/>
            <a:cxnLst/>
            <a:rect l="l" t="t" r="r" b="b"/>
            <a:pathLst>
              <a:path w="692798" h="510610" extrusionOk="0">
                <a:moveTo>
                  <a:pt x="692798" y="224339"/>
                </a:moveTo>
                <a:lnTo>
                  <a:pt x="308036" y="510610"/>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37" name="Google Shape;237;p16"/>
          <p:cNvSpPr/>
          <p:nvPr/>
        </p:nvSpPr>
        <p:spPr>
          <a:xfrm rot="-2339177">
            <a:off x="10717367" y="620572"/>
            <a:ext cx="250689" cy="184764"/>
          </a:xfrm>
          <a:custGeom>
            <a:avLst/>
            <a:gdLst/>
            <a:ahLst/>
            <a:cxnLst/>
            <a:rect l="l" t="t" r="r" b="b"/>
            <a:pathLst>
              <a:path w="692798" h="510610" extrusionOk="0">
                <a:moveTo>
                  <a:pt x="692798" y="224339"/>
                </a:moveTo>
                <a:lnTo>
                  <a:pt x="308036" y="510610"/>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38" name="Google Shape;238;p16"/>
          <p:cNvSpPr/>
          <p:nvPr/>
        </p:nvSpPr>
        <p:spPr>
          <a:xfrm rot="-1789612">
            <a:off x="11064926" y="781602"/>
            <a:ext cx="216995" cy="159931"/>
          </a:xfrm>
          <a:custGeom>
            <a:avLst/>
            <a:gdLst/>
            <a:ahLst/>
            <a:cxnLst/>
            <a:rect l="l" t="t" r="r" b="b"/>
            <a:pathLst>
              <a:path w="692798" h="510610" extrusionOk="0">
                <a:moveTo>
                  <a:pt x="692798" y="224339"/>
                </a:moveTo>
                <a:lnTo>
                  <a:pt x="308036" y="510610"/>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39" name="Google Shape;239;p16"/>
          <p:cNvSpPr/>
          <p:nvPr/>
        </p:nvSpPr>
        <p:spPr>
          <a:xfrm rot="-3322149">
            <a:off x="11152527" y="382052"/>
            <a:ext cx="216995" cy="159931"/>
          </a:xfrm>
          <a:custGeom>
            <a:avLst/>
            <a:gdLst/>
            <a:ahLst/>
            <a:cxnLst/>
            <a:rect l="l" t="t" r="r" b="b"/>
            <a:pathLst>
              <a:path w="692798" h="510610" extrusionOk="0">
                <a:moveTo>
                  <a:pt x="692798" y="224339"/>
                </a:moveTo>
                <a:lnTo>
                  <a:pt x="308036" y="510610"/>
                </a:lnTo>
                <a:lnTo>
                  <a:pt x="64876" y="168539"/>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40" name="Google Shape;240;p16"/>
          <p:cNvSpPr/>
          <p:nvPr/>
        </p:nvSpPr>
        <p:spPr>
          <a:xfrm rot="-838582">
            <a:off x="11545452" y="1030689"/>
            <a:ext cx="162256" cy="119587"/>
          </a:xfrm>
          <a:custGeom>
            <a:avLst/>
            <a:gdLst/>
            <a:ahLst/>
            <a:cxnLst/>
            <a:rect l="l" t="t" r="r" b="b"/>
            <a:pathLst>
              <a:path w="692798" h="510610" extrusionOk="0">
                <a:moveTo>
                  <a:pt x="692798" y="224339"/>
                </a:moveTo>
                <a:lnTo>
                  <a:pt x="308036" y="510610"/>
                </a:lnTo>
                <a:lnTo>
                  <a:pt x="64876" y="168539"/>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41" name="Google Shape;241;p16"/>
          <p:cNvSpPr/>
          <p:nvPr/>
        </p:nvSpPr>
        <p:spPr>
          <a:xfrm rot="-4284707">
            <a:off x="11756248" y="247552"/>
            <a:ext cx="216995" cy="159931"/>
          </a:xfrm>
          <a:custGeom>
            <a:avLst/>
            <a:gdLst/>
            <a:ahLst/>
            <a:cxnLst/>
            <a:rect l="l" t="t" r="r" b="b"/>
            <a:pathLst>
              <a:path w="692798" h="510610" extrusionOk="0">
                <a:moveTo>
                  <a:pt x="692798" y="224339"/>
                </a:moveTo>
                <a:lnTo>
                  <a:pt x="308036" y="510610"/>
                </a:lnTo>
                <a:lnTo>
                  <a:pt x="64876" y="168539"/>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42" name="Google Shape;242;p16"/>
          <p:cNvSpPr/>
          <p:nvPr/>
        </p:nvSpPr>
        <p:spPr>
          <a:xfrm rot="-1517764">
            <a:off x="11448108" y="631127"/>
            <a:ext cx="216995" cy="159931"/>
          </a:xfrm>
          <a:custGeom>
            <a:avLst/>
            <a:gdLst/>
            <a:ahLst/>
            <a:cxnLst/>
            <a:rect l="l" t="t" r="r" b="b"/>
            <a:pathLst>
              <a:path w="692798" h="510610" extrusionOk="0">
                <a:moveTo>
                  <a:pt x="692798" y="224339"/>
                </a:moveTo>
                <a:lnTo>
                  <a:pt x="308036" y="510610"/>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43" name="Google Shape;243;p16"/>
          <p:cNvSpPr/>
          <p:nvPr/>
        </p:nvSpPr>
        <p:spPr>
          <a:xfrm rot="-1720268">
            <a:off x="11668879" y="824433"/>
            <a:ext cx="216995" cy="159931"/>
          </a:xfrm>
          <a:custGeom>
            <a:avLst/>
            <a:gdLst/>
            <a:ahLst/>
            <a:cxnLst/>
            <a:rect l="l" t="t" r="r" b="b"/>
            <a:pathLst>
              <a:path w="692798" h="510610" extrusionOk="0">
                <a:moveTo>
                  <a:pt x="692798" y="224339"/>
                </a:moveTo>
                <a:lnTo>
                  <a:pt x="308036" y="510610"/>
                </a:lnTo>
                <a:lnTo>
                  <a:pt x="64876" y="168539"/>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44" name="Google Shape;244;p16"/>
          <p:cNvSpPr/>
          <p:nvPr/>
        </p:nvSpPr>
        <p:spPr>
          <a:xfrm rot="328041">
            <a:off x="10094502" y="901548"/>
            <a:ext cx="579699" cy="606799"/>
          </a:xfrm>
          <a:custGeom>
            <a:avLst/>
            <a:gdLst/>
            <a:ahLst/>
            <a:cxnLst/>
            <a:rect l="l" t="t" r="r" b="b"/>
            <a:pathLst>
              <a:path w="487806" h="510610" extrusionOk="0">
                <a:moveTo>
                  <a:pt x="487806" y="171848"/>
                </a:moveTo>
                <a:lnTo>
                  <a:pt x="308036" y="510610"/>
                </a:lnTo>
                <a:lnTo>
                  <a:pt x="0" y="0"/>
                </a:lnTo>
                <a:lnTo>
                  <a:pt x="487806" y="171848"/>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45" name="Google Shape;245;p16"/>
          <p:cNvSpPr/>
          <p:nvPr/>
        </p:nvSpPr>
        <p:spPr>
          <a:xfrm>
            <a:off x="10871770" y="1202556"/>
            <a:ext cx="316887" cy="233554"/>
          </a:xfrm>
          <a:custGeom>
            <a:avLst/>
            <a:gdLst/>
            <a:ahLst/>
            <a:cxnLst/>
            <a:rect l="l" t="t" r="r" b="b"/>
            <a:pathLst>
              <a:path w="692798" h="510610" extrusionOk="0">
                <a:moveTo>
                  <a:pt x="692798" y="224339"/>
                </a:moveTo>
                <a:lnTo>
                  <a:pt x="308036" y="510610"/>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46" name="Google Shape;246;p16"/>
          <p:cNvSpPr/>
          <p:nvPr/>
        </p:nvSpPr>
        <p:spPr>
          <a:xfrm rot="-838582">
            <a:off x="11512604" y="1484835"/>
            <a:ext cx="162256" cy="119587"/>
          </a:xfrm>
          <a:custGeom>
            <a:avLst/>
            <a:gdLst/>
            <a:ahLst/>
            <a:cxnLst/>
            <a:rect l="l" t="t" r="r" b="b"/>
            <a:pathLst>
              <a:path w="692798" h="510610" extrusionOk="0">
                <a:moveTo>
                  <a:pt x="692798" y="224339"/>
                </a:moveTo>
                <a:lnTo>
                  <a:pt x="308036" y="510610"/>
                </a:lnTo>
                <a:lnTo>
                  <a:pt x="64876" y="168539"/>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47" name="Google Shape;247;p16"/>
          <p:cNvSpPr/>
          <p:nvPr/>
        </p:nvSpPr>
        <p:spPr>
          <a:xfrm rot="1160487">
            <a:off x="10291662" y="1614015"/>
            <a:ext cx="316887" cy="233554"/>
          </a:xfrm>
          <a:custGeom>
            <a:avLst/>
            <a:gdLst/>
            <a:ahLst/>
            <a:cxnLst/>
            <a:rect l="l" t="t" r="r" b="b"/>
            <a:pathLst>
              <a:path w="692798" h="510610" extrusionOk="0">
                <a:moveTo>
                  <a:pt x="692798" y="224339"/>
                </a:moveTo>
                <a:lnTo>
                  <a:pt x="308036" y="510610"/>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48" name="Google Shape;248;p16"/>
          <p:cNvSpPr/>
          <p:nvPr/>
        </p:nvSpPr>
        <p:spPr>
          <a:xfrm rot="803026">
            <a:off x="11586107" y="2015428"/>
            <a:ext cx="162256" cy="119587"/>
          </a:xfrm>
          <a:custGeom>
            <a:avLst/>
            <a:gdLst/>
            <a:ahLst/>
            <a:cxnLst/>
            <a:rect l="l" t="t" r="r" b="b"/>
            <a:pathLst>
              <a:path w="692798" h="510610" extrusionOk="0">
                <a:moveTo>
                  <a:pt x="692798" y="224339"/>
                </a:moveTo>
                <a:lnTo>
                  <a:pt x="308036" y="510610"/>
                </a:lnTo>
                <a:lnTo>
                  <a:pt x="64876" y="168539"/>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49" name="Google Shape;249;p16"/>
          <p:cNvSpPr txBox="1">
            <a:spLocks noGrp="1"/>
          </p:cNvSpPr>
          <p:nvPr>
            <p:ph type="title"/>
          </p:nvPr>
        </p:nvSpPr>
        <p:spPr>
          <a:xfrm>
            <a:off x="432000" y="432000"/>
            <a:ext cx="11340000" cy="432000"/>
          </a:xfrm>
          <a:prstGeom prst="rect">
            <a:avLst/>
          </a:prstGeom>
          <a:noFill/>
          <a:ln>
            <a:noFill/>
          </a:ln>
        </p:spPr>
        <p:txBody>
          <a:bodyPr spcFirstLastPara="1" wrap="square" lIns="0" tIns="0" rIns="0" bIns="0" anchor="ctr" anchorCtr="0"/>
          <a:lstStyle>
            <a:lvl1pPr marR="0" lvl="0" algn="l" rtl="0">
              <a:lnSpc>
                <a:spcPct val="90000"/>
              </a:lnSpc>
              <a:spcBef>
                <a:spcPts val="0"/>
              </a:spcBef>
              <a:spcAft>
                <a:spcPts val="0"/>
              </a:spcAft>
              <a:buClr>
                <a:srgbClr val="3F3F3F"/>
              </a:buClr>
              <a:buSzPts val="4800"/>
              <a:buFont typeface="Economica"/>
              <a:buNone/>
              <a:defRPr sz="4800" b="0" i="0" u="none" strike="noStrike" cap="none">
                <a:solidFill>
                  <a:srgbClr val="3F3F3F"/>
                </a:solidFill>
                <a:latin typeface="Economica"/>
                <a:ea typeface="Economica"/>
                <a:cs typeface="Economica"/>
                <a:sym typeface="Economica"/>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endParaRPr/>
          </a:p>
        </p:txBody>
      </p:sp>
      <p:sp>
        <p:nvSpPr>
          <p:cNvPr id="250" name="Google Shape;250;p16"/>
          <p:cNvSpPr txBox="1">
            <a:spLocks noGrp="1"/>
          </p:cNvSpPr>
          <p:nvPr>
            <p:ph type="body" idx="1"/>
          </p:nvPr>
        </p:nvSpPr>
        <p:spPr>
          <a:xfrm>
            <a:off x="432000" y="1152000"/>
            <a:ext cx="3600000" cy="5039250"/>
          </a:xfrm>
          <a:prstGeom prst="rect">
            <a:avLst/>
          </a:prstGeom>
          <a:noFill/>
          <a:ln>
            <a:noFill/>
          </a:ln>
        </p:spPr>
        <p:txBody>
          <a:bodyPr spcFirstLastPara="1" wrap="square" lIns="0" tIns="0" rIns="0" bIns="0" anchor="t" anchorCtr="0"/>
          <a:lstStyle>
            <a:lvl1pPr marL="457200" marR="0" lvl="0" indent="-342900" algn="l" rtl="0">
              <a:lnSpc>
                <a:spcPct val="90000"/>
              </a:lnSpc>
              <a:spcBef>
                <a:spcPts val="1000"/>
              </a:spcBef>
              <a:spcAft>
                <a:spcPts val="0"/>
              </a:spcAft>
              <a:buClr>
                <a:srgbClr val="3F3F3F"/>
              </a:buClr>
              <a:buSzPts val="1800"/>
              <a:buFont typeface="Arial"/>
              <a:buChar char="•"/>
              <a:defRPr sz="18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251" name="Google Shape;251;p16"/>
          <p:cNvSpPr txBox="1">
            <a:spLocks noGrp="1"/>
          </p:cNvSpPr>
          <p:nvPr>
            <p:ph type="ftr" idx="11"/>
          </p:nvPr>
        </p:nvSpPr>
        <p:spPr>
          <a:xfrm>
            <a:off x="431999" y="6188628"/>
            <a:ext cx="8784941" cy="365125"/>
          </a:xfrm>
          <a:prstGeom prst="rect">
            <a:avLst/>
          </a:prstGeom>
          <a:noFill/>
          <a:ln>
            <a:noFill/>
          </a:ln>
        </p:spPr>
        <p:txBody>
          <a:bodyPr spcFirstLastPara="1" wrap="square" lIns="0" tIns="0" rIns="0" bIns="0" anchor="ctr" anchorCtr="0"/>
          <a:lstStyle>
            <a:lvl1pPr marR="0" lvl="0" algn="l" rtl="0">
              <a:spcBef>
                <a:spcPts val="0"/>
              </a:spcBef>
              <a:spcAft>
                <a:spcPts val="0"/>
              </a:spcAft>
              <a:buSzPts val="1400"/>
              <a:buNone/>
              <a:defRPr sz="1200" b="0" i="0" u="none" strike="noStrike" cap="none">
                <a:solidFill>
                  <a:srgbClr val="3F3F3F"/>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200" b="0" i="0" u="none" strike="noStrike" kern="0" cap="none" spc="0" normalizeH="0" baseline="0" noProof="0">
              <a:ln>
                <a:noFill/>
              </a:ln>
              <a:solidFill>
                <a:srgbClr val="3F3F3F"/>
              </a:solidFill>
              <a:effectLst/>
              <a:uLnTx/>
              <a:uFillTx/>
              <a:latin typeface="Calibri"/>
              <a:cs typeface="Calibri"/>
              <a:sym typeface="Calibri"/>
            </a:endParaRPr>
          </a:p>
        </p:txBody>
      </p:sp>
      <p:sp>
        <p:nvSpPr>
          <p:cNvPr id="252" name="Google Shape;252;p16"/>
          <p:cNvSpPr>
            <a:spLocks noGrp="1"/>
          </p:cNvSpPr>
          <p:nvPr>
            <p:ph type="sldNum" idx="12"/>
          </p:nvPr>
        </p:nvSpPr>
        <p:spPr>
          <a:xfrm>
            <a:off x="11496369" y="6155190"/>
            <a:ext cx="432000" cy="432000"/>
          </a:xfrm>
          <a:prstGeom prst="ellipse">
            <a:avLst/>
          </a:prstGeom>
          <a:noFill/>
          <a:ln w="9525" cap="flat" cmpd="sng">
            <a:solidFill>
              <a:schemeClr val="accent1"/>
            </a:solidFill>
            <a:prstDash val="solid"/>
            <a:round/>
            <a:headEnd type="none" w="sm" len="sm"/>
            <a:tailEnd type="none" w="sm" len="sm"/>
          </a:ln>
        </p:spPr>
        <p:txBody>
          <a:bodyPr spcFirstLastPara="1" wrap="square" lIns="0" tIns="0" rIns="0" bIns="0" anchor="ctr" anchorCtr="0">
            <a:noAutofit/>
          </a:bodyPr>
          <a:lstStyle>
            <a:lvl1pPr marL="0" marR="0" lvl="0" indent="0" algn="ctr" rtl="0">
              <a:spcBef>
                <a:spcPts val="0"/>
              </a:spcBef>
              <a:buNone/>
              <a:defRPr sz="1200" b="1" i="1" u="none" strike="noStrike" cap="none">
                <a:solidFill>
                  <a:srgbClr val="3F3F3F"/>
                </a:solidFill>
                <a:latin typeface="Rockwell"/>
                <a:ea typeface="Rockwell"/>
                <a:cs typeface="Rockwell"/>
                <a:sym typeface="Rockwell"/>
              </a:defRPr>
            </a:lvl1pPr>
            <a:lvl2pPr marL="0" marR="0" lvl="1" indent="0" algn="ctr" rtl="0">
              <a:spcBef>
                <a:spcPts val="0"/>
              </a:spcBef>
              <a:buNone/>
              <a:defRPr sz="1200" b="1" i="1" u="none" strike="noStrike" cap="none">
                <a:solidFill>
                  <a:srgbClr val="3F3F3F"/>
                </a:solidFill>
                <a:latin typeface="Rockwell"/>
                <a:ea typeface="Rockwell"/>
                <a:cs typeface="Rockwell"/>
                <a:sym typeface="Rockwell"/>
              </a:defRPr>
            </a:lvl2pPr>
            <a:lvl3pPr marL="0" marR="0" lvl="2" indent="0" algn="ctr" rtl="0">
              <a:spcBef>
                <a:spcPts val="0"/>
              </a:spcBef>
              <a:buNone/>
              <a:defRPr sz="1200" b="1" i="1" u="none" strike="noStrike" cap="none">
                <a:solidFill>
                  <a:srgbClr val="3F3F3F"/>
                </a:solidFill>
                <a:latin typeface="Rockwell"/>
                <a:ea typeface="Rockwell"/>
                <a:cs typeface="Rockwell"/>
                <a:sym typeface="Rockwell"/>
              </a:defRPr>
            </a:lvl3pPr>
            <a:lvl4pPr marL="0" marR="0" lvl="3" indent="0" algn="ctr" rtl="0">
              <a:spcBef>
                <a:spcPts val="0"/>
              </a:spcBef>
              <a:buNone/>
              <a:defRPr sz="1200" b="1" i="1" u="none" strike="noStrike" cap="none">
                <a:solidFill>
                  <a:srgbClr val="3F3F3F"/>
                </a:solidFill>
                <a:latin typeface="Rockwell"/>
                <a:ea typeface="Rockwell"/>
                <a:cs typeface="Rockwell"/>
                <a:sym typeface="Rockwell"/>
              </a:defRPr>
            </a:lvl4pPr>
            <a:lvl5pPr marL="0" marR="0" lvl="4" indent="0" algn="ctr" rtl="0">
              <a:spcBef>
                <a:spcPts val="0"/>
              </a:spcBef>
              <a:buNone/>
              <a:defRPr sz="1200" b="1" i="1" u="none" strike="noStrike" cap="none">
                <a:solidFill>
                  <a:srgbClr val="3F3F3F"/>
                </a:solidFill>
                <a:latin typeface="Rockwell"/>
                <a:ea typeface="Rockwell"/>
                <a:cs typeface="Rockwell"/>
                <a:sym typeface="Rockwell"/>
              </a:defRPr>
            </a:lvl5pPr>
            <a:lvl6pPr marL="0" marR="0" lvl="5" indent="0" algn="ctr" rtl="0">
              <a:spcBef>
                <a:spcPts val="0"/>
              </a:spcBef>
              <a:buNone/>
              <a:defRPr sz="1200" b="1" i="1" u="none" strike="noStrike" cap="none">
                <a:solidFill>
                  <a:srgbClr val="3F3F3F"/>
                </a:solidFill>
                <a:latin typeface="Rockwell"/>
                <a:ea typeface="Rockwell"/>
                <a:cs typeface="Rockwell"/>
                <a:sym typeface="Rockwell"/>
              </a:defRPr>
            </a:lvl6pPr>
            <a:lvl7pPr marL="0" marR="0" lvl="6" indent="0" algn="ctr" rtl="0">
              <a:spcBef>
                <a:spcPts val="0"/>
              </a:spcBef>
              <a:buNone/>
              <a:defRPr sz="1200" b="1" i="1" u="none" strike="noStrike" cap="none">
                <a:solidFill>
                  <a:srgbClr val="3F3F3F"/>
                </a:solidFill>
                <a:latin typeface="Rockwell"/>
                <a:ea typeface="Rockwell"/>
                <a:cs typeface="Rockwell"/>
                <a:sym typeface="Rockwell"/>
              </a:defRPr>
            </a:lvl7pPr>
            <a:lvl8pPr marL="0" marR="0" lvl="7" indent="0" algn="ctr" rtl="0">
              <a:spcBef>
                <a:spcPts val="0"/>
              </a:spcBef>
              <a:buNone/>
              <a:defRPr sz="1200" b="1" i="1" u="none" strike="noStrike" cap="none">
                <a:solidFill>
                  <a:srgbClr val="3F3F3F"/>
                </a:solidFill>
                <a:latin typeface="Rockwell"/>
                <a:ea typeface="Rockwell"/>
                <a:cs typeface="Rockwell"/>
                <a:sym typeface="Rockwell"/>
              </a:defRPr>
            </a:lvl8pPr>
            <a:lvl9pPr marL="0" marR="0" lvl="8" indent="0" algn="ctr" rtl="0">
              <a:spcBef>
                <a:spcPts val="0"/>
              </a:spcBef>
              <a:buNone/>
              <a:defRPr sz="1200" b="1" i="1" u="none" strike="noStrike" cap="none">
                <a:solidFill>
                  <a:srgbClr val="3F3F3F"/>
                </a:solidFill>
                <a:latin typeface="Rockwell"/>
                <a:ea typeface="Rockwell"/>
                <a:cs typeface="Rockwell"/>
                <a:sym typeface="Rockwell"/>
              </a:defRPr>
            </a:lvl9p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n-US" sz="1200" b="1" i="1" u="none" strike="noStrike" kern="0" cap="none" spc="0" normalizeH="0" baseline="0" noProof="0">
                <a:ln>
                  <a:noFill/>
                </a:ln>
                <a:solidFill>
                  <a:srgbClr val="3F3F3F"/>
                </a:solidFill>
                <a:effectLst/>
                <a:uLnTx/>
                <a:uFillTx/>
                <a:latin typeface="Rockwell"/>
                <a:sym typeface="Rockwell"/>
              </a:rPr>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t>‹#›</a:t>
            </a:fld>
            <a:endParaRPr kumimoji="0" sz="1200" b="1" i="1" u="none" strike="noStrike" kern="0" cap="none" spc="0" normalizeH="0" baseline="0" noProof="0">
              <a:ln>
                <a:noFill/>
              </a:ln>
              <a:solidFill>
                <a:srgbClr val="3F3F3F"/>
              </a:solidFill>
              <a:effectLst/>
              <a:uLnTx/>
              <a:uFillTx/>
              <a:latin typeface="Rockwell"/>
              <a:sym typeface="Rockwell"/>
            </a:endParaRPr>
          </a:p>
        </p:txBody>
      </p:sp>
      <p:sp>
        <p:nvSpPr>
          <p:cNvPr id="253" name="Google Shape;253;p16"/>
          <p:cNvSpPr txBox="1">
            <a:spLocks noGrp="1"/>
          </p:cNvSpPr>
          <p:nvPr>
            <p:ph type="body" idx="2"/>
          </p:nvPr>
        </p:nvSpPr>
        <p:spPr>
          <a:xfrm>
            <a:off x="4301550" y="1152000"/>
            <a:ext cx="3600450" cy="5038725"/>
          </a:xfrm>
          <a:prstGeom prst="rect">
            <a:avLst/>
          </a:prstGeom>
          <a:noFill/>
          <a:ln>
            <a:noFill/>
          </a:ln>
        </p:spPr>
        <p:txBody>
          <a:bodyPr spcFirstLastPara="1" wrap="square" lIns="0" tIns="0" rIns="0" bIns="0" anchor="t" anchorCtr="0"/>
          <a:lstStyle>
            <a:lvl1pPr marL="457200" marR="0" lvl="0" indent="-342900" algn="l" rtl="0">
              <a:lnSpc>
                <a:spcPct val="90000"/>
              </a:lnSpc>
              <a:spcBef>
                <a:spcPts val="1000"/>
              </a:spcBef>
              <a:spcAft>
                <a:spcPts val="0"/>
              </a:spcAft>
              <a:buClr>
                <a:srgbClr val="3F3F3F"/>
              </a:buClr>
              <a:buSzPts val="1800"/>
              <a:buFont typeface="Arial"/>
              <a:buChar char="•"/>
              <a:defRPr sz="18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254" name="Google Shape;254;p16"/>
          <p:cNvSpPr txBox="1">
            <a:spLocks noGrp="1"/>
          </p:cNvSpPr>
          <p:nvPr>
            <p:ph type="body" idx="3"/>
          </p:nvPr>
        </p:nvSpPr>
        <p:spPr>
          <a:xfrm>
            <a:off x="8171550" y="1152000"/>
            <a:ext cx="3600450" cy="5038725"/>
          </a:xfrm>
          <a:prstGeom prst="rect">
            <a:avLst/>
          </a:prstGeom>
          <a:noFill/>
          <a:ln>
            <a:noFill/>
          </a:ln>
        </p:spPr>
        <p:txBody>
          <a:bodyPr spcFirstLastPara="1" wrap="square" lIns="0" tIns="0" rIns="0" bIns="0" anchor="t" anchorCtr="0"/>
          <a:lstStyle>
            <a:lvl1pPr marL="457200" marR="0" lvl="0" indent="-342900" algn="l" rtl="0">
              <a:lnSpc>
                <a:spcPct val="90000"/>
              </a:lnSpc>
              <a:spcBef>
                <a:spcPts val="1000"/>
              </a:spcBef>
              <a:spcAft>
                <a:spcPts val="0"/>
              </a:spcAft>
              <a:buClr>
                <a:srgbClr val="3F3F3F"/>
              </a:buClr>
              <a:buSzPts val="1800"/>
              <a:buFont typeface="Arial"/>
              <a:buChar char="•"/>
              <a:defRPr sz="18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Tree>
    <p:extLst>
      <p:ext uri="{BB962C8B-B14F-4D97-AF65-F5344CB8AC3E}">
        <p14:creationId xmlns:p14="http://schemas.microsoft.com/office/powerpoint/2010/main" val="2240677493"/>
      </p:ext>
    </p:extLst>
  </p:cSld>
  <p:clrMapOvr>
    <a:masterClrMapping/>
  </p:clrMapOvr>
</p:sldLayout>
</file>

<file path=ppt/slideLayouts/slideLayout328.xml><?xml version="1.0" encoding="utf-8"?>
<p:sldLayout xmlns:a="http://schemas.openxmlformats.org/drawingml/2006/main" xmlns:r="http://schemas.openxmlformats.org/officeDocument/2006/relationships" xmlns:p="http://schemas.openxmlformats.org/presentationml/2006/main" matchingName="5 Column">
  <p:cSld name="5 Column">
    <p:spTree>
      <p:nvGrpSpPr>
        <p:cNvPr id="1" name="Shape 255"/>
        <p:cNvGrpSpPr/>
        <p:nvPr/>
      </p:nvGrpSpPr>
      <p:grpSpPr>
        <a:xfrm>
          <a:off x="0" y="0"/>
          <a:ext cx="0" cy="0"/>
          <a:chOff x="0" y="0"/>
          <a:chExt cx="0" cy="0"/>
        </a:xfrm>
      </p:grpSpPr>
      <p:sp>
        <p:nvSpPr>
          <p:cNvPr id="256" name="Google Shape;256;p17"/>
          <p:cNvSpPr txBox="1">
            <a:spLocks noGrp="1"/>
          </p:cNvSpPr>
          <p:nvPr>
            <p:ph type="title"/>
          </p:nvPr>
        </p:nvSpPr>
        <p:spPr>
          <a:xfrm>
            <a:off x="432000" y="432000"/>
            <a:ext cx="11340000" cy="432000"/>
          </a:xfrm>
          <a:prstGeom prst="rect">
            <a:avLst/>
          </a:prstGeom>
          <a:noFill/>
          <a:ln>
            <a:noFill/>
          </a:ln>
        </p:spPr>
        <p:txBody>
          <a:bodyPr spcFirstLastPara="1" wrap="square" lIns="0" tIns="0" rIns="0" bIns="0" anchor="ctr" anchorCtr="0"/>
          <a:lstStyle>
            <a:lvl1pPr marR="0" lvl="0" algn="l" rtl="0">
              <a:lnSpc>
                <a:spcPct val="90000"/>
              </a:lnSpc>
              <a:spcBef>
                <a:spcPts val="0"/>
              </a:spcBef>
              <a:spcAft>
                <a:spcPts val="0"/>
              </a:spcAft>
              <a:buClr>
                <a:srgbClr val="3F3F3F"/>
              </a:buClr>
              <a:buSzPts val="4800"/>
              <a:buFont typeface="Economica"/>
              <a:buNone/>
              <a:defRPr sz="4800" b="0" i="0" u="none" strike="noStrike" cap="none">
                <a:solidFill>
                  <a:srgbClr val="3F3F3F"/>
                </a:solidFill>
                <a:latin typeface="Economica"/>
                <a:ea typeface="Economica"/>
                <a:cs typeface="Economica"/>
                <a:sym typeface="Economica"/>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endParaRPr/>
          </a:p>
        </p:txBody>
      </p:sp>
      <p:sp>
        <p:nvSpPr>
          <p:cNvPr id="257" name="Google Shape;257;p17"/>
          <p:cNvSpPr txBox="1">
            <a:spLocks noGrp="1"/>
          </p:cNvSpPr>
          <p:nvPr>
            <p:ph type="body" idx="1"/>
          </p:nvPr>
        </p:nvSpPr>
        <p:spPr>
          <a:xfrm>
            <a:off x="432000" y="1152000"/>
            <a:ext cx="2160000" cy="5039250"/>
          </a:xfrm>
          <a:prstGeom prst="rect">
            <a:avLst/>
          </a:prstGeom>
          <a:noFill/>
          <a:ln>
            <a:noFill/>
          </a:ln>
        </p:spPr>
        <p:txBody>
          <a:bodyPr spcFirstLastPara="1" wrap="square" lIns="0" tIns="0" rIns="0" bIns="0" anchor="t" anchorCtr="0"/>
          <a:lstStyle>
            <a:lvl1pPr marL="457200" marR="0" lvl="0" indent="-342900" algn="l" rtl="0">
              <a:lnSpc>
                <a:spcPct val="90000"/>
              </a:lnSpc>
              <a:spcBef>
                <a:spcPts val="1000"/>
              </a:spcBef>
              <a:spcAft>
                <a:spcPts val="0"/>
              </a:spcAft>
              <a:buClr>
                <a:srgbClr val="3F3F3F"/>
              </a:buClr>
              <a:buSzPts val="1800"/>
              <a:buFont typeface="Arial"/>
              <a:buChar char="•"/>
              <a:defRPr sz="18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258" name="Google Shape;258;p17"/>
          <p:cNvSpPr txBox="1">
            <a:spLocks noGrp="1"/>
          </p:cNvSpPr>
          <p:nvPr>
            <p:ph type="ftr" idx="11"/>
          </p:nvPr>
        </p:nvSpPr>
        <p:spPr>
          <a:xfrm>
            <a:off x="431999" y="6188628"/>
            <a:ext cx="8784941" cy="365125"/>
          </a:xfrm>
          <a:prstGeom prst="rect">
            <a:avLst/>
          </a:prstGeom>
          <a:noFill/>
          <a:ln>
            <a:noFill/>
          </a:ln>
        </p:spPr>
        <p:txBody>
          <a:bodyPr spcFirstLastPara="1" wrap="square" lIns="0" tIns="0" rIns="0" bIns="0" anchor="ctr" anchorCtr="0"/>
          <a:lstStyle>
            <a:lvl1pPr marR="0" lvl="0" algn="l" rtl="0">
              <a:spcBef>
                <a:spcPts val="0"/>
              </a:spcBef>
              <a:spcAft>
                <a:spcPts val="0"/>
              </a:spcAft>
              <a:buSzPts val="1400"/>
              <a:buNone/>
              <a:defRPr sz="1200" b="0" i="0" u="none" strike="noStrike" cap="none">
                <a:solidFill>
                  <a:srgbClr val="3F3F3F"/>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200" b="0" i="0" u="none" strike="noStrike" kern="0" cap="none" spc="0" normalizeH="0" baseline="0" noProof="0">
              <a:ln>
                <a:noFill/>
              </a:ln>
              <a:solidFill>
                <a:srgbClr val="3F3F3F"/>
              </a:solidFill>
              <a:effectLst/>
              <a:uLnTx/>
              <a:uFillTx/>
              <a:latin typeface="Calibri"/>
              <a:cs typeface="Calibri"/>
              <a:sym typeface="Calibri"/>
            </a:endParaRPr>
          </a:p>
        </p:txBody>
      </p:sp>
      <p:sp>
        <p:nvSpPr>
          <p:cNvPr id="259" name="Google Shape;259;p17"/>
          <p:cNvSpPr>
            <a:spLocks noGrp="1"/>
          </p:cNvSpPr>
          <p:nvPr>
            <p:ph type="sldNum" idx="12"/>
          </p:nvPr>
        </p:nvSpPr>
        <p:spPr>
          <a:xfrm>
            <a:off x="11496369" y="6155190"/>
            <a:ext cx="432000" cy="432000"/>
          </a:xfrm>
          <a:prstGeom prst="ellipse">
            <a:avLst/>
          </a:prstGeom>
          <a:noFill/>
          <a:ln w="9525" cap="flat" cmpd="sng">
            <a:solidFill>
              <a:schemeClr val="accent1"/>
            </a:solidFill>
            <a:prstDash val="solid"/>
            <a:round/>
            <a:headEnd type="none" w="sm" len="sm"/>
            <a:tailEnd type="none" w="sm" len="sm"/>
          </a:ln>
        </p:spPr>
        <p:txBody>
          <a:bodyPr spcFirstLastPara="1" wrap="square" lIns="0" tIns="0" rIns="0" bIns="0" anchor="ctr" anchorCtr="0">
            <a:noAutofit/>
          </a:bodyPr>
          <a:lstStyle>
            <a:lvl1pPr marL="0" marR="0" lvl="0" indent="0" algn="ctr" rtl="0">
              <a:spcBef>
                <a:spcPts val="0"/>
              </a:spcBef>
              <a:buNone/>
              <a:defRPr sz="1200" b="1" i="1" u="none" strike="noStrike" cap="none">
                <a:solidFill>
                  <a:srgbClr val="3F3F3F"/>
                </a:solidFill>
                <a:latin typeface="Rockwell"/>
                <a:ea typeface="Rockwell"/>
                <a:cs typeface="Rockwell"/>
                <a:sym typeface="Rockwell"/>
              </a:defRPr>
            </a:lvl1pPr>
            <a:lvl2pPr marL="0" marR="0" lvl="1" indent="0" algn="ctr" rtl="0">
              <a:spcBef>
                <a:spcPts val="0"/>
              </a:spcBef>
              <a:buNone/>
              <a:defRPr sz="1200" b="1" i="1" u="none" strike="noStrike" cap="none">
                <a:solidFill>
                  <a:srgbClr val="3F3F3F"/>
                </a:solidFill>
                <a:latin typeface="Rockwell"/>
                <a:ea typeface="Rockwell"/>
                <a:cs typeface="Rockwell"/>
                <a:sym typeface="Rockwell"/>
              </a:defRPr>
            </a:lvl2pPr>
            <a:lvl3pPr marL="0" marR="0" lvl="2" indent="0" algn="ctr" rtl="0">
              <a:spcBef>
                <a:spcPts val="0"/>
              </a:spcBef>
              <a:buNone/>
              <a:defRPr sz="1200" b="1" i="1" u="none" strike="noStrike" cap="none">
                <a:solidFill>
                  <a:srgbClr val="3F3F3F"/>
                </a:solidFill>
                <a:latin typeface="Rockwell"/>
                <a:ea typeface="Rockwell"/>
                <a:cs typeface="Rockwell"/>
                <a:sym typeface="Rockwell"/>
              </a:defRPr>
            </a:lvl3pPr>
            <a:lvl4pPr marL="0" marR="0" lvl="3" indent="0" algn="ctr" rtl="0">
              <a:spcBef>
                <a:spcPts val="0"/>
              </a:spcBef>
              <a:buNone/>
              <a:defRPr sz="1200" b="1" i="1" u="none" strike="noStrike" cap="none">
                <a:solidFill>
                  <a:srgbClr val="3F3F3F"/>
                </a:solidFill>
                <a:latin typeface="Rockwell"/>
                <a:ea typeface="Rockwell"/>
                <a:cs typeface="Rockwell"/>
                <a:sym typeface="Rockwell"/>
              </a:defRPr>
            </a:lvl4pPr>
            <a:lvl5pPr marL="0" marR="0" lvl="4" indent="0" algn="ctr" rtl="0">
              <a:spcBef>
                <a:spcPts val="0"/>
              </a:spcBef>
              <a:buNone/>
              <a:defRPr sz="1200" b="1" i="1" u="none" strike="noStrike" cap="none">
                <a:solidFill>
                  <a:srgbClr val="3F3F3F"/>
                </a:solidFill>
                <a:latin typeface="Rockwell"/>
                <a:ea typeface="Rockwell"/>
                <a:cs typeface="Rockwell"/>
                <a:sym typeface="Rockwell"/>
              </a:defRPr>
            </a:lvl5pPr>
            <a:lvl6pPr marL="0" marR="0" lvl="5" indent="0" algn="ctr" rtl="0">
              <a:spcBef>
                <a:spcPts val="0"/>
              </a:spcBef>
              <a:buNone/>
              <a:defRPr sz="1200" b="1" i="1" u="none" strike="noStrike" cap="none">
                <a:solidFill>
                  <a:srgbClr val="3F3F3F"/>
                </a:solidFill>
                <a:latin typeface="Rockwell"/>
                <a:ea typeface="Rockwell"/>
                <a:cs typeface="Rockwell"/>
                <a:sym typeface="Rockwell"/>
              </a:defRPr>
            </a:lvl6pPr>
            <a:lvl7pPr marL="0" marR="0" lvl="6" indent="0" algn="ctr" rtl="0">
              <a:spcBef>
                <a:spcPts val="0"/>
              </a:spcBef>
              <a:buNone/>
              <a:defRPr sz="1200" b="1" i="1" u="none" strike="noStrike" cap="none">
                <a:solidFill>
                  <a:srgbClr val="3F3F3F"/>
                </a:solidFill>
                <a:latin typeface="Rockwell"/>
                <a:ea typeface="Rockwell"/>
                <a:cs typeface="Rockwell"/>
                <a:sym typeface="Rockwell"/>
              </a:defRPr>
            </a:lvl7pPr>
            <a:lvl8pPr marL="0" marR="0" lvl="7" indent="0" algn="ctr" rtl="0">
              <a:spcBef>
                <a:spcPts val="0"/>
              </a:spcBef>
              <a:buNone/>
              <a:defRPr sz="1200" b="1" i="1" u="none" strike="noStrike" cap="none">
                <a:solidFill>
                  <a:srgbClr val="3F3F3F"/>
                </a:solidFill>
                <a:latin typeface="Rockwell"/>
                <a:ea typeface="Rockwell"/>
                <a:cs typeface="Rockwell"/>
                <a:sym typeface="Rockwell"/>
              </a:defRPr>
            </a:lvl8pPr>
            <a:lvl9pPr marL="0" marR="0" lvl="8" indent="0" algn="ctr" rtl="0">
              <a:spcBef>
                <a:spcPts val="0"/>
              </a:spcBef>
              <a:buNone/>
              <a:defRPr sz="1200" b="1" i="1" u="none" strike="noStrike" cap="none">
                <a:solidFill>
                  <a:srgbClr val="3F3F3F"/>
                </a:solidFill>
                <a:latin typeface="Rockwell"/>
                <a:ea typeface="Rockwell"/>
                <a:cs typeface="Rockwell"/>
                <a:sym typeface="Rockwell"/>
              </a:defRPr>
            </a:lvl9p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n-US" sz="1200" b="1" i="1" u="none" strike="noStrike" kern="0" cap="none" spc="0" normalizeH="0" baseline="0" noProof="0">
                <a:ln>
                  <a:noFill/>
                </a:ln>
                <a:solidFill>
                  <a:srgbClr val="3F3F3F"/>
                </a:solidFill>
                <a:effectLst/>
                <a:uLnTx/>
                <a:uFillTx/>
                <a:latin typeface="Rockwell"/>
                <a:sym typeface="Rockwell"/>
              </a:rPr>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t>‹#›</a:t>
            </a:fld>
            <a:endParaRPr kumimoji="0" sz="1200" b="1" i="1" u="none" strike="noStrike" kern="0" cap="none" spc="0" normalizeH="0" baseline="0" noProof="0">
              <a:ln>
                <a:noFill/>
              </a:ln>
              <a:solidFill>
                <a:srgbClr val="3F3F3F"/>
              </a:solidFill>
              <a:effectLst/>
              <a:uLnTx/>
              <a:uFillTx/>
              <a:latin typeface="Rockwell"/>
              <a:sym typeface="Rockwell"/>
            </a:endParaRPr>
          </a:p>
        </p:txBody>
      </p:sp>
      <p:sp>
        <p:nvSpPr>
          <p:cNvPr id="260" name="Google Shape;260;p17"/>
          <p:cNvSpPr txBox="1">
            <a:spLocks noGrp="1"/>
          </p:cNvSpPr>
          <p:nvPr>
            <p:ph type="body" idx="2"/>
          </p:nvPr>
        </p:nvSpPr>
        <p:spPr>
          <a:xfrm>
            <a:off x="2726412" y="1152525"/>
            <a:ext cx="2160588" cy="5038725"/>
          </a:xfrm>
          <a:prstGeom prst="rect">
            <a:avLst/>
          </a:prstGeom>
          <a:noFill/>
          <a:ln>
            <a:noFill/>
          </a:ln>
        </p:spPr>
        <p:txBody>
          <a:bodyPr spcFirstLastPara="1" wrap="square" lIns="0" tIns="0" rIns="0" bIns="0" anchor="t" anchorCtr="0"/>
          <a:lstStyle>
            <a:lvl1pPr marL="457200" marR="0" lvl="0" indent="-342900" algn="l" rtl="0">
              <a:lnSpc>
                <a:spcPct val="90000"/>
              </a:lnSpc>
              <a:spcBef>
                <a:spcPts val="1000"/>
              </a:spcBef>
              <a:spcAft>
                <a:spcPts val="0"/>
              </a:spcAft>
              <a:buClr>
                <a:srgbClr val="3F3F3F"/>
              </a:buClr>
              <a:buSzPts val="1800"/>
              <a:buFont typeface="Arial"/>
              <a:buChar char="•"/>
              <a:defRPr sz="18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261" name="Google Shape;261;p17"/>
          <p:cNvSpPr txBox="1">
            <a:spLocks noGrp="1"/>
          </p:cNvSpPr>
          <p:nvPr>
            <p:ph type="body" idx="3"/>
          </p:nvPr>
        </p:nvSpPr>
        <p:spPr>
          <a:xfrm>
            <a:off x="5021412" y="1152525"/>
            <a:ext cx="2160588" cy="5038725"/>
          </a:xfrm>
          <a:prstGeom prst="rect">
            <a:avLst/>
          </a:prstGeom>
          <a:noFill/>
          <a:ln>
            <a:noFill/>
          </a:ln>
        </p:spPr>
        <p:txBody>
          <a:bodyPr spcFirstLastPara="1" wrap="square" lIns="0" tIns="0" rIns="0" bIns="0" anchor="t" anchorCtr="0"/>
          <a:lstStyle>
            <a:lvl1pPr marL="457200" marR="0" lvl="0" indent="-342900" algn="l" rtl="0">
              <a:lnSpc>
                <a:spcPct val="90000"/>
              </a:lnSpc>
              <a:spcBef>
                <a:spcPts val="1000"/>
              </a:spcBef>
              <a:spcAft>
                <a:spcPts val="0"/>
              </a:spcAft>
              <a:buClr>
                <a:srgbClr val="3F3F3F"/>
              </a:buClr>
              <a:buSzPts val="1800"/>
              <a:buFont typeface="Arial"/>
              <a:buChar char="•"/>
              <a:defRPr sz="18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262" name="Google Shape;262;p17"/>
          <p:cNvSpPr txBox="1">
            <a:spLocks noGrp="1"/>
          </p:cNvSpPr>
          <p:nvPr>
            <p:ph type="body" idx="4"/>
          </p:nvPr>
        </p:nvSpPr>
        <p:spPr>
          <a:xfrm>
            <a:off x="7316412" y="1148060"/>
            <a:ext cx="2160588" cy="5038725"/>
          </a:xfrm>
          <a:prstGeom prst="rect">
            <a:avLst/>
          </a:prstGeom>
          <a:noFill/>
          <a:ln>
            <a:noFill/>
          </a:ln>
        </p:spPr>
        <p:txBody>
          <a:bodyPr spcFirstLastPara="1" wrap="square" lIns="0" tIns="0" rIns="0" bIns="0" anchor="t" anchorCtr="0"/>
          <a:lstStyle>
            <a:lvl1pPr marL="457200" marR="0" lvl="0" indent="-342900" algn="l" rtl="0">
              <a:lnSpc>
                <a:spcPct val="90000"/>
              </a:lnSpc>
              <a:spcBef>
                <a:spcPts val="1000"/>
              </a:spcBef>
              <a:spcAft>
                <a:spcPts val="0"/>
              </a:spcAft>
              <a:buClr>
                <a:srgbClr val="3F3F3F"/>
              </a:buClr>
              <a:buSzPts val="1800"/>
              <a:buFont typeface="Arial"/>
              <a:buChar char="•"/>
              <a:defRPr sz="18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263" name="Google Shape;263;p17"/>
          <p:cNvSpPr txBox="1">
            <a:spLocks noGrp="1"/>
          </p:cNvSpPr>
          <p:nvPr>
            <p:ph type="body" idx="5"/>
          </p:nvPr>
        </p:nvSpPr>
        <p:spPr>
          <a:xfrm>
            <a:off x="9611412" y="1152525"/>
            <a:ext cx="2160588" cy="5038725"/>
          </a:xfrm>
          <a:prstGeom prst="rect">
            <a:avLst/>
          </a:prstGeom>
          <a:noFill/>
          <a:ln>
            <a:noFill/>
          </a:ln>
        </p:spPr>
        <p:txBody>
          <a:bodyPr spcFirstLastPara="1" wrap="square" lIns="0" tIns="0" rIns="0" bIns="0" anchor="t" anchorCtr="0"/>
          <a:lstStyle>
            <a:lvl1pPr marL="457200" marR="0" lvl="0" indent="-342900" algn="l" rtl="0">
              <a:lnSpc>
                <a:spcPct val="90000"/>
              </a:lnSpc>
              <a:spcBef>
                <a:spcPts val="1000"/>
              </a:spcBef>
              <a:spcAft>
                <a:spcPts val="0"/>
              </a:spcAft>
              <a:buClr>
                <a:srgbClr val="3F3F3F"/>
              </a:buClr>
              <a:buSzPts val="1800"/>
              <a:buFont typeface="Arial"/>
              <a:buChar char="•"/>
              <a:defRPr sz="18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Tree>
    <p:extLst>
      <p:ext uri="{BB962C8B-B14F-4D97-AF65-F5344CB8AC3E}">
        <p14:creationId xmlns:p14="http://schemas.microsoft.com/office/powerpoint/2010/main" val="149036744"/>
      </p:ext>
    </p:extLst>
  </p:cSld>
  <p:clrMapOvr>
    <a:masterClrMapping/>
  </p:clrMapOvr>
</p:sldLayout>
</file>

<file path=ppt/slideLayouts/slideLayout329.xml><?xml version="1.0" encoding="utf-8"?>
<p:sldLayout xmlns:a="http://schemas.openxmlformats.org/drawingml/2006/main" xmlns:r="http://schemas.openxmlformats.org/officeDocument/2006/relationships" xmlns:p="http://schemas.openxmlformats.org/presentationml/2006/main" matchingName="3_3 x Image Bullets Right">
  <p:cSld name="3_3 x Image Bullets Right">
    <p:spTree>
      <p:nvGrpSpPr>
        <p:cNvPr id="1" name="Shape 264"/>
        <p:cNvGrpSpPr/>
        <p:nvPr/>
      </p:nvGrpSpPr>
      <p:grpSpPr>
        <a:xfrm>
          <a:off x="0" y="0"/>
          <a:ext cx="0" cy="0"/>
          <a:chOff x="0" y="0"/>
          <a:chExt cx="0" cy="0"/>
        </a:xfrm>
      </p:grpSpPr>
      <p:sp>
        <p:nvSpPr>
          <p:cNvPr id="265" name="Google Shape;265;p18"/>
          <p:cNvSpPr/>
          <p:nvPr/>
        </p:nvSpPr>
        <p:spPr>
          <a:xfrm>
            <a:off x="7065918" y="1366589"/>
            <a:ext cx="1371600" cy="1371600"/>
          </a:xfrm>
          <a:prstGeom prst="ellipse">
            <a:avLst/>
          </a:pr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66" name="Google Shape;266;p18"/>
          <p:cNvSpPr/>
          <p:nvPr/>
        </p:nvSpPr>
        <p:spPr>
          <a:xfrm>
            <a:off x="7065918" y="2931225"/>
            <a:ext cx="1371600" cy="1371600"/>
          </a:xfrm>
          <a:prstGeom prst="ellipse">
            <a:avLst/>
          </a:pr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67" name="Google Shape;267;p18"/>
          <p:cNvSpPr/>
          <p:nvPr/>
        </p:nvSpPr>
        <p:spPr>
          <a:xfrm>
            <a:off x="7065918" y="4495861"/>
            <a:ext cx="1371600" cy="1371600"/>
          </a:xfrm>
          <a:prstGeom prst="ellipse">
            <a:avLst/>
          </a:pr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68" name="Google Shape;268;p18"/>
          <p:cNvSpPr/>
          <p:nvPr/>
        </p:nvSpPr>
        <p:spPr>
          <a:xfrm>
            <a:off x="105351" y="86714"/>
            <a:ext cx="6208363" cy="6684572"/>
          </a:xfrm>
          <a:prstGeom prst="rect">
            <a:avLst/>
          </a:prstGeom>
          <a:gradFill>
            <a:gsLst>
              <a:gs pos="0">
                <a:srgbClr val="000000">
                  <a:alpha val="0"/>
                </a:srgbClr>
              </a:gs>
              <a:gs pos="100000">
                <a:srgbClr val="000000">
                  <a:alpha val="30980"/>
                </a:srgbClr>
              </a:gs>
            </a:gsLst>
            <a:lin ang="12600000" scaled="0"/>
          </a:gra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69" name="Google Shape;269;p18"/>
          <p:cNvSpPr>
            <a:spLocks noGrp="1"/>
          </p:cNvSpPr>
          <p:nvPr>
            <p:ph type="pic" idx="2"/>
          </p:nvPr>
        </p:nvSpPr>
        <p:spPr>
          <a:xfrm>
            <a:off x="105351" y="496139"/>
            <a:ext cx="6208364" cy="6275148"/>
          </a:xfrm>
          <a:prstGeom prst="rect">
            <a:avLst/>
          </a:prstGeom>
          <a:solidFill>
            <a:srgbClr val="F2F2F2"/>
          </a:solidFill>
          <a:ln>
            <a:noFill/>
          </a:ln>
        </p:spPr>
        <p:txBody>
          <a:bodyPr spcFirstLastPara="1" wrap="square" lIns="0" tIns="0" rIns="0" bIns="0" anchor="ctr" anchorCtr="0"/>
          <a:lstStyle>
            <a:lvl1pPr marR="0" lvl="0" algn="ctr" rtl="0">
              <a:lnSpc>
                <a:spcPct val="90000"/>
              </a:lnSpc>
              <a:spcBef>
                <a:spcPts val="1000"/>
              </a:spcBef>
              <a:spcAft>
                <a:spcPts val="0"/>
              </a:spcAft>
              <a:buClr>
                <a:srgbClr val="3F3F3F"/>
              </a:buClr>
              <a:buSzPts val="1100"/>
              <a:buFont typeface="Arial"/>
              <a:buNone/>
              <a:defRPr sz="1100" b="0" i="1" u="none" strike="noStrike" cap="none">
                <a:solidFill>
                  <a:srgbClr val="3F3F3F"/>
                </a:solidFill>
                <a:latin typeface="Times New Roman"/>
                <a:ea typeface="Times New Roman"/>
                <a:cs typeface="Times New Roman"/>
                <a:sym typeface="Times New Roman"/>
              </a:defRPr>
            </a:lvl1pPr>
            <a:lvl2pPr marR="0" lvl="1"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R="0" lvl="2"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R="0" lvl="3"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R="0" lvl="4"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R="0" lvl="5"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R="0" lvl="6"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R="0" lvl="7"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R="0" lvl="8"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270" name="Google Shape;270;p18"/>
          <p:cNvSpPr txBox="1">
            <a:spLocks noGrp="1"/>
          </p:cNvSpPr>
          <p:nvPr>
            <p:ph type="title"/>
          </p:nvPr>
        </p:nvSpPr>
        <p:spPr>
          <a:xfrm>
            <a:off x="7068457" y="432000"/>
            <a:ext cx="4703542" cy="432000"/>
          </a:xfrm>
          <a:prstGeom prst="rect">
            <a:avLst/>
          </a:prstGeom>
          <a:noFill/>
          <a:ln>
            <a:noFill/>
          </a:ln>
        </p:spPr>
        <p:txBody>
          <a:bodyPr spcFirstLastPara="1" wrap="square" lIns="0" tIns="0" rIns="0" bIns="0" anchor="ctr" anchorCtr="0"/>
          <a:lstStyle>
            <a:lvl1pPr marR="0" lvl="0" algn="l" rtl="0">
              <a:lnSpc>
                <a:spcPct val="90000"/>
              </a:lnSpc>
              <a:spcBef>
                <a:spcPts val="0"/>
              </a:spcBef>
              <a:spcAft>
                <a:spcPts val="0"/>
              </a:spcAft>
              <a:buClr>
                <a:srgbClr val="3F3F3F"/>
              </a:buClr>
              <a:buSzPts val="4800"/>
              <a:buFont typeface="Economica"/>
              <a:buNone/>
              <a:defRPr sz="4800" b="0" i="0" u="none" strike="noStrike" cap="none">
                <a:solidFill>
                  <a:srgbClr val="3F3F3F"/>
                </a:solidFill>
                <a:latin typeface="Economica"/>
                <a:ea typeface="Economica"/>
                <a:cs typeface="Economica"/>
                <a:sym typeface="Economica"/>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endParaRPr/>
          </a:p>
        </p:txBody>
      </p:sp>
      <p:sp>
        <p:nvSpPr>
          <p:cNvPr id="271" name="Google Shape;271;p18"/>
          <p:cNvSpPr txBox="1">
            <a:spLocks noGrp="1"/>
          </p:cNvSpPr>
          <p:nvPr>
            <p:ph type="ftr" idx="11"/>
          </p:nvPr>
        </p:nvSpPr>
        <p:spPr>
          <a:xfrm>
            <a:off x="431999" y="6188628"/>
            <a:ext cx="8784941" cy="365125"/>
          </a:xfrm>
          <a:prstGeom prst="rect">
            <a:avLst/>
          </a:prstGeom>
          <a:noFill/>
          <a:ln>
            <a:noFill/>
          </a:ln>
        </p:spPr>
        <p:txBody>
          <a:bodyPr spcFirstLastPara="1" wrap="square" lIns="0" tIns="0" rIns="0" bIns="0" anchor="ctr" anchorCtr="0"/>
          <a:lstStyle>
            <a:lvl1pPr marR="0" lvl="0" algn="l" rtl="0">
              <a:spcBef>
                <a:spcPts val="0"/>
              </a:spcBef>
              <a:spcAft>
                <a:spcPts val="0"/>
              </a:spcAft>
              <a:buSzPts val="1400"/>
              <a:buNone/>
              <a:defRPr sz="1200" b="0" i="0" u="none" strike="noStrike" cap="none">
                <a:solidFill>
                  <a:srgbClr val="3F3F3F"/>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200" b="0" i="0" u="none" strike="noStrike" kern="0" cap="none" spc="0" normalizeH="0" baseline="0" noProof="0">
              <a:ln>
                <a:noFill/>
              </a:ln>
              <a:solidFill>
                <a:srgbClr val="3F3F3F"/>
              </a:solidFill>
              <a:effectLst/>
              <a:uLnTx/>
              <a:uFillTx/>
              <a:latin typeface="Calibri"/>
              <a:cs typeface="Calibri"/>
              <a:sym typeface="Calibri"/>
            </a:endParaRPr>
          </a:p>
        </p:txBody>
      </p:sp>
      <p:sp>
        <p:nvSpPr>
          <p:cNvPr id="272" name="Google Shape;272;p18"/>
          <p:cNvSpPr txBox="1">
            <a:spLocks noGrp="1"/>
          </p:cNvSpPr>
          <p:nvPr>
            <p:ph type="body" idx="1"/>
          </p:nvPr>
        </p:nvSpPr>
        <p:spPr>
          <a:xfrm>
            <a:off x="8768283" y="3582825"/>
            <a:ext cx="3002400" cy="720000"/>
          </a:xfrm>
          <a:prstGeom prst="rect">
            <a:avLst/>
          </a:prstGeom>
          <a:noFill/>
          <a:ln>
            <a:noFill/>
          </a:ln>
        </p:spPr>
        <p:txBody>
          <a:bodyPr spcFirstLastPara="1" wrap="square" lIns="0" tIns="0" rIns="0" bIns="0" anchor="t" anchorCtr="0"/>
          <a:lstStyle>
            <a:lvl1pPr marL="457200" marR="0" lvl="0" indent="-228600" algn="l" rtl="0">
              <a:lnSpc>
                <a:spcPct val="90000"/>
              </a:lnSpc>
              <a:spcBef>
                <a:spcPts val="1000"/>
              </a:spcBef>
              <a:spcAft>
                <a:spcPts val="0"/>
              </a:spcAft>
              <a:buClr>
                <a:srgbClr val="3F3F3F"/>
              </a:buClr>
              <a:buSzPts val="1600"/>
              <a:buFont typeface="Arial"/>
              <a:buNone/>
              <a:defRPr sz="16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273" name="Google Shape;273;p18"/>
          <p:cNvSpPr txBox="1">
            <a:spLocks noGrp="1"/>
          </p:cNvSpPr>
          <p:nvPr>
            <p:ph type="body" idx="3"/>
          </p:nvPr>
        </p:nvSpPr>
        <p:spPr>
          <a:xfrm>
            <a:off x="8768283" y="5147461"/>
            <a:ext cx="3002400" cy="720000"/>
          </a:xfrm>
          <a:prstGeom prst="rect">
            <a:avLst/>
          </a:prstGeom>
          <a:noFill/>
          <a:ln>
            <a:noFill/>
          </a:ln>
        </p:spPr>
        <p:txBody>
          <a:bodyPr spcFirstLastPara="1" wrap="square" lIns="0" tIns="0" rIns="0" bIns="0" anchor="t" anchorCtr="0"/>
          <a:lstStyle>
            <a:lvl1pPr marL="457200" marR="0" lvl="0" indent="-228600" algn="l" rtl="0">
              <a:lnSpc>
                <a:spcPct val="90000"/>
              </a:lnSpc>
              <a:spcBef>
                <a:spcPts val="1000"/>
              </a:spcBef>
              <a:spcAft>
                <a:spcPts val="0"/>
              </a:spcAft>
              <a:buClr>
                <a:srgbClr val="3F3F3F"/>
              </a:buClr>
              <a:buSzPts val="1600"/>
              <a:buFont typeface="Arial"/>
              <a:buNone/>
              <a:defRPr sz="16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274" name="Google Shape;274;p18"/>
          <p:cNvSpPr txBox="1">
            <a:spLocks noGrp="1"/>
          </p:cNvSpPr>
          <p:nvPr>
            <p:ph type="body" idx="4"/>
          </p:nvPr>
        </p:nvSpPr>
        <p:spPr>
          <a:xfrm>
            <a:off x="8768283" y="1369128"/>
            <a:ext cx="3002400" cy="432000"/>
          </a:xfrm>
          <a:prstGeom prst="rect">
            <a:avLst/>
          </a:prstGeom>
          <a:noFill/>
          <a:ln>
            <a:noFill/>
          </a:ln>
        </p:spPr>
        <p:txBody>
          <a:bodyPr spcFirstLastPara="1" wrap="square" lIns="0" tIns="0" rIns="0" bIns="0" anchor="t" anchorCtr="0"/>
          <a:lstStyle>
            <a:lvl1pPr marL="457200" marR="0" lvl="0" indent="-228600" algn="l" rtl="0">
              <a:lnSpc>
                <a:spcPct val="90000"/>
              </a:lnSpc>
              <a:spcBef>
                <a:spcPts val="1000"/>
              </a:spcBef>
              <a:spcAft>
                <a:spcPts val="0"/>
              </a:spcAft>
              <a:buClr>
                <a:srgbClr val="3F3F3F"/>
              </a:buClr>
              <a:buSzPts val="1800"/>
              <a:buFont typeface="Arial"/>
              <a:buNone/>
              <a:defRPr sz="1800" b="1" i="0" u="none" strike="noStrike" cap="none">
                <a:solidFill>
                  <a:srgbClr val="3F3F3F"/>
                </a:solidFill>
                <a:latin typeface="Rockwell"/>
                <a:ea typeface="Rockwell"/>
                <a:cs typeface="Rockwell"/>
                <a:sym typeface="Rockwell"/>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275" name="Google Shape;275;p18"/>
          <p:cNvSpPr txBox="1">
            <a:spLocks noGrp="1"/>
          </p:cNvSpPr>
          <p:nvPr>
            <p:ph type="body" idx="5"/>
          </p:nvPr>
        </p:nvSpPr>
        <p:spPr>
          <a:xfrm>
            <a:off x="8768283" y="2933764"/>
            <a:ext cx="3002400" cy="432000"/>
          </a:xfrm>
          <a:prstGeom prst="rect">
            <a:avLst/>
          </a:prstGeom>
          <a:noFill/>
          <a:ln>
            <a:noFill/>
          </a:ln>
        </p:spPr>
        <p:txBody>
          <a:bodyPr spcFirstLastPara="1" wrap="square" lIns="0" tIns="0" rIns="0" bIns="0" anchor="t" anchorCtr="0"/>
          <a:lstStyle>
            <a:lvl1pPr marL="457200" marR="0" lvl="0" indent="-228600" algn="l" rtl="0">
              <a:lnSpc>
                <a:spcPct val="90000"/>
              </a:lnSpc>
              <a:spcBef>
                <a:spcPts val="1000"/>
              </a:spcBef>
              <a:spcAft>
                <a:spcPts val="0"/>
              </a:spcAft>
              <a:buClr>
                <a:srgbClr val="3F3F3F"/>
              </a:buClr>
              <a:buSzPts val="1800"/>
              <a:buFont typeface="Arial"/>
              <a:buNone/>
              <a:defRPr sz="1800" b="1" i="0" u="none" strike="noStrike" cap="none">
                <a:solidFill>
                  <a:srgbClr val="3F3F3F"/>
                </a:solidFill>
                <a:latin typeface="Rockwell"/>
                <a:ea typeface="Rockwell"/>
                <a:cs typeface="Rockwell"/>
                <a:sym typeface="Rockwell"/>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276" name="Google Shape;276;p18"/>
          <p:cNvSpPr txBox="1">
            <a:spLocks noGrp="1"/>
          </p:cNvSpPr>
          <p:nvPr>
            <p:ph type="body" idx="6"/>
          </p:nvPr>
        </p:nvSpPr>
        <p:spPr>
          <a:xfrm>
            <a:off x="8768283" y="4498400"/>
            <a:ext cx="3002400" cy="432000"/>
          </a:xfrm>
          <a:prstGeom prst="rect">
            <a:avLst/>
          </a:prstGeom>
          <a:noFill/>
          <a:ln>
            <a:noFill/>
          </a:ln>
        </p:spPr>
        <p:txBody>
          <a:bodyPr spcFirstLastPara="1" wrap="square" lIns="0" tIns="0" rIns="0" bIns="0" anchor="t" anchorCtr="0"/>
          <a:lstStyle>
            <a:lvl1pPr marL="457200" marR="0" lvl="0" indent="-228600" algn="l" rtl="0">
              <a:lnSpc>
                <a:spcPct val="90000"/>
              </a:lnSpc>
              <a:spcBef>
                <a:spcPts val="1000"/>
              </a:spcBef>
              <a:spcAft>
                <a:spcPts val="0"/>
              </a:spcAft>
              <a:buClr>
                <a:srgbClr val="3F3F3F"/>
              </a:buClr>
              <a:buSzPts val="1800"/>
              <a:buFont typeface="Arial"/>
              <a:buNone/>
              <a:defRPr sz="1800" b="1" i="0" u="none" strike="noStrike" cap="none">
                <a:solidFill>
                  <a:srgbClr val="3F3F3F"/>
                </a:solidFill>
                <a:latin typeface="Rockwell"/>
                <a:ea typeface="Rockwell"/>
                <a:cs typeface="Rockwell"/>
                <a:sym typeface="Rockwell"/>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277" name="Google Shape;277;p18"/>
          <p:cNvSpPr txBox="1">
            <a:spLocks noGrp="1"/>
          </p:cNvSpPr>
          <p:nvPr>
            <p:ph type="body" idx="7"/>
          </p:nvPr>
        </p:nvSpPr>
        <p:spPr>
          <a:xfrm>
            <a:off x="8768283" y="1975094"/>
            <a:ext cx="3002400" cy="720000"/>
          </a:xfrm>
          <a:prstGeom prst="rect">
            <a:avLst/>
          </a:prstGeom>
          <a:noFill/>
          <a:ln>
            <a:noFill/>
          </a:ln>
        </p:spPr>
        <p:txBody>
          <a:bodyPr spcFirstLastPara="1" wrap="square" lIns="0" tIns="0" rIns="0" bIns="0" anchor="t" anchorCtr="0"/>
          <a:lstStyle>
            <a:lvl1pPr marL="457200" marR="0" lvl="0" indent="-228600" algn="l" rtl="0">
              <a:lnSpc>
                <a:spcPct val="90000"/>
              </a:lnSpc>
              <a:spcBef>
                <a:spcPts val="1000"/>
              </a:spcBef>
              <a:spcAft>
                <a:spcPts val="0"/>
              </a:spcAft>
              <a:buClr>
                <a:srgbClr val="3F3F3F"/>
              </a:buClr>
              <a:buSzPts val="1600"/>
              <a:buFont typeface="Arial"/>
              <a:buNone/>
              <a:defRPr sz="16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278" name="Google Shape;278;p18"/>
          <p:cNvSpPr/>
          <p:nvPr/>
        </p:nvSpPr>
        <p:spPr>
          <a:xfrm rot="1361022">
            <a:off x="11394972" y="6053793"/>
            <a:ext cx="634795" cy="634795"/>
          </a:xfrm>
          <a:prstGeom prst="octagon">
            <a:avLst>
              <a:gd name="adj" fmla="val 29289"/>
            </a:avLst>
          </a:prstGeom>
          <a:noFill/>
          <a:ln w="9525" cap="flat" cmpd="sng">
            <a:solidFill>
              <a:srgbClr val="D8D8D8"/>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79" name="Google Shape;279;p18"/>
          <p:cNvSpPr/>
          <p:nvPr/>
        </p:nvSpPr>
        <p:spPr>
          <a:xfrm>
            <a:off x="11533871" y="6185902"/>
            <a:ext cx="73515" cy="73515"/>
          </a:xfrm>
          <a:prstGeom prst="ellipse">
            <a:avLst/>
          </a:prstGeom>
          <a:solidFill>
            <a:srgbClr val="C1DF87"/>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9ACB39"/>
              </a:solidFill>
              <a:effectLst/>
              <a:uLnTx/>
              <a:uFillTx/>
              <a:latin typeface="Calibri"/>
              <a:ea typeface="Calibri"/>
              <a:cs typeface="Calibri"/>
              <a:sym typeface="Calibri"/>
            </a:endParaRPr>
          </a:p>
        </p:txBody>
      </p:sp>
      <p:sp>
        <p:nvSpPr>
          <p:cNvPr id="280" name="Google Shape;280;p18"/>
          <p:cNvSpPr/>
          <p:nvPr/>
        </p:nvSpPr>
        <p:spPr>
          <a:xfrm>
            <a:off x="11892084" y="6561525"/>
            <a:ext cx="100439" cy="100439"/>
          </a:xfrm>
          <a:prstGeom prst="ellipse">
            <a:avLst/>
          </a:prstGeom>
          <a:solidFill>
            <a:srgbClr val="749A28"/>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81" name="Google Shape;281;p18"/>
          <p:cNvSpPr/>
          <p:nvPr/>
        </p:nvSpPr>
        <p:spPr>
          <a:xfrm>
            <a:off x="11342875" y="5990144"/>
            <a:ext cx="260512" cy="260512"/>
          </a:xfrm>
          <a:prstGeom prst="ellipse">
            <a:avLst/>
          </a:prstGeom>
          <a:noFill/>
          <a:ln w="9525" cap="flat" cmpd="sng">
            <a:solidFill>
              <a:srgbClr val="D8D8D8"/>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9ACB39"/>
              </a:solidFill>
              <a:effectLst/>
              <a:uLnTx/>
              <a:uFillTx/>
              <a:latin typeface="Calibri"/>
              <a:ea typeface="Calibri"/>
              <a:cs typeface="Calibri"/>
              <a:sym typeface="Calibri"/>
            </a:endParaRPr>
          </a:p>
        </p:txBody>
      </p:sp>
      <p:sp>
        <p:nvSpPr>
          <p:cNvPr id="282" name="Google Shape;282;p18"/>
          <p:cNvSpPr>
            <a:spLocks noGrp="1"/>
          </p:cNvSpPr>
          <p:nvPr>
            <p:ph type="sldNum" idx="12"/>
          </p:nvPr>
        </p:nvSpPr>
        <p:spPr>
          <a:xfrm>
            <a:off x="11496369" y="6155190"/>
            <a:ext cx="432000" cy="432000"/>
          </a:xfrm>
          <a:prstGeom prst="ellipse">
            <a:avLst/>
          </a:prstGeom>
          <a:noFill/>
          <a:ln w="9525" cap="flat" cmpd="sng">
            <a:solidFill>
              <a:schemeClr val="accent1"/>
            </a:solidFill>
            <a:prstDash val="solid"/>
            <a:round/>
            <a:headEnd type="none" w="sm" len="sm"/>
            <a:tailEnd type="none" w="sm" len="sm"/>
          </a:ln>
        </p:spPr>
        <p:txBody>
          <a:bodyPr spcFirstLastPara="1" wrap="square" lIns="0" tIns="0" rIns="0" bIns="0" anchor="ctr" anchorCtr="0">
            <a:noAutofit/>
          </a:bodyPr>
          <a:lstStyle>
            <a:lvl1pPr marL="0" marR="0" lvl="0" indent="0" algn="ctr" rtl="0">
              <a:spcBef>
                <a:spcPts val="0"/>
              </a:spcBef>
              <a:buNone/>
              <a:defRPr sz="1200" b="1" i="1" u="none" strike="noStrike" cap="none">
                <a:solidFill>
                  <a:schemeClr val="dk1"/>
                </a:solidFill>
                <a:latin typeface="Rockwell"/>
                <a:ea typeface="Rockwell"/>
                <a:cs typeface="Rockwell"/>
                <a:sym typeface="Rockwell"/>
              </a:defRPr>
            </a:lvl1pPr>
            <a:lvl2pPr marL="0" marR="0" lvl="1" indent="0" algn="ctr" rtl="0">
              <a:spcBef>
                <a:spcPts val="0"/>
              </a:spcBef>
              <a:buNone/>
              <a:defRPr sz="1200" b="1" i="1" u="none" strike="noStrike" cap="none">
                <a:solidFill>
                  <a:schemeClr val="dk1"/>
                </a:solidFill>
                <a:latin typeface="Rockwell"/>
                <a:ea typeface="Rockwell"/>
                <a:cs typeface="Rockwell"/>
                <a:sym typeface="Rockwell"/>
              </a:defRPr>
            </a:lvl2pPr>
            <a:lvl3pPr marL="0" marR="0" lvl="2" indent="0" algn="ctr" rtl="0">
              <a:spcBef>
                <a:spcPts val="0"/>
              </a:spcBef>
              <a:buNone/>
              <a:defRPr sz="1200" b="1" i="1" u="none" strike="noStrike" cap="none">
                <a:solidFill>
                  <a:schemeClr val="dk1"/>
                </a:solidFill>
                <a:latin typeface="Rockwell"/>
                <a:ea typeface="Rockwell"/>
                <a:cs typeface="Rockwell"/>
                <a:sym typeface="Rockwell"/>
              </a:defRPr>
            </a:lvl3pPr>
            <a:lvl4pPr marL="0" marR="0" lvl="3" indent="0" algn="ctr" rtl="0">
              <a:spcBef>
                <a:spcPts val="0"/>
              </a:spcBef>
              <a:buNone/>
              <a:defRPr sz="1200" b="1" i="1" u="none" strike="noStrike" cap="none">
                <a:solidFill>
                  <a:schemeClr val="dk1"/>
                </a:solidFill>
                <a:latin typeface="Rockwell"/>
                <a:ea typeface="Rockwell"/>
                <a:cs typeface="Rockwell"/>
                <a:sym typeface="Rockwell"/>
              </a:defRPr>
            </a:lvl4pPr>
            <a:lvl5pPr marL="0" marR="0" lvl="4" indent="0" algn="ctr" rtl="0">
              <a:spcBef>
                <a:spcPts val="0"/>
              </a:spcBef>
              <a:buNone/>
              <a:defRPr sz="1200" b="1" i="1" u="none" strike="noStrike" cap="none">
                <a:solidFill>
                  <a:schemeClr val="dk1"/>
                </a:solidFill>
                <a:latin typeface="Rockwell"/>
                <a:ea typeface="Rockwell"/>
                <a:cs typeface="Rockwell"/>
                <a:sym typeface="Rockwell"/>
              </a:defRPr>
            </a:lvl5pPr>
            <a:lvl6pPr marL="0" marR="0" lvl="5" indent="0" algn="ctr" rtl="0">
              <a:spcBef>
                <a:spcPts val="0"/>
              </a:spcBef>
              <a:buNone/>
              <a:defRPr sz="1200" b="1" i="1" u="none" strike="noStrike" cap="none">
                <a:solidFill>
                  <a:schemeClr val="dk1"/>
                </a:solidFill>
                <a:latin typeface="Rockwell"/>
                <a:ea typeface="Rockwell"/>
                <a:cs typeface="Rockwell"/>
                <a:sym typeface="Rockwell"/>
              </a:defRPr>
            </a:lvl6pPr>
            <a:lvl7pPr marL="0" marR="0" lvl="6" indent="0" algn="ctr" rtl="0">
              <a:spcBef>
                <a:spcPts val="0"/>
              </a:spcBef>
              <a:buNone/>
              <a:defRPr sz="1200" b="1" i="1" u="none" strike="noStrike" cap="none">
                <a:solidFill>
                  <a:schemeClr val="dk1"/>
                </a:solidFill>
                <a:latin typeface="Rockwell"/>
                <a:ea typeface="Rockwell"/>
                <a:cs typeface="Rockwell"/>
                <a:sym typeface="Rockwell"/>
              </a:defRPr>
            </a:lvl7pPr>
            <a:lvl8pPr marL="0" marR="0" lvl="7" indent="0" algn="ctr" rtl="0">
              <a:spcBef>
                <a:spcPts val="0"/>
              </a:spcBef>
              <a:buNone/>
              <a:defRPr sz="1200" b="1" i="1" u="none" strike="noStrike" cap="none">
                <a:solidFill>
                  <a:schemeClr val="dk1"/>
                </a:solidFill>
                <a:latin typeface="Rockwell"/>
                <a:ea typeface="Rockwell"/>
                <a:cs typeface="Rockwell"/>
                <a:sym typeface="Rockwell"/>
              </a:defRPr>
            </a:lvl8pPr>
            <a:lvl9pPr marL="0" marR="0" lvl="8" indent="0" algn="ctr" rtl="0">
              <a:spcBef>
                <a:spcPts val="0"/>
              </a:spcBef>
              <a:buNone/>
              <a:defRPr sz="1200" b="1" i="1" u="none" strike="noStrike" cap="none">
                <a:solidFill>
                  <a:schemeClr val="dk1"/>
                </a:solidFill>
                <a:latin typeface="Rockwell"/>
                <a:ea typeface="Rockwell"/>
                <a:cs typeface="Rockwell"/>
                <a:sym typeface="Rockwell"/>
              </a:defRPr>
            </a:lvl9p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n-US" sz="1200" b="1" i="1" u="none" strike="noStrike" kern="0" cap="none" spc="0" normalizeH="0" baseline="0" noProof="0">
                <a:ln>
                  <a:noFill/>
                </a:ln>
                <a:solidFill>
                  <a:srgbClr val="000000"/>
                </a:solidFill>
                <a:effectLst/>
                <a:uLnTx/>
                <a:uFillTx/>
                <a:latin typeface="Rockwell"/>
                <a:sym typeface="Rockwell"/>
              </a:rPr>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t>‹#›</a:t>
            </a:fld>
            <a:endParaRPr kumimoji="0" sz="1200" b="1" i="1" u="none" strike="noStrike" kern="0" cap="none" spc="0" normalizeH="0" baseline="0" noProof="0">
              <a:ln>
                <a:noFill/>
              </a:ln>
              <a:solidFill>
                <a:srgbClr val="000000"/>
              </a:solidFill>
              <a:effectLst/>
              <a:uLnTx/>
              <a:uFillTx/>
              <a:latin typeface="Rockwell"/>
              <a:sym typeface="Rockwell"/>
            </a:endParaRPr>
          </a:p>
        </p:txBody>
      </p:sp>
      <p:grpSp>
        <p:nvGrpSpPr>
          <p:cNvPr id="283" name="Google Shape;283;p18"/>
          <p:cNvGrpSpPr/>
          <p:nvPr/>
        </p:nvGrpSpPr>
        <p:grpSpPr>
          <a:xfrm>
            <a:off x="1736976" y="2054263"/>
            <a:ext cx="3262417" cy="3252920"/>
            <a:chOff x="1736976" y="2054263"/>
            <a:chExt cx="3262417" cy="3252920"/>
          </a:xfrm>
        </p:grpSpPr>
        <p:sp>
          <p:nvSpPr>
            <p:cNvPr id="284" name="Google Shape;284;p18"/>
            <p:cNvSpPr/>
            <p:nvPr/>
          </p:nvSpPr>
          <p:spPr>
            <a:xfrm rot="4308689">
              <a:off x="2464728" y="2678543"/>
              <a:ext cx="1980696" cy="2066510"/>
            </a:xfrm>
            <a:custGeom>
              <a:avLst/>
              <a:gdLst/>
              <a:ahLst/>
              <a:cxnLst/>
              <a:rect l="l" t="t" r="r" b="b"/>
              <a:pathLst>
                <a:path w="1980696" h="2066510" extrusionOk="0">
                  <a:moveTo>
                    <a:pt x="0" y="2066510"/>
                  </a:moveTo>
                  <a:lnTo>
                    <a:pt x="1138078" y="0"/>
                  </a:lnTo>
                  <a:lnTo>
                    <a:pt x="1980696" y="1530016"/>
                  </a:lnTo>
                  <a:lnTo>
                    <a:pt x="1459417" y="2066510"/>
                  </a:lnTo>
                  <a:close/>
                </a:path>
              </a:pathLst>
            </a:custGeom>
            <a:noFill/>
            <a:ln w="12700" cap="flat" cmpd="sng">
              <a:solidFill>
                <a:schemeClr val="lt1"/>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85" name="Google Shape;285;p18"/>
            <p:cNvSpPr/>
            <p:nvPr/>
          </p:nvSpPr>
          <p:spPr>
            <a:xfrm rot="-7769131">
              <a:off x="2730967" y="5004791"/>
              <a:ext cx="346713" cy="206124"/>
            </a:xfrm>
            <a:custGeom>
              <a:avLst/>
              <a:gdLst/>
              <a:ahLst/>
              <a:cxnLst/>
              <a:rect l="l" t="t" r="r" b="b"/>
              <a:pathLst>
                <a:path w="346713" h="206124" extrusionOk="0">
                  <a:moveTo>
                    <a:pt x="346713" y="206124"/>
                  </a:moveTo>
                  <a:lnTo>
                    <a:pt x="0" y="206124"/>
                  </a:lnTo>
                  <a:lnTo>
                    <a:pt x="86666" y="0"/>
                  </a:lnTo>
                  <a:lnTo>
                    <a:pt x="346713" y="206124"/>
                  </a:lnTo>
                  <a:close/>
                </a:path>
              </a:pathLst>
            </a:custGeom>
            <a:noFill/>
            <a:ln w="12700" cap="flat" cmpd="sng">
              <a:solidFill>
                <a:schemeClr val="lt1"/>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86" name="Google Shape;286;p18"/>
            <p:cNvSpPr/>
            <p:nvPr/>
          </p:nvSpPr>
          <p:spPr>
            <a:xfrm rot="-9168920">
              <a:off x="2802151" y="4740752"/>
              <a:ext cx="710669" cy="335543"/>
            </a:xfrm>
            <a:custGeom>
              <a:avLst/>
              <a:gdLst/>
              <a:ahLst/>
              <a:cxnLst/>
              <a:rect l="l" t="t" r="r" b="b"/>
              <a:pathLst>
                <a:path w="710669" h="335543" extrusionOk="0">
                  <a:moveTo>
                    <a:pt x="710669" y="176660"/>
                  </a:moveTo>
                  <a:lnTo>
                    <a:pt x="0" y="335543"/>
                  </a:lnTo>
                  <a:lnTo>
                    <a:pt x="141082" y="0"/>
                  </a:lnTo>
                  <a:lnTo>
                    <a:pt x="487795" y="0"/>
                  </a:lnTo>
                  <a:lnTo>
                    <a:pt x="710669" y="176660"/>
                  </a:lnTo>
                  <a:close/>
                </a:path>
              </a:pathLst>
            </a:custGeom>
            <a:noFill/>
            <a:ln w="12700" cap="flat" cmpd="sng">
              <a:solidFill>
                <a:schemeClr val="lt1"/>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87" name="Google Shape;287;p18"/>
            <p:cNvSpPr/>
            <p:nvPr/>
          </p:nvSpPr>
          <p:spPr>
            <a:xfrm rot="4308689">
              <a:off x="2058980" y="2102772"/>
              <a:ext cx="1246227" cy="1580187"/>
            </a:xfrm>
            <a:custGeom>
              <a:avLst/>
              <a:gdLst/>
              <a:ahLst/>
              <a:cxnLst/>
              <a:rect l="l" t="t" r="r" b="b"/>
              <a:pathLst>
                <a:path w="1246227" h="1580187" extrusionOk="0">
                  <a:moveTo>
                    <a:pt x="0" y="1580187"/>
                  </a:moveTo>
                  <a:lnTo>
                    <a:pt x="1168783" y="0"/>
                  </a:lnTo>
                  <a:lnTo>
                    <a:pt x="1246227" y="105569"/>
                  </a:lnTo>
                  <a:lnTo>
                    <a:pt x="358471" y="1574380"/>
                  </a:lnTo>
                  <a:lnTo>
                    <a:pt x="0" y="1580187"/>
                  </a:lnTo>
                  <a:close/>
                </a:path>
              </a:pathLst>
            </a:custGeom>
            <a:noFill/>
            <a:ln w="12700" cap="flat" cmpd="sng">
              <a:solidFill>
                <a:schemeClr val="lt1"/>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88" name="Google Shape;288;p18"/>
            <p:cNvSpPr/>
            <p:nvPr/>
          </p:nvSpPr>
          <p:spPr>
            <a:xfrm rot="-4406895">
              <a:off x="4648324" y="3873318"/>
              <a:ext cx="243160" cy="406553"/>
            </a:xfrm>
            <a:custGeom>
              <a:avLst/>
              <a:gdLst/>
              <a:ahLst/>
              <a:cxnLst/>
              <a:rect l="l" t="t" r="r" b="b"/>
              <a:pathLst>
                <a:path w="243160" h="406553" extrusionOk="0">
                  <a:moveTo>
                    <a:pt x="243160" y="342071"/>
                  </a:moveTo>
                  <a:lnTo>
                    <a:pt x="156493" y="406553"/>
                  </a:lnTo>
                  <a:lnTo>
                    <a:pt x="0" y="0"/>
                  </a:lnTo>
                  <a:lnTo>
                    <a:pt x="243160" y="342071"/>
                  </a:lnTo>
                  <a:close/>
                </a:path>
              </a:pathLst>
            </a:custGeom>
            <a:noFill/>
            <a:ln w="12700" cap="flat" cmpd="sng">
              <a:solidFill>
                <a:schemeClr val="lt1"/>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89" name="Google Shape;289;p18"/>
            <p:cNvSpPr/>
            <p:nvPr/>
          </p:nvSpPr>
          <p:spPr>
            <a:xfrm rot="-4406895">
              <a:off x="4152588" y="3654247"/>
              <a:ext cx="692798" cy="510610"/>
            </a:xfrm>
            <a:custGeom>
              <a:avLst/>
              <a:gdLst/>
              <a:ahLst/>
              <a:cxnLst/>
              <a:rect l="l" t="t" r="r" b="b"/>
              <a:pathLst>
                <a:path w="692798" h="510610" extrusionOk="0">
                  <a:moveTo>
                    <a:pt x="692798" y="224339"/>
                  </a:moveTo>
                  <a:lnTo>
                    <a:pt x="308036" y="510610"/>
                  </a:lnTo>
                  <a:lnTo>
                    <a:pt x="64876" y="168539"/>
                  </a:lnTo>
                  <a:lnTo>
                    <a:pt x="0" y="0"/>
                  </a:lnTo>
                  <a:lnTo>
                    <a:pt x="692798" y="224339"/>
                  </a:lnTo>
                  <a:close/>
                </a:path>
              </a:pathLst>
            </a:custGeom>
            <a:noFill/>
            <a:ln w="12700" cap="flat" cmpd="sng">
              <a:solidFill>
                <a:schemeClr val="lt1"/>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90" name="Google Shape;290;p18"/>
            <p:cNvSpPr/>
            <p:nvPr/>
          </p:nvSpPr>
          <p:spPr>
            <a:xfrm rot="4308689">
              <a:off x="3831248" y="2441608"/>
              <a:ext cx="648657" cy="777553"/>
            </a:xfrm>
            <a:custGeom>
              <a:avLst/>
              <a:gdLst/>
              <a:ahLst/>
              <a:cxnLst/>
              <a:rect l="l" t="t" r="r" b="b"/>
              <a:pathLst>
                <a:path w="648657" h="777553" extrusionOk="0">
                  <a:moveTo>
                    <a:pt x="0" y="777553"/>
                  </a:moveTo>
                  <a:lnTo>
                    <a:pt x="255474" y="0"/>
                  </a:lnTo>
                  <a:lnTo>
                    <a:pt x="648657" y="713937"/>
                  </a:lnTo>
                  <a:lnTo>
                    <a:pt x="0" y="777553"/>
                  </a:lnTo>
                  <a:close/>
                </a:path>
              </a:pathLst>
            </a:custGeom>
            <a:noFill/>
            <a:ln w="12700" cap="flat" cmpd="sng">
              <a:solidFill>
                <a:schemeClr val="lt1"/>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grpSp>
      <p:sp>
        <p:nvSpPr>
          <p:cNvPr id="291" name="Google Shape;291;p18"/>
          <p:cNvSpPr>
            <a:spLocks noGrp="1"/>
          </p:cNvSpPr>
          <p:nvPr>
            <p:ph type="pic" idx="8"/>
          </p:nvPr>
        </p:nvSpPr>
        <p:spPr>
          <a:xfrm>
            <a:off x="7405874" y="4835817"/>
            <a:ext cx="691688" cy="691688"/>
          </a:xfrm>
          <a:prstGeom prst="rect">
            <a:avLst/>
          </a:prstGeom>
          <a:noFill/>
          <a:ln>
            <a:noFill/>
          </a:ln>
        </p:spPr>
        <p:txBody>
          <a:bodyPr spcFirstLastPara="1" wrap="square" lIns="0" tIns="0" rIns="0" bIns="0" anchor="t" anchorCtr="0"/>
          <a:lstStyle>
            <a:lvl1pPr marR="0" lvl="0" algn="l" rtl="0">
              <a:lnSpc>
                <a:spcPct val="90000"/>
              </a:lnSpc>
              <a:spcBef>
                <a:spcPts val="1000"/>
              </a:spcBef>
              <a:spcAft>
                <a:spcPts val="0"/>
              </a:spcAft>
              <a:buClr>
                <a:srgbClr val="3F3F3F"/>
              </a:buClr>
              <a:buSzPts val="1800"/>
              <a:buFont typeface="Arial"/>
              <a:buNone/>
              <a:defRPr sz="1800" b="0" i="0" u="none" strike="noStrike" cap="none">
                <a:solidFill>
                  <a:srgbClr val="3F3F3F"/>
                </a:solidFill>
                <a:latin typeface="Calibri"/>
                <a:ea typeface="Calibri"/>
                <a:cs typeface="Calibri"/>
                <a:sym typeface="Calibri"/>
              </a:defRPr>
            </a:lvl1pPr>
            <a:lvl2pPr marR="0" lvl="1"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R="0" lvl="2"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R="0" lvl="3"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R="0" lvl="4"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R="0" lvl="5"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R="0" lvl="6"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R="0" lvl="7"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R="0" lvl="8"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292" name="Google Shape;292;p18"/>
          <p:cNvSpPr>
            <a:spLocks noGrp="1"/>
          </p:cNvSpPr>
          <p:nvPr>
            <p:ph type="pic" idx="9"/>
          </p:nvPr>
        </p:nvSpPr>
        <p:spPr>
          <a:xfrm>
            <a:off x="7405874" y="3271181"/>
            <a:ext cx="691688" cy="691688"/>
          </a:xfrm>
          <a:prstGeom prst="rect">
            <a:avLst/>
          </a:prstGeom>
          <a:noFill/>
          <a:ln>
            <a:noFill/>
          </a:ln>
        </p:spPr>
        <p:txBody>
          <a:bodyPr spcFirstLastPara="1" wrap="square" lIns="0" tIns="0" rIns="0" bIns="0" anchor="t" anchorCtr="0"/>
          <a:lstStyle>
            <a:lvl1pPr marR="0" lvl="0" algn="l" rtl="0">
              <a:lnSpc>
                <a:spcPct val="90000"/>
              </a:lnSpc>
              <a:spcBef>
                <a:spcPts val="1000"/>
              </a:spcBef>
              <a:spcAft>
                <a:spcPts val="0"/>
              </a:spcAft>
              <a:buClr>
                <a:srgbClr val="3F3F3F"/>
              </a:buClr>
              <a:buSzPts val="1800"/>
              <a:buFont typeface="Arial"/>
              <a:buNone/>
              <a:defRPr sz="1800" b="0" i="0" u="none" strike="noStrike" cap="none">
                <a:solidFill>
                  <a:srgbClr val="3F3F3F"/>
                </a:solidFill>
                <a:latin typeface="Calibri"/>
                <a:ea typeface="Calibri"/>
                <a:cs typeface="Calibri"/>
                <a:sym typeface="Calibri"/>
              </a:defRPr>
            </a:lvl1pPr>
            <a:lvl2pPr marR="0" lvl="1"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R="0" lvl="2"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R="0" lvl="3"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R="0" lvl="4"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R="0" lvl="5"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R="0" lvl="6"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R="0" lvl="7"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R="0" lvl="8"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293" name="Google Shape;293;p18"/>
          <p:cNvSpPr>
            <a:spLocks noGrp="1"/>
          </p:cNvSpPr>
          <p:nvPr>
            <p:ph type="pic" idx="13"/>
          </p:nvPr>
        </p:nvSpPr>
        <p:spPr>
          <a:xfrm>
            <a:off x="7405874" y="1706545"/>
            <a:ext cx="691688" cy="691688"/>
          </a:xfrm>
          <a:prstGeom prst="rect">
            <a:avLst/>
          </a:prstGeom>
          <a:noFill/>
          <a:ln>
            <a:noFill/>
          </a:ln>
        </p:spPr>
        <p:txBody>
          <a:bodyPr spcFirstLastPara="1" wrap="square" lIns="0" tIns="0" rIns="0" bIns="0" anchor="t" anchorCtr="0"/>
          <a:lstStyle>
            <a:lvl1pPr marR="0" lvl="0" algn="l" rtl="0">
              <a:lnSpc>
                <a:spcPct val="90000"/>
              </a:lnSpc>
              <a:spcBef>
                <a:spcPts val="1000"/>
              </a:spcBef>
              <a:spcAft>
                <a:spcPts val="0"/>
              </a:spcAft>
              <a:buClr>
                <a:srgbClr val="3F3F3F"/>
              </a:buClr>
              <a:buSzPts val="1800"/>
              <a:buFont typeface="Arial"/>
              <a:buNone/>
              <a:defRPr sz="1800" b="0" i="0" u="none" strike="noStrike" cap="none">
                <a:solidFill>
                  <a:srgbClr val="3F3F3F"/>
                </a:solidFill>
                <a:latin typeface="Calibri"/>
                <a:ea typeface="Calibri"/>
                <a:cs typeface="Calibri"/>
                <a:sym typeface="Calibri"/>
              </a:defRPr>
            </a:lvl1pPr>
            <a:lvl2pPr marR="0" lvl="1"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R="0" lvl="2"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R="0" lvl="3"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R="0" lvl="4"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R="0" lvl="5"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R="0" lvl="6"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R="0" lvl="7"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R="0" lvl="8"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Tree>
    <p:extLst>
      <p:ext uri="{BB962C8B-B14F-4D97-AF65-F5344CB8AC3E}">
        <p14:creationId xmlns:p14="http://schemas.microsoft.com/office/powerpoint/2010/main" val="1805270140"/>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Shape 9"/>
        <p:cNvGrpSpPr/>
        <p:nvPr/>
      </p:nvGrpSpPr>
      <p:grpSpPr>
        <a:xfrm>
          <a:off x="0" y="0"/>
          <a:ext cx="0" cy="0"/>
          <a:chOff x="0" y="0"/>
          <a:chExt cx="0" cy="0"/>
        </a:xfrm>
      </p:grpSpPr>
      <p:sp>
        <p:nvSpPr>
          <p:cNvPr id="10" name="Shape 10"/>
          <p:cNvSpPr txBox="1">
            <a:spLocks noGrp="1"/>
          </p:cNvSpPr>
          <p:nvPr>
            <p:ph type="ctrTitle"/>
          </p:nvPr>
        </p:nvSpPr>
        <p:spPr>
          <a:xfrm>
            <a:off x="415611" y="992767"/>
            <a:ext cx="11360800" cy="2736800"/>
          </a:xfrm>
          <a:prstGeom prst="rect">
            <a:avLst/>
          </a:prstGeom>
        </p:spPr>
        <p:txBody>
          <a:bodyPr lIns="91425" tIns="91425" rIns="91425" bIns="91425" anchor="b" anchorCtr="0"/>
          <a:lstStyle>
            <a:lvl1pPr lvl="0" algn="ctr">
              <a:spcBef>
                <a:spcPts val="0"/>
              </a:spcBef>
              <a:buSzPct val="100000"/>
              <a:defRPr sz="5200"/>
            </a:lvl1pPr>
            <a:lvl2pPr lvl="1" algn="ctr">
              <a:spcBef>
                <a:spcPts val="0"/>
              </a:spcBef>
              <a:buSzPct val="100000"/>
              <a:defRPr sz="5200"/>
            </a:lvl2pPr>
            <a:lvl3pPr lvl="2" algn="ctr">
              <a:spcBef>
                <a:spcPts val="0"/>
              </a:spcBef>
              <a:buSzPct val="100000"/>
              <a:defRPr sz="5200"/>
            </a:lvl3pPr>
            <a:lvl4pPr lvl="3" algn="ctr">
              <a:spcBef>
                <a:spcPts val="0"/>
              </a:spcBef>
              <a:buSzPct val="100000"/>
              <a:defRPr sz="5200"/>
            </a:lvl4pPr>
            <a:lvl5pPr lvl="4" algn="ctr">
              <a:spcBef>
                <a:spcPts val="0"/>
              </a:spcBef>
              <a:buSzPct val="100000"/>
              <a:defRPr sz="5200"/>
            </a:lvl5pPr>
            <a:lvl6pPr lvl="5" algn="ctr">
              <a:spcBef>
                <a:spcPts val="0"/>
              </a:spcBef>
              <a:buSzPct val="100000"/>
              <a:defRPr sz="5200"/>
            </a:lvl6pPr>
            <a:lvl7pPr lvl="6" algn="ctr">
              <a:spcBef>
                <a:spcPts val="0"/>
              </a:spcBef>
              <a:buSzPct val="100000"/>
              <a:defRPr sz="5200"/>
            </a:lvl7pPr>
            <a:lvl8pPr lvl="7" algn="ctr">
              <a:spcBef>
                <a:spcPts val="0"/>
              </a:spcBef>
              <a:buSzPct val="100000"/>
              <a:defRPr sz="5200"/>
            </a:lvl8pPr>
            <a:lvl9pPr lvl="8" algn="ctr">
              <a:spcBef>
                <a:spcPts val="0"/>
              </a:spcBef>
              <a:buSzPct val="100000"/>
              <a:defRPr sz="5200"/>
            </a:lvl9pPr>
          </a:lstStyle>
          <a:p>
            <a:endParaRPr/>
          </a:p>
        </p:txBody>
      </p:sp>
      <p:sp>
        <p:nvSpPr>
          <p:cNvPr id="11" name="Shape 11"/>
          <p:cNvSpPr txBox="1">
            <a:spLocks noGrp="1"/>
          </p:cNvSpPr>
          <p:nvPr>
            <p:ph type="subTitle" idx="1"/>
          </p:nvPr>
        </p:nvSpPr>
        <p:spPr>
          <a:xfrm>
            <a:off x="415600" y="3778833"/>
            <a:ext cx="11360800" cy="1056800"/>
          </a:xfrm>
          <a:prstGeom prst="rect">
            <a:avLst/>
          </a:prstGeom>
        </p:spPr>
        <p:txBody>
          <a:bodyPr lIns="91425" tIns="91425" rIns="91425" bIns="91425" anchor="t" anchorCtr="0"/>
          <a:lstStyle>
            <a:lvl1pPr lvl="0" algn="ctr">
              <a:lnSpc>
                <a:spcPct val="100000"/>
              </a:lnSpc>
              <a:spcBef>
                <a:spcPts val="0"/>
              </a:spcBef>
              <a:spcAft>
                <a:spcPts val="0"/>
              </a:spcAft>
              <a:buSzPct val="100000"/>
              <a:buNone/>
              <a:defRPr sz="2800"/>
            </a:lvl1pPr>
            <a:lvl2pPr lvl="1" algn="ctr">
              <a:lnSpc>
                <a:spcPct val="100000"/>
              </a:lnSpc>
              <a:spcBef>
                <a:spcPts val="0"/>
              </a:spcBef>
              <a:spcAft>
                <a:spcPts val="0"/>
              </a:spcAft>
              <a:buSzPct val="100000"/>
              <a:buNone/>
              <a:defRPr sz="2800"/>
            </a:lvl2pPr>
            <a:lvl3pPr lvl="2" algn="ctr">
              <a:lnSpc>
                <a:spcPct val="100000"/>
              </a:lnSpc>
              <a:spcBef>
                <a:spcPts val="0"/>
              </a:spcBef>
              <a:spcAft>
                <a:spcPts val="0"/>
              </a:spcAft>
              <a:buSzPct val="100000"/>
              <a:buNone/>
              <a:defRPr sz="2800"/>
            </a:lvl3pPr>
            <a:lvl4pPr lvl="3" algn="ctr">
              <a:lnSpc>
                <a:spcPct val="100000"/>
              </a:lnSpc>
              <a:spcBef>
                <a:spcPts val="0"/>
              </a:spcBef>
              <a:spcAft>
                <a:spcPts val="0"/>
              </a:spcAft>
              <a:buSzPct val="100000"/>
              <a:buNone/>
              <a:defRPr sz="2800"/>
            </a:lvl4pPr>
            <a:lvl5pPr lvl="4" algn="ctr">
              <a:lnSpc>
                <a:spcPct val="100000"/>
              </a:lnSpc>
              <a:spcBef>
                <a:spcPts val="0"/>
              </a:spcBef>
              <a:spcAft>
                <a:spcPts val="0"/>
              </a:spcAft>
              <a:buSzPct val="100000"/>
              <a:buNone/>
              <a:defRPr sz="2800"/>
            </a:lvl5pPr>
            <a:lvl6pPr lvl="5" algn="ctr">
              <a:lnSpc>
                <a:spcPct val="100000"/>
              </a:lnSpc>
              <a:spcBef>
                <a:spcPts val="0"/>
              </a:spcBef>
              <a:spcAft>
                <a:spcPts val="0"/>
              </a:spcAft>
              <a:buSzPct val="100000"/>
              <a:buNone/>
              <a:defRPr sz="2800"/>
            </a:lvl6pPr>
            <a:lvl7pPr lvl="6" algn="ctr">
              <a:lnSpc>
                <a:spcPct val="100000"/>
              </a:lnSpc>
              <a:spcBef>
                <a:spcPts val="0"/>
              </a:spcBef>
              <a:spcAft>
                <a:spcPts val="0"/>
              </a:spcAft>
              <a:buSzPct val="100000"/>
              <a:buNone/>
              <a:defRPr sz="2800"/>
            </a:lvl7pPr>
            <a:lvl8pPr lvl="7" algn="ctr">
              <a:lnSpc>
                <a:spcPct val="100000"/>
              </a:lnSpc>
              <a:spcBef>
                <a:spcPts val="0"/>
              </a:spcBef>
              <a:spcAft>
                <a:spcPts val="0"/>
              </a:spcAft>
              <a:buSzPct val="100000"/>
              <a:buNone/>
              <a:defRPr sz="2800"/>
            </a:lvl8pPr>
            <a:lvl9pPr lvl="8" algn="ctr">
              <a:lnSpc>
                <a:spcPct val="100000"/>
              </a:lnSpc>
              <a:spcBef>
                <a:spcPts val="0"/>
              </a:spcBef>
              <a:spcAft>
                <a:spcPts val="0"/>
              </a:spcAft>
              <a:buSzPct val="100000"/>
              <a:buNone/>
              <a:defRPr sz="2800"/>
            </a:lvl9pPr>
          </a:lstStyle>
          <a:p>
            <a:endParaRPr/>
          </a:p>
        </p:txBody>
      </p:sp>
      <p:sp>
        <p:nvSpPr>
          <p:cNvPr id="12" name="Shape 12"/>
          <p:cNvSpPr txBox="1">
            <a:spLocks noGrp="1"/>
          </p:cNvSpPr>
          <p:nvPr>
            <p:ph type="sldNum" idx="12"/>
          </p:nvPr>
        </p:nvSpPr>
        <p:spPr>
          <a:xfrm>
            <a:off x="11296609" y="6217621"/>
            <a:ext cx="731600" cy="524800"/>
          </a:xfrm>
          <a:prstGeom prst="rect">
            <a:avLst/>
          </a:prstGeom>
        </p:spPr>
        <p:txBody>
          <a:bodyPr lIns="91425" tIns="91425" rIns="91425" bIns="91425" anchor="ctr" anchorCtr="0">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fld id="{00000000-1234-1234-1234-123412341234}" type="slidenum">
              <a:rPr kumimoji="0" lang="en" sz="1800" b="0" i="0" u="none" strike="noStrike" kern="1200" cap="none" spc="0" normalizeH="0" baseline="0" noProof="0">
                <a:ln>
                  <a:noFill/>
                </a:ln>
                <a:solidFill>
                  <a:srgbClr val="000000"/>
                </a:solidFill>
                <a:effectLst/>
                <a:uLnTx/>
                <a:uFillTx/>
                <a:latin typeface="Arial"/>
                <a:ea typeface="+mn-ea"/>
                <a:cs typeface="+mn-cs"/>
              </a:rPr>
              <a:pPr marL="0" marR="0" lvl="0" indent="0" algn="l" defTabSz="457200" rtl="0" eaLnBrk="1" fontAlgn="auto" latinLnBrk="0" hangingPunct="1">
                <a:lnSpc>
                  <a:spcPct val="100000"/>
                </a:lnSpc>
                <a:spcBef>
                  <a:spcPts val="0"/>
                </a:spcBef>
                <a:spcAft>
                  <a:spcPts val="0"/>
                </a:spcAft>
                <a:buClrTx/>
                <a:buSzTx/>
                <a:buFontTx/>
                <a:buNone/>
                <a:tabLst/>
                <a:defRPr/>
              </a:pPr>
              <a:t>‹#›</a:t>
            </a:fld>
            <a:endParaRPr kumimoji="0" lang="en" sz="1800" b="0" i="0" u="none" strike="noStrike" kern="1200" cap="none" spc="0" normalizeH="0" baseline="0" noProof="0">
              <a:ln>
                <a:noFill/>
              </a:ln>
              <a:solidFill>
                <a:srgbClr val="000000"/>
              </a:solidFill>
              <a:effectLst/>
              <a:uLnTx/>
              <a:uFillTx/>
              <a:latin typeface="Arial"/>
              <a:ea typeface="+mn-ea"/>
              <a:cs typeface="+mn-cs"/>
            </a:endParaRPr>
          </a:p>
        </p:txBody>
      </p:sp>
    </p:spTree>
    <p:extLst>
      <p:ext uri="{BB962C8B-B14F-4D97-AF65-F5344CB8AC3E}">
        <p14:creationId xmlns:p14="http://schemas.microsoft.com/office/powerpoint/2010/main" val="2324753124"/>
      </p:ext>
    </p:extLst>
  </p:cSld>
  <p:clrMapOvr>
    <a:masterClrMapping/>
  </p:clrMapOvr>
</p:sldLayout>
</file>

<file path=ppt/slideLayouts/slideLayout330.xml><?xml version="1.0" encoding="utf-8"?>
<p:sldLayout xmlns:a="http://schemas.openxmlformats.org/drawingml/2006/main" xmlns:r="http://schemas.openxmlformats.org/officeDocument/2006/relationships" xmlns:p="http://schemas.openxmlformats.org/presentationml/2006/main" matchingName="Timeline">
  <p:cSld name="Timeline">
    <p:spTree>
      <p:nvGrpSpPr>
        <p:cNvPr id="1" name="Shape 294"/>
        <p:cNvGrpSpPr/>
        <p:nvPr/>
      </p:nvGrpSpPr>
      <p:grpSpPr>
        <a:xfrm>
          <a:off x="0" y="0"/>
          <a:ext cx="0" cy="0"/>
          <a:chOff x="0" y="0"/>
          <a:chExt cx="0" cy="0"/>
        </a:xfrm>
      </p:grpSpPr>
      <p:sp>
        <p:nvSpPr>
          <p:cNvPr id="295" name="Google Shape;295;p19"/>
          <p:cNvSpPr txBox="1">
            <a:spLocks noGrp="1"/>
          </p:cNvSpPr>
          <p:nvPr>
            <p:ph type="title"/>
          </p:nvPr>
        </p:nvSpPr>
        <p:spPr>
          <a:xfrm>
            <a:off x="432000" y="432000"/>
            <a:ext cx="11340000" cy="432000"/>
          </a:xfrm>
          <a:prstGeom prst="rect">
            <a:avLst/>
          </a:prstGeom>
          <a:noFill/>
          <a:ln>
            <a:noFill/>
          </a:ln>
        </p:spPr>
        <p:txBody>
          <a:bodyPr spcFirstLastPara="1" wrap="square" lIns="0" tIns="0" rIns="0" bIns="0" anchor="ctr" anchorCtr="0"/>
          <a:lstStyle>
            <a:lvl1pPr marR="0" lvl="0" algn="l" rtl="0">
              <a:lnSpc>
                <a:spcPct val="90000"/>
              </a:lnSpc>
              <a:spcBef>
                <a:spcPts val="0"/>
              </a:spcBef>
              <a:spcAft>
                <a:spcPts val="0"/>
              </a:spcAft>
              <a:buClr>
                <a:srgbClr val="3F3F3F"/>
              </a:buClr>
              <a:buSzPts val="4800"/>
              <a:buFont typeface="Economica"/>
              <a:buNone/>
              <a:defRPr sz="4800" b="0" i="0" u="none" strike="noStrike" cap="none">
                <a:solidFill>
                  <a:srgbClr val="3F3F3F"/>
                </a:solidFill>
                <a:latin typeface="Economica"/>
                <a:ea typeface="Economica"/>
                <a:cs typeface="Economica"/>
                <a:sym typeface="Economica"/>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endParaRPr/>
          </a:p>
        </p:txBody>
      </p:sp>
      <p:sp>
        <p:nvSpPr>
          <p:cNvPr id="296" name="Google Shape;296;p19"/>
          <p:cNvSpPr txBox="1">
            <a:spLocks noGrp="1"/>
          </p:cNvSpPr>
          <p:nvPr>
            <p:ph type="ftr" idx="11"/>
          </p:nvPr>
        </p:nvSpPr>
        <p:spPr>
          <a:xfrm>
            <a:off x="431999" y="6188628"/>
            <a:ext cx="8784941" cy="365125"/>
          </a:xfrm>
          <a:prstGeom prst="rect">
            <a:avLst/>
          </a:prstGeom>
          <a:noFill/>
          <a:ln>
            <a:noFill/>
          </a:ln>
        </p:spPr>
        <p:txBody>
          <a:bodyPr spcFirstLastPara="1" wrap="square" lIns="0" tIns="0" rIns="0" bIns="0" anchor="ctr" anchorCtr="0"/>
          <a:lstStyle>
            <a:lvl1pPr marR="0" lvl="0" algn="l" rtl="0">
              <a:spcBef>
                <a:spcPts val="0"/>
              </a:spcBef>
              <a:spcAft>
                <a:spcPts val="0"/>
              </a:spcAft>
              <a:buSzPts val="1400"/>
              <a:buNone/>
              <a:defRPr sz="1200" b="0" i="0" u="none" strike="noStrike" cap="none">
                <a:solidFill>
                  <a:srgbClr val="3F3F3F"/>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200" b="0" i="0" u="none" strike="noStrike" kern="0" cap="none" spc="0" normalizeH="0" baseline="0" noProof="0">
              <a:ln>
                <a:noFill/>
              </a:ln>
              <a:solidFill>
                <a:srgbClr val="3F3F3F"/>
              </a:solidFill>
              <a:effectLst/>
              <a:uLnTx/>
              <a:uFillTx/>
              <a:latin typeface="Calibri"/>
              <a:cs typeface="Calibri"/>
              <a:sym typeface="Calibri"/>
            </a:endParaRPr>
          </a:p>
        </p:txBody>
      </p:sp>
      <p:sp>
        <p:nvSpPr>
          <p:cNvPr id="297" name="Google Shape;297;p19"/>
          <p:cNvSpPr>
            <a:spLocks noGrp="1"/>
          </p:cNvSpPr>
          <p:nvPr>
            <p:ph type="sldNum" idx="12"/>
          </p:nvPr>
        </p:nvSpPr>
        <p:spPr>
          <a:xfrm>
            <a:off x="11496369" y="6155190"/>
            <a:ext cx="432000" cy="432000"/>
          </a:xfrm>
          <a:prstGeom prst="ellipse">
            <a:avLst/>
          </a:prstGeom>
          <a:noFill/>
          <a:ln w="9525" cap="flat" cmpd="sng">
            <a:solidFill>
              <a:schemeClr val="accent1"/>
            </a:solidFill>
            <a:prstDash val="solid"/>
            <a:round/>
            <a:headEnd type="none" w="sm" len="sm"/>
            <a:tailEnd type="none" w="sm" len="sm"/>
          </a:ln>
        </p:spPr>
        <p:txBody>
          <a:bodyPr spcFirstLastPara="1" wrap="square" lIns="0" tIns="0" rIns="0" bIns="0" anchor="ctr" anchorCtr="0">
            <a:noAutofit/>
          </a:bodyPr>
          <a:lstStyle>
            <a:lvl1pPr marL="0" marR="0" lvl="0" indent="0" algn="ctr" rtl="0">
              <a:spcBef>
                <a:spcPts val="0"/>
              </a:spcBef>
              <a:buNone/>
              <a:defRPr sz="1200" b="1" i="1" u="none" strike="noStrike" cap="none">
                <a:solidFill>
                  <a:srgbClr val="3F3F3F"/>
                </a:solidFill>
                <a:latin typeface="Rockwell"/>
                <a:ea typeface="Rockwell"/>
                <a:cs typeface="Rockwell"/>
                <a:sym typeface="Rockwell"/>
              </a:defRPr>
            </a:lvl1pPr>
            <a:lvl2pPr marL="0" marR="0" lvl="1" indent="0" algn="ctr" rtl="0">
              <a:spcBef>
                <a:spcPts val="0"/>
              </a:spcBef>
              <a:buNone/>
              <a:defRPr sz="1200" b="1" i="1" u="none" strike="noStrike" cap="none">
                <a:solidFill>
                  <a:srgbClr val="3F3F3F"/>
                </a:solidFill>
                <a:latin typeface="Rockwell"/>
                <a:ea typeface="Rockwell"/>
                <a:cs typeface="Rockwell"/>
                <a:sym typeface="Rockwell"/>
              </a:defRPr>
            </a:lvl2pPr>
            <a:lvl3pPr marL="0" marR="0" lvl="2" indent="0" algn="ctr" rtl="0">
              <a:spcBef>
                <a:spcPts val="0"/>
              </a:spcBef>
              <a:buNone/>
              <a:defRPr sz="1200" b="1" i="1" u="none" strike="noStrike" cap="none">
                <a:solidFill>
                  <a:srgbClr val="3F3F3F"/>
                </a:solidFill>
                <a:latin typeface="Rockwell"/>
                <a:ea typeface="Rockwell"/>
                <a:cs typeface="Rockwell"/>
                <a:sym typeface="Rockwell"/>
              </a:defRPr>
            </a:lvl3pPr>
            <a:lvl4pPr marL="0" marR="0" lvl="3" indent="0" algn="ctr" rtl="0">
              <a:spcBef>
                <a:spcPts val="0"/>
              </a:spcBef>
              <a:buNone/>
              <a:defRPr sz="1200" b="1" i="1" u="none" strike="noStrike" cap="none">
                <a:solidFill>
                  <a:srgbClr val="3F3F3F"/>
                </a:solidFill>
                <a:latin typeface="Rockwell"/>
                <a:ea typeface="Rockwell"/>
                <a:cs typeface="Rockwell"/>
                <a:sym typeface="Rockwell"/>
              </a:defRPr>
            </a:lvl4pPr>
            <a:lvl5pPr marL="0" marR="0" lvl="4" indent="0" algn="ctr" rtl="0">
              <a:spcBef>
                <a:spcPts val="0"/>
              </a:spcBef>
              <a:buNone/>
              <a:defRPr sz="1200" b="1" i="1" u="none" strike="noStrike" cap="none">
                <a:solidFill>
                  <a:srgbClr val="3F3F3F"/>
                </a:solidFill>
                <a:latin typeface="Rockwell"/>
                <a:ea typeface="Rockwell"/>
                <a:cs typeface="Rockwell"/>
                <a:sym typeface="Rockwell"/>
              </a:defRPr>
            </a:lvl5pPr>
            <a:lvl6pPr marL="0" marR="0" lvl="5" indent="0" algn="ctr" rtl="0">
              <a:spcBef>
                <a:spcPts val="0"/>
              </a:spcBef>
              <a:buNone/>
              <a:defRPr sz="1200" b="1" i="1" u="none" strike="noStrike" cap="none">
                <a:solidFill>
                  <a:srgbClr val="3F3F3F"/>
                </a:solidFill>
                <a:latin typeface="Rockwell"/>
                <a:ea typeface="Rockwell"/>
                <a:cs typeface="Rockwell"/>
                <a:sym typeface="Rockwell"/>
              </a:defRPr>
            </a:lvl6pPr>
            <a:lvl7pPr marL="0" marR="0" lvl="6" indent="0" algn="ctr" rtl="0">
              <a:spcBef>
                <a:spcPts val="0"/>
              </a:spcBef>
              <a:buNone/>
              <a:defRPr sz="1200" b="1" i="1" u="none" strike="noStrike" cap="none">
                <a:solidFill>
                  <a:srgbClr val="3F3F3F"/>
                </a:solidFill>
                <a:latin typeface="Rockwell"/>
                <a:ea typeface="Rockwell"/>
                <a:cs typeface="Rockwell"/>
                <a:sym typeface="Rockwell"/>
              </a:defRPr>
            </a:lvl7pPr>
            <a:lvl8pPr marL="0" marR="0" lvl="7" indent="0" algn="ctr" rtl="0">
              <a:spcBef>
                <a:spcPts val="0"/>
              </a:spcBef>
              <a:buNone/>
              <a:defRPr sz="1200" b="1" i="1" u="none" strike="noStrike" cap="none">
                <a:solidFill>
                  <a:srgbClr val="3F3F3F"/>
                </a:solidFill>
                <a:latin typeface="Rockwell"/>
                <a:ea typeface="Rockwell"/>
                <a:cs typeface="Rockwell"/>
                <a:sym typeface="Rockwell"/>
              </a:defRPr>
            </a:lvl8pPr>
            <a:lvl9pPr marL="0" marR="0" lvl="8" indent="0" algn="ctr" rtl="0">
              <a:spcBef>
                <a:spcPts val="0"/>
              </a:spcBef>
              <a:buNone/>
              <a:defRPr sz="1200" b="1" i="1" u="none" strike="noStrike" cap="none">
                <a:solidFill>
                  <a:srgbClr val="3F3F3F"/>
                </a:solidFill>
                <a:latin typeface="Rockwell"/>
                <a:ea typeface="Rockwell"/>
                <a:cs typeface="Rockwell"/>
                <a:sym typeface="Rockwell"/>
              </a:defRPr>
            </a:lvl9p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n-US" sz="1200" b="1" i="1" u="none" strike="noStrike" kern="0" cap="none" spc="0" normalizeH="0" baseline="0" noProof="0">
                <a:ln>
                  <a:noFill/>
                </a:ln>
                <a:solidFill>
                  <a:srgbClr val="3F3F3F"/>
                </a:solidFill>
                <a:effectLst/>
                <a:uLnTx/>
                <a:uFillTx/>
                <a:latin typeface="Rockwell"/>
                <a:sym typeface="Rockwell"/>
              </a:rPr>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t>‹#›</a:t>
            </a:fld>
            <a:endParaRPr kumimoji="0" sz="1200" b="1" i="1" u="none" strike="noStrike" kern="0" cap="none" spc="0" normalizeH="0" baseline="0" noProof="0">
              <a:ln>
                <a:noFill/>
              </a:ln>
              <a:solidFill>
                <a:srgbClr val="3F3F3F"/>
              </a:solidFill>
              <a:effectLst/>
              <a:uLnTx/>
              <a:uFillTx/>
              <a:latin typeface="Rockwell"/>
              <a:sym typeface="Rockwell"/>
            </a:endParaRPr>
          </a:p>
        </p:txBody>
      </p:sp>
      <p:sp>
        <p:nvSpPr>
          <p:cNvPr id="298" name="Google Shape;298;p19"/>
          <p:cNvSpPr txBox="1">
            <a:spLocks noGrp="1"/>
          </p:cNvSpPr>
          <p:nvPr>
            <p:ph type="body" idx="1"/>
          </p:nvPr>
        </p:nvSpPr>
        <p:spPr>
          <a:xfrm>
            <a:off x="431800" y="1080000"/>
            <a:ext cx="11339513" cy="276561"/>
          </a:xfrm>
          <a:prstGeom prst="rect">
            <a:avLst/>
          </a:prstGeom>
          <a:noFill/>
          <a:ln>
            <a:noFill/>
          </a:ln>
        </p:spPr>
        <p:txBody>
          <a:bodyPr spcFirstLastPara="1" wrap="square" lIns="0" tIns="0" rIns="0" bIns="0" anchor="t" anchorCtr="0"/>
          <a:lstStyle>
            <a:lvl1pPr marL="457200" marR="0" lvl="0" indent="-228600" algn="l" rtl="0">
              <a:lnSpc>
                <a:spcPct val="90000"/>
              </a:lnSpc>
              <a:spcBef>
                <a:spcPts val="1000"/>
              </a:spcBef>
              <a:spcAft>
                <a:spcPts val="0"/>
              </a:spcAft>
              <a:buClr>
                <a:srgbClr val="3F3F3F"/>
              </a:buClr>
              <a:buSzPts val="1800"/>
              <a:buFont typeface="Arial"/>
              <a:buNone/>
              <a:defRPr sz="1800" b="0" i="0" u="none" strike="noStrike" cap="none">
                <a:solidFill>
                  <a:srgbClr val="3F3F3F"/>
                </a:solidFill>
                <a:latin typeface="Calibri"/>
                <a:ea typeface="Calibri"/>
                <a:cs typeface="Calibri"/>
                <a:sym typeface="Calibri"/>
              </a:defRPr>
            </a:lvl1pPr>
            <a:lvl2pPr marL="914400" marR="0" lvl="1" indent="-228600" algn="l" rtl="0">
              <a:lnSpc>
                <a:spcPct val="90000"/>
              </a:lnSpc>
              <a:spcBef>
                <a:spcPts val="500"/>
              </a:spcBef>
              <a:spcAft>
                <a:spcPts val="0"/>
              </a:spcAft>
              <a:buClr>
                <a:srgbClr val="3F3F3F"/>
              </a:buClr>
              <a:buSzPts val="1600"/>
              <a:buFont typeface="Arial"/>
              <a:buNone/>
              <a:defRPr sz="1600" b="0" i="0" u="none" strike="noStrike" cap="none">
                <a:solidFill>
                  <a:srgbClr val="3F3F3F"/>
                </a:solidFill>
                <a:latin typeface="Calibri"/>
                <a:ea typeface="Calibri"/>
                <a:cs typeface="Calibri"/>
                <a:sym typeface="Calibri"/>
              </a:defRPr>
            </a:lvl2pPr>
            <a:lvl3pPr marL="1371600" marR="0" lvl="2" indent="-228600" algn="l" rtl="0">
              <a:lnSpc>
                <a:spcPct val="90000"/>
              </a:lnSpc>
              <a:spcBef>
                <a:spcPts val="500"/>
              </a:spcBef>
              <a:spcAft>
                <a:spcPts val="0"/>
              </a:spcAft>
              <a:buClr>
                <a:srgbClr val="3F3F3F"/>
              </a:buClr>
              <a:buSzPts val="1400"/>
              <a:buFont typeface="Arial"/>
              <a:buNone/>
              <a:defRPr sz="1400" b="0" i="0" u="none" strike="noStrike" cap="none">
                <a:solidFill>
                  <a:srgbClr val="3F3F3F"/>
                </a:solidFill>
                <a:latin typeface="Calibri"/>
                <a:ea typeface="Calibri"/>
                <a:cs typeface="Calibri"/>
                <a:sym typeface="Calibri"/>
              </a:defRPr>
            </a:lvl3pPr>
            <a:lvl4pPr marL="1828800" marR="0" lvl="3" indent="-228600" algn="l" rtl="0">
              <a:lnSpc>
                <a:spcPct val="90000"/>
              </a:lnSpc>
              <a:spcBef>
                <a:spcPts val="500"/>
              </a:spcBef>
              <a:spcAft>
                <a:spcPts val="0"/>
              </a:spcAft>
              <a:buClr>
                <a:srgbClr val="3F3F3F"/>
              </a:buClr>
              <a:buSzPts val="1400"/>
              <a:buFont typeface="Arial"/>
              <a:buNone/>
              <a:defRPr sz="1400" b="0" i="0" u="none" strike="noStrike" cap="none">
                <a:solidFill>
                  <a:srgbClr val="3F3F3F"/>
                </a:solidFill>
                <a:latin typeface="Calibri"/>
                <a:ea typeface="Calibri"/>
                <a:cs typeface="Calibri"/>
                <a:sym typeface="Calibri"/>
              </a:defRPr>
            </a:lvl4pPr>
            <a:lvl5pPr marL="2286000" marR="0" lvl="4" indent="-228600" algn="l" rtl="0">
              <a:lnSpc>
                <a:spcPct val="90000"/>
              </a:lnSpc>
              <a:spcBef>
                <a:spcPts val="500"/>
              </a:spcBef>
              <a:spcAft>
                <a:spcPts val="0"/>
              </a:spcAft>
              <a:buClr>
                <a:srgbClr val="3F3F3F"/>
              </a:buClr>
              <a:buSzPts val="1400"/>
              <a:buFont typeface="Arial"/>
              <a:buNone/>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cxnSp>
        <p:nvCxnSpPr>
          <p:cNvPr id="299" name="Google Shape;299;p19"/>
          <p:cNvCxnSpPr/>
          <p:nvPr/>
        </p:nvCxnSpPr>
        <p:spPr>
          <a:xfrm>
            <a:off x="431800" y="3866682"/>
            <a:ext cx="11339513" cy="0"/>
          </a:xfrm>
          <a:prstGeom prst="straightConnector1">
            <a:avLst/>
          </a:prstGeom>
          <a:noFill/>
          <a:ln w="9525" cap="flat" cmpd="sng">
            <a:solidFill>
              <a:srgbClr val="BFBFBF"/>
            </a:solidFill>
            <a:prstDash val="solid"/>
            <a:miter lim="800000"/>
            <a:headEnd type="none" w="sm" len="sm"/>
            <a:tailEnd type="triangle" w="med" len="med"/>
          </a:ln>
        </p:spPr>
      </p:cxnSp>
      <p:sp>
        <p:nvSpPr>
          <p:cNvPr id="300" name="Google Shape;300;p19"/>
          <p:cNvSpPr txBox="1">
            <a:spLocks noGrp="1"/>
          </p:cNvSpPr>
          <p:nvPr>
            <p:ph type="body" idx="2"/>
          </p:nvPr>
        </p:nvSpPr>
        <p:spPr>
          <a:xfrm>
            <a:off x="412908" y="3973125"/>
            <a:ext cx="415608" cy="201776"/>
          </a:xfrm>
          <a:prstGeom prst="rect">
            <a:avLst/>
          </a:prstGeom>
          <a:noFill/>
          <a:ln>
            <a:noFill/>
          </a:ln>
        </p:spPr>
        <p:txBody>
          <a:bodyPr spcFirstLastPara="1" wrap="square" lIns="0" tIns="0" rIns="0" bIns="0" anchor="ctr" anchorCtr="0"/>
          <a:lstStyle>
            <a:lvl1pPr marL="457200" marR="0" lvl="0" indent="-228600" algn="ctr" rtl="0">
              <a:lnSpc>
                <a:spcPct val="90000"/>
              </a:lnSpc>
              <a:spcBef>
                <a:spcPts val="1000"/>
              </a:spcBef>
              <a:spcAft>
                <a:spcPts val="0"/>
              </a:spcAft>
              <a:buClr>
                <a:srgbClr val="7F7F7F"/>
              </a:buClr>
              <a:buSzPts val="1400"/>
              <a:buFont typeface="Arial"/>
              <a:buNone/>
              <a:defRPr sz="1400" b="0" i="0" u="none" strike="noStrike" cap="none">
                <a:solidFill>
                  <a:srgbClr val="7F7F7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01" name="Google Shape;301;p19"/>
          <p:cNvSpPr txBox="1">
            <a:spLocks noGrp="1"/>
          </p:cNvSpPr>
          <p:nvPr>
            <p:ph type="body" idx="3"/>
          </p:nvPr>
        </p:nvSpPr>
        <p:spPr>
          <a:xfrm>
            <a:off x="431799" y="3597398"/>
            <a:ext cx="377825" cy="201776"/>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7F7F7F"/>
              </a:buClr>
              <a:buSzPts val="1200"/>
              <a:buFont typeface="Arial"/>
              <a:buNone/>
              <a:defRPr sz="1200" b="0" i="0" u="none" strike="noStrike" cap="none">
                <a:solidFill>
                  <a:srgbClr val="7F7F7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02" name="Google Shape;302;p19"/>
          <p:cNvSpPr txBox="1">
            <a:spLocks noGrp="1"/>
          </p:cNvSpPr>
          <p:nvPr>
            <p:ph type="body" idx="4"/>
          </p:nvPr>
        </p:nvSpPr>
        <p:spPr>
          <a:xfrm>
            <a:off x="903816" y="3597398"/>
            <a:ext cx="377825" cy="201776"/>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7F7F7F"/>
              </a:buClr>
              <a:buSzPts val="1200"/>
              <a:buFont typeface="Arial"/>
              <a:buNone/>
              <a:defRPr sz="1200" b="0" i="0" u="none" strike="noStrike" cap="none">
                <a:solidFill>
                  <a:srgbClr val="7F7F7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03" name="Google Shape;303;p19"/>
          <p:cNvSpPr txBox="1">
            <a:spLocks noGrp="1"/>
          </p:cNvSpPr>
          <p:nvPr>
            <p:ph type="body" idx="5"/>
          </p:nvPr>
        </p:nvSpPr>
        <p:spPr>
          <a:xfrm>
            <a:off x="1375833" y="3597398"/>
            <a:ext cx="377825" cy="201776"/>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7F7F7F"/>
              </a:buClr>
              <a:buSzPts val="1200"/>
              <a:buFont typeface="Arial"/>
              <a:buNone/>
              <a:defRPr sz="1200" b="0" i="0" u="none" strike="noStrike" cap="none">
                <a:solidFill>
                  <a:srgbClr val="7F7F7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04" name="Google Shape;304;p19"/>
          <p:cNvSpPr txBox="1">
            <a:spLocks noGrp="1"/>
          </p:cNvSpPr>
          <p:nvPr>
            <p:ph type="body" idx="6"/>
          </p:nvPr>
        </p:nvSpPr>
        <p:spPr>
          <a:xfrm>
            <a:off x="1847850" y="3597398"/>
            <a:ext cx="377825" cy="201776"/>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7F7F7F"/>
              </a:buClr>
              <a:buSzPts val="1200"/>
              <a:buFont typeface="Arial"/>
              <a:buNone/>
              <a:defRPr sz="1200" b="0" i="0" u="none" strike="noStrike" cap="none">
                <a:solidFill>
                  <a:srgbClr val="7F7F7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05" name="Google Shape;305;p19"/>
          <p:cNvSpPr txBox="1">
            <a:spLocks noGrp="1"/>
          </p:cNvSpPr>
          <p:nvPr>
            <p:ph type="body" idx="7"/>
          </p:nvPr>
        </p:nvSpPr>
        <p:spPr>
          <a:xfrm>
            <a:off x="6077108" y="3973125"/>
            <a:ext cx="415608" cy="201776"/>
          </a:xfrm>
          <a:prstGeom prst="rect">
            <a:avLst/>
          </a:prstGeom>
          <a:noFill/>
          <a:ln>
            <a:noFill/>
          </a:ln>
        </p:spPr>
        <p:txBody>
          <a:bodyPr spcFirstLastPara="1" wrap="square" lIns="0" tIns="0" rIns="0" bIns="0" anchor="ctr" anchorCtr="0"/>
          <a:lstStyle>
            <a:lvl1pPr marL="457200" marR="0" lvl="0" indent="-228600" algn="ctr" rtl="0">
              <a:lnSpc>
                <a:spcPct val="90000"/>
              </a:lnSpc>
              <a:spcBef>
                <a:spcPts val="1000"/>
              </a:spcBef>
              <a:spcAft>
                <a:spcPts val="0"/>
              </a:spcAft>
              <a:buClr>
                <a:srgbClr val="7F7F7F"/>
              </a:buClr>
              <a:buSzPts val="1400"/>
              <a:buFont typeface="Arial"/>
              <a:buNone/>
              <a:defRPr sz="1400" b="0" i="0" u="none" strike="noStrike" cap="none">
                <a:solidFill>
                  <a:srgbClr val="7F7F7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06" name="Google Shape;306;p19"/>
          <p:cNvSpPr txBox="1">
            <a:spLocks noGrp="1"/>
          </p:cNvSpPr>
          <p:nvPr>
            <p:ph type="body" idx="8"/>
          </p:nvPr>
        </p:nvSpPr>
        <p:spPr>
          <a:xfrm>
            <a:off x="2319867" y="3597398"/>
            <a:ext cx="377825" cy="201776"/>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7F7F7F"/>
              </a:buClr>
              <a:buSzPts val="1200"/>
              <a:buFont typeface="Arial"/>
              <a:buNone/>
              <a:defRPr sz="1200" b="0" i="0" u="none" strike="noStrike" cap="none">
                <a:solidFill>
                  <a:srgbClr val="7F7F7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07" name="Google Shape;307;p19"/>
          <p:cNvSpPr txBox="1">
            <a:spLocks noGrp="1"/>
          </p:cNvSpPr>
          <p:nvPr>
            <p:ph type="body" idx="9"/>
          </p:nvPr>
        </p:nvSpPr>
        <p:spPr>
          <a:xfrm>
            <a:off x="2791884" y="3597398"/>
            <a:ext cx="377825" cy="201776"/>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7F7F7F"/>
              </a:buClr>
              <a:buSzPts val="1200"/>
              <a:buFont typeface="Arial"/>
              <a:buNone/>
              <a:defRPr sz="1200" b="0" i="0" u="none" strike="noStrike" cap="none">
                <a:solidFill>
                  <a:srgbClr val="7F7F7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08" name="Google Shape;308;p19"/>
          <p:cNvSpPr txBox="1">
            <a:spLocks noGrp="1"/>
          </p:cNvSpPr>
          <p:nvPr>
            <p:ph type="body" idx="13"/>
          </p:nvPr>
        </p:nvSpPr>
        <p:spPr>
          <a:xfrm>
            <a:off x="3263901" y="3597398"/>
            <a:ext cx="377825" cy="201776"/>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7F7F7F"/>
              </a:buClr>
              <a:buSzPts val="1200"/>
              <a:buFont typeface="Arial"/>
              <a:buNone/>
              <a:defRPr sz="1200" b="0" i="0" u="none" strike="noStrike" cap="none">
                <a:solidFill>
                  <a:srgbClr val="7F7F7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09" name="Google Shape;309;p19"/>
          <p:cNvSpPr txBox="1">
            <a:spLocks noGrp="1"/>
          </p:cNvSpPr>
          <p:nvPr>
            <p:ph type="body" idx="14"/>
          </p:nvPr>
        </p:nvSpPr>
        <p:spPr>
          <a:xfrm>
            <a:off x="4679952" y="3597398"/>
            <a:ext cx="377825" cy="201776"/>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7F7F7F"/>
              </a:buClr>
              <a:buSzPts val="1200"/>
              <a:buFont typeface="Arial"/>
              <a:buNone/>
              <a:defRPr sz="1200" b="0" i="0" u="none" strike="noStrike" cap="none">
                <a:solidFill>
                  <a:srgbClr val="7F7F7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10" name="Google Shape;310;p19"/>
          <p:cNvSpPr txBox="1">
            <a:spLocks noGrp="1"/>
          </p:cNvSpPr>
          <p:nvPr>
            <p:ph type="body" idx="15"/>
          </p:nvPr>
        </p:nvSpPr>
        <p:spPr>
          <a:xfrm>
            <a:off x="3735918" y="3597398"/>
            <a:ext cx="377825" cy="201776"/>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7F7F7F"/>
              </a:buClr>
              <a:buSzPts val="1200"/>
              <a:buFont typeface="Arial"/>
              <a:buNone/>
              <a:defRPr sz="1200" b="0" i="0" u="none" strike="noStrike" cap="none">
                <a:solidFill>
                  <a:srgbClr val="7F7F7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11" name="Google Shape;311;p19"/>
          <p:cNvSpPr txBox="1">
            <a:spLocks noGrp="1"/>
          </p:cNvSpPr>
          <p:nvPr>
            <p:ph type="body" idx="16"/>
          </p:nvPr>
        </p:nvSpPr>
        <p:spPr>
          <a:xfrm>
            <a:off x="4207935" y="3597398"/>
            <a:ext cx="377825" cy="201776"/>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7F7F7F"/>
              </a:buClr>
              <a:buSzPts val="1200"/>
              <a:buFont typeface="Arial"/>
              <a:buNone/>
              <a:defRPr sz="1200" b="0" i="0" u="none" strike="noStrike" cap="none">
                <a:solidFill>
                  <a:srgbClr val="7F7F7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12" name="Google Shape;312;p19"/>
          <p:cNvSpPr txBox="1">
            <a:spLocks noGrp="1"/>
          </p:cNvSpPr>
          <p:nvPr>
            <p:ph type="body" idx="17"/>
          </p:nvPr>
        </p:nvSpPr>
        <p:spPr>
          <a:xfrm>
            <a:off x="5151969" y="3597398"/>
            <a:ext cx="377825" cy="201776"/>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7F7F7F"/>
              </a:buClr>
              <a:buSzPts val="1200"/>
              <a:buFont typeface="Arial"/>
              <a:buNone/>
              <a:defRPr sz="1200" b="0" i="0" u="none" strike="noStrike" cap="none">
                <a:solidFill>
                  <a:srgbClr val="7F7F7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13" name="Google Shape;313;p19"/>
          <p:cNvSpPr txBox="1">
            <a:spLocks noGrp="1"/>
          </p:cNvSpPr>
          <p:nvPr>
            <p:ph type="body" idx="18"/>
          </p:nvPr>
        </p:nvSpPr>
        <p:spPr>
          <a:xfrm>
            <a:off x="5623986" y="3597398"/>
            <a:ext cx="377825" cy="201776"/>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7F7F7F"/>
              </a:buClr>
              <a:buSzPts val="1200"/>
              <a:buFont typeface="Arial"/>
              <a:buNone/>
              <a:defRPr sz="1200" b="0" i="0" u="none" strike="noStrike" cap="none">
                <a:solidFill>
                  <a:srgbClr val="7F7F7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14" name="Google Shape;314;p19"/>
          <p:cNvSpPr txBox="1">
            <a:spLocks noGrp="1"/>
          </p:cNvSpPr>
          <p:nvPr>
            <p:ph type="body" idx="19"/>
          </p:nvPr>
        </p:nvSpPr>
        <p:spPr>
          <a:xfrm>
            <a:off x="6095999" y="3597398"/>
            <a:ext cx="377825" cy="201776"/>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7F7F7F"/>
              </a:buClr>
              <a:buSzPts val="1200"/>
              <a:buFont typeface="Arial"/>
              <a:buNone/>
              <a:defRPr sz="1200" b="0" i="0" u="none" strike="noStrike" cap="none">
                <a:solidFill>
                  <a:srgbClr val="7F7F7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15" name="Google Shape;315;p19"/>
          <p:cNvSpPr txBox="1">
            <a:spLocks noGrp="1"/>
          </p:cNvSpPr>
          <p:nvPr>
            <p:ph type="body" idx="20"/>
          </p:nvPr>
        </p:nvSpPr>
        <p:spPr>
          <a:xfrm>
            <a:off x="6568012" y="3597398"/>
            <a:ext cx="377825" cy="201776"/>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7F7F7F"/>
              </a:buClr>
              <a:buSzPts val="1200"/>
              <a:buFont typeface="Arial"/>
              <a:buNone/>
              <a:defRPr sz="1200" b="0" i="0" u="none" strike="noStrike" cap="none">
                <a:solidFill>
                  <a:srgbClr val="7F7F7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16" name="Google Shape;316;p19"/>
          <p:cNvSpPr txBox="1">
            <a:spLocks noGrp="1"/>
          </p:cNvSpPr>
          <p:nvPr>
            <p:ph type="body" idx="21"/>
          </p:nvPr>
        </p:nvSpPr>
        <p:spPr>
          <a:xfrm>
            <a:off x="7040029" y="3597398"/>
            <a:ext cx="377825" cy="201776"/>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7F7F7F"/>
              </a:buClr>
              <a:buSzPts val="1200"/>
              <a:buFont typeface="Arial"/>
              <a:buNone/>
              <a:defRPr sz="1200" b="0" i="0" u="none" strike="noStrike" cap="none">
                <a:solidFill>
                  <a:srgbClr val="7F7F7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17" name="Google Shape;317;p19"/>
          <p:cNvSpPr txBox="1">
            <a:spLocks noGrp="1"/>
          </p:cNvSpPr>
          <p:nvPr>
            <p:ph type="body" idx="22"/>
          </p:nvPr>
        </p:nvSpPr>
        <p:spPr>
          <a:xfrm>
            <a:off x="7512046" y="3597398"/>
            <a:ext cx="377825" cy="201776"/>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7F7F7F"/>
              </a:buClr>
              <a:buSzPts val="1200"/>
              <a:buFont typeface="Arial"/>
              <a:buNone/>
              <a:defRPr sz="1200" b="0" i="0" u="none" strike="noStrike" cap="none">
                <a:solidFill>
                  <a:srgbClr val="7F7F7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18" name="Google Shape;318;p19"/>
          <p:cNvSpPr txBox="1">
            <a:spLocks noGrp="1"/>
          </p:cNvSpPr>
          <p:nvPr>
            <p:ph type="body" idx="23"/>
          </p:nvPr>
        </p:nvSpPr>
        <p:spPr>
          <a:xfrm>
            <a:off x="7984063" y="3597398"/>
            <a:ext cx="377825" cy="201776"/>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7F7F7F"/>
              </a:buClr>
              <a:buSzPts val="1200"/>
              <a:buFont typeface="Arial"/>
              <a:buNone/>
              <a:defRPr sz="1200" b="0" i="0" u="none" strike="noStrike" cap="none">
                <a:solidFill>
                  <a:srgbClr val="7F7F7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19" name="Google Shape;319;p19"/>
          <p:cNvSpPr txBox="1">
            <a:spLocks noGrp="1"/>
          </p:cNvSpPr>
          <p:nvPr>
            <p:ph type="body" idx="24"/>
          </p:nvPr>
        </p:nvSpPr>
        <p:spPr>
          <a:xfrm>
            <a:off x="8456080" y="3597398"/>
            <a:ext cx="377825" cy="201776"/>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7F7F7F"/>
              </a:buClr>
              <a:buSzPts val="1200"/>
              <a:buFont typeface="Arial"/>
              <a:buNone/>
              <a:defRPr sz="1200" b="0" i="0" u="none" strike="noStrike" cap="none">
                <a:solidFill>
                  <a:srgbClr val="7F7F7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20" name="Google Shape;320;p19"/>
          <p:cNvSpPr txBox="1">
            <a:spLocks noGrp="1"/>
          </p:cNvSpPr>
          <p:nvPr>
            <p:ph type="body" idx="25"/>
          </p:nvPr>
        </p:nvSpPr>
        <p:spPr>
          <a:xfrm>
            <a:off x="8928097" y="3597398"/>
            <a:ext cx="377825" cy="201776"/>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7F7F7F"/>
              </a:buClr>
              <a:buSzPts val="1200"/>
              <a:buFont typeface="Arial"/>
              <a:buNone/>
              <a:defRPr sz="1200" b="0" i="0" u="none" strike="noStrike" cap="none">
                <a:solidFill>
                  <a:srgbClr val="7F7F7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21" name="Google Shape;321;p19"/>
          <p:cNvSpPr txBox="1">
            <a:spLocks noGrp="1"/>
          </p:cNvSpPr>
          <p:nvPr>
            <p:ph type="body" idx="26"/>
          </p:nvPr>
        </p:nvSpPr>
        <p:spPr>
          <a:xfrm>
            <a:off x="10344148" y="3597398"/>
            <a:ext cx="377825" cy="201776"/>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7F7F7F"/>
              </a:buClr>
              <a:buSzPts val="1200"/>
              <a:buFont typeface="Arial"/>
              <a:buNone/>
              <a:defRPr sz="1200" b="0" i="0" u="none" strike="noStrike" cap="none">
                <a:solidFill>
                  <a:srgbClr val="7F7F7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22" name="Google Shape;322;p19"/>
          <p:cNvSpPr txBox="1">
            <a:spLocks noGrp="1"/>
          </p:cNvSpPr>
          <p:nvPr>
            <p:ph type="body" idx="27"/>
          </p:nvPr>
        </p:nvSpPr>
        <p:spPr>
          <a:xfrm>
            <a:off x="9400114" y="3597398"/>
            <a:ext cx="377825" cy="201776"/>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7F7F7F"/>
              </a:buClr>
              <a:buSzPts val="1200"/>
              <a:buFont typeface="Arial"/>
              <a:buNone/>
              <a:defRPr sz="1200" b="0" i="0" u="none" strike="noStrike" cap="none">
                <a:solidFill>
                  <a:srgbClr val="7F7F7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23" name="Google Shape;323;p19"/>
          <p:cNvSpPr txBox="1">
            <a:spLocks noGrp="1"/>
          </p:cNvSpPr>
          <p:nvPr>
            <p:ph type="body" idx="28"/>
          </p:nvPr>
        </p:nvSpPr>
        <p:spPr>
          <a:xfrm>
            <a:off x="9872131" y="3597398"/>
            <a:ext cx="377825" cy="201776"/>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7F7F7F"/>
              </a:buClr>
              <a:buSzPts val="1200"/>
              <a:buFont typeface="Arial"/>
              <a:buNone/>
              <a:defRPr sz="1200" b="0" i="0" u="none" strike="noStrike" cap="none">
                <a:solidFill>
                  <a:srgbClr val="7F7F7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24" name="Google Shape;324;p19"/>
          <p:cNvSpPr txBox="1">
            <a:spLocks noGrp="1"/>
          </p:cNvSpPr>
          <p:nvPr>
            <p:ph type="body" idx="29"/>
          </p:nvPr>
        </p:nvSpPr>
        <p:spPr>
          <a:xfrm>
            <a:off x="10816165" y="3597398"/>
            <a:ext cx="377825" cy="201776"/>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7F7F7F"/>
              </a:buClr>
              <a:buSzPts val="1200"/>
              <a:buFont typeface="Arial"/>
              <a:buNone/>
              <a:defRPr sz="1200" b="0" i="0" u="none" strike="noStrike" cap="none">
                <a:solidFill>
                  <a:srgbClr val="7F7F7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25" name="Google Shape;325;p19"/>
          <p:cNvSpPr txBox="1">
            <a:spLocks noGrp="1"/>
          </p:cNvSpPr>
          <p:nvPr>
            <p:ph type="body" idx="30"/>
          </p:nvPr>
        </p:nvSpPr>
        <p:spPr>
          <a:xfrm>
            <a:off x="11288182" y="3597398"/>
            <a:ext cx="377825" cy="201776"/>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7F7F7F"/>
              </a:buClr>
              <a:buSzPts val="1200"/>
              <a:buFont typeface="Arial"/>
              <a:buNone/>
              <a:defRPr sz="1200" b="0" i="0" u="none" strike="noStrike" cap="none">
                <a:solidFill>
                  <a:srgbClr val="7F7F7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26" name="Google Shape;326;p19"/>
          <p:cNvSpPr txBox="1">
            <a:spLocks noGrp="1"/>
          </p:cNvSpPr>
          <p:nvPr>
            <p:ph type="body" idx="31"/>
          </p:nvPr>
        </p:nvSpPr>
        <p:spPr>
          <a:xfrm>
            <a:off x="5360988" y="2190750"/>
            <a:ext cx="1793875" cy="561975"/>
          </a:xfrm>
          <a:prstGeom prst="rect">
            <a:avLst/>
          </a:prstGeom>
          <a:noFill/>
          <a:ln>
            <a:noFill/>
          </a:ln>
        </p:spPr>
        <p:txBody>
          <a:bodyPr spcFirstLastPara="1" wrap="square" lIns="0" tIns="36000" rIns="0" bIns="0" anchor="t" anchorCtr="0"/>
          <a:lstStyle>
            <a:lvl1pPr marL="457200" marR="0" lvl="0" indent="-228600" algn="ctr" rtl="0">
              <a:lnSpc>
                <a:spcPct val="90000"/>
              </a:lnSpc>
              <a:spcBef>
                <a:spcPts val="1000"/>
              </a:spcBef>
              <a:spcAft>
                <a:spcPts val="0"/>
              </a:spcAft>
              <a:buClr>
                <a:srgbClr val="3F3F3F"/>
              </a:buClr>
              <a:buSzPts val="1600"/>
              <a:buFont typeface="Arial"/>
              <a:buNone/>
              <a:defRPr sz="1600" b="1"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27" name="Google Shape;327;p19"/>
          <p:cNvSpPr txBox="1">
            <a:spLocks noGrp="1"/>
          </p:cNvSpPr>
          <p:nvPr>
            <p:ph type="body" idx="32"/>
          </p:nvPr>
        </p:nvSpPr>
        <p:spPr>
          <a:xfrm>
            <a:off x="5395728" y="2531196"/>
            <a:ext cx="1724394" cy="185808"/>
          </a:xfrm>
          <a:prstGeom prst="rect">
            <a:avLst/>
          </a:prstGeom>
          <a:solidFill>
            <a:srgbClr val="F2F2F2"/>
          </a:solidFill>
          <a:ln>
            <a:noFill/>
          </a:ln>
        </p:spPr>
        <p:txBody>
          <a:bodyPr spcFirstLastPara="1" wrap="square" lIns="0" tIns="0" rIns="0" bIns="0" anchor="ctr" anchorCtr="0"/>
          <a:lstStyle>
            <a:lvl1pPr marL="457200" marR="0" lvl="0" indent="-228600" algn="ctr" rtl="0">
              <a:lnSpc>
                <a:spcPct val="90000"/>
              </a:lnSpc>
              <a:spcBef>
                <a:spcPts val="1000"/>
              </a:spcBef>
              <a:spcAft>
                <a:spcPts val="0"/>
              </a:spcAft>
              <a:buClr>
                <a:srgbClr val="3F3F3F"/>
              </a:buClr>
              <a:buSzPts val="1200"/>
              <a:buFont typeface="Arial"/>
              <a:buNone/>
              <a:defRPr sz="12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Tree>
    <p:extLst>
      <p:ext uri="{BB962C8B-B14F-4D97-AF65-F5344CB8AC3E}">
        <p14:creationId xmlns:p14="http://schemas.microsoft.com/office/powerpoint/2010/main" val="3273064882"/>
      </p:ext>
    </p:extLst>
  </p:cSld>
  <p:clrMapOvr>
    <a:masterClrMapping/>
  </p:clrMapOvr>
</p:sldLayout>
</file>

<file path=ppt/slideLayouts/slideLayout331.xml><?xml version="1.0" encoding="utf-8"?>
<p:sldLayout xmlns:a="http://schemas.openxmlformats.org/drawingml/2006/main" xmlns:r="http://schemas.openxmlformats.org/officeDocument/2006/relationships" xmlns:p="http://schemas.openxmlformats.org/presentationml/2006/main" matchingName="Team 6 Members">
  <p:cSld name="Team 6 Members">
    <p:spTree>
      <p:nvGrpSpPr>
        <p:cNvPr id="1" name="Shape 328"/>
        <p:cNvGrpSpPr/>
        <p:nvPr/>
      </p:nvGrpSpPr>
      <p:grpSpPr>
        <a:xfrm>
          <a:off x="0" y="0"/>
          <a:ext cx="0" cy="0"/>
          <a:chOff x="0" y="0"/>
          <a:chExt cx="0" cy="0"/>
        </a:xfrm>
      </p:grpSpPr>
      <p:sp>
        <p:nvSpPr>
          <p:cNvPr id="329" name="Google Shape;329;p20"/>
          <p:cNvSpPr txBox="1">
            <a:spLocks noGrp="1"/>
          </p:cNvSpPr>
          <p:nvPr>
            <p:ph type="title"/>
          </p:nvPr>
        </p:nvSpPr>
        <p:spPr>
          <a:xfrm>
            <a:off x="432000" y="432000"/>
            <a:ext cx="11340000" cy="432000"/>
          </a:xfrm>
          <a:prstGeom prst="rect">
            <a:avLst/>
          </a:prstGeom>
          <a:noFill/>
          <a:ln>
            <a:noFill/>
          </a:ln>
        </p:spPr>
        <p:txBody>
          <a:bodyPr spcFirstLastPara="1" wrap="square" lIns="0" tIns="0" rIns="0" bIns="0" anchor="ctr" anchorCtr="0"/>
          <a:lstStyle>
            <a:lvl1pPr marR="0" lvl="0" algn="l" rtl="0">
              <a:lnSpc>
                <a:spcPct val="90000"/>
              </a:lnSpc>
              <a:spcBef>
                <a:spcPts val="0"/>
              </a:spcBef>
              <a:spcAft>
                <a:spcPts val="0"/>
              </a:spcAft>
              <a:buClr>
                <a:srgbClr val="3F3F3F"/>
              </a:buClr>
              <a:buSzPts val="4800"/>
              <a:buFont typeface="Economica"/>
              <a:buNone/>
              <a:defRPr sz="4800" b="0" i="0" u="none" strike="noStrike" cap="none">
                <a:solidFill>
                  <a:srgbClr val="3F3F3F"/>
                </a:solidFill>
                <a:latin typeface="Economica"/>
                <a:ea typeface="Economica"/>
                <a:cs typeface="Economica"/>
                <a:sym typeface="Economica"/>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endParaRPr/>
          </a:p>
        </p:txBody>
      </p:sp>
      <p:sp>
        <p:nvSpPr>
          <p:cNvPr id="330" name="Google Shape;330;p20"/>
          <p:cNvSpPr txBox="1">
            <a:spLocks noGrp="1"/>
          </p:cNvSpPr>
          <p:nvPr>
            <p:ph type="ftr" idx="11"/>
          </p:nvPr>
        </p:nvSpPr>
        <p:spPr>
          <a:xfrm>
            <a:off x="431999" y="6188628"/>
            <a:ext cx="8784941" cy="365125"/>
          </a:xfrm>
          <a:prstGeom prst="rect">
            <a:avLst/>
          </a:prstGeom>
          <a:noFill/>
          <a:ln>
            <a:noFill/>
          </a:ln>
        </p:spPr>
        <p:txBody>
          <a:bodyPr spcFirstLastPara="1" wrap="square" lIns="0" tIns="0" rIns="0" bIns="0" anchor="ctr" anchorCtr="0"/>
          <a:lstStyle>
            <a:lvl1pPr marR="0" lvl="0" algn="l" rtl="0">
              <a:spcBef>
                <a:spcPts val="0"/>
              </a:spcBef>
              <a:spcAft>
                <a:spcPts val="0"/>
              </a:spcAft>
              <a:buSzPts val="1400"/>
              <a:buNone/>
              <a:defRPr sz="1200" b="0" i="0" u="none" strike="noStrike" cap="none">
                <a:solidFill>
                  <a:srgbClr val="3F3F3F"/>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200" b="0" i="0" u="none" strike="noStrike" kern="0" cap="none" spc="0" normalizeH="0" baseline="0" noProof="0">
              <a:ln>
                <a:noFill/>
              </a:ln>
              <a:solidFill>
                <a:srgbClr val="3F3F3F"/>
              </a:solidFill>
              <a:effectLst/>
              <a:uLnTx/>
              <a:uFillTx/>
              <a:latin typeface="Calibri"/>
              <a:cs typeface="Calibri"/>
              <a:sym typeface="Calibri"/>
            </a:endParaRPr>
          </a:p>
        </p:txBody>
      </p:sp>
      <p:sp>
        <p:nvSpPr>
          <p:cNvPr id="331" name="Google Shape;331;p20"/>
          <p:cNvSpPr>
            <a:spLocks noGrp="1"/>
          </p:cNvSpPr>
          <p:nvPr>
            <p:ph type="sldNum" idx="12"/>
          </p:nvPr>
        </p:nvSpPr>
        <p:spPr>
          <a:xfrm>
            <a:off x="11496369" y="6155190"/>
            <a:ext cx="432000" cy="432000"/>
          </a:xfrm>
          <a:prstGeom prst="ellipse">
            <a:avLst/>
          </a:prstGeom>
          <a:noFill/>
          <a:ln w="9525" cap="flat" cmpd="sng">
            <a:solidFill>
              <a:schemeClr val="accent1"/>
            </a:solidFill>
            <a:prstDash val="solid"/>
            <a:round/>
            <a:headEnd type="none" w="sm" len="sm"/>
            <a:tailEnd type="none" w="sm" len="sm"/>
          </a:ln>
        </p:spPr>
        <p:txBody>
          <a:bodyPr spcFirstLastPara="1" wrap="square" lIns="0" tIns="0" rIns="0" bIns="0" anchor="ctr" anchorCtr="0">
            <a:noAutofit/>
          </a:bodyPr>
          <a:lstStyle>
            <a:lvl1pPr marL="0" marR="0" lvl="0" indent="0" algn="ctr" rtl="0">
              <a:spcBef>
                <a:spcPts val="0"/>
              </a:spcBef>
              <a:buNone/>
              <a:defRPr sz="1200" b="1" i="1" u="none" strike="noStrike" cap="none">
                <a:solidFill>
                  <a:srgbClr val="3F3F3F"/>
                </a:solidFill>
                <a:latin typeface="Rockwell"/>
                <a:ea typeface="Rockwell"/>
                <a:cs typeface="Rockwell"/>
                <a:sym typeface="Rockwell"/>
              </a:defRPr>
            </a:lvl1pPr>
            <a:lvl2pPr marL="0" marR="0" lvl="1" indent="0" algn="ctr" rtl="0">
              <a:spcBef>
                <a:spcPts val="0"/>
              </a:spcBef>
              <a:buNone/>
              <a:defRPr sz="1200" b="1" i="1" u="none" strike="noStrike" cap="none">
                <a:solidFill>
                  <a:srgbClr val="3F3F3F"/>
                </a:solidFill>
                <a:latin typeface="Rockwell"/>
                <a:ea typeface="Rockwell"/>
                <a:cs typeface="Rockwell"/>
                <a:sym typeface="Rockwell"/>
              </a:defRPr>
            </a:lvl2pPr>
            <a:lvl3pPr marL="0" marR="0" lvl="2" indent="0" algn="ctr" rtl="0">
              <a:spcBef>
                <a:spcPts val="0"/>
              </a:spcBef>
              <a:buNone/>
              <a:defRPr sz="1200" b="1" i="1" u="none" strike="noStrike" cap="none">
                <a:solidFill>
                  <a:srgbClr val="3F3F3F"/>
                </a:solidFill>
                <a:latin typeface="Rockwell"/>
                <a:ea typeface="Rockwell"/>
                <a:cs typeface="Rockwell"/>
                <a:sym typeface="Rockwell"/>
              </a:defRPr>
            </a:lvl3pPr>
            <a:lvl4pPr marL="0" marR="0" lvl="3" indent="0" algn="ctr" rtl="0">
              <a:spcBef>
                <a:spcPts val="0"/>
              </a:spcBef>
              <a:buNone/>
              <a:defRPr sz="1200" b="1" i="1" u="none" strike="noStrike" cap="none">
                <a:solidFill>
                  <a:srgbClr val="3F3F3F"/>
                </a:solidFill>
                <a:latin typeface="Rockwell"/>
                <a:ea typeface="Rockwell"/>
                <a:cs typeface="Rockwell"/>
                <a:sym typeface="Rockwell"/>
              </a:defRPr>
            </a:lvl4pPr>
            <a:lvl5pPr marL="0" marR="0" lvl="4" indent="0" algn="ctr" rtl="0">
              <a:spcBef>
                <a:spcPts val="0"/>
              </a:spcBef>
              <a:buNone/>
              <a:defRPr sz="1200" b="1" i="1" u="none" strike="noStrike" cap="none">
                <a:solidFill>
                  <a:srgbClr val="3F3F3F"/>
                </a:solidFill>
                <a:latin typeface="Rockwell"/>
                <a:ea typeface="Rockwell"/>
                <a:cs typeface="Rockwell"/>
                <a:sym typeface="Rockwell"/>
              </a:defRPr>
            </a:lvl5pPr>
            <a:lvl6pPr marL="0" marR="0" lvl="5" indent="0" algn="ctr" rtl="0">
              <a:spcBef>
                <a:spcPts val="0"/>
              </a:spcBef>
              <a:buNone/>
              <a:defRPr sz="1200" b="1" i="1" u="none" strike="noStrike" cap="none">
                <a:solidFill>
                  <a:srgbClr val="3F3F3F"/>
                </a:solidFill>
                <a:latin typeface="Rockwell"/>
                <a:ea typeface="Rockwell"/>
                <a:cs typeface="Rockwell"/>
                <a:sym typeface="Rockwell"/>
              </a:defRPr>
            </a:lvl6pPr>
            <a:lvl7pPr marL="0" marR="0" lvl="6" indent="0" algn="ctr" rtl="0">
              <a:spcBef>
                <a:spcPts val="0"/>
              </a:spcBef>
              <a:buNone/>
              <a:defRPr sz="1200" b="1" i="1" u="none" strike="noStrike" cap="none">
                <a:solidFill>
                  <a:srgbClr val="3F3F3F"/>
                </a:solidFill>
                <a:latin typeface="Rockwell"/>
                <a:ea typeface="Rockwell"/>
                <a:cs typeface="Rockwell"/>
                <a:sym typeface="Rockwell"/>
              </a:defRPr>
            </a:lvl7pPr>
            <a:lvl8pPr marL="0" marR="0" lvl="7" indent="0" algn="ctr" rtl="0">
              <a:spcBef>
                <a:spcPts val="0"/>
              </a:spcBef>
              <a:buNone/>
              <a:defRPr sz="1200" b="1" i="1" u="none" strike="noStrike" cap="none">
                <a:solidFill>
                  <a:srgbClr val="3F3F3F"/>
                </a:solidFill>
                <a:latin typeface="Rockwell"/>
                <a:ea typeface="Rockwell"/>
                <a:cs typeface="Rockwell"/>
                <a:sym typeface="Rockwell"/>
              </a:defRPr>
            </a:lvl8pPr>
            <a:lvl9pPr marL="0" marR="0" lvl="8" indent="0" algn="ctr" rtl="0">
              <a:spcBef>
                <a:spcPts val="0"/>
              </a:spcBef>
              <a:buNone/>
              <a:defRPr sz="1200" b="1" i="1" u="none" strike="noStrike" cap="none">
                <a:solidFill>
                  <a:srgbClr val="3F3F3F"/>
                </a:solidFill>
                <a:latin typeface="Rockwell"/>
                <a:ea typeface="Rockwell"/>
                <a:cs typeface="Rockwell"/>
                <a:sym typeface="Rockwell"/>
              </a:defRPr>
            </a:lvl9p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n-US" sz="1200" b="1" i="1" u="none" strike="noStrike" kern="0" cap="none" spc="0" normalizeH="0" baseline="0" noProof="0">
                <a:ln>
                  <a:noFill/>
                </a:ln>
                <a:solidFill>
                  <a:srgbClr val="3F3F3F"/>
                </a:solidFill>
                <a:effectLst/>
                <a:uLnTx/>
                <a:uFillTx/>
                <a:latin typeface="Rockwell"/>
                <a:sym typeface="Rockwell"/>
              </a:rPr>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t>‹#›</a:t>
            </a:fld>
            <a:endParaRPr kumimoji="0" sz="1200" b="1" i="1" u="none" strike="noStrike" kern="0" cap="none" spc="0" normalizeH="0" baseline="0" noProof="0">
              <a:ln>
                <a:noFill/>
              </a:ln>
              <a:solidFill>
                <a:srgbClr val="3F3F3F"/>
              </a:solidFill>
              <a:effectLst/>
              <a:uLnTx/>
              <a:uFillTx/>
              <a:latin typeface="Rockwell"/>
              <a:sym typeface="Rockwell"/>
            </a:endParaRPr>
          </a:p>
        </p:txBody>
      </p:sp>
      <p:sp>
        <p:nvSpPr>
          <p:cNvPr id="332" name="Google Shape;332;p20"/>
          <p:cNvSpPr txBox="1">
            <a:spLocks noGrp="1"/>
          </p:cNvSpPr>
          <p:nvPr>
            <p:ph type="body" idx="1"/>
          </p:nvPr>
        </p:nvSpPr>
        <p:spPr>
          <a:xfrm>
            <a:off x="2340113" y="4505325"/>
            <a:ext cx="1800000" cy="900000"/>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3F3F3F"/>
              </a:buClr>
              <a:buSzPts val="1600"/>
              <a:buFont typeface="Arial"/>
              <a:buNone/>
              <a:defRPr sz="16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33" name="Google Shape;333;p20"/>
          <p:cNvSpPr txBox="1">
            <a:spLocks noGrp="1"/>
          </p:cNvSpPr>
          <p:nvPr>
            <p:ph type="body" idx="2"/>
          </p:nvPr>
        </p:nvSpPr>
        <p:spPr>
          <a:xfrm>
            <a:off x="4248426" y="4505325"/>
            <a:ext cx="1800000" cy="900000"/>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3F3F3F"/>
              </a:buClr>
              <a:buSzPts val="1600"/>
              <a:buFont typeface="Arial"/>
              <a:buNone/>
              <a:defRPr sz="16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34" name="Google Shape;334;p20"/>
          <p:cNvSpPr txBox="1">
            <a:spLocks noGrp="1"/>
          </p:cNvSpPr>
          <p:nvPr>
            <p:ph type="body" idx="3"/>
          </p:nvPr>
        </p:nvSpPr>
        <p:spPr>
          <a:xfrm>
            <a:off x="6156739" y="4505325"/>
            <a:ext cx="1800000" cy="900000"/>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3F3F3F"/>
              </a:buClr>
              <a:buSzPts val="1600"/>
              <a:buFont typeface="Arial"/>
              <a:buNone/>
              <a:defRPr sz="16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35" name="Google Shape;335;p20"/>
          <p:cNvSpPr txBox="1">
            <a:spLocks noGrp="1"/>
          </p:cNvSpPr>
          <p:nvPr>
            <p:ph type="body" idx="4"/>
          </p:nvPr>
        </p:nvSpPr>
        <p:spPr>
          <a:xfrm>
            <a:off x="8065052" y="4505325"/>
            <a:ext cx="1800000" cy="900000"/>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3F3F3F"/>
              </a:buClr>
              <a:buSzPts val="1600"/>
              <a:buFont typeface="Arial"/>
              <a:buNone/>
              <a:defRPr sz="16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36" name="Google Shape;336;p20"/>
          <p:cNvSpPr txBox="1">
            <a:spLocks noGrp="1"/>
          </p:cNvSpPr>
          <p:nvPr>
            <p:ph type="body" idx="5"/>
          </p:nvPr>
        </p:nvSpPr>
        <p:spPr>
          <a:xfrm>
            <a:off x="431800" y="3926334"/>
            <a:ext cx="1800000" cy="504000"/>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3F3F3F"/>
              </a:buClr>
              <a:buSzPts val="1800"/>
              <a:buFont typeface="Arial"/>
              <a:buNone/>
              <a:defRPr sz="1800" b="1" i="0" u="none" strike="noStrike" cap="none">
                <a:solidFill>
                  <a:srgbClr val="3F3F3F"/>
                </a:solidFill>
                <a:latin typeface="Rockwell"/>
                <a:ea typeface="Rockwell"/>
                <a:cs typeface="Rockwell"/>
                <a:sym typeface="Rockwell"/>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37" name="Google Shape;337;p20"/>
          <p:cNvSpPr txBox="1">
            <a:spLocks noGrp="1"/>
          </p:cNvSpPr>
          <p:nvPr>
            <p:ph type="body" idx="6"/>
          </p:nvPr>
        </p:nvSpPr>
        <p:spPr>
          <a:xfrm>
            <a:off x="2340113" y="3926335"/>
            <a:ext cx="1800000" cy="504000"/>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3F3F3F"/>
              </a:buClr>
              <a:buSzPts val="1800"/>
              <a:buFont typeface="Arial"/>
              <a:buNone/>
              <a:defRPr sz="1800" b="1" i="0" u="none" strike="noStrike" cap="none">
                <a:solidFill>
                  <a:srgbClr val="3F3F3F"/>
                </a:solidFill>
                <a:latin typeface="Rockwell"/>
                <a:ea typeface="Rockwell"/>
                <a:cs typeface="Rockwell"/>
                <a:sym typeface="Rockwell"/>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38" name="Google Shape;338;p20"/>
          <p:cNvSpPr txBox="1">
            <a:spLocks noGrp="1"/>
          </p:cNvSpPr>
          <p:nvPr>
            <p:ph type="body" idx="7"/>
          </p:nvPr>
        </p:nvSpPr>
        <p:spPr>
          <a:xfrm>
            <a:off x="4248426" y="3926335"/>
            <a:ext cx="1800000" cy="504000"/>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3F3F3F"/>
              </a:buClr>
              <a:buSzPts val="1800"/>
              <a:buFont typeface="Arial"/>
              <a:buNone/>
              <a:defRPr sz="1800" b="1" i="0" u="none" strike="noStrike" cap="none">
                <a:solidFill>
                  <a:srgbClr val="3F3F3F"/>
                </a:solidFill>
                <a:latin typeface="Rockwell"/>
                <a:ea typeface="Rockwell"/>
                <a:cs typeface="Rockwell"/>
                <a:sym typeface="Rockwell"/>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39" name="Google Shape;339;p20"/>
          <p:cNvSpPr txBox="1">
            <a:spLocks noGrp="1"/>
          </p:cNvSpPr>
          <p:nvPr>
            <p:ph type="body" idx="8"/>
          </p:nvPr>
        </p:nvSpPr>
        <p:spPr>
          <a:xfrm>
            <a:off x="6156739" y="3926335"/>
            <a:ext cx="1800000" cy="504000"/>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3F3F3F"/>
              </a:buClr>
              <a:buSzPts val="1800"/>
              <a:buFont typeface="Arial"/>
              <a:buNone/>
              <a:defRPr sz="1800" b="1" i="0" u="none" strike="noStrike" cap="none">
                <a:solidFill>
                  <a:srgbClr val="3F3F3F"/>
                </a:solidFill>
                <a:latin typeface="Rockwell"/>
                <a:ea typeface="Rockwell"/>
                <a:cs typeface="Rockwell"/>
                <a:sym typeface="Rockwell"/>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40" name="Google Shape;340;p20"/>
          <p:cNvSpPr txBox="1">
            <a:spLocks noGrp="1"/>
          </p:cNvSpPr>
          <p:nvPr>
            <p:ph type="body" idx="9"/>
          </p:nvPr>
        </p:nvSpPr>
        <p:spPr>
          <a:xfrm>
            <a:off x="8065052" y="3926335"/>
            <a:ext cx="1800000" cy="504000"/>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3F3F3F"/>
              </a:buClr>
              <a:buSzPts val="1800"/>
              <a:buFont typeface="Arial"/>
              <a:buNone/>
              <a:defRPr sz="1800" b="1" i="0" u="none" strike="noStrike" cap="none">
                <a:solidFill>
                  <a:srgbClr val="3F3F3F"/>
                </a:solidFill>
                <a:latin typeface="Rockwell"/>
                <a:ea typeface="Rockwell"/>
                <a:cs typeface="Rockwell"/>
                <a:sym typeface="Rockwell"/>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41" name="Google Shape;341;p20"/>
          <p:cNvSpPr txBox="1">
            <a:spLocks noGrp="1"/>
          </p:cNvSpPr>
          <p:nvPr>
            <p:ph type="body" idx="13"/>
          </p:nvPr>
        </p:nvSpPr>
        <p:spPr>
          <a:xfrm>
            <a:off x="431800" y="4505325"/>
            <a:ext cx="1800000" cy="900000"/>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3F3F3F"/>
              </a:buClr>
              <a:buSzPts val="1600"/>
              <a:buFont typeface="Arial"/>
              <a:buNone/>
              <a:defRPr sz="16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42" name="Google Shape;342;p20"/>
          <p:cNvSpPr>
            <a:spLocks noGrp="1"/>
          </p:cNvSpPr>
          <p:nvPr>
            <p:ph type="pic" idx="14"/>
          </p:nvPr>
        </p:nvSpPr>
        <p:spPr>
          <a:xfrm>
            <a:off x="717088" y="2160704"/>
            <a:ext cx="1229425" cy="1229425"/>
          </a:xfrm>
          <a:prstGeom prst="ellipse">
            <a:avLst/>
          </a:prstGeom>
          <a:solidFill>
            <a:srgbClr val="F2F2F2"/>
          </a:solidFill>
          <a:ln w="9525" cap="flat" cmpd="sng">
            <a:solidFill>
              <a:srgbClr val="BFBFBF"/>
            </a:solidFill>
            <a:prstDash val="solid"/>
            <a:round/>
            <a:headEnd type="none" w="sm" len="sm"/>
            <a:tailEnd type="none" w="sm" len="sm"/>
          </a:ln>
        </p:spPr>
        <p:txBody>
          <a:bodyPr spcFirstLastPara="1" wrap="square" lIns="0" tIns="0" rIns="0" bIns="0" anchor="ctr" anchorCtr="0"/>
          <a:lstStyle>
            <a:lvl1pPr marR="0" lvl="0" algn="ctr" rtl="0">
              <a:lnSpc>
                <a:spcPct val="90000"/>
              </a:lnSpc>
              <a:spcBef>
                <a:spcPts val="1000"/>
              </a:spcBef>
              <a:spcAft>
                <a:spcPts val="0"/>
              </a:spcAft>
              <a:buClr>
                <a:srgbClr val="3F3F3F"/>
              </a:buClr>
              <a:buSzPts val="1800"/>
              <a:buFont typeface="Arial"/>
              <a:buNone/>
              <a:defRPr sz="1800" b="0" i="0" u="none" strike="noStrike" cap="none">
                <a:solidFill>
                  <a:srgbClr val="3F3F3F"/>
                </a:solidFill>
                <a:latin typeface="Calibri"/>
                <a:ea typeface="Calibri"/>
                <a:cs typeface="Calibri"/>
                <a:sym typeface="Calibri"/>
              </a:defRPr>
            </a:lvl1pPr>
            <a:lvl2pPr marR="0" lvl="1"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R="0" lvl="2"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R="0" lvl="3"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R="0" lvl="4"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R="0" lvl="5"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R="0" lvl="6"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R="0" lvl="7"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R="0" lvl="8"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43" name="Google Shape;343;p20"/>
          <p:cNvSpPr>
            <a:spLocks noGrp="1"/>
          </p:cNvSpPr>
          <p:nvPr>
            <p:ph type="pic" idx="15"/>
          </p:nvPr>
        </p:nvSpPr>
        <p:spPr>
          <a:xfrm>
            <a:off x="2625401" y="2160704"/>
            <a:ext cx="1229425" cy="1229425"/>
          </a:xfrm>
          <a:prstGeom prst="ellipse">
            <a:avLst/>
          </a:prstGeom>
          <a:solidFill>
            <a:srgbClr val="F2F2F2"/>
          </a:solidFill>
          <a:ln w="9525" cap="flat" cmpd="sng">
            <a:solidFill>
              <a:srgbClr val="BFBFBF"/>
            </a:solidFill>
            <a:prstDash val="solid"/>
            <a:round/>
            <a:headEnd type="none" w="sm" len="sm"/>
            <a:tailEnd type="none" w="sm" len="sm"/>
          </a:ln>
        </p:spPr>
        <p:txBody>
          <a:bodyPr spcFirstLastPara="1" wrap="square" lIns="0" tIns="0" rIns="0" bIns="0" anchor="ctr" anchorCtr="0"/>
          <a:lstStyle>
            <a:lvl1pPr marR="0" lvl="0" algn="ctr" rtl="0">
              <a:lnSpc>
                <a:spcPct val="90000"/>
              </a:lnSpc>
              <a:spcBef>
                <a:spcPts val="1000"/>
              </a:spcBef>
              <a:spcAft>
                <a:spcPts val="0"/>
              </a:spcAft>
              <a:buClr>
                <a:srgbClr val="3F3F3F"/>
              </a:buClr>
              <a:buSzPts val="1800"/>
              <a:buFont typeface="Arial"/>
              <a:buNone/>
              <a:defRPr sz="1800" b="0" i="0" u="none" strike="noStrike" cap="none">
                <a:solidFill>
                  <a:srgbClr val="3F3F3F"/>
                </a:solidFill>
                <a:latin typeface="Calibri"/>
                <a:ea typeface="Calibri"/>
                <a:cs typeface="Calibri"/>
                <a:sym typeface="Calibri"/>
              </a:defRPr>
            </a:lvl1pPr>
            <a:lvl2pPr marR="0" lvl="1"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R="0" lvl="2"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R="0" lvl="3"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R="0" lvl="4"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R="0" lvl="5"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R="0" lvl="6"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R="0" lvl="7"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R="0" lvl="8"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44" name="Google Shape;344;p20"/>
          <p:cNvSpPr>
            <a:spLocks noGrp="1"/>
          </p:cNvSpPr>
          <p:nvPr>
            <p:ph type="pic" idx="16"/>
          </p:nvPr>
        </p:nvSpPr>
        <p:spPr>
          <a:xfrm>
            <a:off x="4533714" y="2160704"/>
            <a:ext cx="1229425" cy="1229425"/>
          </a:xfrm>
          <a:prstGeom prst="ellipse">
            <a:avLst/>
          </a:prstGeom>
          <a:solidFill>
            <a:srgbClr val="F2F2F2"/>
          </a:solidFill>
          <a:ln w="9525" cap="flat" cmpd="sng">
            <a:solidFill>
              <a:srgbClr val="BFBFBF"/>
            </a:solidFill>
            <a:prstDash val="solid"/>
            <a:round/>
            <a:headEnd type="none" w="sm" len="sm"/>
            <a:tailEnd type="none" w="sm" len="sm"/>
          </a:ln>
        </p:spPr>
        <p:txBody>
          <a:bodyPr spcFirstLastPara="1" wrap="square" lIns="0" tIns="0" rIns="0" bIns="0" anchor="ctr" anchorCtr="0"/>
          <a:lstStyle>
            <a:lvl1pPr marR="0" lvl="0" algn="ctr" rtl="0">
              <a:lnSpc>
                <a:spcPct val="90000"/>
              </a:lnSpc>
              <a:spcBef>
                <a:spcPts val="1000"/>
              </a:spcBef>
              <a:spcAft>
                <a:spcPts val="0"/>
              </a:spcAft>
              <a:buClr>
                <a:srgbClr val="3F3F3F"/>
              </a:buClr>
              <a:buSzPts val="1800"/>
              <a:buFont typeface="Arial"/>
              <a:buNone/>
              <a:defRPr sz="1800" b="0" i="0" u="none" strike="noStrike" cap="none">
                <a:solidFill>
                  <a:srgbClr val="3F3F3F"/>
                </a:solidFill>
                <a:latin typeface="Calibri"/>
                <a:ea typeface="Calibri"/>
                <a:cs typeface="Calibri"/>
                <a:sym typeface="Calibri"/>
              </a:defRPr>
            </a:lvl1pPr>
            <a:lvl2pPr marR="0" lvl="1"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R="0" lvl="2"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R="0" lvl="3"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R="0" lvl="4"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R="0" lvl="5"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R="0" lvl="6"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R="0" lvl="7"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R="0" lvl="8"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45" name="Google Shape;345;p20"/>
          <p:cNvSpPr>
            <a:spLocks noGrp="1"/>
          </p:cNvSpPr>
          <p:nvPr>
            <p:ph type="pic" idx="17"/>
          </p:nvPr>
        </p:nvSpPr>
        <p:spPr>
          <a:xfrm>
            <a:off x="6442027" y="2160704"/>
            <a:ext cx="1229425" cy="1229425"/>
          </a:xfrm>
          <a:prstGeom prst="ellipse">
            <a:avLst/>
          </a:prstGeom>
          <a:solidFill>
            <a:srgbClr val="F2F2F2"/>
          </a:solidFill>
          <a:ln w="9525" cap="flat" cmpd="sng">
            <a:solidFill>
              <a:srgbClr val="BFBFBF"/>
            </a:solidFill>
            <a:prstDash val="solid"/>
            <a:round/>
            <a:headEnd type="none" w="sm" len="sm"/>
            <a:tailEnd type="none" w="sm" len="sm"/>
          </a:ln>
        </p:spPr>
        <p:txBody>
          <a:bodyPr spcFirstLastPara="1" wrap="square" lIns="0" tIns="0" rIns="0" bIns="0" anchor="ctr" anchorCtr="0"/>
          <a:lstStyle>
            <a:lvl1pPr marR="0" lvl="0" algn="ctr" rtl="0">
              <a:lnSpc>
                <a:spcPct val="90000"/>
              </a:lnSpc>
              <a:spcBef>
                <a:spcPts val="1000"/>
              </a:spcBef>
              <a:spcAft>
                <a:spcPts val="0"/>
              </a:spcAft>
              <a:buClr>
                <a:srgbClr val="3F3F3F"/>
              </a:buClr>
              <a:buSzPts val="1800"/>
              <a:buFont typeface="Arial"/>
              <a:buNone/>
              <a:defRPr sz="1800" b="0" i="0" u="none" strike="noStrike" cap="none">
                <a:solidFill>
                  <a:srgbClr val="3F3F3F"/>
                </a:solidFill>
                <a:latin typeface="Calibri"/>
                <a:ea typeface="Calibri"/>
                <a:cs typeface="Calibri"/>
                <a:sym typeface="Calibri"/>
              </a:defRPr>
            </a:lvl1pPr>
            <a:lvl2pPr marR="0" lvl="1"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R="0" lvl="2"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R="0" lvl="3"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R="0" lvl="4"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R="0" lvl="5"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R="0" lvl="6"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R="0" lvl="7"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R="0" lvl="8"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46" name="Google Shape;346;p20"/>
          <p:cNvSpPr>
            <a:spLocks noGrp="1"/>
          </p:cNvSpPr>
          <p:nvPr>
            <p:ph type="pic" idx="18"/>
          </p:nvPr>
        </p:nvSpPr>
        <p:spPr>
          <a:xfrm>
            <a:off x="8350340" y="2160704"/>
            <a:ext cx="1229425" cy="1229425"/>
          </a:xfrm>
          <a:prstGeom prst="ellipse">
            <a:avLst/>
          </a:prstGeom>
          <a:solidFill>
            <a:srgbClr val="F2F2F2"/>
          </a:solidFill>
          <a:ln w="9525" cap="flat" cmpd="sng">
            <a:solidFill>
              <a:srgbClr val="BFBFBF"/>
            </a:solidFill>
            <a:prstDash val="solid"/>
            <a:round/>
            <a:headEnd type="none" w="sm" len="sm"/>
            <a:tailEnd type="none" w="sm" len="sm"/>
          </a:ln>
        </p:spPr>
        <p:txBody>
          <a:bodyPr spcFirstLastPara="1" wrap="square" lIns="0" tIns="0" rIns="0" bIns="0" anchor="ctr" anchorCtr="0"/>
          <a:lstStyle>
            <a:lvl1pPr marR="0" lvl="0" algn="ctr" rtl="0">
              <a:lnSpc>
                <a:spcPct val="90000"/>
              </a:lnSpc>
              <a:spcBef>
                <a:spcPts val="1000"/>
              </a:spcBef>
              <a:spcAft>
                <a:spcPts val="0"/>
              </a:spcAft>
              <a:buClr>
                <a:srgbClr val="3F3F3F"/>
              </a:buClr>
              <a:buSzPts val="1800"/>
              <a:buFont typeface="Arial"/>
              <a:buNone/>
              <a:defRPr sz="1800" b="0" i="0" u="none" strike="noStrike" cap="none">
                <a:solidFill>
                  <a:srgbClr val="3F3F3F"/>
                </a:solidFill>
                <a:latin typeface="Calibri"/>
                <a:ea typeface="Calibri"/>
                <a:cs typeface="Calibri"/>
                <a:sym typeface="Calibri"/>
              </a:defRPr>
            </a:lvl1pPr>
            <a:lvl2pPr marR="0" lvl="1"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R="0" lvl="2"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R="0" lvl="3"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R="0" lvl="4"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R="0" lvl="5"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R="0" lvl="6"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R="0" lvl="7"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R="0" lvl="8"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47" name="Google Shape;347;p20"/>
          <p:cNvSpPr>
            <a:spLocks noGrp="1"/>
          </p:cNvSpPr>
          <p:nvPr>
            <p:ph type="pic" idx="19"/>
          </p:nvPr>
        </p:nvSpPr>
        <p:spPr>
          <a:xfrm>
            <a:off x="10258651" y="2160704"/>
            <a:ext cx="1229425" cy="1229425"/>
          </a:xfrm>
          <a:prstGeom prst="ellipse">
            <a:avLst/>
          </a:prstGeom>
          <a:solidFill>
            <a:srgbClr val="F2F2F2"/>
          </a:solidFill>
          <a:ln w="9525" cap="flat" cmpd="sng">
            <a:solidFill>
              <a:srgbClr val="BFBFBF"/>
            </a:solidFill>
            <a:prstDash val="solid"/>
            <a:round/>
            <a:headEnd type="none" w="sm" len="sm"/>
            <a:tailEnd type="none" w="sm" len="sm"/>
          </a:ln>
        </p:spPr>
        <p:txBody>
          <a:bodyPr spcFirstLastPara="1" wrap="square" lIns="0" tIns="0" rIns="0" bIns="0" anchor="ctr" anchorCtr="0"/>
          <a:lstStyle>
            <a:lvl1pPr marR="0" lvl="0" algn="ctr" rtl="0">
              <a:lnSpc>
                <a:spcPct val="90000"/>
              </a:lnSpc>
              <a:spcBef>
                <a:spcPts val="1000"/>
              </a:spcBef>
              <a:spcAft>
                <a:spcPts val="0"/>
              </a:spcAft>
              <a:buClr>
                <a:srgbClr val="3F3F3F"/>
              </a:buClr>
              <a:buSzPts val="1800"/>
              <a:buFont typeface="Arial"/>
              <a:buNone/>
              <a:defRPr sz="1800" b="0" i="0" u="none" strike="noStrike" cap="none">
                <a:solidFill>
                  <a:srgbClr val="3F3F3F"/>
                </a:solidFill>
                <a:latin typeface="Calibri"/>
                <a:ea typeface="Calibri"/>
                <a:cs typeface="Calibri"/>
                <a:sym typeface="Calibri"/>
              </a:defRPr>
            </a:lvl1pPr>
            <a:lvl2pPr marR="0" lvl="1"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R="0" lvl="2"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R="0" lvl="3"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R="0" lvl="4"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R="0" lvl="5"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R="0" lvl="6"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R="0" lvl="7"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R="0" lvl="8"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48" name="Google Shape;348;p20"/>
          <p:cNvSpPr txBox="1">
            <a:spLocks noGrp="1"/>
          </p:cNvSpPr>
          <p:nvPr>
            <p:ph type="body" idx="20"/>
          </p:nvPr>
        </p:nvSpPr>
        <p:spPr>
          <a:xfrm>
            <a:off x="9973363" y="3925888"/>
            <a:ext cx="1800000" cy="504825"/>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3F3F3F"/>
              </a:buClr>
              <a:buSzPts val="1800"/>
              <a:buFont typeface="Arial"/>
              <a:buNone/>
              <a:defRPr sz="1800" b="1" i="0" u="none" strike="noStrike" cap="none">
                <a:solidFill>
                  <a:srgbClr val="3F3F3F"/>
                </a:solidFill>
                <a:latin typeface="Rockwell"/>
                <a:ea typeface="Rockwell"/>
                <a:cs typeface="Rockwell"/>
                <a:sym typeface="Rockwell"/>
              </a:defRPr>
            </a:lvl1pPr>
            <a:lvl2pPr marL="914400" marR="0" lvl="1" indent="-228600" algn="ctr" rtl="0">
              <a:lnSpc>
                <a:spcPct val="90000"/>
              </a:lnSpc>
              <a:spcBef>
                <a:spcPts val="500"/>
              </a:spcBef>
              <a:spcAft>
                <a:spcPts val="0"/>
              </a:spcAft>
              <a:buClr>
                <a:srgbClr val="3F3F3F"/>
              </a:buClr>
              <a:buSzPts val="1600"/>
              <a:buFont typeface="Arial"/>
              <a:buNone/>
              <a:defRPr sz="1600" b="0" i="0" u="none" strike="noStrike" cap="none">
                <a:solidFill>
                  <a:srgbClr val="3F3F3F"/>
                </a:solidFill>
                <a:latin typeface="Calibri"/>
                <a:ea typeface="Calibri"/>
                <a:cs typeface="Calibri"/>
                <a:sym typeface="Calibri"/>
              </a:defRPr>
            </a:lvl2pPr>
            <a:lvl3pPr marL="1371600" marR="0" lvl="2" indent="-228600" algn="ctr" rtl="0">
              <a:lnSpc>
                <a:spcPct val="90000"/>
              </a:lnSpc>
              <a:spcBef>
                <a:spcPts val="500"/>
              </a:spcBef>
              <a:spcAft>
                <a:spcPts val="0"/>
              </a:spcAft>
              <a:buClr>
                <a:srgbClr val="3F3F3F"/>
              </a:buClr>
              <a:buSzPts val="1400"/>
              <a:buFont typeface="Arial"/>
              <a:buNone/>
              <a:defRPr sz="1400" b="0" i="0" u="none" strike="noStrike" cap="none">
                <a:solidFill>
                  <a:srgbClr val="3F3F3F"/>
                </a:solidFill>
                <a:latin typeface="Calibri"/>
                <a:ea typeface="Calibri"/>
                <a:cs typeface="Calibri"/>
                <a:sym typeface="Calibri"/>
              </a:defRPr>
            </a:lvl3pPr>
            <a:lvl4pPr marL="1828800" marR="0" lvl="3" indent="-228600" algn="ctr" rtl="0">
              <a:lnSpc>
                <a:spcPct val="90000"/>
              </a:lnSpc>
              <a:spcBef>
                <a:spcPts val="500"/>
              </a:spcBef>
              <a:spcAft>
                <a:spcPts val="0"/>
              </a:spcAft>
              <a:buClr>
                <a:srgbClr val="3F3F3F"/>
              </a:buClr>
              <a:buSzPts val="1400"/>
              <a:buFont typeface="Arial"/>
              <a:buNone/>
              <a:defRPr sz="1400" b="0" i="0" u="none" strike="noStrike" cap="none">
                <a:solidFill>
                  <a:srgbClr val="3F3F3F"/>
                </a:solidFill>
                <a:latin typeface="Calibri"/>
                <a:ea typeface="Calibri"/>
                <a:cs typeface="Calibri"/>
                <a:sym typeface="Calibri"/>
              </a:defRPr>
            </a:lvl4pPr>
            <a:lvl5pPr marL="2286000" marR="0" lvl="4" indent="-228600" algn="ctr" rtl="0">
              <a:lnSpc>
                <a:spcPct val="90000"/>
              </a:lnSpc>
              <a:spcBef>
                <a:spcPts val="500"/>
              </a:spcBef>
              <a:spcAft>
                <a:spcPts val="0"/>
              </a:spcAft>
              <a:buClr>
                <a:srgbClr val="3F3F3F"/>
              </a:buClr>
              <a:buSzPts val="1400"/>
              <a:buFont typeface="Arial"/>
              <a:buNone/>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49" name="Google Shape;349;p20"/>
          <p:cNvSpPr txBox="1">
            <a:spLocks noGrp="1"/>
          </p:cNvSpPr>
          <p:nvPr>
            <p:ph type="body" idx="21"/>
          </p:nvPr>
        </p:nvSpPr>
        <p:spPr>
          <a:xfrm>
            <a:off x="9973363" y="4505325"/>
            <a:ext cx="1800000" cy="900113"/>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3F3F3F"/>
              </a:buClr>
              <a:buSzPts val="1800"/>
              <a:buFont typeface="Arial"/>
              <a:buNone/>
              <a:defRPr sz="18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Tree>
    <p:extLst>
      <p:ext uri="{BB962C8B-B14F-4D97-AF65-F5344CB8AC3E}">
        <p14:creationId xmlns:p14="http://schemas.microsoft.com/office/powerpoint/2010/main" val="144433955"/>
      </p:ext>
    </p:extLst>
  </p:cSld>
  <p:clrMapOvr>
    <a:masterClrMapping/>
  </p:clrMapOvr>
</p:sldLayout>
</file>

<file path=ppt/slideLayouts/slideLayout332.xml><?xml version="1.0" encoding="utf-8"?>
<p:sldLayout xmlns:a="http://schemas.openxmlformats.org/drawingml/2006/main" xmlns:r="http://schemas.openxmlformats.org/officeDocument/2006/relationships" xmlns:p="http://schemas.openxmlformats.org/presentationml/2006/main" matchingName="Title and Subtitle Only">
  <p:cSld name="Title and Subtitle Only">
    <p:spTree>
      <p:nvGrpSpPr>
        <p:cNvPr id="1" name="Shape 350"/>
        <p:cNvGrpSpPr/>
        <p:nvPr/>
      </p:nvGrpSpPr>
      <p:grpSpPr>
        <a:xfrm>
          <a:off x="0" y="0"/>
          <a:ext cx="0" cy="0"/>
          <a:chOff x="0" y="0"/>
          <a:chExt cx="0" cy="0"/>
        </a:xfrm>
      </p:grpSpPr>
      <p:sp>
        <p:nvSpPr>
          <p:cNvPr id="351" name="Google Shape;351;p21"/>
          <p:cNvSpPr/>
          <p:nvPr/>
        </p:nvSpPr>
        <p:spPr>
          <a:xfrm rot="4308689">
            <a:off x="8139110" y="-52404"/>
            <a:ext cx="648657" cy="777553"/>
          </a:xfrm>
          <a:custGeom>
            <a:avLst/>
            <a:gdLst/>
            <a:ahLst/>
            <a:cxnLst/>
            <a:rect l="l" t="t" r="r" b="b"/>
            <a:pathLst>
              <a:path w="648657" h="777553" extrusionOk="0">
                <a:moveTo>
                  <a:pt x="0" y="777553"/>
                </a:moveTo>
                <a:lnTo>
                  <a:pt x="255474" y="0"/>
                </a:lnTo>
                <a:lnTo>
                  <a:pt x="648657" y="713937"/>
                </a:lnTo>
                <a:lnTo>
                  <a:pt x="0" y="777553"/>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352" name="Google Shape;352;p21"/>
          <p:cNvSpPr/>
          <p:nvPr/>
        </p:nvSpPr>
        <p:spPr>
          <a:xfrm rot="4308689">
            <a:off x="8878526" y="-532562"/>
            <a:ext cx="3571215" cy="3737093"/>
          </a:xfrm>
          <a:custGeom>
            <a:avLst/>
            <a:gdLst/>
            <a:ahLst/>
            <a:cxnLst/>
            <a:rect l="l" t="t" r="r" b="b"/>
            <a:pathLst>
              <a:path w="3571215" h="3737093" extrusionOk="0">
                <a:moveTo>
                  <a:pt x="0" y="3023156"/>
                </a:moveTo>
                <a:lnTo>
                  <a:pt x="993291" y="0"/>
                </a:lnTo>
                <a:lnTo>
                  <a:pt x="3571215" y="847006"/>
                </a:lnTo>
                <a:lnTo>
                  <a:pt x="1392370" y="3639100"/>
                </a:lnTo>
                <a:lnTo>
                  <a:pt x="393183" y="3737093"/>
                </a:lnTo>
                <a:lnTo>
                  <a:pt x="0" y="3023156"/>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353" name="Google Shape;353;p21"/>
          <p:cNvSpPr txBox="1">
            <a:spLocks noGrp="1"/>
          </p:cNvSpPr>
          <p:nvPr>
            <p:ph type="title"/>
          </p:nvPr>
        </p:nvSpPr>
        <p:spPr>
          <a:xfrm>
            <a:off x="432000" y="432000"/>
            <a:ext cx="11340000" cy="432000"/>
          </a:xfrm>
          <a:prstGeom prst="rect">
            <a:avLst/>
          </a:prstGeom>
          <a:noFill/>
          <a:ln>
            <a:noFill/>
          </a:ln>
        </p:spPr>
        <p:txBody>
          <a:bodyPr spcFirstLastPara="1" wrap="square" lIns="0" tIns="0" rIns="0" bIns="0" anchor="ctr" anchorCtr="0"/>
          <a:lstStyle>
            <a:lvl1pPr marR="0" lvl="0" algn="l" rtl="0">
              <a:lnSpc>
                <a:spcPct val="90000"/>
              </a:lnSpc>
              <a:spcBef>
                <a:spcPts val="0"/>
              </a:spcBef>
              <a:spcAft>
                <a:spcPts val="0"/>
              </a:spcAft>
              <a:buClr>
                <a:srgbClr val="3F3F3F"/>
              </a:buClr>
              <a:buSzPts val="4800"/>
              <a:buFont typeface="Economica"/>
              <a:buNone/>
              <a:defRPr sz="4800" b="0" i="0" u="none" strike="noStrike" cap="none">
                <a:solidFill>
                  <a:srgbClr val="3F3F3F"/>
                </a:solidFill>
                <a:latin typeface="Economica"/>
                <a:ea typeface="Economica"/>
                <a:cs typeface="Economica"/>
                <a:sym typeface="Economica"/>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endParaRPr/>
          </a:p>
        </p:txBody>
      </p:sp>
      <p:sp>
        <p:nvSpPr>
          <p:cNvPr id="354" name="Google Shape;354;p21"/>
          <p:cNvSpPr txBox="1">
            <a:spLocks noGrp="1"/>
          </p:cNvSpPr>
          <p:nvPr>
            <p:ph type="ftr" idx="11"/>
          </p:nvPr>
        </p:nvSpPr>
        <p:spPr>
          <a:xfrm>
            <a:off x="431999" y="6188628"/>
            <a:ext cx="8784941" cy="365125"/>
          </a:xfrm>
          <a:prstGeom prst="rect">
            <a:avLst/>
          </a:prstGeom>
          <a:noFill/>
          <a:ln>
            <a:noFill/>
          </a:ln>
        </p:spPr>
        <p:txBody>
          <a:bodyPr spcFirstLastPara="1" wrap="square" lIns="0" tIns="0" rIns="0" bIns="0" anchor="ctr" anchorCtr="0"/>
          <a:lstStyle>
            <a:lvl1pPr marR="0" lvl="0" algn="l" rtl="0">
              <a:spcBef>
                <a:spcPts val="0"/>
              </a:spcBef>
              <a:spcAft>
                <a:spcPts val="0"/>
              </a:spcAft>
              <a:buSzPts val="1400"/>
              <a:buNone/>
              <a:defRPr sz="1200" b="0" i="0" u="none" strike="noStrike" cap="none">
                <a:solidFill>
                  <a:srgbClr val="3F3F3F"/>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200" b="0" i="0" u="none" strike="noStrike" kern="0" cap="none" spc="0" normalizeH="0" baseline="0" noProof="0">
              <a:ln>
                <a:noFill/>
              </a:ln>
              <a:solidFill>
                <a:srgbClr val="3F3F3F"/>
              </a:solidFill>
              <a:effectLst/>
              <a:uLnTx/>
              <a:uFillTx/>
              <a:latin typeface="Calibri"/>
              <a:cs typeface="Calibri"/>
              <a:sym typeface="Calibri"/>
            </a:endParaRPr>
          </a:p>
        </p:txBody>
      </p:sp>
      <p:sp>
        <p:nvSpPr>
          <p:cNvPr id="355" name="Google Shape;355;p21"/>
          <p:cNvSpPr>
            <a:spLocks noGrp="1"/>
          </p:cNvSpPr>
          <p:nvPr>
            <p:ph type="sldNum" idx="12"/>
          </p:nvPr>
        </p:nvSpPr>
        <p:spPr>
          <a:xfrm>
            <a:off x="11496369" y="6155190"/>
            <a:ext cx="432000" cy="432000"/>
          </a:xfrm>
          <a:prstGeom prst="ellipse">
            <a:avLst/>
          </a:prstGeom>
          <a:noFill/>
          <a:ln w="9525" cap="flat" cmpd="sng">
            <a:solidFill>
              <a:schemeClr val="accent1"/>
            </a:solidFill>
            <a:prstDash val="solid"/>
            <a:round/>
            <a:headEnd type="none" w="sm" len="sm"/>
            <a:tailEnd type="none" w="sm" len="sm"/>
          </a:ln>
        </p:spPr>
        <p:txBody>
          <a:bodyPr spcFirstLastPara="1" wrap="square" lIns="0" tIns="0" rIns="0" bIns="0" anchor="ctr" anchorCtr="0">
            <a:noAutofit/>
          </a:bodyPr>
          <a:lstStyle>
            <a:lvl1pPr marL="0" marR="0" lvl="0" indent="0" algn="ctr" rtl="0">
              <a:spcBef>
                <a:spcPts val="0"/>
              </a:spcBef>
              <a:buNone/>
              <a:defRPr sz="1200" b="1" i="1" u="none" strike="noStrike" cap="none">
                <a:solidFill>
                  <a:srgbClr val="3F3F3F"/>
                </a:solidFill>
                <a:latin typeface="Rockwell"/>
                <a:ea typeface="Rockwell"/>
                <a:cs typeface="Rockwell"/>
                <a:sym typeface="Rockwell"/>
              </a:defRPr>
            </a:lvl1pPr>
            <a:lvl2pPr marL="0" marR="0" lvl="1" indent="0" algn="ctr" rtl="0">
              <a:spcBef>
                <a:spcPts val="0"/>
              </a:spcBef>
              <a:buNone/>
              <a:defRPr sz="1200" b="1" i="1" u="none" strike="noStrike" cap="none">
                <a:solidFill>
                  <a:srgbClr val="3F3F3F"/>
                </a:solidFill>
                <a:latin typeface="Rockwell"/>
                <a:ea typeface="Rockwell"/>
                <a:cs typeface="Rockwell"/>
                <a:sym typeface="Rockwell"/>
              </a:defRPr>
            </a:lvl2pPr>
            <a:lvl3pPr marL="0" marR="0" lvl="2" indent="0" algn="ctr" rtl="0">
              <a:spcBef>
                <a:spcPts val="0"/>
              </a:spcBef>
              <a:buNone/>
              <a:defRPr sz="1200" b="1" i="1" u="none" strike="noStrike" cap="none">
                <a:solidFill>
                  <a:srgbClr val="3F3F3F"/>
                </a:solidFill>
                <a:latin typeface="Rockwell"/>
                <a:ea typeface="Rockwell"/>
                <a:cs typeface="Rockwell"/>
                <a:sym typeface="Rockwell"/>
              </a:defRPr>
            </a:lvl3pPr>
            <a:lvl4pPr marL="0" marR="0" lvl="3" indent="0" algn="ctr" rtl="0">
              <a:spcBef>
                <a:spcPts val="0"/>
              </a:spcBef>
              <a:buNone/>
              <a:defRPr sz="1200" b="1" i="1" u="none" strike="noStrike" cap="none">
                <a:solidFill>
                  <a:srgbClr val="3F3F3F"/>
                </a:solidFill>
                <a:latin typeface="Rockwell"/>
                <a:ea typeface="Rockwell"/>
                <a:cs typeface="Rockwell"/>
                <a:sym typeface="Rockwell"/>
              </a:defRPr>
            </a:lvl4pPr>
            <a:lvl5pPr marL="0" marR="0" lvl="4" indent="0" algn="ctr" rtl="0">
              <a:spcBef>
                <a:spcPts val="0"/>
              </a:spcBef>
              <a:buNone/>
              <a:defRPr sz="1200" b="1" i="1" u="none" strike="noStrike" cap="none">
                <a:solidFill>
                  <a:srgbClr val="3F3F3F"/>
                </a:solidFill>
                <a:latin typeface="Rockwell"/>
                <a:ea typeface="Rockwell"/>
                <a:cs typeface="Rockwell"/>
                <a:sym typeface="Rockwell"/>
              </a:defRPr>
            </a:lvl5pPr>
            <a:lvl6pPr marL="0" marR="0" lvl="5" indent="0" algn="ctr" rtl="0">
              <a:spcBef>
                <a:spcPts val="0"/>
              </a:spcBef>
              <a:buNone/>
              <a:defRPr sz="1200" b="1" i="1" u="none" strike="noStrike" cap="none">
                <a:solidFill>
                  <a:srgbClr val="3F3F3F"/>
                </a:solidFill>
                <a:latin typeface="Rockwell"/>
                <a:ea typeface="Rockwell"/>
                <a:cs typeface="Rockwell"/>
                <a:sym typeface="Rockwell"/>
              </a:defRPr>
            </a:lvl6pPr>
            <a:lvl7pPr marL="0" marR="0" lvl="6" indent="0" algn="ctr" rtl="0">
              <a:spcBef>
                <a:spcPts val="0"/>
              </a:spcBef>
              <a:buNone/>
              <a:defRPr sz="1200" b="1" i="1" u="none" strike="noStrike" cap="none">
                <a:solidFill>
                  <a:srgbClr val="3F3F3F"/>
                </a:solidFill>
                <a:latin typeface="Rockwell"/>
                <a:ea typeface="Rockwell"/>
                <a:cs typeface="Rockwell"/>
                <a:sym typeface="Rockwell"/>
              </a:defRPr>
            </a:lvl7pPr>
            <a:lvl8pPr marL="0" marR="0" lvl="7" indent="0" algn="ctr" rtl="0">
              <a:spcBef>
                <a:spcPts val="0"/>
              </a:spcBef>
              <a:buNone/>
              <a:defRPr sz="1200" b="1" i="1" u="none" strike="noStrike" cap="none">
                <a:solidFill>
                  <a:srgbClr val="3F3F3F"/>
                </a:solidFill>
                <a:latin typeface="Rockwell"/>
                <a:ea typeface="Rockwell"/>
                <a:cs typeface="Rockwell"/>
                <a:sym typeface="Rockwell"/>
              </a:defRPr>
            </a:lvl8pPr>
            <a:lvl9pPr marL="0" marR="0" lvl="8" indent="0" algn="ctr" rtl="0">
              <a:spcBef>
                <a:spcPts val="0"/>
              </a:spcBef>
              <a:buNone/>
              <a:defRPr sz="1200" b="1" i="1" u="none" strike="noStrike" cap="none">
                <a:solidFill>
                  <a:srgbClr val="3F3F3F"/>
                </a:solidFill>
                <a:latin typeface="Rockwell"/>
                <a:ea typeface="Rockwell"/>
                <a:cs typeface="Rockwell"/>
                <a:sym typeface="Rockwell"/>
              </a:defRPr>
            </a:lvl9p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n-US" sz="1200" b="1" i="1" u="none" strike="noStrike" kern="0" cap="none" spc="0" normalizeH="0" baseline="0" noProof="0">
                <a:ln>
                  <a:noFill/>
                </a:ln>
                <a:solidFill>
                  <a:srgbClr val="3F3F3F"/>
                </a:solidFill>
                <a:effectLst/>
                <a:uLnTx/>
                <a:uFillTx/>
                <a:latin typeface="Rockwell"/>
                <a:sym typeface="Rockwell"/>
              </a:rPr>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t>‹#›</a:t>
            </a:fld>
            <a:endParaRPr kumimoji="0" sz="1200" b="1" i="1" u="none" strike="noStrike" kern="0" cap="none" spc="0" normalizeH="0" baseline="0" noProof="0">
              <a:ln>
                <a:noFill/>
              </a:ln>
              <a:solidFill>
                <a:srgbClr val="3F3F3F"/>
              </a:solidFill>
              <a:effectLst/>
              <a:uLnTx/>
              <a:uFillTx/>
              <a:latin typeface="Rockwell"/>
              <a:sym typeface="Rockwell"/>
            </a:endParaRPr>
          </a:p>
        </p:txBody>
      </p:sp>
      <p:sp>
        <p:nvSpPr>
          <p:cNvPr id="356" name="Google Shape;356;p21"/>
          <p:cNvSpPr/>
          <p:nvPr/>
        </p:nvSpPr>
        <p:spPr>
          <a:xfrm rot="4308689">
            <a:off x="9191192" y="1651650"/>
            <a:ext cx="1980696" cy="2066510"/>
          </a:xfrm>
          <a:custGeom>
            <a:avLst/>
            <a:gdLst/>
            <a:ahLst/>
            <a:cxnLst/>
            <a:rect l="l" t="t" r="r" b="b"/>
            <a:pathLst>
              <a:path w="1980696" h="2066510" extrusionOk="0">
                <a:moveTo>
                  <a:pt x="0" y="2066510"/>
                </a:moveTo>
                <a:lnTo>
                  <a:pt x="1138078" y="0"/>
                </a:lnTo>
                <a:lnTo>
                  <a:pt x="1980696" y="1530016"/>
                </a:lnTo>
                <a:lnTo>
                  <a:pt x="1459417" y="2066510"/>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357" name="Google Shape;357;p21"/>
          <p:cNvSpPr/>
          <p:nvPr/>
        </p:nvSpPr>
        <p:spPr>
          <a:xfrm rot="-7769131">
            <a:off x="9457431" y="3977898"/>
            <a:ext cx="346713" cy="206124"/>
          </a:xfrm>
          <a:custGeom>
            <a:avLst/>
            <a:gdLst/>
            <a:ahLst/>
            <a:cxnLst/>
            <a:rect l="l" t="t" r="r" b="b"/>
            <a:pathLst>
              <a:path w="346713" h="206124" extrusionOk="0">
                <a:moveTo>
                  <a:pt x="346713" y="206124"/>
                </a:moveTo>
                <a:lnTo>
                  <a:pt x="0" y="206124"/>
                </a:lnTo>
                <a:lnTo>
                  <a:pt x="86666" y="0"/>
                </a:lnTo>
                <a:lnTo>
                  <a:pt x="346713" y="206124"/>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358" name="Google Shape;358;p21"/>
          <p:cNvSpPr/>
          <p:nvPr/>
        </p:nvSpPr>
        <p:spPr>
          <a:xfrm rot="-9168920">
            <a:off x="9528615" y="3713859"/>
            <a:ext cx="710669" cy="335543"/>
          </a:xfrm>
          <a:custGeom>
            <a:avLst/>
            <a:gdLst/>
            <a:ahLst/>
            <a:cxnLst/>
            <a:rect l="l" t="t" r="r" b="b"/>
            <a:pathLst>
              <a:path w="710669" h="335543" extrusionOk="0">
                <a:moveTo>
                  <a:pt x="710669" y="176660"/>
                </a:moveTo>
                <a:lnTo>
                  <a:pt x="0" y="335543"/>
                </a:lnTo>
                <a:lnTo>
                  <a:pt x="141082" y="0"/>
                </a:lnTo>
                <a:lnTo>
                  <a:pt x="487795" y="0"/>
                </a:lnTo>
                <a:lnTo>
                  <a:pt x="710669" y="176660"/>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359" name="Google Shape;359;p21"/>
          <p:cNvSpPr/>
          <p:nvPr/>
        </p:nvSpPr>
        <p:spPr>
          <a:xfrm rot="4308689">
            <a:off x="8785444" y="1075879"/>
            <a:ext cx="1246227" cy="1580187"/>
          </a:xfrm>
          <a:custGeom>
            <a:avLst/>
            <a:gdLst/>
            <a:ahLst/>
            <a:cxnLst/>
            <a:rect l="l" t="t" r="r" b="b"/>
            <a:pathLst>
              <a:path w="1246227" h="1580187" extrusionOk="0">
                <a:moveTo>
                  <a:pt x="0" y="1580187"/>
                </a:moveTo>
                <a:lnTo>
                  <a:pt x="1168783" y="0"/>
                </a:lnTo>
                <a:lnTo>
                  <a:pt x="1246227" y="105569"/>
                </a:lnTo>
                <a:lnTo>
                  <a:pt x="358471" y="1574380"/>
                </a:lnTo>
                <a:lnTo>
                  <a:pt x="0" y="1580187"/>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360" name="Google Shape;360;p21"/>
          <p:cNvSpPr/>
          <p:nvPr/>
        </p:nvSpPr>
        <p:spPr>
          <a:xfrm rot="-4406895">
            <a:off x="11374788" y="2846425"/>
            <a:ext cx="243160" cy="406553"/>
          </a:xfrm>
          <a:custGeom>
            <a:avLst/>
            <a:gdLst/>
            <a:ahLst/>
            <a:cxnLst/>
            <a:rect l="l" t="t" r="r" b="b"/>
            <a:pathLst>
              <a:path w="243160" h="406553" extrusionOk="0">
                <a:moveTo>
                  <a:pt x="243160" y="342071"/>
                </a:moveTo>
                <a:lnTo>
                  <a:pt x="156493" y="406553"/>
                </a:lnTo>
                <a:lnTo>
                  <a:pt x="0" y="0"/>
                </a:lnTo>
                <a:lnTo>
                  <a:pt x="243160" y="342071"/>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361" name="Google Shape;361;p21"/>
          <p:cNvSpPr/>
          <p:nvPr/>
        </p:nvSpPr>
        <p:spPr>
          <a:xfrm rot="-4406895">
            <a:off x="10879052" y="2627354"/>
            <a:ext cx="692798" cy="510610"/>
          </a:xfrm>
          <a:custGeom>
            <a:avLst/>
            <a:gdLst/>
            <a:ahLst/>
            <a:cxnLst/>
            <a:rect l="l" t="t" r="r" b="b"/>
            <a:pathLst>
              <a:path w="692798" h="510610" extrusionOk="0">
                <a:moveTo>
                  <a:pt x="692798" y="224339"/>
                </a:moveTo>
                <a:lnTo>
                  <a:pt x="308036" y="510610"/>
                </a:lnTo>
                <a:lnTo>
                  <a:pt x="64876" y="168539"/>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362" name="Google Shape;362;p21"/>
          <p:cNvSpPr txBox="1">
            <a:spLocks noGrp="1"/>
          </p:cNvSpPr>
          <p:nvPr>
            <p:ph type="body" idx="1"/>
          </p:nvPr>
        </p:nvSpPr>
        <p:spPr>
          <a:xfrm>
            <a:off x="431800" y="1080000"/>
            <a:ext cx="11339513" cy="276561"/>
          </a:xfrm>
          <a:prstGeom prst="rect">
            <a:avLst/>
          </a:prstGeom>
          <a:noFill/>
          <a:ln>
            <a:noFill/>
          </a:ln>
        </p:spPr>
        <p:txBody>
          <a:bodyPr spcFirstLastPara="1" wrap="square" lIns="0" tIns="0" rIns="0" bIns="0" anchor="t" anchorCtr="0"/>
          <a:lstStyle>
            <a:lvl1pPr marL="457200" marR="0" lvl="0" indent="-228600" algn="l" rtl="0">
              <a:lnSpc>
                <a:spcPct val="90000"/>
              </a:lnSpc>
              <a:spcBef>
                <a:spcPts val="1000"/>
              </a:spcBef>
              <a:spcAft>
                <a:spcPts val="0"/>
              </a:spcAft>
              <a:buClr>
                <a:srgbClr val="3F3F3F"/>
              </a:buClr>
              <a:buSzPts val="1800"/>
              <a:buFont typeface="Arial"/>
              <a:buNone/>
              <a:defRPr sz="1800" b="0" i="0" u="none" strike="noStrike" cap="none">
                <a:solidFill>
                  <a:srgbClr val="3F3F3F"/>
                </a:solidFill>
                <a:latin typeface="Calibri"/>
                <a:ea typeface="Calibri"/>
                <a:cs typeface="Calibri"/>
                <a:sym typeface="Calibri"/>
              </a:defRPr>
            </a:lvl1pPr>
            <a:lvl2pPr marL="914400" marR="0" lvl="1" indent="-228600" algn="l" rtl="0">
              <a:lnSpc>
                <a:spcPct val="90000"/>
              </a:lnSpc>
              <a:spcBef>
                <a:spcPts val="500"/>
              </a:spcBef>
              <a:spcAft>
                <a:spcPts val="0"/>
              </a:spcAft>
              <a:buClr>
                <a:srgbClr val="3F3F3F"/>
              </a:buClr>
              <a:buSzPts val="1600"/>
              <a:buFont typeface="Arial"/>
              <a:buNone/>
              <a:defRPr sz="1600" b="0" i="0" u="none" strike="noStrike" cap="none">
                <a:solidFill>
                  <a:srgbClr val="3F3F3F"/>
                </a:solidFill>
                <a:latin typeface="Calibri"/>
                <a:ea typeface="Calibri"/>
                <a:cs typeface="Calibri"/>
                <a:sym typeface="Calibri"/>
              </a:defRPr>
            </a:lvl2pPr>
            <a:lvl3pPr marL="1371600" marR="0" lvl="2" indent="-228600" algn="l" rtl="0">
              <a:lnSpc>
                <a:spcPct val="90000"/>
              </a:lnSpc>
              <a:spcBef>
                <a:spcPts val="500"/>
              </a:spcBef>
              <a:spcAft>
                <a:spcPts val="0"/>
              </a:spcAft>
              <a:buClr>
                <a:srgbClr val="3F3F3F"/>
              </a:buClr>
              <a:buSzPts val="1400"/>
              <a:buFont typeface="Arial"/>
              <a:buNone/>
              <a:defRPr sz="1400" b="0" i="0" u="none" strike="noStrike" cap="none">
                <a:solidFill>
                  <a:srgbClr val="3F3F3F"/>
                </a:solidFill>
                <a:latin typeface="Calibri"/>
                <a:ea typeface="Calibri"/>
                <a:cs typeface="Calibri"/>
                <a:sym typeface="Calibri"/>
              </a:defRPr>
            </a:lvl3pPr>
            <a:lvl4pPr marL="1828800" marR="0" lvl="3" indent="-228600" algn="l" rtl="0">
              <a:lnSpc>
                <a:spcPct val="90000"/>
              </a:lnSpc>
              <a:spcBef>
                <a:spcPts val="500"/>
              </a:spcBef>
              <a:spcAft>
                <a:spcPts val="0"/>
              </a:spcAft>
              <a:buClr>
                <a:srgbClr val="3F3F3F"/>
              </a:buClr>
              <a:buSzPts val="1400"/>
              <a:buFont typeface="Arial"/>
              <a:buNone/>
              <a:defRPr sz="1400" b="0" i="0" u="none" strike="noStrike" cap="none">
                <a:solidFill>
                  <a:srgbClr val="3F3F3F"/>
                </a:solidFill>
                <a:latin typeface="Calibri"/>
                <a:ea typeface="Calibri"/>
                <a:cs typeface="Calibri"/>
                <a:sym typeface="Calibri"/>
              </a:defRPr>
            </a:lvl4pPr>
            <a:lvl5pPr marL="2286000" marR="0" lvl="4" indent="-228600" algn="l" rtl="0">
              <a:lnSpc>
                <a:spcPct val="90000"/>
              </a:lnSpc>
              <a:spcBef>
                <a:spcPts val="500"/>
              </a:spcBef>
              <a:spcAft>
                <a:spcPts val="0"/>
              </a:spcAft>
              <a:buClr>
                <a:srgbClr val="3F3F3F"/>
              </a:buClr>
              <a:buSzPts val="1400"/>
              <a:buFont typeface="Arial"/>
              <a:buNone/>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Tree>
    <p:extLst>
      <p:ext uri="{BB962C8B-B14F-4D97-AF65-F5344CB8AC3E}">
        <p14:creationId xmlns:p14="http://schemas.microsoft.com/office/powerpoint/2010/main" val="799951526"/>
      </p:ext>
    </p:extLst>
  </p:cSld>
  <p:clrMapOvr>
    <a:masterClrMapping/>
  </p:clrMapOvr>
</p:sldLayout>
</file>

<file path=ppt/slideLayouts/slideLayout333.xml><?xml version="1.0" encoding="utf-8"?>
<p:sldLayout xmlns:a="http://schemas.openxmlformats.org/drawingml/2006/main" xmlns:r="http://schemas.openxmlformats.org/officeDocument/2006/relationships" xmlns:p="http://schemas.openxmlformats.org/presentationml/2006/main" matchingName="Title Only">
  <p:cSld name="Title Only">
    <p:spTree>
      <p:nvGrpSpPr>
        <p:cNvPr id="1" name="Shape 363"/>
        <p:cNvGrpSpPr/>
        <p:nvPr/>
      </p:nvGrpSpPr>
      <p:grpSpPr>
        <a:xfrm>
          <a:off x="0" y="0"/>
          <a:ext cx="0" cy="0"/>
          <a:chOff x="0" y="0"/>
          <a:chExt cx="0" cy="0"/>
        </a:xfrm>
      </p:grpSpPr>
      <p:sp>
        <p:nvSpPr>
          <p:cNvPr id="364" name="Google Shape;364;p22"/>
          <p:cNvSpPr/>
          <p:nvPr/>
        </p:nvSpPr>
        <p:spPr>
          <a:xfrm rot="-7400842">
            <a:off x="10161654" y="-236402"/>
            <a:ext cx="1957093" cy="1399810"/>
          </a:xfrm>
          <a:custGeom>
            <a:avLst/>
            <a:gdLst/>
            <a:ahLst/>
            <a:cxnLst/>
            <a:rect l="l" t="t" r="r" b="b"/>
            <a:pathLst>
              <a:path w="1957093" h="1399810" extrusionOk="0">
                <a:moveTo>
                  <a:pt x="0" y="318772"/>
                </a:moveTo>
                <a:lnTo>
                  <a:pt x="858544" y="36067"/>
                </a:lnTo>
                <a:lnTo>
                  <a:pt x="1957093" y="0"/>
                </a:lnTo>
                <a:lnTo>
                  <a:pt x="1012700" y="1399810"/>
                </a:lnTo>
                <a:lnTo>
                  <a:pt x="172487" y="1221089"/>
                </a:lnTo>
                <a:lnTo>
                  <a:pt x="0" y="318772"/>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365" name="Google Shape;365;p22"/>
          <p:cNvSpPr/>
          <p:nvPr/>
        </p:nvSpPr>
        <p:spPr>
          <a:xfrm rot="6973557">
            <a:off x="9799840" y="198216"/>
            <a:ext cx="748251" cy="780669"/>
          </a:xfrm>
          <a:custGeom>
            <a:avLst/>
            <a:gdLst/>
            <a:ahLst/>
            <a:cxnLst/>
            <a:rect l="l" t="t" r="r" b="b"/>
            <a:pathLst>
              <a:path w="1980696" h="2066510" extrusionOk="0">
                <a:moveTo>
                  <a:pt x="0" y="2066510"/>
                </a:moveTo>
                <a:lnTo>
                  <a:pt x="1138078" y="0"/>
                </a:lnTo>
                <a:lnTo>
                  <a:pt x="1980696" y="1530016"/>
                </a:lnTo>
                <a:lnTo>
                  <a:pt x="1459417" y="2066510"/>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366" name="Google Shape;366;p22"/>
          <p:cNvSpPr txBox="1">
            <a:spLocks noGrp="1"/>
          </p:cNvSpPr>
          <p:nvPr>
            <p:ph type="title"/>
          </p:nvPr>
        </p:nvSpPr>
        <p:spPr>
          <a:xfrm>
            <a:off x="432000" y="432000"/>
            <a:ext cx="11340000" cy="432000"/>
          </a:xfrm>
          <a:prstGeom prst="rect">
            <a:avLst/>
          </a:prstGeom>
          <a:noFill/>
          <a:ln>
            <a:noFill/>
          </a:ln>
        </p:spPr>
        <p:txBody>
          <a:bodyPr spcFirstLastPara="1" wrap="square" lIns="0" tIns="0" rIns="0" bIns="0" anchor="ctr" anchorCtr="0"/>
          <a:lstStyle>
            <a:lvl1pPr marR="0" lvl="0" algn="l" rtl="0">
              <a:lnSpc>
                <a:spcPct val="90000"/>
              </a:lnSpc>
              <a:spcBef>
                <a:spcPts val="0"/>
              </a:spcBef>
              <a:spcAft>
                <a:spcPts val="0"/>
              </a:spcAft>
              <a:buClr>
                <a:srgbClr val="3F3F3F"/>
              </a:buClr>
              <a:buSzPts val="4800"/>
              <a:buFont typeface="Economica"/>
              <a:buNone/>
              <a:defRPr sz="4800" b="0" i="0" u="none" strike="noStrike" cap="none">
                <a:solidFill>
                  <a:srgbClr val="3F3F3F"/>
                </a:solidFill>
                <a:latin typeface="Economica"/>
                <a:ea typeface="Economica"/>
                <a:cs typeface="Economica"/>
                <a:sym typeface="Economica"/>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endParaRPr/>
          </a:p>
        </p:txBody>
      </p:sp>
      <p:sp>
        <p:nvSpPr>
          <p:cNvPr id="367" name="Google Shape;367;p22"/>
          <p:cNvSpPr txBox="1">
            <a:spLocks noGrp="1"/>
          </p:cNvSpPr>
          <p:nvPr>
            <p:ph type="ftr" idx="11"/>
          </p:nvPr>
        </p:nvSpPr>
        <p:spPr>
          <a:xfrm>
            <a:off x="431999" y="6188628"/>
            <a:ext cx="8784941" cy="365125"/>
          </a:xfrm>
          <a:prstGeom prst="rect">
            <a:avLst/>
          </a:prstGeom>
          <a:noFill/>
          <a:ln>
            <a:noFill/>
          </a:ln>
        </p:spPr>
        <p:txBody>
          <a:bodyPr spcFirstLastPara="1" wrap="square" lIns="0" tIns="0" rIns="0" bIns="0" anchor="ctr" anchorCtr="0"/>
          <a:lstStyle>
            <a:lvl1pPr marR="0" lvl="0" algn="l" rtl="0">
              <a:spcBef>
                <a:spcPts val="0"/>
              </a:spcBef>
              <a:spcAft>
                <a:spcPts val="0"/>
              </a:spcAft>
              <a:buSzPts val="1400"/>
              <a:buNone/>
              <a:defRPr sz="1200" b="0" i="0" u="none" strike="noStrike" cap="none">
                <a:solidFill>
                  <a:srgbClr val="3F3F3F"/>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200" b="0" i="0" u="none" strike="noStrike" kern="0" cap="none" spc="0" normalizeH="0" baseline="0" noProof="0">
              <a:ln>
                <a:noFill/>
              </a:ln>
              <a:solidFill>
                <a:srgbClr val="3F3F3F"/>
              </a:solidFill>
              <a:effectLst/>
              <a:uLnTx/>
              <a:uFillTx/>
              <a:latin typeface="Calibri"/>
              <a:cs typeface="Calibri"/>
              <a:sym typeface="Calibri"/>
            </a:endParaRPr>
          </a:p>
        </p:txBody>
      </p:sp>
      <p:sp>
        <p:nvSpPr>
          <p:cNvPr id="368" name="Google Shape;368;p22"/>
          <p:cNvSpPr>
            <a:spLocks noGrp="1"/>
          </p:cNvSpPr>
          <p:nvPr>
            <p:ph type="sldNum" idx="12"/>
          </p:nvPr>
        </p:nvSpPr>
        <p:spPr>
          <a:xfrm>
            <a:off x="11496369" y="6155190"/>
            <a:ext cx="432000" cy="432000"/>
          </a:xfrm>
          <a:prstGeom prst="ellipse">
            <a:avLst/>
          </a:prstGeom>
          <a:noFill/>
          <a:ln w="9525" cap="flat" cmpd="sng">
            <a:solidFill>
              <a:schemeClr val="accent1"/>
            </a:solidFill>
            <a:prstDash val="solid"/>
            <a:round/>
            <a:headEnd type="none" w="sm" len="sm"/>
            <a:tailEnd type="none" w="sm" len="sm"/>
          </a:ln>
        </p:spPr>
        <p:txBody>
          <a:bodyPr spcFirstLastPara="1" wrap="square" lIns="0" tIns="0" rIns="0" bIns="0" anchor="ctr" anchorCtr="0">
            <a:noAutofit/>
          </a:bodyPr>
          <a:lstStyle>
            <a:lvl1pPr marL="0" marR="0" lvl="0" indent="0" algn="ctr" rtl="0">
              <a:spcBef>
                <a:spcPts val="0"/>
              </a:spcBef>
              <a:buNone/>
              <a:defRPr sz="1200" b="1" i="1" u="none" strike="noStrike" cap="none">
                <a:solidFill>
                  <a:srgbClr val="3F3F3F"/>
                </a:solidFill>
                <a:latin typeface="Rockwell"/>
                <a:ea typeface="Rockwell"/>
                <a:cs typeface="Rockwell"/>
                <a:sym typeface="Rockwell"/>
              </a:defRPr>
            </a:lvl1pPr>
            <a:lvl2pPr marL="0" marR="0" lvl="1" indent="0" algn="ctr" rtl="0">
              <a:spcBef>
                <a:spcPts val="0"/>
              </a:spcBef>
              <a:buNone/>
              <a:defRPr sz="1200" b="1" i="1" u="none" strike="noStrike" cap="none">
                <a:solidFill>
                  <a:srgbClr val="3F3F3F"/>
                </a:solidFill>
                <a:latin typeface="Rockwell"/>
                <a:ea typeface="Rockwell"/>
                <a:cs typeface="Rockwell"/>
                <a:sym typeface="Rockwell"/>
              </a:defRPr>
            </a:lvl2pPr>
            <a:lvl3pPr marL="0" marR="0" lvl="2" indent="0" algn="ctr" rtl="0">
              <a:spcBef>
                <a:spcPts val="0"/>
              </a:spcBef>
              <a:buNone/>
              <a:defRPr sz="1200" b="1" i="1" u="none" strike="noStrike" cap="none">
                <a:solidFill>
                  <a:srgbClr val="3F3F3F"/>
                </a:solidFill>
                <a:latin typeface="Rockwell"/>
                <a:ea typeface="Rockwell"/>
                <a:cs typeface="Rockwell"/>
                <a:sym typeface="Rockwell"/>
              </a:defRPr>
            </a:lvl3pPr>
            <a:lvl4pPr marL="0" marR="0" lvl="3" indent="0" algn="ctr" rtl="0">
              <a:spcBef>
                <a:spcPts val="0"/>
              </a:spcBef>
              <a:buNone/>
              <a:defRPr sz="1200" b="1" i="1" u="none" strike="noStrike" cap="none">
                <a:solidFill>
                  <a:srgbClr val="3F3F3F"/>
                </a:solidFill>
                <a:latin typeface="Rockwell"/>
                <a:ea typeface="Rockwell"/>
                <a:cs typeface="Rockwell"/>
                <a:sym typeface="Rockwell"/>
              </a:defRPr>
            </a:lvl4pPr>
            <a:lvl5pPr marL="0" marR="0" lvl="4" indent="0" algn="ctr" rtl="0">
              <a:spcBef>
                <a:spcPts val="0"/>
              </a:spcBef>
              <a:buNone/>
              <a:defRPr sz="1200" b="1" i="1" u="none" strike="noStrike" cap="none">
                <a:solidFill>
                  <a:srgbClr val="3F3F3F"/>
                </a:solidFill>
                <a:latin typeface="Rockwell"/>
                <a:ea typeface="Rockwell"/>
                <a:cs typeface="Rockwell"/>
                <a:sym typeface="Rockwell"/>
              </a:defRPr>
            </a:lvl5pPr>
            <a:lvl6pPr marL="0" marR="0" lvl="5" indent="0" algn="ctr" rtl="0">
              <a:spcBef>
                <a:spcPts val="0"/>
              </a:spcBef>
              <a:buNone/>
              <a:defRPr sz="1200" b="1" i="1" u="none" strike="noStrike" cap="none">
                <a:solidFill>
                  <a:srgbClr val="3F3F3F"/>
                </a:solidFill>
                <a:latin typeface="Rockwell"/>
                <a:ea typeface="Rockwell"/>
                <a:cs typeface="Rockwell"/>
                <a:sym typeface="Rockwell"/>
              </a:defRPr>
            </a:lvl6pPr>
            <a:lvl7pPr marL="0" marR="0" lvl="6" indent="0" algn="ctr" rtl="0">
              <a:spcBef>
                <a:spcPts val="0"/>
              </a:spcBef>
              <a:buNone/>
              <a:defRPr sz="1200" b="1" i="1" u="none" strike="noStrike" cap="none">
                <a:solidFill>
                  <a:srgbClr val="3F3F3F"/>
                </a:solidFill>
                <a:latin typeface="Rockwell"/>
                <a:ea typeface="Rockwell"/>
                <a:cs typeface="Rockwell"/>
                <a:sym typeface="Rockwell"/>
              </a:defRPr>
            </a:lvl7pPr>
            <a:lvl8pPr marL="0" marR="0" lvl="7" indent="0" algn="ctr" rtl="0">
              <a:spcBef>
                <a:spcPts val="0"/>
              </a:spcBef>
              <a:buNone/>
              <a:defRPr sz="1200" b="1" i="1" u="none" strike="noStrike" cap="none">
                <a:solidFill>
                  <a:srgbClr val="3F3F3F"/>
                </a:solidFill>
                <a:latin typeface="Rockwell"/>
                <a:ea typeface="Rockwell"/>
                <a:cs typeface="Rockwell"/>
                <a:sym typeface="Rockwell"/>
              </a:defRPr>
            </a:lvl8pPr>
            <a:lvl9pPr marL="0" marR="0" lvl="8" indent="0" algn="ctr" rtl="0">
              <a:spcBef>
                <a:spcPts val="0"/>
              </a:spcBef>
              <a:buNone/>
              <a:defRPr sz="1200" b="1" i="1" u="none" strike="noStrike" cap="none">
                <a:solidFill>
                  <a:srgbClr val="3F3F3F"/>
                </a:solidFill>
                <a:latin typeface="Rockwell"/>
                <a:ea typeface="Rockwell"/>
                <a:cs typeface="Rockwell"/>
                <a:sym typeface="Rockwell"/>
              </a:defRPr>
            </a:lvl9p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n-US" sz="1200" b="1" i="1" u="none" strike="noStrike" kern="0" cap="none" spc="0" normalizeH="0" baseline="0" noProof="0">
                <a:ln>
                  <a:noFill/>
                </a:ln>
                <a:solidFill>
                  <a:srgbClr val="3F3F3F"/>
                </a:solidFill>
                <a:effectLst/>
                <a:uLnTx/>
                <a:uFillTx/>
                <a:latin typeface="Rockwell"/>
                <a:sym typeface="Rockwell"/>
              </a:rPr>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t>‹#›</a:t>
            </a:fld>
            <a:endParaRPr kumimoji="0" sz="1200" b="1" i="1" u="none" strike="noStrike" kern="0" cap="none" spc="0" normalizeH="0" baseline="0" noProof="0">
              <a:ln>
                <a:noFill/>
              </a:ln>
              <a:solidFill>
                <a:srgbClr val="3F3F3F"/>
              </a:solidFill>
              <a:effectLst/>
              <a:uLnTx/>
              <a:uFillTx/>
              <a:latin typeface="Rockwell"/>
              <a:sym typeface="Rockwell"/>
            </a:endParaRPr>
          </a:p>
        </p:txBody>
      </p:sp>
      <p:sp>
        <p:nvSpPr>
          <p:cNvPr id="369" name="Google Shape;369;p22"/>
          <p:cNvSpPr/>
          <p:nvPr/>
        </p:nvSpPr>
        <p:spPr>
          <a:xfrm rot="5483574">
            <a:off x="9854193" y="808595"/>
            <a:ext cx="243160" cy="406553"/>
          </a:xfrm>
          <a:custGeom>
            <a:avLst/>
            <a:gdLst/>
            <a:ahLst/>
            <a:cxnLst/>
            <a:rect l="l" t="t" r="r" b="b"/>
            <a:pathLst>
              <a:path w="243160" h="406553" extrusionOk="0">
                <a:moveTo>
                  <a:pt x="243160" y="342071"/>
                </a:moveTo>
                <a:lnTo>
                  <a:pt x="156493" y="406553"/>
                </a:lnTo>
                <a:lnTo>
                  <a:pt x="0" y="0"/>
                </a:lnTo>
                <a:lnTo>
                  <a:pt x="243160" y="342071"/>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370" name="Google Shape;370;p22"/>
          <p:cNvSpPr/>
          <p:nvPr/>
        </p:nvSpPr>
        <p:spPr>
          <a:xfrm rot="-7364292">
            <a:off x="11753205" y="112024"/>
            <a:ext cx="332291" cy="247882"/>
          </a:xfrm>
          <a:custGeom>
            <a:avLst/>
            <a:gdLst/>
            <a:ahLst/>
            <a:cxnLst/>
            <a:rect l="l" t="t" r="r" b="b"/>
            <a:pathLst>
              <a:path w="1449157" h="1081038" extrusionOk="0">
                <a:moveTo>
                  <a:pt x="0" y="0"/>
                </a:moveTo>
                <a:lnTo>
                  <a:pt x="1449157" y="433129"/>
                </a:lnTo>
                <a:lnTo>
                  <a:pt x="1012700" y="1081038"/>
                </a:lnTo>
                <a:lnTo>
                  <a:pt x="172487" y="902317"/>
                </a:lnTo>
                <a:lnTo>
                  <a:pt x="0" y="0"/>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371" name="Google Shape;371;p22"/>
          <p:cNvSpPr/>
          <p:nvPr/>
        </p:nvSpPr>
        <p:spPr>
          <a:xfrm rot="-8263484">
            <a:off x="10313236" y="1084299"/>
            <a:ext cx="648657" cy="777553"/>
          </a:xfrm>
          <a:custGeom>
            <a:avLst/>
            <a:gdLst/>
            <a:ahLst/>
            <a:cxnLst/>
            <a:rect l="l" t="t" r="r" b="b"/>
            <a:pathLst>
              <a:path w="648657" h="777553" extrusionOk="0">
                <a:moveTo>
                  <a:pt x="0" y="777553"/>
                </a:moveTo>
                <a:lnTo>
                  <a:pt x="255474" y="0"/>
                </a:lnTo>
                <a:lnTo>
                  <a:pt x="648657" y="713937"/>
                </a:lnTo>
                <a:lnTo>
                  <a:pt x="0" y="777553"/>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372" name="Google Shape;372;p22"/>
          <p:cNvSpPr/>
          <p:nvPr/>
        </p:nvSpPr>
        <p:spPr>
          <a:xfrm rot="5738060">
            <a:off x="9844293" y="1032301"/>
            <a:ext cx="692798" cy="510610"/>
          </a:xfrm>
          <a:custGeom>
            <a:avLst/>
            <a:gdLst/>
            <a:ahLst/>
            <a:cxnLst/>
            <a:rect l="l" t="t" r="r" b="b"/>
            <a:pathLst>
              <a:path w="692798" h="510610" extrusionOk="0">
                <a:moveTo>
                  <a:pt x="692798" y="224339"/>
                </a:moveTo>
                <a:lnTo>
                  <a:pt x="308036" y="510610"/>
                </a:lnTo>
                <a:lnTo>
                  <a:pt x="64876" y="168539"/>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373" name="Google Shape;373;p22"/>
          <p:cNvSpPr/>
          <p:nvPr/>
        </p:nvSpPr>
        <p:spPr>
          <a:xfrm rot="8291645">
            <a:off x="10081798" y="798094"/>
            <a:ext cx="371360" cy="273702"/>
          </a:xfrm>
          <a:custGeom>
            <a:avLst/>
            <a:gdLst/>
            <a:ahLst/>
            <a:cxnLst/>
            <a:rect l="l" t="t" r="r" b="b"/>
            <a:pathLst>
              <a:path w="692798" h="510610" extrusionOk="0">
                <a:moveTo>
                  <a:pt x="692798" y="224339"/>
                </a:moveTo>
                <a:lnTo>
                  <a:pt x="308036" y="510610"/>
                </a:lnTo>
                <a:lnTo>
                  <a:pt x="64876" y="168539"/>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Tree>
    <p:extLst>
      <p:ext uri="{BB962C8B-B14F-4D97-AF65-F5344CB8AC3E}">
        <p14:creationId xmlns:p14="http://schemas.microsoft.com/office/powerpoint/2010/main" val="4014888353"/>
      </p:ext>
    </p:extLst>
  </p:cSld>
  <p:clrMapOvr>
    <a:masterClrMapping/>
  </p:clrMapOvr>
</p:sldLayout>
</file>

<file path=ppt/slideLayouts/slideLayout334.xml><?xml version="1.0" encoding="utf-8"?>
<p:sldLayout xmlns:a="http://schemas.openxmlformats.org/drawingml/2006/main" xmlns:r="http://schemas.openxmlformats.org/officeDocument/2006/relationships" xmlns:p="http://schemas.openxmlformats.org/presentationml/2006/main" matchingName="Title Only No Graphic">
  <p:cSld name="Title Only No Graphic">
    <p:spTree>
      <p:nvGrpSpPr>
        <p:cNvPr id="1" name="Shape 374"/>
        <p:cNvGrpSpPr/>
        <p:nvPr/>
      </p:nvGrpSpPr>
      <p:grpSpPr>
        <a:xfrm>
          <a:off x="0" y="0"/>
          <a:ext cx="0" cy="0"/>
          <a:chOff x="0" y="0"/>
          <a:chExt cx="0" cy="0"/>
        </a:xfrm>
      </p:grpSpPr>
      <p:sp>
        <p:nvSpPr>
          <p:cNvPr id="375" name="Google Shape;375;p23"/>
          <p:cNvSpPr txBox="1">
            <a:spLocks noGrp="1"/>
          </p:cNvSpPr>
          <p:nvPr>
            <p:ph type="title"/>
          </p:nvPr>
        </p:nvSpPr>
        <p:spPr>
          <a:xfrm>
            <a:off x="432000" y="432000"/>
            <a:ext cx="11340000" cy="432000"/>
          </a:xfrm>
          <a:prstGeom prst="rect">
            <a:avLst/>
          </a:prstGeom>
          <a:noFill/>
          <a:ln>
            <a:noFill/>
          </a:ln>
        </p:spPr>
        <p:txBody>
          <a:bodyPr spcFirstLastPara="1" wrap="square" lIns="0" tIns="0" rIns="0" bIns="0" anchor="ctr" anchorCtr="0"/>
          <a:lstStyle>
            <a:lvl1pPr marR="0" lvl="0" algn="l" rtl="0">
              <a:lnSpc>
                <a:spcPct val="90000"/>
              </a:lnSpc>
              <a:spcBef>
                <a:spcPts val="0"/>
              </a:spcBef>
              <a:spcAft>
                <a:spcPts val="0"/>
              </a:spcAft>
              <a:buClr>
                <a:srgbClr val="3F3F3F"/>
              </a:buClr>
              <a:buSzPts val="4800"/>
              <a:buFont typeface="Economica"/>
              <a:buNone/>
              <a:defRPr sz="4800" b="0" i="0" u="none" strike="noStrike" cap="none">
                <a:solidFill>
                  <a:srgbClr val="3F3F3F"/>
                </a:solidFill>
                <a:latin typeface="Economica"/>
                <a:ea typeface="Economica"/>
                <a:cs typeface="Economica"/>
                <a:sym typeface="Economica"/>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endParaRPr/>
          </a:p>
        </p:txBody>
      </p:sp>
      <p:sp>
        <p:nvSpPr>
          <p:cNvPr id="376" name="Google Shape;376;p23"/>
          <p:cNvSpPr txBox="1">
            <a:spLocks noGrp="1"/>
          </p:cNvSpPr>
          <p:nvPr>
            <p:ph type="ftr" idx="11"/>
          </p:nvPr>
        </p:nvSpPr>
        <p:spPr>
          <a:xfrm>
            <a:off x="431999" y="6188628"/>
            <a:ext cx="8784941" cy="365125"/>
          </a:xfrm>
          <a:prstGeom prst="rect">
            <a:avLst/>
          </a:prstGeom>
          <a:noFill/>
          <a:ln>
            <a:noFill/>
          </a:ln>
        </p:spPr>
        <p:txBody>
          <a:bodyPr spcFirstLastPara="1" wrap="square" lIns="0" tIns="0" rIns="0" bIns="0" anchor="ctr" anchorCtr="0"/>
          <a:lstStyle>
            <a:lvl1pPr marR="0" lvl="0" algn="l" rtl="0">
              <a:spcBef>
                <a:spcPts val="0"/>
              </a:spcBef>
              <a:spcAft>
                <a:spcPts val="0"/>
              </a:spcAft>
              <a:buSzPts val="1400"/>
              <a:buNone/>
              <a:defRPr sz="1200" b="0" i="0" u="none" strike="noStrike" cap="none">
                <a:solidFill>
                  <a:srgbClr val="3F3F3F"/>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200" b="0" i="0" u="none" strike="noStrike" kern="0" cap="none" spc="0" normalizeH="0" baseline="0" noProof="0">
              <a:ln>
                <a:noFill/>
              </a:ln>
              <a:solidFill>
                <a:srgbClr val="3F3F3F"/>
              </a:solidFill>
              <a:effectLst/>
              <a:uLnTx/>
              <a:uFillTx/>
              <a:latin typeface="Calibri"/>
              <a:cs typeface="Calibri"/>
              <a:sym typeface="Calibri"/>
            </a:endParaRPr>
          </a:p>
        </p:txBody>
      </p:sp>
      <p:sp>
        <p:nvSpPr>
          <p:cNvPr id="377" name="Google Shape;377;p23"/>
          <p:cNvSpPr>
            <a:spLocks noGrp="1"/>
          </p:cNvSpPr>
          <p:nvPr>
            <p:ph type="sldNum" idx="12"/>
          </p:nvPr>
        </p:nvSpPr>
        <p:spPr>
          <a:xfrm>
            <a:off x="11496369" y="6155190"/>
            <a:ext cx="432000" cy="432000"/>
          </a:xfrm>
          <a:prstGeom prst="ellipse">
            <a:avLst/>
          </a:prstGeom>
          <a:noFill/>
          <a:ln w="9525" cap="flat" cmpd="sng">
            <a:solidFill>
              <a:schemeClr val="accent1"/>
            </a:solidFill>
            <a:prstDash val="solid"/>
            <a:round/>
            <a:headEnd type="none" w="sm" len="sm"/>
            <a:tailEnd type="none" w="sm" len="sm"/>
          </a:ln>
        </p:spPr>
        <p:txBody>
          <a:bodyPr spcFirstLastPara="1" wrap="square" lIns="0" tIns="0" rIns="0" bIns="0" anchor="ctr" anchorCtr="0">
            <a:noAutofit/>
          </a:bodyPr>
          <a:lstStyle>
            <a:lvl1pPr marL="0" marR="0" lvl="0" indent="0" algn="ctr" rtl="0">
              <a:spcBef>
                <a:spcPts val="0"/>
              </a:spcBef>
              <a:buNone/>
              <a:defRPr sz="1200" b="1" i="1" u="none" strike="noStrike" cap="none">
                <a:solidFill>
                  <a:srgbClr val="3F3F3F"/>
                </a:solidFill>
                <a:latin typeface="Rockwell"/>
                <a:ea typeface="Rockwell"/>
                <a:cs typeface="Rockwell"/>
                <a:sym typeface="Rockwell"/>
              </a:defRPr>
            </a:lvl1pPr>
            <a:lvl2pPr marL="0" marR="0" lvl="1" indent="0" algn="ctr" rtl="0">
              <a:spcBef>
                <a:spcPts val="0"/>
              </a:spcBef>
              <a:buNone/>
              <a:defRPr sz="1200" b="1" i="1" u="none" strike="noStrike" cap="none">
                <a:solidFill>
                  <a:srgbClr val="3F3F3F"/>
                </a:solidFill>
                <a:latin typeface="Rockwell"/>
                <a:ea typeface="Rockwell"/>
                <a:cs typeface="Rockwell"/>
                <a:sym typeface="Rockwell"/>
              </a:defRPr>
            </a:lvl2pPr>
            <a:lvl3pPr marL="0" marR="0" lvl="2" indent="0" algn="ctr" rtl="0">
              <a:spcBef>
                <a:spcPts val="0"/>
              </a:spcBef>
              <a:buNone/>
              <a:defRPr sz="1200" b="1" i="1" u="none" strike="noStrike" cap="none">
                <a:solidFill>
                  <a:srgbClr val="3F3F3F"/>
                </a:solidFill>
                <a:latin typeface="Rockwell"/>
                <a:ea typeface="Rockwell"/>
                <a:cs typeface="Rockwell"/>
                <a:sym typeface="Rockwell"/>
              </a:defRPr>
            </a:lvl3pPr>
            <a:lvl4pPr marL="0" marR="0" lvl="3" indent="0" algn="ctr" rtl="0">
              <a:spcBef>
                <a:spcPts val="0"/>
              </a:spcBef>
              <a:buNone/>
              <a:defRPr sz="1200" b="1" i="1" u="none" strike="noStrike" cap="none">
                <a:solidFill>
                  <a:srgbClr val="3F3F3F"/>
                </a:solidFill>
                <a:latin typeface="Rockwell"/>
                <a:ea typeface="Rockwell"/>
                <a:cs typeface="Rockwell"/>
                <a:sym typeface="Rockwell"/>
              </a:defRPr>
            </a:lvl4pPr>
            <a:lvl5pPr marL="0" marR="0" lvl="4" indent="0" algn="ctr" rtl="0">
              <a:spcBef>
                <a:spcPts val="0"/>
              </a:spcBef>
              <a:buNone/>
              <a:defRPr sz="1200" b="1" i="1" u="none" strike="noStrike" cap="none">
                <a:solidFill>
                  <a:srgbClr val="3F3F3F"/>
                </a:solidFill>
                <a:latin typeface="Rockwell"/>
                <a:ea typeface="Rockwell"/>
                <a:cs typeface="Rockwell"/>
                <a:sym typeface="Rockwell"/>
              </a:defRPr>
            </a:lvl5pPr>
            <a:lvl6pPr marL="0" marR="0" lvl="5" indent="0" algn="ctr" rtl="0">
              <a:spcBef>
                <a:spcPts val="0"/>
              </a:spcBef>
              <a:buNone/>
              <a:defRPr sz="1200" b="1" i="1" u="none" strike="noStrike" cap="none">
                <a:solidFill>
                  <a:srgbClr val="3F3F3F"/>
                </a:solidFill>
                <a:latin typeface="Rockwell"/>
                <a:ea typeface="Rockwell"/>
                <a:cs typeface="Rockwell"/>
                <a:sym typeface="Rockwell"/>
              </a:defRPr>
            </a:lvl6pPr>
            <a:lvl7pPr marL="0" marR="0" lvl="6" indent="0" algn="ctr" rtl="0">
              <a:spcBef>
                <a:spcPts val="0"/>
              </a:spcBef>
              <a:buNone/>
              <a:defRPr sz="1200" b="1" i="1" u="none" strike="noStrike" cap="none">
                <a:solidFill>
                  <a:srgbClr val="3F3F3F"/>
                </a:solidFill>
                <a:latin typeface="Rockwell"/>
                <a:ea typeface="Rockwell"/>
                <a:cs typeface="Rockwell"/>
                <a:sym typeface="Rockwell"/>
              </a:defRPr>
            </a:lvl7pPr>
            <a:lvl8pPr marL="0" marR="0" lvl="7" indent="0" algn="ctr" rtl="0">
              <a:spcBef>
                <a:spcPts val="0"/>
              </a:spcBef>
              <a:buNone/>
              <a:defRPr sz="1200" b="1" i="1" u="none" strike="noStrike" cap="none">
                <a:solidFill>
                  <a:srgbClr val="3F3F3F"/>
                </a:solidFill>
                <a:latin typeface="Rockwell"/>
                <a:ea typeface="Rockwell"/>
                <a:cs typeface="Rockwell"/>
                <a:sym typeface="Rockwell"/>
              </a:defRPr>
            </a:lvl8pPr>
            <a:lvl9pPr marL="0" marR="0" lvl="8" indent="0" algn="ctr" rtl="0">
              <a:spcBef>
                <a:spcPts val="0"/>
              </a:spcBef>
              <a:buNone/>
              <a:defRPr sz="1200" b="1" i="1" u="none" strike="noStrike" cap="none">
                <a:solidFill>
                  <a:srgbClr val="3F3F3F"/>
                </a:solidFill>
                <a:latin typeface="Rockwell"/>
                <a:ea typeface="Rockwell"/>
                <a:cs typeface="Rockwell"/>
                <a:sym typeface="Rockwell"/>
              </a:defRPr>
            </a:lvl9p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n-US" sz="1200" b="1" i="1" u="none" strike="noStrike" kern="0" cap="none" spc="0" normalizeH="0" baseline="0" noProof="0">
                <a:ln>
                  <a:noFill/>
                </a:ln>
                <a:solidFill>
                  <a:srgbClr val="3F3F3F"/>
                </a:solidFill>
                <a:effectLst/>
                <a:uLnTx/>
                <a:uFillTx/>
                <a:latin typeface="Rockwell"/>
                <a:sym typeface="Rockwell"/>
              </a:rPr>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t>‹#›</a:t>
            </a:fld>
            <a:endParaRPr kumimoji="0" sz="1200" b="1" i="1" u="none" strike="noStrike" kern="0" cap="none" spc="0" normalizeH="0" baseline="0" noProof="0">
              <a:ln>
                <a:noFill/>
              </a:ln>
              <a:solidFill>
                <a:srgbClr val="3F3F3F"/>
              </a:solidFill>
              <a:effectLst/>
              <a:uLnTx/>
              <a:uFillTx/>
              <a:latin typeface="Rockwell"/>
              <a:sym typeface="Rockwell"/>
            </a:endParaRPr>
          </a:p>
        </p:txBody>
      </p:sp>
    </p:spTree>
    <p:extLst>
      <p:ext uri="{BB962C8B-B14F-4D97-AF65-F5344CB8AC3E}">
        <p14:creationId xmlns:p14="http://schemas.microsoft.com/office/powerpoint/2010/main" val="1005222612"/>
      </p:ext>
    </p:extLst>
  </p:cSld>
  <p:clrMapOvr>
    <a:masterClrMapping/>
  </p:clrMapOvr>
</p:sldLayout>
</file>

<file path=ppt/slideLayouts/slideLayout335.xml><?xml version="1.0" encoding="utf-8"?>
<p:sldLayout xmlns:a="http://schemas.openxmlformats.org/drawingml/2006/main" xmlns:r="http://schemas.openxmlformats.org/officeDocument/2006/relationships" xmlns:p="http://schemas.openxmlformats.org/presentationml/2006/main" showMasterSp="0" matchingName="Title Slide">
  <p:cSld name="Title Slide">
    <p:bg>
      <p:bgPr>
        <a:solidFill>
          <a:schemeClr val="lt1"/>
        </a:solidFill>
        <a:effectLst/>
      </p:bgPr>
    </p:bg>
    <p:spTree>
      <p:nvGrpSpPr>
        <p:cNvPr id="1" name="Shape 378"/>
        <p:cNvGrpSpPr/>
        <p:nvPr/>
      </p:nvGrpSpPr>
      <p:grpSpPr>
        <a:xfrm>
          <a:off x="0" y="0"/>
          <a:ext cx="0" cy="0"/>
          <a:chOff x="0" y="0"/>
          <a:chExt cx="0" cy="0"/>
        </a:xfrm>
      </p:grpSpPr>
      <p:sp>
        <p:nvSpPr>
          <p:cNvPr id="379" name="Google Shape;379;p24"/>
          <p:cNvSpPr txBox="1">
            <a:spLocks noGrp="1"/>
          </p:cNvSpPr>
          <p:nvPr>
            <p:ph type="ctrTitle"/>
          </p:nvPr>
        </p:nvSpPr>
        <p:spPr>
          <a:xfrm>
            <a:off x="0" y="1768422"/>
            <a:ext cx="6840000" cy="2387600"/>
          </a:xfrm>
          <a:prstGeom prst="rect">
            <a:avLst/>
          </a:prstGeom>
          <a:solidFill>
            <a:schemeClr val="dk1">
              <a:alpha val="80000"/>
            </a:schemeClr>
          </a:solidFill>
          <a:ln>
            <a:noFill/>
          </a:ln>
        </p:spPr>
        <p:txBody>
          <a:bodyPr spcFirstLastPara="1" wrap="square" lIns="432000" tIns="0" rIns="432000" bIns="144000" anchor="b" anchorCtr="0"/>
          <a:lstStyle>
            <a:lvl1pPr marR="0" lvl="0" algn="l" rtl="0">
              <a:lnSpc>
                <a:spcPct val="90000"/>
              </a:lnSpc>
              <a:spcBef>
                <a:spcPts val="0"/>
              </a:spcBef>
              <a:spcAft>
                <a:spcPts val="0"/>
              </a:spcAft>
              <a:buClr>
                <a:schemeClr val="lt1"/>
              </a:buClr>
              <a:buSzPts val="4200"/>
              <a:buFont typeface="Economica"/>
              <a:buNone/>
              <a:defRPr sz="4200" b="0" i="0" u="none" strike="noStrike" cap="none">
                <a:solidFill>
                  <a:schemeClr val="lt1"/>
                </a:solidFill>
                <a:latin typeface="Economica"/>
                <a:ea typeface="Economica"/>
                <a:cs typeface="Economica"/>
                <a:sym typeface="Economica"/>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endParaRPr/>
          </a:p>
        </p:txBody>
      </p:sp>
      <p:sp>
        <p:nvSpPr>
          <p:cNvPr id="380" name="Google Shape;380;p24"/>
          <p:cNvSpPr txBox="1">
            <a:spLocks noGrp="1"/>
          </p:cNvSpPr>
          <p:nvPr>
            <p:ph type="subTitle" idx="1"/>
          </p:nvPr>
        </p:nvSpPr>
        <p:spPr>
          <a:xfrm>
            <a:off x="0" y="4153578"/>
            <a:ext cx="6840000" cy="936000"/>
          </a:xfrm>
          <a:prstGeom prst="rect">
            <a:avLst/>
          </a:prstGeom>
          <a:solidFill>
            <a:schemeClr val="dk1">
              <a:alpha val="89803"/>
            </a:schemeClr>
          </a:solidFill>
          <a:ln>
            <a:noFill/>
          </a:ln>
        </p:spPr>
        <p:txBody>
          <a:bodyPr spcFirstLastPara="1" wrap="square" lIns="432000" tIns="144000" rIns="0" bIns="0" anchor="t" anchorCtr="0"/>
          <a:lstStyle>
            <a:lvl1pPr marR="0" lvl="0" algn="l" rtl="0">
              <a:lnSpc>
                <a:spcPct val="90000"/>
              </a:lnSpc>
              <a:spcBef>
                <a:spcPts val="1000"/>
              </a:spcBef>
              <a:spcAft>
                <a:spcPts val="0"/>
              </a:spcAft>
              <a:buClr>
                <a:schemeClr val="lt1"/>
              </a:buClr>
              <a:buSzPts val="2100"/>
              <a:buFont typeface="Arial"/>
              <a:buNone/>
              <a:defRPr sz="2100" b="0" i="0" u="none" strike="noStrike" cap="none">
                <a:solidFill>
                  <a:schemeClr val="lt1"/>
                </a:solidFill>
                <a:latin typeface="Calibri"/>
                <a:ea typeface="Calibri"/>
                <a:cs typeface="Calibri"/>
                <a:sym typeface="Calibri"/>
              </a:defRPr>
            </a:lvl1pPr>
            <a:lvl2pPr marR="0" lvl="1" algn="ctr" rtl="0">
              <a:lnSpc>
                <a:spcPct val="90000"/>
              </a:lnSpc>
              <a:spcBef>
                <a:spcPts val="500"/>
              </a:spcBef>
              <a:spcAft>
                <a:spcPts val="0"/>
              </a:spcAft>
              <a:buClr>
                <a:srgbClr val="3F3F3F"/>
              </a:buClr>
              <a:buSzPts val="2000"/>
              <a:buFont typeface="Arial"/>
              <a:buNone/>
              <a:defRPr sz="2000" b="0" i="0" u="none" strike="noStrike" cap="none">
                <a:solidFill>
                  <a:srgbClr val="3F3F3F"/>
                </a:solidFill>
                <a:latin typeface="Calibri"/>
                <a:ea typeface="Calibri"/>
                <a:cs typeface="Calibri"/>
                <a:sym typeface="Calibri"/>
              </a:defRPr>
            </a:lvl2pPr>
            <a:lvl3pPr marR="0" lvl="2" algn="ctr" rtl="0">
              <a:lnSpc>
                <a:spcPct val="90000"/>
              </a:lnSpc>
              <a:spcBef>
                <a:spcPts val="500"/>
              </a:spcBef>
              <a:spcAft>
                <a:spcPts val="0"/>
              </a:spcAft>
              <a:buClr>
                <a:srgbClr val="3F3F3F"/>
              </a:buClr>
              <a:buSzPts val="1800"/>
              <a:buFont typeface="Arial"/>
              <a:buNone/>
              <a:defRPr sz="1800" b="0" i="0" u="none" strike="noStrike" cap="none">
                <a:solidFill>
                  <a:srgbClr val="3F3F3F"/>
                </a:solidFill>
                <a:latin typeface="Calibri"/>
                <a:ea typeface="Calibri"/>
                <a:cs typeface="Calibri"/>
                <a:sym typeface="Calibri"/>
              </a:defRPr>
            </a:lvl3pPr>
            <a:lvl4pPr marR="0" lvl="3" algn="ctr" rtl="0">
              <a:lnSpc>
                <a:spcPct val="90000"/>
              </a:lnSpc>
              <a:spcBef>
                <a:spcPts val="500"/>
              </a:spcBef>
              <a:spcAft>
                <a:spcPts val="0"/>
              </a:spcAft>
              <a:buClr>
                <a:srgbClr val="3F3F3F"/>
              </a:buClr>
              <a:buSzPts val="1600"/>
              <a:buFont typeface="Arial"/>
              <a:buNone/>
              <a:defRPr sz="1600" b="0" i="0" u="none" strike="noStrike" cap="none">
                <a:solidFill>
                  <a:srgbClr val="3F3F3F"/>
                </a:solidFill>
                <a:latin typeface="Calibri"/>
                <a:ea typeface="Calibri"/>
                <a:cs typeface="Calibri"/>
                <a:sym typeface="Calibri"/>
              </a:defRPr>
            </a:lvl4pPr>
            <a:lvl5pPr marR="0" lvl="4" algn="ctr" rtl="0">
              <a:lnSpc>
                <a:spcPct val="90000"/>
              </a:lnSpc>
              <a:spcBef>
                <a:spcPts val="500"/>
              </a:spcBef>
              <a:spcAft>
                <a:spcPts val="0"/>
              </a:spcAft>
              <a:buClr>
                <a:srgbClr val="3F3F3F"/>
              </a:buClr>
              <a:buSzPts val="1600"/>
              <a:buFont typeface="Arial"/>
              <a:buNone/>
              <a:defRPr sz="1600" b="0" i="0" u="none" strike="noStrike" cap="none">
                <a:solidFill>
                  <a:srgbClr val="3F3F3F"/>
                </a:solidFill>
                <a:latin typeface="Calibri"/>
                <a:ea typeface="Calibri"/>
                <a:cs typeface="Calibri"/>
                <a:sym typeface="Calibri"/>
              </a:defRPr>
            </a:lvl5pPr>
            <a:lvl6pPr marR="0" lvl="5" algn="ctr" rtl="0">
              <a:lnSpc>
                <a:spcPct val="90000"/>
              </a:lnSpc>
              <a:spcBef>
                <a:spcPts val="500"/>
              </a:spcBef>
              <a:spcAft>
                <a:spcPts val="0"/>
              </a:spcAft>
              <a:buClr>
                <a:schemeClr val="dk1"/>
              </a:buClr>
              <a:buSzPts val="1600"/>
              <a:buFont typeface="Arial"/>
              <a:buNone/>
              <a:defRPr sz="1600" b="0" i="0" u="none" strike="noStrike" cap="none">
                <a:solidFill>
                  <a:schemeClr val="dk1"/>
                </a:solidFill>
                <a:latin typeface="Calibri"/>
                <a:ea typeface="Calibri"/>
                <a:cs typeface="Calibri"/>
                <a:sym typeface="Calibri"/>
              </a:defRPr>
            </a:lvl6pPr>
            <a:lvl7pPr marR="0" lvl="6" algn="ctr" rtl="0">
              <a:lnSpc>
                <a:spcPct val="90000"/>
              </a:lnSpc>
              <a:spcBef>
                <a:spcPts val="500"/>
              </a:spcBef>
              <a:spcAft>
                <a:spcPts val="0"/>
              </a:spcAft>
              <a:buClr>
                <a:schemeClr val="dk1"/>
              </a:buClr>
              <a:buSzPts val="1600"/>
              <a:buFont typeface="Arial"/>
              <a:buNone/>
              <a:defRPr sz="1600" b="0" i="0" u="none" strike="noStrike" cap="none">
                <a:solidFill>
                  <a:schemeClr val="dk1"/>
                </a:solidFill>
                <a:latin typeface="Calibri"/>
                <a:ea typeface="Calibri"/>
                <a:cs typeface="Calibri"/>
                <a:sym typeface="Calibri"/>
              </a:defRPr>
            </a:lvl7pPr>
            <a:lvl8pPr marR="0" lvl="7" algn="ctr" rtl="0">
              <a:lnSpc>
                <a:spcPct val="90000"/>
              </a:lnSpc>
              <a:spcBef>
                <a:spcPts val="500"/>
              </a:spcBef>
              <a:spcAft>
                <a:spcPts val="0"/>
              </a:spcAft>
              <a:buClr>
                <a:schemeClr val="dk1"/>
              </a:buClr>
              <a:buSzPts val="1600"/>
              <a:buFont typeface="Arial"/>
              <a:buNone/>
              <a:defRPr sz="1600" b="0" i="0" u="none" strike="noStrike" cap="none">
                <a:solidFill>
                  <a:schemeClr val="dk1"/>
                </a:solidFill>
                <a:latin typeface="Calibri"/>
                <a:ea typeface="Calibri"/>
                <a:cs typeface="Calibri"/>
                <a:sym typeface="Calibri"/>
              </a:defRPr>
            </a:lvl8pPr>
            <a:lvl9pPr marR="0" lvl="8" algn="ctr" rtl="0">
              <a:lnSpc>
                <a:spcPct val="90000"/>
              </a:lnSpc>
              <a:spcBef>
                <a:spcPts val="500"/>
              </a:spcBef>
              <a:spcAft>
                <a:spcPts val="0"/>
              </a:spcAft>
              <a:buClr>
                <a:schemeClr val="dk1"/>
              </a:buClr>
              <a:buSzPts val="1600"/>
              <a:buFont typeface="Arial"/>
              <a:buNone/>
              <a:defRPr sz="1600" b="0" i="0" u="none" strike="noStrike" cap="none">
                <a:solidFill>
                  <a:schemeClr val="dk1"/>
                </a:solidFill>
                <a:latin typeface="Calibri"/>
                <a:ea typeface="Calibri"/>
                <a:cs typeface="Calibri"/>
                <a:sym typeface="Calibri"/>
              </a:defRPr>
            </a:lvl9pPr>
          </a:lstStyle>
          <a:p>
            <a:endParaRPr/>
          </a:p>
        </p:txBody>
      </p:sp>
      <p:sp>
        <p:nvSpPr>
          <p:cNvPr id="381" name="Google Shape;381;p24"/>
          <p:cNvSpPr/>
          <p:nvPr/>
        </p:nvSpPr>
        <p:spPr>
          <a:xfrm rot="4308689">
            <a:off x="8139110" y="-52404"/>
            <a:ext cx="648657" cy="777553"/>
          </a:xfrm>
          <a:custGeom>
            <a:avLst/>
            <a:gdLst/>
            <a:ahLst/>
            <a:cxnLst/>
            <a:rect l="l" t="t" r="r" b="b"/>
            <a:pathLst>
              <a:path w="648657" h="777553" extrusionOk="0">
                <a:moveTo>
                  <a:pt x="0" y="777553"/>
                </a:moveTo>
                <a:lnTo>
                  <a:pt x="255474" y="0"/>
                </a:lnTo>
                <a:lnTo>
                  <a:pt x="648657" y="713937"/>
                </a:lnTo>
                <a:lnTo>
                  <a:pt x="0" y="777553"/>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382" name="Google Shape;382;p24"/>
          <p:cNvSpPr/>
          <p:nvPr/>
        </p:nvSpPr>
        <p:spPr>
          <a:xfrm rot="4308689">
            <a:off x="8878526" y="-532562"/>
            <a:ext cx="3571215" cy="3737093"/>
          </a:xfrm>
          <a:custGeom>
            <a:avLst/>
            <a:gdLst/>
            <a:ahLst/>
            <a:cxnLst/>
            <a:rect l="l" t="t" r="r" b="b"/>
            <a:pathLst>
              <a:path w="3571215" h="3737093" extrusionOk="0">
                <a:moveTo>
                  <a:pt x="0" y="3023156"/>
                </a:moveTo>
                <a:lnTo>
                  <a:pt x="993291" y="0"/>
                </a:lnTo>
                <a:lnTo>
                  <a:pt x="3571215" y="847006"/>
                </a:lnTo>
                <a:lnTo>
                  <a:pt x="1392370" y="3639100"/>
                </a:lnTo>
                <a:lnTo>
                  <a:pt x="393183" y="3737093"/>
                </a:lnTo>
                <a:lnTo>
                  <a:pt x="0" y="3023156"/>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383" name="Google Shape;383;p24"/>
          <p:cNvSpPr/>
          <p:nvPr/>
        </p:nvSpPr>
        <p:spPr>
          <a:xfrm rot="4308689">
            <a:off x="9191192" y="1651650"/>
            <a:ext cx="1980696" cy="2066510"/>
          </a:xfrm>
          <a:custGeom>
            <a:avLst/>
            <a:gdLst/>
            <a:ahLst/>
            <a:cxnLst/>
            <a:rect l="l" t="t" r="r" b="b"/>
            <a:pathLst>
              <a:path w="1980696" h="2066510" extrusionOk="0">
                <a:moveTo>
                  <a:pt x="0" y="2066510"/>
                </a:moveTo>
                <a:lnTo>
                  <a:pt x="1138078" y="0"/>
                </a:lnTo>
                <a:lnTo>
                  <a:pt x="1980696" y="1530016"/>
                </a:lnTo>
                <a:lnTo>
                  <a:pt x="1459417" y="2066510"/>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384" name="Google Shape;384;p24"/>
          <p:cNvSpPr/>
          <p:nvPr/>
        </p:nvSpPr>
        <p:spPr>
          <a:xfrm rot="-7769131">
            <a:off x="9457431" y="3977898"/>
            <a:ext cx="346713" cy="206124"/>
          </a:xfrm>
          <a:custGeom>
            <a:avLst/>
            <a:gdLst/>
            <a:ahLst/>
            <a:cxnLst/>
            <a:rect l="l" t="t" r="r" b="b"/>
            <a:pathLst>
              <a:path w="346713" h="206124" extrusionOk="0">
                <a:moveTo>
                  <a:pt x="346713" y="206124"/>
                </a:moveTo>
                <a:lnTo>
                  <a:pt x="0" y="206124"/>
                </a:lnTo>
                <a:lnTo>
                  <a:pt x="86666" y="0"/>
                </a:lnTo>
                <a:lnTo>
                  <a:pt x="346713" y="206124"/>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385" name="Google Shape;385;p24"/>
          <p:cNvSpPr/>
          <p:nvPr/>
        </p:nvSpPr>
        <p:spPr>
          <a:xfrm rot="-9168920">
            <a:off x="9528615" y="3713859"/>
            <a:ext cx="710669" cy="335543"/>
          </a:xfrm>
          <a:custGeom>
            <a:avLst/>
            <a:gdLst/>
            <a:ahLst/>
            <a:cxnLst/>
            <a:rect l="l" t="t" r="r" b="b"/>
            <a:pathLst>
              <a:path w="710669" h="335543" extrusionOk="0">
                <a:moveTo>
                  <a:pt x="710669" y="176660"/>
                </a:moveTo>
                <a:lnTo>
                  <a:pt x="0" y="335543"/>
                </a:lnTo>
                <a:lnTo>
                  <a:pt x="141082" y="0"/>
                </a:lnTo>
                <a:lnTo>
                  <a:pt x="487795" y="0"/>
                </a:lnTo>
                <a:lnTo>
                  <a:pt x="710669" y="176660"/>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386" name="Google Shape;386;p24"/>
          <p:cNvSpPr/>
          <p:nvPr/>
        </p:nvSpPr>
        <p:spPr>
          <a:xfrm rot="4308689">
            <a:off x="8785444" y="1075879"/>
            <a:ext cx="1246227" cy="1580187"/>
          </a:xfrm>
          <a:custGeom>
            <a:avLst/>
            <a:gdLst/>
            <a:ahLst/>
            <a:cxnLst/>
            <a:rect l="l" t="t" r="r" b="b"/>
            <a:pathLst>
              <a:path w="1246227" h="1580187" extrusionOk="0">
                <a:moveTo>
                  <a:pt x="0" y="1580187"/>
                </a:moveTo>
                <a:lnTo>
                  <a:pt x="1168783" y="0"/>
                </a:lnTo>
                <a:lnTo>
                  <a:pt x="1246227" y="105569"/>
                </a:lnTo>
                <a:lnTo>
                  <a:pt x="358471" y="1574380"/>
                </a:lnTo>
                <a:lnTo>
                  <a:pt x="0" y="1580187"/>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387" name="Google Shape;387;p24"/>
          <p:cNvSpPr/>
          <p:nvPr/>
        </p:nvSpPr>
        <p:spPr>
          <a:xfrm rot="-4406895">
            <a:off x="11374788" y="2846425"/>
            <a:ext cx="243160" cy="406553"/>
          </a:xfrm>
          <a:custGeom>
            <a:avLst/>
            <a:gdLst/>
            <a:ahLst/>
            <a:cxnLst/>
            <a:rect l="l" t="t" r="r" b="b"/>
            <a:pathLst>
              <a:path w="243160" h="406553" extrusionOk="0">
                <a:moveTo>
                  <a:pt x="243160" y="342071"/>
                </a:moveTo>
                <a:lnTo>
                  <a:pt x="156493" y="406553"/>
                </a:lnTo>
                <a:lnTo>
                  <a:pt x="0" y="0"/>
                </a:lnTo>
                <a:lnTo>
                  <a:pt x="243160" y="342071"/>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388" name="Google Shape;388;p24"/>
          <p:cNvSpPr/>
          <p:nvPr/>
        </p:nvSpPr>
        <p:spPr>
          <a:xfrm rot="-4406895">
            <a:off x="10879052" y="2627354"/>
            <a:ext cx="692798" cy="510610"/>
          </a:xfrm>
          <a:custGeom>
            <a:avLst/>
            <a:gdLst/>
            <a:ahLst/>
            <a:cxnLst/>
            <a:rect l="l" t="t" r="r" b="b"/>
            <a:pathLst>
              <a:path w="692798" h="510610" extrusionOk="0">
                <a:moveTo>
                  <a:pt x="692798" y="224339"/>
                </a:moveTo>
                <a:lnTo>
                  <a:pt x="308036" y="510610"/>
                </a:lnTo>
                <a:lnTo>
                  <a:pt x="64876" y="168539"/>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Tree>
    <p:extLst>
      <p:ext uri="{BB962C8B-B14F-4D97-AF65-F5344CB8AC3E}">
        <p14:creationId xmlns:p14="http://schemas.microsoft.com/office/powerpoint/2010/main" val="2591589788"/>
      </p:ext>
    </p:extLst>
  </p:cSld>
  <p:clrMapOvr>
    <a:masterClrMapping/>
  </p:clrMapOvr>
</p:sldLayout>
</file>

<file path=ppt/slideLayouts/slideLayout336.xml><?xml version="1.0" encoding="utf-8"?>
<p:sldLayout xmlns:a="http://schemas.openxmlformats.org/drawingml/2006/main" xmlns:r="http://schemas.openxmlformats.org/officeDocument/2006/relationships" xmlns:p="http://schemas.openxmlformats.org/presentationml/2006/main" matchingName="Section Header">
  <p:cSld name="Section Header">
    <p:bg>
      <p:bgPr>
        <a:solidFill>
          <a:schemeClr val="lt1"/>
        </a:solidFill>
        <a:effectLst/>
      </p:bgPr>
    </p:bg>
    <p:spTree>
      <p:nvGrpSpPr>
        <p:cNvPr id="1" name="Shape 389"/>
        <p:cNvGrpSpPr/>
        <p:nvPr/>
      </p:nvGrpSpPr>
      <p:grpSpPr>
        <a:xfrm>
          <a:off x="0" y="0"/>
          <a:ext cx="0" cy="0"/>
          <a:chOff x="0" y="0"/>
          <a:chExt cx="0" cy="0"/>
        </a:xfrm>
      </p:grpSpPr>
      <p:sp>
        <p:nvSpPr>
          <p:cNvPr id="390" name="Google Shape;390;p25"/>
          <p:cNvSpPr/>
          <p:nvPr/>
        </p:nvSpPr>
        <p:spPr>
          <a:xfrm>
            <a:off x="0" y="6771286"/>
            <a:ext cx="12192000" cy="86714"/>
          </a:xfrm>
          <a:prstGeom prst="rect">
            <a:avLst/>
          </a:prstGeom>
          <a:solidFill>
            <a:schemeClr val="lt1"/>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391" name="Google Shape;391;p25"/>
          <p:cNvSpPr/>
          <p:nvPr/>
        </p:nvSpPr>
        <p:spPr>
          <a:xfrm>
            <a:off x="0" y="0"/>
            <a:ext cx="12192000" cy="86714"/>
          </a:xfrm>
          <a:prstGeom prst="rect">
            <a:avLst/>
          </a:prstGeom>
          <a:solidFill>
            <a:schemeClr val="lt1"/>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392" name="Google Shape;392;p25"/>
          <p:cNvSpPr/>
          <p:nvPr/>
        </p:nvSpPr>
        <p:spPr>
          <a:xfrm rot="5400000">
            <a:off x="-3385643" y="3385642"/>
            <a:ext cx="6858001" cy="86714"/>
          </a:xfrm>
          <a:prstGeom prst="rect">
            <a:avLst/>
          </a:prstGeom>
          <a:solidFill>
            <a:schemeClr val="lt1"/>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393" name="Google Shape;393;p25"/>
          <p:cNvSpPr/>
          <p:nvPr/>
        </p:nvSpPr>
        <p:spPr>
          <a:xfrm rot="5400000">
            <a:off x="8719643" y="3385643"/>
            <a:ext cx="6858000" cy="86714"/>
          </a:xfrm>
          <a:prstGeom prst="rect">
            <a:avLst/>
          </a:prstGeom>
          <a:solidFill>
            <a:schemeClr val="lt1"/>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394" name="Google Shape;394;p25"/>
          <p:cNvSpPr txBox="1">
            <a:spLocks noGrp="1"/>
          </p:cNvSpPr>
          <p:nvPr>
            <p:ph type="ctrTitle"/>
          </p:nvPr>
        </p:nvSpPr>
        <p:spPr>
          <a:xfrm>
            <a:off x="6095999" y="86714"/>
            <a:ext cx="6009287" cy="4068402"/>
          </a:xfrm>
          <a:prstGeom prst="rect">
            <a:avLst/>
          </a:prstGeom>
          <a:solidFill>
            <a:schemeClr val="dk1">
              <a:alpha val="80000"/>
            </a:schemeClr>
          </a:solidFill>
          <a:ln>
            <a:noFill/>
          </a:ln>
        </p:spPr>
        <p:txBody>
          <a:bodyPr spcFirstLastPara="1" wrap="square" lIns="288000" tIns="0" rIns="432000" bIns="144000" anchor="b" anchorCtr="0"/>
          <a:lstStyle>
            <a:lvl1pPr marR="0" lvl="0" algn="r" rtl="0">
              <a:lnSpc>
                <a:spcPct val="90000"/>
              </a:lnSpc>
              <a:spcBef>
                <a:spcPts val="0"/>
              </a:spcBef>
              <a:spcAft>
                <a:spcPts val="0"/>
              </a:spcAft>
              <a:buClr>
                <a:schemeClr val="lt1"/>
              </a:buClr>
              <a:buSzPts val="4200"/>
              <a:buFont typeface="Economica"/>
              <a:buNone/>
              <a:defRPr sz="4200" b="0" i="0" u="none" strike="noStrike" cap="none">
                <a:solidFill>
                  <a:schemeClr val="lt1"/>
                </a:solidFill>
                <a:latin typeface="Economica"/>
                <a:ea typeface="Economica"/>
                <a:cs typeface="Economica"/>
                <a:sym typeface="Economica"/>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endParaRPr/>
          </a:p>
        </p:txBody>
      </p:sp>
      <p:sp>
        <p:nvSpPr>
          <p:cNvPr id="395" name="Google Shape;395;p25"/>
          <p:cNvSpPr txBox="1">
            <a:spLocks noGrp="1"/>
          </p:cNvSpPr>
          <p:nvPr>
            <p:ph type="subTitle" idx="1"/>
          </p:nvPr>
        </p:nvSpPr>
        <p:spPr>
          <a:xfrm>
            <a:off x="6095999" y="4152672"/>
            <a:ext cx="6009287" cy="1818422"/>
          </a:xfrm>
          <a:prstGeom prst="rect">
            <a:avLst/>
          </a:prstGeom>
          <a:solidFill>
            <a:srgbClr val="F2F2F2">
              <a:alpha val="80000"/>
            </a:srgbClr>
          </a:solidFill>
          <a:ln>
            <a:noFill/>
          </a:ln>
        </p:spPr>
        <p:txBody>
          <a:bodyPr spcFirstLastPara="1" wrap="square" lIns="288000" tIns="144000" rIns="432000" bIns="0" anchor="t" anchorCtr="0"/>
          <a:lstStyle>
            <a:lvl1pPr marR="0" lvl="0" algn="r" rtl="0">
              <a:lnSpc>
                <a:spcPct val="90000"/>
              </a:lnSpc>
              <a:spcBef>
                <a:spcPts val="1000"/>
              </a:spcBef>
              <a:spcAft>
                <a:spcPts val="0"/>
              </a:spcAft>
              <a:buClr>
                <a:schemeClr val="dk1"/>
              </a:buClr>
              <a:buSzPts val="2100"/>
              <a:buFont typeface="Arial"/>
              <a:buNone/>
              <a:defRPr sz="2100" b="0" i="0" u="none" strike="noStrike" cap="none">
                <a:solidFill>
                  <a:schemeClr val="dk1"/>
                </a:solidFill>
                <a:latin typeface="Calibri"/>
                <a:ea typeface="Calibri"/>
                <a:cs typeface="Calibri"/>
                <a:sym typeface="Calibri"/>
              </a:defRPr>
            </a:lvl1pPr>
            <a:lvl2pPr marR="0" lvl="1" algn="ctr" rtl="0">
              <a:lnSpc>
                <a:spcPct val="90000"/>
              </a:lnSpc>
              <a:spcBef>
                <a:spcPts val="500"/>
              </a:spcBef>
              <a:spcAft>
                <a:spcPts val="0"/>
              </a:spcAft>
              <a:buClr>
                <a:srgbClr val="3F3F3F"/>
              </a:buClr>
              <a:buSzPts val="2000"/>
              <a:buFont typeface="Arial"/>
              <a:buNone/>
              <a:defRPr sz="2000" b="0" i="0" u="none" strike="noStrike" cap="none">
                <a:solidFill>
                  <a:srgbClr val="3F3F3F"/>
                </a:solidFill>
                <a:latin typeface="Calibri"/>
                <a:ea typeface="Calibri"/>
                <a:cs typeface="Calibri"/>
                <a:sym typeface="Calibri"/>
              </a:defRPr>
            </a:lvl2pPr>
            <a:lvl3pPr marR="0" lvl="2" algn="ctr" rtl="0">
              <a:lnSpc>
                <a:spcPct val="90000"/>
              </a:lnSpc>
              <a:spcBef>
                <a:spcPts val="500"/>
              </a:spcBef>
              <a:spcAft>
                <a:spcPts val="0"/>
              </a:spcAft>
              <a:buClr>
                <a:srgbClr val="3F3F3F"/>
              </a:buClr>
              <a:buSzPts val="1800"/>
              <a:buFont typeface="Arial"/>
              <a:buNone/>
              <a:defRPr sz="1800" b="0" i="0" u="none" strike="noStrike" cap="none">
                <a:solidFill>
                  <a:srgbClr val="3F3F3F"/>
                </a:solidFill>
                <a:latin typeface="Calibri"/>
                <a:ea typeface="Calibri"/>
                <a:cs typeface="Calibri"/>
                <a:sym typeface="Calibri"/>
              </a:defRPr>
            </a:lvl3pPr>
            <a:lvl4pPr marR="0" lvl="3" algn="ctr" rtl="0">
              <a:lnSpc>
                <a:spcPct val="90000"/>
              </a:lnSpc>
              <a:spcBef>
                <a:spcPts val="500"/>
              </a:spcBef>
              <a:spcAft>
                <a:spcPts val="0"/>
              </a:spcAft>
              <a:buClr>
                <a:srgbClr val="3F3F3F"/>
              </a:buClr>
              <a:buSzPts val="1600"/>
              <a:buFont typeface="Arial"/>
              <a:buNone/>
              <a:defRPr sz="1600" b="0" i="0" u="none" strike="noStrike" cap="none">
                <a:solidFill>
                  <a:srgbClr val="3F3F3F"/>
                </a:solidFill>
                <a:latin typeface="Calibri"/>
                <a:ea typeface="Calibri"/>
                <a:cs typeface="Calibri"/>
                <a:sym typeface="Calibri"/>
              </a:defRPr>
            </a:lvl4pPr>
            <a:lvl5pPr marR="0" lvl="4" algn="ctr" rtl="0">
              <a:lnSpc>
                <a:spcPct val="90000"/>
              </a:lnSpc>
              <a:spcBef>
                <a:spcPts val="500"/>
              </a:spcBef>
              <a:spcAft>
                <a:spcPts val="0"/>
              </a:spcAft>
              <a:buClr>
                <a:srgbClr val="3F3F3F"/>
              </a:buClr>
              <a:buSzPts val="1600"/>
              <a:buFont typeface="Arial"/>
              <a:buNone/>
              <a:defRPr sz="1600" b="0" i="0" u="none" strike="noStrike" cap="none">
                <a:solidFill>
                  <a:srgbClr val="3F3F3F"/>
                </a:solidFill>
                <a:latin typeface="Calibri"/>
                <a:ea typeface="Calibri"/>
                <a:cs typeface="Calibri"/>
                <a:sym typeface="Calibri"/>
              </a:defRPr>
            </a:lvl5pPr>
            <a:lvl6pPr marR="0" lvl="5" algn="ctr" rtl="0">
              <a:lnSpc>
                <a:spcPct val="90000"/>
              </a:lnSpc>
              <a:spcBef>
                <a:spcPts val="500"/>
              </a:spcBef>
              <a:spcAft>
                <a:spcPts val="0"/>
              </a:spcAft>
              <a:buClr>
                <a:schemeClr val="dk1"/>
              </a:buClr>
              <a:buSzPts val="1600"/>
              <a:buFont typeface="Arial"/>
              <a:buNone/>
              <a:defRPr sz="1600" b="0" i="0" u="none" strike="noStrike" cap="none">
                <a:solidFill>
                  <a:schemeClr val="dk1"/>
                </a:solidFill>
                <a:latin typeface="Calibri"/>
                <a:ea typeface="Calibri"/>
                <a:cs typeface="Calibri"/>
                <a:sym typeface="Calibri"/>
              </a:defRPr>
            </a:lvl6pPr>
            <a:lvl7pPr marR="0" lvl="6" algn="ctr" rtl="0">
              <a:lnSpc>
                <a:spcPct val="90000"/>
              </a:lnSpc>
              <a:spcBef>
                <a:spcPts val="500"/>
              </a:spcBef>
              <a:spcAft>
                <a:spcPts val="0"/>
              </a:spcAft>
              <a:buClr>
                <a:schemeClr val="dk1"/>
              </a:buClr>
              <a:buSzPts val="1600"/>
              <a:buFont typeface="Arial"/>
              <a:buNone/>
              <a:defRPr sz="1600" b="0" i="0" u="none" strike="noStrike" cap="none">
                <a:solidFill>
                  <a:schemeClr val="dk1"/>
                </a:solidFill>
                <a:latin typeface="Calibri"/>
                <a:ea typeface="Calibri"/>
                <a:cs typeface="Calibri"/>
                <a:sym typeface="Calibri"/>
              </a:defRPr>
            </a:lvl7pPr>
            <a:lvl8pPr marR="0" lvl="7" algn="ctr" rtl="0">
              <a:lnSpc>
                <a:spcPct val="90000"/>
              </a:lnSpc>
              <a:spcBef>
                <a:spcPts val="500"/>
              </a:spcBef>
              <a:spcAft>
                <a:spcPts val="0"/>
              </a:spcAft>
              <a:buClr>
                <a:schemeClr val="dk1"/>
              </a:buClr>
              <a:buSzPts val="1600"/>
              <a:buFont typeface="Arial"/>
              <a:buNone/>
              <a:defRPr sz="1600" b="0" i="0" u="none" strike="noStrike" cap="none">
                <a:solidFill>
                  <a:schemeClr val="dk1"/>
                </a:solidFill>
                <a:latin typeface="Calibri"/>
                <a:ea typeface="Calibri"/>
                <a:cs typeface="Calibri"/>
                <a:sym typeface="Calibri"/>
              </a:defRPr>
            </a:lvl8pPr>
            <a:lvl9pPr marR="0" lvl="8" algn="ctr" rtl="0">
              <a:lnSpc>
                <a:spcPct val="90000"/>
              </a:lnSpc>
              <a:spcBef>
                <a:spcPts val="500"/>
              </a:spcBef>
              <a:spcAft>
                <a:spcPts val="0"/>
              </a:spcAft>
              <a:buClr>
                <a:schemeClr val="dk1"/>
              </a:buClr>
              <a:buSzPts val="1600"/>
              <a:buFont typeface="Arial"/>
              <a:buNone/>
              <a:defRPr sz="1600" b="0" i="0" u="none" strike="noStrike" cap="none">
                <a:solidFill>
                  <a:schemeClr val="dk1"/>
                </a:solidFill>
                <a:latin typeface="Calibri"/>
                <a:ea typeface="Calibri"/>
                <a:cs typeface="Calibri"/>
                <a:sym typeface="Calibri"/>
              </a:defRPr>
            </a:lvl9pPr>
          </a:lstStyle>
          <a:p>
            <a:endParaRPr/>
          </a:p>
        </p:txBody>
      </p:sp>
      <p:sp>
        <p:nvSpPr>
          <p:cNvPr id="396" name="Google Shape;396;p25"/>
          <p:cNvSpPr>
            <a:spLocks noGrp="1"/>
          </p:cNvSpPr>
          <p:nvPr>
            <p:ph type="sldNum" idx="12"/>
          </p:nvPr>
        </p:nvSpPr>
        <p:spPr>
          <a:xfrm>
            <a:off x="11496369" y="6155190"/>
            <a:ext cx="432000" cy="432000"/>
          </a:xfrm>
          <a:prstGeom prst="ellipse">
            <a:avLst/>
          </a:prstGeom>
          <a:noFill/>
          <a:ln w="9525" cap="flat" cmpd="sng">
            <a:solidFill>
              <a:schemeClr val="accent1"/>
            </a:solidFill>
            <a:prstDash val="solid"/>
            <a:round/>
            <a:headEnd type="none" w="sm" len="sm"/>
            <a:tailEnd type="none" w="sm" len="sm"/>
          </a:ln>
        </p:spPr>
        <p:txBody>
          <a:bodyPr spcFirstLastPara="1" wrap="square" lIns="0" tIns="0" rIns="0" bIns="0" anchor="ctr" anchorCtr="0">
            <a:noAutofit/>
          </a:bodyPr>
          <a:lstStyle>
            <a:lvl1pPr marL="0" marR="0" lvl="0" indent="0" algn="ctr" rtl="0">
              <a:spcBef>
                <a:spcPts val="0"/>
              </a:spcBef>
              <a:buNone/>
              <a:defRPr sz="1200" b="1" i="1" u="none" strike="noStrike" cap="none">
                <a:solidFill>
                  <a:schemeClr val="dk1"/>
                </a:solidFill>
                <a:latin typeface="Rockwell"/>
                <a:ea typeface="Rockwell"/>
                <a:cs typeface="Rockwell"/>
                <a:sym typeface="Rockwell"/>
              </a:defRPr>
            </a:lvl1pPr>
            <a:lvl2pPr marL="0" marR="0" lvl="1" indent="0" algn="ctr" rtl="0">
              <a:spcBef>
                <a:spcPts val="0"/>
              </a:spcBef>
              <a:buNone/>
              <a:defRPr sz="1200" b="1" i="1" u="none" strike="noStrike" cap="none">
                <a:solidFill>
                  <a:schemeClr val="dk1"/>
                </a:solidFill>
                <a:latin typeface="Rockwell"/>
                <a:ea typeface="Rockwell"/>
                <a:cs typeface="Rockwell"/>
                <a:sym typeface="Rockwell"/>
              </a:defRPr>
            </a:lvl2pPr>
            <a:lvl3pPr marL="0" marR="0" lvl="2" indent="0" algn="ctr" rtl="0">
              <a:spcBef>
                <a:spcPts val="0"/>
              </a:spcBef>
              <a:buNone/>
              <a:defRPr sz="1200" b="1" i="1" u="none" strike="noStrike" cap="none">
                <a:solidFill>
                  <a:schemeClr val="dk1"/>
                </a:solidFill>
                <a:latin typeface="Rockwell"/>
                <a:ea typeface="Rockwell"/>
                <a:cs typeface="Rockwell"/>
                <a:sym typeface="Rockwell"/>
              </a:defRPr>
            </a:lvl3pPr>
            <a:lvl4pPr marL="0" marR="0" lvl="3" indent="0" algn="ctr" rtl="0">
              <a:spcBef>
                <a:spcPts val="0"/>
              </a:spcBef>
              <a:buNone/>
              <a:defRPr sz="1200" b="1" i="1" u="none" strike="noStrike" cap="none">
                <a:solidFill>
                  <a:schemeClr val="dk1"/>
                </a:solidFill>
                <a:latin typeface="Rockwell"/>
                <a:ea typeface="Rockwell"/>
                <a:cs typeface="Rockwell"/>
                <a:sym typeface="Rockwell"/>
              </a:defRPr>
            </a:lvl4pPr>
            <a:lvl5pPr marL="0" marR="0" lvl="4" indent="0" algn="ctr" rtl="0">
              <a:spcBef>
                <a:spcPts val="0"/>
              </a:spcBef>
              <a:buNone/>
              <a:defRPr sz="1200" b="1" i="1" u="none" strike="noStrike" cap="none">
                <a:solidFill>
                  <a:schemeClr val="dk1"/>
                </a:solidFill>
                <a:latin typeface="Rockwell"/>
                <a:ea typeface="Rockwell"/>
                <a:cs typeface="Rockwell"/>
                <a:sym typeface="Rockwell"/>
              </a:defRPr>
            </a:lvl5pPr>
            <a:lvl6pPr marL="0" marR="0" lvl="5" indent="0" algn="ctr" rtl="0">
              <a:spcBef>
                <a:spcPts val="0"/>
              </a:spcBef>
              <a:buNone/>
              <a:defRPr sz="1200" b="1" i="1" u="none" strike="noStrike" cap="none">
                <a:solidFill>
                  <a:schemeClr val="dk1"/>
                </a:solidFill>
                <a:latin typeface="Rockwell"/>
                <a:ea typeface="Rockwell"/>
                <a:cs typeface="Rockwell"/>
                <a:sym typeface="Rockwell"/>
              </a:defRPr>
            </a:lvl6pPr>
            <a:lvl7pPr marL="0" marR="0" lvl="6" indent="0" algn="ctr" rtl="0">
              <a:spcBef>
                <a:spcPts val="0"/>
              </a:spcBef>
              <a:buNone/>
              <a:defRPr sz="1200" b="1" i="1" u="none" strike="noStrike" cap="none">
                <a:solidFill>
                  <a:schemeClr val="dk1"/>
                </a:solidFill>
                <a:latin typeface="Rockwell"/>
                <a:ea typeface="Rockwell"/>
                <a:cs typeface="Rockwell"/>
                <a:sym typeface="Rockwell"/>
              </a:defRPr>
            </a:lvl7pPr>
            <a:lvl8pPr marL="0" marR="0" lvl="7" indent="0" algn="ctr" rtl="0">
              <a:spcBef>
                <a:spcPts val="0"/>
              </a:spcBef>
              <a:buNone/>
              <a:defRPr sz="1200" b="1" i="1" u="none" strike="noStrike" cap="none">
                <a:solidFill>
                  <a:schemeClr val="dk1"/>
                </a:solidFill>
                <a:latin typeface="Rockwell"/>
                <a:ea typeface="Rockwell"/>
                <a:cs typeface="Rockwell"/>
                <a:sym typeface="Rockwell"/>
              </a:defRPr>
            </a:lvl8pPr>
            <a:lvl9pPr marL="0" marR="0" lvl="8" indent="0" algn="ctr" rtl="0">
              <a:spcBef>
                <a:spcPts val="0"/>
              </a:spcBef>
              <a:buNone/>
              <a:defRPr sz="1200" b="1" i="1" u="none" strike="noStrike" cap="none">
                <a:solidFill>
                  <a:schemeClr val="dk1"/>
                </a:solidFill>
                <a:latin typeface="Rockwell"/>
                <a:ea typeface="Rockwell"/>
                <a:cs typeface="Rockwell"/>
                <a:sym typeface="Rockwell"/>
              </a:defRPr>
            </a:lvl9p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n-US" sz="1200" b="1" i="1" u="none" strike="noStrike" kern="0" cap="none" spc="0" normalizeH="0" baseline="0" noProof="0">
                <a:ln>
                  <a:noFill/>
                </a:ln>
                <a:solidFill>
                  <a:srgbClr val="000000"/>
                </a:solidFill>
                <a:effectLst/>
                <a:uLnTx/>
                <a:uFillTx/>
                <a:latin typeface="Rockwell"/>
                <a:sym typeface="Rockwell"/>
              </a:rPr>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t>‹#›</a:t>
            </a:fld>
            <a:endParaRPr kumimoji="0" sz="1200" b="1" i="1" u="none" strike="noStrike" kern="0" cap="none" spc="0" normalizeH="0" baseline="0" noProof="0">
              <a:ln>
                <a:noFill/>
              </a:ln>
              <a:solidFill>
                <a:srgbClr val="000000"/>
              </a:solidFill>
              <a:effectLst/>
              <a:uLnTx/>
              <a:uFillTx/>
              <a:latin typeface="Rockwell"/>
              <a:sym typeface="Rockwell"/>
            </a:endParaRPr>
          </a:p>
        </p:txBody>
      </p:sp>
      <p:sp>
        <p:nvSpPr>
          <p:cNvPr id="397" name="Google Shape;397;p25"/>
          <p:cNvSpPr txBox="1"/>
          <p:nvPr/>
        </p:nvSpPr>
        <p:spPr>
          <a:xfrm>
            <a:off x="5861957" y="6613071"/>
            <a:ext cx="0" cy="0"/>
          </a:xfrm>
          <a:prstGeom prst="rect">
            <a:avLst/>
          </a:prstGeom>
          <a:noFill/>
          <a:ln>
            <a:noFill/>
          </a:ln>
        </p:spPr>
        <p:txBody>
          <a:bodyPr spcFirstLastPara="1" wrap="square" lIns="0" tIns="0" rIns="0" bIns="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3F3F3F"/>
              </a:solidFill>
              <a:effectLst/>
              <a:uLnTx/>
              <a:uFillTx/>
              <a:latin typeface="Calibri"/>
              <a:ea typeface="Calibri"/>
              <a:cs typeface="Calibri"/>
              <a:sym typeface="Calibri"/>
            </a:endParaRPr>
          </a:p>
        </p:txBody>
      </p:sp>
      <p:sp>
        <p:nvSpPr>
          <p:cNvPr id="398" name="Google Shape;398;p25"/>
          <p:cNvSpPr/>
          <p:nvPr/>
        </p:nvSpPr>
        <p:spPr>
          <a:xfrm>
            <a:off x="0" y="2539992"/>
            <a:ext cx="5373076" cy="4318008"/>
          </a:xfrm>
          <a:custGeom>
            <a:avLst/>
            <a:gdLst/>
            <a:ahLst/>
            <a:cxnLst/>
            <a:rect l="l" t="t" r="r" b="b"/>
            <a:pathLst>
              <a:path w="5373076" h="4318008" extrusionOk="0">
                <a:moveTo>
                  <a:pt x="4972877" y="1816430"/>
                </a:moveTo>
                <a:lnTo>
                  <a:pt x="5211912" y="2046590"/>
                </a:lnTo>
                <a:lnTo>
                  <a:pt x="4866804" y="2013272"/>
                </a:lnTo>
                <a:close/>
                <a:moveTo>
                  <a:pt x="3721849" y="1808102"/>
                </a:moveTo>
                <a:lnTo>
                  <a:pt x="3854624" y="2524110"/>
                </a:lnTo>
                <a:lnTo>
                  <a:pt x="3419634" y="2322178"/>
                </a:lnTo>
                <a:lnTo>
                  <a:pt x="3604566" y="1945430"/>
                </a:lnTo>
                <a:close/>
                <a:moveTo>
                  <a:pt x="2301472" y="1771765"/>
                </a:moveTo>
                <a:lnTo>
                  <a:pt x="3237442" y="2134997"/>
                </a:lnTo>
                <a:lnTo>
                  <a:pt x="3266331" y="2949530"/>
                </a:lnTo>
                <a:lnTo>
                  <a:pt x="1897852" y="4318008"/>
                </a:lnTo>
                <a:lnTo>
                  <a:pt x="134565" y="4318008"/>
                </a:lnTo>
                <a:lnTo>
                  <a:pt x="0" y="4183443"/>
                </a:lnTo>
                <a:lnTo>
                  <a:pt x="0" y="2855805"/>
                </a:lnTo>
                <a:close/>
                <a:moveTo>
                  <a:pt x="5243699" y="652159"/>
                </a:moveTo>
                <a:lnTo>
                  <a:pt x="5058767" y="1028908"/>
                </a:lnTo>
                <a:lnTo>
                  <a:pt x="4960786" y="983422"/>
                </a:lnTo>
                <a:close/>
                <a:moveTo>
                  <a:pt x="3473588" y="405712"/>
                </a:moveTo>
                <a:lnTo>
                  <a:pt x="4094196" y="1366894"/>
                </a:lnTo>
                <a:lnTo>
                  <a:pt x="3778134" y="1741309"/>
                </a:lnTo>
                <a:lnTo>
                  <a:pt x="2824519" y="1808100"/>
                </a:lnTo>
                <a:close/>
                <a:moveTo>
                  <a:pt x="4454991" y="0"/>
                </a:moveTo>
                <a:lnTo>
                  <a:pt x="5373076" y="32358"/>
                </a:lnTo>
                <a:lnTo>
                  <a:pt x="4628717" y="1349015"/>
                </a:lnTo>
                <a:lnTo>
                  <a:pt x="4094010" y="779481"/>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Tree>
    <p:extLst>
      <p:ext uri="{BB962C8B-B14F-4D97-AF65-F5344CB8AC3E}">
        <p14:creationId xmlns:p14="http://schemas.microsoft.com/office/powerpoint/2010/main" val="4021937090"/>
      </p:ext>
    </p:extLst>
  </p:cSld>
  <p:clrMapOvr>
    <a:masterClrMapping/>
  </p:clrMapOvr>
</p:sldLayout>
</file>

<file path=ppt/slideLayouts/slideLayout337.xml><?xml version="1.0" encoding="utf-8"?>
<p:sldLayout xmlns:a="http://schemas.openxmlformats.org/drawingml/2006/main" xmlns:r="http://schemas.openxmlformats.org/officeDocument/2006/relationships" xmlns:p="http://schemas.openxmlformats.org/presentationml/2006/main" matchingName="Content with Caption">
  <p:cSld name="Content with Caption">
    <p:spTree>
      <p:nvGrpSpPr>
        <p:cNvPr id="1" name="Shape 399"/>
        <p:cNvGrpSpPr/>
        <p:nvPr/>
      </p:nvGrpSpPr>
      <p:grpSpPr>
        <a:xfrm>
          <a:off x="0" y="0"/>
          <a:ext cx="0" cy="0"/>
          <a:chOff x="0" y="0"/>
          <a:chExt cx="0" cy="0"/>
        </a:xfrm>
      </p:grpSpPr>
      <p:sp>
        <p:nvSpPr>
          <p:cNvPr id="400" name="Google Shape;400;p26"/>
          <p:cNvSpPr/>
          <p:nvPr/>
        </p:nvSpPr>
        <p:spPr>
          <a:xfrm rot="4308689">
            <a:off x="8139110" y="-52404"/>
            <a:ext cx="648657" cy="777553"/>
          </a:xfrm>
          <a:custGeom>
            <a:avLst/>
            <a:gdLst/>
            <a:ahLst/>
            <a:cxnLst/>
            <a:rect l="l" t="t" r="r" b="b"/>
            <a:pathLst>
              <a:path w="648657" h="777553" extrusionOk="0">
                <a:moveTo>
                  <a:pt x="0" y="777553"/>
                </a:moveTo>
                <a:lnTo>
                  <a:pt x="255474" y="0"/>
                </a:lnTo>
                <a:lnTo>
                  <a:pt x="648657" y="713937"/>
                </a:lnTo>
                <a:lnTo>
                  <a:pt x="0" y="777553"/>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401" name="Google Shape;401;p26"/>
          <p:cNvSpPr/>
          <p:nvPr/>
        </p:nvSpPr>
        <p:spPr>
          <a:xfrm rot="4308689">
            <a:off x="8878526" y="-532562"/>
            <a:ext cx="3571215" cy="3737093"/>
          </a:xfrm>
          <a:custGeom>
            <a:avLst/>
            <a:gdLst/>
            <a:ahLst/>
            <a:cxnLst/>
            <a:rect l="l" t="t" r="r" b="b"/>
            <a:pathLst>
              <a:path w="3571215" h="3737093" extrusionOk="0">
                <a:moveTo>
                  <a:pt x="0" y="3023156"/>
                </a:moveTo>
                <a:lnTo>
                  <a:pt x="993291" y="0"/>
                </a:lnTo>
                <a:lnTo>
                  <a:pt x="3571215" y="847006"/>
                </a:lnTo>
                <a:lnTo>
                  <a:pt x="1392370" y="3639100"/>
                </a:lnTo>
                <a:lnTo>
                  <a:pt x="393183" y="3737093"/>
                </a:lnTo>
                <a:lnTo>
                  <a:pt x="0" y="3023156"/>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402" name="Google Shape;402;p26"/>
          <p:cNvSpPr txBox="1">
            <a:spLocks noGrp="1"/>
          </p:cNvSpPr>
          <p:nvPr>
            <p:ph type="ftr" idx="11"/>
          </p:nvPr>
        </p:nvSpPr>
        <p:spPr>
          <a:xfrm>
            <a:off x="431999" y="6188628"/>
            <a:ext cx="8784941" cy="365125"/>
          </a:xfrm>
          <a:prstGeom prst="rect">
            <a:avLst/>
          </a:prstGeom>
          <a:noFill/>
          <a:ln>
            <a:noFill/>
          </a:ln>
        </p:spPr>
        <p:txBody>
          <a:bodyPr spcFirstLastPara="1" wrap="square" lIns="0" tIns="0" rIns="0" bIns="0" anchor="ctr" anchorCtr="0"/>
          <a:lstStyle>
            <a:lvl1pPr marR="0" lvl="0" algn="l" rtl="0">
              <a:spcBef>
                <a:spcPts val="0"/>
              </a:spcBef>
              <a:spcAft>
                <a:spcPts val="0"/>
              </a:spcAft>
              <a:buSzPts val="1400"/>
              <a:buNone/>
              <a:defRPr sz="1200" b="0" i="0" u="none" strike="noStrike" cap="none">
                <a:solidFill>
                  <a:srgbClr val="3F3F3F"/>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200" b="0" i="0" u="none" strike="noStrike" kern="0" cap="none" spc="0" normalizeH="0" baseline="0" noProof="0">
              <a:ln>
                <a:noFill/>
              </a:ln>
              <a:solidFill>
                <a:srgbClr val="3F3F3F"/>
              </a:solidFill>
              <a:effectLst/>
              <a:uLnTx/>
              <a:uFillTx/>
              <a:latin typeface="Calibri"/>
              <a:cs typeface="Calibri"/>
              <a:sym typeface="Calibri"/>
            </a:endParaRPr>
          </a:p>
        </p:txBody>
      </p:sp>
      <p:sp>
        <p:nvSpPr>
          <p:cNvPr id="403" name="Google Shape;403;p26"/>
          <p:cNvSpPr>
            <a:spLocks noGrp="1"/>
          </p:cNvSpPr>
          <p:nvPr>
            <p:ph type="sldNum" idx="12"/>
          </p:nvPr>
        </p:nvSpPr>
        <p:spPr>
          <a:xfrm>
            <a:off x="11496369" y="6155190"/>
            <a:ext cx="432000" cy="432000"/>
          </a:xfrm>
          <a:prstGeom prst="ellipse">
            <a:avLst/>
          </a:prstGeom>
          <a:noFill/>
          <a:ln w="9525" cap="flat" cmpd="sng">
            <a:solidFill>
              <a:schemeClr val="accent1"/>
            </a:solidFill>
            <a:prstDash val="solid"/>
            <a:round/>
            <a:headEnd type="none" w="sm" len="sm"/>
            <a:tailEnd type="none" w="sm" len="sm"/>
          </a:ln>
        </p:spPr>
        <p:txBody>
          <a:bodyPr spcFirstLastPara="1" wrap="square" lIns="0" tIns="0" rIns="0" bIns="0" anchor="ctr" anchorCtr="0">
            <a:noAutofit/>
          </a:bodyPr>
          <a:lstStyle>
            <a:lvl1pPr marL="0" marR="0" lvl="0" indent="0" algn="ctr" rtl="0">
              <a:spcBef>
                <a:spcPts val="0"/>
              </a:spcBef>
              <a:buNone/>
              <a:defRPr sz="1200" b="1" i="1" u="none" strike="noStrike" cap="none">
                <a:solidFill>
                  <a:srgbClr val="3F3F3F"/>
                </a:solidFill>
                <a:latin typeface="Rockwell"/>
                <a:ea typeface="Rockwell"/>
                <a:cs typeface="Rockwell"/>
                <a:sym typeface="Rockwell"/>
              </a:defRPr>
            </a:lvl1pPr>
            <a:lvl2pPr marL="0" marR="0" lvl="1" indent="0" algn="ctr" rtl="0">
              <a:spcBef>
                <a:spcPts val="0"/>
              </a:spcBef>
              <a:buNone/>
              <a:defRPr sz="1200" b="1" i="1" u="none" strike="noStrike" cap="none">
                <a:solidFill>
                  <a:srgbClr val="3F3F3F"/>
                </a:solidFill>
                <a:latin typeface="Rockwell"/>
                <a:ea typeface="Rockwell"/>
                <a:cs typeface="Rockwell"/>
                <a:sym typeface="Rockwell"/>
              </a:defRPr>
            </a:lvl2pPr>
            <a:lvl3pPr marL="0" marR="0" lvl="2" indent="0" algn="ctr" rtl="0">
              <a:spcBef>
                <a:spcPts val="0"/>
              </a:spcBef>
              <a:buNone/>
              <a:defRPr sz="1200" b="1" i="1" u="none" strike="noStrike" cap="none">
                <a:solidFill>
                  <a:srgbClr val="3F3F3F"/>
                </a:solidFill>
                <a:latin typeface="Rockwell"/>
                <a:ea typeface="Rockwell"/>
                <a:cs typeface="Rockwell"/>
                <a:sym typeface="Rockwell"/>
              </a:defRPr>
            </a:lvl3pPr>
            <a:lvl4pPr marL="0" marR="0" lvl="3" indent="0" algn="ctr" rtl="0">
              <a:spcBef>
                <a:spcPts val="0"/>
              </a:spcBef>
              <a:buNone/>
              <a:defRPr sz="1200" b="1" i="1" u="none" strike="noStrike" cap="none">
                <a:solidFill>
                  <a:srgbClr val="3F3F3F"/>
                </a:solidFill>
                <a:latin typeface="Rockwell"/>
                <a:ea typeface="Rockwell"/>
                <a:cs typeface="Rockwell"/>
                <a:sym typeface="Rockwell"/>
              </a:defRPr>
            </a:lvl4pPr>
            <a:lvl5pPr marL="0" marR="0" lvl="4" indent="0" algn="ctr" rtl="0">
              <a:spcBef>
                <a:spcPts val="0"/>
              </a:spcBef>
              <a:buNone/>
              <a:defRPr sz="1200" b="1" i="1" u="none" strike="noStrike" cap="none">
                <a:solidFill>
                  <a:srgbClr val="3F3F3F"/>
                </a:solidFill>
                <a:latin typeface="Rockwell"/>
                <a:ea typeface="Rockwell"/>
                <a:cs typeface="Rockwell"/>
                <a:sym typeface="Rockwell"/>
              </a:defRPr>
            </a:lvl5pPr>
            <a:lvl6pPr marL="0" marR="0" lvl="5" indent="0" algn="ctr" rtl="0">
              <a:spcBef>
                <a:spcPts val="0"/>
              </a:spcBef>
              <a:buNone/>
              <a:defRPr sz="1200" b="1" i="1" u="none" strike="noStrike" cap="none">
                <a:solidFill>
                  <a:srgbClr val="3F3F3F"/>
                </a:solidFill>
                <a:latin typeface="Rockwell"/>
                <a:ea typeface="Rockwell"/>
                <a:cs typeface="Rockwell"/>
                <a:sym typeface="Rockwell"/>
              </a:defRPr>
            </a:lvl6pPr>
            <a:lvl7pPr marL="0" marR="0" lvl="6" indent="0" algn="ctr" rtl="0">
              <a:spcBef>
                <a:spcPts val="0"/>
              </a:spcBef>
              <a:buNone/>
              <a:defRPr sz="1200" b="1" i="1" u="none" strike="noStrike" cap="none">
                <a:solidFill>
                  <a:srgbClr val="3F3F3F"/>
                </a:solidFill>
                <a:latin typeface="Rockwell"/>
                <a:ea typeface="Rockwell"/>
                <a:cs typeface="Rockwell"/>
                <a:sym typeface="Rockwell"/>
              </a:defRPr>
            </a:lvl7pPr>
            <a:lvl8pPr marL="0" marR="0" lvl="7" indent="0" algn="ctr" rtl="0">
              <a:spcBef>
                <a:spcPts val="0"/>
              </a:spcBef>
              <a:buNone/>
              <a:defRPr sz="1200" b="1" i="1" u="none" strike="noStrike" cap="none">
                <a:solidFill>
                  <a:srgbClr val="3F3F3F"/>
                </a:solidFill>
                <a:latin typeface="Rockwell"/>
                <a:ea typeface="Rockwell"/>
                <a:cs typeface="Rockwell"/>
                <a:sym typeface="Rockwell"/>
              </a:defRPr>
            </a:lvl8pPr>
            <a:lvl9pPr marL="0" marR="0" lvl="8" indent="0" algn="ctr" rtl="0">
              <a:spcBef>
                <a:spcPts val="0"/>
              </a:spcBef>
              <a:buNone/>
              <a:defRPr sz="1200" b="1" i="1" u="none" strike="noStrike" cap="none">
                <a:solidFill>
                  <a:srgbClr val="3F3F3F"/>
                </a:solidFill>
                <a:latin typeface="Rockwell"/>
                <a:ea typeface="Rockwell"/>
                <a:cs typeface="Rockwell"/>
                <a:sym typeface="Rockwell"/>
              </a:defRPr>
            </a:lvl9p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n-US" sz="1200" b="1" i="1" u="none" strike="noStrike" kern="0" cap="none" spc="0" normalizeH="0" baseline="0" noProof="0">
                <a:ln>
                  <a:noFill/>
                </a:ln>
                <a:solidFill>
                  <a:srgbClr val="3F3F3F"/>
                </a:solidFill>
                <a:effectLst/>
                <a:uLnTx/>
                <a:uFillTx/>
                <a:latin typeface="Rockwell"/>
                <a:sym typeface="Rockwell"/>
              </a:rPr>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t>‹#›</a:t>
            </a:fld>
            <a:endParaRPr kumimoji="0" sz="1200" b="1" i="1" u="none" strike="noStrike" kern="0" cap="none" spc="0" normalizeH="0" baseline="0" noProof="0">
              <a:ln>
                <a:noFill/>
              </a:ln>
              <a:solidFill>
                <a:srgbClr val="3F3F3F"/>
              </a:solidFill>
              <a:effectLst/>
              <a:uLnTx/>
              <a:uFillTx/>
              <a:latin typeface="Rockwell"/>
              <a:sym typeface="Rockwell"/>
            </a:endParaRPr>
          </a:p>
        </p:txBody>
      </p:sp>
      <p:sp>
        <p:nvSpPr>
          <p:cNvPr id="404" name="Google Shape;404;p26"/>
          <p:cNvSpPr/>
          <p:nvPr/>
        </p:nvSpPr>
        <p:spPr>
          <a:xfrm rot="4308689">
            <a:off x="9191192" y="1651650"/>
            <a:ext cx="1980696" cy="2066510"/>
          </a:xfrm>
          <a:custGeom>
            <a:avLst/>
            <a:gdLst/>
            <a:ahLst/>
            <a:cxnLst/>
            <a:rect l="l" t="t" r="r" b="b"/>
            <a:pathLst>
              <a:path w="1980696" h="2066510" extrusionOk="0">
                <a:moveTo>
                  <a:pt x="0" y="2066510"/>
                </a:moveTo>
                <a:lnTo>
                  <a:pt x="1138078" y="0"/>
                </a:lnTo>
                <a:lnTo>
                  <a:pt x="1980696" y="1530016"/>
                </a:lnTo>
                <a:lnTo>
                  <a:pt x="1459417" y="2066510"/>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405" name="Google Shape;405;p26"/>
          <p:cNvSpPr/>
          <p:nvPr/>
        </p:nvSpPr>
        <p:spPr>
          <a:xfrm rot="-7769131">
            <a:off x="9457431" y="3977898"/>
            <a:ext cx="346713" cy="206124"/>
          </a:xfrm>
          <a:custGeom>
            <a:avLst/>
            <a:gdLst/>
            <a:ahLst/>
            <a:cxnLst/>
            <a:rect l="l" t="t" r="r" b="b"/>
            <a:pathLst>
              <a:path w="346713" h="206124" extrusionOk="0">
                <a:moveTo>
                  <a:pt x="346713" y="206124"/>
                </a:moveTo>
                <a:lnTo>
                  <a:pt x="0" y="206124"/>
                </a:lnTo>
                <a:lnTo>
                  <a:pt x="86666" y="0"/>
                </a:lnTo>
                <a:lnTo>
                  <a:pt x="346713" y="206124"/>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406" name="Google Shape;406;p26"/>
          <p:cNvSpPr/>
          <p:nvPr/>
        </p:nvSpPr>
        <p:spPr>
          <a:xfrm rot="-9168920">
            <a:off x="9528615" y="3713859"/>
            <a:ext cx="710669" cy="335543"/>
          </a:xfrm>
          <a:custGeom>
            <a:avLst/>
            <a:gdLst/>
            <a:ahLst/>
            <a:cxnLst/>
            <a:rect l="l" t="t" r="r" b="b"/>
            <a:pathLst>
              <a:path w="710669" h="335543" extrusionOk="0">
                <a:moveTo>
                  <a:pt x="710669" y="176660"/>
                </a:moveTo>
                <a:lnTo>
                  <a:pt x="0" y="335543"/>
                </a:lnTo>
                <a:lnTo>
                  <a:pt x="141082" y="0"/>
                </a:lnTo>
                <a:lnTo>
                  <a:pt x="487795" y="0"/>
                </a:lnTo>
                <a:lnTo>
                  <a:pt x="710669" y="176660"/>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407" name="Google Shape;407;p26"/>
          <p:cNvSpPr/>
          <p:nvPr/>
        </p:nvSpPr>
        <p:spPr>
          <a:xfrm rot="4308689">
            <a:off x="8785444" y="1075879"/>
            <a:ext cx="1246227" cy="1580187"/>
          </a:xfrm>
          <a:custGeom>
            <a:avLst/>
            <a:gdLst/>
            <a:ahLst/>
            <a:cxnLst/>
            <a:rect l="l" t="t" r="r" b="b"/>
            <a:pathLst>
              <a:path w="1246227" h="1580187" extrusionOk="0">
                <a:moveTo>
                  <a:pt x="0" y="1580187"/>
                </a:moveTo>
                <a:lnTo>
                  <a:pt x="1168783" y="0"/>
                </a:lnTo>
                <a:lnTo>
                  <a:pt x="1246227" y="105569"/>
                </a:lnTo>
                <a:lnTo>
                  <a:pt x="358471" y="1574380"/>
                </a:lnTo>
                <a:lnTo>
                  <a:pt x="0" y="1580187"/>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408" name="Google Shape;408;p26"/>
          <p:cNvSpPr/>
          <p:nvPr/>
        </p:nvSpPr>
        <p:spPr>
          <a:xfrm rot="-4406895">
            <a:off x="11374788" y="2846425"/>
            <a:ext cx="243160" cy="406553"/>
          </a:xfrm>
          <a:custGeom>
            <a:avLst/>
            <a:gdLst/>
            <a:ahLst/>
            <a:cxnLst/>
            <a:rect l="l" t="t" r="r" b="b"/>
            <a:pathLst>
              <a:path w="243160" h="406553" extrusionOk="0">
                <a:moveTo>
                  <a:pt x="243160" y="342071"/>
                </a:moveTo>
                <a:lnTo>
                  <a:pt x="156493" y="406553"/>
                </a:lnTo>
                <a:lnTo>
                  <a:pt x="0" y="0"/>
                </a:lnTo>
                <a:lnTo>
                  <a:pt x="243160" y="342071"/>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409" name="Google Shape;409;p26"/>
          <p:cNvSpPr/>
          <p:nvPr/>
        </p:nvSpPr>
        <p:spPr>
          <a:xfrm rot="-4406895">
            <a:off x="10879052" y="2627354"/>
            <a:ext cx="692798" cy="510610"/>
          </a:xfrm>
          <a:custGeom>
            <a:avLst/>
            <a:gdLst/>
            <a:ahLst/>
            <a:cxnLst/>
            <a:rect l="l" t="t" r="r" b="b"/>
            <a:pathLst>
              <a:path w="692798" h="510610" extrusionOk="0">
                <a:moveTo>
                  <a:pt x="692798" y="224339"/>
                </a:moveTo>
                <a:lnTo>
                  <a:pt x="308036" y="510610"/>
                </a:lnTo>
                <a:lnTo>
                  <a:pt x="64876" y="168539"/>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410" name="Google Shape;410;p26"/>
          <p:cNvSpPr txBox="1">
            <a:spLocks noGrp="1"/>
          </p:cNvSpPr>
          <p:nvPr>
            <p:ph type="title"/>
          </p:nvPr>
        </p:nvSpPr>
        <p:spPr>
          <a:xfrm>
            <a:off x="839788" y="457200"/>
            <a:ext cx="3932237" cy="1600200"/>
          </a:xfrm>
          <a:prstGeom prst="rect">
            <a:avLst/>
          </a:prstGeom>
          <a:noFill/>
          <a:ln>
            <a:noFill/>
          </a:ln>
        </p:spPr>
        <p:txBody>
          <a:bodyPr spcFirstLastPara="1" wrap="square" lIns="0" tIns="0" rIns="0" bIns="0" anchor="b" anchorCtr="0"/>
          <a:lstStyle>
            <a:lvl1pPr marR="0" lvl="0" algn="l" rtl="0">
              <a:lnSpc>
                <a:spcPct val="90000"/>
              </a:lnSpc>
              <a:spcBef>
                <a:spcPts val="0"/>
              </a:spcBef>
              <a:spcAft>
                <a:spcPts val="0"/>
              </a:spcAft>
              <a:buClr>
                <a:srgbClr val="0070C0"/>
              </a:buClr>
              <a:buSzPts val="3200"/>
              <a:buFont typeface="Economica"/>
              <a:buNone/>
              <a:defRPr sz="3200" b="0" i="0" u="none" strike="noStrike" cap="none">
                <a:solidFill>
                  <a:srgbClr val="0070C0"/>
                </a:solidFill>
                <a:latin typeface="Economica"/>
                <a:ea typeface="Economica"/>
                <a:cs typeface="Economica"/>
                <a:sym typeface="Economica"/>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endParaRPr/>
          </a:p>
        </p:txBody>
      </p:sp>
      <p:sp>
        <p:nvSpPr>
          <p:cNvPr id="411" name="Google Shape;411;p26"/>
          <p:cNvSpPr txBox="1">
            <a:spLocks noGrp="1"/>
          </p:cNvSpPr>
          <p:nvPr>
            <p:ph type="body" idx="1"/>
          </p:nvPr>
        </p:nvSpPr>
        <p:spPr>
          <a:xfrm>
            <a:off x="839788" y="2057400"/>
            <a:ext cx="3932237" cy="3811588"/>
          </a:xfrm>
          <a:prstGeom prst="rect">
            <a:avLst/>
          </a:prstGeom>
          <a:noFill/>
          <a:ln>
            <a:noFill/>
          </a:ln>
        </p:spPr>
        <p:txBody>
          <a:bodyPr spcFirstLastPara="1" wrap="square" lIns="0" tIns="0" rIns="0" bIns="0" anchor="t" anchorCtr="0"/>
          <a:lstStyle>
            <a:lvl1pPr marL="457200" marR="0" lvl="0" indent="-228600" algn="l" rtl="0">
              <a:lnSpc>
                <a:spcPct val="90000"/>
              </a:lnSpc>
              <a:spcBef>
                <a:spcPts val="1000"/>
              </a:spcBef>
              <a:spcAft>
                <a:spcPts val="0"/>
              </a:spcAft>
              <a:buClr>
                <a:srgbClr val="3F3F3F"/>
              </a:buClr>
              <a:buSzPts val="1600"/>
              <a:buFont typeface="Arial"/>
              <a:buNone/>
              <a:defRPr sz="1600" b="0" i="0" u="none" strike="noStrike" cap="none">
                <a:solidFill>
                  <a:srgbClr val="3F3F3F"/>
                </a:solidFill>
                <a:latin typeface="Calibri"/>
                <a:ea typeface="Calibri"/>
                <a:cs typeface="Calibri"/>
                <a:sym typeface="Calibri"/>
              </a:defRPr>
            </a:lvl1pPr>
            <a:lvl2pPr marL="914400" marR="0" lvl="1" indent="-228600" algn="l" rtl="0">
              <a:lnSpc>
                <a:spcPct val="90000"/>
              </a:lnSpc>
              <a:spcBef>
                <a:spcPts val="500"/>
              </a:spcBef>
              <a:spcAft>
                <a:spcPts val="0"/>
              </a:spcAft>
              <a:buClr>
                <a:srgbClr val="3F3F3F"/>
              </a:buClr>
              <a:buSzPts val="1400"/>
              <a:buFont typeface="Arial"/>
              <a:buNone/>
              <a:defRPr sz="1400" b="0" i="0" u="none" strike="noStrike" cap="none">
                <a:solidFill>
                  <a:srgbClr val="3F3F3F"/>
                </a:solidFill>
                <a:latin typeface="Calibri"/>
                <a:ea typeface="Calibri"/>
                <a:cs typeface="Calibri"/>
                <a:sym typeface="Calibri"/>
              </a:defRPr>
            </a:lvl2pPr>
            <a:lvl3pPr marL="1371600" marR="0" lvl="2" indent="-228600" algn="l" rtl="0">
              <a:lnSpc>
                <a:spcPct val="90000"/>
              </a:lnSpc>
              <a:spcBef>
                <a:spcPts val="500"/>
              </a:spcBef>
              <a:spcAft>
                <a:spcPts val="0"/>
              </a:spcAft>
              <a:buClr>
                <a:srgbClr val="3F3F3F"/>
              </a:buClr>
              <a:buSzPts val="1200"/>
              <a:buFont typeface="Arial"/>
              <a:buNone/>
              <a:defRPr sz="1200" b="0" i="0" u="none" strike="noStrike" cap="none">
                <a:solidFill>
                  <a:srgbClr val="3F3F3F"/>
                </a:solidFill>
                <a:latin typeface="Calibri"/>
                <a:ea typeface="Calibri"/>
                <a:cs typeface="Calibri"/>
                <a:sym typeface="Calibri"/>
              </a:defRPr>
            </a:lvl3pPr>
            <a:lvl4pPr marL="1828800" marR="0" lvl="3" indent="-228600" algn="l" rtl="0">
              <a:lnSpc>
                <a:spcPct val="90000"/>
              </a:lnSpc>
              <a:spcBef>
                <a:spcPts val="500"/>
              </a:spcBef>
              <a:spcAft>
                <a:spcPts val="0"/>
              </a:spcAft>
              <a:buClr>
                <a:srgbClr val="3F3F3F"/>
              </a:buClr>
              <a:buSzPts val="1000"/>
              <a:buFont typeface="Arial"/>
              <a:buNone/>
              <a:defRPr sz="1000" b="0" i="0" u="none" strike="noStrike" cap="none">
                <a:solidFill>
                  <a:srgbClr val="3F3F3F"/>
                </a:solidFill>
                <a:latin typeface="Calibri"/>
                <a:ea typeface="Calibri"/>
                <a:cs typeface="Calibri"/>
                <a:sym typeface="Calibri"/>
              </a:defRPr>
            </a:lvl4pPr>
            <a:lvl5pPr marL="2286000" marR="0" lvl="4" indent="-228600" algn="l" rtl="0">
              <a:lnSpc>
                <a:spcPct val="90000"/>
              </a:lnSpc>
              <a:spcBef>
                <a:spcPts val="500"/>
              </a:spcBef>
              <a:spcAft>
                <a:spcPts val="0"/>
              </a:spcAft>
              <a:buClr>
                <a:srgbClr val="3F3F3F"/>
              </a:buClr>
              <a:buSzPts val="1000"/>
              <a:buFont typeface="Arial"/>
              <a:buNone/>
              <a:defRPr sz="1000" b="0" i="0" u="none" strike="noStrike" cap="none">
                <a:solidFill>
                  <a:srgbClr val="3F3F3F"/>
                </a:solidFill>
                <a:latin typeface="Calibri"/>
                <a:ea typeface="Calibri"/>
                <a:cs typeface="Calibri"/>
                <a:sym typeface="Calibri"/>
              </a:defRPr>
            </a:lvl5pPr>
            <a:lvl6pPr marL="2743200" marR="0" lvl="5" indent="-228600" algn="l" rtl="0">
              <a:lnSpc>
                <a:spcPct val="90000"/>
              </a:lnSpc>
              <a:spcBef>
                <a:spcPts val="500"/>
              </a:spcBef>
              <a:spcAft>
                <a:spcPts val="0"/>
              </a:spcAft>
              <a:buClr>
                <a:schemeClr val="dk1"/>
              </a:buClr>
              <a:buSzPts val="1000"/>
              <a:buFont typeface="Arial"/>
              <a:buNone/>
              <a:defRPr sz="1000" b="0" i="0" u="none" strike="noStrike" cap="none">
                <a:solidFill>
                  <a:schemeClr val="dk1"/>
                </a:solidFill>
                <a:latin typeface="Calibri"/>
                <a:ea typeface="Calibri"/>
                <a:cs typeface="Calibri"/>
                <a:sym typeface="Calibri"/>
              </a:defRPr>
            </a:lvl6pPr>
            <a:lvl7pPr marL="3200400" marR="0" lvl="6" indent="-228600" algn="l" rtl="0">
              <a:lnSpc>
                <a:spcPct val="90000"/>
              </a:lnSpc>
              <a:spcBef>
                <a:spcPts val="500"/>
              </a:spcBef>
              <a:spcAft>
                <a:spcPts val="0"/>
              </a:spcAft>
              <a:buClr>
                <a:schemeClr val="dk1"/>
              </a:buClr>
              <a:buSzPts val="1000"/>
              <a:buFont typeface="Arial"/>
              <a:buNone/>
              <a:defRPr sz="1000" b="0" i="0" u="none" strike="noStrike" cap="none">
                <a:solidFill>
                  <a:schemeClr val="dk1"/>
                </a:solidFill>
                <a:latin typeface="Calibri"/>
                <a:ea typeface="Calibri"/>
                <a:cs typeface="Calibri"/>
                <a:sym typeface="Calibri"/>
              </a:defRPr>
            </a:lvl7pPr>
            <a:lvl8pPr marL="3657600" marR="0" lvl="7" indent="-228600" algn="l" rtl="0">
              <a:lnSpc>
                <a:spcPct val="90000"/>
              </a:lnSpc>
              <a:spcBef>
                <a:spcPts val="500"/>
              </a:spcBef>
              <a:spcAft>
                <a:spcPts val="0"/>
              </a:spcAft>
              <a:buClr>
                <a:schemeClr val="dk1"/>
              </a:buClr>
              <a:buSzPts val="1000"/>
              <a:buFont typeface="Arial"/>
              <a:buNone/>
              <a:defRPr sz="1000" b="0" i="0" u="none" strike="noStrike" cap="none">
                <a:solidFill>
                  <a:schemeClr val="dk1"/>
                </a:solidFill>
                <a:latin typeface="Calibri"/>
                <a:ea typeface="Calibri"/>
                <a:cs typeface="Calibri"/>
                <a:sym typeface="Calibri"/>
              </a:defRPr>
            </a:lvl8pPr>
            <a:lvl9pPr marL="4114800" marR="0" lvl="8" indent="-228600" algn="l" rtl="0">
              <a:lnSpc>
                <a:spcPct val="90000"/>
              </a:lnSpc>
              <a:spcBef>
                <a:spcPts val="500"/>
              </a:spcBef>
              <a:spcAft>
                <a:spcPts val="0"/>
              </a:spcAft>
              <a:buClr>
                <a:schemeClr val="dk1"/>
              </a:buClr>
              <a:buSzPts val="1000"/>
              <a:buFont typeface="Arial"/>
              <a:buNone/>
              <a:defRPr sz="1000" b="0" i="0" u="none" strike="noStrike" cap="none">
                <a:solidFill>
                  <a:schemeClr val="dk1"/>
                </a:solidFill>
                <a:latin typeface="Calibri"/>
                <a:ea typeface="Calibri"/>
                <a:cs typeface="Calibri"/>
                <a:sym typeface="Calibri"/>
              </a:defRPr>
            </a:lvl9pPr>
          </a:lstStyle>
          <a:p>
            <a:endParaRPr/>
          </a:p>
        </p:txBody>
      </p:sp>
      <p:sp>
        <p:nvSpPr>
          <p:cNvPr id="412" name="Google Shape;412;p26"/>
          <p:cNvSpPr txBox="1">
            <a:spLocks noGrp="1"/>
          </p:cNvSpPr>
          <p:nvPr>
            <p:ph type="body" idx="2"/>
          </p:nvPr>
        </p:nvSpPr>
        <p:spPr>
          <a:xfrm>
            <a:off x="5183188" y="457201"/>
            <a:ext cx="6172200" cy="5403850"/>
          </a:xfrm>
          <a:prstGeom prst="rect">
            <a:avLst/>
          </a:prstGeom>
          <a:noFill/>
          <a:ln>
            <a:noFill/>
          </a:ln>
        </p:spPr>
        <p:txBody>
          <a:bodyPr spcFirstLastPara="1" wrap="square" lIns="0" tIns="0" rIns="0" bIns="0" anchor="t" anchorCtr="0"/>
          <a:lstStyle>
            <a:lvl1pPr marL="457200" marR="0" lvl="0" indent="-431800" algn="l" rtl="0">
              <a:lnSpc>
                <a:spcPct val="90000"/>
              </a:lnSpc>
              <a:spcBef>
                <a:spcPts val="1000"/>
              </a:spcBef>
              <a:spcAft>
                <a:spcPts val="0"/>
              </a:spcAft>
              <a:buClr>
                <a:srgbClr val="3F3F3F"/>
              </a:buClr>
              <a:buSzPts val="3200"/>
              <a:buFont typeface="Arial"/>
              <a:buChar char="•"/>
              <a:defRPr sz="3200" b="0" i="0" u="none" strike="noStrike" cap="none">
                <a:solidFill>
                  <a:srgbClr val="3F3F3F"/>
                </a:solidFill>
                <a:latin typeface="Calibri"/>
                <a:ea typeface="Calibri"/>
                <a:cs typeface="Calibri"/>
                <a:sym typeface="Calibri"/>
              </a:defRPr>
            </a:lvl1pPr>
            <a:lvl2pPr marL="914400" marR="0" lvl="1" indent="-406400" algn="l" rtl="0">
              <a:lnSpc>
                <a:spcPct val="90000"/>
              </a:lnSpc>
              <a:spcBef>
                <a:spcPts val="500"/>
              </a:spcBef>
              <a:spcAft>
                <a:spcPts val="0"/>
              </a:spcAft>
              <a:buClr>
                <a:srgbClr val="3F3F3F"/>
              </a:buClr>
              <a:buSzPts val="2800"/>
              <a:buFont typeface="Arial"/>
              <a:buChar char="•"/>
              <a:defRPr sz="2800" b="0" i="0" u="none" strike="noStrike" cap="none">
                <a:solidFill>
                  <a:srgbClr val="3F3F3F"/>
                </a:solidFill>
                <a:latin typeface="Calibri"/>
                <a:ea typeface="Calibri"/>
                <a:cs typeface="Calibri"/>
                <a:sym typeface="Calibri"/>
              </a:defRPr>
            </a:lvl2pPr>
            <a:lvl3pPr marL="1371600" marR="0" lvl="2" indent="-381000" algn="l" rtl="0">
              <a:lnSpc>
                <a:spcPct val="90000"/>
              </a:lnSpc>
              <a:spcBef>
                <a:spcPts val="500"/>
              </a:spcBef>
              <a:spcAft>
                <a:spcPts val="0"/>
              </a:spcAft>
              <a:buClr>
                <a:srgbClr val="3F3F3F"/>
              </a:buClr>
              <a:buSzPts val="2400"/>
              <a:buFont typeface="Arial"/>
              <a:buChar char="•"/>
              <a:defRPr sz="2400" b="0" i="0" u="none" strike="noStrike" cap="none">
                <a:solidFill>
                  <a:srgbClr val="3F3F3F"/>
                </a:solidFill>
                <a:latin typeface="Calibri"/>
                <a:ea typeface="Calibri"/>
                <a:cs typeface="Calibri"/>
                <a:sym typeface="Calibri"/>
              </a:defRPr>
            </a:lvl3pPr>
            <a:lvl4pPr marL="1828800" marR="0" lvl="3" indent="-355600" algn="l" rtl="0">
              <a:lnSpc>
                <a:spcPct val="90000"/>
              </a:lnSpc>
              <a:spcBef>
                <a:spcPts val="500"/>
              </a:spcBef>
              <a:spcAft>
                <a:spcPts val="0"/>
              </a:spcAft>
              <a:buClr>
                <a:srgbClr val="3F3F3F"/>
              </a:buClr>
              <a:buSzPts val="2000"/>
              <a:buFont typeface="Arial"/>
              <a:buChar char="•"/>
              <a:defRPr sz="2000" b="0" i="0" u="none" strike="noStrike" cap="none">
                <a:solidFill>
                  <a:srgbClr val="3F3F3F"/>
                </a:solidFill>
                <a:latin typeface="Calibri"/>
                <a:ea typeface="Calibri"/>
                <a:cs typeface="Calibri"/>
                <a:sym typeface="Calibri"/>
              </a:defRPr>
            </a:lvl4pPr>
            <a:lvl5pPr marL="2286000" marR="0" lvl="4" indent="-355600" algn="l" rtl="0">
              <a:lnSpc>
                <a:spcPct val="90000"/>
              </a:lnSpc>
              <a:spcBef>
                <a:spcPts val="500"/>
              </a:spcBef>
              <a:spcAft>
                <a:spcPts val="0"/>
              </a:spcAft>
              <a:buClr>
                <a:srgbClr val="3F3F3F"/>
              </a:buClr>
              <a:buSzPts val="2000"/>
              <a:buFont typeface="Arial"/>
              <a:buChar char="•"/>
              <a:defRPr sz="2000" b="0" i="0" u="none" strike="noStrike" cap="none">
                <a:solidFill>
                  <a:srgbClr val="3F3F3F"/>
                </a:solidFill>
                <a:latin typeface="Calibri"/>
                <a:ea typeface="Calibri"/>
                <a:cs typeface="Calibri"/>
                <a:sym typeface="Calibri"/>
              </a:defRPr>
            </a:lvl5pPr>
            <a:lvl6pPr marL="2743200" marR="0" lvl="5" indent="-355600" algn="l" rtl="0">
              <a:lnSpc>
                <a:spcPct val="90000"/>
              </a:lnSpc>
              <a:spcBef>
                <a:spcPts val="500"/>
              </a:spcBef>
              <a:spcAft>
                <a:spcPts val="0"/>
              </a:spcAft>
              <a:buClr>
                <a:schemeClr val="dk1"/>
              </a:buClr>
              <a:buSzPts val="2000"/>
              <a:buFont typeface="Arial"/>
              <a:buChar char="•"/>
              <a:defRPr sz="2000" b="0" i="0" u="none" strike="noStrike" cap="none">
                <a:solidFill>
                  <a:schemeClr val="dk1"/>
                </a:solidFill>
                <a:latin typeface="Calibri"/>
                <a:ea typeface="Calibri"/>
                <a:cs typeface="Calibri"/>
                <a:sym typeface="Calibri"/>
              </a:defRPr>
            </a:lvl6pPr>
            <a:lvl7pPr marL="3200400" marR="0" lvl="6" indent="-355600" algn="l" rtl="0">
              <a:lnSpc>
                <a:spcPct val="90000"/>
              </a:lnSpc>
              <a:spcBef>
                <a:spcPts val="500"/>
              </a:spcBef>
              <a:spcAft>
                <a:spcPts val="0"/>
              </a:spcAft>
              <a:buClr>
                <a:schemeClr val="dk1"/>
              </a:buClr>
              <a:buSzPts val="2000"/>
              <a:buFont typeface="Arial"/>
              <a:buChar char="•"/>
              <a:defRPr sz="2000" b="0" i="0" u="none" strike="noStrike" cap="none">
                <a:solidFill>
                  <a:schemeClr val="dk1"/>
                </a:solidFill>
                <a:latin typeface="Calibri"/>
                <a:ea typeface="Calibri"/>
                <a:cs typeface="Calibri"/>
                <a:sym typeface="Calibri"/>
              </a:defRPr>
            </a:lvl7pPr>
            <a:lvl8pPr marL="3657600" marR="0" lvl="7" indent="-355600" algn="l" rtl="0">
              <a:lnSpc>
                <a:spcPct val="90000"/>
              </a:lnSpc>
              <a:spcBef>
                <a:spcPts val="500"/>
              </a:spcBef>
              <a:spcAft>
                <a:spcPts val="0"/>
              </a:spcAft>
              <a:buClr>
                <a:schemeClr val="dk1"/>
              </a:buClr>
              <a:buSzPts val="2000"/>
              <a:buFont typeface="Arial"/>
              <a:buChar char="•"/>
              <a:defRPr sz="2000" b="0" i="0" u="none" strike="noStrike" cap="none">
                <a:solidFill>
                  <a:schemeClr val="dk1"/>
                </a:solidFill>
                <a:latin typeface="Calibri"/>
                <a:ea typeface="Calibri"/>
                <a:cs typeface="Calibri"/>
                <a:sym typeface="Calibri"/>
              </a:defRPr>
            </a:lvl8pPr>
            <a:lvl9pPr marL="4114800" marR="0" lvl="8" indent="-355600" algn="l" rtl="0">
              <a:lnSpc>
                <a:spcPct val="90000"/>
              </a:lnSpc>
              <a:spcBef>
                <a:spcPts val="500"/>
              </a:spcBef>
              <a:spcAft>
                <a:spcPts val="0"/>
              </a:spcAft>
              <a:buClr>
                <a:schemeClr val="dk1"/>
              </a:buClr>
              <a:buSzPts val="2000"/>
              <a:buFont typeface="Arial"/>
              <a:buChar char="•"/>
              <a:defRPr sz="2000" b="0" i="0" u="none" strike="noStrike" cap="none">
                <a:solidFill>
                  <a:schemeClr val="dk1"/>
                </a:solidFill>
                <a:latin typeface="Calibri"/>
                <a:ea typeface="Calibri"/>
                <a:cs typeface="Calibri"/>
                <a:sym typeface="Calibri"/>
              </a:defRPr>
            </a:lvl9pPr>
          </a:lstStyle>
          <a:p>
            <a:endParaRPr/>
          </a:p>
        </p:txBody>
      </p:sp>
    </p:spTree>
    <p:extLst>
      <p:ext uri="{BB962C8B-B14F-4D97-AF65-F5344CB8AC3E}">
        <p14:creationId xmlns:p14="http://schemas.microsoft.com/office/powerpoint/2010/main" val="346437233"/>
      </p:ext>
    </p:extLst>
  </p:cSld>
  <p:clrMapOvr>
    <a:masterClrMapping/>
  </p:clrMapOvr>
</p:sldLayout>
</file>

<file path=ppt/slideLayouts/slideLayout338.xml><?xml version="1.0" encoding="utf-8"?>
<p:sldLayout xmlns:a="http://schemas.openxmlformats.org/drawingml/2006/main" xmlns:r="http://schemas.openxmlformats.org/officeDocument/2006/relationships" xmlns:p="http://schemas.openxmlformats.org/presentationml/2006/main" matchingName="1_Picture with Caption">
  <p:cSld name="1_Picture with Caption">
    <p:spTree>
      <p:nvGrpSpPr>
        <p:cNvPr id="1" name="Shape 413"/>
        <p:cNvGrpSpPr/>
        <p:nvPr/>
      </p:nvGrpSpPr>
      <p:grpSpPr>
        <a:xfrm>
          <a:off x="0" y="0"/>
          <a:ext cx="0" cy="0"/>
          <a:chOff x="0" y="0"/>
          <a:chExt cx="0" cy="0"/>
        </a:xfrm>
      </p:grpSpPr>
      <p:sp>
        <p:nvSpPr>
          <p:cNvPr id="414" name="Google Shape;414;p27"/>
          <p:cNvSpPr/>
          <p:nvPr/>
        </p:nvSpPr>
        <p:spPr>
          <a:xfrm rot="4308689">
            <a:off x="8139110" y="-52404"/>
            <a:ext cx="648657" cy="777553"/>
          </a:xfrm>
          <a:custGeom>
            <a:avLst/>
            <a:gdLst/>
            <a:ahLst/>
            <a:cxnLst/>
            <a:rect l="l" t="t" r="r" b="b"/>
            <a:pathLst>
              <a:path w="648657" h="777553" extrusionOk="0">
                <a:moveTo>
                  <a:pt x="0" y="777553"/>
                </a:moveTo>
                <a:lnTo>
                  <a:pt x="255474" y="0"/>
                </a:lnTo>
                <a:lnTo>
                  <a:pt x="648657" y="713937"/>
                </a:lnTo>
                <a:lnTo>
                  <a:pt x="0" y="777553"/>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415" name="Google Shape;415;p27"/>
          <p:cNvSpPr/>
          <p:nvPr/>
        </p:nvSpPr>
        <p:spPr>
          <a:xfrm rot="4308689">
            <a:off x="8878526" y="-532562"/>
            <a:ext cx="3571215" cy="3737093"/>
          </a:xfrm>
          <a:custGeom>
            <a:avLst/>
            <a:gdLst/>
            <a:ahLst/>
            <a:cxnLst/>
            <a:rect l="l" t="t" r="r" b="b"/>
            <a:pathLst>
              <a:path w="3571215" h="3737093" extrusionOk="0">
                <a:moveTo>
                  <a:pt x="0" y="3023156"/>
                </a:moveTo>
                <a:lnTo>
                  <a:pt x="993291" y="0"/>
                </a:lnTo>
                <a:lnTo>
                  <a:pt x="3571215" y="847006"/>
                </a:lnTo>
                <a:lnTo>
                  <a:pt x="1392370" y="3639100"/>
                </a:lnTo>
                <a:lnTo>
                  <a:pt x="393183" y="3737093"/>
                </a:lnTo>
                <a:lnTo>
                  <a:pt x="0" y="3023156"/>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416" name="Google Shape;416;p27"/>
          <p:cNvSpPr txBox="1">
            <a:spLocks noGrp="1"/>
          </p:cNvSpPr>
          <p:nvPr>
            <p:ph type="ftr" idx="11"/>
          </p:nvPr>
        </p:nvSpPr>
        <p:spPr>
          <a:xfrm>
            <a:off x="431999" y="6188628"/>
            <a:ext cx="8784941" cy="365125"/>
          </a:xfrm>
          <a:prstGeom prst="rect">
            <a:avLst/>
          </a:prstGeom>
          <a:noFill/>
          <a:ln>
            <a:noFill/>
          </a:ln>
        </p:spPr>
        <p:txBody>
          <a:bodyPr spcFirstLastPara="1" wrap="square" lIns="0" tIns="0" rIns="0" bIns="0" anchor="ctr" anchorCtr="0"/>
          <a:lstStyle>
            <a:lvl1pPr marR="0" lvl="0" algn="l" rtl="0">
              <a:spcBef>
                <a:spcPts val="0"/>
              </a:spcBef>
              <a:spcAft>
                <a:spcPts val="0"/>
              </a:spcAft>
              <a:buSzPts val="1400"/>
              <a:buNone/>
              <a:defRPr sz="1200" b="0" i="0" u="none" strike="noStrike" cap="none">
                <a:solidFill>
                  <a:srgbClr val="3F3F3F"/>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200" b="0" i="0" u="none" strike="noStrike" kern="0" cap="none" spc="0" normalizeH="0" baseline="0" noProof="0">
              <a:ln>
                <a:noFill/>
              </a:ln>
              <a:solidFill>
                <a:srgbClr val="3F3F3F"/>
              </a:solidFill>
              <a:effectLst/>
              <a:uLnTx/>
              <a:uFillTx/>
              <a:latin typeface="Calibri"/>
              <a:cs typeface="Calibri"/>
              <a:sym typeface="Calibri"/>
            </a:endParaRPr>
          </a:p>
        </p:txBody>
      </p:sp>
      <p:sp>
        <p:nvSpPr>
          <p:cNvPr id="417" name="Google Shape;417;p27"/>
          <p:cNvSpPr>
            <a:spLocks noGrp="1"/>
          </p:cNvSpPr>
          <p:nvPr>
            <p:ph type="sldNum" idx="12"/>
          </p:nvPr>
        </p:nvSpPr>
        <p:spPr>
          <a:xfrm>
            <a:off x="11496369" y="6155190"/>
            <a:ext cx="432000" cy="432000"/>
          </a:xfrm>
          <a:prstGeom prst="ellipse">
            <a:avLst/>
          </a:prstGeom>
          <a:noFill/>
          <a:ln w="9525" cap="flat" cmpd="sng">
            <a:solidFill>
              <a:schemeClr val="accent1"/>
            </a:solidFill>
            <a:prstDash val="solid"/>
            <a:round/>
            <a:headEnd type="none" w="sm" len="sm"/>
            <a:tailEnd type="none" w="sm" len="sm"/>
          </a:ln>
        </p:spPr>
        <p:txBody>
          <a:bodyPr spcFirstLastPara="1" wrap="square" lIns="0" tIns="0" rIns="0" bIns="0" anchor="ctr" anchorCtr="0">
            <a:noAutofit/>
          </a:bodyPr>
          <a:lstStyle>
            <a:lvl1pPr marL="0" marR="0" lvl="0" indent="0" algn="ctr" rtl="0">
              <a:spcBef>
                <a:spcPts val="0"/>
              </a:spcBef>
              <a:buNone/>
              <a:defRPr sz="1200" b="1" i="1" u="none" strike="noStrike" cap="none">
                <a:solidFill>
                  <a:srgbClr val="3F3F3F"/>
                </a:solidFill>
                <a:latin typeface="Rockwell"/>
                <a:ea typeface="Rockwell"/>
                <a:cs typeface="Rockwell"/>
                <a:sym typeface="Rockwell"/>
              </a:defRPr>
            </a:lvl1pPr>
            <a:lvl2pPr marL="0" marR="0" lvl="1" indent="0" algn="ctr" rtl="0">
              <a:spcBef>
                <a:spcPts val="0"/>
              </a:spcBef>
              <a:buNone/>
              <a:defRPr sz="1200" b="1" i="1" u="none" strike="noStrike" cap="none">
                <a:solidFill>
                  <a:srgbClr val="3F3F3F"/>
                </a:solidFill>
                <a:latin typeface="Rockwell"/>
                <a:ea typeface="Rockwell"/>
                <a:cs typeface="Rockwell"/>
                <a:sym typeface="Rockwell"/>
              </a:defRPr>
            </a:lvl2pPr>
            <a:lvl3pPr marL="0" marR="0" lvl="2" indent="0" algn="ctr" rtl="0">
              <a:spcBef>
                <a:spcPts val="0"/>
              </a:spcBef>
              <a:buNone/>
              <a:defRPr sz="1200" b="1" i="1" u="none" strike="noStrike" cap="none">
                <a:solidFill>
                  <a:srgbClr val="3F3F3F"/>
                </a:solidFill>
                <a:latin typeface="Rockwell"/>
                <a:ea typeface="Rockwell"/>
                <a:cs typeface="Rockwell"/>
                <a:sym typeface="Rockwell"/>
              </a:defRPr>
            </a:lvl3pPr>
            <a:lvl4pPr marL="0" marR="0" lvl="3" indent="0" algn="ctr" rtl="0">
              <a:spcBef>
                <a:spcPts val="0"/>
              </a:spcBef>
              <a:buNone/>
              <a:defRPr sz="1200" b="1" i="1" u="none" strike="noStrike" cap="none">
                <a:solidFill>
                  <a:srgbClr val="3F3F3F"/>
                </a:solidFill>
                <a:latin typeface="Rockwell"/>
                <a:ea typeface="Rockwell"/>
                <a:cs typeface="Rockwell"/>
                <a:sym typeface="Rockwell"/>
              </a:defRPr>
            </a:lvl4pPr>
            <a:lvl5pPr marL="0" marR="0" lvl="4" indent="0" algn="ctr" rtl="0">
              <a:spcBef>
                <a:spcPts val="0"/>
              </a:spcBef>
              <a:buNone/>
              <a:defRPr sz="1200" b="1" i="1" u="none" strike="noStrike" cap="none">
                <a:solidFill>
                  <a:srgbClr val="3F3F3F"/>
                </a:solidFill>
                <a:latin typeface="Rockwell"/>
                <a:ea typeface="Rockwell"/>
                <a:cs typeface="Rockwell"/>
                <a:sym typeface="Rockwell"/>
              </a:defRPr>
            </a:lvl5pPr>
            <a:lvl6pPr marL="0" marR="0" lvl="5" indent="0" algn="ctr" rtl="0">
              <a:spcBef>
                <a:spcPts val="0"/>
              </a:spcBef>
              <a:buNone/>
              <a:defRPr sz="1200" b="1" i="1" u="none" strike="noStrike" cap="none">
                <a:solidFill>
                  <a:srgbClr val="3F3F3F"/>
                </a:solidFill>
                <a:latin typeface="Rockwell"/>
                <a:ea typeface="Rockwell"/>
                <a:cs typeface="Rockwell"/>
                <a:sym typeface="Rockwell"/>
              </a:defRPr>
            </a:lvl6pPr>
            <a:lvl7pPr marL="0" marR="0" lvl="6" indent="0" algn="ctr" rtl="0">
              <a:spcBef>
                <a:spcPts val="0"/>
              </a:spcBef>
              <a:buNone/>
              <a:defRPr sz="1200" b="1" i="1" u="none" strike="noStrike" cap="none">
                <a:solidFill>
                  <a:srgbClr val="3F3F3F"/>
                </a:solidFill>
                <a:latin typeface="Rockwell"/>
                <a:ea typeface="Rockwell"/>
                <a:cs typeface="Rockwell"/>
                <a:sym typeface="Rockwell"/>
              </a:defRPr>
            </a:lvl7pPr>
            <a:lvl8pPr marL="0" marR="0" lvl="7" indent="0" algn="ctr" rtl="0">
              <a:spcBef>
                <a:spcPts val="0"/>
              </a:spcBef>
              <a:buNone/>
              <a:defRPr sz="1200" b="1" i="1" u="none" strike="noStrike" cap="none">
                <a:solidFill>
                  <a:srgbClr val="3F3F3F"/>
                </a:solidFill>
                <a:latin typeface="Rockwell"/>
                <a:ea typeface="Rockwell"/>
                <a:cs typeface="Rockwell"/>
                <a:sym typeface="Rockwell"/>
              </a:defRPr>
            </a:lvl8pPr>
            <a:lvl9pPr marL="0" marR="0" lvl="8" indent="0" algn="ctr" rtl="0">
              <a:spcBef>
                <a:spcPts val="0"/>
              </a:spcBef>
              <a:buNone/>
              <a:defRPr sz="1200" b="1" i="1" u="none" strike="noStrike" cap="none">
                <a:solidFill>
                  <a:srgbClr val="3F3F3F"/>
                </a:solidFill>
                <a:latin typeface="Rockwell"/>
                <a:ea typeface="Rockwell"/>
                <a:cs typeface="Rockwell"/>
                <a:sym typeface="Rockwell"/>
              </a:defRPr>
            </a:lvl9p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n-US" sz="1200" b="1" i="1" u="none" strike="noStrike" kern="0" cap="none" spc="0" normalizeH="0" baseline="0" noProof="0">
                <a:ln>
                  <a:noFill/>
                </a:ln>
                <a:solidFill>
                  <a:srgbClr val="3F3F3F"/>
                </a:solidFill>
                <a:effectLst/>
                <a:uLnTx/>
                <a:uFillTx/>
                <a:latin typeface="Rockwell"/>
                <a:sym typeface="Rockwell"/>
              </a:rPr>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t>‹#›</a:t>
            </a:fld>
            <a:endParaRPr kumimoji="0" sz="1200" b="1" i="1" u="none" strike="noStrike" kern="0" cap="none" spc="0" normalizeH="0" baseline="0" noProof="0">
              <a:ln>
                <a:noFill/>
              </a:ln>
              <a:solidFill>
                <a:srgbClr val="3F3F3F"/>
              </a:solidFill>
              <a:effectLst/>
              <a:uLnTx/>
              <a:uFillTx/>
              <a:latin typeface="Rockwell"/>
              <a:sym typeface="Rockwell"/>
            </a:endParaRPr>
          </a:p>
        </p:txBody>
      </p:sp>
      <p:sp>
        <p:nvSpPr>
          <p:cNvPr id="418" name="Google Shape;418;p27"/>
          <p:cNvSpPr/>
          <p:nvPr/>
        </p:nvSpPr>
        <p:spPr>
          <a:xfrm rot="4308689">
            <a:off x="9191192" y="1651650"/>
            <a:ext cx="1980696" cy="2066510"/>
          </a:xfrm>
          <a:custGeom>
            <a:avLst/>
            <a:gdLst/>
            <a:ahLst/>
            <a:cxnLst/>
            <a:rect l="l" t="t" r="r" b="b"/>
            <a:pathLst>
              <a:path w="1980696" h="2066510" extrusionOk="0">
                <a:moveTo>
                  <a:pt x="0" y="2066510"/>
                </a:moveTo>
                <a:lnTo>
                  <a:pt x="1138078" y="0"/>
                </a:lnTo>
                <a:lnTo>
                  <a:pt x="1980696" y="1530016"/>
                </a:lnTo>
                <a:lnTo>
                  <a:pt x="1459417" y="2066510"/>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419" name="Google Shape;419;p27"/>
          <p:cNvSpPr/>
          <p:nvPr/>
        </p:nvSpPr>
        <p:spPr>
          <a:xfrm rot="-7769131">
            <a:off x="9457431" y="3977898"/>
            <a:ext cx="346713" cy="206124"/>
          </a:xfrm>
          <a:custGeom>
            <a:avLst/>
            <a:gdLst/>
            <a:ahLst/>
            <a:cxnLst/>
            <a:rect l="l" t="t" r="r" b="b"/>
            <a:pathLst>
              <a:path w="346713" h="206124" extrusionOk="0">
                <a:moveTo>
                  <a:pt x="346713" y="206124"/>
                </a:moveTo>
                <a:lnTo>
                  <a:pt x="0" y="206124"/>
                </a:lnTo>
                <a:lnTo>
                  <a:pt x="86666" y="0"/>
                </a:lnTo>
                <a:lnTo>
                  <a:pt x="346713" y="206124"/>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420" name="Google Shape;420;p27"/>
          <p:cNvSpPr/>
          <p:nvPr/>
        </p:nvSpPr>
        <p:spPr>
          <a:xfrm rot="-9168920">
            <a:off x="9528615" y="3713859"/>
            <a:ext cx="710669" cy="335543"/>
          </a:xfrm>
          <a:custGeom>
            <a:avLst/>
            <a:gdLst/>
            <a:ahLst/>
            <a:cxnLst/>
            <a:rect l="l" t="t" r="r" b="b"/>
            <a:pathLst>
              <a:path w="710669" h="335543" extrusionOk="0">
                <a:moveTo>
                  <a:pt x="710669" y="176660"/>
                </a:moveTo>
                <a:lnTo>
                  <a:pt x="0" y="335543"/>
                </a:lnTo>
                <a:lnTo>
                  <a:pt x="141082" y="0"/>
                </a:lnTo>
                <a:lnTo>
                  <a:pt x="487795" y="0"/>
                </a:lnTo>
                <a:lnTo>
                  <a:pt x="710669" y="176660"/>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421" name="Google Shape;421;p27"/>
          <p:cNvSpPr/>
          <p:nvPr/>
        </p:nvSpPr>
        <p:spPr>
          <a:xfrm rot="4308689">
            <a:off x="8785444" y="1075879"/>
            <a:ext cx="1246227" cy="1580187"/>
          </a:xfrm>
          <a:custGeom>
            <a:avLst/>
            <a:gdLst/>
            <a:ahLst/>
            <a:cxnLst/>
            <a:rect l="l" t="t" r="r" b="b"/>
            <a:pathLst>
              <a:path w="1246227" h="1580187" extrusionOk="0">
                <a:moveTo>
                  <a:pt x="0" y="1580187"/>
                </a:moveTo>
                <a:lnTo>
                  <a:pt x="1168783" y="0"/>
                </a:lnTo>
                <a:lnTo>
                  <a:pt x="1246227" y="105569"/>
                </a:lnTo>
                <a:lnTo>
                  <a:pt x="358471" y="1574380"/>
                </a:lnTo>
                <a:lnTo>
                  <a:pt x="0" y="1580187"/>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422" name="Google Shape;422;p27"/>
          <p:cNvSpPr/>
          <p:nvPr/>
        </p:nvSpPr>
        <p:spPr>
          <a:xfrm rot="-4406895">
            <a:off x="11374788" y="2846425"/>
            <a:ext cx="243160" cy="406553"/>
          </a:xfrm>
          <a:custGeom>
            <a:avLst/>
            <a:gdLst/>
            <a:ahLst/>
            <a:cxnLst/>
            <a:rect l="l" t="t" r="r" b="b"/>
            <a:pathLst>
              <a:path w="243160" h="406553" extrusionOk="0">
                <a:moveTo>
                  <a:pt x="243160" y="342071"/>
                </a:moveTo>
                <a:lnTo>
                  <a:pt x="156493" y="406553"/>
                </a:lnTo>
                <a:lnTo>
                  <a:pt x="0" y="0"/>
                </a:lnTo>
                <a:lnTo>
                  <a:pt x="243160" y="342071"/>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423" name="Google Shape;423;p27"/>
          <p:cNvSpPr/>
          <p:nvPr/>
        </p:nvSpPr>
        <p:spPr>
          <a:xfrm rot="-4406895">
            <a:off x="10879052" y="2627354"/>
            <a:ext cx="692798" cy="510610"/>
          </a:xfrm>
          <a:custGeom>
            <a:avLst/>
            <a:gdLst/>
            <a:ahLst/>
            <a:cxnLst/>
            <a:rect l="l" t="t" r="r" b="b"/>
            <a:pathLst>
              <a:path w="692798" h="510610" extrusionOk="0">
                <a:moveTo>
                  <a:pt x="692798" y="224339"/>
                </a:moveTo>
                <a:lnTo>
                  <a:pt x="308036" y="510610"/>
                </a:lnTo>
                <a:lnTo>
                  <a:pt x="64876" y="168539"/>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424" name="Google Shape;424;p27"/>
          <p:cNvSpPr txBox="1">
            <a:spLocks noGrp="1"/>
          </p:cNvSpPr>
          <p:nvPr>
            <p:ph type="title"/>
          </p:nvPr>
        </p:nvSpPr>
        <p:spPr>
          <a:xfrm>
            <a:off x="839788" y="457200"/>
            <a:ext cx="3932237" cy="1600200"/>
          </a:xfrm>
          <a:prstGeom prst="rect">
            <a:avLst/>
          </a:prstGeom>
          <a:noFill/>
          <a:ln>
            <a:noFill/>
          </a:ln>
        </p:spPr>
        <p:txBody>
          <a:bodyPr spcFirstLastPara="1" wrap="square" lIns="0" tIns="0" rIns="0" bIns="0" anchor="b" anchorCtr="0"/>
          <a:lstStyle>
            <a:lvl1pPr marR="0" lvl="0" algn="l" rtl="0">
              <a:lnSpc>
                <a:spcPct val="90000"/>
              </a:lnSpc>
              <a:spcBef>
                <a:spcPts val="0"/>
              </a:spcBef>
              <a:spcAft>
                <a:spcPts val="0"/>
              </a:spcAft>
              <a:buClr>
                <a:srgbClr val="0070C0"/>
              </a:buClr>
              <a:buSzPts val="3200"/>
              <a:buFont typeface="Economica"/>
              <a:buNone/>
              <a:defRPr sz="3200" b="0" i="0" u="none" strike="noStrike" cap="none">
                <a:solidFill>
                  <a:srgbClr val="0070C0"/>
                </a:solidFill>
                <a:latin typeface="Economica"/>
                <a:ea typeface="Economica"/>
                <a:cs typeface="Economica"/>
                <a:sym typeface="Economica"/>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endParaRPr/>
          </a:p>
        </p:txBody>
      </p:sp>
      <p:sp>
        <p:nvSpPr>
          <p:cNvPr id="425" name="Google Shape;425;p27"/>
          <p:cNvSpPr txBox="1">
            <a:spLocks noGrp="1"/>
          </p:cNvSpPr>
          <p:nvPr>
            <p:ph type="body" idx="1"/>
          </p:nvPr>
        </p:nvSpPr>
        <p:spPr>
          <a:xfrm>
            <a:off x="839788" y="2057400"/>
            <a:ext cx="3932237" cy="3811588"/>
          </a:xfrm>
          <a:prstGeom prst="rect">
            <a:avLst/>
          </a:prstGeom>
          <a:noFill/>
          <a:ln>
            <a:noFill/>
          </a:ln>
        </p:spPr>
        <p:txBody>
          <a:bodyPr spcFirstLastPara="1" wrap="square" lIns="0" tIns="0" rIns="0" bIns="0" anchor="t" anchorCtr="0"/>
          <a:lstStyle>
            <a:lvl1pPr marL="457200" marR="0" lvl="0" indent="-228600" algn="l" rtl="0">
              <a:lnSpc>
                <a:spcPct val="90000"/>
              </a:lnSpc>
              <a:spcBef>
                <a:spcPts val="1000"/>
              </a:spcBef>
              <a:spcAft>
                <a:spcPts val="0"/>
              </a:spcAft>
              <a:buClr>
                <a:srgbClr val="3F3F3F"/>
              </a:buClr>
              <a:buSzPts val="1600"/>
              <a:buFont typeface="Arial"/>
              <a:buNone/>
              <a:defRPr sz="1600" b="0" i="0" u="none" strike="noStrike" cap="none">
                <a:solidFill>
                  <a:srgbClr val="3F3F3F"/>
                </a:solidFill>
                <a:latin typeface="Calibri"/>
                <a:ea typeface="Calibri"/>
                <a:cs typeface="Calibri"/>
                <a:sym typeface="Calibri"/>
              </a:defRPr>
            </a:lvl1pPr>
            <a:lvl2pPr marL="914400" marR="0" lvl="1" indent="-228600" algn="l" rtl="0">
              <a:lnSpc>
                <a:spcPct val="90000"/>
              </a:lnSpc>
              <a:spcBef>
                <a:spcPts val="500"/>
              </a:spcBef>
              <a:spcAft>
                <a:spcPts val="0"/>
              </a:spcAft>
              <a:buClr>
                <a:srgbClr val="3F3F3F"/>
              </a:buClr>
              <a:buSzPts val="1400"/>
              <a:buFont typeface="Arial"/>
              <a:buNone/>
              <a:defRPr sz="1400" b="0" i="0" u="none" strike="noStrike" cap="none">
                <a:solidFill>
                  <a:srgbClr val="3F3F3F"/>
                </a:solidFill>
                <a:latin typeface="Calibri"/>
                <a:ea typeface="Calibri"/>
                <a:cs typeface="Calibri"/>
                <a:sym typeface="Calibri"/>
              </a:defRPr>
            </a:lvl2pPr>
            <a:lvl3pPr marL="1371600" marR="0" lvl="2" indent="-228600" algn="l" rtl="0">
              <a:lnSpc>
                <a:spcPct val="90000"/>
              </a:lnSpc>
              <a:spcBef>
                <a:spcPts val="500"/>
              </a:spcBef>
              <a:spcAft>
                <a:spcPts val="0"/>
              </a:spcAft>
              <a:buClr>
                <a:srgbClr val="3F3F3F"/>
              </a:buClr>
              <a:buSzPts val="1200"/>
              <a:buFont typeface="Arial"/>
              <a:buNone/>
              <a:defRPr sz="1200" b="0" i="0" u="none" strike="noStrike" cap="none">
                <a:solidFill>
                  <a:srgbClr val="3F3F3F"/>
                </a:solidFill>
                <a:latin typeface="Calibri"/>
                <a:ea typeface="Calibri"/>
                <a:cs typeface="Calibri"/>
                <a:sym typeface="Calibri"/>
              </a:defRPr>
            </a:lvl3pPr>
            <a:lvl4pPr marL="1828800" marR="0" lvl="3" indent="-228600" algn="l" rtl="0">
              <a:lnSpc>
                <a:spcPct val="90000"/>
              </a:lnSpc>
              <a:spcBef>
                <a:spcPts val="500"/>
              </a:spcBef>
              <a:spcAft>
                <a:spcPts val="0"/>
              </a:spcAft>
              <a:buClr>
                <a:srgbClr val="3F3F3F"/>
              </a:buClr>
              <a:buSzPts val="1000"/>
              <a:buFont typeface="Arial"/>
              <a:buNone/>
              <a:defRPr sz="1000" b="0" i="0" u="none" strike="noStrike" cap="none">
                <a:solidFill>
                  <a:srgbClr val="3F3F3F"/>
                </a:solidFill>
                <a:latin typeface="Calibri"/>
                <a:ea typeface="Calibri"/>
                <a:cs typeface="Calibri"/>
                <a:sym typeface="Calibri"/>
              </a:defRPr>
            </a:lvl4pPr>
            <a:lvl5pPr marL="2286000" marR="0" lvl="4" indent="-228600" algn="l" rtl="0">
              <a:lnSpc>
                <a:spcPct val="90000"/>
              </a:lnSpc>
              <a:spcBef>
                <a:spcPts val="500"/>
              </a:spcBef>
              <a:spcAft>
                <a:spcPts val="0"/>
              </a:spcAft>
              <a:buClr>
                <a:srgbClr val="3F3F3F"/>
              </a:buClr>
              <a:buSzPts val="1000"/>
              <a:buFont typeface="Arial"/>
              <a:buNone/>
              <a:defRPr sz="1000" b="0" i="0" u="none" strike="noStrike" cap="none">
                <a:solidFill>
                  <a:srgbClr val="3F3F3F"/>
                </a:solidFill>
                <a:latin typeface="Calibri"/>
                <a:ea typeface="Calibri"/>
                <a:cs typeface="Calibri"/>
                <a:sym typeface="Calibri"/>
              </a:defRPr>
            </a:lvl5pPr>
            <a:lvl6pPr marL="2743200" marR="0" lvl="5" indent="-228600" algn="l" rtl="0">
              <a:lnSpc>
                <a:spcPct val="90000"/>
              </a:lnSpc>
              <a:spcBef>
                <a:spcPts val="500"/>
              </a:spcBef>
              <a:spcAft>
                <a:spcPts val="0"/>
              </a:spcAft>
              <a:buClr>
                <a:schemeClr val="dk1"/>
              </a:buClr>
              <a:buSzPts val="1000"/>
              <a:buFont typeface="Arial"/>
              <a:buNone/>
              <a:defRPr sz="1000" b="0" i="0" u="none" strike="noStrike" cap="none">
                <a:solidFill>
                  <a:schemeClr val="dk1"/>
                </a:solidFill>
                <a:latin typeface="Calibri"/>
                <a:ea typeface="Calibri"/>
                <a:cs typeface="Calibri"/>
                <a:sym typeface="Calibri"/>
              </a:defRPr>
            </a:lvl6pPr>
            <a:lvl7pPr marL="3200400" marR="0" lvl="6" indent="-228600" algn="l" rtl="0">
              <a:lnSpc>
                <a:spcPct val="90000"/>
              </a:lnSpc>
              <a:spcBef>
                <a:spcPts val="500"/>
              </a:spcBef>
              <a:spcAft>
                <a:spcPts val="0"/>
              </a:spcAft>
              <a:buClr>
                <a:schemeClr val="dk1"/>
              </a:buClr>
              <a:buSzPts val="1000"/>
              <a:buFont typeface="Arial"/>
              <a:buNone/>
              <a:defRPr sz="1000" b="0" i="0" u="none" strike="noStrike" cap="none">
                <a:solidFill>
                  <a:schemeClr val="dk1"/>
                </a:solidFill>
                <a:latin typeface="Calibri"/>
                <a:ea typeface="Calibri"/>
                <a:cs typeface="Calibri"/>
                <a:sym typeface="Calibri"/>
              </a:defRPr>
            </a:lvl7pPr>
            <a:lvl8pPr marL="3657600" marR="0" lvl="7" indent="-228600" algn="l" rtl="0">
              <a:lnSpc>
                <a:spcPct val="90000"/>
              </a:lnSpc>
              <a:spcBef>
                <a:spcPts val="500"/>
              </a:spcBef>
              <a:spcAft>
                <a:spcPts val="0"/>
              </a:spcAft>
              <a:buClr>
                <a:schemeClr val="dk1"/>
              </a:buClr>
              <a:buSzPts val="1000"/>
              <a:buFont typeface="Arial"/>
              <a:buNone/>
              <a:defRPr sz="1000" b="0" i="0" u="none" strike="noStrike" cap="none">
                <a:solidFill>
                  <a:schemeClr val="dk1"/>
                </a:solidFill>
                <a:latin typeface="Calibri"/>
                <a:ea typeface="Calibri"/>
                <a:cs typeface="Calibri"/>
                <a:sym typeface="Calibri"/>
              </a:defRPr>
            </a:lvl8pPr>
            <a:lvl9pPr marL="4114800" marR="0" lvl="8" indent="-228600" algn="l" rtl="0">
              <a:lnSpc>
                <a:spcPct val="90000"/>
              </a:lnSpc>
              <a:spcBef>
                <a:spcPts val="500"/>
              </a:spcBef>
              <a:spcAft>
                <a:spcPts val="0"/>
              </a:spcAft>
              <a:buClr>
                <a:schemeClr val="dk1"/>
              </a:buClr>
              <a:buSzPts val="1000"/>
              <a:buFont typeface="Arial"/>
              <a:buNone/>
              <a:defRPr sz="1000" b="0" i="0" u="none" strike="noStrike" cap="none">
                <a:solidFill>
                  <a:schemeClr val="dk1"/>
                </a:solidFill>
                <a:latin typeface="Calibri"/>
                <a:ea typeface="Calibri"/>
                <a:cs typeface="Calibri"/>
                <a:sym typeface="Calibri"/>
              </a:defRPr>
            </a:lvl9pPr>
          </a:lstStyle>
          <a:p>
            <a:endParaRPr/>
          </a:p>
        </p:txBody>
      </p:sp>
      <p:sp>
        <p:nvSpPr>
          <p:cNvPr id="426" name="Google Shape;426;p27"/>
          <p:cNvSpPr>
            <a:spLocks noGrp="1"/>
          </p:cNvSpPr>
          <p:nvPr>
            <p:ph type="pic" idx="2"/>
          </p:nvPr>
        </p:nvSpPr>
        <p:spPr>
          <a:xfrm>
            <a:off x="5183188" y="457201"/>
            <a:ext cx="6172200" cy="5403850"/>
          </a:xfrm>
          <a:prstGeom prst="rect">
            <a:avLst/>
          </a:prstGeom>
          <a:noFill/>
          <a:ln>
            <a:noFill/>
          </a:ln>
        </p:spPr>
        <p:txBody>
          <a:bodyPr spcFirstLastPara="1" wrap="square" lIns="0" tIns="0" rIns="0" bIns="0" anchor="t" anchorCtr="0"/>
          <a:lstStyle>
            <a:lvl1pPr marR="0" lvl="0" algn="l" rtl="0">
              <a:lnSpc>
                <a:spcPct val="90000"/>
              </a:lnSpc>
              <a:spcBef>
                <a:spcPts val="1000"/>
              </a:spcBef>
              <a:spcAft>
                <a:spcPts val="0"/>
              </a:spcAft>
              <a:buClr>
                <a:srgbClr val="3F3F3F"/>
              </a:buClr>
              <a:buSzPts val="3200"/>
              <a:buFont typeface="Arial"/>
              <a:buNone/>
              <a:defRPr sz="3200" b="0" i="0" u="none" strike="noStrike" cap="none">
                <a:solidFill>
                  <a:srgbClr val="3F3F3F"/>
                </a:solidFill>
                <a:latin typeface="Calibri"/>
                <a:ea typeface="Calibri"/>
                <a:cs typeface="Calibri"/>
                <a:sym typeface="Calibri"/>
              </a:defRPr>
            </a:lvl1pPr>
            <a:lvl2pPr marR="0" lvl="1" algn="l" rtl="0">
              <a:lnSpc>
                <a:spcPct val="90000"/>
              </a:lnSpc>
              <a:spcBef>
                <a:spcPts val="500"/>
              </a:spcBef>
              <a:spcAft>
                <a:spcPts val="0"/>
              </a:spcAft>
              <a:buClr>
                <a:srgbClr val="3F3F3F"/>
              </a:buClr>
              <a:buSzPts val="2800"/>
              <a:buFont typeface="Arial"/>
              <a:buNone/>
              <a:defRPr sz="2800" b="0" i="0" u="none" strike="noStrike" cap="none">
                <a:solidFill>
                  <a:srgbClr val="3F3F3F"/>
                </a:solidFill>
                <a:latin typeface="Calibri"/>
                <a:ea typeface="Calibri"/>
                <a:cs typeface="Calibri"/>
                <a:sym typeface="Calibri"/>
              </a:defRPr>
            </a:lvl2pPr>
            <a:lvl3pPr marR="0" lvl="2" algn="l" rtl="0">
              <a:lnSpc>
                <a:spcPct val="90000"/>
              </a:lnSpc>
              <a:spcBef>
                <a:spcPts val="500"/>
              </a:spcBef>
              <a:spcAft>
                <a:spcPts val="0"/>
              </a:spcAft>
              <a:buClr>
                <a:srgbClr val="3F3F3F"/>
              </a:buClr>
              <a:buSzPts val="2400"/>
              <a:buFont typeface="Arial"/>
              <a:buNone/>
              <a:defRPr sz="2400" b="0" i="0" u="none" strike="noStrike" cap="none">
                <a:solidFill>
                  <a:srgbClr val="3F3F3F"/>
                </a:solidFill>
                <a:latin typeface="Calibri"/>
                <a:ea typeface="Calibri"/>
                <a:cs typeface="Calibri"/>
                <a:sym typeface="Calibri"/>
              </a:defRPr>
            </a:lvl3pPr>
            <a:lvl4pPr marR="0" lvl="3" algn="l" rtl="0">
              <a:lnSpc>
                <a:spcPct val="90000"/>
              </a:lnSpc>
              <a:spcBef>
                <a:spcPts val="500"/>
              </a:spcBef>
              <a:spcAft>
                <a:spcPts val="0"/>
              </a:spcAft>
              <a:buClr>
                <a:srgbClr val="3F3F3F"/>
              </a:buClr>
              <a:buSzPts val="2000"/>
              <a:buFont typeface="Arial"/>
              <a:buNone/>
              <a:defRPr sz="2000" b="0" i="0" u="none" strike="noStrike" cap="none">
                <a:solidFill>
                  <a:srgbClr val="3F3F3F"/>
                </a:solidFill>
                <a:latin typeface="Calibri"/>
                <a:ea typeface="Calibri"/>
                <a:cs typeface="Calibri"/>
                <a:sym typeface="Calibri"/>
              </a:defRPr>
            </a:lvl4pPr>
            <a:lvl5pPr marR="0" lvl="4" algn="l" rtl="0">
              <a:lnSpc>
                <a:spcPct val="90000"/>
              </a:lnSpc>
              <a:spcBef>
                <a:spcPts val="500"/>
              </a:spcBef>
              <a:spcAft>
                <a:spcPts val="0"/>
              </a:spcAft>
              <a:buClr>
                <a:srgbClr val="3F3F3F"/>
              </a:buClr>
              <a:buSzPts val="2000"/>
              <a:buFont typeface="Arial"/>
              <a:buNone/>
              <a:defRPr sz="2000" b="0" i="0" u="none" strike="noStrike" cap="none">
                <a:solidFill>
                  <a:srgbClr val="3F3F3F"/>
                </a:solidFill>
                <a:latin typeface="Calibri"/>
                <a:ea typeface="Calibri"/>
                <a:cs typeface="Calibri"/>
                <a:sym typeface="Calibri"/>
              </a:defRPr>
            </a:lvl5pPr>
            <a:lvl6pPr marR="0" lvl="5" algn="l" rtl="0">
              <a:lnSpc>
                <a:spcPct val="90000"/>
              </a:lnSpc>
              <a:spcBef>
                <a:spcPts val="500"/>
              </a:spcBef>
              <a:spcAft>
                <a:spcPts val="0"/>
              </a:spcAft>
              <a:buClr>
                <a:schemeClr val="dk1"/>
              </a:buClr>
              <a:buSzPts val="2000"/>
              <a:buFont typeface="Arial"/>
              <a:buNone/>
              <a:defRPr sz="2000" b="0" i="0" u="none" strike="noStrike" cap="none">
                <a:solidFill>
                  <a:schemeClr val="dk1"/>
                </a:solidFill>
                <a:latin typeface="Calibri"/>
                <a:ea typeface="Calibri"/>
                <a:cs typeface="Calibri"/>
                <a:sym typeface="Calibri"/>
              </a:defRPr>
            </a:lvl6pPr>
            <a:lvl7pPr marR="0" lvl="6" algn="l" rtl="0">
              <a:lnSpc>
                <a:spcPct val="90000"/>
              </a:lnSpc>
              <a:spcBef>
                <a:spcPts val="500"/>
              </a:spcBef>
              <a:spcAft>
                <a:spcPts val="0"/>
              </a:spcAft>
              <a:buClr>
                <a:schemeClr val="dk1"/>
              </a:buClr>
              <a:buSzPts val="2000"/>
              <a:buFont typeface="Arial"/>
              <a:buNone/>
              <a:defRPr sz="2000" b="0" i="0" u="none" strike="noStrike" cap="none">
                <a:solidFill>
                  <a:schemeClr val="dk1"/>
                </a:solidFill>
                <a:latin typeface="Calibri"/>
                <a:ea typeface="Calibri"/>
                <a:cs typeface="Calibri"/>
                <a:sym typeface="Calibri"/>
              </a:defRPr>
            </a:lvl7pPr>
            <a:lvl8pPr marR="0" lvl="7" algn="l" rtl="0">
              <a:lnSpc>
                <a:spcPct val="90000"/>
              </a:lnSpc>
              <a:spcBef>
                <a:spcPts val="500"/>
              </a:spcBef>
              <a:spcAft>
                <a:spcPts val="0"/>
              </a:spcAft>
              <a:buClr>
                <a:schemeClr val="dk1"/>
              </a:buClr>
              <a:buSzPts val="2000"/>
              <a:buFont typeface="Arial"/>
              <a:buNone/>
              <a:defRPr sz="2000" b="0" i="0" u="none" strike="noStrike" cap="none">
                <a:solidFill>
                  <a:schemeClr val="dk1"/>
                </a:solidFill>
                <a:latin typeface="Calibri"/>
                <a:ea typeface="Calibri"/>
                <a:cs typeface="Calibri"/>
                <a:sym typeface="Calibri"/>
              </a:defRPr>
            </a:lvl8pPr>
            <a:lvl9pPr marR="0" lvl="8" algn="l" rtl="0">
              <a:lnSpc>
                <a:spcPct val="90000"/>
              </a:lnSpc>
              <a:spcBef>
                <a:spcPts val="500"/>
              </a:spcBef>
              <a:spcAft>
                <a:spcPts val="0"/>
              </a:spcAft>
              <a:buClr>
                <a:schemeClr val="dk1"/>
              </a:buClr>
              <a:buSzPts val="2000"/>
              <a:buFont typeface="Arial"/>
              <a:buNone/>
              <a:defRPr sz="2000" b="0" i="0" u="none" strike="noStrike" cap="none">
                <a:solidFill>
                  <a:schemeClr val="dk1"/>
                </a:solidFill>
                <a:latin typeface="Calibri"/>
                <a:ea typeface="Calibri"/>
                <a:cs typeface="Calibri"/>
                <a:sym typeface="Calibri"/>
              </a:defRPr>
            </a:lvl9pPr>
          </a:lstStyle>
          <a:p>
            <a:endParaRPr/>
          </a:p>
        </p:txBody>
      </p:sp>
    </p:spTree>
    <p:extLst>
      <p:ext uri="{BB962C8B-B14F-4D97-AF65-F5344CB8AC3E}">
        <p14:creationId xmlns:p14="http://schemas.microsoft.com/office/powerpoint/2010/main" val="1313269510"/>
      </p:ext>
    </p:extLst>
  </p:cSld>
  <p:clrMapOvr>
    <a:masterClrMapping/>
  </p:clrMapOvr>
</p:sldLayout>
</file>

<file path=ppt/slideLayouts/slideLayout339.xml><?xml version="1.0" encoding="utf-8"?>
<p:sldLayout xmlns:a="http://schemas.openxmlformats.org/drawingml/2006/main" xmlns:r="http://schemas.openxmlformats.org/officeDocument/2006/relationships" xmlns:p="http://schemas.openxmlformats.org/presentationml/2006/main" matchingName="Blank">
  <p:cSld name="Blank">
    <p:spTree>
      <p:nvGrpSpPr>
        <p:cNvPr id="1" name="Shape 427"/>
        <p:cNvGrpSpPr/>
        <p:nvPr/>
      </p:nvGrpSpPr>
      <p:grpSpPr>
        <a:xfrm>
          <a:off x="0" y="0"/>
          <a:ext cx="0" cy="0"/>
          <a:chOff x="0" y="0"/>
          <a:chExt cx="0" cy="0"/>
        </a:xfrm>
      </p:grpSpPr>
      <p:sp>
        <p:nvSpPr>
          <p:cNvPr id="428" name="Google Shape;428;p28"/>
          <p:cNvSpPr/>
          <p:nvPr/>
        </p:nvSpPr>
        <p:spPr>
          <a:xfrm rot="4308689">
            <a:off x="8139110" y="-52404"/>
            <a:ext cx="648657" cy="777553"/>
          </a:xfrm>
          <a:custGeom>
            <a:avLst/>
            <a:gdLst/>
            <a:ahLst/>
            <a:cxnLst/>
            <a:rect l="l" t="t" r="r" b="b"/>
            <a:pathLst>
              <a:path w="648657" h="777553" extrusionOk="0">
                <a:moveTo>
                  <a:pt x="0" y="777553"/>
                </a:moveTo>
                <a:lnTo>
                  <a:pt x="255474" y="0"/>
                </a:lnTo>
                <a:lnTo>
                  <a:pt x="648657" y="713937"/>
                </a:lnTo>
                <a:lnTo>
                  <a:pt x="0" y="777553"/>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429" name="Google Shape;429;p28"/>
          <p:cNvSpPr/>
          <p:nvPr/>
        </p:nvSpPr>
        <p:spPr>
          <a:xfrm rot="4308689">
            <a:off x="8878526" y="-532562"/>
            <a:ext cx="3571215" cy="3737093"/>
          </a:xfrm>
          <a:custGeom>
            <a:avLst/>
            <a:gdLst/>
            <a:ahLst/>
            <a:cxnLst/>
            <a:rect l="l" t="t" r="r" b="b"/>
            <a:pathLst>
              <a:path w="3571215" h="3737093" extrusionOk="0">
                <a:moveTo>
                  <a:pt x="0" y="3023156"/>
                </a:moveTo>
                <a:lnTo>
                  <a:pt x="993291" y="0"/>
                </a:lnTo>
                <a:lnTo>
                  <a:pt x="3571215" y="847006"/>
                </a:lnTo>
                <a:lnTo>
                  <a:pt x="1392370" y="3639100"/>
                </a:lnTo>
                <a:lnTo>
                  <a:pt x="393183" y="3737093"/>
                </a:lnTo>
                <a:lnTo>
                  <a:pt x="0" y="3023156"/>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430" name="Google Shape;430;p28"/>
          <p:cNvSpPr txBox="1">
            <a:spLocks noGrp="1"/>
          </p:cNvSpPr>
          <p:nvPr>
            <p:ph type="ftr" idx="11"/>
          </p:nvPr>
        </p:nvSpPr>
        <p:spPr>
          <a:xfrm>
            <a:off x="431999" y="6188628"/>
            <a:ext cx="8784941" cy="365125"/>
          </a:xfrm>
          <a:prstGeom prst="rect">
            <a:avLst/>
          </a:prstGeom>
          <a:noFill/>
          <a:ln>
            <a:noFill/>
          </a:ln>
        </p:spPr>
        <p:txBody>
          <a:bodyPr spcFirstLastPara="1" wrap="square" lIns="0" tIns="0" rIns="0" bIns="0" anchor="ctr" anchorCtr="0"/>
          <a:lstStyle>
            <a:lvl1pPr marR="0" lvl="0" algn="l" rtl="0">
              <a:spcBef>
                <a:spcPts val="0"/>
              </a:spcBef>
              <a:spcAft>
                <a:spcPts val="0"/>
              </a:spcAft>
              <a:buSzPts val="1400"/>
              <a:buNone/>
              <a:defRPr sz="1200" b="0" i="0" u="none" strike="noStrike" cap="none">
                <a:solidFill>
                  <a:srgbClr val="3F3F3F"/>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200" b="0" i="0" u="none" strike="noStrike" kern="0" cap="none" spc="0" normalizeH="0" baseline="0" noProof="0">
              <a:ln>
                <a:noFill/>
              </a:ln>
              <a:solidFill>
                <a:srgbClr val="3F3F3F"/>
              </a:solidFill>
              <a:effectLst/>
              <a:uLnTx/>
              <a:uFillTx/>
              <a:latin typeface="Calibri"/>
              <a:cs typeface="Calibri"/>
              <a:sym typeface="Calibri"/>
            </a:endParaRPr>
          </a:p>
        </p:txBody>
      </p:sp>
      <p:sp>
        <p:nvSpPr>
          <p:cNvPr id="431" name="Google Shape;431;p28"/>
          <p:cNvSpPr>
            <a:spLocks noGrp="1"/>
          </p:cNvSpPr>
          <p:nvPr>
            <p:ph type="sldNum" idx="12"/>
          </p:nvPr>
        </p:nvSpPr>
        <p:spPr>
          <a:xfrm>
            <a:off x="11496369" y="6155190"/>
            <a:ext cx="432000" cy="432000"/>
          </a:xfrm>
          <a:prstGeom prst="ellipse">
            <a:avLst/>
          </a:prstGeom>
          <a:noFill/>
          <a:ln w="9525" cap="flat" cmpd="sng">
            <a:solidFill>
              <a:schemeClr val="accent1"/>
            </a:solidFill>
            <a:prstDash val="solid"/>
            <a:round/>
            <a:headEnd type="none" w="sm" len="sm"/>
            <a:tailEnd type="none" w="sm" len="sm"/>
          </a:ln>
        </p:spPr>
        <p:txBody>
          <a:bodyPr spcFirstLastPara="1" wrap="square" lIns="0" tIns="0" rIns="0" bIns="0" anchor="ctr" anchorCtr="0">
            <a:noAutofit/>
          </a:bodyPr>
          <a:lstStyle>
            <a:lvl1pPr marL="0" marR="0" lvl="0" indent="0" algn="ctr" rtl="0">
              <a:spcBef>
                <a:spcPts val="0"/>
              </a:spcBef>
              <a:buNone/>
              <a:defRPr sz="1200" b="1" i="1" u="none" strike="noStrike" cap="none">
                <a:solidFill>
                  <a:srgbClr val="3F3F3F"/>
                </a:solidFill>
                <a:latin typeface="Rockwell"/>
                <a:ea typeface="Rockwell"/>
                <a:cs typeface="Rockwell"/>
                <a:sym typeface="Rockwell"/>
              </a:defRPr>
            </a:lvl1pPr>
            <a:lvl2pPr marL="0" marR="0" lvl="1" indent="0" algn="ctr" rtl="0">
              <a:spcBef>
                <a:spcPts val="0"/>
              </a:spcBef>
              <a:buNone/>
              <a:defRPr sz="1200" b="1" i="1" u="none" strike="noStrike" cap="none">
                <a:solidFill>
                  <a:srgbClr val="3F3F3F"/>
                </a:solidFill>
                <a:latin typeface="Rockwell"/>
                <a:ea typeface="Rockwell"/>
                <a:cs typeface="Rockwell"/>
                <a:sym typeface="Rockwell"/>
              </a:defRPr>
            </a:lvl2pPr>
            <a:lvl3pPr marL="0" marR="0" lvl="2" indent="0" algn="ctr" rtl="0">
              <a:spcBef>
                <a:spcPts val="0"/>
              </a:spcBef>
              <a:buNone/>
              <a:defRPr sz="1200" b="1" i="1" u="none" strike="noStrike" cap="none">
                <a:solidFill>
                  <a:srgbClr val="3F3F3F"/>
                </a:solidFill>
                <a:latin typeface="Rockwell"/>
                <a:ea typeface="Rockwell"/>
                <a:cs typeface="Rockwell"/>
                <a:sym typeface="Rockwell"/>
              </a:defRPr>
            </a:lvl3pPr>
            <a:lvl4pPr marL="0" marR="0" lvl="3" indent="0" algn="ctr" rtl="0">
              <a:spcBef>
                <a:spcPts val="0"/>
              </a:spcBef>
              <a:buNone/>
              <a:defRPr sz="1200" b="1" i="1" u="none" strike="noStrike" cap="none">
                <a:solidFill>
                  <a:srgbClr val="3F3F3F"/>
                </a:solidFill>
                <a:latin typeface="Rockwell"/>
                <a:ea typeface="Rockwell"/>
                <a:cs typeface="Rockwell"/>
                <a:sym typeface="Rockwell"/>
              </a:defRPr>
            </a:lvl4pPr>
            <a:lvl5pPr marL="0" marR="0" lvl="4" indent="0" algn="ctr" rtl="0">
              <a:spcBef>
                <a:spcPts val="0"/>
              </a:spcBef>
              <a:buNone/>
              <a:defRPr sz="1200" b="1" i="1" u="none" strike="noStrike" cap="none">
                <a:solidFill>
                  <a:srgbClr val="3F3F3F"/>
                </a:solidFill>
                <a:latin typeface="Rockwell"/>
                <a:ea typeface="Rockwell"/>
                <a:cs typeface="Rockwell"/>
                <a:sym typeface="Rockwell"/>
              </a:defRPr>
            </a:lvl5pPr>
            <a:lvl6pPr marL="0" marR="0" lvl="5" indent="0" algn="ctr" rtl="0">
              <a:spcBef>
                <a:spcPts val="0"/>
              </a:spcBef>
              <a:buNone/>
              <a:defRPr sz="1200" b="1" i="1" u="none" strike="noStrike" cap="none">
                <a:solidFill>
                  <a:srgbClr val="3F3F3F"/>
                </a:solidFill>
                <a:latin typeface="Rockwell"/>
                <a:ea typeface="Rockwell"/>
                <a:cs typeface="Rockwell"/>
                <a:sym typeface="Rockwell"/>
              </a:defRPr>
            </a:lvl6pPr>
            <a:lvl7pPr marL="0" marR="0" lvl="6" indent="0" algn="ctr" rtl="0">
              <a:spcBef>
                <a:spcPts val="0"/>
              </a:spcBef>
              <a:buNone/>
              <a:defRPr sz="1200" b="1" i="1" u="none" strike="noStrike" cap="none">
                <a:solidFill>
                  <a:srgbClr val="3F3F3F"/>
                </a:solidFill>
                <a:latin typeface="Rockwell"/>
                <a:ea typeface="Rockwell"/>
                <a:cs typeface="Rockwell"/>
                <a:sym typeface="Rockwell"/>
              </a:defRPr>
            </a:lvl7pPr>
            <a:lvl8pPr marL="0" marR="0" lvl="7" indent="0" algn="ctr" rtl="0">
              <a:spcBef>
                <a:spcPts val="0"/>
              </a:spcBef>
              <a:buNone/>
              <a:defRPr sz="1200" b="1" i="1" u="none" strike="noStrike" cap="none">
                <a:solidFill>
                  <a:srgbClr val="3F3F3F"/>
                </a:solidFill>
                <a:latin typeface="Rockwell"/>
                <a:ea typeface="Rockwell"/>
                <a:cs typeface="Rockwell"/>
                <a:sym typeface="Rockwell"/>
              </a:defRPr>
            </a:lvl8pPr>
            <a:lvl9pPr marL="0" marR="0" lvl="8" indent="0" algn="ctr" rtl="0">
              <a:spcBef>
                <a:spcPts val="0"/>
              </a:spcBef>
              <a:buNone/>
              <a:defRPr sz="1200" b="1" i="1" u="none" strike="noStrike" cap="none">
                <a:solidFill>
                  <a:srgbClr val="3F3F3F"/>
                </a:solidFill>
                <a:latin typeface="Rockwell"/>
                <a:ea typeface="Rockwell"/>
                <a:cs typeface="Rockwell"/>
                <a:sym typeface="Rockwell"/>
              </a:defRPr>
            </a:lvl9p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n-US" sz="1200" b="1" i="1" u="none" strike="noStrike" kern="0" cap="none" spc="0" normalizeH="0" baseline="0" noProof="0">
                <a:ln>
                  <a:noFill/>
                </a:ln>
                <a:solidFill>
                  <a:srgbClr val="3F3F3F"/>
                </a:solidFill>
                <a:effectLst/>
                <a:uLnTx/>
                <a:uFillTx/>
                <a:latin typeface="Rockwell"/>
                <a:sym typeface="Rockwell"/>
              </a:rPr>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t>‹#›</a:t>
            </a:fld>
            <a:endParaRPr kumimoji="0" sz="1200" b="1" i="1" u="none" strike="noStrike" kern="0" cap="none" spc="0" normalizeH="0" baseline="0" noProof="0">
              <a:ln>
                <a:noFill/>
              </a:ln>
              <a:solidFill>
                <a:srgbClr val="3F3F3F"/>
              </a:solidFill>
              <a:effectLst/>
              <a:uLnTx/>
              <a:uFillTx/>
              <a:latin typeface="Rockwell"/>
              <a:sym typeface="Rockwell"/>
            </a:endParaRPr>
          </a:p>
        </p:txBody>
      </p:sp>
      <p:sp>
        <p:nvSpPr>
          <p:cNvPr id="432" name="Google Shape;432;p28"/>
          <p:cNvSpPr/>
          <p:nvPr/>
        </p:nvSpPr>
        <p:spPr>
          <a:xfrm rot="4308689">
            <a:off x="9191192" y="1651650"/>
            <a:ext cx="1980696" cy="2066510"/>
          </a:xfrm>
          <a:custGeom>
            <a:avLst/>
            <a:gdLst/>
            <a:ahLst/>
            <a:cxnLst/>
            <a:rect l="l" t="t" r="r" b="b"/>
            <a:pathLst>
              <a:path w="1980696" h="2066510" extrusionOk="0">
                <a:moveTo>
                  <a:pt x="0" y="2066510"/>
                </a:moveTo>
                <a:lnTo>
                  <a:pt x="1138078" y="0"/>
                </a:lnTo>
                <a:lnTo>
                  <a:pt x="1980696" y="1530016"/>
                </a:lnTo>
                <a:lnTo>
                  <a:pt x="1459417" y="2066510"/>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433" name="Google Shape;433;p28"/>
          <p:cNvSpPr/>
          <p:nvPr/>
        </p:nvSpPr>
        <p:spPr>
          <a:xfrm rot="-7769131">
            <a:off x="9457431" y="3977898"/>
            <a:ext cx="346713" cy="206124"/>
          </a:xfrm>
          <a:custGeom>
            <a:avLst/>
            <a:gdLst/>
            <a:ahLst/>
            <a:cxnLst/>
            <a:rect l="l" t="t" r="r" b="b"/>
            <a:pathLst>
              <a:path w="346713" h="206124" extrusionOk="0">
                <a:moveTo>
                  <a:pt x="346713" y="206124"/>
                </a:moveTo>
                <a:lnTo>
                  <a:pt x="0" y="206124"/>
                </a:lnTo>
                <a:lnTo>
                  <a:pt x="86666" y="0"/>
                </a:lnTo>
                <a:lnTo>
                  <a:pt x="346713" y="206124"/>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434" name="Google Shape;434;p28"/>
          <p:cNvSpPr/>
          <p:nvPr/>
        </p:nvSpPr>
        <p:spPr>
          <a:xfrm rot="-9168920">
            <a:off x="9528615" y="3713859"/>
            <a:ext cx="710669" cy="335543"/>
          </a:xfrm>
          <a:custGeom>
            <a:avLst/>
            <a:gdLst/>
            <a:ahLst/>
            <a:cxnLst/>
            <a:rect l="l" t="t" r="r" b="b"/>
            <a:pathLst>
              <a:path w="710669" h="335543" extrusionOk="0">
                <a:moveTo>
                  <a:pt x="710669" y="176660"/>
                </a:moveTo>
                <a:lnTo>
                  <a:pt x="0" y="335543"/>
                </a:lnTo>
                <a:lnTo>
                  <a:pt x="141082" y="0"/>
                </a:lnTo>
                <a:lnTo>
                  <a:pt x="487795" y="0"/>
                </a:lnTo>
                <a:lnTo>
                  <a:pt x="710669" y="176660"/>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435" name="Google Shape;435;p28"/>
          <p:cNvSpPr/>
          <p:nvPr/>
        </p:nvSpPr>
        <p:spPr>
          <a:xfrm rot="4308689">
            <a:off x="8785444" y="1075879"/>
            <a:ext cx="1246227" cy="1580187"/>
          </a:xfrm>
          <a:custGeom>
            <a:avLst/>
            <a:gdLst/>
            <a:ahLst/>
            <a:cxnLst/>
            <a:rect l="l" t="t" r="r" b="b"/>
            <a:pathLst>
              <a:path w="1246227" h="1580187" extrusionOk="0">
                <a:moveTo>
                  <a:pt x="0" y="1580187"/>
                </a:moveTo>
                <a:lnTo>
                  <a:pt x="1168783" y="0"/>
                </a:lnTo>
                <a:lnTo>
                  <a:pt x="1246227" y="105569"/>
                </a:lnTo>
                <a:lnTo>
                  <a:pt x="358471" y="1574380"/>
                </a:lnTo>
                <a:lnTo>
                  <a:pt x="0" y="1580187"/>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436" name="Google Shape;436;p28"/>
          <p:cNvSpPr/>
          <p:nvPr/>
        </p:nvSpPr>
        <p:spPr>
          <a:xfrm rot="-4406895">
            <a:off x="11374788" y="2846425"/>
            <a:ext cx="243160" cy="406553"/>
          </a:xfrm>
          <a:custGeom>
            <a:avLst/>
            <a:gdLst/>
            <a:ahLst/>
            <a:cxnLst/>
            <a:rect l="l" t="t" r="r" b="b"/>
            <a:pathLst>
              <a:path w="243160" h="406553" extrusionOk="0">
                <a:moveTo>
                  <a:pt x="243160" y="342071"/>
                </a:moveTo>
                <a:lnTo>
                  <a:pt x="156493" y="406553"/>
                </a:lnTo>
                <a:lnTo>
                  <a:pt x="0" y="0"/>
                </a:lnTo>
                <a:lnTo>
                  <a:pt x="243160" y="342071"/>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437" name="Google Shape;437;p28"/>
          <p:cNvSpPr/>
          <p:nvPr/>
        </p:nvSpPr>
        <p:spPr>
          <a:xfrm rot="-4406895">
            <a:off x="10879052" y="2627354"/>
            <a:ext cx="692798" cy="510610"/>
          </a:xfrm>
          <a:custGeom>
            <a:avLst/>
            <a:gdLst/>
            <a:ahLst/>
            <a:cxnLst/>
            <a:rect l="l" t="t" r="r" b="b"/>
            <a:pathLst>
              <a:path w="692798" h="510610" extrusionOk="0">
                <a:moveTo>
                  <a:pt x="692798" y="224339"/>
                </a:moveTo>
                <a:lnTo>
                  <a:pt x="308036" y="510610"/>
                </a:lnTo>
                <a:lnTo>
                  <a:pt x="64876" y="168539"/>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Tree>
    <p:extLst>
      <p:ext uri="{BB962C8B-B14F-4D97-AF65-F5344CB8AC3E}">
        <p14:creationId xmlns:p14="http://schemas.microsoft.com/office/powerpoint/2010/main" val="2942650850"/>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type="secHead">
  <p:cSld name="Section header">
    <p:spTree>
      <p:nvGrpSpPr>
        <p:cNvPr id="1" name="Shape 13"/>
        <p:cNvGrpSpPr/>
        <p:nvPr/>
      </p:nvGrpSpPr>
      <p:grpSpPr>
        <a:xfrm>
          <a:off x="0" y="0"/>
          <a:ext cx="0" cy="0"/>
          <a:chOff x="0" y="0"/>
          <a:chExt cx="0" cy="0"/>
        </a:xfrm>
      </p:grpSpPr>
      <p:sp>
        <p:nvSpPr>
          <p:cNvPr id="14" name="Shape 14"/>
          <p:cNvSpPr txBox="1">
            <a:spLocks noGrp="1"/>
          </p:cNvSpPr>
          <p:nvPr>
            <p:ph type="title"/>
          </p:nvPr>
        </p:nvSpPr>
        <p:spPr>
          <a:xfrm>
            <a:off x="415600" y="2867800"/>
            <a:ext cx="11360800" cy="1122400"/>
          </a:xfrm>
          <a:prstGeom prst="rect">
            <a:avLst/>
          </a:prstGeom>
        </p:spPr>
        <p:txBody>
          <a:bodyPr lIns="91425" tIns="91425" rIns="91425" bIns="91425" anchor="ctr" anchorCtr="0"/>
          <a:lstStyle>
            <a:lvl1pPr lvl="0" algn="ctr">
              <a:spcBef>
                <a:spcPts val="0"/>
              </a:spcBef>
              <a:buSzPct val="100000"/>
              <a:defRPr sz="3600"/>
            </a:lvl1pPr>
            <a:lvl2pPr lvl="1" algn="ctr">
              <a:spcBef>
                <a:spcPts val="0"/>
              </a:spcBef>
              <a:buSzPct val="100000"/>
              <a:defRPr sz="3600"/>
            </a:lvl2pPr>
            <a:lvl3pPr lvl="2" algn="ctr">
              <a:spcBef>
                <a:spcPts val="0"/>
              </a:spcBef>
              <a:buSzPct val="100000"/>
              <a:defRPr sz="3600"/>
            </a:lvl3pPr>
            <a:lvl4pPr lvl="3" algn="ctr">
              <a:spcBef>
                <a:spcPts val="0"/>
              </a:spcBef>
              <a:buSzPct val="100000"/>
              <a:defRPr sz="3600"/>
            </a:lvl4pPr>
            <a:lvl5pPr lvl="4" algn="ctr">
              <a:spcBef>
                <a:spcPts val="0"/>
              </a:spcBef>
              <a:buSzPct val="100000"/>
              <a:defRPr sz="3600"/>
            </a:lvl5pPr>
            <a:lvl6pPr lvl="5" algn="ctr">
              <a:spcBef>
                <a:spcPts val="0"/>
              </a:spcBef>
              <a:buSzPct val="100000"/>
              <a:defRPr sz="3600"/>
            </a:lvl6pPr>
            <a:lvl7pPr lvl="6" algn="ctr">
              <a:spcBef>
                <a:spcPts val="0"/>
              </a:spcBef>
              <a:buSzPct val="100000"/>
              <a:defRPr sz="3600"/>
            </a:lvl7pPr>
            <a:lvl8pPr lvl="7" algn="ctr">
              <a:spcBef>
                <a:spcPts val="0"/>
              </a:spcBef>
              <a:buSzPct val="100000"/>
              <a:defRPr sz="3600"/>
            </a:lvl8pPr>
            <a:lvl9pPr lvl="8" algn="ctr">
              <a:spcBef>
                <a:spcPts val="0"/>
              </a:spcBef>
              <a:buSzPct val="100000"/>
              <a:defRPr sz="3600"/>
            </a:lvl9pPr>
          </a:lstStyle>
          <a:p>
            <a:endParaRPr/>
          </a:p>
        </p:txBody>
      </p:sp>
      <p:sp>
        <p:nvSpPr>
          <p:cNvPr id="15" name="Shape 15"/>
          <p:cNvSpPr txBox="1">
            <a:spLocks noGrp="1"/>
          </p:cNvSpPr>
          <p:nvPr>
            <p:ph type="sldNum" idx="12"/>
          </p:nvPr>
        </p:nvSpPr>
        <p:spPr>
          <a:xfrm>
            <a:off x="11296609" y="6217621"/>
            <a:ext cx="731600" cy="524800"/>
          </a:xfrm>
          <a:prstGeom prst="rect">
            <a:avLst/>
          </a:prstGeom>
        </p:spPr>
        <p:txBody>
          <a:bodyPr lIns="91425" tIns="91425" rIns="91425" bIns="91425" anchor="ctr" anchorCtr="0">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fld id="{00000000-1234-1234-1234-123412341234}" type="slidenum">
              <a:rPr kumimoji="0" lang="en" sz="1800" b="0" i="0" u="none" strike="noStrike" kern="1200" cap="none" spc="0" normalizeH="0" baseline="0" noProof="0">
                <a:ln>
                  <a:noFill/>
                </a:ln>
                <a:solidFill>
                  <a:srgbClr val="000000"/>
                </a:solidFill>
                <a:effectLst/>
                <a:uLnTx/>
                <a:uFillTx/>
                <a:latin typeface="Arial"/>
                <a:ea typeface="+mn-ea"/>
                <a:cs typeface="+mn-cs"/>
              </a:rPr>
              <a:pPr marL="0" marR="0" lvl="0" indent="0" algn="l" defTabSz="457200" rtl="0" eaLnBrk="1" fontAlgn="auto" latinLnBrk="0" hangingPunct="1">
                <a:lnSpc>
                  <a:spcPct val="100000"/>
                </a:lnSpc>
                <a:spcBef>
                  <a:spcPts val="0"/>
                </a:spcBef>
                <a:spcAft>
                  <a:spcPts val="0"/>
                </a:spcAft>
                <a:buClrTx/>
                <a:buSzTx/>
                <a:buFontTx/>
                <a:buNone/>
                <a:tabLst/>
                <a:defRPr/>
              </a:pPr>
              <a:t>‹#›</a:t>
            </a:fld>
            <a:endParaRPr kumimoji="0" lang="en" sz="1800" b="0" i="0" u="none" strike="noStrike" kern="1200" cap="none" spc="0" normalizeH="0" baseline="0" noProof="0">
              <a:ln>
                <a:noFill/>
              </a:ln>
              <a:solidFill>
                <a:srgbClr val="000000"/>
              </a:solidFill>
              <a:effectLst/>
              <a:uLnTx/>
              <a:uFillTx/>
              <a:latin typeface="Arial"/>
              <a:ea typeface="+mn-ea"/>
              <a:cs typeface="+mn-cs"/>
            </a:endParaRPr>
          </a:p>
        </p:txBody>
      </p:sp>
    </p:spTree>
    <p:extLst>
      <p:ext uri="{BB962C8B-B14F-4D97-AF65-F5344CB8AC3E}">
        <p14:creationId xmlns:p14="http://schemas.microsoft.com/office/powerpoint/2010/main" val="1231416877"/>
      </p:ext>
    </p:extLst>
  </p:cSld>
  <p:clrMapOvr>
    <a:masterClrMapping/>
  </p:clrMapOvr>
</p:sldLayout>
</file>

<file path=ppt/slideLayouts/slideLayout340.xml><?xml version="1.0" encoding="utf-8"?>
<p:sldLayout xmlns:a="http://schemas.openxmlformats.org/drawingml/2006/main" xmlns:r="http://schemas.openxmlformats.org/officeDocument/2006/relationships" xmlns:p="http://schemas.openxmlformats.org/presentationml/2006/main" showMasterSp="0" matchingName="Title Slide with Image">
  <p:cSld name="Title Slide with Image">
    <p:bg>
      <p:bgPr>
        <a:solidFill>
          <a:schemeClr val="lt1"/>
        </a:solidFill>
        <a:effectLst/>
      </p:bgPr>
    </p:bg>
    <p:spTree>
      <p:nvGrpSpPr>
        <p:cNvPr id="1" name="Shape 23"/>
        <p:cNvGrpSpPr/>
        <p:nvPr/>
      </p:nvGrpSpPr>
      <p:grpSpPr>
        <a:xfrm>
          <a:off x="0" y="0"/>
          <a:ext cx="0" cy="0"/>
          <a:chOff x="0" y="0"/>
          <a:chExt cx="0" cy="0"/>
        </a:xfrm>
      </p:grpSpPr>
      <p:sp>
        <p:nvSpPr>
          <p:cNvPr id="24" name="Google Shape;24;p2"/>
          <p:cNvSpPr>
            <a:spLocks noGrp="1"/>
          </p:cNvSpPr>
          <p:nvPr>
            <p:ph type="pic" idx="2"/>
          </p:nvPr>
        </p:nvSpPr>
        <p:spPr>
          <a:xfrm>
            <a:off x="86715" y="86714"/>
            <a:ext cx="12018572" cy="6684572"/>
          </a:xfrm>
          <a:prstGeom prst="rect">
            <a:avLst/>
          </a:prstGeom>
          <a:solidFill>
            <a:srgbClr val="D8D8D8"/>
          </a:solidFill>
          <a:ln>
            <a:noFill/>
          </a:ln>
        </p:spPr>
        <p:txBody>
          <a:bodyPr spcFirstLastPara="1" wrap="square" lIns="360000" tIns="360000" rIns="0" bIns="0" anchor="t" anchorCtr="0"/>
          <a:lstStyle>
            <a:lvl1pPr marR="0" lvl="0" algn="l" rtl="0">
              <a:lnSpc>
                <a:spcPct val="90000"/>
              </a:lnSpc>
              <a:spcBef>
                <a:spcPts val="1000"/>
              </a:spcBef>
              <a:spcAft>
                <a:spcPts val="0"/>
              </a:spcAft>
              <a:buClr>
                <a:srgbClr val="3F3F3F"/>
              </a:buClr>
              <a:buSzPts val="1100"/>
              <a:buFont typeface="Arial"/>
              <a:buNone/>
              <a:defRPr sz="1100" b="0" i="1" u="none" strike="noStrike" cap="none">
                <a:solidFill>
                  <a:srgbClr val="3F3F3F"/>
                </a:solidFill>
                <a:latin typeface="Times New Roman"/>
                <a:ea typeface="Times New Roman"/>
                <a:cs typeface="Times New Roman"/>
                <a:sym typeface="Times New Roman"/>
              </a:defRPr>
            </a:lvl1pPr>
            <a:lvl2pPr marR="0" lvl="1"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R="0" lvl="2"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R="0" lvl="3"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R="0" lvl="4"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R="0" lvl="5"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R="0" lvl="6"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R="0" lvl="7"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R="0" lvl="8"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25" name="Google Shape;25;p2"/>
          <p:cNvSpPr txBox="1">
            <a:spLocks noGrp="1"/>
          </p:cNvSpPr>
          <p:nvPr>
            <p:ph type="ctrTitle"/>
          </p:nvPr>
        </p:nvSpPr>
        <p:spPr>
          <a:xfrm>
            <a:off x="0" y="1768422"/>
            <a:ext cx="6840000" cy="2387600"/>
          </a:xfrm>
          <a:prstGeom prst="rect">
            <a:avLst/>
          </a:prstGeom>
          <a:solidFill>
            <a:schemeClr val="dk1">
              <a:alpha val="80000"/>
            </a:schemeClr>
          </a:solidFill>
          <a:ln>
            <a:noFill/>
          </a:ln>
        </p:spPr>
        <p:txBody>
          <a:bodyPr spcFirstLastPara="1" wrap="square" lIns="432000" tIns="0" rIns="432000" bIns="144000" anchor="b" anchorCtr="0"/>
          <a:lstStyle>
            <a:lvl1pPr marR="0" lvl="0" algn="l" rtl="0">
              <a:lnSpc>
                <a:spcPct val="90000"/>
              </a:lnSpc>
              <a:spcBef>
                <a:spcPts val="0"/>
              </a:spcBef>
              <a:spcAft>
                <a:spcPts val="0"/>
              </a:spcAft>
              <a:buClr>
                <a:schemeClr val="lt1"/>
              </a:buClr>
              <a:buSzPts val="4200"/>
              <a:buFont typeface="Economica"/>
              <a:buNone/>
              <a:defRPr sz="4200" b="0" i="0" u="none" strike="noStrike" cap="none">
                <a:solidFill>
                  <a:schemeClr val="lt1"/>
                </a:solidFill>
                <a:latin typeface="Economica"/>
                <a:ea typeface="Economica"/>
                <a:cs typeface="Economica"/>
                <a:sym typeface="Economica"/>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endParaRPr/>
          </a:p>
        </p:txBody>
      </p:sp>
      <p:sp>
        <p:nvSpPr>
          <p:cNvPr id="26" name="Google Shape;26;p2"/>
          <p:cNvSpPr txBox="1">
            <a:spLocks noGrp="1"/>
          </p:cNvSpPr>
          <p:nvPr>
            <p:ph type="subTitle" idx="1"/>
          </p:nvPr>
        </p:nvSpPr>
        <p:spPr>
          <a:xfrm>
            <a:off x="0" y="4153578"/>
            <a:ext cx="6840000" cy="936000"/>
          </a:xfrm>
          <a:prstGeom prst="rect">
            <a:avLst/>
          </a:prstGeom>
          <a:solidFill>
            <a:schemeClr val="dk1">
              <a:alpha val="89803"/>
            </a:schemeClr>
          </a:solidFill>
          <a:ln>
            <a:noFill/>
          </a:ln>
        </p:spPr>
        <p:txBody>
          <a:bodyPr spcFirstLastPara="1" wrap="square" lIns="432000" tIns="144000" rIns="0" bIns="0" anchor="t" anchorCtr="0"/>
          <a:lstStyle>
            <a:lvl1pPr marR="0" lvl="0" algn="l" rtl="0">
              <a:lnSpc>
                <a:spcPct val="90000"/>
              </a:lnSpc>
              <a:spcBef>
                <a:spcPts val="1000"/>
              </a:spcBef>
              <a:spcAft>
                <a:spcPts val="0"/>
              </a:spcAft>
              <a:buClr>
                <a:schemeClr val="lt1"/>
              </a:buClr>
              <a:buSzPts val="2100"/>
              <a:buFont typeface="Arial"/>
              <a:buNone/>
              <a:defRPr sz="2100" b="0" i="0" u="none" strike="noStrike" cap="none">
                <a:solidFill>
                  <a:schemeClr val="lt1"/>
                </a:solidFill>
                <a:latin typeface="Calibri"/>
                <a:ea typeface="Calibri"/>
                <a:cs typeface="Calibri"/>
                <a:sym typeface="Calibri"/>
              </a:defRPr>
            </a:lvl1pPr>
            <a:lvl2pPr marR="0" lvl="1" algn="ctr" rtl="0">
              <a:lnSpc>
                <a:spcPct val="90000"/>
              </a:lnSpc>
              <a:spcBef>
                <a:spcPts val="500"/>
              </a:spcBef>
              <a:spcAft>
                <a:spcPts val="0"/>
              </a:spcAft>
              <a:buClr>
                <a:srgbClr val="3F3F3F"/>
              </a:buClr>
              <a:buSzPts val="2000"/>
              <a:buFont typeface="Arial"/>
              <a:buNone/>
              <a:defRPr sz="2000" b="0" i="0" u="none" strike="noStrike" cap="none">
                <a:solidFill>
                  <a:srgbClr val="3F3F3F"/>
                </a:solidFill>
                <a:latin typeface="Calibri"/>
                <a:ea typeface="Calibri"/>
                <a:cs typeface="Calibri"/>
                <a:sym typeface="Calibri"/>
              </a:defRPr>
            </a:lvl2pPr>
            <a:lvl3pPr marR="0" lvl="2" algn="ctr" rtl="0">
              <a:lnSpc>
                <a:spcPct val="90000"/>
              </a:lnSpc>
              <a:spcBef>
                <a:spcPts val="500"/>
              </a:spcBef>
              <a:spcAft>
                <a:spcPts val="0"/>
              </a:spcAft>
              <a:buClr>
                <a:srgbClr val="3F3F3F"/>
              </a:buClr>
              <a:buSzPts val="1800"/>
              <a:buFont typeface="Arial"/>
              <a:buNone/>
              <a:defRPr sz="1800" b="0" i="0" u="none" strike="noStrike" cap="none">
                <a:solidFill>
                  <a:srgbClr val="3F3F3F"/>
                </a:solidFill>
                <a:latin typeface="Calibri"/>
                <a:ea typeface="Calibri"/>
                <a:cs typeface="Calibri"/>
                <a:sym typeface="Calibri"/>
              </a:defRPr>
            </a:lvl3pPr>
            <a:lvl4pPr marR="0" lvl="3" algn="ctr" rtl="0">
              <a:lnSpc>
                <a:spcPct val="90000"/>
              </a:lnSpc>
              <a:spcBef>
                <a:spcPts val="500"/>
              </a:spcBef>
              <a:spcAft>
                <a:spcPts val="0"/>
              </a:spcAft>
              <a:buClr>
                <a:srgbClr val="3F3F3F"/>
              </a:buClr>
              <a:buSzPts val="1600"/>
              <a:buFont typeface="Arial"/>
              <a:buNone/>
              <a:defRPr sz="1600" b="0" i="0" u="none" strike="noStrike" cap="none">
                <a:solidFill>
                  <a:srgbClr val="3F3F3F"/>
                </a:solidFill>
                <a:latin typeface="Calibri"/>
                <a:ea typeface="Calibri"/>
                <a:cs typeface="Calibri"/>
                <a:sym typeface="Calibri"/>
              </a:defRPr>
            </a:lvl4pPr>
            <a:lvl5pPr marR="0" lvl="4" algn="ctr" rtl="0">
              <a:lnSpc>
                <a:spcPct val="90000"/>
              </a:lnSpc>
              <a:spcBef>
                <a:spcPts val="500"/>
              </a:spcBef>
              <a:spcAft>
                <a:spcPts val="0"/>
              </a:spcAft>
              <a:buClr>
                <a:srgbClr val="3F3F3F"/>
              </a:buClr>
              <a:buSzPts val="1600"/>
              <a:buFont typeface="Arial"/>
              <a:buNone/>
              <a:defRPr sz="1600" b="0" i="0" u="none" strike="noStrike" cap="none">
                <a:solidFill>
                  <a:srgbClr val="3F3F3F"/>
                </a:solidFill>
                <a:latin typeface="Calibri"/>
                <a:ea typeface="Calibri"/>
                <a:cs typeface="Calibri"/>
                <a:sym typeface="Calibri"/>
              </a:defRPr>
            </a:lvl5pPr>
            <a:lvl6pPr marR="0" lvl="5" algn="ctr" rtl="0">
              <a:lnSpc>
                <a:spcPct val="90000"/>
              </a:lnSpc>
              <a:spcBef>
                <a:spcPts val="500"/>
              </a:spcBef>
              <a:spcAft>
                <a:spcPts val="0"/>
              </a:spcAft>
              <a:buClr>
                <a:schemeClr val="dk1"/>
              </a:buClr>
              <a:buSzPts val="1600"/>
              <a:buFont typeface="Arial"/>
              <a:buNone/>
              <a:defRPr sz="1600" b="0" i="0" u="none" strike="noStrike" cap="none">
                <a:solidFill>
                  <a:schemeClr val="dk1"/>
                </a:solidFill>
                <a:latin typeface="Calibri"/>
                <a:ea typeface="Calibri"/>
                <a:cs typeface="Calibri"/>
                <a:sym typeface="Calibri"/>
              </a:defRPr>
            </a:lvl6pPr>
            <a:lvl7pPr marR="0" lvl="6" algn="ctr" rtl="0">
              <a:lnSpc>
                <a:spcPct val="90000"/>
              </a:lnSpc>
              <a:spcBef>
                <a:spcPts val="500"/>
              </a:spcBef>
              <a:spcAft>
                <a:spcPts val="0"/>
              </a:spcAft>
              <a:buClr>
                <a:schemeClr val="dk1"/>
              </a:buClr>
              <a:buSzPts val="1600"/>
              <a:buFont typeface="Arial"/>
              <a:buNone/>
              <a:defRPr sz="1600" b="0" i="0" u="none" strike="noStrike" cap="none">
                <a:solidFill>
                  <a:schemeClr val="dk1"/>
                </a:solidFill>
                <a:latin typeface="Calibri"/>
                <a:ea typeface="Calibri"/>
                <a:cs typeface="Calibri"/>
                <a:sym typeface="Calibri"/>
              </a:defRPr>
            </a:lvl7pPr>
            <a:lvl8pPr marR="0" lvl="7" algn="ctr" rtl="0">
              <a:lnSpc>
                <a:spcPct val="90000"/>
              </a:lnSpc>
              <a:spcBef>
                <a:spcPts val="500"/>
              </a:spcBef>
              <a:spcAft>
                <a:spcPts val="0"/>
              </a:spcAft>
              <a:buClr>
                <a:schemeClr val="dk1"/>
              </a:buClr>
              <a:buSzPts val="1600"/>
              <a:buFont typeface="Arial"/>
              <a:buNone/>
              <a:defRPr sz="1600" b="0" i="0" u="none" strike="noStrike" cap="none">
                <a:solidFill>
                  <a:schemeClr val="dk1"/>
                </a:solidFill>
                <a:latin typeface="Calibri"/>
                <a:ea typeface="Calibri"/>
                <a:cs typeface="Calibri"/>
                <a:sym typeface="Calibri"/>
              </a:defRPr>
            </a:lvl8pPr>
            <a:lvl9pPr marR="0" lvl="8" algn="ctr" rtl="0">
              <a:lnSpc>
                <a:spcPct val="90000"/>
              </a:lnSpc>
              <a:spcBef>
                <a:spcPts val="500"/>
              </a:spcBef>
              <a:spcAft>
                <a:spcPts val="0"/>
              </a:spcAft>
              <a:buClr>
                <a:schemeClr val="dk1"/>
              </a:buClr>
              <a:buSzPts val="1600"/>
              <a:buFont typeface="Arial"/>
              <a:buNone/>
              <a:defRPr sz="1600" b="0" i="0" u="none" strike="noStrike" cap="none">
                <a:solidFill>
                  <a:schemeClr val="dk1"/>
                </a:solidFill>
                <a:latin typeface="Calibri"/>
                <a:ea typeface="Calibri"/>
                <a:cs typeface="Calibri"/>
                <a:sym typeface="Calibri"/>
              </a:defRPr>
            </a:lvl9pPr>
          </a:lstStyle>
          <a:p>
            <a:endParaRPr/>
          </a:p>
        </p:txBody>
      </p:sp>
    </p:spTree>
    <p:extLst>
      <p:ext uri="{BB962C8B-B14F-4D97-AF65-F5344CB8AC3E}">
        <p14:creationId xmlns:p14="http://schemas.microsoft.com/office/powerpoint/2010/main" val="2090775192"/>
      </p:ext>
    </p:extLst>
  </p:cSld>
  <p:clrMapOvr>
    <a:masterClrMapping/>
  </p:clrMapOvr>
</p:sldLayout>
</file>

<file path=ppt/slideLayouts/slideLayout341.xml><?xml version="1.0" encoding="utf-8"?>
<p:sldLayout xmlns:a="http://schemas.openxmlformats.org/drawingml/2006/main" xmlns:r="http://schemas.openxmlformats.org/officeDocument/2006/relationships" xmlns:p="http://schemas.openxmlformats.org/presentationml/2006/main" matchingName="Large Image and Text">
  <p:cSld name="Large Image and Text">
    <p:bg>
      <p:bgPr>
        <a:solidFill>
          <a:schemeClr val="lt1"/>
        </a:solidFill>
        <a:effectLst/>
      </p:bgPr>
    </p:bg>
    <p:spTree>
      <p:nvGrpSpPr>
        <p:cNvPr id="1" name="Shape 27"/>
        <p:cNvGrpSpPr/>
        <p:nvPr/>
      </p:nvGrpSpPr>
      <p:grpSpPr>
        <a:xfrm>
          <a:off x="0" y="0"/>
          <a:ext cx="0" cy="0"/>
          <a:chOff x="0" y="0"/>
          <a:chExt cx="0" cy="0"/>
        </a:xfrm>
      </p:grpSpPr>
      <p:sp>
        <p:nvSpPr>
          <p:cNvPr id="28" name="Google Shape;28;p3"/>
          <p:cNvSpPr txBox="1">
            <a:spLocks noGrp="1"/>
          </p:cNvSpPr>
          <p:nvPr>
            <p:ph type="ctrTitle"/>
          </p:nvPr>
        </p:nvSpPr>
        <p:spPr>
          <a:xfrm>
            <a:off x="84000" y="3517901"/>
            <a:ext cx="6012000" cy="1409700"/>
          </a:xfrm>
          <a:prstGeom prst="rect">
            <a:avLst/>
          </a:prstGeom>
          <a:solidFill>
            <a:schemeClr val="dk1"/>
          </a:solidFill>
          <a:ln>
            <a:noFill/>
          </a:ln>
        </p:spPr>
        <p:txBody>
          <a:bodyPr spcFirstLastPara="1" wrap="square" lIns="288000" tIns="0" rIns="432000" bIns="144000" anchor="b" anchorCtr="0"/>
          <a:lstStyle>
            <a:lvl1pPr marR="0" lvl="0" algn="r" rtl="0">
              <a:lnSpc>
                <a:spcPct val="90000"/>
              </a:lnSpc>
              <a:spcBef>
                <a:spcPts val="0"/>
              </a:spcBef>
              <a:spcAft>
                <a:spcPts val="0"/>
              </a:spcAft>
              <a:buClr>
                <a:schemeClr val="lt1"/>
              </a:buClr>
              <a:buSzPts val="4200"/>
              <a:buFont typeface="Economica"/>
              <a:buNone/>
              <a:defRPr sz="4200" b="0" i="0" u="none" strike="noStrike" cap="none">
                <a:solidFill>
                  <a:schemeClr val="lt1"/>
                </a:solidFill>
                <a:latin typeface="Economica"/>
                <a:ea typeface="Economica"/>
                <a:cs typeface="Economica"/>
                <a:sym typeface="Economica"/>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endParaRPr/>
          </a:p>
        </p:txBody>
      </p:sp>
      <p:sp>
        <p:nvSpPr>
          <p:cNvPr id="29" name="Google Shape;29;p3"/>
          <p:cNvSpPr txBox="1">
            <a:spLocks noGrp="1"/>
          </p:cNvSpPr>
          <p:nvPr>
            <p:ph type="subTitle" idx="1"/>
          </p:nvPr>
        </p:nvSpPr>
        <p:spPr>
          <a:xfrm>
            <a:off x="84000" y="4927600"/>
            <a:ext cx="6012000" cy="1845743"/>
          </a:xfrm>
          <a:prstGeom prst="rect">
            <a:avLst/>
          </a:prstGeom>
          <a:solidFill>
            <a:srgbClr val="262626"/>
          </a:solidFill>
          <a:ln>
            <a:noFill/>
          </a:ln>
        </p:spPr>
        <p:txBody>
          <a:bodyPr spcFirstLastPara="1" wrap="square" lIns="288000" tIns="144000" rIns="432000" bIns="0" anchor="t" anchorCtr="0"/>
          <a:lstStyle>
            <a:lvl1pPr marR="0" lvl="0" algn="r" rtl="0">
              <a:lnSpc>
                <a:spcPct val="90000"/>
              </a:lnSpc>
              <a:spcBef>
                <a:spcPts val="1000"/>
              </a:spcBef>
              <a:spcAft>
                <a:spcPts val="0"/>
              </a:spcAft>
              <a:buClr>
                <a:schemeClr val="lt1"/>
              </a:buClr>
              <a:buSzPts val="2100"/>
              <a:buFont typeface="Arial"/>
              <a:buNone/>
              <a:defRPr sz="2100" b="0" i="0" u="none" strike="noStrike" cap="none">
                <a:solidFill>
                  <a:schemeClr val="lt1"/>
                </a:solidFill>
                <a:latin typeface="Calibri"/>
                <a:ea typeface="Calibri"/>
                <a:cs typeface="Calibri"/>
                <a:sym typeface="Calibri"/>
              </a:defRPr>
            </a:lvl1pPr>
            <a:lvl2pPr marR="0" lvl="1" algn="ctr" rtl="0">
              <a:lnSpc>
                <a:spcPct val="90000"/>
              </a:lnSpc>
              <a:spcBef>
                <a:spcPts val="500"/>
              </a:spcBef>
              <a:spcAft>
                <a:spcPts val="0"/>
              </a:spcAft>
              <a:buClr>
                <a:srgbClr val="3F3F3F"/>
              </a:buClr>
              <a:buSzPts val="2000"/>
              <a:buFont typeface="Arial"/>
              <a:buNone/>
              <a:defRPr sz="2000" b="0" i="0" u="none" strike="noStrike" cap="none">
                <a:solidFill>
                  <a:srgbClr val="3F3F3F"/>
                </a:solidFill>
                <a:latin typeface="Calibri"/>
                <a:ea typeface="Calibri"/>
                <a:cs typeface="Calibri"/>
                <a:sym typeface="Calibri"/>
              </a:defRPr>
            </a:lvl2pPr>
            <a:lvl3pPr marR="0" lvl="2" algn="ctr" rtl="0">
              <a:lnSpc>
                <a:spcPct val="90000"/>
              </a:lnSpc>
              <a:spcBef>
                <a:spcPts val="500"/>
              </a:spcBef>
              <a:spcAft>
                <a:spcPts val="0"/>
              </a:spcAft>
              <a:buClr>
                <a:srgbClr val="3F3F3F"/>
              </a:buClr>
              <a:buSzPts val="1800"/>
              <a:buFont typeface="Arial"/>
              <a:buNone/>
              <a:defRPr sz="1800" b="0" i="0" u="none" strike="noStrike" cap="none">
                <a:solidFill>
                  <a:srgbClr val="3F3F3F"/>
                </a:solidFill>
                <a:latin typeface="Calibri"/>
                <a:ea typeface="Calibri"/>
                <a:cs typeface="Calibri"/>
                <a:sym typeface="Calibri"/>
              </a:defRPr>
            </a:lvl3pPr>
            <a:lvl4pPr marR="0" lvl="3" algn="ctr" rtl="0">
              <a:lnSpc>
                <a:spcPct val="90000"/>
              </a:lnSpc>
              <a:spcBef>
                <a:spcPts val="500"/>
              </a:spcBef>
              <a:spcAft>
                <a:spcPts val="0"/>
              </a:spcAft>
              <a:buClr>
                <a:srgbClr val="3F3F3F"/>
              </a:buClr>
              <a:buSzPts val="1600"/>
              <a:buFont typeface="Arial"/>
              <a:buNone/>
              <a:defRPr sz="1600" b="0" i="0" u="none" strike="noStrike" cap="none">
                <a:solidFill>
                  <a:srgbClr val="3F3F3F"/>
                </a:solidFill>
                <a:latin typeface="Calibri"/>
                <a:ea typeface="Calibri"/>
                <a:cs typeface="Calibri"/>
                <a:sym typeface="Calibri"/>
              </a:defRPr>
            </a:lvl4pPr>
            <a:lvl5pPr marR="0" lvl="4" algn="ctr" rtl="0">
              <a:lnSpc>
                <a:spcPct val="90000"/>
              </a:lnSpc>
              <a:spcBef>
                <a:spcPts val="500"/>
              </a:spcBef>
              <a:spcAft>
                <a:spcPts val="0"/>
              </a:spcAft>
              <a:buClr>
                <a:srgbClr val="3F3F3F"/>
              </a:buClr>
              <a:buSzPts val="1600"/>
              <a:buFont typeface="Arial"/>
              <a:buNone/>
              <a:defRPr sz="1600" b="0" i="0" u="none" strike="noStrike" cap="none">
                <a:solidFill>
                  <a:srgbClr val="3F3F3F"/>
                </a:solidFill>
                <a:latin typeface="Calibri"/>
                <a:ea typeface="Calibri"/>
                <a:cs typeface="Calibri"/>
                <a:sym typeface="Calibri"/>
              </a:defRPr>
            </a:lvl5pPr>
            <a:lvl6pPr marR="0" lvl="5" algn="ctr" rtl="0">
              <a:lnSpc>
                <a:spcPct val="90000"/>
              </a:lnSpc>
              <a:spcBef>
                <a:spcPts val="500"/>
              </a:spcBef>
              <a:spcAft>
                <a:spcPts val="0"/>
              </a:spcAft>
              <a:buClr>
                <a:schemeClr val="dk1"/>
              </a:buClr>
              <a:buSzPts val="1600"/>
              <a:buFont typeface="Arial"/>
              <a:buNone/>
              <a:defRPr sz="1600" b="0" i="0" u="none" strike="noStrike" cap="none">
                <a:solidFill>
                  <a:schemeClr val="dk1"/>
                </a:solidFill>
                <a:latin typeface="Calibri"/>
                <a:ea typeface="Calibri"/>
                <a:cs typeface="Calibri"/>
                <a:sym typeface="Calibri"/>
              </a:defRPr>
            </a:lvl6pPr>
            <a:lvl7pPr marR="0" lvl="6" algn="ctr" rtl="0">
              <a:lnSpc>
                <a:spcPct val="90000"/>
              </a:lnSpc>
              <a:spcBef>
                <a:spcPts val="500"/>
              </a:spcBef>
              <a:spcAft>
                <a:spcPts val="0"/>
              </a:spcAft>
              <a:buClr>
                <a:schemeClr val="dk1"/>
              </a:buClr>
              <a:buSzPts val="1600"/>
              <a:buFont typeface="Arial"/>
              <a:buNone/>
              <a:defRPr sz="1600" b="0" i="0" u="none" strike="noStrike" cap="none">
                <a:solidFill>
                  <a:schemeClr val="dk1"/>
                </a:solidFill>
                <a:latin typeface="Calibri"/>
                <a:ea typeface="Calibri"/>
                <a:cs typeface="Calibri"/>
                <a:sym typeface="Calibri"/>
              </a:defRPr>
            </a:lvl7pPr>
            <a:lvl8pPr marR="0" lvl="7" algn="ctr" rtl="0">
              <a:lnSpc>
                <a:spcPct val="90000"/>
              </a:lnSpc>
              <a:spcBef>
                <a:spcPts val="500"/>
              </a:spcBef>
              <a:spcAft>
                <a:spcPts val="0"/>
              </a:spcAft>
              <a:buClr>
                <a:schemeClr val="dk1"/>
              </a:buClr>
              <a:buSzPts val="1600"/>
              <a:buFont typeface="Arial"/>
              <a:buNone/>
              <a:defRPr sz="1600" b="0" i="0" u="none" strike="noStrike" cap="none">
                <a:solidFill>
                  <a:schemeClr val="dk1"/>
                </a:solidFill>
                <a:latin typeface="Calibri"/>
                <a:ea typeface="Calibri"/>
                <a:cs typeface="Calibri"/>
                <a:sym typeface="Calibri"/>
              </a:defRPr>
            </a:lvl8pPr>
            <a:lvl9pPr marR="0" lvl="8" algn="ctr" rtl="0">
              <a:lnSpc>
                <a:spcPct val="90000"/>
              </a:lnSpc>
              <a:spcBef>
                <a:spcPts val="500"/>
              </a:spcBef>
              <a:spcAft>
                <a:spcPts val="0"/>
              </a:spcAft>
              <a:buClr>
                <a:schemeClr val="dk1"/>
              </a:buClr>
              <a:buSzPts val="1600"/>
              <a:buFont typeface="Arial"/>
              <a:buNone/>
              <a:defRPr sz="1600" b="0" i="0" u="none" strike="noStrike" cap="none">
                <a:solidFill>
                  <a:schemeClr val="dk1"/>
                </a:solidFill>
                <a:latin typeface="Calibri"/>
                <a:ea typeface="Calibri"/>
                <a:cs typeface="Calibri"/>
                <a:sym typeface="Calibri"/>
              </a:defRPr>
            </a:lvl9pPr>
          </a:lstStyle>
          <a:p>
            <a:endParaRPr/>
          </a:p>
        </p:txBody>
      </p:sp>
      <p:sp>
        <p:nvSpPr>
          <p:cNvPr id="30" name="Google Shape;30;p3"/>
          <p:cNvSpPr>
            <a:spLocks noGrp="1"/>
          </p:cNvSpPr>
          <p:nvPr>
            <p:ph type="sldNum" idx="12"/>
          </p:nvPr>
        </p:nvSpPr>
        <p:spPr>
          <a:xfrm>
            <a:off x="11496369" y="6155190"/>
            <a:ext cx="432000" cy="432000"/>
          </a:xfrm>
          <a:prstGeom prst="ellipse">
            <a:avLst/>
          </a:prstGeom>
          <a:noFill/>
          <a:ln w="9525" cap="flat" cmpd="sng">
            <a:solidFill>
              <a:schemeClr val="accent1"/>
            </a:solidFill>
            <a:prstDash val="solid"/>
            <a:round/>
            <a:headEnd type="none" w="sm" len="sm"/>
            <a:tailEnd type="none" w="sm" len="sm"/>
          </a:ln>
        </p:spPr>
        <p:txBody>
          <a:bodyPr spcFirstLastPara="1" wrap="square" lIns="0" tIns="0" rIns="0" bIns="0" anchor="ctr" anchorCtr="0">
            <a:noAutofit/>
          </a:bodyPr>
          <a:lstStyle>
            <a:lvl1pPr marL="0" marR="0" lvl="0" indent="0" algn="ctr" rtl="0">
              <a:spcBef>
                <a:spcPts val="0"/>
              </a:spcBef>
              <a:buNone/>
              <a:defRPr sz="1200" b="1" i="1" u="none" strike="noStrike" cap="none">
                <a:solidFill>
                  <a:schemeClr val="dk1"/>
                </a:solidFill>
                <a:latin typeface="Rockwell"/>
                <a:ea typeface="Rockwell"/>
                <a:cs typeface="Rockwell"/>
                <a:sym typeface="Rockwell"/>
              </a:defRPr>
            </a:lvl1pPr>
            <a:lvl2pPr marL="0" marR="0" lvl="1" indent="0" algn="ctr" rtl="0">
              <a:spcBef>
                <a:spcPts val="0"/>
              </a:spcBef>
              <a:buNone/>
              <a:defRPr sz="1200" b="1" i="1" u="none" strike="noStrike" cap="none">
                <a:solidFill>
                  <a:schemeClr val="dk1"/>
                </a:solidFill>
                <a:latin typeface="Rockwell"/>
                <a:ea typeface="Rockwell"/>
                <a:cs typeface="Rockwell"/>
                <a:sym typeface="Rockwell"/>
              </a:defRPr>
            </a:lvl2pPr>
            <a:lvl3pPr marL="0" marR="0" lvl="2" indent="0" algn="ctr" rtl="0">
              <a:spcBef>
                <a:spcPts val="0"/>
              </a:spcBef>
              <a:buNone/>
              <a:defRPr sz="1200" b="1" i="1" u="none" strike="noStrike" cap="none">
                <a:solidFill>
                  <a:schemeClr val="dk1"/>
                </a:solidFill>
                <a:latin typeface="Rockwell"/>
                <a:ea typeface="Rockwell"/>
                <a:cs typeface="Rockwell"/>
                <a:sym typeface="Rockwell"/>
              </a:defRPr>
            </a:lvl3pPr>
            <a:lvl4pPr marL="0" marR="0" lvl="3" indent="0" algn="ctr" rtl="0">
              <a:spcBef>
                <a:spcPts val="0"/>
              </a:spcBef>
              <a:buNone/>
              <a:defRPr sz="1200" b="1" i="1" u="none" strike="noStrike" cap="none">
                <a:solidFill>
                  <a:schemeClr val="dk1"/>
                </a:solidFill>
                <a:latin typeface="Rockwell"/>
                <a:ea typeface="Rockwell"/>
                <a:cs typeface="Rockwell"/>
                <a:sym typeface="Rockwell"/>
              </a:defRPr>
            </a:lvl4pPr>
            <a:lvl5pPr marL="0" marR="0" lvl="4" indent="0" algn="ctr" rtl="0">
              <a:spcBef>
                <a:spcPts val="0"/>
              </a:spcBef>
              <a:buNone/>
              <a:defRPr sz="1200" b="1" i="1" u="none" strike="noStrike" cap="none">
                <a:solidFill>
                  <a:schemeClr val="dk1"/>
                </a:solidFill>
                <a:latin typeface="Rockwell"/>
                <a:ea typeface="Rockwell"/>
                <a:cs typeface="Rockwell"/>
                <a:sym typeface="Rockwell"/>
              </a:defRPr>
            </a:lvl5pPr>
            <a:lvl6pPr marL="0" marR="0" lvl="5" indent="0" algn="ctr" rtl="0">
              <a:spcBef>
                <a:spcPts val="0"/>
              </a:spcBef>
              <a:buNone/>
              <a:defRPr sz="1200" b="1" i="1" u="none" strike="noStrike" cap="none">
                <a:solidFill>
                  <a:schemeClr val="dk1"/>
                </a:solidFill>
                <a:latin typeface="Rockwell"/>
                <a:ea typeface="Rockwell"/>
                <a:cs typeface="Rockwell"/>
                <a:sym typeface="Rockwell"/>
              </a:defRPr>
            </a:lvl6pPr>
            <a:lvl7pPr marL="0" marR="0" lvl="6" indent="0" algn="ctr" rtl="0">
              <a:spcBef>
                <a:spcPts val="0"/>
              </a:spcBef>
              <a:buNone/>
              <a:defRPr sz="1200" b="1" i="1" u="none" strike="noStrike" cap="none">
                <a:solidFill>
                  <a:schemeClr val="dk1"/>
                </a:solidFill>
                <a:latin typeface="Rockwell"/>
                <a:ea typeface="Rockwell"/>
                <a:cs typeface="Rockwell"/>
                <a:sym typeface="Rockwell"/>
              </a:defRPr>
            </a:lvl7pPr>
            <a:lvl8pPr marL="0" marR="0" lvl="7" indent="0" algn="ctr" rtl="0">
              <a:spcBef>
                <a:spcPts val="0"/>
              </a:spcBef>
              <a:buNone/>
              <a:defRPr sz="1200" b="1" i="1" u="none" strike="noStrike" cap="none">
                <a:solidFill>
                  <a:schemeClr val="dk1"/>
                </a:solidFill>
                <a:latin typeface="Rockwell"/>
                <a:ea typeface="Rockwell"/>
                <a:cs typeface="Rockwell"/>
                <a:sym typeface="Rockwell"/>
              </a:defRPr>
            </a:lvl8pPr>
            <a:lvl9pPr marL="0" marR="0" lvl="8" indent="0" algn="ctr" rtl="0">
              <a:spcBef>
                <a:spcPts val="0"/>
              </a:spcBef>
              <a:buNone/>
              <a:defRPr sz="1200" b="1" i="1" u="none" strike="noStrike" cap="none">
                <a:solidFill>
                  <a:schemeClr val="dk1"/>
                </a:solidFill>
                <a:latin typeface="Rockwell"/>
                <a:ea typeface="Rockwell"/>
                <a:cs typeface="Rockwell"/>
                <a:sym typeface="Rockwell"/>
              </a:defRPr>
            </a:lvl9p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n-US" sz="1200" b="1" i="1" u="none" strike="noStrike" kern="0" cap="none" spc="0" normalizeH="0" baseline="0" noProof="0">
                <a:ln>
                  <a:noFill/>
                </a:ln>
                <a:solidFill>
                  <a:srgbClr val="000000"/>
                </a:solidFill>
                <a:effectLst/>
                <a:uLnTx/>
                <a:uFillTx/>
                <a:latin typeface="Rockwell"/>
                <a:sym typeface="Rockwell"/>
              </a:rPr>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t>‹#›</a:t>
            </a:fld>
            <a:endParaRPr kumimoji="0" sz="1200" b="1" i="1" u="none" strike="noStrike" kern="0" cap="none" spc="0" normalizeH="0" baseline="0" noProof="0">
              <a:ln>
                <a:noFill/>
              </a:ln>
              <a:solidFill>
                <a:srgbClr val="000000"/>
              </a:solidFill>
              <a:effectLst/>
              <a:uLnTx/>
              <a:uFillTx/>
              <a:latin typeface="Rockwell"/>
              <a:sym typeface="Rockwell"/>
            </a:endParaRPr>
          </a:p>
        </p:txBody>
      </p:sp>
      <p:sp>
        <p:nvSpPr>
          <p:cNvPr id="31" name="Google Shape;31;p3"/>
          <p:cNvSpPr txBox="1"/>
          <p:nvPr/>
        </p:nvSpPr>
        <p:spPr>
          <a:xfrm>
            <a:off x="5861957" y="6613071"/>
            <a:ext cx="0" cy="0"/>
          </a:xfrm>
          <a:prstGeom prst="rect">
            <a:avLst/>
          </a:prstGeom>
          <a:noFill/>
          <a:ln>
            <a:noFill/>
          </a:ln>
        </p:spPr>
        <p:txBody>
          <a:bodyPr spcFirstLastPara="1" wrap="square" lIns="0" tIns="0" rIns="0" bIns="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3F3F3F"/>
              </a:solidFill>
              <a:effectLst/>
              <a:uLnTx/>
              <a:uFillTx/>
              <a:latin typeface="Calibri"/>
              <a:ea typeface="Calibri"/>
              <a:cs typeface="Calibri"/>
              <a:sym typeface="Calibri"/>
            </a:endParaRPr>
          </a:p>
        </p:txBody>
      </p:sp>
      <p:sp>
        <p:nvSpPr>
          <p:cNvPr id="32" name="Google Shape;32;p3"/>
          <p:cNvSpPr>
            <a:spLocks noGrp="1"/>
          </p:cNvSpPr>
          <p:nvPr>
            <p:ph type="pic" idx="2"/>
          </p:nvPr>
        </p:nvSpPr>
        <p:spPr>
          <a:xfrm>
            <a:off x="84000" y="86714"/>
            <a:ext cx="6009285" cy="3431187"/>
          </a:xfrm>
          <a:prstGeom prst="rect">
            <a:avLst/>
          </a:prstGeom>
          <a:solidFill>
            <a:srgbClr val="333333"/>
          </a:solidFill>
          <a:ln>
            <a:noFill/>
          </a:ln>
        </p:spPr>
        <p:txBody>
          <a:bodyPr spcFirstLastPara="1" wrap="square" lIns="0" tIns="0" rIns="0" bIns="0" anchor="ctr" anchorCtr="0"/>
          <a:lstStyle>
            <a:lvl1pPr marR="0" lvl="0" algn="ctr" rtl="0">
              <a:lnSpc>
                <a:spcPct val="90000"/>
              </a:lnSpc>
              <a:spcBef>
                <a:spcPts val="1000"/>
              </a:spcBef>
              <a:spcAft>
                <a:spcPts val="0"/>
              </a:spcAft>
              <a:buClr>
                <a:srgbClr val="D8D8D8"/>
              </a:buClr>
              <a:buSzPts val="1100"/>
              <a:buFont typeface="Arial"/>
              <a:buNone/>
              <a:defRPr sz="1100" b="0" i="1" u="none" strike="noStrike" cap="none">
                <a:solidFill>
                  <a:srgbClr val="D8D8D8"/>
                </a:solidFill>
                <a:latin typeface="Times New Roman"/>
                <a:ea typeface="Times New Roman"/>
                <a:cs typeface="Times New Roman"/>
                <a:sym typeface="Times New Roman"/>
              </a:defRPr>
            </a:lvl1pPr>
            <a:lvl2pPr marR="0" lvl="1"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R="0" lvl="2"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R="0" lvl="3"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R="0" lvl="4"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R="0" lvl="5"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R="0" lvl="6"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R="0" lvl="7"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R="0" lvl="8"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3" name="Google Shape;33;p3"/>
          <p:cNvSpPr txBox="1">
            <a:spLocks noGrp="1"/>
          </p:cNvSpPr>
          <p:nvPr>
            <p:ph type="body" idx="3"/>
          </p:nvPr>
        </p:nvSpPr>
        <p:spPr>
          <a:xfrm>
            <a:off x="6464300" y="1152000"/>
            <a:ext cx="5307700" cy="4680000"/>
          </a:xfrm>
          <a:prstGeom prst="rect">
            <a:avLst/>
          </a:prstGeom>
          <a:noFill/>
          <a:ln>
            <a:noFill/>
          </a:ln>
        </p:spPr>
        <p:txBody>
          <a:bodyPr spcFirstLastPara="1" wrap="square" lIns="0" tIns="0" rIns="0" bIns="0" anchor="b" anchorCtr="0"/>
          <a:lstStyle>
            <a:lvl1pPr marL="457200" marR="0" lvl="0" indent="-342900" algn="l" rtl="0">
              <a:lnSpc>
                <a:spcPct val="90000"/>
              </a:lnSpc>
              <a:spcBef>
                <a:spcPts val="1000"/>
              </a:spcBef>
              <a:spcAft>
                <a:spcPts val="0"/>
              </a:spcAft>
              <a:buClr>
                <a:srgbClr val="3F3F3F"/>
              </a:buClr>
              <a:buSzPts val="1800"/>
              <a:buFont typeface="Arial"/>
              <a:buChar char="•"/>
              <a:defRPr sz="18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Tree>
    <p:extLst>
      <p:ext uri="{BB962C8B-B14F-4D97-AF65-F5344CB8AC3E}">
        <p14:creationId xmlns:p14="http://schemas.microsoft.com/office/powerpoint/2010/main" val="176301336"/>
      </p:ext>
    </p:extLst>
  </p:cSld>
  <p:clrMapOvr>
    <a:masterClrMapping/>
  </p:clrMapOvr>
</p:sldLayout>
</file>

<file path=ppt/slideLayouts/slideLayout342.xml><?xml version="1.0" encoding="utf-8"?>
<p:sldLayout xmlns:a="http://schemas.openxmlformats.org/drawingml/2006/main" xmlns:r="http://schemas.openxmlformats.org/officeDocument/2006/relationships" xmlns:p="http://schemas.openxmlformats.org/presentationml/2006/main" matchingName="2_3 x Image Bullets Right">
  <p:cSld name="2_3 x Image Bullets Right">
    <p:spTree>
      <p:nvGrpSpPr>
        <p:cNvPr id="1" name="Shape 34"/>
        <p:cNvGrpSpPr/>
        <p:nvPr/>
      </p:nvGrpSpPr>
      <p:grpSpPr>
        <a:xfrm>
          <a:off x="0" y="0"/>
          <a:ext cx="0" cy="0"/>
          <a:chOff x="0" y="0"/>
          <a:chExt cx="0" cy="0"/>
        </a:xfrm>
      </p:grpSpPr>
      <p:sp>
        <p:nvSpPr>
          <p:cNvPr id="35" name="Google Shape;35;p4"/>
          <p:cNvSpPr/>
          <p:nvPr/>
        </p:nvSpPr>
        <p:spPr>
          <a:xfrm>
            <a:off x="105351" y="86714"/>
            <a:ext cx="6208363" cy="6684572"/>
          </a:xfrm>
          <a:prstGeom prst="rect">
            <a:avLst/>
          </a:prstGeom>
          <a:gradFill>
            <a:gsLst>
              <a:gs pos="0">
                <a:srgbClr val="000000">
                  <a:alpha val="0"/>
                </a:srgbClr>
              </a:gs>
              <a:gs pos="100000">
                <a:srgbClr val="000000">
                  <a:alpha val="30980"/>
                </a:srgbClr>
              </a:gs>
            </a:gsLst>
            <a:lin ang="12600000" scaled="0"/>
          </a:gra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36" name="Google Shape;36;p4"/>
          <p:cNvSpPr>
            <a:spLocks noGrp="1"/>
          </p:cNvSpPr>
          <p:nvPr>
            <p:ph type="pic" idx="2"/>
          </p:nvPr>
        </p:nvSpPr>
        <p:spPr>
          <a:xfrm>
            <a:off x="105351" y="496139"/>
            <a:ext cx="6208364" cy="6275148"/>
          </a:xfrm>
          <a:prstGeom prst="rect">
            <a:avLst/>
          </a:prstGeom>
          <a:solidFill>
            <a:srgbClr val="F2F2F2"/>
          </a:solidFill>
          <a:ln>
            <a:noFill/>
          </a:ln>
        </p:spPr>
        <p:txBody>
          <a:bodyPr spcFirstLastPara="1" wrap="square" lIns="0" tIns="0" rIns="0" bIns="0" anchor="ctr" anchorCtr="0"/>
          <a:lstStyle>
            <a:lvl1pPr marR="0" lvl="0" algn="ctr" rtl="0">
              <a:lnSpc>
                <a:spcPct val="90000"/>
              </a:lnSpc>
              <a:spcBef>
                <a:spcPts val="1000"/>
              </a:spcBef>
              <a:spcAft>
                <a:spcPts val="0"/>
              </a:spcAft>
              <a:buClr>
                <a:srgbClr val="3F3F3F"/>
              </a:buClr>
              <a:buSzPts val="1100"/>
              <a:buFont typeface="Arial"/>
              <a:buNone/>
              <a:defRPr sz="1100" b="0" i="1" u="none" strike="noStrike" cap="none">
                <a:solidFill>
                  <a:srgbClr val="3F3F3F"/>
                </a:solidFill>
                <a:latin typeface="Times New Roman"/>
                <a:ea typeface="Times New Roman"/>
                <a:cs typeface="Times New Roman"/>
                <a:sym typeface="Times New Roman"/>
              </a:defRPr>
            </a:lvl1pPr>
            <a:lvl2pPr marR="0" lvl="1"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R="0" lvl="2"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R="0" lvl="3"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R="0" lvl="4"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R="0" lvl="5"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R="0" lvl="6"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R="0" lvl="7"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R="0" lvl="8"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7" name="Google Shape;37;p4"/>
          <p:cNvSpPr txBox="1">
            <a:spLocks noGrp="1"/>
          </p:cNvSpPr>
          <p:nvPr>
            <p:ph type="title"/>
          </p:nvPr>
        </p:nvSpPr>
        <p:spPr>
          <a:xfrm>
            <a:off x="7068457" y="432000"/>
            <a:ext cx="4703542" cy="432000"/>
          </a:xfrm>
          <a:prstGeom prst="rect">
            <a:avLst/>
          </a:prstGeom>
          <a:noFill/>
          <a:ln>
            <a:noFill/>
          </a:ln>
        </p:spPr>
        <p:txBody>
          <a:bodyPr spcFirstLastPara="1" wrap="square" lIns="0" tIns="0" rIns="0" bIns="0" anchor="ctr" anchorCtr="0"/>
          <a:lstStyle>
            <a:lvl1pPr marR="0" lvl="0" algn="l" rtl="0">
              <a:lnSpc>
                <a:spcPct val="90000"/>
              </a:lnSpc>
              <a:spcBef>
                <a:spcPts val="0"/>
              </a:spcBef>
              <a:spcAft>
                <a:spcPts val="0"/>
              </a:spcAft>
              <a:buClr>
                <a:srgbClr val="3F3F3F"/>
              </a:buClr>
              <a:buSzPts val="4800"/>
              <a:buFont typeface="Economica"/>
              <a:buNone/>
              <a:defRPr sz="4800" b="0" i="0" u="none" strike="noStrike" cap="none">
                <a:solidFill>
                  <a:srgbClr val="3F3F3F"/>
                </a:solidFill>
                <a:latin typeface="Economica"/>
                <a:ea typeface="Economica"/>
                <a:cs typeface="Economica"/>
                <a:sym typeface="Economica"/>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endParaRPr/>
          </a:p>
        </p:txBody>
      </p:sp>
      <p:sp>
        <p:nvSpPr>
          <p:cNvPr id="38" name="Google Shape;38;p4"/>
          <p:cNvSpPr txBox="1">
            <a:spLocks noGrp="1"/>
          </p:cNvSpPr>
          <p:nvPr>
            <p:ph type="ftr" idx="11"/>
          </p:nvPr>
        </p:nvSpPr>
        <p:spPr>
          <a:xfrm>
            <a:off x="431999" y="6188628"/>
            <a:ext cx="8784941" cy="365125"/>
          </a:xfrm>
          <a:prstGeom prst="rect">
            <a:avLst/>
          </a:prstGeom>
          <a:noFill/>
          <a:ln>
            <a:noFill/>
          </a:ln>
        </p:spPr>
        <p:txBody>
          <a:bodyPr spcFirstLastPara="1" wrap="square" lIns="0" tIns="0" rIns="0" bIns="0" anchor="ctr" anchorCtr="0"/>
          <a:lstStyle>
            <a:lvl1pPr marR="0" lvl="0" algn="l" rtl="0">
              <a:spcBef>
                <a:spcPts val="0"/>
              </a:spcBef>
              <a:spcAft>
                <a:spcPts val="0"/>
              </a:spcAft>
              <a:buSzPts val="1400"/>
              <a:buNone/>
              <a:defRPr sz="1200" b="0" i="0" u="none" strike="noStrike" cap="none">
                <a:solidFill>
                  <a:srgbClr val="3F3F3F"/>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200" b="0" i="0" u="none" strike="noStrike" kern="0" cap="none" spc="0" normalizeH="0" baseline="0" noProof="0">
              <a:ln>
                <a:noFill/>
              </a:ln>
              <a:solidFill>
                <a:srgbClr val="3F3F3F"/>
              </a:solidFill>
              <a:effectLst/>
              <a:uLnTx/>
              <a:uFillTx/>
              <a:latin typeface="Calibri"/>
              <a:cs typeface="Calibri"/>
              <a:sym typeface="Calibri"/>
            </a:endParaRPr>
          </a:p>
        </p:txBody>
      </p:sp>
      <p:sp>
        <p:nvSpPr>
          <p:cNvPr id="39" name="Google Shape;39;p4"/>
          <p:cNvSpPr txBox="1">
            <a:spLocks noGrp="1"/>
          </p:cNvSpPr>
          <p:nvPr>
            <p:ph type="body" idx="1"/>
          </p:nvPr>
        </p:nvSpPr>
        <p:spPr>
          <a:xfrm>
            <a:off x="8768283" y="3582825"/>
            <a:ext cx="3002400" cy="720000"/>
          </a:xfrm>
          <a:prstGeom prst="rect">
            <a:avLst/>
          </a:prstGeom>
          <a:noFill/>
          <a:ln>
            <a:noFill/>
          </a:ln>
        </p:spPr>
        <p:txBody>
          <a:bodyPr spcFirstLastPara="1" wrap="square" lIns="0" tIns="0" rIns="0" bIns="0" anchor="t" anchorCtr="0"/>
          <a:lstStyle>
            <a:lvl1pPr marL="457200" marR="0" lvl="0" indent="-228600" algn="l" rtl="0">
              <a:lnSpc>
                <a:spcPct val="90000"/>
              </a:lnSpc>
              <a:spcBef>
                <a:spcPts val="1000"/>
              </a:spcBef>
              <a:spcAft>
                <a:spcPts val="0"/>
              </a:spcAft>
              <a:buClr>
                <a:srgbClr val="3F3F3F"/>
              </a:buClr>
              <a:buSzPts val="1600"/>
              <a:buFont typeface="Arial"/>
              <a:buNone/>
              <a:defRPr sz="16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40" name="Google Shape;40;p4"/>
          <p:cNvSpPr txBox="1">
            <a:spLocks noGrp="1"/>
          </p:cNvSpPr>
          <p:nvPr>
            <p:ph type="body" idx="3"/>
          </p:nvPr>
        </p:nvSpPr>
        <p:spPr>
          <a:xfrm>
            <a:off x="8768283" y="5147461"/>
            <a:ext cx="3002400" cy="720000"/>
          </a:xfrm>
          <a:prstGeom prst="rect">
            <a:avLst/>
          </a:prstGeom>
          <a:noFill/>
          <a:ln>
            <a:noFill/>
          </a:ln>
        </p:spPr>
        <p:txBody>
          <a:bodyPr spcFirstLastPara="1" wrap="square" lIns="0" tIns="0" rIns="0" bIns="0" anchor="t" anchorCtr="0"/>
          <a:lstStyle>
            <a:lvl1pPr marL="457200" marR="0" lvl="0" indent="-228600" algn="l" rtl="0">
              <a:lnSpc>
                <a:spcPct val="90000"/>
              </a:lnSpc>
              <a:spcBef>
                <a:spcPts val="1000"/>
              </a:spcBef>
              <a:spcAft>
                <a:spcPts val="0"/>
              </a:spcAft>
              <a:buClr>
                <a:srgbClr val="3F3F3F"/>
              </a:buClr>
              <a:buSzPts val="1600"/>
              <a:buFont typeface="Arial"/>
              <a:buNone/>
              <a:defRPr sz="16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41" name="Google Shape;41;p4"/>
          <p:cNvSpPr txBox="1">
            <a:spLocks noGrp="1"/>
          </p:cNvSpPr>
          <p:nvPr>
            <p:ph type="body" idx="4"/>
          </p:nvPr>
        </p:nvSpPr>
        <p:spPr>
          <a:xfrm>
            <a:off x="8768283" y="1369128"/>
            <a:ext cx="3002400" cy="432000"/>
          </a:xfrm>
          <a:prstGeom prst="rect">
            <a:avLst/>
          </a:prstGeom>
          <a:noFill/>
          <a:ln>
            <a:noFill/>
          </a:ln>
        </p:spPr>
        <p:txBody>
          <a:bodyPr spcFirstLastPara="1" wrap="square" lIns="0" tIns="0" rIns="0" bIns="0" anchor="t" anchorCtr="0"/>
          <a:lstStyle>
            <a:lvl1pPr marL="457200" marR="0" lvl="0" indent="-228600" algn="l" rtl="0">
              <a:lnSpc>
                <a:spcPct val="90000"/>
              </a:lnSpc>
              <a:spcBef>
                <a:spcPts val="1000"/>
              </a:spcBef>
              <a:spcAft>
                <a:spcPts val="0"/>
              </a:spcAft>
              <a:buClr>
                <a:srgbClr val="3F3F3F"/>
              </a:buClr>
              <a:buSzPts val="1800"/>
              <a:buFont typeface="Arial"/>
              <a:buNone/>
              <a:defRPr sz="1800" b="1" i="0" u="none" strike="noStrike" cap="none">
                <a:solidFill>
                  <a:srgbClr val="3F3F3F"/>
                </a:solidFill>
                <a:latin typeface="Rockwell"/>
                <a:ea typeface="Rockwell"/>
                <a:cs typeface="Rockwell"/>
                <a:sym typeface="Rockwell"/>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42" name="Google Shape;42;p4"/>
          <p:cNvSpPr txBox="1">
            <a:spLocks noGrp="1"/>
          </p:cNvSpPr>
          <p:nvPr>
            <p:ph type="body" idx="5"/>
          </p:nvPr>
        </p:nvSpPr>
        <p:spPr>
          <a:xfrm>
            <a:off x="8768283" y="2933764"/>
            <a:ext cx="3002400" cy="432000"/>
          </a:xfrm>
          <a:prstGeom prst="rect">
            <a:avLst/>
          </a:prstGeom>
          <a:noFill/>
          <a:ln>
            <a:noFill/>
          </a:ln>
        </p:spPr>
        <p:txBody>
          <a:bodyPr spcFirstLastPara="1" wrap="square" lIns="0" tIns="0" rIns="0" bIns="0" anchor="t" anchorCtr="0"/>
          <a:lstStyle>
            <a:lvl1pPr marL="457200" marR="0" lvl="0" indent="-228600" algn="l" rtl="0">
              <a:lnSpc>
                <a:spcPct val="90000"/>
              </a:lnSpc>
              <a:spcBef>
                <a:spcPts val="1000"/>
              </a:spcBef>
              <a:spcAft>
                <a:spcPts val="0"/>
              </a:spcAft>
              <a:buClr>
                <a:srgbClr val="3F3F3F"/>
              </a:buClr>
              <a:buSzPts val="1800"/>
              <a:buFont typeface="Arial"/>
              <a:buNone/>
              <a:defRPr sz="1800" b="1" i="0" u="none" strike="noStrike" cap="none">
                <a:solidFill>
                  <a:srgbClr val="3F3F3F"/>
                </a:solidFill>
                <a:latin typeface="Rockwell"/>
                <a:ea typeface="Rockwell"/>
                <a:cs typeface="Rockwell"/>
                <a:sym typeface="Rockwell"/>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43" name="Google Shape;43;p4"/>
          <p:cNvSpPr txBox="1">
            <a:spLocks noGrp="1"/>
          </p:cNvSpPr>
          <p:nvPr>
            <p:ph type="body" idx="6"/>
          </p:nvPr>
        </p:nvSpPr>
        <p:spPr>
          <a:xfrm>
            <a:off x="8768283" y="4498400"/>
            <a:ext cx="3002400" cy="432000"/>
          </a:xfrm>
          <a:prstGeom prst="rect">
            <a:avLst/>
          </a:prstGeom>
          <a:noFill/>
          <a:ln>
            <a:noFill/>
          </a:ln>
        </p:spPr>
        <p:txBody>
          <a:bodyPr spcFirstLastPara="1" wrap="square" lIns="0" tIns="0" rIns="0" bIns="0" anchor="t" anchorCtr="0"/>
          <a:lstStyle>
            <a:lvl1pPr marL="457200" marR="0" lvl="0" indent="-228600" algn="l" rtl="0">
              <a:lnSpc>
                <a:spcPct val="90000"/>
              </a:lnSpc>
              <a:spcBef>
                <a:spcPts val="1000"/>
              </a:spcBef>
              <a:spcAft>
                <a:spcPts val="0"/>
              </a:spcAft>
              <a:buClr>
                <a:srgbClr val="3F3F3F"/>
              </a:buClr>
              <a:buSzPts val="1800"/>
              <a:buFont typeface="Arial"/>
              <a:buNone/>
              <a:defRPr sz="1800" b="1" i="0" u="none" strike="noStrike" cap="none">
                <a:solidFill>
                  <a:srgbClr val="3F3F3F"/>
                </a:solidFill>
                <a:latin typeface="Rockwell"/>
                <a:ea typeface="Rockwell"/>
                <a:cs typeface="Rockwell"/>
                <a:sym typeface="Rockwell"/>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44" name="Google Shape;44;p4"/>
          <p:cNvSpPr txBox="1">
            <a:spLocks noGrp="1"/>
          </p:cNvSpPr>
          <p:nvPr>
            <p:ph type="body" idx="7"/>
          </p:nvPr>
        </p:nvSpPr>
        <p:spPr>
          <a:xfrm>
            <a:off x="8768283" y="1975094"/>
            <a:ext cx="3002400" cy="720000"/>
          </a:xfrm>
          <a:prstGeom prst="rect">
            <a:avLst/>
          </a:prstGeom>
          <a:noFill/>
          <a:ln>
            <a:noFill/>
          </a:ln>
        </p:spPr>
        <p:txBody>
          <a:bodyPr spcFirstLastPara="1" wrap="square" lIns="0" tIns="0" rIns="0" bIns="0" anchor="t" anchorCtr="0"/>
          <a:lstStyle>
            <a:lvl1pPr marL="457200" marR="0" lvl="0" indent="-228600" algn="l" rtl="0">
              <a:lnSpc>
                <a:spcPct val="90000"/>
              </a:lnSpc>
              <a:spcBef>
                <a:spcPts val="1000"/>
              </a:spcBef>
              <a:spcAft>
                <a:spcPts val="0"/>
              </a:spcAft>
              <a:buClr>
                <a:srgbClr val="3F3F3F"/>
              </a:buClr>
              <a:buSzPts val="1600"/>
              <a:buFont typeface="Arial"/>
              <a:buNone/>
              <a:defRPr sz="16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45" name="Google Shape;45;p4"/>
          <p:cNvSpPr/>
          <p:nvPr/>
        </p:nvSpPr>
        <p:spPr>
          <a:xfrm rot="1361022">
            <a:off x="11394972" y="6053793"/>
            <a:ext cx="634795" cy="634795"/>
          </a:xfrm>
          <a:prstGeom prst="octagon">
            <a:avLst>
              <a:gd name="adj" fmla="val 29289"/>
            </a:avLst>
          </a:prstGeom>
          <a:noFill/>
          <a:ln w="9525" cap="flat" cmpd="sng">
            <a:solidFill>
              <a:srgbClr val="D8D8D8"/>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46" name="Google Shape;46;p4"/>
          <p:cNvSpPr/>
          <p:nvPr/>
        </p:nvSpPr>
        <p:spPr>
          <a:xfrm>
            <a:off x="11533871" y="6185902"/>
            <a:ext cx="73515" cy="73515"/>
          </a:xfrm>
          <a:prstGeom prst="ellipse">
            <a:avLst/>
          </a:prstGeom>
          <a:solidFill>
            <a:srgbClr val="C1DF87"/>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9ACB39"/>
              </a:solidFill>
              <a:effectLst/>
              <a:uLnTx/>
              <a:uFillTx/>
              <a:latin typeface="Calibri"/>
              <a:ea typeface="Calibri"/>
              <a:cs typeface="Calibri"/>
              <a:sym typeface="Calibri"/>
            </a:endParaRPr>
          </a:p>
        </p:txBody>
      </p:sp>
      <p:sp>
        <p:nvSpPr>
          <p:cNvPr id="47" name="Google Shape;47;p4"/>
          <p:cNvSpPr/>
          <p:nvPr/>
        </p:nvSpPr>
        <p:spPr>
          <a:xfrm>
            <a:off x="11892084" y="6561525"/>
            <a:ext cx="100439" cy="100439"/>
          </a:xfrm>
          <a:prstGeom prst="ellipse">
            <a:avLst/>
          </a:prstGeom>
          <a:solidFill>
            <a:srgbClr val="749A28"/>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48" name="Google Shape;48;p4"/>
          <p:cNvSpPr/>
          <p:nvPr/>
        </p:nvSpPr>
        <p:spPr>
          <a:xfrm>
            <a:off x="11342875" y="5990144"/>
            <a:ext cx="260512" cy="260512"/>
          </a:xfrm>
          <a:prstGeom prst="ellipse">
            <a:avLst/>
          </a:prstGeom>
          <a:noFill/>
          <a:ln w="9525" cap="flat" cmpd="sng">
            <a:solidFill>
              <a:srgbClr val="D8D8D8"/>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9ACB39"/>
              </a:solidFill>
              <a:effectLst/>
              <a:uLnTx/>
              <a:uFillTx/>
              <a:latin typeface="Calibri"/>
              <a:ea typeface="Calibri"/>
              <a:cs typeface="Calibri"/>
              <a:sym typeface="Calibri"/>
            </a:endParaRPr>
          </a:p>
        </p:txBody>
      </p:sp>
      <p:sp>
        <p:nvSpPr>
          <p:cNvPr id="49" name="Google Shape;49;p4"/>
          <p:cNvSpPr>
            <a:spLocks noGrp="1"/>
          </p:cNvSpPr>
          <p:nvPr>
            <p:ph type="sldNum" idx="12"/>
          </p:nvPr>
        </p:nvSpPr>
        <p:spPr>
          <a:xfrm>
            <a:off x="11496369" y="6155190"/>
            <a:ext cx="432000" cy="432000"/>
          </a:xfrm>
          <a:prstGeom prst="ellipse">
            <a:avLst/>
          </a:prstGeom>
          <a:noFill/>
          <a:ln w="9525" cap="flat" cmpd="sng">
            <a:solidFill>
              <a:schemeClr val="accent1"/>
            </a:solidFill>
            <a:prstDash val="solid"/>
            <a:round/>
            <a:headEnd type="none" w="sm" len="sm"/>
            <a:tailEnd type="none" w="sm" len="sm"/>
          </a:ln>
        </p:spPr>
        <p:txBody>
          <a:bodyPr spcFirstLastPara="1" wrap="square" lIns="0" tIns="0" rIns="0" bIns="0" anchor="ctr" anchorCtr="0">
            <a:noAutofit/>
          </a:bodyPr>
          <a:lstStyle>
            <a:lvl1pPr marL="0" marR="0" lvl="0" indent="0" algn="ctr" rtl="0">
              <a:spcBef>
                <a:spcPts val="0"/>
              </a:spcBef>
              <a:buNone/>
              <a:defRPr sz="1200" b="1" i="1" u="none" strike="noStrike" cap="none">
                <a:solidFill>
                  <a:schemeClr val="dk1"/>
                </a:solidFill>
                <a:latin typeface="Rockwell"/>
                <a:ea typeface="Rockwell"/>
                <a:cs typeface="Rockwell"/>
                <a:sym typeface="Rockwell"/>
              </a:defRPr>
            </a:lvl1pPr>
            <a:lvl2pPr marL="0" marR="0" lvl="1" indent="0" algn="ctr" rtl="0">
              <a:spcBef>
                <a:spcPts val="0"/>
              </a:spcBef>
              <a:buNone/>
              <a:defRPr sz="1200" b="1" i="1" u="none" strike="noStrike" cap="none">
                <a:solidFill>
                  <a:schemeClr val="dk1"/>
                </a:solidFill>
                <a:latin typeface="Rockwell"/>
                <a:ea typeface="Rockwell"/>
                <a:cs typeface="Rockwell"/>
                <a:sym typeface="Rockwell"/>
              </a:defRPr>
            </a:lvl2pPr>
            <a:lvl3pPr marL="0" marR="0" lvl="2" indent="0" algn="ctr" rtl="0">
              <a:spcBef>
                <a:spcPts val="0"/>
              </a:spcBef>
              <a:buNone/>
              <a:defRPr sz="1200" b="1" i="1" u="none" strike="noStrike" cap="none">
                <a:solidFill>
                  <a:schemeClr val="dk1"/>
                </a:solidFill>
                <a:latin typeface="Rockwell"/>
                <a:ea typeface="Rockwell"/>
                <a:cs typeface="Rockwell"/>
                <a:sym typeface="Rockwell"/>
              </a:defRPr>
            </a:lvl3pPr>
            <a:lvl4pPr marL="0" marR="0" lvl="3" indent="0" algn="ctr" rtl="0">
              <a:spcBef>
                <a:spcPts val="0"/>
              </a:spcBef>
              <a:buNone/>
              <a:defRPr sz="1200" b="1" i="1" u="none" strike="noStrike" cap="none">
                <a:solidFill>
                  <a:schemeClr val="dk1"/>
                </a:solidFill>
                <a:latin typeface="Rockwell"/>
                <a:ea typeface="Rockwell"/>
                <a:cs typeface="Rockwell"/>
                <a:sym typeface="Rockwell"/>
              </a:defRPr>
            </a:lvl4pPr>
            <a:lvl5pPr marL="0" marR="0" lvl="4" indent="0" algn="ctr" rtl="0">
              <a:spcBef>
                <a:spcPts val="0"/>
              </a:spcBef>
              <a:buNone/>
              <a:defRPr sz="1200" b="1" i="1" u="none" strike="noStrike" cap="none">
                <a:solidFill>
                  <a:schemeClr val="dk1"/>
                </a:solidFill>
                <a:latin typeface="Rockwell"/>
                <a:ea typeface="Rockwell"/>
                <a:cs typeface="Rockwell"/>
                <a:sym typeface="Rockwell"/>
              </a:defRPr>
            </a:lvl5pPr>
            <a:lvl6pPr marL="0" marR="0" lvl="5" indent="0" algn="ctr" rtl="0">
              <a:spcBef>
                <a:spcPts val="0"/>
              </a:spcBef>
              <a:buNone/>
              <a:defRPr sz="1200" b="1" i="1" u="none" strike="noStrike" cap="none">
                <a:solidFill>
                  <a:schemeClr val="dk1"/>
                </a:solidFill>
                <a:latin typeface="Rockwell"/>
                <a:ea typeface="Rockwell"/>
                <a:cs typeface="Rockwell"/>
                <a:sym typeface="Rockwell"/>
              </a:defRPr>
            </a:lvl6pPr>
            <a:lvl7pPr marL="0" marR="0" lvl="6" indent="0" algn="ctr" rtl="0">
              <a:spcBef>
                <a:spcPts val="0"/>
              </a:spcBef>
              <a:buNone/>
              <a:defRPr sz="1200" b="1" i="1" u="none" strike="noStrike" cap="none">
                <a:solidFill>
                  <a:schemeClr val="dk1"/>
                </a:solidFill>
                <a:latin typeface="Rockwell"/>
                <a:ea typeface="Rockwell"/>
                <a:cs typeface="Rockwell"/>
                <a:sym typeface="Rockwell"/>
              </a:defRPr>
            </a:lvl7pPr>
            <a:lvl8pPr marL="0" marR="0" lvl="7" indent="0" algn="ctr" rtl="0">
              <a:spcBef>
                <a:spcPts val="0"/>
              </a:spcBef>
              <a:buNone/>
              <a:defRPr sz="1200" b="1" i="1" u="none" strike="noStrike" cap="none">
                <a:solidFill>
                  <a:schemeClr val="dk1"/>
                </a:solidFill>
                <a:latin typeface="Rockwell"/>
                <a:ea typeface="Rockwell"/>
                <a:cs typeface="Rockwell"/>
                <a:sym typeface="Rockwell"/>
              </a:defRPr>
            </a:lvl8pPr>
            <a:lvl9pPr marL="0" marR="0" lvl="8" indent="0" algn="ctr" rtl="0">
              <a:spcBef>
                <a:spcPts val="0"/>
              </a:spcBef>
              <a:buNone/>
              <a:defRPr sz="1200" b="1" i="1" u="none" strike="noStrike" cap="none">
                <a:solidFill>
                  <a:schemeClr val="dk1"/>
                </a:solidFill>
                <a:latin typeface="Rockwell"/>
                <a:ea typeface="Rockwell"/>
                <a:cs typeface="Rockwell"/>
                <a:sym typeface="Rockwell"/>
              </a:defRPr>
            </a:lvl9p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n-US" sz="1200" b="1" i="1" u="none" strike="noStrike" kern="0" cap="none" spc="0" normalizeH="0" baseline="0" noProof="0">
                <a:ln>
                  <a:noFill/>
                </a:ln>
                <a:solidFill>
                  <a:srgbClr val="000000"/>
                </a:solidFill>
                <a:effectLst/>
                <a:uLnTx/>
                <a:uFillTx/>
                <a:latin typeface="Rockwell"/>
                <a:sym typeface="Rockwell"/>
              </a:rPr>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t>‹#›</a:t>
            </a:fld>
            <a:endParaRPr kumimoji="0" sz="1200" b="1" i="1" u="none" strike="noStrike" kern="0" cap="none" spc="0" normalizeH="0" baseline="0" noProof="0">
              <a:ln>
                <a:noFill/>
              </a:ln>
              <a:solidFill>
                <a:srgbClr val="000000"/>
              </a:solidFill>
              <a:effectLst/>
              <a:uLnTx/>
              <a:uFillTx/>
              <a:latin typeface="Rockwell"/>
              <a:sym typeface="Rockwell"/>
            </a:endParaRPr>
          </a:p>
        </p:txBody>
      </p:sp>
      <p:grpSp>
        <p:nvGrpSpPr>
          <p:cNvPr id="50" name="Google Shape;50;p4"/>
          <p:cNvGrpSpPr/>
          <p:nvPr/>
        </p:nvGrpSpPr>
        <p:grpSpPr>
          <a:xfrm>
            <a:off x="1736976" y="2054263"/>
            <a:ext cx="3262417" cy="3252920"/>
            <a:chOff x="1736976" y="2054263"/>
            <a:chExt cx="3262417" cy="3252920"/>
          </a:xfrm>
        </p:grpSpPr>
        <p:sp>
          <p:nvSpPr>
            <p:cNvPr id="51" name="Google Shape;51;p4"/>
            <p:cNvSpPr/>
            <p:nvPr/>
          </p:nvSpPr>
          <p:spPr>
            <a:xfrm rot="4308689">
              <a:off x="2464728" y="2678543"/>
              <a:ext cx="1980696" cy="2066510"/>
            </a:xfrm>
            <a:custGeom>
              <a:avLst/>
              <a:gdLst/>
              <a:ahLst/>
              <a:cxnLst/>
              <a:rect l="l" t="t" r="r" b="b"/>
              <a:pathLst>
                <a:path w="1980696" h="2066510" extrusionOk="0">
                  <a:moveTo>
                    <a:pt x="0" y="2066510"/>
                  </a:moveTo>
                  <a:lnTo>
                    <a:pt x="1138078" y="0"/>
                  </a:lnTo>
                  <a:lnTo>
                    <a:pt x="1980696" y="1530016"/>
                  </a:lnTo>
                  <a:lnTo>
                    <a:pt x="1459417" y="2066510"/>
                  </a:lnTo>
                  <a:close/>
                </a:path>
              </a:pathLst>
            </a:custGeom>
            <a:noFill/>
            <a:ln w="12700" cap="flat" cmpd="sng">
              <a:solidFill>
                <a:schemeClr val="lt1"/>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52" name="Google Shape;52;p4"/>
            <p:cNvSpPr/>
            <p:nvPr/>
          </p:nvSpPr>
          <p:spPr>
            <a:xfrm rot="-7769131">
              <a:off x="2730967" y="5004791"/>
              <a:ext cx="346713" cy="206124"/>
            </a:xfrm>
            <a:custGeom>
              <a:avLst/>
              <a:gdLst/>
              <a:ahLst/>
              <a:cxnLst/>
              <a:rect l="l" t="t" r="r" b="b"/>
              <a:pathLst>
                <a:path w="346713" h="206124" extrusionOk="0">
                  <a:moveTo>
                    <a:pt x="346713" y="206124"/>
                  </a:moveTo>
                  <a:lnTo>
                    <a:pt x="0" y="206124"/>
                  </a:lnTo>
                  <a:lnTo>
                    <a:pt x="86666" y="0"/>
                  </a:lnTo>
                  <a:lnTo>
                    <a:pt x="346713" y="206124"/>
                  </a:lnTo>
                  <a:close/>
                </a:path>
              </a:pathLst>
            </a:custGeom>
            <a:noFill/>
            <a:ln w="12700" cap="flat" cmpd="sng">
              <a:solidFill>
                <a:schemeClr val="lt1"/>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53" name="Google Shape;53;p4"/>
            <p:cNvSpPr/>
            <p:nvPr/>
          </p:nvSpPr>
          <p:spPr>
            <a:xfrm rot="-9168920">
              <a:off x="2802151" y="4740752"/>
              <a:ext cx="710669" cy="335543"/>
            </a:xfrm>
            <a:custGeom>
              <a:avLst/>
              <a:gdLst/>
              <a:ahLst/>
              <a:cxnLst/>
              <a:rect l="l" t="t" r="r" b="b"/>
              <a:pathLst>
                <a:path w="710669" h="335543" extrusionOk="0">
                  <a:moveTo>
                    <a:pt x="710669" y="176660"/>
                  </a:moveTo>
                  <a:lnTo>
                    <a:pt x="0" y="335543"/>
                  </a:lnTo>
                  <a:lnTo>
                    <a:pt x="141082" y="0"/>
                  </a:lnTo>
                  <a:lnTo>
                    <a:pt x="487795" y="0"/>
                  </a:lnTo>
                  <a:lnTo>
                    <a:pt x="710669" y="176660"/>
                  </a:lnTo>
                  <a:close/>
                </a:path>
              </a:pathLst>
            </a:custGeom>
            <a:noFill/>
            <a:ln w="12700" cap="flat" cmpd="sng">
              <a:solidFill>
                <a:schemeClr val="lt1"/>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54" name="Google Shape;54;p4"/>
            <p:cNvSpPr/>
            <p:nvPr/>
          </p:nvSpPr>
          <p:spPr>
            <a:xfrm rot="4308689">
              <a:off x="2058980" y="2102772"/>
              <a:ext cx="1246227" cy="1580187"/>
            </a:xfrm>
            <a:custGeom>
              <a:avLst/>
              <a:gdLst/>
              <a:ahLst/>
              <a:cxnLst/>
              <a:rect l="l" t="t" r="r" b="b"/>
              <a:pathLst>
                <a:path w="1246227" h="1580187" extrusionOk="0">
                  <a:moveTo>
                    <a:pt x="0" y="1580187"/>
                  </a:moveTo>
                  <a:lnTo>
                    <a:pt x="1168783" y="0"/>
                  </a:lnTo>
                  <a:lnTo>
                    <a:pt x="1246227" y="105569"/>
                  </a:lnTo>
                  <a:lnTo>
                    <a:pt x="358471" y="1574380"/>
                  </a:lnTo>
                  <a:lnTo>
                    <a:pt x="0" y="1580187"/>
                  </a:lnTo>
                  <a:close/>
                </a:path>
              </a:pathLst>
            </a:custGeom>
            <a:noFill/>
            <a:ln w="12700" cap="flat" cmpd="sng">
              <a:solidFill>
                <a:schemeClr val="lt1"/>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55" name="Google Shape;55;p4"/>
            <p:cNvSpPr/>
            <p:nvPr/>
          </p:nvSpPr>
          <p:spPr>
            <a:xfrm rot="-4406895">
              <a:off x="4648324" y="3873318"/>
              <a:ext cx="243160" cy="406553"/>
            </a:xfrm>
            <a:custGeom>
              <a:avLst/>
              <a:gdLst/>
              <a:ahLst/>
              <a:cxnLst/>
              <a:rect l="l" t="t" r="r" b="b"/>
              <a:pathLst>
                <a:path w="243160" h="406553" extrusionOk="0">
                  <a:moveTo>
                    <a:pt x="243160" y="342071"/>
                  </a:moveTo>
                  <a:lnTo>
                    <a:pt x="156493" y="406553"/>
                  </a:lnTo>
                  <a:lnTo>
                    <a:pt x="0" y="0"/>
                  </a:lnTo>
                  <a:lnTo>
                    <a:pt x="243160" y="342071"/>
                  </a:lnTo>
                  <a:close/>
                </a:path>
              </a:pathLst>
            </a:custGeom>
            <a:noFill/>
            <a:ln w="12700" cap="flat" cmpd="sng">
              <a:solidFill>
                <a:schemeClr val="lt1"/>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56" name="Google Shape;56;p4"/>
            <p:cNvSpPr/>
            <p:nvPr/>
          </p:nvSpPr>
          <p:spPr>
            <a:xfrm rot="-4406895">
              <a:off x="4152588" y="3654247"/>
              <a:ext cx="692798" cy="510610"/>
            </a:xfrm>
            <a:custGeom>
              <a:avLst/>
              <a:gdLst/>
              <a:ahLst/>
              <a:cxnLst/>
              <a:rect l="l" t="t" r="r" b="b"/>
              <a:pathLst>
                <a:path w="692798" h="510610" extrusionOk="0">
                  <a:moveTo>
                    <a:pt x="692798" y="224339"/>
                  </a:moveTo>
                  <a:lnTo>
                    <a:pt x="308036" y="510610"/>
                  </a:lnTo>
                  <a:lnTo>
                    <a:pt x="64876" y="168539"/>
                  </a:lnTo>
                  <a:lnTo>
                    <a:pt x="0" y="0"/>
                  </a:lnTo>
                  <a:lnTo>
                    <a:pt x="692798" y="224339"/>
                  </a:lnTo>
                  <a:close/>
                </a:path>
              </a:pathLst>
            </a:custGeom>
            <a:noFill/>
            <a:ln w="12700" cap="flat" cmpd="sng">
              <a:solidFill>
                <a:schemeClr val="lt1"/>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57" name="Google Shape;57;p4"/>
            <p:cNvSpPr/>
            <p:nvPr/>
          </p:nvSpPr>
          <p:spPr>
            <a:xfrm rot="4308689">
              <a:off x="3831248" y="2441608"/>
              <a:ext cx="648657" cy="777553"/>
            </a:xfrm>
            <a:custGeom>
              <a:avLst/>
              <a:gdLst/>
              <a:ahLst/>
              <a:cxnLst/>
              <a:rect l="l" t="t" r="r" b="b"/>
              <a:pathLst>
                <a:path w="648657" h="777553" extrusionOk="0">
                  <a:moveTo>
                    <a:pt x="0" y="777553"/>
                  </a:moveTo>
                  <a:lnTo>
                    <a:pt x="255474" y="0"/>
                  </a:lnTo>
                  <a:lnTo>
                    <a:pt x="648657" y="713937"/>
                  </a:lnTo>
                  <a:lnTo>
                    <a:pt x="0" y="777553"/>
                  </a:lnTo>
                  <a:close/>
                </a:path>
              </a:pathLst>
            </a:custGeom>
            <a:noFill/>
            <a:ln w="12700" cap="flat" cmpd="sng">
              <a:solidFill>
                <a:schemeClr val="lt1"/>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grpSp>
      <p:sp>
        <p:nvSpPr>
          <p:cNvPr id="58" name="Google Shape;58;p4"/>
          <p:cNvSpPr>
            <a:spLocks noGrp="1"/>
          </p:cNvSpPr>
          <p:nvPr>
            <p:ph type="pic" idx="8"/>
          </p:nvPr>
        </p:nvSpPr>
        <p:spPr>
          <a:xfrm>
            <a:off x="7405874" y="4835817"/>
            <a:ext cx="691688" cy="691688"/>
          </a:xfrm>
          <a:prstGeom prst="rect">
            <a:avLst/>
          </a:prstGeom>
          <a:noFill/>
          <a:ln>
            <a:noFill/>
          </a:ln>
        </p:spPr>
        <p:txBody>
          <a:bodyPr spcFirstLastPara="1" wrap="square" lIns="0" tIns="0" rIns="0" bIns="0" anchor="t" anchorCtr="0"/>
          <a:lstStyle>
            <a:lvl1pPr marR="0" lvl="0" algn="l" rtl="0">
              <a:lnSpc>
                <a:spcPct val="90000"/>
              </a:lnSpc>
              <a:spcBef>
                <a:spcPts val="1000"/>
              </a:spcBef>
              <a:spcAft>
                <a:spcPts val="0"/>
              </a:spcAft>
              <a:buClr>
                <a:srgbClr val="3F3F3F"/>
              </a:buClr>
              <a:buSzPts val="1800"/>
              <a:buFont typeface="Arial"/>
              <a:buNone/>
              <a:defRPr sz="1800" b="0" i="0" u="none" strike="noStrike" cap="none">
                <a:solidFill>
                  <a:srgbClr val="3F3F3F"/>
                </a:solidFill>
                <a:latin typeface="Calibri"/>
                <a:ea typeface="Calibri"/>
                <a:cs typeface="Calibri"/>
                <a:sym typeface="Calibri"/>
              </a:defRPr>
            </a:lvl1pPr>
            <a:lvl2pPr marR="0" lvl="1"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R="0" lvl="2"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R="0" lvl="3"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R="0" lvl="4"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R="0" lvl="5"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R="0" lvl="6"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R="0" lvl="7"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R="0" lvl="8"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59" name="Google Shape;59;p4"/>
          <p:cNvSpPr>
            <a:spLocks noGrp="1"/>
          </p:cNvSpPr>
          <p:nvPr>
            <p:ph type="pic" idx="9"/>
          </p:nvPr>
        </p:nvSpPr>
        <p:spPr>
          <a:xfrm>
            <a:off x="7405874" y="3271181"/>
            <a:ext cx="691688" cy="691688"/>
          </a:xfrm>
          <a:prstGeom prst="rect">
            <a:avLst/>
          </a:prstGeom>
          <a:noFill/>
          <a:ln>
            <a:noFill/>
          </a:ln>
        </p:spPr>
        <p:txBody>
          <a:bodyPr spcFirstLastPara="1" wrap="square" lIns="0" tIns="0" rIns="0" bIns="0" anchor="t" anchorCtr="0"/>
          <a:lstStyle>
            <a:lvl1pPr marR="0" lvl="0" algn="l" rtl="0">
              <a:lnSpc>
                <a:spcPct val="90000"/>
              </a:lnSpc>
              <a:spcBef>
                <a:spcPts val="1000"/>
              </a:spcBef>
              <a:spcAft>
                <a:spcPts val="0"/>
              </a:spcAft>
              <a:buClr>
                <a:srgbClr val="3F3F3F"/>
              </a:buClr>
              <a:buSzPts val="1800"/>
              <a:buFont typeface="Arial"/>
              <a:buNone/>
              <a:defRPr sz="1800" b="0" i="0" u="none" strike="noStrike" cap="none">
                <a:solidFill>
                  <a:srgbClr val="3F3F3F"/>
                </a:solidFill>
                <a:latin typeface="Calibri"/>
                <a:ea typeface="Calibri"/>
                <a:cs typeface="Calibri"/>
                <a:sym typeface="Calibri"/>
              </a:defRPr>
            </a:lvl1pPr>
            <a:lvl2pPr marR="0" lvl="1"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R="0" lvl="2"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R="0" lvl="3"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R="0" lvl="4"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R="0" lvl="5"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R="0" lvl="6"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R="0" lvl="7"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R="0" lvl="8"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60" name="Google Shape;60;p4"/>
          <p:cNvSpPr>
            <a:spLocks noGrp="1"/>
          </p:cNvSpPr>
          <p:nvPr>
            <p:ph type="pic" idx="13"/>
          </p:nvPr>
        </p:nvSpPr>
        <p:spPr>
          <a:xfrm>
            <a:off x="7405874" y="1706545"/>
            <a:ext cx="691688" cy="691688"/>
          </a:xfrm>
          <a:prstGeom prst="rect">
            <a:avLst/>
          </a:prstGeom>
          <a:noFill/>
          <a:ln>
            <a:noFill/>
          </a:ln>
        </p:spPr>
        <p:txBody>
          <a:bodyPr spcFirstLastPara="1" wrap="square" lIns="0" tIns="0" rIns="0" bIns="0" anchor="t" anchorCtr="0"/>
          <a:lstStyle>
            <a:lvl1pPr marR="0" lvl="0" algn="l" rtl="0">
              <a:lnSpc>
                <a:spcPct val="90000"/>
              </a:lnSpc>
              <a:spcBef>
                <a:spcPts val="1000"/>
              </a:spcBef>
              <a:spcAft>
                <a:spcPts val="0"/>
              </a:spcAft>
              <a:buClr>
                <a:srgbClr val="3F3F3F"/>
              </a:buClr>
              <a:buSzPts val="1800"/>
              <a:buFont typeface="Arial"/>
              <a:buNone/>
              <a:defRPr sz="1800" b="0" i="0" u="none" strike="noStrike" cap="none">
                <a:solidFill>
                  <a:srgbClr val="3F3F3F"/>
                </a:solidFill>
                <a:latin typeface="Calibri"/>
                <a:ea typeface="Calibri"/>
                <a:cs typeface="Calibri"/>
                <a:sym typeface="Calibri"/>
              </a:defRPr>
            </a:lvl1pPr>
            <a:lvl2pPr marR="0" lvl="1"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R="0" lvl="2"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R="0" lvl="3"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R="0" lvl="4"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R="0" lvl="5"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R="0" lvl="6"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R="0" lvl="7"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R="0" lvl="8"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Tree>
    <p:extLst>
      <p:ext uri="{BB962C8B-B14F-4D97-AF65-F5344CB8AC3E}">
        <p14:creationId xmlns:p14="http://schemas.microsoft.com/office/powerpoint/2010/main" val="1483272772"/>
      </p:ext>
    </p:extLst>
  </p:cSld>
  <p:clrMapOvr>
    <a:masterClrMapping/>
  </p:clrMapOvr>
</p:sldLayout>
</file>

<file path=ppt/slideLayouts/slideLayout343.xml><?xml version="1.0" encoding="utf-8"?>
<p:sldLayout xmlns:a="http://schemas.openxmlformats.org/drawingml/2006/main" xmlns:r="http://schemas.openxmlformats.org/officeDocument/2006/relationships" xmlns:p="http://schemas.openxmlformats.org/presentationml/2006/main" matchingName="Digital Product">
  <p:cSld name="Digital Product">
    <p:spTree>
      <p:nvGrpSpPr>
        <p:cNvPr id="1" name="Shape 61"/>
        <p:cNvGrpSpPr/>
        <p:nvPr/>
      </p:nvGrpSpPr>
      <p:grpSpPr>
        <a:xfrm>
          <a:off x="0" y="0"/>
          <a:ext cx="0" cy="0"/>
          <a:chOff x="0" y="0"/>
          <a:chExt cx="0" cy="0"/>
        </a:xfrm>
      </p:grpSpPr>
      <p:sp>
        <p:nvSpPr>
          <p:cNvPr id="62" name="Google Shape;62;p5"/>
          <p:cNvSpPr/>
          <p:nvPr/>
        </p:nvSpPr>
        <p:spPr>
          <a:xfrm rot="-2339177">
            <a:off x="10216425" y="538864"/>
            <a:ext cx="467362" cy="344458"/>
          </a:xfrm>
          <a:custGeom>
            <a:avLst/>
            <a:gdLst/>
            <a:ahLst/>
            <a:cxnLst/>
            <a:rect l="l" t="t" r="r" b="b"/>
            <a:pathLst>
              <a:path w="692798" h="510610" extrusionOk="0">
                <a:moveTo>
                  <a:pt x="692798" y="224339"/>
                </a:moveTo>
                <a:lnTo>
                  <a:pt x="308036" y="510610"/>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63" name="Google Shape;63;p5"/>
          <p:cNvSpPr/>
          <p:nvPr/>
        </p:nvSpPr>
        <p:spPr>
          <a:xfrm rot="-1222373">
            <a:off x="10678141" y="849218"/>
            <a:ext cx="316887" cy="233554"/>
          </a:xfrm>
          <a:custGeom>
            <a:avLst/>
            <a:gdLst/>
            <a:ahLst/>
            <a:cxnLst/>
            <a:rect l="l" t="t" r="r" b="b"/>
            <a:pathLst>
              <a:path w="692798" h="510610" extrusionOk="0">
                <a:moveTo>
                  <a:pt x="692798" y="224339"/>
                </a:moveTo>
                <a:lnTo>
                  <a:pt x="308036" y="510610"/>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64" name="Google Shape;64;p5"/>
          <p:cNvSpPr/>
          <p:nvPr/>
        </p:nvSpPr>
        <p:spPr>
          <a:xfrm rot="-2339177">
            <a:off x="10717367" y="620572"/>
            <a:ext cx="250689" cy="184764"/>
          </a:xfrm>
          <a:custGeom>
            <a:avLst/>
            <a:gdLst/>
            <a:ahLst/>
            <a:cxnLst/>
            <a:rect l="l" t="t" r="r" b="b"/>
            <a:pathLst>
              <a:path w="692798" h="510610" extrusionOk="0">
                <a:moveTo>
                  <a:pt x="692798" y="224339"/>
                </a:moveTo>
                <a:lnTo>
                  <a:pt x="308036" y="510610"/>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65" name="Google Shape;65;p5"/>
          <p:cNvSpPr/>
          <p:nvPr/>
        </p:nvSpPr>
        <p:spPr>
          <a:xfrm rot="-1789612">
            <a:off x="11064926" y="781602"/>
            <a:ext cx="216995" cy="159931"/>
          </a:xfrm>
          <a:custGeom>
            <a:avLst/>
            <a:gdLst/>
            <a:ahLst/>
            <a:cxnLst/>
            <a:rect l="l" t="t" r="r" b="b"/>
            <a:pathLst>
              <a:path w="692798" h="510610" extrusionOk="0">
                <a:moveTo>
                  <a:pt x="692798" y="224339"/>
                </a:moveTo>
                <a:lnTo>
                  <a:pt x="308036" y="510610"/>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66" name="Google Shape;66;p5"/>
          <p:cNvSpPr/>
          <p:nvPr/>
        </p:nvSpPr>
        <p:spPr>
          <a:xfrm rot="-3322149">
            <a:off x="11152527" y="382052"/>
            <a:ext cx="216995" cy="159931"/>
          </a:xfrm>
          <a:custGeom>
            <a:avLst/>
            <a:gdLst/>
            <a:ahLst/>
            <a:cxnLst/>
            <a:rect l="l" t="t" r="r" b="b"/>
            <a:pathLst>
              <a:path w="692798" h="510610" extrusionOk="0">
                <a:moveTo>
                  <a:pt x="692798" y="224339"/>
                </a:moveTo>
                <a:lnTo>
                  <a:pt x="308036" y="510610"/>
                </a:lnTo>
                <a:lnTo>
                  <a:pt x="64876" y="168539"/>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67" name="Google Shape;67;p5"/>
          <p:cNvSpPr/>
          <p:nvPr/>
        </p:nvSpPr>
        <p:spPr>
          <a:xfrm rot="-838582">
            <a:off x="11545452" y="1030689"/>
            <a:ext cx="162256" cy="119587"/>
          </a:xfrm>
          <a:custGeom>
            <a:avLst/>
            <a:gdLst/>
            <a:ahLst/>
            <a:cxnLst/>
            <a:rect l="l" t="t" r="r" b="b"/>
            <a:pathLst>
              <a:path w="692798" h="510610" extrusionOk="0">
                <a:moveTo>
                  <a:pt x="692798" y="224339"/>
                </a:moveTo>
                <a:lnTo>
                  <a:pt x="308036" y="510610"/>
                </a:lnTo>
                <a:lnTo>
                  <a:pt x="64876" y="168539"/>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68" name="Google Shape;68;p5"/>
          <p:cNvSpPr/>
          <p:nvPr/>
        </p:nvSpPr>
        <p:spPr>
          <a:xfrm rot="-4284707">
            <a:off x="11756248" y="247552"/>
            <a:ext cx="216995" cy="159931"/>
          </a:xfrm>
          <a:custGeom>
            <a:avLst/>
            <a:gdLst/>
            <a:ahLst/>
            <a:cxnLst/>
            <a:rect l="l" t="t" r="r" b="b"/>
            <a:pathLst>
              <a:path w="692798" h="510610" extrusionOk="0">
                <a:moveTo>
                  <a:pt x="692798" y="224339"/>
                </a:moveTo>
                <a:lnTo>
                  <a:pt x="308036" y="510610"/>
                </a:lnTo>
                <a:lnTo>
                  <a:pt x="64876" y="168539"/>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69" name="Google Shape;69;p5"/>
          <p:cNvSpPr/>
          <p:nvPr/>
        </p:nvSpPr>
        <p:spPr>
          <a:xfrm rot="-1517764">
            <a:off x="11448108" y="631127"/>
            <a:ext cx="216995" cy="159931"/>
          </a:xfrm>
          <a:custGeom>
            <a:avLst/>
            <a:gdLst/>
            <a:ahLst/>
            <a:cxnLst/>
            <a:rect l="l" t="t" r="r" b="b"/>
            <a:pathLst>
              <a:path w="692798" h="510610" extrusionOk="0">
                <a:moveTo>
                  <a:pt x="692798" y="224339"/>
                </a:moveTo>
                <a:lnTo>
                  <a:pt x="308036" y="510610"/>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70" name="Google Shape;70;p5"/>
          <p:cNvSpPr/>
          <p:nvPr/>
        </p:nvSpPr>
        <p:spPr>
          <a:xfrm rot="-1720268">
            <a:off x="11668879" y="824433"/>
            <a:ext cx="216995" cy="159931"/>
          </a:xfrm>
          <a:custGeom>
            <a:avLst/>
            <a:gdLst/>
            <a:ahLst/>
            <a:cxnLst/>
            <a:rect l="l" t="t" r="r" b="b"/>
            <a:pathLst>
              <a:path w="692798" h="510610" extrusionOk="0">
                <a:moveTo>
                  <a:pt x="692798" y="224339"/>
                </a:moveTo>
                <a:lnTo>
                  <a:pt x="308036" y="510610"/>
                </a:lnTo>
                <a:lnTo>
                  <a:pt x="64876" y="168539"/>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71" name="Google Shape;71;p5"/>
          <p:cNvSpPr/>
          <p:nvPr/>
        </p:nvSpPr>
        <p:spPr>
          <a:xfrm rot="328041">
            <a:off x="10094502" y="901548"/>
            <a:ext cx="579699" cy="606799"/>
          </a:xfrm>
          <a:custGeom>
            <a:avLst/>
            <a:gdLst/>
            <a:ahLst/>
            <a:cxnLst/>
            <a:rect l="l" t="t" r="r" b="b"/>
            <a:pathLst>
              <a:path w="487806" h="510610" extrusionOk="0">
                <a:moveTo>
                  <a:pt x="487806" y="171848"/>
                </a:moveTo>
                <a:lnTo>
                  <a:pt x="308036" y="510610"/>
                </a:lnTo>
                <a:lnTo>
                  <a:pt x="0" y="0"/>
                </a:lnTo>
                <a:lnTo>
                  <a:pt x="487806" y="171848"/>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72" name="Google Shape;72;p5"/>
          <p:cNvSpPr/>
          <p:nvPr/>
        </p:nvSpPr>
        <p:spPr>
          <a:xfrm>
            <a:off x="10871770" y="1202556"/>
            <a:ext cx="316887" cy="233554"/>
          </a:xfrm>
          <a:custGeom>
            <a:avLst/>
            <a:gdLst/>
            <a:ahLst/>
            <a:cxnLst/>
            <a:rect l="l" t="t" r="r" b="b"/>
            <a:pathLst>
              <a:path w="692798" h="510610" extrusionOk="0">
                <a:moveTo>
                  <a:pt x="692798" y="224339"/>
                </a:moveTo>
                <a:lnTo>
                  <a:pt x="308036" y="510610"/>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73" name="Google Shape;73;p5"/>
          <p:cNvSpPr/>
          <p:nvPr/>
        </p:nvSpPr>
        <p:spPr>
          <a:xfrm rot="-838582">
            <a:off x="11512604" y="1484835"/>
            <a:ext cx="162256" cy="119587"/>
          </a:xfrm>
          <a:custGeom>
            <a:avLst/>
            <a:gdLst/>
            <a:ahLst/>
            <a:cxnLst/>
            <a:rect l="l" t="t" r="r" b="b"/>
            <a:pathLst>
              <a:path w="692798" h="510610" extrusionOk="0">
                <a:moveTo>
                  <a:pt x="692798" y="224339"/>
                </a:moveTo>
                <a:lnTo>
                  <a:pt x="308036" y="510610"/>
                </a:lnTo>
                <a:lnTo>
                  <a:pt x="64876" y="168539"/>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74" name="Google Shape;74;p5"/>
          <p:cNvSpPr/>
          <p:nvPr/>
        </p:nvSpPr>
        <p:spPr>
          <a:xfrm rot="1160487">
            <a:off x="10291662" y="1614015"/>
            <a:ext cx="316887" cy="233554"/>
          </a:xfrm>
          <a:custGeom>
            <a:avLst/>
            <a:gdLst/>
            <a:ahLst/>
            <a:cxnLst/>
            <a:rect l="l" t="t" r="r" b="b"/>
            <a:pathLst>
              <a:path w="692798" h="510610" extrusionOk="0">
                <a:moveTo>
                  <a:pt x="692798" y="224339"/>
                </a:moveTo>
                <a:lnTo>
                  <a:pt x="308036" y="510610"/>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75" name="Google Shape;75;p5"/>
          <p:cNvSpPr/>
          <p:nvPr/>
        </p:nvSpPr>
        <p:spPr>
          <a:xfrm rot="803026">
            <a:off x="11586107" y="2015428"/>
            <a:ext cx="162256" cy="119587"/>
          </a:xfrm>
          <a:custGeom>
            <a:avLst/>
            <a:gdLst/>
            <a:ahLst/>
            <a:cxnLst/>
            <a:rect l="l" t="t" r="r" b="b"/>
            <a:pathLst>
              <a:path w="692798" h="510610" extrusionOk="0">
                <a:moveTo>
                  <a:pt x="692798" y="224339"/>
                </a:moveTo>
                <a:lnTo>
                  <a:pt x="308036" y="510610"/>
                </a:lnTo>
                <a:lnTo>
                  <a:pt x="64876" y="168539"/>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grpSp>
        <p:nvGrpSpPr>
          <p:cNvPr id="76" name="Google Shape;76;p5"/>
          <p:cNvGrpSpPr/>
          <p:nvPr/>
        </p:nvGrpSpPr>
        <p:grpSpPr>
          <a:xfrm>
            <a:off x="3383602" y="1013721"/>
            <a:ext cx="7749965" cy="5100743"/>
            <a:chOff x="510811" y="938373"/>
            <a:chExt cx="8073393" cy="5313612"/>
          </a:xfrm>
        </p:grpSpPr>
        <p:sp>
          <p:nvSpPr>
            <p:cNvPr id="77" name="Google Shape;77;p5"/>
            <p:cNvSpPr/>
            <p:nvPr/>
          </p:nvSpPr>
          <p:spPr>
            <a:xfrm>
              <a:off x="877709" y="938373"/>
              <a:ext cx="7339600" cy="5234482"/>
            </a:xfrm>
            <a:prstGeom prst="round2SameRect">
              <a:avLst>
                <a:gd name="adj1" fmla="val 5601"/>
                <a:gd name="adj2" fmla="val 0"/>
              </a:avLst>
            </a:prstGeom>
            <a:solidFill>
              <a:srgbClr val="D8D8D8"/>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78" name="Google Shape;78;p5"/>
            <p:cNvSpPr/>
            <p:nvPr/>
          </p:nvSpPr>
          <p:spPr>
            <a:xfrm>
              <a:off x="930758" y="995668"/>
              <a:ext cx="7233502" cy="5177187"/>
            </a:xfrm>
            <a:prstGeom prst="round2SameRect">
              <a:avLst>
                <a:gd name="adj1" fmla="val 4499"/>
                <a:gd name="adj2" fmla="val 0"/>
              </a:avLst>
            </a:prstGeom>
            <a:solidFill>
              <a:schemeClr val="lt1"/>
            </a:solidFill>
            <a:ln w="9525" cap="flat" cmpd="sng">
              <a:solidFill>
                <a:schemeClr val="accent1"/>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79" name="Google Shape;79;p5"/>
            <p:cNvSpPr/>
            <p:nvPr/>
          </p:nvSpPr>
          <p:spPr>
            <a:xfrm rot="-5400000">
              <a:off x="2264894" y="295974"/>
              <a:ext cx="4565229" cy="6599909"/>
            </a:xfrm>
            <a:prstGeom prst="roundRect">
              <a:avLst>
                <a:gd name="adj" fmla="val 1476"/>
              </a:avLst>
            </a:prstGeom>
            <a:solidFill>
              <a:schemeClr val="lt1"/>
            </a:solidFill>
            <a:ln w="9525" cap="flat" cmpd="sng">
              <a:solidFill>
                <a:srgbClr val="D2CDB0"/>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80" name="Google Shape;80;p5"/>
            <p:cNvSpPr/>
            <p:nvPr/>
          </p:nvSpPr>
          <p:spPr>
            <a:xfrm rot="10800000">
              <a:off x="510811" y="5998253"/>
              <a:ext cx="8073393" cy="248975"/>
            </a:xfrm>
            <a:prstGeom prst="round2SameRect">
              <a:avLst>
                <a:gd name="adj1" fmla="val 50000"/>
                <a:gd name="adj2" fmla="val 0"/>
              </a:avLst>
            </a:prstGeom>
            <a:solidFill>
              <a:schemeClr val="lt1"/>
            </a:solidFill>
            <a:ln w="9525" cap="flat" cmpd="sng">
              <a:solidFill>
                <a:schemeClr val="accent1"/>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81" name="Google Shape;81;p5"/>
            <p:cNvSpPr/>
            <p:nvPr/>
          </p:nvSpPr>
          <p:spPr>
            <a:xfrm>
              <a:off x="3668019" y="6206338"/>
              <a:ext cx="1758981" cy="45647"/>
            </a:xfrm>
            <a:prstGeom prst="round2SameRect">
              <a:avLst>
                <a:gd name="adj1" fmla="val 50000"/>
                <a:gd name="adj2" fmla="val 0"/>
              </a:avLst>
            </a:prstGeom>
            <a:gradFill>
              <a:gsLst>
                <a:gs pos="0">
                  <a:srgbClr val="000000">
                    <a:alpha val="0"/>
                  </a:srgbClr>
                </a:gs>
                <a:gs pos="100000">
                  <a:srgbClr val="000000">
                    <a:alpha val="30980"/>
                  </a:srgbClr>
                </a:gs>
              </a:gsLst>
              <a:lin ang="16200000" scaled="0"/>
            </a:gra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82" name="Google Shape;82;p5"/>
            <p:cNvSpPr/>
            <p:nvPr/>
          </p:nvSpPr>
          <p:spPr>
            <a:xfrm rot="-5400000">
              <a:off x="4660498" y="1119143"/>
              <a:ext cx="48680" cy="48680"/>
            </a:xfrm>
            <a:prstGeom prst="ellipse">
              <a:avLst/>
            </a:prstGeom>
            <a:solidFill>
              <a:srgbClr val="D8D8D8"/>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83" name="Google Shape;83;p5"/>
            <p:cNvSpPr/>
            <p:nvPr/>
          </p:nvSpPr>
          <p:spPr>
            <a:xfrm rot="-5400000">
              <a:off x="4505961" y="1106017"/>
              <a:ext cx="83096" cy="83096"/>
            </a:xfrm>
            <a:prstGeom prst="ellipse">
              <a:avLst/>
            </a:prstGeom>
            <a:solidFill>
              <a:srgbClr val="D8D8D8"/>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84" name="Google Shape;84;p5"/>
            <p:cNvSpPr/>
            <p:nvPr/>
          </p:nvSpPr>
          <p:spPr>
            <a:xfrm rot="-5400000">
              <a:off x="4524686" y="1124741"/>
              <a:ext cx="45647" cy="45647"/>
            </a:xfrm>
            <a:prstGeom prst="ellipse">
              <a:avLst/>
            </a:prstGeom>
            <a:solidFill>
              <a:srgbClr val="D8D8D8"/>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grpSp>
      <p:sp>
        <p:nvSpPr>
          <p:cNvPr id="85" name="Google Shape;85;p5"/>
          <p:cNvSpPr txBox="1">
            <a:spLocks noGrp="1"/>
          </p:cNvSpPr>
          <p:nvPr>
            <p:ph type="body" idx="1"/>
          </p:nvPr>
        </p:nvSpPr>
        <p:spPr>
          <a:xfrm>
            <a:off x="432000" y="1152000"/>
            <a:ext cx="2951603" cy="2196235"/>
          </a:xfrm>
          <a:prstGeom prst="rect">
            <a:avLst/>
          </a:prstGeom>
          <a:noFill/>
          <a:ln>
            <a:noFill/>
          </a:ln>
        </p:spPr>
        <p:txBody>
          <a:bodyPr spcFirstLastPara="1" wrap="square" lIns="0" tIns="0" rIns="0" bIns="0" anchor="b" anchorCtr="0"/>
          <a:lstStyle>
            <a:lvl1pPr marL="457200" marR="0" lvl="0" indent="-228600" algn="l" rtl="0">
              <a:lnSpc>
                <a:spcPct val="90000"/>
              </a:lnSpc>
              <a:spcBef>
                <a:spcPts val="1000"/>
              </a:spcBef>
              <a:spcAft>
                <a:spcPts val="0"/>
              </a:spcAft>
              <a:buClr>
                <a:srgbClr val="3F3F3F"/>
              </a:buClr>
              <a:buSzPts val="2800"/>
              <a:buFont typeface="Arial"/>
              <a:buNone/>
              <a:defRPr sz="2800" b="0" i="0" u="none" strike="noStrike" cap="none">
                <a:solidFill>
                  <a:srgbClr val="3F3F3F"/>
                </a:solidFill>
                <a:latin typeface="Calibri"/>
                <a:ea typeface="Calibri"/>
                <a:cs typeface="Calibri"/>
                <a:sym typeface="Calibri"/>
              </a:defRPr>
            </a:lvl1pPr>
            <a:lvl2pPr marL="914400" marR="0" lvl="1" indent="-228600" algn="l" rtl="0">
              <a:lnSpc>
                <a:spcPct val="90000"/>
              </a:lnSpc>
              <a:spcBef>
                <a:spcPts val="500"/>
              </a:spcBef>
              <a:spcAft>
                <a:spcPts val="0"/>
              </a:spcAft>
              <a:buClr>
                <a:srgbClr val="3F3F3F"/>
              </a:buClr>
              <a:buSzPts val="2400"/>
              <a:buFont typeface="Arial"/>
              <a:buNone/>
              <a:defRPr sz="2400" b="0" i="0" u="none" strike="noStrike" cap="none">
                <a:solidFill>
                  <a:srgbClr val="3F3F3F"/>
                </a:solidFill>
                <a:latin typeface="Calibri"/>
                <a:ea typeface="Calibri"/>
                <a:cs typeface="Calibri"/>
                <a:sym typeface="Calibri"/>
              </a:defRPr>
            </a:lvl2pPr>
            <a:lvl3pPr marL="1371600" marR="0" lvl="2" indent="-228600" algn="l" rtl="0">
              <a:lnSpc>
                <a:spcPct val="90000"/>
              </a:lnSpc>
              <a:spcBef>
                <a:spcPts val="500"/>
              </a:spcBef>
              <a:spcAft>
                <a:spcPts val="0"/>
              </a:spcAft>
              <a:buClr>
                <a:srgbClr val="3F3F3F"/>
              </a:buClr>
              <a:buSzPts val="2000"/>
              <a:buFont typeface="Arial"/>
              <a:buNone/>
              <a:defRPr sz="2000" b="0" i="0" u="none" strike="noStrike" cap="none">
                <a:solidFill>
                  <a:srgbClr val="3F3F3F"/>
                </a:solidFill>
                <a:latin typeface="Calibri"/>
                <a:ea typeface="Calibri"/>
                <a:cs typeface="Calibri"/>
                <a:sym typeface="Calibri"/>
              </a:defRPr>
            </a:lvl3pPr>
            <a:lvl4pPr marL="1828800" marR="0" lvl="3" indent="-228600" algn="l" rtl="0">
              <a:lnSpc>
                <a:spcPct val="90000"/>
              </a:lnSpc>
              <a:spcBef>
                <a:spcPts val="500"/>
              </a:spcBef>
              <a:spcAft>
                <a:spcPts val="0"/>
              </a:spcAft>
              <a:buClr>
                <a:srgbClr val="3F3F3F"/>
              </a:buClr>
              <a:buSzPts val="2000"/>
              <a:buFont typeface="Arial"/>
              <a:buNone/>
              <a:defRPr sz="2000" b="0" i="0" u="none" strike="noStrike" cap="none">
                <a:solidFill>
                  <a:srgbClr val="3F3F3F"/>
                </a:solidFill>
                <a:latin typeface="Calibri"/>
                <a:ea typeface="Calibri"/>
                <a:cs typeface="Calibri"/>
                <a:sym typeface="Calibri"/>
              </a:defRPr>
            </a:lvl4pPr>
            <a:lvl5pPr marL="2286000" marR="0" lvl="4" indent="-228600" algn="l" rtl="0">
              <a:lnSpc>
                <a:spcPct val="90000"/>
              </a:lnSpc>
              <a:spcBef>
                <a:spcPts val="500"/>
              </a:spcBef>
              <a:spcAft>
                <a:spcPts val="0"/>
              </a:spcAft>
              <a:buClr>
                <a:srgbClr val="3F3F3F"/>
              </a:buClr>
              <a:buSzPts val="2000"/>
              <a:buFont typeface="Arial"/>
              <a:buNone/>
              <a:defRPr sz="20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86" name="Google Shape;86;p5"/>
          <p:cNvSpPr txBox="1">
            <a:spLocks noGrp="1"/>
          </p:cNvSpPr>
          <p:nvPr>
            <p:ph type="title"/>
          </p:nvPr>
        </p:nvSpPr>
        <p:spPr>
          <a:xfrm>
            <a:off x="432000" y="432000"/>
            <a:ext cx="11340000" cy="432000"/>
          </a:xfrm>
          <a:prstGeom prst="rect">
            <a:avLst/>
          </a:prstGeom>
          <a:noFill/>
          <a:ln>
            <a:noFill/>
          </a:ln>
        </p:spPr>
        <p:txBody>
          <a:bodyPr spcFirstLastPara="1" wrap="square" lIns="0" tIns="0" rIns="0" bIns="0" anchor="ctr" anchorCtr="0"/>
          <a:lstStyle>
            <a:lvl1pPr marR="0" lvl="0" algn="l" rtl="0">
              <a:lnSpc>
                <a:spcPct val="90000"/>
              </a:lnSpc>
              <a:spcBef>
                <a:spcPts val="0"/>
              </a:spcBef>
              <a:spcAft>
                <a:spcPts val="0"/>
              </a:spcAft>
              <a:buClr>
                <a:srgbClr val="3F3F3F"/>
              </a:buClr>
              <a:buSzPts val="4800"/>
              <a:buFont typeface="Economica"/>
              <a:buNone/>
              <a:defRPr sz="4800" b="0" i="0" u="none" strike="noStrike" cap="none">
                <a:solidFill>
                  <a:srgbClr val="3F3F3F"/>
                </a:solidFill>
                <a:latin typeface="Economica"/>
                <a:ea typeface="Economica"/>
                <a:cs typeface="Economica"/>
                <a:sym typeface="Economica"/>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endParaRPr/>
          </a:p>
        </p:txBody>
      </p:sp>
      <p:sp>
        <p:nvSpPr>
          <p:cNvPr id="87" name="Google Shape;87;p5"/>
          <p:cNvSpPr txBox="1">
            <a:spLocks noGrp="1"/>
          </p:cNvSpPr>
          <p:nvPr>
            <p:ph type="ftr" idx="11"/>
          </p:nvPr>
        </p:nvSpPr>
        <p:spPr>
          <a:xfrm>
            <a:off x="431999" y="6188628"/>
            <a:ext cx="8784941" cy="365125"/>
          </a:xfrm>
          <a:prstGeom prst="rect">
            <a:avLst/>
          </a:prstGeom>
          <a:noFill/>
          <a:ln>
            <a:noFill/>
          </a:ln>
        </p:spPr>
        <p:txBody>
          <a:bodyPr spcFirstLastPara="1" wrap="square" lIns="0" tIns="0" rIns="0" bIns="0" anchor="ctr" anchorCtr="0"/>
          <a:lstStyle>
            <a:lvl1pPr marR="0" lvl="0" algn="l" rtl="0">
              <a:spcBef>
                <a:spcPts val="0"/>
              </a:spcBef>
              <a:spcAft>
                <a:spcPts val="0"/>
              </a:spcAft>
              <a:buSzPts val="1400"/>
              <a:buNone/>
              <a:defRPr sz="1200" b="0" i="0" u="none" strike="noStrike" cap="none">
                <a:solidFill>
                  <a:srgbClr val="3F3F3F"/>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200" b="0" i="0" u="none" strike="noStrike" kern="0" cap="none" spc="0" normalizeH="0" baseline="0" noProof="0">
              <a:ln>
                <a:noFill/>
              </a:ln>
              <a:solidFill>
                <a:srgbClr val="3F3F3F"/>
              </a:solidFill>
              <a:effectLst/>
              <a:uLnTx/>
              <a:uFillTx/>
              <a:latin typeface="Calibri"/>
              <a:cs typeface="Calibri"/>
              <a:sym typeface="Calibri"/>
            </a:endParaRPr>
          </a:p>
        </p:txBody>
      </p:sp>
      <p:sp>
        <p:nvSpPr>
          <p:cNvPr id="88" name="Google Shape;88;p5"/>
          <p:cNvSpPr>
            <a:spLocks noGrp="1"/>
          </p:cNvSpPr>
          <p:nvPr>
            <p:ph type="sldNum" idx="12"/>
          </p:nvPr>
        </p:nvSpPr>
        <p:spPr>
          <a:xfrm>
            <a:off x="11496369" y="6155190"/>
            <a:ext cx="432000" cy="432000"/>
          </a:xfrm>
          <a:prstGeom prst="ellipse">
            <a:avLst/>
          </a:prstGeom>
          <a:noFill/>
          <a:ln w="9525" cap="flat" cmpd="sng">
            <a:solidFill>
              <a:schemeClr val="accent1"/>
            </a:solidFill>
            <a:prstDash val="solid"/>
            <a:round/>
            <a:headEnd type="none" w="sm" len="sm"/>
            <a:tailEnd type="none" w="sm" len="sm"/>
          </a:ln>
        </p:spPr>
        <p:txBody>
          <a:bodyPr spcFirstLastPara="1" wrap="square" lIns="0" tIns="0" rIns="0" bIns="0" anchor="ctr" anchorCtr="0">
            <a:noAutofit/>
          </a:bodyPr>
          <a:lstStyle>
            <a:lvl1pPr marL="0" marR="0" lvl="0" indent="0" algn="ctr" rtl="0">
              <a:spcBef>
                <a:spcPts val="0"/>
              </a:spcBef>
              <a:buNone/>
              <a:defRPr sz="1200" b="1" i="1" u="none" strike="noStrike" cap="none">
                <a:solidFill>
                  <a:srgbClr val="3F3F3F"/>
                </a:solidFill>
                <a:latin typeface="Rockwell"/>
                <a:ea typeface="Rockwell"/>
                <a:cs typeface="Rockwell"/>
                <a:sym typeface="Rockwell"/>
              </a:defRPr>
            </a:lvl1pPr>
            <a:lvl2pPr marL="0" marR="0" lvl="1" indent="0" algn="ctr" rtl="0">
              <a:spcBef>
                <a:spcPts val="0"/>
              </a:spcBef>
              <a:buNone/>
              <a:defRPr sz="1200" b="1" i="1" u="none" strike="noStrike" cap="none">
                <a:solidFill>
                  <a:srgbClr val="3F3F3F"/>
                </a:solidFill>
                <a:latin typeface="Rockwell"/>
                <a:ea typeface="Rockwell"/>
                <a:cs typeface="Rockwell"/>
                <a:sym typeface="Rockwell"/>
              </a:defRPr>
            </a:lvl2pPr>
            <a:lvl3pPr marL="0" marR="0" lvl="2" indent="0" algn="ctr" rtl="0">
              <a:spcBef>
                <a:spcPts val="0"/>
              </a:spcBef>
              <a:buNone/>
              <a:defRPr sz="1200" b="1" i="1" u="none" strike="noStrike" cap="none">
                <a:solidFill>
                  <a:srgbClr val="3F3F3F"/>
                </a:solidFill>
                <a:latin typeface="Rockwell"/>
                <a:ea typeface="Rockwell"/>
                <a:cs typeface="Rockwell"/>
                <a:sym typeface="Rockwell"/>
              </a:defRPr>
            </a:lvl3pPr>
            <a:lvl4pPr marL="0" marR="0" lvl="3" indent="0" algn="ctr" rtl="0">
              <a:spcBef>
                <a:spcPts val="0"/>
              </a:spcBef>
              <a:buNone/>
              <a:defRPr sz="1200" b="1" i="1" u="none" strike="noStrike" cap="none">
                <a:solidFill>
                  <a:srgbClr val="3F3F3F"/>
                </a:solidFill>
                <a:latin typeface="Rockwell"/>
                <a:ea typeface="Rockwell"/>
                <a:cs typeface="Rockwell"/>
                <a:sym typeface="Rockwell"/>
              </a:defRPr>
            </a:lvl4pPr>
            <a:lvl5pPr marL="0" marR="0" lvl="4" indent="0" algn="ctr" rtl="0">
              <a:spcBef>
                <a:spcPts val="0"/>
              </a:spcBef>
              <a:buNone/>
              <a:defRPr sz="1200" b="1" i="1" u="none" strike="noStrike" cap="none">
                <a:solidFill>
                  <a:srgbClr val="3F3F3F"/>
                </a:solidFill>
                <a:latin typeface="Rockwell"/>
                <a:ea typeface="Rockwell"/>
                <a:cs typeface="Rockwell"/>
                <a:sym typeface="Rockwell"/>
              </a:defRPr>
            </a:lvl5pPr>
            <a:lvl6pPr marL="0" marR="0" lvl="5" indent="0" algn="ctr" rtl="0">
              <a:spcBef>
                <a:spcPts val="0"/>
              </a:spcBef>
              <a:buNone/>
              <a:defRPr sz="1200" b="1" i="1" u="none" strike="noStrike" cap="none">
                <a:solidFill>
                  <a:srgbClr val="3F3F3F"/>
                </a:solidFill>
                <a:latin typeface="Rockwell"/>
                <a:ea typeface="Rockwell"/>
                <a:cs typeface="Rockwell"/>
                <a:sym typeface="Rockwell"/>
              </a:defRPr>
            </a:lvl6pPr>
            <a:lvl7pPr marL="0" marR="0" lvl="6" indent="0" algn="ctr" rtl="0">
              <a:spcBef>
                <a:spcPts val="0"/>
              </a:spcBef>
              <a:buNone/>
              <a:defRPr sz="1200" b="1" i="1" u="none" strike="noStrike" cap="none">
                <a:solidFill>
                  <a:srgbClr val="3F3F3F"/>
                </a:solidFill>
                <a:latin typeface="Rockwell"/>
                <a:ea typeface="Rockwell"/>
                <a:cs typeface="Rockwell"/>
                <a:sym typeface="Rockwell"/>
              </a:defRPr>
            </a:lvl7pPr>
            <a:lvl8pPr marL="0" marR="0" lvl="7" indent="0" algn="ctr" rtl="0">
              <a:spcBef>
                <a:spcPts val="0"/>
              </a:spcBef>
              <a:buNone/>
              <a:defRPr sz="1200" b="1" i="1" u="none" strike="noStrike" cap="none">
                <a:solidFill>
                  <a:srgbClr val="3F3F3F"/>
                </a:solidFill>
                <a:latin typeface="Rockwell"/>
                <a:ea typeface="Rockwell"/>
                <a:cs typeface="Rockwell"/>
                <a:sym typeface="Rockwell"/>
              </a:defRPr>
            </a:lvl8pPr>
            <a:lvl9pPr marL="0" marR="0" lvl="8" indent="0" algn="ctr" rtl="0">
              <a:spcBef>
                <a:spcPts val="0"/>
              </a:spcBef>
              <a:buNone/>
              <a:defRPr sz="1200" b="1" i="1" u="none" strike="noStrike" cap="none">
                <a:solidFill>
                  <a:srgbClr val="3F3F3F"/>
                </a:solidFill>
                <a:latin typeface="Rockwell"/>
                <a:ea typeface="Rockwell"/>
                <a:cs typeface="Rockwell"/>
                <a:sym typeface="Rockwell"/>
              </a:defRPr>
            </a:lvl9p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n-US" sz="1200" b="1" i="1" u="none" strike="noStrike" kern="0" cap="none" spc="0" normalizeH="0" baseline="0" noProof="0">
                <a:ln>
                  <a:noFill/>
                </a:ln>
                <a:solidFill>
                  <a:srgbClr val="3F3F3F"/>
                </a:solidFill>
                <a:effectLst/>
                <a:uLnTx/>
                <a:uFillTx/>
                <a:latin typeface="Rockwell"/>
                <a:sym typeface="Rockwell"/>
              </a:rPr>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t>‹#›</a:t>
            </a:fld>
            <a:endParaRPr kumimoji="0" sz="1200" b="1" i="1" u="none" strike="noStrike" kern="0" cap="none" spc="0" normalizeH="0" baseline="0" noProof="0">
              <a:ln>
                <a:noFill/>
              </a:ln>
              <a:solidFill>
                <a:srgbClr val="3F3F3F"/>
              </a:solidFill>
              <a:effectLst/>
              <a:uLnTx/>
              <a:uFillTx/>
              <a:latin typeface="Rockwell"/>
              <a:sym typeface="Rockwell"/>
            </a:endParaRPr>
          </a:p>
        </p:txBody>
      </p:sp>
      <p:sp>
        <p:nvSpPr>
          <p:cNvPr id="89" name="Google Shape;89;p5"/>
          <p:cNvSpPr>
            <a:spLocks noGrp="1"/>
          </p:cNvSpPr>
          <p:nvPr>
            <p:ph type="pic" idx="2"/>
          </p:nvPr>
        </p:nvSpPr>
        <p:spPr>
          <a:xfrm>
            <a:off x="4092796" y="1376357"/>
            <a:ext cx="6333545" cy="4379625"/>
          </a:xfrm>
          <a:prstGeom prst="roundRect">
            <a:avLst>
              <a:gd name="adj" fmla="val 1356"/>
            </a:avLst>
          </a:prstGeom>
          <a:solidFill>
            <a:srgbClr val="F2F2F2"/>
          </a:solidFill>
          <a:ln>
            <a:noFill/>
          </a:ln>
        </p:spPr>
        <p:txBody>
          <a:bodyPr spcFirstLastPara="1" wrap="square" lIns="0" tIns="0" rIns="0" bIns="0" anchor="ctr" anchorCtr="0"/>
          <a:lstStyle>
            <a:lvl1pPr marR="0" lvl="0" algn="ctr" rtl="0">
              <a:lnSpc>
                <a:spcPct val="90000"/>
              </a:lnSpc>
              <a:spcBef>
                <a:spcPts val="1000"/>
              </a:spcBef>
              <a:spcAft>
                <a:spcPts val="0"/>
              </a:spcAft>
              <a:buClr>
                <a:srgbClr val="3F3F3F"/>
              </a:buClr>
              <a:buSzPts val="1100"/>
              <a:buFont typeface="Arial"/>
              <a:buNone/>
              <a:defRPr sz="1100" b="0" i="1" u="none" strike="noStrike" cap="none">
                <a:solidFill>
                  <a:srgbClr val="3F3F3F"/>
                </a:solidFill>
                <a:latin typeface="Times New Roman"/>
                <a:ea typeface="Times New Roman"/>
                <a:cs typeface="Times New Roman"/>
                <a:sym typeface="Times New Roman"/>
              </a:defRPr>
            </a:lvl1pPr>
            <a:lvl2pPr marR="0" lvl="1"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R="0" lvl="2"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R="0" lvl="3"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R="0" lvl="4"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R="0" lvl="5"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R="0" lvl="6"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R="0" lvl="7"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R="0" lvl="8"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90" name="Google Shape;90;p5"/>
          <p:cNvSpPr txBox="1">
            <a:spLocks noGrp="1"/>
          </p:cNvSpPr>
          <p:nvPr>
            <p:ph type="body" idx="3"/>
          </p:nvPr>
        </p:nvSpPr>
        <p:spPr>
          <a:xfrm>
            <a:off x="431800" y="3509766"/>
            <a:ext cx="2951163" cy="2322709"/>
          </a:xfrm>
          <a:prstGeom prst="rect">
            <a:avLst/>
          </a:prstGeom>
          <a:noFill/>
          <a:ln>
            <a:noFill/>
          </a:ln>
        </p:spPr>
        <p:txBody>
          <a:bodyPr spcFirstLastPara="1" wrap="square" lIns="0" tIns="0" rIns="0" bIns="0" anchor="t" anchorCtr="0"/>
          <a:lstStyle>
            <a:lvl1pPr marL="457200" marR="0" lvl="0" indent="-342900" algn="l" rtl="0">
              <a:lnSpc>
                <a:spcPct val="90000"/>
              </a:lnSpc>
              <a:spcBef>
                <a:spcPts val="1000"/>
              </a:spcBef>
              <a:spcAft>
                <a:spcPts val="0"/>
              </a:spcAft>
              <a:buClr>
                <a:srgbClr val="3F3F3F"/>
              </a:buClr>
              <a:buSzPts val="1800"/>
              <a:buFont typeface="Arial"/>
              <a:buChar char="•"/>
              <a:defRPr sz="18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Tree>
    <p:extLst>
      <p:ext uri="{BB962C8B-B14F-4D97-AF65-F5344CB8AC3E}">
        <p14:creationId xmlns:p14="http://schemas.microsoft.com/office/powerpoint/2010/main" val="2048239477"/>
      </p:ext>
    </p:extLst>
  </p:cSld>
  <p:clrMapOvr>
    <a:masterClrMapping/>
  </p:clrMapOvr>
</p:sldLayout>
</file>

<file path=ppt/slideLayouts/slideLayout344.xml><?xml version="1.0" encoding="utf-8"?>
<p:sldLayout xmlns:a="http://schemas.openxmlformats.org/drawingml/2006/main" xmlns:r="http://schemas.openxmlformats.org/officeDocument/2006/relationships" xmlns:p="http://schemas.openxmlformats.org/presentationml/2006/main" matchingName="Large Numbers Option 1">
  <p:cSld name="Large Numbers Option 1">
    <p:spTree>
      <p:nvGrpSpPr>
        <p:cNvPr id="1" name="Shape 91"/>
        <p:cNvGrpSpPr/>
        <p:nvPr/>
      </p:nvGrpSpPr>
      <p:grpSpPr>
        <a:xfrm>
          <a:off x="0" y="0"/>
          <a:ext cx="0" cy="0"/>
          <a:chOff x="0" y="0"/>
          <a:chExt cx="0" cy="0"/>
        </a:xfrm>
      </p:grpSpPr>
      <p:sp>
        <p:nvSpPr>
          <p:cNvPr id="92" name="Google Shape;92;p6"/>
          <p:cNvSpPr/>
          <p:nvPr/>
        </p:nvSpPr>
        <p:spPr>
          <a:xfrm>
            <a:off x="0" y="2539992"/>
            <a:ext cx="5373076" cy="4318008"/>
          </a:xfrm>
          <a:custGeom>
            <a:avLst/>
            <a:gdLst/>
            <a:ahLst/>
            <a:cxnLst/>
            <a:rect l="l" t="t" r="r" b="b"/>
            <a:pathLst>
              <a:path w="5373076" h="4318008" extrusionOk="0">
                <a:moveTo>
                  <a:pt x="4972877" y="1816430"/>
                </a:moveTo>
                <a:lnTo>
                  <a:pt x="5211912" y="2046590"/>
                </a:lnTo>
                <a:lnTo>
                  <a:pt x="4866804" y="2013272"/>
                </a:lnTo>
                <a:close/>
                <a:moveTo>
                  <a:pt x="3721849" y="1808102"/>
                </a:moveTo>
                <a:lnTo>
                  <a:pt x="3854624" y="2524110"/>
                </a:lnTo>
                <a:lnTo>
                  <a:pt x="3419634" y="2322178"/>
                </a:lnTo>
                <a:lnTo>
                  <a:pt x="3604566" y="1945430"/>
                </a:lnTo>
                <a:close/>
                <a:moveTo>
                  <a:pt x="2301472" y="1771765"/>
                </a:moveTo>
                <a:lnTo>
                  <a:pt x="3237442" y="2134997"/>
                </a:lnTo>
                <a:lnTo>
                  <a:pt x="3266331" y="2949530"/>
                </a:lnTo>
                <a:lnTo>
                  <a:pt x="1897852" y="4318008"/>
                </a:lnTo>
                <a:lnTo>
                  <a:pt x="134565" y="4318008"/>
                </a:lnTo>
                <a:lnTo>
                  <a:pt x="0" y="4183443"/>
                </a:lnTo>
                <a:lnTo>
                  <a:pt x="0" y="2855805"/>
                </a:lnTo>
                <a:close/>
                <a:moveTo>
                  <a:pt x="5243699" y="652159"/>
                </a:moveTo>
                <a:lnTo>
                  <a:pt x="5058767" y="1028908"/>
                </a:lnTo>
                <a:lnTo>
                  <a:pt x="4960786" y="983422"/>
                </a:lnTo>
                <a:close/>
                <a:moveTo>
                  <a:pt x="3473588" y="405712"/>
                </a:moveTo>
                <a:lnTo>
                  <a:pt x="4094196" y="1366894"/>
                </a:lnTo>
                <a:lnTo>
                  <a:pt x="3778134" y="1741309"/>
                </a:lnTo>
                <a:lnTo>
                  <a:pt x="2824519" y="1808100"/>
                </a:lnTo>
                <a:close/>
                <a:moveTo>
                  <a:pt x="4454991" y="0"/>
                </a:moveTo>
                <a:lnTo>
                  <a:pt x="5373076" y="32358"/>
                </a:lnTo>
                <a:lnTo>
                  <a:pt x="4628717" y="1349015"/>
                </a:lnTo>
                <a:lnTo>
                  <a:pt x="4094010" y="779481"/>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93" name="Google Shape;93;p6"/>
          <p:cNvSpPr txBox="1">
            <a:spLocks noGrp="1"/>
          </p:cNvSpPr>
          <p:nvPr>
            <p:ph type="title"/>
          </p:nvPr>
        </p:nvSpPr>
        <p:spPr>
          <a:xfrm>
            <a:off x="432000" y="432000"/>
            <a:ext cx="11340000" cy="432000"/>
          </a:xfrm>
          <a:prstGeom prst="rect">
            <a:avLst/>
          </a:prstGeom>
          <a:noFill/>
          <a:ln>
            <a:noFill/>
          </a:ln>
        </p:spPr>
        <p:txBody>
          <a:bodyPr spcFirstLastPara="1" wrap="square" lIns="0" tIns="0" rIns="0" bIns="0" anchor="ctr" anchorCtr="0"/>
          <a:lstStyle>
            <a:lvl1pPr marR="0" lvl="0" algn="l" rtl="0">
              <a:lnSpc>
                <a:spcPct val="90000"/>
              </a:lnSpc>
              <a:spcBef>
                <a:spcPts val="0"/>
              </a:spcBef>
              <a:spcAft>
                <a:spcPts val="0"/>
              </a:spcAft>
              <a:buClr>
                <a:srgbClr val="3F3F3F"/>
              </a:buClr>
              <a:buSzPts val="4800"/>
              <a:buFont typeface="Economica"/>
              <a:buNone/>
              <a:defRPr sz="4800" b="0" i="0" u="none" strike="noStrike" cap="none">
                <a:solidFill>
                  <a:srgbClr val="3F3F3F"/>
                </a:solidFill>
                <a:latin typeface="Economica"/>
                <a:ea typeface="Economica"/>
                <a:cs typeface="Economica"/>
                <a:sym typeface="Economica"/>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endParaRPr/>
          </a:p>
        </p:txBody>
      </p:sp>
      <p:sp>
        <p:nvSpPr>
          <p:cNvPr id="94" name="Google Shape;94;p6"/>
          <p:cNvSpPr txBox="1">
            <a:spLocks noGrp="1"/>
          </p:cNvSpPr>
          <p:nvPr>
            <p:ph type="body" idx="1"/>
          </p:nvPr>
        </p:nvSpPr>
        <p:spPr>
          <a:xfrm>
            <a:off x="906843" y="3429050"/>
            <a:ext cx="4522314" cy="2762949"/>
          </a:xfrm>
          <a:prstGeom prst="rect">
            <a:avLst/>
          </a:prstGeom>
          <a:noFill/>
          <a:ln>
            <a:noFill/>
          </a:ln>
        </p:spPr>
        <p:txBody>
          <a:bodyPr spcFirstLastPara="1" wrap="square" lIns="0" tIns="0" rIns="0" bIns="0" anchor="t" anchorCtr="0"/>
          <a:lstStyle>
            <a:lvl1pPr marL="457200" marR="0" lvl="0" indent="-342900" algn="l" rtl="0">
              <a:lnSpc>
                <a:spcPct val="90000"/>
              </a:lnSpc>
              <a:spcBef>
                <a:spcPts val="1000"/>
              </a:spcBef>
              <a:spcAft>
                <a:spcPts val="0"/>
              </a:spcAft>
              <a:buClr>
                <a:srgbClr val="3F3F3F"/>
              </a:buClr>
              <a:buSzPts val="1800"/>
              <a:buFont typeface="Arial"/>
              <a:buChar char="•"/>
              <a:defRPr sz="18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95" name="Google Shape;95;p6"/>
          <p:cNvSpPr txBox="1">
            <a:spLocks noGrp="1"/>
          </p:cNvSpPr>
          <p:nvPr>
            <p:ph type="ftr" idx="11"/>
          </p:nvPr>
        </p:nvSpPr>
        <p:spPr>
          <a:xfrm>
            <a:off x="431999" y="6188628"/>
            <a:ext cx="8784941" cy="365125"/>
          </a:xfrm>
          <a:prstGeom prst="rect">
            <a:avLst/>
          </a:prstGeom>
          <a:noFill/>
          <a:ln>
            <a:noFill/>
          </a:ln>
        </p:spPr>
        <p:txBody>
          <a:bodyPr spcFirstLastPara="1" wrap="square" lIns="0" tIns="0" rIns="0" bIns="0" anchor="ctr" anchorCtr="0"/>
          <a:lstStyle>
            <a:lvl1pPr marR="0" lvl="0" algn="l" rtl="0">
              <a:spcBef>
                <a:spcPts val="0"/>
              </a:spcBef>
              <a:spcAft>
                <a:spcPts val="0"/>
              </a:spcAft>
              <a:buSzPts val="1400"/>
              <a:buNone/>
              <a:defRPr sz="1200" b="0" i="0" u="none" strike="noStrike" cap="none">
                <a:solidFill>
                  <a:srgbClr val="3F3F3F"/>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200" b="0" i="0" u="none" strike="noStrike" kern="0" cap="none" spc="0" normalizeH="0" baseline="0" noProof="0">
              <a:ln>
                <a:noFill/>
              </a:ln>
              <a:solidFill>
                <a:srgbClr val="3F3F3F"/>
              </a:solidFill>
              <a:effectLst/>
              <a:uLnTx/>
              <a:uFillTx/>
              <a:latin typeface="Calibri"/>
              <a:cs typeface="Calibri"/>
              <a:sym typeface="Calibri"/>
            </a:endParaRPr>
          </a:p>
        </p:txBody>
      </p:sp>
      <p:sp>
        <p:nvSpPr>
          <p:cNvPr id="96" name="Google Shape;96;p6"/>
          <p:cNvSpPr>
            <a:spLocks noGrp="1"/>
          </p:cNvSpPr>
          <p:nvPr>
            <p:ph type="sldNum" idx="12"/>
          </p:nvPr>
        </p:nvSpPr>
        <p:spPr>
          <a:xfrm>
            <a:off x="11496369" y="6155190"/>
            <a:ext cx="432000" cy="432000"/>
          </a:xfrm>
          <a:prstGeom prst="ellipse">
            <a:avLst/>
          </a:prstGeom>
          <a:noFill/>
          <a:ln w="9525" cap="flat" cmpd="sng">
            <a:solidFill>
              <a:schemeClr val="accent1"/>
            </a:solidFill>
            <a:prstDash val="solid"/>
            <a:round/>
            <a:headEnd type="none" w="sm" len="sm"/>
            <a:tailEnd type="none" w="sm" len="sm"/>
          </a:ln>
        </p:spPr>
        <p:txBody>
          <a:bodyPr spcFirstLastPara="1" wrap="square" lIns="0" tIns="0" rIns="0" bIns="0" anchor="ctr" anchorCtr="0">
            <a:noAutofit/>
          </a:bodyPr>
          <a:lstStyle>
            <a:lvl1pPr marL="0" marR="0" lvl="0" indent="0" algn="ctr" rtl="0">
              <a:spcBef>
                <a:spcPts val="0"/>
              </a:spcBef>
              <a:buNone/>
              <a:defRPr sz="1200" b="1" i="1" u="none" strike="noStrike" cap="none">
                <a:solidFill>
                  <a:srgbClr val="3F3F3F"/>
                </a:solidFill>
                <a:latin typeface="Rockwell"/>
                <a:ea typeface="Rockwell"/>
                <a:cs typeface="Rockwell"/>
                <a:sym typeface="Rockwell"/>
              </a:defRPr>
            </a:lvl1pPr>
            <a:lvl2pPr marL="0" marR="0" lvl="1" indent="0" algn="ctr" rtl="0">
              <a:spcBef>
                <a:spcPts val="0"/>
              </a:spcBef>
              <a:buNone/>
              <a:defRPr sz="1200" b="1" i="1" u="none" strike="noStrike" cap="none">
                <a:solidFill>
                  <a:srgbClr val="3F3F3F"/>
                </a:solidFill>
                <a:latin typeface="Rockwell"/>
                <a:ea typeface="Rockwell"/>
                <a:cs typeface="Rockwell"/>
                <a:sym typeface="Rockwell"/>
              </a:defRPr>
            </a:lvl2pPr>
            <a:lvl3pPr marL="0" marR="0" lvl="2" indent="0" algn="ctr" rtl="0">
              <a:spcBef>
                <a:spcPts val="0"/>
              </a:spcBef>
              <a:buNone/>
              <a:defRPr sz="1200" b="1" i="1" u="none" strike="noStrike" cap="none">
                <a:solidFill>
                  <a:srgbClr val="3F3F3F"/>
                </a:solidFill>
                <a:latin typeface="Rockwell"/>
                <a:ea typeface="Rockwell"/>
                <a:cs typeface="Rockwell"/>
                <a:sym typeface="Rockwell"/>
              </a:defRPr>
            </a:lvl3pPr>
            <a:lvl4pPr marL="0" marR="0" lvl="3" indent="0" algn="ctr" rtl="0">
              <a:spcBef>
                <a:spcPts val="0"/>
              </a:spcBef>
              <a:buNone/>
              <a:defRPr sz="1200" b="1" i="1" u="none" strike="noStrike" cap="none">
                <a:solidFill>
                  <a:srgbClr val="3F3F3F"/>
                </a:solidFill>
                <a:latin typeface="Rockwell"/>
                <a:ea typeface="Rockwell"/>
                <a:cs typeface="Rockwell"/>
                <a:sym typeface="Rockwell"/>
              </a:defRPr>
            </a:lvl4pPr>
            <a:lvl5pPr marL="0" marR="0" lvl="4" indent="0" algn="ctr" rtl="0">
              <a:spcBef>
                <a:spcPts val="0"/>
              </a:spcBef>
              <a:buNone/>
              <a:defRPr sz="1200" b="1" i="1" u="none" strike="noStrike" cap="none">
                <a:solidFill>
                  <a:srgbClr val="3F3F3F"/>
                </a:solidFill>
                <a:latin typeface="Rockwell"/>
                <a:ea typeface="Rockwell"/>
                <a:cs typeface="Rockwell"/>
                <a:sym typeface="Rockwell"/>
              </a:defRPr>
            </a:lvl5pPr>
            <a:lvl6pPr marL="0" marR="0" lvl="5" indent="0" algn="ctr" rtl="0">
              <a:spcBef>
                <a:spcPts val="0"/>
              </a:spcBef>
              <a:buNone/>
              <a:defRPr sz="1200" b="1" i="1" u="none" strike="noStrike" cap="none">
                <a:solidFill>
                  <a:srgbClr val="3F3F3F"/>
                </a:solidFill>
                <a:latin typeface="Rockwell"/>
                <a:ea typeface="Rockwell"/>
                <a:cs typeface="Rockwell"/>
                <a:sym typeface="Rockwell"/>
              </a:defRPr>
            </a:lvl6pPr>
            <a:lvl7pPr marL="0" marR="0" lvl="6" indent="0" algn="ctr" rtl="0">
              <a:spcBef>
                <a:spcPts val="0"/>
              </a:spcBef>
              <a:buNone/>
              <a:defRPr sz="1200" b="1" i="1" u="none" strike="noStrike" cap="none">
                <a:solidFill>
                  <a:srgbClr val="3F3F3F"/>
                </a:solidFill>
                <a:latin typeface="Rockwell"/>
                <a:ea typeface="Rockwell"/>
                <a:cs typeface="Rockwell"/>
                <a:sym typeface="Rockwell"/>
              </a:defRPr>
            </a:lvl7pPr>
            <a:lvl8pPr marL="0" marR="0" lvl="7" indent="0" algn="ctr" rtl="0">
              <a:spcBef>
                <a:spcPts val="0"/>
              </a:spcBef>
              <a:buNone/>
              <a:defRPr sz="1200" b="1" i="1" u="none" strike="noStrike" cap="none">
                <a:solidFill>
                  <a:srgbClr val="3F3F3F"/>
                </a:solidFill>
                <a:latin typeface="Rockwell"/>
                <a:ea typeface="Rockwell"/>
                <a:cs typeface="Rockwell"/>
                <a:sym typeface="Rockwell"/>
              </a:defRPr>
            </a:lvl8pPr>
            <a:lvl9pPr marL="0" marR="0" lvl="8" indent="0" algn="ctr" rtl="0">
              <a:spcBef>
                <a:spcPts val="0"/>
              </a:spcBef>
              <a:buNone/>
              <a:defRPr sz="1200" b="1" i="1" u="none" strike="noStrike" cap="none">
                <a:solidFill>
                  <a:srgbClr val="3F3F3F"/>
                </a:solidFill>
                <a:latin typeface="Rockwell"/>
                <a:ea typeface="Rockwell"/>
                <a:cs typeface="Rockwell"/>
                <a:sym typeface="Rockwell"/>
              </a:defRPr>
            </a:lvl9p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n-US" sz="1200" b="1" i="1" u="none" strike="noStrike" kern="0" cap="none" spc="0" normalizeH="0" baseline="0" noProof="0">
                <a:ln>
                  <a:noFill/>
                </a:ln>
                <a:solidFill>
                  <a:srgbClr val="3F3F3F"/>
                </a:solidFill>
                <a:effectLst/>
                <a:uLnTx/>
                <a:uFillTx/>
                <a:latin typeface="Rockwell"/>
                <a:sym typeface="Rockwell"/>
              </a:rPr>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t>‹#›</a:t>
            </a:fld>
            <a:endParaRPr kumimoji="0" sz="1200" b="1" i="1" u="none" strike="noStrike" kern="0" cap="none" spc="0" normalizeH="0" baseline="0" noProof="0">
              <a:ln>
                <a:noFill/>
              </a:ln>
              <a:solidFill>
                <a:srgbClr val="3F3F3F"/>
              </a:solidFill>
              <a:effectLst/>
              <a:uLnTx/>
              <a:uFillTx/>
              <a:latin typeface="Rockwell"/>
              <a:sym typeface="Rockwell"/>
            </a:endParaRPr>
          </a:p>
        </p:txBody>
      </p:sp>
      <p:sp>
        <p:nvSpPr>
          <p:cNvPr id="97" name="Google Shape;97;p6"/>
          <p:cNvSpPr txBox="1">
            <a:spLocks noGrp="1"/>
          </p:cNvSpPr>
          <p:nvPr>
            <p:ph type="body" idx="2"/>
          </p:nvPr>
        </p:nvSpPr>
        <p:spPr>
          <a:xfrm>
            <a:off x="6774740" y="3429000"/>
            <a:ext cx="4522407" cy="2762250"/>
          </a:xfrm>
          <a:prstGeom prst="rect">
            <a:avLst/>
          </a:prstGeom>
          <a:noFill/>
          <a:ln>
            <a:noFill/>
          </a:ln>
        </p:spPr>
        <p:txBody>
          <a:bodyPr spcFirstLastPara="1" wrap="square" lIns="0" tIns="0" rIns="0" bIns="0" anchor="t" anchorCtr="0"/>
          <a:lstStyle>
            <a:lvl1pPr marL="457200" marR="0" lvl="0" indent="-342900" algn="l" rtl="0">
              <a:lnSpc>
                <a:spcPct val="90000"/>
              </a:lnSpc>
              <a:spcBef>
                <a:spcPts val="1000"/>
              </a:spcBef>
              <a:spcAft>
                <a:spcPts val="0"/>
              </a:spcAft>
              <a:buClr>
                <a:srgbClr val="3F3F3F"/>
              </a:buClr>
              <a:buSzPts val="1800"/>
              <a:buFont typeface="Arial"/>
              <a:buChar char="•"/>
              <a:defRPr sz="18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98" name="Google Shape;98;p6"/>
          <p:cNvSpPr txBox="1">
            <a:spLocks noGrp="1"/>
          </p:cNvSpPr>
          <p:nvPr>
            <p:ph type="body" idx="3"/>
          </p:nvPr>
        </p:nvSpPr>
        <p:spPr>
          <a:xfrm>
            <a:off x="906463" y="2278063"/>
            <a:ext cx="4522787" cy="885825"/>
          </a:xfrm>
          <a:prstGeom prst="rect">
            <a:avLst/>
          </a:prstGeom>
          <a:noFill/>
          <a:ln>
            <a:noFill/>
          </a:ln>
        </p:spPr>
        <p:txBody>
          <a:bodyPr spcFirstLastPara="1" wrap="square" lIns="0" tIns="0" rIns="0" bIns="0" anchor="ctr" anchorCtr="0"/>
          <a:lstStyle>
            <a:lvl1pPr marL="457200" marR="0" lvl="0" indent="-228600" algn="l" rtl="0">
              <a:lnSpc>
                <a:spcPct val="90000"/>
              </a:lnSpc>
              <a:spcBef>
                <a:spcPts val="1000"/>
              </a:spcBef>
              <a:spcAft>
                <a:spcPts val="0"/>
              </a:spcAft>
              <a:buClr>
                <a:srgbClr val="3F3F3F"/>
              </a:buClr>
              <a:buSzPts val="8000"/>
              <a:buFont typeface="Arial"/>
              <a:buNone/>
              <a:defRPr sz="8000" b="1" i="0" u="none" strike="noStrike" cap="none">
                <a:solidFill>
                  <a:srgbClr val="3F3F3F"/>
                </a:solidFill>
                <a:latin typeface="Rockwell"/>
                <a:ea typeface="Rockwell"/>
                <a:cs typeface="Rockwell"/>
                <a:sym typeface="Rockwell"/>
              </a:defRPr>
            </a:lvl1pPr>
            <a:lvl2pPr marL="914400" marR="0" lvl="1" indent="-228600" algn="l" rtl="0">
              <a:lnSpc>
                <a:spcPct val="90000"/>
              </a:lnSpc>
              <a:spcBef>
                <a:spcPts val="500"/>
              </a:spcBef>
              <a:spcAft>
                <a:spcPts val="0"/>
              </a:spcAft>
              <a:buClr>
                <a:srgbClr val="3F3F3F"/>
              </a:buClr>
              <a:buSzPts val="8000"/>
              <a:buFont typeface="Arial"/>
              <a:buNone/>
              <a:defRPr sz="8000" b="0" i="0" u="none" strike="noStrike" cap="none">
                <a:solidFill>
                  <a:srgbClr val="3F3F3F"/>
                </a:solidFill>
                <a:latin typeface="Rockwell"/>
                <a:ea typeface="Rockwell"/>
                <a:cs typeface="Rockwell"/>
                <a:sym typeface="Rockwell"/>
              </a:defRPr>
            </a:lvl2pPr>
            <a:lvl3pPr marL="1371600" marR="0" lvl="2" indent="-228600" algn="l" rtl="0">
              <a:lnSpc>
                <a:spcPct val="90000"/>
              </a:lnSpc>
              <a:spcBef>
                <a:spcPts val="500"/>
              </a:spcBef>
              <a:spcAft>
                <a:spcPts val="0"/>
              </a:spcAft>
              <a:buClr>
                <a:srgbClr val="3F3F3F"/>
              </a:buClr>
              <a:buSzPts val="8000"/>
              <a:buFont typeface="Arial"/>
              <a:buNone/>
              <a:defRPr sz="8000" b="0" i="0" u="none" strike="noStrike" cap="none">
                <a:solidFill>
                  <a:srgbClr val="3F3F3F"/>
                </a:solidFill>
                <a:latin typeface="Rockwell"/>
                <a:ea typeface="Rockwell"/>
                <a:cs typeface="Rockwell"/>
                <a:sym typeface="Rockwell"/>
              </a:defRPr>
            </a:lvl3pPr>
            <a:lvl4pPr marL="1828800" marR="0" lvl="3" indent="-228600" algn="l" rtl="0">
              <a:lnSpc>
                <a:spcPct val="90000"/>
              </a:lnSpc>
              <a:spcBef>
                <a:spcPts val="500"/>
              </a:spcBef>
              <a:spcAft>
                <a:spcPts val="0"/>
              </a:spcAft>
              <a:buClr>
                <a:srgbClr val="3F3F3F"/>
              </a:buClr>
              <a:buSzPts val="8000"/>
              <a:buFont typeface="Arial"/>
              <a:buNone/>
              <a:defRPr sz="8000" b="0" i="0" u="none" strike="noStrike" cap="none">
                <a:solidFill>
                  <a:srgbClr val="3F3F3F"/>
                </a:solidFill>
                <a:latin typeface="Rockwell"/>
                <a:ea typeface="Rockwell"/>
                <a:cs typeface="Rockwell"/>
                <a:sym typeface="Rockwell"/>
              </a:defRPr>
            </a:lvl4pPr>
            <a:lvl5pPr marL="2286000" marR="0" lvl="4" indent="-228600" algn="l" rtl="0">
              <a:lnSpc>
                <a:spcPct val="90000"/>
              </a:lnSpc>
              <a:spcBef>
                <a:spcPts val="500"/>
              </a:spcBef>
              <a:spcAft>
                <a:spcPts val="0"/>
              </a:spcAft>
              <a:buClr>
                <a:srgbClr val="3F3F3F"/>
              </a:buClr>
              <a:buSzPts val="8000"/>
              <a:buFont typeface="Arial"/>
              <a:buNone/>
              <a:defRPr sz="8000" b="0" i="0" u="none" strike="noStrike" cap="none">
                <a:solidFill>
                  <a:srgbClr val="3F3F3F"/>
                </a:solidFill>
                <a:latin typeface="Rockwell"/>
                <a:ea typeface="Rockwell"/>
                <a:cs typeface="Rockwell"/>
                <a:sym typeface="Rockwell"/>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99" name="Google Shape;99;p6"/>
          <p:cNvSpPr txBox="1">
            <a:spLocks noGrp="1"/>
          </p:cNvSpPr>
          <p:nvPr>
            <p:ph type="body" idx="4"/>
          </p:nvPr>
        </p:nvSpPr>
        <p:spPr>
          <a:xfrm>
            <a:off x="6762750" y="2278063"/>
            <a:ext cx="4522787" cy="885825"/>
          </a:xfrm>
          <a:prstGeom prst="rect">
            <a:avLst/>
          </a:prstGeom>
          <a:noFill/>
          <a:ln>
            <a:noFill/>
          </a:ln>
        </p:spPr>
        <p:txBody>
          <a:bodyPr spcFirstLastPara="1" wrap="square" lIns="0" tIns="0" rIns="0" bIns="0" anchor="ctr" anchorCtr="0"/>
          <a:lstStyle>
            <a:lvl1pPr marL="457200" marR="0" lvl="0" indent="-228600" algn="l" rtl="0">
              <a:lnSpc>
                <a:spcPct val="90000"/>
              </a:lnSpc>
              <a:spcBef>
                <a:spcPts val="1000"/>
              </a:spcBef>
              <a:spcAft>
                <a:spcPts val="0"/>
              </a:spcAft>
              <a:buClr>
                <a:srgbClr val="3F3F3F"/>
              </a:buClr>
              <a:buSzPts val="8000"/>
              <a:buFont typeface="Arial"/>
              <a:buNone/>
              <a:defRPr sz="8000" b="1" i="0" u="none" strike="noStrike" cap="none">
                <a:solidFill>
                  <a:srgbClr val="3F3F3F"/>
                </a:solidFill>
                <a:latin typeface="Rockwell"/>
                <a:ea typeface="Rockwell"/>
                <a:cs typeface="Rockwell"/>
                <a:sym typeface="Rockwell"/>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Tree>
    <p:extLst>
      <p:ext uri="{BB962C8B-B14F-4D97-AF65-F5344CB8AC3E}">
        <p14:creationId xmlns:p14="http://schemas.microsoft.com/office/powerpoint/2010/main" val="188072835"/>
      </p:ext>
    </p:extLst>
  </p:cSld>
  <p:clrMapOvr>
    <a:masterClrMapping/>
  </p:clrMapOvr>
</p:sldLayout>
</file>

<file path=ppt/slideLayouts/slideLayout345.xml><?xml version="1.0" encoding="utf-8"?>
<p:sldLayout xmlns:a="http://schemas.openxmlformats.org/drawingml/2006/main" xmlns:r="http://schemas.openxmlformats.org/officeDocument/2006/relationships" xmlns:p="http://schemas.openxmlformats.org/presentationml/2006/main" matchingName="Title Slide with Half Image">
  <p:cSld name="Title Slide with Half Image">
    <p:bg>
      <p:bgPr>
        <a:solidFill>
          <a:schemeClr val="lt1"/>
        </a:solidFill>
        <a:effectLst/>
      </p:bgPr>
    </p:bg>
    <p:spTree>
      <p:nvGrpSpPr>
        <p:cNvPr id="1" name="Shape 100"/>
        <p:cNvGrpSpPr/>
        <p:nvPr/>
      </p:nvGrpSpPr>
      <p:grpSpPr>
        <a:xfrm>
          <a:off x="0" y="0"/>
          <a:ext cx="0" cy="0"/>
          <a:chOff x="0" y="0"/>
          <a:chExt cx="0" cy="0"/>
        </a:xfrm>
      </p:grpSpPr>
      <p:sp>
        <p:nvSpPr>
          <p:cNvPr id="101" name="Google Shape;101;p7"/>
          <p:cNvSpPr/>
          <p:nvPr/>
        </p:nvSpPr>
        <p:spPr>
          <a:xfrm>
            <a:off x="0" y="6771286"/>
            <a:ext cx="12192000" cy="86714"/>
          </a:xfrm>
          <a:prstGeom prst="rect">
            <a:avLst/>
          </a:prstGeom>
          <a:solidFill>
            <a:schemeClr val="lt1"/>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102" name="Google Shape;102;p7"/>
          <p:cNvSpPr/>
          <p:nvPr/>
        </p:nvSpPr>
        <p:spPr>
          <a:xfrm>
            <a:off x="0" y="0"/>
            <a:ext cx="12192000" cy="86714"/>
          </a:xfrm>
          <a:prstGeom prst="rect">
            <a:avLst/>
          </a:prstGeom>
          <a:solidFill>
            <a:schemeClr val="lt1"/>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103" name="Google Shape;103;p7"/>
          <p:cNvSpPr/>
          <p:nvPr/>
        </p:nvSpPr>
        <p:spPr>
          <a:xfrm rot="5400000">
            <a:off x="-3385643" y="3385642"/>
            <a:ext cx="6858001" cy="86714"/>
          </a:xfrm>
          <a:prstGeom prst="rect">
            <a:avLst/>
          </a:prstGeom>
          <a:solidFill>
            <a:schemeClr val="lt1"/>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104" name="Google Shape;104;p7"/>
          <p:cNvSpPr/>
          <p:nvPr/>
        </p:nvSpPr>
        <p:spPr>
          <a:xfrm rot="5400000">
            <a:off x="8719643" y="3385643"/>
            <a:ext cx="6858000" cy="86714"/>
          </a:xfrm>
          <a:prstGeom prst="rect">
            <a:avLst/>
          </a:prstGeom>
          <a:solidFill>
            <a:schemeClr val="lt1"/>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105" name="Google Shape;105;p7"/>
          <p:cNvSpPr>
            <a:spLocks noGrp="1"/>
          </p:cNvSpPr>
          <p:nvPr>
            <p:ph type="pic" idx="2"/>
          </p:nvPr>
        </p:nvSpPr>
        <p:spPr>
          <a:xfrm>
            <a:off x="86714" y="86714"/>
            <a:ext cx="6009285" cy="6684572"/>
          </a:xfrm>
          <a:prstGeom prst="rect">
            <a:avLst/>
          </a:prstGeom>
          <a:solidFill>
            <a:srgbClr val="D8D8D8"/>
          </a:solidFill>
          <a:ln>
            <a:noFill/>
          </a:ln>
        </p:spPr>
        <p:txBody>
          <a:bodyPr spcFirstLastPara="1" wrap="square" lIns="0" tIns="0" rIns="0" bIns="0" anchor="ctr" anchorCtr="0"/>
          <a:lstStyle>
            <a:lvl1pPr marR="0" lvl="0" algn="ctr" rtl="0">
              <a:lnSpc>
                <a:spcPct val="90000"/>
              </a:lnSpc>
              <a:spcBef>
                <a:spcPts val="1000"/>
              </a:spcBef>
              <a:spcAft>
                <a:spcPts val="0"/>
              </a:spcAft>
              <a:buClr>
                <a:srgbClr val="3F3F3F"/>
              </a:buClr>
              <a:buSzPts val="1100"/>
              <a:buFont typeface="Arial"/>
              <a:buNone/>
              <a:defRPr sz="1100" b="0" i="1" u="none" strike="noStrike" cap="none">
                <a:solidFill>
                  <a:srgbClr val="3F3F3F"/>
                </a:solidFill>
                <a:latin typeface="Times New Roman"/>
                <a:ea typeface="Times New Roman"/>
                <a:cs typeface="Times New Roman"/>
                <a:sym typeface="Times New Roman"/>
              </a:defRPr>
            </a:lvl1pPr>
            <a:lvl2pPr marR="0" lvl="1"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R="0" lvl="2"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R="0" lvl="3"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R="0" lvl="4"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R="0" lvl="5"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R="0" lvl="6"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R="0" lvl="7"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R="0" lvl="8"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06" name="Google Shape;106;p7"/>
          <p:cNvSpPr txBox="1">
            <a:spLocks noGrp="1"/>
          </p:cNvSpPr>
          <p:nvPr>
            <p:ph type="ctrTitle"/>
          </p:nvPr>
        </p:nvSpPr>
        <p:spPr>
          <a:xfrm>
            <a:off x="6095999" y="86714"/>
            <a:ext cx="6009287" cy="4068402"/>
          </a:xfrm>
          <a:prstGeom prst="rect">
            <a:avLst/>
          </a:prstGeom>
          <a:solidFill>
            <a:schemeClr val="dk1">
              <a:alpha val="80000"/>
            </a:schemeClr>
          </a:solidFill>
          <a:ln>
            <a:noFill/>
          </a:ln>
        </p:spPr>
        <p:txBody>
          <a:bodyPr spcFirstLastPara="1" wrap="square" lIns="288000" tIns="0" rIns="432000" bIns="144000" anchor="b" anchorCtr="0"/>
          <a:lstStyle>
            <a:lvl1pPr marR="0" lvl="0" algn="r" rtl="0">
              <a:lnSpc>
                <a:spcPct val="90000"/>
              </a:lnSpc>
              <a:spcBef>
                <a:spcPts val="0"/>
              </a:spcBef>
              <a:spcAft>
                <a:spcPts val="0"/>
              </a:spcAft>
              <a:buClr>
                <a:schemeClr val="lt1"/>
              </a:buClr>
              <a:buSzPts val="4200"/>
              <a:buFont typeface="Economica"/>
              <a:buNone/>
              <a:defRPr sz="4200" b="0" i="0" u="none" strike="noStrike" cap="none">
                <a:solidFill>
                  <a:schemeClr val="lt1"/>
                </a:solidFill>
                <a:latin typeface="Economica"/>
                <a:ea typeface="Economica"/>
                <a:cs typeface="Economica"/>
                <a:sym typeface="Economica"/>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endParaRPr/>
          </a:p>
        </p:txBody>
      </p:sp>
      <p:sp>
        <p:nvSpPr>
          <p:cNvPr id="107" name="Google Shape;107;p7"/>
          <p:cNvSpPr txBox="1">
            <a:spLocks noGrp="1"/>
          </p:cNvSpPr>
          <p:nvPr>
            <p:ph type="subTitle" idx="1"/>
          </p:nvPr>
        </p:nvSpPr>
        <p:spPr>
          <a:xfrm>
            <a:off x="6095999" y="4152672"/>
            <a:ext cx="6009287" cy="1818422"/>
          </a:xfrm>
          <a:prstGeom prst="rect">
            <a:avLst/>
          </a:prstGeom>
          <a:solidFill>
            <a:srgbClr val="F2F2F2">
              <a:alpha val="80000"/>
            </a:srgbClr>
          </a:solidFill>
          <a:ln>
            <a:noFill/>
          </a:ln>
        </p:spPr>
        <p:txBody>
          <a:bodyPr spcFirstLastPara="1" wrap="square" lIns="288000" tIns="144000" rIns="432000" bIns="0" anchor="t" anchorCtr="0"/>
          <a:lstStyle>
            <a:lvl1pPr marR="0" lvl="0" algn="r" rtl="0">
              <a:lnSpc>
                <a:spcPct val="90000"/>
              </a:lnSpc>
              <a:spcBef>
                <a:spcPts val="1000"/>
              </a:spcBef>
              <a:spcAft>
                <a:spcPts val="0"/>
              </a:spcAft>
              <a:buClr>
                <a:schemeClr val="dk1"/>
              </a:buClr>
              <a:buSzPts val="2100"/>
              <a:buFont typeface="Arial"/>
              <a:buNone/>
              <a:defRPr sz="2100" b="0" i="0" u="none" strike="noStrike" cap="none">
                <a:solidFill>
                  <a:schemeClr val="dk1"/>
                </a:solidFill>
                <a:latin typeface="Calibri"/>
                <a:ea typeface="Calibri"/>
                <a:cs typeface="Calibri"/>
                <a:sym typeface="Calibri"/>
              </a:defRPr>
            </a:lvl1pPr>
            <a:lvl2pPr marR="0" lvl="1" algn="ctr" rtl="0">
              <a:lnSpc>
                <a:spcPct val="90000"/>
              </a:lnSpc>
              <a:spcBef>
                <a:spcPts val="500"/>
              </a:spcBef>
              <a:spcAft>
                <a:spcPts val="0"/>
              </a:spcAft>
              <a:buClr>
                <a:srgbClr val="3F3F3F"/>
              </a:buClr>
              <a:buSzPts val="2000"/>
              <a:buFont typeface="Arial"/>
              <a:buNone/>
              <a:defRPr sz="2000" b="0" i="0" u="none" strike="noStrike" cap="none">
                <a:solidFill>
                  <a:srgbClr val="3F3F3F"/>
                </a:solidFill>
                <a:latin typeface="Calibri"/>
                <a:ea typeface="Calibri"/>
                <a:cs typeface="Calibri"/>
                <a:sym typeface="Calibri"/>
              </a:defRPr>
            </a:lvl2pPr>
            <a:lvl3pPr marR="0" lvl="2" algn="ctr" rtl="0">
              <a:lnSpc>
                <a:spcPct val="90000"/>
              </a:lnSpc>
              <a:spcBef>
                <a:spcPts val="500"/>
              </a:spcBef>
              <a:spcAft>
                <a:spcPts val="0"/>
              </a:spcAft>
              <a:buClr>
                <a:srgbClr val="3F3F3F"/>
              </a:buClr>
              <a:buSzPts val="1800"/>
              <a:buFont typeface="Arial"/>
              <a:buNone/>
              <a:defRPr sz="1800" b="0" i="0" u="none" strike="noStrike" cap="none">
                <a:solidFill>
                  <a:srgbClr val="3F3F3F"/>
                </a:solidFill>
                <a:latin typeface="Calibri"/>
                <a:ea typeface="Calibri"/>
                <a:cs typeface="Calibri"/>
                <a:sym typeface="Calibri"/>
              </a:defRPr>
            </a:lvl3pPr>
            <a:lvl4pPr marR="0" lvl="3" algn="ctr" rtl="0">
              <a:lnSpc>
                <a:spcPct val="90000"/>
              </a:lnSpc>
              <a:spcBef>
                <a:spcPts val="500"/>
              </a:spcBef>
              <a:spcAft>
                <a:spcPts val="0"/>
              </a:spcAft>
              <a:buClr>
                <a:srgbClr val="3F3F3F"/>
              </a:buClr>
              <a:buSzPts val="1600"/>
              <a:buFont typeface="Arial"/>
              <a:buNone/>
              <a:defRPr sz="1600" b="0" i="0" u="none" strike="noStrike" cap="none">
                <a:solidFill>
                  <a:srgbClr val="3F3F3F"/>
                </a:solidFill>
                <a:latin typeface="Calibri"/>
                <a:ea typeface="Calibri"/>
                <a:cs typeface="Calibri"/>
                <a:sym typeface="Calibri"/>
              </a:defRPr>
            </a:lvl4pPr>
            <a:lvl5pPr marR="0" lvl="4" algn="ctr" rtl="0">
              <a:lnSpc>
                <a:spcPct val="90000"/>
              </a:lnSpc>
              <a:spcBef>
                <a:spcPts val="500"/>
              </a:spcBef>
              <a:spcAft>
                <a:spcPts val="0"/>
              </a:spcAft>
              <a:buClr>
                <a:srgbClr val="3F3F3F"/>
              </a:buClr>
              <a:buSzPts val="1600"/>
              <a:buFont typeface="Arial"/>
              <a:buNone/>
              <a:defRPr sz="1600" b="0" i="0" u="none" strike="noStrike" cap="none">
                <a:solidFill>
                  <a:srgbClr val="3F3F3F"/>
                </a:solidFill>
                <a:latin typeface="Calibri"/>
                <a:ea typeface="Calibri"/>
                <a:cs typeface="Calibri"/>
                <a:sym typeface="Calibri"/>
              </a:defRPr>
            </a:lvl5pPr>
            <a:lvl6pPr marR="0" lvl="5" algn="ctr" rtl="0">
              <a:lnSpc>
                <a:spcPct val="90000"/>
              </a:lnSpc>
              <a:spcBef>
                <a:spcPts val="500"/>
              </a:spcBef>
              <a:spcAft>
                <a:spcPts val="0"/>
              </a:spcAft>
              <a:buClr>
                <a:schemeClr val="dk1"/>
              </a:buClr>
              <a:buSzPts val="1600"/>
              <a:buFont typeface="Arial"/>
              <a:buNone/>
              <a:defRPr sz="1600" b="0" i="0" u="none" strike="noStrike" cap="none">
                <a:solidFill>
                  <a:schemeClr val="dk1"/>
                </a:solidFill>
                <a:latin typeface="Calibri"/>
                <a:ea typeface="Calibri"/>
                <a:cs typeface="Calibri"/>
                <a:sym typeface="Calibri"/>
              </a:defRPr>
            </a:lvl6pPr>
            <a:lvl7pPr marR="0" lvl="6" algn="ctr" rtl="0">
              <a:lnSpc>
                <a:spcPct val="90000"/>
              </a:lnSpc>
              <a:spcBef>
                <a:spcPts val="500"/>
              </a:spcBef>
              <a:spcAft>
                <a:spcPts val="0"/>
              </a:spcAft>
              <a:buClr>
                <a:schemeClr val="dk1"/>
              </a:buClr>
              <a:buSzPts val="1600"/>
              <a:buFont typeface="Arial"/>
              <a:buNone/>
              <a:defRPr sz="1600" b="0" i="0" u="none" strike="noStrike" cap="none">
                <a:solidFill>
                  <a:schemeClr val="dk1"/>
                </a:solidFill>
                <a:latin typeface="Calibri"/>
                <a:ea typeface="Calibri"/>
                <a:cs typeface="Calibri"/>
                <a:sym typeface="Calibri"/>
              </a:defRPr>
            </a:lvl7pPr>
            <a:lvl8pPr marR="0" lvl="7" algn="ctr" rtl="0">
              <a:lnSpc>
                <a:spcPct val="90000"/>
              </a:lnSpc>
              <a:spcBef>
                <a:spcPts val="500"/>
              </a:spcBef>
              <a:spcAft>
                <a:spcPts val="0"/>
              </a:spcAft>
              <a:buClr>
                <a:schemeClr val="dk1"/>
              </a:buClr>
              <a:buSzPts val="1600"/>
              <a:buFont typeface="Arial"/>
              <a:buNone/>
              <a:defRPr sz="1600" b="0" i="0" u="none" strike="noStrike" cap="none">
                <a:solidFill>
                  <a:schemeClr val="dk1"/>
                </a:solidFill>
                <a:latin typeface="Calibri"/>
                <a:ea typeface="Calibri"/>
                <a:cs typeface="Calibri"/>
                <a:sym typeface="Calibri"/>
              </a:defRPr>
            </a:lvl8pPr>
            <a:lvl9pPr marR="0" lvl="8" algn="ctr" rtl="0">
              <a:lnSpc>
                <a:spcPct val="90000"/>
              </a:lnSpc>
              <a:spcBef>
                <a:spcPts val="500"/>
              </a:spcBef>
              <a:spcAft>
                <a:spcPts val="0"/>
              </a:spcAft>
              <a:buClr>
                <a:schemeClr val="dk1"/>
              </a:buClr>
              <a:buSzPts val="1600"/>
              <a:buFont typeface="Arial"/>
              <a:buNone/>
              <a:defRPr sz="1600" b="0" i="0" u="none" strike="noStrike" cap="none">
                <a:solidFill>
                  <a:schemeClr val="dk1"/>
                </a:solidFill>
                <a:latin typeface="Calibri"/>
                <a:ea typeface="Calibri"/>
                <a:cs typeface="Calibri"/>
                <a:sym typeface="Calibri"/>
              </a:defRPr>
            </a:lvl9pPr>
          </a:lstStyle>
          <a:p>
            <a:endParaRPr/>
          </a:p>
        </p:txBody>
      </p:sp>
      <p:sp>
        <p:nvSpPr>
          <p:cNvPr id="108" name="Google Shape;108;p7"/>
          <p:cNvSpPr>
            <a:spLocks noGrp="1"/>
          </p:cNvSpPr>
          <p:nvPr>
            <p:ph type="sldNum" idx="12"/>
          </p:nvPr>
        </p:nvSpPr>
        <p:spPr>
          <a:xfrm>
            <a:off x="11496369" y="6155190"/>
            <a:ext cx="432000" cy="432000"/>
          </a:xfrm>
          <a:prstGeom prst="ellipse">
            <a:avLst/>
          </a:prstGeom>
          <a:noFill/>
          <a:ln w="9525" cap="flat" cmpd="sng">
            <a:solidFill>
              <a:schemeClr val="accent1"/>
            </a:solidFill>
            <a:prstDash val="solid"/>
            <a:round/>
            <a:headEnd type="none" w="sm" len="sm"/>
            <a:tailEnd type="none" w="sm" len="sm"/>
          </a:ln>
        </p:spPr>
        <p:txBody>
          <a:bodyPr spcFirstLastPara="1" wrap="square" lIns="0" tIns="0" rIns="0" bIns="0" anchor="ctr" anchorCtr="0">
            <a:noAutofit/>
          </a:bodyPr>
          <a:lstStyle>
            <a:lvl1pPr marL="0" marR="0" lvl="0" indent="0" algn="ctr" rtl="0">
              <a:spcBef>
                <a:spcPts val="0"/>
              </a:spcBef>
              <a:buNone/>
              <a:defRPr sz="1200" b="1" i="1" u="none" strike="noStrike" cap="none">
                <a:solidFill>
                  <a:schemeClr val="dk1"/>
                </a:solidFill>
                <a:latin typeface="Rockwell"/>
                <a:ea typeface="Rockwell"/>
                <a:cs typeface="Rockwell"/>
                <a:sym typeface="Rockwell"/>
              </a:defRPr>
            </a:lvl1pPr>
            <a:lvl2pPr marL="0" marR="0" lvl="1" indent="0" algn="ctr" rtl="0">
              <a:spcBef>
                <a:spcPts val="0"/>
              </a:spcBef>
              <a:buNone/>
              <a:defRPr sz="1200" b="1" i="1" u="none" strike="noStrike" cap="none">
                <a:solidFill>
                  <a:schemeClr val="dk1"/>
                </a:solidFill>
                <a:latin typeface="Rockwell"/>
                <a:ea typeface="Rockwell"/>
                <a:cs typeface="Rockwell"/>
                <a:sym typeface="Rockwell"/>
              </a:defRPr>
            </a:lvl2pPr>
            <a:lvl3pPr marL="0" marR="0" lvl="2" indent="0" algn="ctr" rtl="0">
              <a:spcBef>
                <a:spcPts val="0"/>
              </a:spcBef>
              <a:buNone/>
              <a:defRPr sz="1200" b="1" i="1" u="none" strike="noStrike" cap="none">
                <a:solidFill>
                  <a:schemeClr val="dk1"/>
                </a:solidFill>
                <a:latin typeface="Rockwell"/>
                <a:ea typeface="Rockwell"/>
                <a:cs typeface="Rockwell"/>
                <a:sym typeface="Rockwell"/>
              </a:defRPr>
            </a:lvl3pPr>
            <a:lvl4pPr marL="0" marR="0" lvl="3" indent="0" algn="ctr" rtl="0">
              <a:spcBef>
                <a:spcPts val="0"/>
              </a:spcBef>
              <a:buNone/>
              <a:defRPr sz="1200" b="1" i="1" u="none" strike="noStrike" cap="none">
                <a:solidFill>
                  <a:schemeClr val="dk1"/>
                </a:solidFill>
                <a:latin typeface="Rockwell"/>
                <a:ea typeface="Rockwell"/>
                <a:cs typeface="Rockwell"/>
                <a:sym typeface="Rockwell"/>
              </a:defRPr>
            </a:lvl4pPr>
            <a:lvl5pPr marL="0" marR="0" lvl="4" indent="0" algn="ctr" rtl="0">
              <a:spcBef>
                <a:spcPts val="0"/>
              </a:spcBef>
              <a:buNone/>
              <a:defRPr sz="1200" b="1" i="1" u="none" strike="noStrike" cap="none">
                <a:solidFill>
                  <a:schemeClr val="dk1"/>
                </a:solidFill>
                <a:latin typeface="Rockwell"/>
                <a:ea typeface="Rockwell"/>
                <a:cs typeface="Rockwell"/>
                <a:sym typeface="Rockwell"/>
              </a:defRPr>
            </a:lvl5pPr>
            <a:lvl6pPr marL="0" marR="0" lvl="5" indent="0" algn="ctr" rtl="0">
              <a:spcBef>
                <a:spcPts val="0"/>
              </a:spcBef>
              <a:buNone/>
              <a:defRPr sz="1200" b="1" i="1" u="none" strike="noStrike" cap="none">
                <a:solidFill>
                  <a:schemeClr val="dk1"/>
                </a:solidFill>
                <a:latin typeface="Rockwell"/>
                <a:ea typeface="Rockwell"/>
                <a:cs typeface="Rockwell"/>
                <a:sym typeface="Rockwell"/>
              </a:defRPr>
            </a:lvl6pPr>
            <a:lvl7pPr marL="0" marR="0" lvl="6" indent="0" algn="ctr" rtl="0">
              <a:spcBef>
                <a:spcPts val="0"/>
              </a:spcBef>
              <a:buNone/>
              <a:defRPr sz="1200" b="1" i="1" u="none" strike="noStrike" cap="none">
                <a:solidFill>
                  <a:schemeClr val="dk1"/>
                </a:solidFill>
                <a:latin typeface="Rockwell"/>
                <a:ea typeface="Rockwell"/>
                <a:cs typeface="Rockwell"/>
                <a:sym typeface="Rockwell"/>
              </a:defRPr>
            </a:lvl7pPr>
            <a:lvl8pPr marL="0" marR="0" lvl="7" indent="0" algn="ctr" rtl="0">
              <a:spcBef>
                <a:spcPts val="0"/>
              </a:spcBef>
              <a:buNone/>
              <a:defRPr sz="1200" b="1" i="1" u="none" strike="noStrike" cap="none">
                <a:solidFill>
                  <a:schemeClr val="dk1"/>
                </a:solidFill>
                <a:latin typeface="Rockwell"/>
                <a:ea typeface="Rockwell"/>
                <a:cs typeface="Rockwell"/>
                <a:sym typeface="Rockwell"/>
              </a:defRPr>
            </a:lvl8pPr>
            <a:lvl9pPr marL="0" marR="0" lvl="8" indent="0" algn="ctr" rtl="0">
              <a:spcBef>
                <a:spcPts val="0"/>
              </a:spcBef>
              <a:buNone/>
              <a:defRPr sz="1200" b="1" i="1" u="none" strike="noStrike" cap="none">
                <a:solidFill>
                  <a:schemeClr val="dk1"/>
                </a:solidFill>
                <a:latin typeface="Rockwell"/>
                <a:ea typeface="Rockwell"/>
                <a:cs typeface="Rockwell"/>
                <a:sym typeface="Rockwell"/>
              </a:defRPr>
            </a:lvl9p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n-US" sz="1200" b="1" i="1" u="none" strike="noStrike" kern="0" cap="none" spc="0" normalizeH="0" baseline="0" noProof="0">
                <a:ln>
                  <a:noFill/>
                </a:ln>
                <a:solidFill>
                  <a:srgbClr val="000000"/>
                </a:solidFill>
                <a:effectLst/>
                <a:uLnTx/>
                <a:uFillTx/>
                <a:latin typeface="Rockwell"/>
                <a:sym typeface="Rockwell"/>
              </a:rPr>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t>‹#›</a:t>
            </a:fld>
            <a:endParaRPr kumimoji="0" sz="1200" b="1" i="1" u="none" strike="noStrike" kern="0" cap="none" spc="0" normalizeH="0" baseline="0" noProof="0">
              <a:ln>
                <a:noFill/>
              </a:ln>
              <a:solidFill>
                <a:srgbClr val="000000"/>
              </a:solidFill>
              <a:effectLst/>
              <a:uLnTx/>
              <a:uFillTx/>
              <a:latin typeface="Rockwell"/>
              <a:sym typeface="Rockwell"/>
            </a:endParaRPr>
          </a:p>
        </p:txBody>
      </p:sp>
      <p:sp>
        <p:nvSpPr>
          <p:cNvPr id="109" name="Google Shape;109;p7"/>
          <p:cNvSpPr txBox="1"/>
          <p:nvPr/>
        </p:nvSpPr>
        <p:spPr>
          <a:xfrm>
            <a:off x="5861957" y="6613071"/>
            <a:ext cx="0" cy="0"/>
          </a:xfrm>
          <a:prstGeom prst="rect">
            <a:avLst/>
          </a:prstGeom>
          <a:noFill/>
          <a:ln>
            <a:noFill/>
          </a:ln>
        </p:spPr>
        <p:txBody>
          <a:bodyPr spcFirstLastPara="1" wrap="square" lIns="0" tIns="0" rIns="0" bIns="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3F3F3F"/>
              </a:solidFill>
              <a:effectLst/>
              <a:uLnTx/>
              <a:uFillTx/>
              <a:latin typeface="Calibri"/>
              <a:ea typeface="Calibri"/>
              <a:cs typeface="Calibri"/>
              <a:sym typeface="Calibri"/>
            </a:endParaRPr>
          </a:p>
        </p:txBody>
      </p:sp>
    </p:spTree>
    <p:extLst>
      <p:ext uri="{BB962C8B-B14F-4D97-AF65-F5344CB8AC3E}">
        <p14:creationId xmlns:p14="http://schemas.microsoft.com/office/powerpoint/2010/main" val="3710162951"/>
      </p:ext>
    </p:extLst>
  </p:cSld>
  <p:clrMapOvr>
    <a:masterClrMapping/>
  </p:clrMapOvr>
</p:sldLayout>
</file>

<file path=ppt/slideLayouts/slideLayout346.xml><?xml version="1.0" encoding="utf-8"?>
<p:sldLayout xmlns:a="http://schemas.openxmlformats.org/drawingml/2006/main" xmlns:r="http://schemas.openxmlformats.org/officeDocument/2006/relationships" xmlns:p="http://schemas.openxmlformats.org/presentationml/2006/main" matchingName="3 Col Boxed">
  <p:cSld name="3 Col Boxed">
    <p:spTree>
      <p:nvGrpSpPr>
        <p:cNvPr id="1" name="Shape 110"/>
        <p:cNvGrpSpPr/>
        <p:nvPr/>
      </p:nvGrpSpPr>
      <p:grpSpPr>
        <a:xfrm>
          <a:off x="0" y="0"/>
          <a:ext cx="0" cy="0"/>
          <a:chOff x="0" y="0"/>
          <a:chExt cx="0" cy="0"/>
        </a:xfrm>
      </p:grpSpPr>
      <p:sp>
        <p:nvSpPr>
          <p:cNvPr id="111" name="Google Shape;111;p8"/>
          <p:cNvSpPr txBox="1">
            <a:spLocks noGrp="1"/>
          </p:cNvSpPr>
          <p:nvPr>
            <p:ph type="title"/>
          </p:nvPr>
        </p:nvSpPr>
        <p:spPr>
          <a:xfrm>
            <a:off x="432000" y="432000"/>
            <a:ext cx="11340000" cy="432000"/>
          </a:xfrm>
          <a:prstGeom prst="rect">
            <a:avLst/>
          </a:prstGeom>
          <a:noFill/>
          <a:ln>
            <a:noFill/>
          </a:ln>
        </p:spPr>
        <p:txBody>
          <a:bodyPr spcFirstLastPara="1" wrap="square" lIns="0" tIns="0" rIns="0" bIns="0" anchor="ctr" anchorCtr="0"/>
          <a:lstStyle>
            <a:lvl1pPr marR="0" lvl="0" algn="l" rtl="0">
              <a:lnSpc>
                <a:spcPct val="90000"/>
              </a:lnSpc>
              <a:spcBef>
                <a:spcPts val="0"/>
              </a:spcBef>
              <a:spcAft>
                <a:spcPts val="0"/>
              </a:spcAft>
              <a:buClr>
                <a:srgbClr val="3F3F3F"/>
              </a:buClr>
              <a:buSzPts val="4800"/>
              <a:buFont typeface="Economica"/>
              <a:buNone/>
              <a:defRPr sz="4800" b="0" i="0" u="none" strike="noStrike" cap="none">
                <a:solidFill>
                  <a:srgbClr val="3F3F3F"/>
                </a:solidFill>
                <a:latin typeface="Economica"/>
                <a:ea typeface="Economica"/>
                <a:cs typeface="Economica"/>
                <a:sym typeface="Economica"/>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endParaRPr/>
          </a:p>
        </p:txBody>
      </p:sp>
      <p:sp>
        <p:nvSpPr>
          <p:cNvPr id="112" name="Google Shape;112;p8"/>
          <p:cNvSpPr>
            <a:spLocks noGrp="1"/>
          </p:cNvSpPr>
          <p:nvPr>
            <p:ph type="body" idx="1"/>
          </p:nvPr>
        </p:nvSpPr>
        <p:spPr>
          <a:xfrm>
            <a:off x="744396" y="2463936"/>
            <a:ext cx="3726003" cy="3314545"/>
          </a:xfrm>
          <a:prstGeom prst="rightArrowCallout">
            <a:avLst>
              <a:gd name="adj1" fmla="val 50000"/>
              <a:gd name="adj2" fmla="val 25000"/>
              <a:gd name="adj3" fmla="val 15421"/>
              <a:gd name="adj4" fmla="val 80487"/>
            </a:avLst>
          </a:prstGeom>
          <a:solidFill>
            <a:srgbClr val="F2F2F2"/>
          </a:solidFill>
          <a:ln>
            <a:noFill/>
          </a:ln>
        </p:spPr>
        <p:txBody>
          <a:bodyPr spcFirstLastPara="1" wrap="square" lIns="180000" tIns="180000" rIns="180000" bIns="0" anchor="t" anchorCtr="0"/>
          <a:lstStyle>
            <a:lvl1pPr marL="457200" marR="0" lvl="0" indent="-342900" algn="l" rtl="0">
              <a:lnSpc>
                <a:spcPct val="90000"/>
              </a:lnSpc>
              <a:spcBef>
                <a:spcPts val="1000"/>
              </a:spcBef>
              <a:spcAft>
                <a:spcPts val="0"/>
              </a:spcAft>
              <a:buClr>
                <a:srgbClr val="3F3F3F"/>
              </a:buClr>
              <a:buSzPts val="1800"/>
              <a:buFont typeface="Arial"/>
              <a:buChar char="•"/>
              <a:defRPr sz="18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13" name="Google Shape;113;p8"/>
          <p:cNvSpPr txBox="1">
            <a:spLocks noGrp="1"/>
          </p:cNvSpPr>
          <p:nvPr>
            <p:ph type="ftr" idx="11"/>
          </p:nvPr>
        </p:nvSpPr>
        <p:spPr>
          <a:xfrm>
            <a:off x="431999" y="6188628"/>
            <a:ext cx="8784941" cy="365125"/>
          </a:xfrm>
          <a:prstGeom prst="rect">
            <a:avLst/>
          </a:prstGeom>
          <a:noFill/>
          <a:ln>
            <a:noFill/>
          </a:ln>
        </p:spPr>
        <p:txBody>
          <a:bodyPr spcFirstLastPara="1" wrap="square" lIns="0" tIns="0" rIns="0" bIns="0" anchor="ctr" anchorCtr="0"/>
          <a:lstStyle>
            <a:lvl1pPr marR="0" lvl="0" algn="l" rtl="0">
              <a:spcBef>
                <a:spcPts val="0"/>
              </a:spcBef>
              <a:spcAft>
                <a:spcPts val="0"/>
              </a:spcAft>
              <a:buSzPts val="1400"/>
              <a:buNone/>
              <a:defRPr sz="1200" b="0" i="0" u="none" strike="noStrike" cap="none">
                <a:solidFill>
                  <a:srgbClr val="3F3F3F"/>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200" b="0" i="0" u="none" strike="noStrike" kern="0" cap="none" spc="0" normalizeH="0" baseline="0" noProof="0">
              <a:ln>
                <a:noFill/>
              </a:ln>
              <a:solidFill>
                <a:srgbClr val="3F3F3F"/>
              </a:solidFill>
              <a:effectLst/>
              <a:uLnTx/>
              <a:uFillTx/>
              <a:latin typeface="Calibri"/>
              <a:cs typeface="Calibri"/>
              <a:sym typeface="Calibri"/>
            </a:endParaRPr>
          </a:p>
        </p:txBody>
      </p:sp>
      <p:sp>
        <p:nvSpPr>
          <p:cNvPr id="114" name="Google Shape;114;p8"/>
          <p:cNvSpPr>
            <a:spLocks noGrp="1"/>
          </p:cNvSpPr>
          <p:nvPr>
            <p:ph type="sldNum" idx="12"/>
          </p:nvPr>
        </p:nvSpPr>
        <p:spPr>
          <a:xfrm>
            <a:off x="11496369" y="6155190"/>
            <a:ext cx="432000" cy="432000"/>
          </a:xfrm>
          <a:prstGeom prst="ellipse">
            <a:avLst/>
          </a:prstGeom>
          <a:noFill/>
          <a:ln w="9525" cap="flat" cmpd="sng">
            <a:solidFill>
              <a:schemeClr val="accent1"/>
            </a:solidFill>
            <a:prstDash val="solid"/>
            <a:round/>
            <a:headEnd type="none" w="sm" len="sm"/>
            <a:tailEnd type="none" w="sm" len="sm"/>
          </a:ln>
        </p:spPr>
        <p:txBody>
          <a:bodyPr spcFirstLastPara="1" wrap="square" lIns="0" tIns="0" rIns="0" bIns="0" anchor="ctr" anchorCtr="0">
            <a:noAutofit/>
          </a:bodyPr>
          <a:lstStyle>
            <a:lvl1pPr marL="0" marR="0" lvl="0" indent="0" algn="ctr" rtl="0">
              <a:spcBef>
                <a:spcPts val="0"/>
              </a:spcBef>
              <a:buNone/>
              <a:defRPr sz="1200" b="1" i="1" u="none" strike="noStrike" cap="none">
                <a:solidFill>
                  <a:srgbClr val="3F3F3F"/>
                </a:solidFill>
                <a:latin typeface="Rockwell"/>
                <a:ea typeface="Rockwell"/>
                <a:cs typeface="Rockwell"/>
                <a:sym typeface="Rockwell"/>
              </a:defRPr>
            </a:lvl1pPr>
            <a:lvl2pPr marL="0" marR="0" lvl="1" indent="0" algn="ctr" rtl="0">
              <a:spcBef>
                <a:spcPts val="0"/>
              </a:spcBef>
              <a:buNone/>
              <a:defRPr sz="1200" b="1" i="1" u="none" strike="noStrike" cap="none">
                <a:solidFill>
                  <a:srgbClr val="3F3F3F"/>
                </a:solidFill>
                <a:latin typeface="Rockwell"/>
                <a:ea typeface="Rockwell"/>
                <a:cs typeface="Rockwell"/>
                <a:sym typeface="Rockwell"/>
              </a:defRPr>
            </a:lvl2pPr>
            <a:lvl3pPr marL="0" marR="0" lvl="2" indent="0" algn="ctr" rtl="0">
              <a:spcBef>
                <a:spcPts val="0"/>
              </a:spcBef>
              <a:buNone/>
              <a:defRPr sz="1200" b="1" i="1" u="none" strike="noStrike" cap="none">
                <a:solidFill>
                  <a:srgbClr val="3F3F3F"/>
                </a:solidFill>
                <a:latin typeface="Rockwell"/>
                <a:ea typeface="Rockwell"/>
                <a:cs typeface="Rockwell"/>
                <a:sym typeface="Rockwell"/>
              </a:defRPr>
            </a:lvl3pPr>
            <a:lvl4pPr marL="0" marR="0" lvl="3" indent="0" algn="ctr" rtl="0">
              <a:spcBef>
                <a:spcPts val="0"/>
              </a:spcBef>
              <a:buNone/>
              <a:defRPr sz="1200" b="1" i="1" u="none" strike="noStrike" cap="none">
                <a:solidFill>
                  <a:srgbClr val="3F3F3F"/>
                </a:solidFill>
                <a:latin typeface="Rockwell"/>
                <a:ea typeface="Rockwell"/>
                <a:cs typeface="Rockwell"/>
                <a:sym typeface="Rockwell"/>
              </a:defRPr>
            </a:lvl4pPr>
            <a:lvl5pPr marL="0" marR="0" lvl="4" indent="0" algn="ctr" rtl="0">
              <a:spcBef>
                <a:spcPts val="0"/>
              </a:spcBef>
              <a:buNone/>
              <a:defRPr sz="1200" b="1" i="1" u="none" strike="noStrike" cap="none">
                <a:solidFill>
                  <a:srgbClr val="3F3F3F"/>
                </a:solidFill>
                <a:latin typeface="Rockwell"/>
                <a:ea typeface="Rockwell"/>
                <a:cs typeface="Rockwell"/>
                <a:sym typeface="Rockwell"/>
              </a:defRPr>
            </a:lvl5pPr>
            <a:lvl6pPr marL="0" marR="0" lvl="5" indent="0" algn="ctr" rtl="0">
              <a:spcBef>
                <a:spcPts val="0"/>
              </a:spcBef>
              <a:buNone/>
              <a:defRPr sz="1200" b="1" i="1" u="none" strike="noStrike" cap="none">
                <a:solidFill>
                  <a:srgbClr val="3F3F3F"/>
                </a:solidFill>
                <a:latin typeface="Rockwell"/>
                <a:ea typeface="Rockwell"/>
                <a:cs typeface="Rockwell"/>
                <a:sym typeface="Rockwell"/>
              </a:defRPr>
            </a:lvl6pPr>
            <a:lvl7pPr marL="0" marR="0" lvl="6" indent="0" algn="ctr" rtl="0">
              <a:spcBef>
                <a:spcPts val="0"/>
              </a:spcBef>
              <a:buNone/>
              <a:defRPr sz="1200" b="1" i="1" u="none" strike="noStrike" cap="none">
                <a:solidFill>
                  <a:srgbClr val="3F3F3F"/>
                </a:solidFill>
                <a:latin typeface="Rockwell"/>
                <a:ea typeface="Rockwell"/>
                <a:cs typeface="Rockwell"/>
                <a:sym typeface="Rockwell"/>
              </a:defRPr>
            </a:lvl7pPr>
            <a:lvl8pPr marL="0" marR="0" lvl="7" indent="0" algn="ctr" rtl="0">
              <a:spcBef>
                <a:spcPts val="0"/>
              </a:spcBef>
              <a:buNone/>
              <a:defRPr sz="1200" b="1" i="1" u="none" strike="noStrike" cap="none">
                <a:solidFill>
                  <a:srgbClr val="3F3F3F"/>
                </a:solidFill>
                <a:latin typeface="Rockwell"/>
                <a:ea typeface="Rockwell"/>
                <a:cs typeface="Rockwell"/>
                <a:sym typeface="Rockwell"/>
              </a:defRPr>
            </a:lvl8pPr>
            <a:lvl9pPr marL="0" marR="0" lvl="8" indent="0" algn="ctr" rtl="0">
              <a:spcBef>
                <a:spcPts val="0"/>
              </a:spcBef>
              <a:buNone/>
              <a:defRPr sz="1200" b="1" i="1" u="none" strike="noStrike" cap="none">
                <a:solidFill>
                  <a:srgbClr val="3F3F3F"/>
                </a:solidFill>
                <a:latin typeface="Rockwell"/>
                <a:ea typeface="Rockwell"/>
                <a:cs typeface="Rockwell"/>
                <a:sym typeface="Rockwell"/>
              </a:defRPr>
            </a:lvl9p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n-US" sz="1200" b="1" i="1" u="none" strike="noStrike" kern="0" cap="none" spc="0" normalizeH="0" baseline="0" noProof="0">
                <a:ln>
                  <a:noFill/>
                </a:ln>
                <a:solidFill>
                  <a:srgbClr val="3F3F3F"/>
                </a:solidFill>
                <a:effectLst/>
                <a:uLnTx/>
                <a:uFillTx/>
                <a:latin typeface="Rockwell"/>
                <a:sym typeface="Rockwell"/>
              </a:rPr>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t>‹#›</a:t>
            </a:fld>
            <a:endParaRPr kumimoji="0" sz="1200" b="1" i="1" u="none" strike="noStrike" kern="0" cap="none" spc="0" normalizeH="0" baseline="0" noProof="0">
              <a:ln>
                <a:noFill/>
              </a:ln>
              <a:solidFill>
                <a:srgbClr val="3F3F3F"/>
              </a:solidFill>
              <a:effectLst/>
              <a:uLnTx/>
              <a:uFillTx/>
              <a:latin typeface="Rockwell"/>
              <a:sym typeface="Rockwell"/>
            </a:endParaRPr>
          </a:p>
        </p:txBody>
      </p:sp>
      <p:sp>
        <p:nvSpPr>
          <p:cNvPr id="115" name="Google Shape;115;p8"/>
          <p:cNvSpPr>
            <a:spLocks noGrp="1"/>
          </p:cNvSpPr>
          <p:nvPr>
            <p:ph type="body" idx="2"/>
          </p:nvPr>
        </p:nvSpPr>
        <p:spPr>
          <a:xfrm>
            <a:off x="4613985" y="2463801"/>
            <a:ext cx="3726469" cy="3314200"/>
          </a:xfrm>
          <a:prstGeom prst="rightArrowCallout">
            <a:avLst>
              <a:gd name="adj1" fmla="val 50000"/>
              <a:gd name="adj2" fmla="val 25000"/>
              <a:gd name="adj3" fmla="val 16186"/>
              <a:gd name="adj4" fmla="val 80493"/>
            </a:avLst>
          </a:prstGeom>
          <a:solidFill>
            <a:srgbClr val="F2F2F2"/>
          </a:solidFill>
          <a:ln>
            <a:noFill/>
          </a:ln>
        </p:spPr>
        <p:txBody>
          <a:bodyPr spcFirstLastPara="1" wrap="square" lIns="180000" tIns="180000" rIns="180000" bIns="0" anchor="t" anchorCtr="0"/>
          <a:lstStyle>
            <a:lvl1pPr marL="457200" marR="0" lvl="0" indent="-342900" algn="l" rtl="0">
              <a:lnSpc>
                <a:spcPct val="90000"/>
              </a:lnSpc>
              <a:spcBef>
                <a:spcPts val="1000"/>
              </a:spcBef>
              <a:spcAft>
                <a:spcPts val="0"/>
              </a:spcAft>
              <a:buClr>
                <a:srgbClr val="3F3F3F"/>
              </a:buClr>
              <a:buSzPts val="1800"/>
              <a:buFont typeface="Arial"/>
              <a:buChar char="•"/>
              <a:defRPr sz="18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16" name="Google Shape;116;p8"/>
          <p:cNvSpPr txBox="1">
            <a:spLocks noGrp="1"/>
          </p:cNvSpPr>
          <p:nvPr>
            <p:ph type="body" idx="3"/>
          </p:nvPr>
        </p:nvSpPr>
        <p:spPr>
          <a:xfrm>
            <a:off x="8483985" y="2463801"/>
            <a:ext cx="2963619" cy="3314200"/>
          </a:xfrm>
          <a:prstGeom prst="rect">
            <a:avLst/>
          </a:prstGeom>
          <a:solidFill>
            <a:srgbClr val="F2F2F2"/>
          </a:solidFill>
          <a:ln>
            <a:noFill/>
          </a:ln>
        </p:spPr>
        <p:txBody>
          <a:bodyPr spcFirstLastPara="1" wrap="square" lIns="180000" tIns="180000" rIns="180000" bIns="0" anchor="t" anchorCtr="0"/>
          <a:lstStyle>
            <a:lvl1pPr marL="457200" marR="0" lvl="0" indent="-342900" algn="l" rtl="0">
              <a:lnSpc>
                <a:spcPct val="90000"/>
              </a:lnSpc>
              <a:spcBef>
                <a:spcPts val="1000"/>
              </a:spcBef>
              <a:spcAft>
                <a:spcPts val="0"/>
              </a:spcAft>
              <a:buClr>
                <a:srgbClr val="3F3F3F"/>
              </a:buClr>
              <a:buSzPts val="1800"/>
              <a:buFont typeface="Arial"/>
              <a:buChar char="•"/>
              <a:defRPr sz="18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17" name="Google Shape;117;p8"/>
          <p:cNvSpPr txBox="1">
            <a:spLocks noGrp="1"/>
          </p:cNvSpPr>
          <p:nvPr>
            <p:ph type="body" idx="4"/>
          </p:nvPr>
        </p:nvSpPr>
        <p:spPr>
          <a:xfrm>
            <a:off x="431800" y="1080000"/>
            <a:ext cx="11339513" cy="276561"/>
          </a:xfrm>
          <a:prstGeom prst="rect">
            <a:avLst/>
          </a:prstGeom>
          <a:noFill/>
          <a:ln>
            <a:noFill/>
          </a:ln>
        </p:spPr>
        <p:txBody>
          <a:bodyPr spcFirstLastPara="1" wrap="square" lIns="0" tIns="0" rIns="0" bIns="0" anchor="t" anchorCtr="0"/>
          <a:lstStyle>
            <a:lvl1pPr marL="457200" marR="0" lvl="0" indent="-228600" algn="l" rtl="0">
              <a:lnSpc>
                <a:spcPct val="90000"/>
              </a:lnSpc>
              <a:spcBef>
                <a:spcPts val="1000"/>
              </a:spcBef>
              <a:spcAft>
                <a:spcPts val="0"/>
              </a:spcAft>
              <a:buClr>
                <a:srgbClr val="3F3F3F"/>
              </a:buClr>
              <a:buSzPts val="1800"/>
              <a:buFont typeface="Arial"/>
              <a:buNone/>
              <a:defRPr sz="1800" b="0" i="0" u="none" strike="noStrike" cap="none">
                <a:solidFill>
                  <a:srgbClr val="3F3F3F"/>
                </a:solidFill>
                <a:latin typeface="Calibri"/>
                <a:ea typeface="Calibri"/>
                <a:cs typeface="Calibri"/>
                <a:sym typeface="Calibri"/>
              </a:defRPr>
            </a:lvl1pPr>
            <a:lvl2pPr marL="914400" marR="0" lvl="1" indent="-228600" algn="l" rtl="0">
              <a:lnSpc>
                <a:spcPct val="90000"/>
              </a:lnSpc>
              <a:spcBef>
                <a:spcPts val="500"/>
              </a:spcBef>
              <a:spcAft>
                <a:spcPts val="0"/>
              </a:spcAft>
              <a:buClr>
                <a:srgbClr val="3F3F3F"/>
              </a:buClr>
              <a:buSzPts val="1600"/>
              <a:buFont typeface="Arial"/>
              <a:buNone/>
              <a:defRPr sz="1600" b="0" i="0" u="none" strike="noStrike" cap="none">
                <a:solidFill>
                  <a:srgbClr val="3F3F3F"/>
                </a:solidFill>
                <a:latin typeface="Calibri"/>
                <a:ea typeface="Calibri"/>
                <a:cs typeface="Calibri"/>
                <a:sym typeface="Calibri"/>
              </a:defRPr>
            </a:lvl2pPr>
            <a:lvl3pPr marL="1371600" marR="0" lvl="2" indent="-228600" algn="l" rtl="0">
              <a:lnSpc>
                <a:spcPct val="90000"/>
              </a:lnSpc>
              <a:spcBef>
                <a:spcPts val="500"/>
              </a:spcBef>
              <a:spcAft>
                <a:spcPts val="0"/>
              </a:spcAft>
              <a:buClr>
                <a:srgbClr val="3F3F3F"/>
              </a:buClr>
              <a:buSzPts val="1400"/>
              <a:buFont typeface="Arial"/>
              <a:buNone/>
              <a:defRPr sz="1400" b="0" i="0" u="none" strike="noStrike" cap="none">
                <a:solidFill>
                  <a:srgbClr val="3F3F3F"/>
                </a:solidFill>
                <a:latin typeface="Calibri"/>
                <a:ea typeface="Calibri"/>
                <a:cs typeface="Calibri"/>
                <a:sym typeface="Calibri"/>
              </a:defRPr>
            </a:lvl3pPr>
            <a:lvl4pPr marL="1828800" marR="0" lvl="3" indent="-228600" algn="l" rtl="0">
              <a:lnSpc>
                <a:spcPct val="90000"/>
              </a:lnSpc>
              <a:spcBef>
                <a:spcPts val="500"/>
              </a:spcBef>
              <a:spcAft>
                <a:spcPts val="0"/>
              </a:spcAft>
              <a:buClr>
                <a:srgbClr val="3F3F3F"/>
              </a:buClr>
              <a:buSzPts val="1400"/>
              <a:buFont typeface="Arial"/>
              <a:buNone/>
              <a:defRPr sz="1400" b="0" i="0" u="none" strike="noStrike" cap="none">
                <a:solidFill>
                  <a:srgbClr val="3F3F3F"/>
                </a:solidFill>
                <a:latin typeface="Calibri"/>
                <a:ea typeface="Calibri"/>
                <a:cs typeface="Calibri"/>
                <a:sym typeface="Calibri"/>
              </a:defRPr>
            </a:lvl4pPr>
            <a:lvl5pPr marL="2286000" marR="0" lvl="4" indent="-228600" algn="l" rtl="0">
              <a:lnSpc>
                <a:spcPct val="90000"/>
              </a:lnSpc>
              <a:spcBef>
                <a:spcPts val="500"/>
              </a:spcBef>
              <a:spcAft>
                <a:spcPts val="0"/>
              </a:spcAft>
              <a:buClr>
                <a:srgbClr val="3F3F3F"/>
              </a:buClr>
              <a:buSzPts val="1400"/>
              <a:buFont typeface="Arial"/>
              <a:buNone/>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18" name="Google Shape;118;p8"/>
          <p:cNvSpPr txBox="1">
            <a:spLocks noGrp="1"/>
          </p:cNvSpPr>
          <p:nvPr>
            <p:ph type="body" idx="5"/>
          </p:nvPr>
        </p:nvSpPr>
        <p:spPr>
          <a:xfrm>
            <a:off x="744236" y="1647240"/>
            <a:ext cx="2975578" cy="648000"/>
          </a:xfrm>
          <a:prstGeom prst="rect">
            <a:avLst/>
          </a:prstGeom>
          <a:noFill/>
          <a:ln w="9525" cap="flat" cmpd="sng">
            <a:solidFill>
              <a:schemeClr val="accent1"/>
            </a:solidFill>
            <a:prstDash val="solid"/>
            <a:round/>
            <a:headEnd type="none" w="sm" len="sm"/>
            <a:tailEnd type="none" w="sm" len="sm"/>
          </a:ln>
        </p:spPr>
        <p:txBody>
          <a:bodyPr spcFirstLastPara="1" wrap="square" lIns="0" tIns="108000" rIns="0" bIns="0" anchor="t" anchorCtr="0"/>
          <a:lstStyle>
            <a:lvl1pPr marL="457200" marR="0" lvl="0" indent="-228600" algn="ctr" rtl="0">
              <a:lnSpc>
                <a:spcPct val="90000"/>
              </a:lnSpc>
              <a:spcBef>
                <a:spcPts val="1000"/>
              </a:spcBef>
              <a:spcAft>
                <a:spcPts val="0"/>
              </a:spcAft>
              <a:buClr>
                <a:srgbClr val="3F3F3F"/>
              </a:buClr>
              <a:buSzPts val="1800"/>
              <a:buFont typeface="Arial"/>
              <a:buNone/>
              <a:defRPr sz="1800" b="0" i="0" u="none" strike="noStrike" cap="none">
                <a:solidFill>
                  <a:srgbClr val="3F3F3F"/>
                </a:solidFill>
                <a:latin typeface="Rockwell"/>
                <a:ea typeface="Rockwell"/>
                <a:cs typeface="Rockwell"/>
                <a:sym typeface="Rockwell"/>
              </a:defRPr>
            </a:lvl1pPr>
            <a:lvl2pPr marL="914400" marR="0" lvl="1" indent="-228600" algn="ctr" rtl="0">
              <a:lnSpc>
                <a:spcPct val="90000"/>
              </a:lnSpc>
              <a:spcBef>
                <a:spcPts val="500"/>
              </a:spcBef>
              <a:spcAft>
                <a:spcPts val="0"/>
              </a:spcAft>
              <a:buClr>
                <a:srgbClr val="3F3F3F"/>
              </a:buClr>
              <a:buSzPts val="1600"/>
              <a:buFont typeface="Arial"/>
              <a:buNone/>
              <a:defRPr sz="1600" b="0" i="0" u="none" strike="noStrike" cap="none">
                <a:solidFill>
                  <a:srgbClr val="3F3F3F"/>
                </a:solidFill>
                <a:latin typeface="Calibri"/>
                <a:ea typeface="Calibri"/>
                <a:cs typeface="Calibri"/>
                <a:sym typeface="Calibri"/>
              </a:defRPr>
            </a:lvl2pPr>
            <a:lvl3pPr marL="1371600" marR="0" lvl="2" indent="-228600" algn="ctr" rtl="0">
              <a:lnSpc>
                <a:spcPct val="90000"/>
              </a:lnSpc>
              <a:spcBef>
                <a:spcPts val="500"/>
              </a:spcBef>
              <a:spcAft>
                <a:spcPts val="0"/>
              </a:spcAft>
              <a:buClr>
                <a:srgbClr val="3F3F3F"/>
              </a:buClr>
              <a:buSzPts val="1400"/>
              <a:buFont typeface="Arial"/>
              <a:buNone/>
              <a:defRPr sz="1400" b="0" i="0" u="none" strike="noStrike" cap="none">
                <a:solidFill>
                  <a:srgbClr val="3F3F3F"/>
                </a:solidFill>
                <a:latin typeface="Calibri"/>
                <a:ea typeface="Calibri"/>
                <a:cs typeface="Calibri"/>
                <a:sym typeface="Calibri"/>
              </a:defRPr>
            </a:lvl3pPr>
            <a:lvl4pPr marL="1828800" marR="0" lvl="3" indent="-228600" algn="ctr" rtl="0">
              <a:lnSpc>
                <a:spcPct val="90000"/>
              </a:lnSpc>
              <a:spcBef>
                <a:spcPts val="500"/>
              </a:spcBef>
              <a:spcAft>
                <a:spcPts val="0"/>
              </a:spcAft>
              <a:buClr>
                <a:srgbClr val="3F3F3F"/>
              </a:buClr>
              <a:buSzPts val="1400"/>
              <a:buFont typeface="Arial"/>
              <a:buNone/>
              <a:defRPr sz="1400" b="0" i="0" u="none" strike="noStrike" cap="none">
                <a:solidFill>
                  <a:srgbClr val="3F3F3F"/>
                </a:solidFill>
                <a:latin typeface="Calibri"/>
                <a:ea typeface="Calibri"/>
                <a:cs typeface="Calibri"/>
                <a:sym typeface="Calibri"/>
              </a:defRPr>
            </a:lvl4pPr>
            <a:lvl5pPr marL="2286000" marR="0" lvl="4" indent="-228600" algn="ctr" rtl="0">
              <a:lnSpc>
                <a:spcPct val="90000"/>
              </a:lnSpc>
              <a:spcBef>
                <a:spcPts val="500"/>
              </a:spcBef>
              <a:spcAft>
                <a:spcPts val="0"/>
              </a:spcAft>
              <a:buClr>
                <a:srgbClr val="3F3F3F"/>
              </a:buClr>
              <a:buSzPts val="1400"/>
              <a:buFont typeface="Arial"/>
              <a:buNone/>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19" name="Google Shape;119;p8"/>
          <p:cNvSpPr txBox="1">
            <a:spLocks noGrp="1"/>
          </p:cNvSpPr>
          <p:nvPr>
            <p:ph type="body" idx="6"/>
          </p:nvPr>
        </p:nvSpPr>
        <p:spPr>
          <a:xfrm>
            <a:off x="4608336" y="1647040"/>
            <a:ext cx="2975578" cy="648000"/>
          </a:xfrm>
          <a:prstGeom prst="rect">
            <a:avLst/>
          </a:prstGeom>
          <a:noFill/>
          <a:ln w="9525" cap="flat" cmpd="sng">
            <a:solidFill>
              <a:schemeClr val="accent2"/>
            </a:solidFill>
            <a:prstDash val="solid"/>
            <a:round/>
            <a:headEnd type="none" w="sm" len="sm"/>
            <a:tailEnd type="none" w="sm" len="sm"/>
          </a:ln>
        </p:spPr>
        <p:txBody>
          <a:bodyPr spcFirstLastPara="1" wrap="square" lIns="0" tIns="108000" rIns="0" bIns="0" anchor="t" anchorCtr="0"/>
          <a:lstStyle>
            <a:lvl1pPr marL="457200" marR="0" lvl="0" indent="-228600" algn="ctr" rtl="0">
              <a:lnSpc>
                <a:spcPct val="90000"/>
              </a:lnSpc>
              <a:spcBef>
                <a:spcPts val="1000"/>
              </a:spcBef>
              <a:spcAft>
                <a:spcPts val="0"/>
              </a:spcAft>
              <a:buClr>
                <a:srgbClr val="3F3F3F"/>
              </a:buClr>
              <a:buSzPts val="1800"/>
              <a:buFont typeface="Arial"/>
              <a:buNone/>
              <a:defRPr sz="1800" b="0" i="0" u="none" strike="noStrike" cap="none">
                <a:solidFill>
                  <a:srgbClr val="3F3F3F"/>
                </a:solidFill>
                <a:latin typeface="Rockwell"/>
                <a:ea typeface="Rockwell"/>
                <a:cs typeface="Rockwell"/>
                <a:sym typeface="Rockwell"/>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20" name="Google Shape;120;p8"/>
          <p:cNvSpPr txBox="1">
            <a:spLocks noGrp="1"/>
          </p:cNvSpPr>
          <p:nvPr>
            <p:ph type="body" idx="7"/>
          </p:nvPr>
        </p:nvSpPr>
        <p:spPr>
          <a:xfrm>
            <a:off x="8483986" y="1647240"/>
            <a:ext cx="2975578" cy="648000"/>
          </a:xfrm>
          <a:prstGeom prst="rect">
            <a:avLst/>
          </a:prstGeom>
          <a:noFill/>
          <a:ln w="9525" cap="flat" cmpd="sng">
            <a:solidFill>
              <a:schemeClr val="accent3"/>
            </a:solidFill>
            <a:prstDash val="solid"/>
            <a:round/>
            <a:headEnd type="none" w="sm" len="sm"/>
            <a:tailEnd type="none" w="sm" len="sm"/>
          </a:ln>
        </p:spPr>
        <p:txBody>
          <a:bodyPr spcFirstLastPara="1" wrap="square" lIns="0" tIns="108000" rIns="0" bIns="0" anchor="t" anchorCtr="0"/>
          <a:lstStyle>
            <a:lvl1pPr marL="457200" marR="0" lvl="0" indent="-228600" algn="ctr" rtl="0">
              <a:lnSpc>
                <a:spcPct val="90000"/>
              </a:lnSpc>
              <a:spcBef>
                <a:spcPts val="1000"/>
              </a:spcBef>
              <a:spcAft>
                <a:spcPts val="0"/>
              </a:spcAft>
              <a:buClr>
                <a:srgbClr val="3F3F3F"/>
              </a:buClr>
              <a:buSzPts val="1800"/>
              <a:buFont typeface="Arial"/>
              <a:buNone/>
              <a:defRPr sz="1800" b="0" i="0" u="none" strike="noStrike" cap="none">
                <a:solidFill>
                  <a:srgbClr val="3F3F3F"/>
                </a:solidFill>
                <a:latin typeface="Rockwell"/>
                <a:ea typeface="Rockwell"/>
                <a:cs typeface="Rockwell"/>
                <a:sym typeface="Rockwell"/>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Tree>
    <p:extLst>
      <p:ext uri="{BB962C8B-B14F-4D97-AF65-F5344CB8AC3E}">
        <p14:creationId xmlns:p14="http://schemas.microsoft.com/office/powerpoint/2010/main" val="1876918519"/>
      </p:ext>
    </p:extLst>
  </p:cSld>
  <p:clrMapOvr>
    <a:masterClrMapping/>
  </p:clrMapOvr>
</p:sldLayout>
</file>

<file path=ppt/slideLayouts/slideLayout347.xml><?xml version="1.0" encoding="utf-8"?>
<p:sldLayout xmlns:a="http://schemas.openxmlformats.org/drawingml/2006/main" xmlns:r="http://schemas.openxmlformats.org/officeDocument/2006/relationships" xmlns:p="http://schemas.openxmlformats.org/presentationml/2006/main" matchingName="Picture with Caption">
  <p:cSld name="Picture with Caption">
    <p:spTree>
      <p:nvGrpSpPr>
        <p:cNvPr id="1" name="Shape 121"/>
        <p:cNvGrpSpPr/>
        <p:nvPr/>
      </p:nvGrpSpPr>
      <p:grpSpPr>
        <a:xfrm>
          <a:off x="0" y="0"/>
          <a:ext cx="0" cy="0"/>
          <a:chOff x="0" y="0"/>
          <a:chExt cx="0" cy="0"/>
        </a:xfrm>
      </p:grpSpPr>
      <p:sp>
        <p:nvSpPr>
          <p:cNvPr id="122" name="Google Shape;122;p9"/>
          <p:cNvSpPr txBox="1">
            <a:spLocks noGrp="1"/>
          </p:cNvSpPr>
          <p:nvPr>
            <p:ph type="ftr" idx="11"/>
          </p:nvPr>
        </p:nvSpPr>
        <p:spPr>
          <a:xfrm>
            <a:off x="431999" y="6188628"/>
            <a:ext cx="8784941" cy="365125"/>
          </a:xfrm>
          <a:prstGeom prst="rect">
            <a:avLst/>
          </a:prstGeom>
          <a:noFill/>
          <a:ln>
            <a:noFill/>
          </a:ln>
        </p:spPr>
        <p:txBody>
          <a:bodyPr spcFirstLastPara="1" wrap="square" lIns="0" tIns="0" rIns="0" bIns="0" anchor="ctr" anchorCtr="0"/>
          <a:lstStyle>
            <a:lvl1pPr marR="0" lvl="0" algn="l" rtl="0">
              <a:spcBef>
                <a:spcPts val="0"/>
              </a:spcBef>
              <a:spcAft>
                <a:spcPts val="0"/>
              </a:spcAft>
              <a:buSzPts val="1400"/>
              <a:buNone/>
              <a:defRPr sz="1200" b="0" i="0" u="none" strike="noStrike" cap="none">
                <a:solidFill>
                  <a:srgbClr val="3F3F3F"/>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200" b="0" i="0" u="none" strike="noStrike" kern="0" cap="none" spc="0" normalizeH="0" baseline="0" noProof="0">
              <a:ln>
                <a:noFill/>
              </a:ln>
              <a:solidFill>
                <a:srgbClr val="3F3F3F"/>
              </a:solidFill>
              <a:effectLst/>
              <a:uLnTx/>
              <a:uFillTx/>
              <a:latin typeface="Calibri"/>
              <a:cs typeface="Calibri"/>
              <a:sym typeface="Calibri"/>
            </a:endParaRPr>
          </a:p>
        </p:txBody>
      </p:sp>
      <p:sp>
        <p:nvSpPr>
          <p:cNvPr id="123" name="Google Shape;123;p9"/>
          <p:cNvSpPr>
            <a:spLocks noGrp="1"/>
          </p:cNvSpPr>
          <p:nvPr>
            <p:ph type="sldNum" idx="12"/>
          </p:nvPr>
        </p:nvSpPr>
        <p:spPr>
          <a:xfrm>
            <a:off x="11496369" y="6155190"/>
            <a:ext cx="432000" cy="432000"/>
          </a:xfrm>
          <a:prstGeom prst="ellipse">
            <a:avLst/>
          </a:prstGeom>
          <a:noFill/>
          <a:ln w="9525" cap="flat" cmpd="sng">
            <a:solidFill>
              <a:schemeClr val="accent1"/>
            </a:solidFill>
            <a:prstDash val="solid"/>
            <a:round/>
            <a:headEnd type="none" w="sm" len="sm"/>
            <a:tailEnd type="none" w="sm" len="sm"/>
          </a:ln>
        </p:spPr>
        <p:txBody>
          <a:bodyPr spcFirstLastPara="1" wrap="square" lIns="0" tIns="0" rIns="0" bIns="0" anchor="ctr" anchorCtr="0">
            <a:noAutofit/>
          </a:bodyPr>
          <a:lstStyle>
            <a:lvl1pPr marL="0" marR="0" lvl="0" indent="0" algn="ctr" rtl="0">
              <a:spcBef>
                <a:spcPts val="0"/>
              </a:spcBef>
              <a:buNone/>
              <a:defRPr sz="1200" b="1" i="1" u="none" strike="noStrike" cap="none">
                <a:solidFill>
                  <a:srgbClr val="3F3F3F"/>
                </a:solidFill>
                <a:latin typeface="Rockwell"/>
                <a:ea typeface="Rockwell"/>
                <a:cs typeface="Rockwell"/>
                <a:sym typeface="Rockwell"/>
              </a:defRPr>
            </a:lvl1pPr>
            <a:lvl2pPr marL="0" marR="0" lvl="1" indent="0" algn="ctr" rtl="0">
              <a:spcBef>
                <a:spcPts val="0"/>
              </a:spcBef>
              <a:buNone/>
              <a:defRPr sz="1200" b="1" i="1" u="none" strike="noStrike" cap="none">
                <a:solidFill>
                  <a:srgbClr val="3F3F3F"/>
                </a:solidFill>
                <a:latin typeface="Rockwell"/>
                <a:ea typeface="Rockwell"/>
                <a:cs typeface="Rockwell"/>
                <a:sym typeface="Rockwell"/>
              </a:defRPr>
            </a:lvl2pPr>
            <a:lvl3pPr marL="0" marR="0" lvl="2" indent="0" algn="ctr" rtl="0">
              <a:spcBef>
                <a:spcPts val="0"/>
              </a:spcBef>
              <a:buNone/>
              <a:defRPr sz="1200" b="1" i="1" u="none" strike="noStrike" cap="none">
                <a:solidFill>
                  <a:srgbClr val="3F3F3F"/>
                </a:solidFill>
                <a:latin typeface="Rockwell"/>
                <a:ea typeface="Rockwell"/>
                <a:cs typeface="Rockwell"/>
                <a:sym typeface="Rockwell"/>
              </a:defRPr>
            </a:lvl3pPr>
            <a:lvl4pPr marL="0" marR="0" lvl="3" indent="0" algn="ctr" rtl="0">
              <a:spcBef>
                <a:spcPts val="0"/>
              </a:spcBef>
              <a:buNone/>
              <a:defRPr sz="1200" b="1" i="1" u="none" strike="noStrike" cap="none">
                <a:solidFill>
                  <a:srgbClr val="3F3F3F"/>
                </a:solidFill>
                <a:latin typeface="Rockwell"/>
                <a:ea typeface="Rockwell"/>
                <a:cs typeface="Rockwell"/>
                <a:sym typeface="Rockwell"/>
              </a:defRPr>
            </a:lvl4pPr>
            <a:lvl5pPr marL="0" marR="0" lvl="4" indent="0" algn="ctr" rtl="0">
              <a:spcBef>
                <a:spcPts val="0"/>
              </a:spcBef>
              <a:buNone/>
              <a:defRPr sz="1200" b="1" i="1" u="none" strike="noStrike" cap="none">
                <a:solidFill>
                  <a:srgbClr val="3F3F3F"/>
                </a:solidFill>
                <a:latin typeface="Rockwell"/>
                <a:ea typeface="Rockwell"/>
                <a:cs typeface="Rockwell"/>
                <a:sym typeface="Rockwell"/>
              </a:defRPr>
            </a:lvl5pPr>
            <a:lvl6pPr marL="0" marR="0" lvl="5" indent="0" algn="ctr" rtl="0">
              <a:spcBef>
                <a:spcPts val="0"/>
              </a:spcBef>
              <a:buNone/>
              <a:defRPr sz="1200" b="1" i="1" u="none" strike="noStrike" cap="none">
                <a:solidFill>
                  <a:srgbClr val="3F3F3F"/>
                </a:solidFill>
                <a:latin typeface="Rockwell"/>
                <a:ea typeface="Rockwell"/>
                <a:cs typeface="Rockwell"/>
                <a:sym typeface="Rockwell"/>
              </a:defRPr>
            </a:lvl6pPr>
            <a:lvl7pPr marL="0" marR="0" lvl="6" indent="0" algn="ctr" rtl="0">
              <a:spcBef>
                <a:spcPts val="0"/>
              </a:spcBef>
              <a:buNone/>
              <a:defRPr sz="1200" b="1" i="1" u="none" strike="noStrike" cap="none">
                <a:solidFill>
                  <a:srgbClr val="3F3F3F"/>
                </a:solidFill>
                <a:latin typeface="Rockwell"/>
                <a:ea typeface="Rockwell"/>
                <a:cs typeface="Rockwell"/>
                <a:sym typeface="Rockwell"/>
              </a:defRPr>
            </a:lvl7pPr>
            <a:lvl8pPr marL="0" marR="0" lvl="7" indent="0" algn="ctr" rtl="0">
              <a:spcBef>
                <a:spcPts val="0"/>
              </a:spcBef>
              <a:buNone/>
              <a:defRPr sz="1200" b="1" i="1" u="none" strike="noStrike" cap="none">
                <a:solidFill>
                  <a:srgbClr val="3F3F3F"/>
                </a:solidFill>
                <a:latin typeface="Rockwell"/>
                <a:ea typeface="Rockwell"/>
                <a:cs typeface="Rockwell"/>
                <a:sym typeface="Rockwell"/>
              </a:defRPr>
            </a:lvl8pPr>
            <a:lvl9pPr marL="0" marR="0" lvl="8" indent="0" algn="ctr" rtl="0">
              <a:spcBef>
                <a:spcPts val="0"/>
              </a:spcBef>
              <a:buNone/>
              <a:defRPr sz="1200" b="1" i="1" u="none" strike="noStrike" cap="none">
                <a:solidFill>
                  <a:srgbClr val="3F3F3F"/>
                </a:solidFill>
                <a:latin typeface="Rockwell"/>
                <a:ea typeface="Rockwell"/>
                <a:cs typeface="Rockwell"/>
                <a:sym typeface="Rockwell"/>
              </a:defRPr>
            </a:lvl9p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n-US" sz="1200" b="1" i="1" u="none" strike="noStrike" kern="0" cap="none" spc="0" normalizeH="0" baseline="0" noProof="0">
                <a:ln>
                  <a:noFill/>
                </a:ln>
                <a:solidFill>
                  <a:srgbClr val="3F3F3F"/>
                </a:solidFill>
                <a:effectLst/>
                <a:uLnTx/>
                <a:uFillTx/>
                <a:latin typeface="Rockwell"/>
                <a:sym typeface="Rockwell"/>
              </a:rPr>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t>‹#›</a:t>
            </a:fld>
            <a:endParaRPr kumimoji="0" sz="1200" b="1" i="1" u="none" strike="noStrike" kern="0" cap="none" spc="0" normalizeH="0" baseline="0" noProof="0">
              <a:ln>
                <a:noFill/>
              </a:ln>
              <a:solidFill>
                <a:srgbClr val="3F3F3F"/>
              </a:solidFill>
              <a:effectLst/>
              <a:uLnTx/>
              <a:uFillTx/>
              <a:latin typeface="Rockwell"/>
              <a:sym typeface="Rockwell"/>
            </a:endParaRPr>
          </a:p>
        </p:txBody>
      </p:sp>
      <p:sp>
        <p:nvSpPr>
          <p:cNvPr id="124" name="Google Shape;124;p9"/>
          <p:cNvSpPr txBox="1">
            <a:spLocks noGrp="1"/>
          </p:cNvSpPr>
          <p:nvPr>
            <p:ph type="title"/>
          </p:nvPr>
        </p:nvSpPr>
        <p:spPr>
          <a:xfrm>
            <a:off x="839788" y="457200"/>
            <a:ext cx="3932237" cy="1600200"/>
          </a:xfrm>
          <a:prstGeom prst="rect">
            <a:avLst/>
          </a:prstGeom>
          <a:noFill/>
          <a:ln>
            <a:noFill/>
          </a:ln>
        </p:spPr>
        <p:txBody>
          <a:bodyPr spcFirstLastPara="1" wrap="square" lIns="0" tIns="0" rIns="0" bIns="0" anchor="b" anchorCtr="0"/>
          <a:lstStyle>
            <a:lvl1pPr marR="0" lvl="0" algn="l" rtl="0">
              <a:lnSpc>
                <a:spcPct val="90000"/>
              </a:lnSpc>
              <a:spcBef>
                <a:spcPts val="0"/>
              </a:spcBef>
              <a:spcAft>
                <a:spcPts val="0"/>
              </a:spcAft>
              <a:buClr>
                <a:srgbClr val="0070C0"/>
              </a:buClr>
              <a:buSzPts val="3200"/>
              <a:buFont typeface="Economica"/>
              <a:buNone/>
              <a:defRPr sz="3200" b="0" i="0" u="none" strike="noStrike" cap="none">
                <a:solidFill>
                  <a:srgbClr val="0070C0"/>
                </a:solidFill>
                <a:latin typeface="Economica"/>
                <a:ea typeface="Economica"/>
                <a:cs typeface="Economica"/>
                <a:sym typeface="Economica"/>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endParaRPr/>
          </a:p>
        </p:txBody>
      </p:sp>
      <p:sp>
        <p:nvSpPr>
          <p:cNvPr id="125" name="Google Shape;125;p9"/>
          <p:cNvSpPr txBox="1">
            <a:spLocks noGrp="1"/>
          </p:cNvSpPr>
          <p:nvPr>
            <p:ph type="body" idx="1"/>
          </p:nvPr>
        </p:nvSpPr>
        <p:spPr>
          <a:xfrm>
            <a:off x="839788" y="2057400"/>
            <a:ext cx="3932237" cy="3811588"/>
          </a:xfrm>
          <a:prstGeom prst="rect">
            <a:avLst/>
          </a:prstGeom>
          <a:noFill/>
          <a:ln>
            <a:noFill/>
          </a:ln>
        </p:spPr>
        <p:txBody>
          <a:bodyPr spcFirstLastPara="1" wrap="square" lIns="0" tIns="0" rIns="0" bIns="0" anchor="t" anchorCtr="0"/>
          <a:lstStyle>
            <a:lvl1pPr marL="457200" marR="0" lvl="0" indent="-228600" algn="l" rtl="0">
              <a:lnSpc>
                <a:spcPct val="90000"/>
              </a:lnSpc>
              <a:spcBef>
                <a:spcPts val="1000"/>
              </a:spcBef>
              <a:spcAft>
                <a:spcPts val="0"/>
              </a:spcAft>
              <a:buClr>
                <a:srgbClr val="3F3F3F"/>
              </a:buClr>
              <a:buSzPts val="1600"/>
              <a:buFont typeface="Arial"/>
              <a:buNone/>
              <a:defRPr sz="1600" b="0" i="0" u="none" strike="noStrike" cap="none">
                <a:solidFill>
                  <a:srgbClr val="3F3F3F"/>
                </a:solidFill>
                <a:latin typeface="Calibri"/>
                <a:ea typeface="Calibri"/>
                <a:cs typeface="Calibri"/>
                <a:sym typeface="Calibri"/>
              </a:defRPr>
            </a:lvl1pPr>
            <a:lvl2pPr marL="914400" marR="0" lvl="1" indent="-228600" algn="l" rtl="0">
              <a:lnSpc>
                <a:spcPct val="90000"/>
              </a:lnSpc>
              <a:spcBef>
                <a:spcPts val="500"/>
              </a:spcBef>
              <a:spcAft>
                <a:spcPts val="0"/>
              </a:spcAft>
              <a:buClr>
                <a:srgbClr val="3F3F3F"/>
              </a:buClr>
              <a:buSzPts val="1400"/>
              <a:buFont typeface="Arial"/>
              <a:buNone/>
              <a:defRPr sz="1400" b="0" i="0" u="none" strike="noStrike" cap="none">
                <a:solidFill>
                  <a:srgbClr val="3F3F3F"/>
                </a:solidFill>
                <a:latin typeface="Calibri"/>
                <a:ea typeface="Calibri"/>
                <a:cs typeface="Calibri"/>
                <a:sym typeface="Calibri"/>
              </a:defRPr>
            </a:lvl2pPr>
            <a:lvl3pPr marL="1371600" marR="0" lvl="2" indent="-228600" algn="l" rtl="0">
              <a:lnSpc>
                <a:spcPct val="90000"/>
              </a:lnSpc>
              <a:spcBef>
                <a:spcPts val="500"/>
              </a:spcBef>
              <a:spcAft>
                <a:spcPts val="0"/>
              </a:spcAft>
              <a:buClr>
                <a:srgbClr val="3F3F3F"/>
              </a:buClr>
              <a:buSzPts val="1200"/>
              <a:buFont typeface="Arial"/>
              <a:buNone/>
              <a:defRPr sz="1200" b="0" i="0" u="none" strike="noStrike" cap="none">
                <a:solidFill>
                  <a:srgbClr val="3F3F3F"/>
                </a:solidFill>
                <a:latin typeface="Calibri"/>
                <a:ea typeface="Calibri"/>
                <a:cs typeface="Calibri"/>
                <a:sym typeface="Calibri"/>
              </a:defRPr>
            </a:lvl3pPr>
            <a:lvl4pPr marL="1828800" marR="0" lvl="3" indent="-228600" algn="l" rtl="0">
              <a:lnSpc>
                <a:spcPct val="90000"/>
              </a:lnSpc>
              <a:spcBef>
                <a:spcPts val="500"/>
              </a:spcBef>
              <a:spcAft>
                <a:spcPts val="0"/>
              </a:spcAft>
              <a:buClr>
                <a:srgbClr val="3F3F3F"/>
              </a:buClr>
              <a:buSzPts val="1000"/>
              <a:buFont typeface="Arial"/>
              <a:buNone/>
              <a:defRPr sz="1000" b="0" i="0" u="none" strike="noStrike" cap="none">
                <a:solidFill>
                  <a:srgbClr val="3F3F3F"/>
                </a:solidFill>
                <a:latin typeface="Calibri"/>
                <a:ea typeface="Calibri"/>
                <a:cs typeface="Calibri"/>
                <a:sym typeface="Calibri"/>
              </a:defRPr>
            </a:lvl4pPr>
            <a:lvl5pPr marL="2286000" marR="0" lvl="4" indent="-228600" algn="l" rtl="0">
              <a:lnSpc>
                <a:spcPct val="90000"/>
              </a:lnSpc>
              <a:spcBef>
                <a:spcPts val="500"/>
              </a:spcBef>
              <a:spcAft>
                <a:spcPts val="0"/>
              </a:spcAft>
              <a:buClr>
                <a:srgbClr val="3F3F3F"/>
              </a:buClr>
              <a:buSzPts val="1000"/>
              <a:buFont typeface="Arial"/>
              <a:buNone/>
              <a:defRPr sz="1000" b="0" i="0" u="none" strike="noStrike" cap="none">
                <a:solidFill>
                  <a:srgbClr val="3F3F3F"/>
                </a:solidFill>
                <a:latin typeface="Calibri"/>
                <a:ea typeface="Calibri"/>
                <a:cs typeface="Calibri"/>
                <a:sym typeface="Calibri"/>
              </a:defRPr>
            </a:lvl5pPr>
            <a:lvl6pPr marL="2743200" marR="0" lvl="5" indent="-228600" algn="l" rtl="0">
              <a:lnSpc>
                <a:spcPct val="90000"/>
              </a:lnSpc>
              <a:spcBef>
                <a:spcPts val="500"/>
              </a:spcBef>
              <a:spcAft>
                <a:spcPts val="0"/>
              </a:spcAft>
              <a:buClr>
                <a:schemeClr val="dk1"/>
              </a:buClr>
              <a:buSzPts val="1000"/>
              <a:buFont typeface="Arial"/>
              <a:buNone/>
              <a:defRPr sz="1000" b="0" i="0" u="none" strike="noStrike" cap="none">
                <a:solidFill>
                  <a:schemeClr val="dk1"/>
                </a:solidFill>
                <a:latin typeface="Calibri"/>
                <a:ea typeface="Calibri"/>
                <a:cs typeface="Calibri"/>
                <a:sym typeface="Calibri"/>
              </a:defRPr>
            </a:lvl6pPr>
            <a:lvl7pPr marL="3200400" marR="0" lvl="6" indent="-228600" algn="l" rtl="0">
              <a:lnSpc>
                <a:spcPct val="90000"/>
              </a:lnSpc>
              <a:spcBef>
                <a:spcPts val="500"/>
              </a:spcBef>
              <a:spcAft>
                <a:spcPts val="0"/>
              </a:spcAft>
              <a:buClr>
                <a:schemeClr val="dk1"/>
              </a:buClr>
              <a:buSzPts val="1000"/>
              <a:buFont typeface="Arial"/>
              <a:buNone/>
              <a:defRPr sz="1000" b="0" i="0" u="none" strike="noStrike" cap="none">
                <a:solidFill>
                  <a:schemeClr val="dk1"/>
                </a:solidFill>
                <a:latin typeface="Calibri"/>
                <a:ea typeface="Calibri"/>
                <a:cs typeface="Calibri"/>
                <a:sym typeface="Calibri"/>
              </a:defRPr>
            </a:lvl7pPr>
            <a:lvl8pPr marL="3657600" marR="0" lvl="7" indent="-228600" algn="l" rtl="0">
              <a:lnSpc>
                <a:spcPct val="90000"/>
              </a:lnSpc>
              <a:spcBef>
                <a:spcPts val="500"/>
              </a:spcBef>
              <a:spcAft>
                <a:spcPts val="0"/>
              </a:spcAft>
              <a:buClr>
                <a:schemeClr val="dk1"/>
              </a:buClr>
              <a:buSzPts val="1000"/>
              <a:buFont typeface="Arial"/>
              <a:buNone/>
              <a:defRPr sz="1000" b="0" i="0" u="none" strike="noStrike" cap="none">
                <a:solidFill>
                  <a:schemeClr val="dk1"/>
                </a:solidFill>
                <a:latin typeface="Calibri"/>
                <a:ea typeface="Calibri"/>
                <a:cs typeface="Calibri"/>
                <a:sym typeface="Calibri"/>
              </a:defRPr>
            </a:lvl8pPr>
            <a:lvl9pPr marL="4114800" marR="0" lvl="8" indent="-228600" algn="l" rtl="0">
              <a:lnSpc>
                <a:spcPct val="90000"/>
              </a:lnSpc>
              <a:spcBef>
                <a:spcPts val="500"/>
              </a:spcBef>
              <a:spcAft>
                <a:spcPts val="0"/>
              </a:spcAft>
              <a:buClr>
                <a:schemeClr val="dk1"/>
              </a:buClr>
              <a:buSzPts val="1000"/>
              <a:buFont typeface="Arial"/>
              <a:buNone/>
              <a:defRPr sz="1000" b="0" i="0" u="none" strike="noStrike" cap="none">
                <a:solidFill>
                  <a:schemeClr val="dk1"/>
                </a:solidFill>
                <a:latin typeface="Calibri"/>
                <a:ea typeface="Calibri"/>
                <a:cs typeface="Calibri"/>
                <a:sym typeface="Calibri"/>
              </a:defRPr>
            </a:lvl9pPr>
          </a:lstStyle>
          <a:p>
            <a:endParaRPr/>
          </a:p>
        </p:txBody>
      </p:sp>
      <p:sp>
        <p:nvSpPr>
          <p:cNvPr id="126" name="Google Shape;126;p9"/>
          <p:cNvSpPr>
            <a:spLocks noGrp="1"/>
          </p:cNvSpPr>
          <p:nvPr>
            <p:ph type="pic" idx="2"/>
          </p:nvPr>
        </p:nvSpPr>
        <p:spPr>
          <a:xfrm>
            <a:off x="5183188" y="457201"/>
            <a:ext cx="6172200" cy="5403850"/>
          </a:xfrm>
          <a:prstGeom prst="rect">
            <a:avLst/>
          </a:prstGeom>
          <a:noFill/>
          <a:ln>
            <a:noFill/>
          </a:ln>
        </p:spPr>
        <p:txBody>
          <a:bodyPr spcFirstLastPara="1" wrap="square" lIns="0" tIns="0" rIns="0" bIns="0" anchor="t" anchorCtr="0"/>
          <a:lstStyle>
            <a:lvl1pPr marR="0" lvl="0" algn="l" rtl="0">
              <a:lnSpc>
                <a:spcPct val="90000"/>
              </a:lnSpc>
              <a:spcBef>
                <a:spcPts val="1000"/>
              </a:spcBef>
              <a:spcAft>
                <a:spcPts val="0"/>
              </a:spcAft>
              <a:buClr>
                <a:srgbClr val="3F3F3F"/>
              </a:buClr>
              <a:buSzPts val="3200"/>
              <a:buFont typeface="Arial"/>
              <a:buNone/>
              <a:defRPr sz="3200" b="0" i="0" u="none" strike="noStrike" cap="none">
                <a:solidFill>
                  <a:srgbClr val="3F3F3F"/>
                </a:solidFill>
                <a:latin typeface="Calibri"/>
                <a:ea typeface="Calibri"/>
                <a:cs typeface="Calibri"/>
                <a:sym typeface="Calibri"/>
              </a:defRPr>
            </a:lvl1pPr>
            <a:lvl2pPr marR="0" lvl="1" algn="l" rtl="0">
              <a:lnSpc>
                <a:spcPct val="90000"/>
              </a:lnSpc>
              <a:spcBef>
                <a:spcPts val="500"/>
              </a:spcBef>
              <a:spcAft>
                <a:spcPts val="0"/>
              </a:spcAft>
              <a:buClr>
                <a:srgbClr val="3F3F3F"/>
              </a:buClr>
              <a:buSzPts val="2800"/>
              <a:buFont typeface="Arial"/>
              <a:buNone/>
              <a:defRPr sz="2800" b="0" i="0" u="none" strike="noStrike" cap="none">
                <a:solidFill>
                  <a:srgbClr val="3F3F3F"/>
                </a:solidFill>
                <a:latin typeface="Calibri"/>
                <a:ea typeface="Calibri"/>
                <a:cs typeface="Calibri"/>
                <a:sym typeface="Calibri"/>
              </a:defRPr>
            </a:lvl2pPr>
            <a:lvl3pPr marR="0" lvl="2" algn="l" rtl="0">
              <a:lnSpc>
                <a:spcPct val="90000"/>
              </a:lnSpc>
              <a:spcBef>
                <a:spcPts val="500"/>
              </a:spcBef>
              <a:spcAft>
                <a:spcPts val="0"/>
              </a:spcAft>
              <a:buClr>
                <a:srgbClr val="3F3F3F"/>
              </a:buClr>
              <a:buSzPts val="2400"/>
              <a:buFont typeface="Arial"/>
              <a:buNone/>
              <a:defRPr sz="2400" b="0" i="0" u="none" strike="noStrike" cap="none">
                <a:solidFill>
                  <a:srgbClr val="3F3F3F"/>
                </a:solidFill>
                <a:latin typeface="Calibri"/>
                <a:ea typeface="Calibri"/>
                <a:cs typeface="Calibri"/>
                <a:sym typeface="Calibri"/>
              </a:defRPr>
            </a:lvl3pPr>
            <a:lvl4pPr marR="0" lvl="3" algn="l" rtl="0">
              <a:lnSpc>
                <a:spcPct val="90000"/>
              </a:lnSpc>
              <a:spcBef>
                <a:spcPts val="500"/>
              </a:spcBef>
              <a:spcAft>
                <a:spcPts val="0"/>
              </a:spcAft>
              <a:buClr>
                <a:srgbClr val="3F3F3F"/>
              </a:buClr>
              <a:buSzPts val="2000"/>
              <a:buFont typeface="Arial"/>
              <a:buNone/>
              <a:defRPr sz="2000" b="0" i="0" u="none" strike="noStrike" cap="none">
                <a:solidFill>
                  <a:srgbClr val="3F3F3F"/>
                </a:solidFill>
                <a:latin typeface="Calibri"/>
                <a:ea typeface="Calibri"/>
                <a:cs typeface="Calibri"/>
                <a:sym typeface="Calibri"/>
              </a:defRPr>
            </a:lvl4pPr>
            <a:lvl5pPr marR="0" lvl="4" algn="l" rtl="0">
              <a:lnSpc>
                <a:spcPct val="90000"/>
              </a:lnSpc>
              <a:spcBef>
                <a:spcPts val="500"/>
              </a:spcBef>
              <a:spcAft>
                <a:spcPts val="0"/>
              </a:spcAft>
              <a:buClr>
                <a:srgbClr val="3F3F3F"/>
              </a:buClr>
              <a:buSzPts val="2000"/>
              <a:buFont typeface="Arial"/>
              <a:buNone/>
              <a:defRPr sz="2000" b="0" i="0" u="none" strike="noStrike" cap="none">
                <a:solidFill>
                  <a:srgbClr val="3F3F3F"/>
                </a:solidFill>
                <a:latin typeface="Calibri"/>
                <a:ea typeface="Calibri"/>
                <a:cs typeface="Calibri"/>
                <a:sym typeface="Calibri"/>
              </a:defRPr>
            </a:lvl5pPr>
            <a:lvl6pPr marR="0" lvl="5" algn="l" rtl="0">
              <a:lnSpc>
                <a:spcPct val="90000"/>
              </a:lnSpc>
              <a:spcBef>
                <a:spcPts val="500"/>
              </a:spcBef>
              <a:spcAft>
                <a:spcPts val="0"/>
              </a:spcAft>
              <a:buClr>
                <a:schemeClr val="dk1"/>
              </a:buClr>
              <a:buSzPts val="2000"/>
              <a:buFont typeface="Arial"/>
              <a:buNone/>
              <a:defRPr sz="2000" b="0" i="0" u="none" strike="noStrike" cap="none">
                <a:solidFill>
                  <a:schemeClr val="dk1"/>
                </a:solidFill>
                <a:latin typeface="Calibri"/>
                <a:ea typeface="Calibri"/>
                <a:cs typeface="Calibri"/>
                <a:sym typeface="Calibri"/>
              </a:defRPr>
            </a:lvl6pPr>
            <a:lvl7pPr marR="0" lvl="6" algn="l" rtl="0">
              <a:lnSpc>
                <a:spcPct val="90000"/>
              </a:lnSpc>
              <a:spcBef>
                <a:spcPts val="500"/>
              </a:spcBef>
              <a:spcAft>
                <a:spcPts val="0"/>
              </a:spcAft>
              <a:buClr>
                <a:schemeClr val="dk1"/>
              </a:buClr>
              <a:buSzPts val="2000"/>
              <a:buFont typeface="Arial"/>
              <a:buNone/>
              <a:defRPr sz="2000" b="0" i="0" u="none" strike="noStrike" cap="none">
                <a:solidFill>
                  <a:schemeClr val="dk1"/>
                </a:solidFill>
                <a:latin typeface="Calibri"/>
                <a:ea typeface="Calibri"/>
                <a:cs typeface="Calibri"/>
                <a:sym typeface="Calibri"/>
              </a:defRPr>
            </a:lvl7pPr>
            <a:lvl8pPr marR="0" lvl="7" algn="l" rtl="0">
              <a:lnSpc>
                <a:spcPct val="90000"/>
              </a:lnSpc>
              <a:spcBef>
                <a:spcPts val="500"/>
              </a:spcBef>
              <a:spcAft>
                <a:spcPts val="0"/>
              </a:spcAft>
              <a:buClr>
                <a:schemeClr val="dk1"/>
              </a:buClr>
              <a:buSzPts val="2000"/>
              <a:buFont typeface="Arial"/>
              <a:buNone/>
              <a:defRPr sz="2000" b="0" i="0" u="none" strike="noStrike" cap="none">
                <a:solidFill>
                  <a:schemeClr val="dk1"/>
                </a:solidFill>
                <a:latin typeface="Calibri"/>
                <a:ea typeface="Calibri"/>
                <a:cs typeface="Calibri"/>
                <a:sym typeface="Calibri"/>
              </a:defRPr>
            </a:lvl8pPr>
            <a:lvl9pPr marR="0" lvl="8" algn="l" rtl="0">
              <a:lnSpc>
                <a:spcPct val="90000"/>
              </a:lnSpc>
              <a:spcBef>
                <a:spcPts val="500"/>
              </a:spcBef>
              <a:spcAft>
                <a:spcPts val="0"/>
              </a:spcAft>
              <a:buClr>
                <a:schemeClr val="dk1"/>
              </a:buClr>
              <a:buSzPts val="2000"/>
              <a:buFont typeface="Arial"/>
              <a:buNone/>
              <a:defRPr sz="2000" b="0" i="0" u="none" strike="noStrike" cap="none">
                <a:solidFill>
                  <a:schemeClr val="dk1"/>
                </a:solidFill>
                <a:latin typeface="Calibri"/>
                <a:ea typeface="Calibri"/>
                <a:cs typeface="Calibri"/>
                <a:sym typeface="Calibri"/>
              </a:defRPr>
            </a:lvl9pPr>
          </a:lstStyle>
          <a:p>
            <a:endParaRPr/>
          </a:p>
        </p:txBody>
      </p:sp>
    </p:spTree>
    <p:extLst>
      <p:ext uri="{BB962C8B-B14F-4D97-AF65-F5344CB8AC3E}">
        <p14:creationId xmlns:p14="http://schemas.microsoft.com/office/powerpoint/2010/main" val="2497935408"/>
      </p:ext>
    </p:extLst>
  </p:cSld>
  <p:clrMapOvr>
    <a:masterClrMapping/>
  </p:clrMapOvr>
</p:sldLayout>
</file>

<file path=ppt/slideLayouts/slideLayout348.xml><?xml version="1.0" encoding="utf-8"?>
<p:sldLayout xmlns:a="http://schemas.openxmlformats.org/drawingml/2006/main" xmlns:r="http://schemas.openxmlformats.org/officeDocument/2006/relationships" xmlns:p="http://schemas.openxmlformats.org/presentationml/2006/main" matchingName="Comparison">
  <p:cSld name="Comparison">
    <p:spTree>
      <p:nvGrpSpPr>
        <p:cNvPr id="1" name="Shape 127"/>
        <p:cNvGrpSpPr/>
        <p:nvPr/>
      </p:nvGrpSpPr>
      <p:grpSpPr>
        <a:xfrm>
          <a:off x="0" y="0"/>
          <a:ext cx="0" cy="0"/>
          <a:chOff x="0" y="0"/>
          <a:chExt cx="0" cy="0"/>
        </a:xfrm>
      </p:grpSpPr>
      <p:sp>
        <p:nvSpPr>
          <p:cNvPr id="128" name="Google Shape;128;p10"/>
          <p:cNvSpPr/>
          <p:nvPr/>
        </p:nvSpPr>
        <p:spPr>
          <a:xfrm rot="-2339177">
            <a:off x="10216425" y="538864"/>
            <a:ext cx="467362" cy="344458"/>
          </a:xfrm>
          <a:custGeom>
            <a:avLst/>
            <a:gdLst/>
            <a:ahLst/>
            <a:cxnLst/>
            <a:rect l="l" t="t" r="r" b="b"/>
            <a:pathLst>
              <a:path w="692798" h="510610" extrusionOk="0">
                <a:moveTo>
                  <a:pt x="692798" y="224339"/>
                </a:moveTo>
                <a:lnTo>
                  <a:pt x="308036" y="510610"/>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129" name="Google Shape;129;p10"/>
          <p:cNvSpPr/>
          <p:nvPr/>
        </p:nvSpPr>
        <p:spPr>
          <a:xfrm rot="-1222373">
            <a:off x="10678141" y="849218"/>
            <a:ext cx="316887" cy="233554"/>
          </a:xfrm>
          <a:custGeom>
            <a:avLst/>
            <a:gdLst/>
            <a:ahLst/>
            <a:cxnLst/>
            <a:rect l="l" t="t" r="r" b="b"/>
            <a:pathLst>
              <a:path w="692798" h="510610" extrusionOk="0">
                <a:moveTo>
                  <a:pt x="692798" y="224339"/>
                </a:moveTo>
                <a:lnTo>
                  <a:pt x="308036" y="510610"/>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130" name="Google Shape;130;p10"/>
          <p:cNvSpPr/>
          <p:nvPr/>
        </p:nvSpPr>
        <p:spPr>
          <a:xfrm rot="-2339177">
            <a:off x="10717367" y="620572"/>
            <a:ext cx="250689" cy="184764"/>
          </a:xfrm>
          <a:custGeom>
            <a:avLst/>
            <a:gdLst/>
            <a:ahLst/>
            <a:cxnLst/>
            <a:rect l="l" t="t" r="r" b="b"/>
            <a:pathLst>
              <a:path w="692798" h="510610" extrusionOk="0">
                <a:moveTo>
                  <a:pt x="692798" y="224339"/>
                </a:moveTo>
                <a:lnTo>
                  <a:pt x="308036" y="510610"/>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131" name="Google Shape;131;p10"/>
          <p:cNvSpPr/>
          <p:nvPr/>
        </p:nvSpPr>
        <p:spPr>
          <a:xfrm rot="-1789612">
            <a:off x="11064926" y="781602"/>
            <a:ext cx="216995" cy="159931"/>
          </a:xfrm>
          <a:custGeom>
            <a:avLst/>
            <a:gdLst/>
            <a:ahLst/>
            <a:cxnLst/>
            <a:rect l="l" t="t" r="r" b="b"/>
            <a:pathLst>
              <a:path w="692798" h="510610" extrusionOk="0">
                <a:moveTo>
                  <a:pt x="692798" y="224339"/>
                </a:moveTo>
                <a:lnTo>
                  <a:pt x="308036" y="510610"/>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132" name="Google Shape;132;p10"/>
          <p:cNvSpPr/>
          <p:nvPr/>
        </p:nvSpPr>
        <p:spPr>
          <a:xfrm rot="-3322149">
            <a:off x="11152527" y="382052"/>
            <a:ext cx="216995" cy="159931"/>
          </a:xfrm>
          <a:custGeom>
            <a:avLst/>
            <a:gdLst/>
            <a:ahLst/>
            <a:cxnLst/>
            <a:rect l="l" t="t" r="r" b="b"/>
            <a:pathLst>
              <a:path w="692798" h="510610" extrusionOk="0">
                <a:moveTo>
                  <a:pt x="692798" y="224339"/>
                </a:moveTo>
                <a:lnTo>
                  <a:pt x="308036" y="510610"/>
                </a:lnTo>
                <a:lnTo>
                  <a:pt x="64876" y="168539"/>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133" name="Google Shape;133;p10"/>
          <p:cNvSpPr/>
          <p:nvPr/>
        </p:nvSpPr>
        <p:spPr>
          <a:xfrm rot="-838582">
            <a:off x="11545452" y="1030689"/>
            <a:ext cx="162256" cy="119587"/>
          </a:xfrm>
          <a:custGeom>
            <a:avLst/>
            <a:gdLst/>
            <a:ahLst/>
            <a:cxnLst/>
            <a:rect l="l" t="t" r="r" b="b"/>
            <a:pathLst>
              <a:path w="692798" h="510610" extrusionOk="0">
                <a:moveTo>
                  <a:pt x="692798" y="224339"/>
                </a:moveTo>
                <a:lnTo>
                  <a:pt x="308036" y="510610"/>
                </a:lnTo>
                <a:lnTo>
                  <a:pt x="64876" y="168539"/>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134" name="Google Shape;134;p10"/>
          <p:cNvSpPr/>
          <p:nvPr/>
        </p:nvSpPr>
        <p:spPr>
          <a:xfrm rot="-4284707">
            <a:off x="11756248" y="247552"/>
            <a:ext cx="216995" cy="159931"/>
          </a:xfrm>
          <a:custGeom>
            <a:avLst/>
            <a:gdLst/>
            <a:ahLst/>
            <a:cxnLst/>
            <a:rect l="l" t="t" r="r" b="b"/>
            <a:pathLst>
              <a:path w="692798" h="510610" extrusionOk="0">
                <a:moveTo>
                  <a:pt x="692798" y="224339"/>
                </a:moveTo>
                <a:lnTo>
                  <a:pt x="308036" y="510610"/>
                </a:lnTo>
                <a:lnTo>
                  <a:pt x="64876" y="168539"/>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135" name="Google Shape;135;p10"/>
          <p:cNvSpPr/>
          <p:nvPr/>
        </p:nvSpPr>
        <p:spPr>
          <a:xfrm rot="-1517764">
            <a:off x="11448108" y="631127"/>
            <a:ext cx="216995" cy="159931"/>
          </a:xfrm>
          <a:custGeom>
            <a:avLst/>
            <a:gdLst/>
            <a:ahLst/>
            <a:cxnLst/>
            <a:rect l="l" t="t" r="r" b="b"/>
            <a:pathLst>
              <a:path w="692798" h="510610" extrusionOk="0">
                <a:moveTo>
                  <a:pt x="692798" y="224339"/>
                </a:moveTo>
                <a:lnTo>
                  <a:pt x="308036" y="510610"/>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136" name="Google Shape;136;p10"/>
          <p:cNvSpPr/>
          <p:nvPr/>
        </p:nvSpPr>
        <p:spPr>
          <a:xfrm rot="-1720268">
            <a:off x="11668879" y="824433"/>
            <a:ext cx="216995" cy="159931"/>
          </a:xfrm>
          <a:custGeom>
            <a:avLst/>
            <a:gdLst/>
            <a:ahLst/>
            <a:cxnLst/>
            <a:rect l="l" t="t" r="r" b="b"/>
            <a:pathLst>
              <a:path w="692798" h="510610" extrusionOk="0">
                <a:moveTo>
                  <a:pt x="692798" y="224339"/>
                </a:moveTo>
                <a:lnTo>
                  <a:pt x="308036" y="510610"/>
                </a:lnTo>
                <a:lnTo>
                  <a:pt x="64876" y="168539"/>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137" name="Google Shape;137;p10"/>
          <p:cNvSpPr/>
          <p:nvPr/>
        </p:nvSpPr>
        <p:spPr>
          <a:xfrm rot="328041">
            <a:off x="10094502" y="901548"/>
            <a:ext cx="579699" cy="606799"/>
          </a:xfrm>
          <a:custGeom>
            <a:avLst/>
            <a:gdLst/>
            <a:ahLst/>
            <a:cxnLst/>
            <a:rect l="l" t="t" r="r" b="b"/>
            <a:pathLst>
              <a:path w="487806" h="510610" extrusionOk="0">
                <a:moveTo>
                  <a:pt x="487806" y="171848"/>
                </a:moveTo>
                <a:lnTo>
                  <a:pt x="308036" y="510610"/>
                </a:lnTo>
                <a:lnTo>
                  <a:pt x="0" y="0"/>
                </a:lnTo>
                <a:lnTo>
                  <a:pt x="487806" y="171848"/>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138" name="Google Shape;138;p10"/>
          <p:cNvSpPr/>
          <p:nvPr/>
        </p:nvSpPr>
        <p:spPr>
          <a:xfrm>
            <a:off x="10871770" y="1202556"/>
            <a:ext cx="316887" cy="233554"/>
          </a:xfrm>
          <a:custGeom>
            <a:avLst/>
            <a:gdLst/>
            <a:ahLst/>
            <a:cxnLst/>
            <a:rect l="l" t="t" r="r" b="b"/>
            <a:pathLst>
              <a:path w="692798" h="510610" extrusionOk="0">
                <a:moveTo>
                  <a:pt x="692798" y="224339"/>
                </a:moveTo>
                <a:lnTo>
                  <a:pt x="308036" y="510610"/>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139" name="Google Shape;139;p10"/>
          <p:cNvSpPr/>
          <p:nvPr/>
        </p:nvSpPr>
        <p:spPr>
          <a:xfrm rot="-838582">
            <a:off x="11512604" y="1484835"/>
            <a:ext cx="162256" cy="119587"/>
          </a:xfrm>
          <a:custGeom>
            <a:avLst/>
            <a:gdLst/>
            <a:ahLst/>
            <a:cxnLst/>
            <a:rect l="l" t="t" r="r" b="b"/>
            <a:pathLst>
              <a:path w="692798" h="510610" extrusionOk="0">
                <a:moveTo>
                  <a:pt x="692798" y="224339"/>
                </a:moveTo>
                <a:lnTo>
                  <a:pt x="308036" y="510610"/>
                </a:lnTo>
                <a:lnTo>
                  <a:pt x="64876" y="168539"/>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140" name="Google Shape;140;p10"/>
          <p:cNvSpPr/>
          <p:nvPr/>
        </p:nvSpPr>
        <p:spPr>
          <a:xfrm rot="1160487">
            <a:off x="10291662" y="1614015"/>
            <a:ext cx="316887" cy="233554"/>
          </a:xfrm>
          <a:custGeom>
            <a:avLst/>
            <a:gdLst/>
            <a:ahLst/>
            <a:cxnLst/>
            <a:rect l="l" t="t" r="r" b="b"/>
            <a:pathLst>
              <a:path w="692798" h="510610" extrusionOk="0">
                <a:moveTo>
                  <a:pt x="692798" y="224339"/>
                </a:moveTo>
                <a:lnTo>
                  <a:pt x="308036" y="510610"/>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141" name="Google Shape;141;p10"/>
          <p:cNvSpPr/>
          <p:nvPr/>
        </p:nvSpPr>
        <p:spPr>
          <a:xfrm rot="803026">
            <a:off x="11586107" y="2015428"/>
            <a:ext cx="162256" cy="119587"/>
          </a:xfrm>
          <a:custGeom>
            <a:avLst/>
            <a:gdLst/>
            <a:ahLst/>
            <a:cxnLst/>
            <a:rect l="l" t="t" r="r" b="b"/>
            <a:pathLst>
              <a:path w="692798" h="510610" extrusionOk="0">
                <a:moveTo>
                  <a:pt x="692798" y="224339"/>
                </a:moveTo>
                <a:lnTo>
                  <a:pt x="308036" y="510610"/>
                </a:lnTo>
                <a:lnTo>
                  <a:pt x="64876" y="168539"/>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142" name="Google Shape;142;p10"/>
          <p:cNvSpPr txBox="1">
            <a:spLocks noGrp="1"/>
          </p:cNvSpPr>
          <p:nvPr>
            <p:ph type="title"/>
          </p:nvPr>
        </p:nvSpPr>
        <p:spPr>
          <a:xfrm>
            <a:off x="432000" y="432000"/>
            <a:ext cx="11340000" cy="432000"/>
          </a:xfrm>
          <a:prstGeom prst="rect">
            <a:avLst/>
          </a:prstGeom>
          <a:noFill/>
          <a:ln>
            <a:noFill/>
          </a:ln>
        </p:spPr>
        <p:txBody>
          <a:bodyPr spcFirstLastPara="1" wrap="square" lIns="0" tIns="0" rIns="0" bIns="0" anchor="ctr" anchorCtr="0"/>
          <a:lstStyle>
            <a:lvl1pPr marR="0" lvl="0" algn="l" rtl="0">
              <a:lnSpc>
                <a:spcPct val="90000"/>
              </a:lnSpc>
              <a:spcBef>
                <a:spcPts val="0"/>
              </a:spcBef>
              <a:spcAft>
                <a:spcPts val="0"/>
              </a:spcAft>
              <a:buClr>
                <a:srgbClr val="3F3F3F"/>
              </a:buClr>
              <a:buSzPts val="4800"/>
              <a:buFont typeface="Economica"/>
              <a:buNone/>
              <a:defRPr sz="4800" b="0" i="0" u="none" strike="noStrike" cap="none">
                <a:solidFill>
                  <a:srgbClr val="3F3F3F"/>
                </a:solidFill>
                <a:latin typeface="Economica"/>
                <a:ea typeface="Economica"/>
                <a:cs typeface="Economica"/>
                <a:sym typeface="Economica"/>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endParaRPr/>
          </a:p>
        </p:txBody>
      </p:sp>
      <p:sp>
        <p:nvSpPr>
          <p:cNvPr id="143" name="Google Shape;143;p10"/>
          <p:cNvSpPr txBox="1">
            <a:spLocks noGrp="1"/>
          </p:cNvSpPr>
          <p:nvPr>
            <p:ph type="body" idx="1"/>
          </p:nvPr>
        </p:nvSpPr>
        <p:spPr>
          <a:xfrm>
            <a:off x="432000" y="1152000"/>
            <a:ext cx="5472000" cy="360000"/>
          </a:xfrm>
          <a:prstGeom prst="rect">
            <a:avLst/>
          </a:prstGeom>
          <a:noFill/>
          <a:ln>
            <a:noFill/>
          </a:ln>
        </p:spPr>
        <p:txBody>
          <a:bodyPr spcFirstLastPara="1" wrap="square" lIns="0" tIns="0" rIns="0" bIns="0" anchor="t" anchorCtr="0"/>
          <a:lstStyle>
            <a:lvl1pPr marL="457200" marR="0" lvl="0" indent="-228600" algn="l" rtl="0">
              <a:lnSpc>
                <a:spcPct val="90000"/>
              </a:lnSpc>
              <a:spcBef>
                <a:spcPts val="1000"/>
              </a:spcBef>
              <a:spcAft>
                <a:spcPts val="0"/>
              </a:spcAft>
              <a:buClr>
                <a:srgbClr val="3F3F3F"/>
              </a:buClr>
              <a:buSzPts val="2400"/>
              <a:buFont typeface="Arial"/>
              <a:buNone/>
              <a:defRPr sz="2400" b="1" i="0" u="none" strike="noStrike" cap="none">
                <a:solidFill>
                  <a:srgbClr val="3F3F3F"/>
                </a:solidFill>
                <a:latin typeface="Calibri"/>
                <a:ea typeface="Calibri"/>
                <a:cs typeface="Calibri"/>
                <a:sym typeface="Calibri"/>
              </a:defRPr>
            </a:lvl1pPr>
            <a:lvl2pPr marL="914400" marR="0" lvl="1" indent="-228600" algn="l" rtl="0">
              <a:lnSpc>
                <a:spcPct val="90000"/>
              </a:lnSpc>
              <a:spcBef>
                <a:spcPts val="500"/>
              </a:spcBef>
              <a:spcAft>
                <a:spcPts val="0"/>
              </a:spcAft>
              <a:buClr>
                <a:srgbClr val="3F3F3F"/>
              </a:buClr>
              <a:buSzPts val="2000"/>
              <a:buFont typeface="Arial"/>
              <a:buNone/>
              <a:defRPr sz="2000" b="1" i="0" u="none" strike="noStrike" cap="none">
                <a:solidFill>
                  <a:srgbClr val="3F3F3F"/>
                </a:solidFill>
                <a:latin typeface="Calibri"/>
                <a:ea typeface="Calibri"/>
                <a:cs typeface="Calibri"/>
                <a:sym typeface="Calibri"/>
              </a:defRPr>
            </a:lvl2pPr>
            <a:lvl3pPr marL="1371600" marR="0" lvl="2" indent="-228600" algn="l" rtl="0">
              <a:lnSpc>
                <a:spcPct val="90000"/>
              </a:lnSpc>
              <a:spcBef>
                <a:spcPts val="500"/>
              </a:spcBef>
              <a:spcAft>
                <a:spcPts val="0"/>
              </a:spcAft>
              <a:buClr>
                <a:srgbClr val="3F3F3F"/>
              </a:buClr>
              <a:buSzPts val="1800"/>
              <a:buFont typeface="Arial"/>
              <a:buNone/>
              <a:defRPr sz="1800" b="1" i="0" u="none" strike="noStrike" cap="none">
                <a:solidFill>
                  <a:srgbClr val="3F3F3F"/>
                </a:solidFill>
                <a:latin typeface="Calibri"/>
                <a:ea typeface="Calibri"/>
                <a:cs typeface="Calibri"/>
                <a:sym typeface="Calibri"/>
              </a:defRPr>
            </a:lvl3pPr>
            <a:lvl4pPr marL="1828800" marR="0" lvl="3" indent="-228600" algn="l" rtl="0">
              <a:lnSpc>
                <a:spcPct val="90000"/>
              </a:lnSpc>
              <a:spcBef>
                <a:spcPts val="500"/>
              </a:spcBef>
              <a:spcAft>
                <a:spcPts val="0"/>
              </a:spcAft>
              <a:buClr>
                <a:srgbClr val="3F3F3F"/>
              </a:buClr>
              <a:buSzPts val="1600"/>
              <a:buFont typeface="Arial"/>
              <a:buNone/>
              <a:defRPr sz="1600" b="1" i="0" u="none" strike="noStrike" cap="none">
                <a:solidFill>
                  <a:srgbClr val="3F3F3F"/>
                </a:solidFill>
                <a:latin typeface="Calibri"/>
                <a:ea typeface="Calibri"/>
                <a:cs typeface="Calibri"/>
                <a:sym typeface="Calibri"/>
              </a:defRPr>
            </a:lvl4pPr>
            <a:lvl5pPr marL="2286000" marR="0" lvl="4" indent="-228600" algn="l" rtl="0">
              <a:lnSpc>
                <a:spcPct val="90000"/>
              </a:lnSpc>
              <a:spcBef>
                <a:spcPts val="500"/>
              </a:spcBef>
              <a:spcAft>
                <a:spcPts val="0"/>
              </a:spcAft>
              <a:buClr>
                <a:srgbClr val="3F3F3F"/>
              </a:buClr>
              <a:buSzPts val="1600"/>
              <a:buFont typeface="Arial"/>
              <a:buNone/>
              <a:defRPr sz="1600" b="1" i="0" u="none" strike="noStrike" cap="none">
                <a:solidFill>
                  <a:srgbClr val="3F3F3F"/>
                </a:solidFill>
                <a:latin typeface="Calibri"/>
                <a:ea typeface="Calibri"/>
                <a:cs typeface="Calibri"/>
                <a:sym typeface="Calibri"/>
              </a:defRPr>
            </a:lvl5pPr>
            <a:lvl6pPr marL="2743200" marR="0" lvl="5" indent="-228600" algn="l" rtl="0">
              <a:lnSpc>
                <a:spcPct val="90000"/>
              </a:lnSpc>
              <a:spcBef>
                <a:spcPts val="500"/>
              </a:spcBef>
              <a:spcAft>
                <a:spcPts val="0"/>
              </a:spcAft>
              <a:buClr>
                <a:schemeClr val="dk1"/>
              </a:buClr>
              <a:buSzPts val="1600"/>
              <a:buFont typeface="Arial"/>
              <a:buNone/>
              <a:defRPr sz="1600" b="1" i="0" u="none" strike="noStrike" cap="none">
                <a:solidFill>
                  <a:schemeClr val="dk1"/>
                </a:solidFill>
                <a:latin typeface="Calibri"/>
                <a:ea typeface="Calibri"/>
                <a:cs typeface="Calibri"/>
                <a:sym typeface="Calibri"/>
              </a:defRPr>
            </a:lvl6pPr>
            <a:lvl7pPr marL="3200400" marR="0" lvl="6" indent="-228600" algn="l" rtl="0">
              <a:lnSpc>
                <a:spcPct val="90000"/>
              </a:lnSpc>
              <a:spcBef>
                <a:spcPts val="500"/>
              </a:spcBef>
              <a:spcAft>
                <a:spcPts val="0"/>
              </a:spcAft>
              <a:buClr>
                <a:schemeClr val="dk1"/>
              </a:buClr>
              <a:buSzPts val="1600"/>
              <a:buFont typeface="Arial"/>
              <a:buNone/>
              <a:defRPr sz="1600" b="1" i="0" u="none" strike="noStrike" cap="none">
                <a:solidFill>
                  <a:schemeClr val="dk1"/>
                </a:solidFill>
                <a:latin typeface="Calibri"/>
                <a:ea typeface="Calibri"/>
                <a:cs typeface="Calibri"/>
                <a:sym typeface="Calibri"/>
              </a:defRPr>
            </a:lvl7pPr>
            <a:lvl8pPr marL="3657600" marR="0" lvl="7" indent="-228600" algn="l" rtl="0">
              <a:lnSpc>
                <a:spcPct val="90000"/>
              </a:lnSpc>
              <a:spcBef>
                <a:spcPts val="500"/>
              </a:spcBef>
              <a:spcAft>
                <a:spcPts val="0"/>
              </a:spcAft>
              <a:buClr>
                <a:schemeClr val="dk1"/>
              </a:buClr>
              <a:buSzPts val="1600"/>
              <a:buFont typeface="Arial"/>
              <a:buNone/>
              <a:defRPr sz="1600" b="1" i="0" u="none" strike="noStrike" cap="none">
                <a:solidFill>
                  <a:schemeClr val="dk1"/>
                </a:solidFill>
                <a:latin typeface="Calibri"/>
                <a:ea typeface="Calibri"/>
                <a:cs typeface="Calibri"/>
                <a:sym typeface="Calibri"/>
              </a:defRPr>
            </a:lvl8pPr>
            <a:lvl9pPr marL="4114800" marR="0" lvl="8" indent="-228600" algn="l" rtl="0">
              <a:lnSpc>
                <a:spcPct val="90000"/>
              </a:lnSpc>
              <a:spcBef>
                <a:spcPts val="500"/>
              </a:spcBef>
              <a:spcAft>
                <a:spcPts val="0"/>
              </a:spcAft>
              <a:buClr>
                <a:schemeClr val="dk1"/>
              </a:buClr>
              <a:buSzPts val="1600"/>
              <a:buFont typeface="Arial"/>
              <a:buNone/>
              <a:defRPr sz="1600" b="1" i="0" u="none" strike="noStrike" cap="none">
                <a:solidFill>
                  <a:schemeClr val="dk1"/>
                </a:solidFill>
                <a:latin typeface="Calibri"/>
                <a:ea typeface="Calibri"/>
                <a:cs typeface="Calibri"/>
                <a:sym typeface="Calibri"/>
              </a:defRPr>
            </a:lvl9pPr>
          </a:lstStyle>
          <a:p>
            <a:endParaRPr/>
          </a:p>
        </p:txBody>
      </p:sp>
      <p:sp>
        <p:nvSpPr>
          <p:cNvPr id="144" name="Google Shape;144;p10"/>
          <p:cNvSpPr txBox="1">
            <a:spLocks noGrp="1"/>
          </p:cNvSpPr>
          <p:nvPr>
            <p:ph type="body" idx="2"/>
          </p:nvPr>
        </p:nvSpPr>
        <p:spPr>
          <a:xfrm>
            <a:off x="432000" y="1584000"/>
            <a:ext cx="5472000" cy="4608000"/>
          </a:xfrm>
          <a:prstGeom prst="rect">
            <a:avLst/>
          </a:prstGeom>
          <a:noFill/>
          <a:ln>
            <a:noFill/>
          </a:ln>
        </p:spPr>
        <p:txBody>
          <a:bodyPr spcFirstLastPara="1" wrap="square" lIns="0" tIns="0" rIns="0" bIns="0" anchor="t" anchorCtr="0"/>
          <a:lstStyle>
            <a:lvl1pPr marL="457200" marR="0" lvl="0" indent="-342900" algn="l" rtl="0">
              <a:lnSpc>
                <a:spcPct val="90000"/>
              </a:lnSpc>
              <a:spcBef>
                <a:spcPts val="1000"/>
              </a:spcBef>
              <a:spcAft>
                <a:spcPts val="0"/>
              </a:spcAft>
              <a:buClr>
                <a:srgbClr val="3F3F3F"/>
              </a:buClr>
              <a:buSzPts val="1800"/>
              <a:buFont typeface="Arial"/>
              <a:buChar char="•"/>
              <a:defRPr sz="18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45" name="Google Shape;145;p10"/>
          <p:cNvSpPr txBox="1">
            <a:spLocks noGrp="1"/>
          </p:cNvSpPr>
          <p:nvPr>
            <p:ph type="ftr" idx="11"/>
          </p:nvPr>
        </p:nvSpPr>
        <p:spPr>
          <a:xfrm>
            <a:off x="431999" y="6188628"/>
            <a:ext cx="8784941" cy="365125"/>
          </a:xfrm>
          <a:prstGeom prst="rect">
            <a:avLst/>
          </a:prstGeom>
          <a:noFill/>
          <a:ln>
            <a:noFill/>
          </a:ln>
        </p:spPr>
        <p:txBody>
          <a:bodyPr spcFirstLastPara="1" wrap="square" lIns="0" tIns="0" rIns="0" bIns="0" anchor="ctr" anchorCtr="0"/>
          <a:lstStyle>
            <a:lvl1pPr marR="0" lvl="0" algn="l" rtl="0">
              <a:spcBef>
                <a:spcPts val="0"/>
              </a:spcBef>
              <a:spcAft>
                <a:spcPts val="0"/>
              </a:spcAft>
              <a:buSzPts val="1400"/>
              <a:buNone/>
              <a:defRPr sz="1200" b="0" i="0" u="none" strike="noStrike" cap="none">
                <a:solidFill>
                  <a:srgbClr val="3F3F3F"/>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200" b="0" i="0" u="none" strike="noStrike" kern="0" cap="none" spc="0" normalizeH="0" baseline="0" noProof="0">
              <a:ln>
                <a:noFill/>
              </a:ln>
              <a:solidFill>
                <a:srgbClr val="3F3F3F"/>
              </a:solidFill>
              <a:effectLst/>
              <a:uLnTx/>
              <a:uFillTx/>
              <a:latin typeface="Calibri"/>
              <a:cs typeface="Calibri"/>
              <a:sym typeface="Calibri"/>
            </a:endParaRPr>
          </a:p>
        </p:txBody>
      </p:sp>
      <p:sp>
        <p:nvSpPr>
          <p:cNvPr id="146" name="Google Shape;146;p10"/>
          <p:cNvSpPr>
            <a:spLocks noGrp="1"/>
          </p:cNvSpPr>
          <p:nvPr>
            <p:ph type="sldNum" idx="12"/>
          </p:nvPr>
        </p:nvSpPr>
        <p:spPr>
          <a:xfrm>
            <a:off x="11496369" y="6155190"/>
            <a:ext cx="432000" cy="432000"/>
          </a:xfrm>
          <a:prstGeom prst="ellipse">
            <a:avLst/>
          </a:prstGeom>
          <a:noFill/>
          <a:ln w="9525" cap="flat" cmpd="sng">
            <a:solidFill>
              <a:schemeClr val="accent1"/>
            </a:solidFill>
            <a:prstDash val="solid"/>
            <a:round/>
            <a:headEnd type="none" w="sm" len="sm"/>
            <a:tailEnd type="none" w="sm" len="sm"/>
          </a:ln>
        </p:spPr>
        <p:txBody>
          <a:bodyPr spcFirstLastPara="1" wrap="square" lIns="0" tIns="0" rIns="0" bIns="0" anchor="ctr" anchorCtr="0">
            <a:noAutofit/>
          </a:bodyPr>
          <a:lstStyle>
            <a:lvl1pPr marL="0" marR="0" lvl="0" indent="0" algn="ctr" rtl="0">
              <a:spcBef>
                <a:spcPts val="0"/>
              </a:spcBef>
              <a:buNone/>
              <a:defRPr sz="1200" b="1" i="1" u="none" strike="noStrike" cap="none">
                <a:solidFill>
                  <a:srgbClr val="3F3F3F"/>
                </a:solidFill>
                <a:latin typeface="Rockwell"/>
                <a:ea typeface="Rockwell"/>
                <a:cs typeface="Rockwell"/>
                <a:sym typeface="Rockwell"/>
              </a:defRPr>
            </a:lvl1pPr>
            <a:lvl2pPr marL="0" marR="0" lvl="1" indent="0" algn="ctr" rtl="0">
              <a:spcBef>
                <a:spcPts val="0"/>
              </a:spcBef>
              <a:buNone/>
              <a:defRPr sz="1200" b="1" i="1" u="none" strike="noStrike" cap="none">
                <a:solidFill>
                  <a:srgbClr val="3F3F3F"/>
                </a:solidFill>
                <a:latin typeface="Rockwell"/>
                <a:ea typeface="Rockwell"/>
                <a:cs typeface="Rockwell"/>
                <a:sym typeface="Rockwell"/>
              </a:defRPr>
            </a:lvl2pPr>
            <a:lvl3pPr marL="0" marR="0" lvl="2" indent="0" algn="ctr" rtl="0">
              <a:spcBef>
                <a:spcPts val="0"/>
              </a:spcBef>
              <a:buNone/>
              <a:defRPr sz="1200" b="1" i="1" u="none" strike="noStrike" cap="none">
                <a:solidFill>
                  <a:srgbClr val="3F3F3F"/>
                </a:solidFill>
                <a:latin typeface="Rockwell"/>
                <a:ea typeface="Rockwell"/>
                <a:cs typeface="Rockwell"/>
                <a:sym typeface="Rockwell"/>
              </a:defRPr>
            </a:lvl3pPr>
            <a:lvl4pPr marL="0" marR="0" lvl="3" indent="0" algn="ctr" rtl="0">
              <a:spcBef>
                <a:spcPts val="0"/>
              </a:spcBef>
              <a:buNone/>
              <a:defRPr sz="1200" b="1" i="1" u="none" strike="noStrike" cap="none">
                <a:solidFill>
                  <a:srgbClr val="3F3F3F"/>
                </a:solidFill>
                <a:latin typeface="Rockwell"/>
                <a:ea typeface="Rockwell"/>
                <a:cs typeface="Rockwell"/>
                <a:sym typeface="Rockwell"/>
              </a:defRPr>
            </a:lvl4pPr>
            <a:lvl5pPr marL="0" marR="0" lvl="4" indent="0" algn="ctr" rtl="0">
              <a:spcBef>
                <a:spcPts val="0"/>
              </a:spcBef>
              <a:buNone/>
              <a:defRPr sz="1200" b="1" i="1" u="none" strike="noStrike" cap="none">
                <a:solidFill>
                  <a:srgbClr val="3F3F3F"/>
                </a:solidFill>
                <a:latin typeface="Rockwell"/>
                <a:ea typeface="Rockwell"/>
                <a:cs typeface="Rockwell"/>
                <a:sym typeface="Rockwell"/>
              </a:defRPr>
            </a:lvl5pPr>
            <a:lvl6pPr marL="0" marR="0" lvl="5" indent="0" algn="ctr" rtl="0">
              <a:spcBef>
                <a:spcPts val="0"/>
              </a:spcBef>
              <a:buNone/>
              <a:defRPr sz="1200" b="1" i="1" u="none" strike="noStrike" cap="none">
                <a:solidFill>
                  <a:srgbClr val="3F3F3F"/>
                </a:solidFill>
                <a:latin typeface="Rockwell"/>
                <a:ea typeface="Rockwell"/>
                <a:cs typeface="Rockwell"/>
                <a:sym typeface="Rockwell"/>
              </a:defRPr>
            </a:lvl6pPr>
            <a:lvl7pPr marL="0" marR="0" lvl="6" indent="0" algn="ctr" rtl="0">
              <a:spcBef>
                <a:spcPts val="0"/>
              </a:spcBef>
              <a:buNone/>
              <a:defRPr sz="1200" b="1" i="1" u="none" strike="noStrike" cap="none">
                <a:solidFill>
                  <a:srgbClr val="3F3F3F"/>
                </a:solidFill>
                <a:latin typeface="Rockwell"/>
                <a:ea typeface="Rockwell"/>
                <a:cs typeface="Rockwell"/>
                <a:sym typeface="Rockwell"/>
              </a:defRPr>
            </a:lvl7pPr>
            <a:lvl8pPr marL="0" marR="0" lvl="7" indent="0" algn="ctr" rtl="0">
              <a:spcBef>
                <a:spcPts val="0"/>
              </a:spcBef>
              <a:buNone/>
              <a:defRPr sz="1200" b="1" i="1" u="none" strike="noStrike" cap="none">
                <a:solidFill>
                  <a:srgbClr val="3F3F3F"/>
                </a:solidFill>
                <a:latin typeface="Rockwell"/>
                <a:ea typeface="Rockwell"/>
                <a:cs typeface="Rockwell"/>
                <a:sym typeface="Rockwell"/>
              </a:defRPr>
            </a:lvl8pPr>
            <a:lvl9pPr marL="0" marR="0" lvl="8" indent="0" algn="ctr" rtl="0">
              <a:spcBef>
                <a:spcPts val="0"/>
              </a:spcBef>
              <a:buNone/>
              <a:defRPr sz="1200" b="1" i="1" u="none" strike="noStrike" cap="none">
                <a:solidFill>
                  <a:srgbClr val="3F3F3F"/>
                </a:solidFill>
                <a:latin typeface="Rockwell"/>
                <a:ea typeface="Rockwell"/>
                <a:cs typeface="Rockwell"/>
                <a:sym typeface="Rockwell"/>
              </a:defRPr>
            </a:lvl9p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n-US" sz="1200" b="1" i="1" u="none" strike="noStrike" kern="0" cap="none" spc="0" normalizeH="0" baseline="0" noProof="0">
                <a:ln>
                  <a:noFill/>
                </a:ln>
                <a:solidFill>
                  <a:srgbClr val="3F3F3F"/>
                </a:solidFill>
                <a:effectLst/>
                <a:uLnTx/>
                <a:uFillTx/>
                <a:latin typeface="Rockwell"/>
                <a:sym typeface="Rockwell"/>
              </a:rPr>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t>‹#›</a:t>
            </a:fld>
            <a:endParaRPr kumimoji="0" sz="1200" b="1" i="1" u="none" strike="noStrike" kern="0" cap="none" spc="0" normalizeH="0" baseline="0" noProof="0">
              <a:ln>
                <a:noFill/>
              </a:ln>
              <a:solidFill>
                <a:srgbClr val="3F3F3F"/>
              </a:solidFill>
              <a:effectLst/>
              <a:uLnTx/>
              <a:uFillTx/>
              <a:latin typeface="Rockwell"/>
              <a:sym typeface="Rockwell"/>
            </a:endParaRPr>
          </a:p>
        </p:txBody>
      </p:sp>
      <p:sp>
        <p:nvSpPr>
          <p:cNvPr id="147" name="Google Shape;147;p10"/>
          <p:cNvSpPr txBox="1">
            <a:spLocks noGrp="1"/>
          </p:cNvSpPr>
          <p:nvPr>
            <p:ph type="body" idx="3"/>
          </p:nvPr>
        </p:nvSpPr>
        <p:spPr>
          <a:xfrm>
            <a:off x="6300000" y="1581663"/>
            <a:ext cx="5472000" cy="4608000"/>
          </a:xfrm>
          <a:prstGeom prst="rect">
            <a:avLst/>
          </a:prstGeom>
          <a:noFill/>
          <a:ln>
            <a:noFill/>
          </a:ln>
        </p:spPr>
        <p:txBody>
          <a:bodyPr spcFirstLastPara="1" wrap="square" lIns="0" tIns="0" rIns="0" bIns="0" anchor="t" anchorCtr="0"/>
          <a:lstStyle>
            <a:lvl1pPr marL="457200" marR="0" lvl="0" indent="-342900" algn="l" rtl="0">
              <a:lnSpc>
                <a:spcPct val="90000"/>
              </a:lnSpc>
              <a:spcBef>
                <a:spcPts val="1000"/>
              </a:spcBef>
              <a:spcAft>
                <a:spcPts val="0"/>
              </a:spcAft>
              <a:buClr>
                <a:srgbClr val="3F3F3F"/>
              </a:buClr>
              <a:buSzPts val="1800"/>
              <a:buFont typeface="Arial"/>
              <a:buChar char="•"/>
              <a:defRPr sz="18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48" name="Google Shape;148;p10"/>
          <p:cNvSpPr txBox="1">
            <a:spLocks noGrp="1"/>
          </p:cNvSpPr>
          <p:nvPr>
            <p:ph type="body" idx="4"/>
          </p:nvPr>
        </p:nvSpPr>
        <p:spPr>
          <a:xfrm>
            <a:off x="6288002" y="1151785"/>
            <a:ext cx="5483998" cy="354868"/>
          </a:xfrm>
          <a:prstGeom prst="rect">
            <a:avLst/>
          </a:prstGeom>
          <a:noFill/>
          <a:ln>
            <a:noFill/>
          </a:ln>
        </p:spPr>
        <p:txBody>
          <a:bodyPr spcFirstLastPara="1" wrap="square" lIns="0" tIns="0" rIns="0" bIns="0" anchor="t" anchorCtr="0"/>
          <a:lstStyle>
            <a:lvl1pPr marL="457200" marR="0" lvl="0" indent="-228600" algn="l" rtl="0">
              <a:lnSpc>
                <a:spcPct val="90000"/>
              </a:lnSpc>
              <a:spcBef>
                <a:spcPts val="1000"/>
              </a:spcBef>
              <a:spcAft>
                <a:spcPts val="0"/>
              </a:spcAft>
              <a:buClr>
                <a:srgbClr val="3F3F3F"/>
              </a:buClr>
              <a:buSzPts val="2400"/>
              <a:buFont typeface="Arial"/>
              <a:buNone/>
              <a:defRPr sz="2400" b="1"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Tree>
    <p:extLst>
      <p:ext uri="{BB962C8B-B14F-4D97-AF65-F5344CB8AC3E}">
        <p14:creationId xmlns:p14="http://schemas.microsoft.com/office/powerpoint/2010/main" val="1455699437"/>
      </p:ext>
    </p:extLst>
  </p:cSld>
  <p:clrMapOvr>
    <a:masterClrMapping/>
  </p:clrMapOvr>
</p:sldLayout>
</file>

<file path=ppt/slideLayouts/slideLayout349.xml><?xml version="1.0" encoding="utf-8"?>
<p:sldLayout xmlns:a="http://schemas.openxmlformats.org/drawingml/2006/main" xmlns:r="http://schemas.openxmlformats.org/officeDocument/2006/relationships" xmlns:p="http://schemas.openxmlformats.org/presentationml/2006/main" showMasterSp="0" matchingName="Thank You">
  <p:cSld name="Thank You">
    <p:bg>
      <p:bgPr>
        <a:solidFill>
          <a:schemeClr val="lt1"/>
        </a:solidFill>
        <a:effectLst/>
      </p:bgPr>
    </p:bg>
    <p:spTree>
      <p:nvGrpSpPr>
        <p:cNvPr id="1" name="Shape 149"/>
        <p:cNvGrpSpPr/>
        <p:nvPr/>
      </p:nvGrpSpPr>
      <p:grpSpPr>
        <a:xfrm>
          <a:off x="0" y="0"/>
          <a:ext cx="0" cy="0"/>
          <a:chOff x="0" y="0"/>
          <a:chExt cx="0" cy="0"/>
        </a:xfrm>
      </p:grpSpPr>
      <p:sp>
        <p:nvSpPr>
          <p:cNvPr id="150" name="Google Shape;150;p11"/>
          <p:cNvSpPr>
            <a:spLocks noGrp="1"/>
          </p:cNvSpPr>
          <p:nvPr>
            <p:ph type="pic" idx="2"/>
          </p:nvPr>
        </p:nvSpPr>
        <p:spPr>
          <a:xfrm>
            <a:off x="86715" y="86714"/>
            <a:ext cx="12018572" cy="6684572"/>
          </a:xfrm>
          <a:prstGeom prst="rect">
            <a:avLst/>
          </a:prstGeom>
          <a:solidFill>
            <a:srgbClr val="D8D8D8"/>
          </a:solidFill>
          <a:ln>
            <a:noFill/>
          </a:ln>
        </p:spPr>
        <p:txBody>
          <a:bodyPr spcFirstLastPara="1" wrap="square" lIns="360000" tIns="360000" rIns="0" bIns="0" anchor="t" anchorCtr="0"/>
          <a:lstStyle>
            <a:lvl1pPr marR="0" lvl="0" algn="l" rtl="0">
              <a:lnSpc>
                <a:spcPct val="90000"/>
              </a:lnSpc>
              <a:spcBef>
                <a:spcPts val="1000"/>
              </a:spcBef>
              <a:spcAft>
                <a:spcPts val="0"/>
              </a:spcAft>
              <a:buClr>
                <a:srgbClr val="3F3F3F"/>
              </a:buClr>
              <a:buSzPts val="1100"/>
              <a:buFont typeface="Arial"/>
              <a:buNone/>
              <a:defRPr sz="1100" b="0" i="1" u="none" strike="noStrike" cap="none">
                <a:solidFill>
                  <a:srgbClr val="3F3F3F"/>
                </a:solidFill>
                <a:latin typeface="Times New Roman"/>
                <a:ea typeface="Times New Roman"/>
                <a:cs typeface="Times New Roman"/>
                <a:sym typeface="Times New Roman"/>
              </a:defRPr>
            </a:lvl1pPr>
            <a:lvl2pPr marR="0" lvl="1"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R="0" lvl="2"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R="0" lvl="3"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R="0" lvl="4"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R="0" lvl="5"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R="0" lvl="6"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R="0" lvl="7"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R="0" lvl="8"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51" name="Google Shape;151;p11"/>
          <p:cNvSpPr txBox="1">
            <a:spLocks noGrp="1"/>
          </p:cNvSpPr>
          <p:nvPr>
            <p:ph type="ctrTitle"/>
          </p:nvPr>
        </p:nvSpPr>
        <p:spPr>
          <a:xfrm>
            <a:off x="2494607" y="2237328"/>
            <a:ext cx="7202786" cy="1449788"/>
          </a:xfrm>
          <a:prstGeom prst="rect">
            <a:avLst/>
          </a:prstGeom>
          <a:solidFill>
            <a:schemeClr val="dk1">
              <a:alpha val="80000"/>
            </a:schemeClr>
          </a:solidFill>
          <a:ln>
            <a:noFill/>
          </a:ln>
        </p:spPr>
        <p:txBody>
          <a:bodyPr spcFirstLastPara="1" wrap="square" lIns="288000" tIns="0" rIns="2160000" bIns="144000" anchor="b" anchorCtr="0"/>
          <a:lstStyle>
            <a:lvl1pPr marR="0" lvl="0" algn="r" rtl="0">
              <a:lnSpc>
                <a:spcPct val="90000"/>
              </a:lnSpc>
              <a:spcBef>
                <a:spcPts val="0"/>
              </a:spcBef>
              <a:spcAft>
                <a:spcPts val="0"/>
              </a:spcAft>
              <a:buClr>
                <a:schemeClr val="lt1"/>
              </a:buClr>
              <a:buSzPts val="6600"/>
              <a:buFont typeface="Economica"/>
              <a:buNone/>
              <a:defRPr sz="6600" b="0" i="0" u="none" strike="noStrike" cap="none">
                <a:solidFill>
                  <a:schemeClr val="lt1"/>
                </a:solidFill>
                <a:latin typeface="Economica"/>
                <a:ea typeface="Economica"/>
                <a:cs typeface="Economica"/>
                <a:sym typeface="Economica"/>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endParaRPr/>
          </a:p>
        </p:txBody>
      </p:sp>
      <p:sp>
        <p:nvSpPr>
          <p:cNvPr id="152" name="Google Shape;152;p11"/>
          <p:cNvSpPr txBox="1">
            <a:spLocks noGrp="1"/>
          </p:cNvSpPr>
          <p:nvPr>
            <p:ph type="subTitle" idx="1"/>
          </p:nvPr>
        </p:nvSpPr>
        <p:spPr>
          <a:xfrm>
            <a:off x="2494607" y="3684672"/>
            <a:ext cx="5282503" cy="1604172"/>
          </a:xfrm>
          <a:prstGeom prst="rect">
            <a:avLst/>
          </a:prstGeom>
          <a:solidFill>
            <a:schemeClr val="dk1">
              <a:alpha val="89803"/>
            </a:schemeClr>
          </a:solidFill>
          <a:ln>
            <a:noFill/>
          </a:ln>
        </p:spPr>
        <p:txBody>
          <a:bodyPr spcFirstLastPara="1" wrap="square" lIns="216000" tIns="144000" rIns="576000" bIns="0" anchor="t" anchorCtr="0"/>
          <a:lstStyle>
            <a:lvl1pPr marR="0" lvl="0" algn="r" rtl="0">
              <a:lnSpc>
                <a:spcPct val="90000"/>
              </a:lnSpc>
              <a:spcBef>
                <a:spcPts val="1000"/>
              </a:spcBef>
              <a:spcAft>
                <a:spcPts val="0"/>
              </a:spcAft>
              <a:buClr>
                <a:schemeClr val="lt1"/>
              </a:buClr>
              <a:buSzPts val="2100"/>
              <a:buFont typeface="Arial"/>
              <a:buNone/>
              <a:defRPr sz="2100" b="0" i="0" u="none" strike="noStrike" cap="none">
                <a:solidFill>
                  <a:schemeClr val="lt1"/>
                </a:solidFill>
                <a:latin typeface="Rockwell"/>
                <a:ea typeface="Rockwell"/>
                <a:cs typeface="Rockwell"/>
                <a:sym typeface="Rockwell"/>
              </a:defRPr>
            </a:lvl1pPr>
            <a:lvl2pPr marR="0" lvl="1" algn="ctr" rtl="0">
              <a:lnSpc>
                <a:spcPct val="90000"/>
              </a:lnSpc>
              <a:spcBef>
                <a:spcPts val="500"/>
              </a:spcBef>
              <a:spcAft>
                <a:spcPts val="0"/>
              </a:spcAft>
              <a:buClr>
                <a:srgbClr val="3F3F3F"/>
              </a:buClr>
              <a:buSzPts val="2000"/>
              <a:buFont typeface="Arial"/>
              <a:buNone/>
              <a:defRPr sz="2000" b="0" i="0" u="none" strike="noStrike" cap="none">
                <a:solidFill>
                  <a:srgbClr val="3F3F3F"/>
                </a:solidFill>
                <a:latin typeface="Calibri"/>
                <a:ea typeface="Calibri"/>
                <a:cs typeface="Calibri"/>
                <a:sym typeface="Calibri"/>
              </a:defRPr>
            </a:lvl2pPr>
            <a:lvl3pPr marR="0" lvl="2" algn="ctr" rtl="0">
              <a:lnSpc>
                <a:spcPct val="90000"/>
              </a:lnSpc>
              <a:spcBef>
                <a:spcPts val="500"/>
              </a:spcBef>
              <a:spcAft>
                <a:spcPts val="0"/>
              </a:spcAft>
              <a:buClr>
                <a:srgbClr val="3F3F3F"/>
              </a:buClr>
              <a:buSzPts val="1800"/>
              <a:buFont typeface="Arial"/>
              <a:buNone/>
              <a:defRPr sz="1800" b="0" i="0" u="none" strike="noStrike" cap="none">
                <a:solidFill>
                  <a:srgbClr val="3F3F3F"/>
                </a:solidFill>
                <a:latin typeface="Calibri"/>
                <a:ea typeface="Calibri"/>
                <a:cs typeface="Calibri"/>
                <a:sym typeface="Calibri"/>
              </a:defRPr>
            </a:lvl3pPr>
            <a:lvl4pPr marR="0" lvl="3" algn="ctr" rtl="0">
              <a:lnSpc>
                <a:spcPct val="90000"/>
              </a:lnSpc>
              <a:spcBef>
                <a:spcPts val="500"/>
              </a:spcBef>
              <a:spcAft>
                <a:spcPts val="0"/>
              </a:spcAft>
              <a:buClr>
                <a:srgbClr val="3F3F3F"/>
              </a:buClr>
              <a:buSzPts val="1600"/>
              <a:buFont typeface="Arial"/>
              <a:buNone/>
              <a:defRPr sz="1600" b="0" i="0" u="none" strike="noStrike" cap="none">
                <a:solidFill>
                  <a:srgbClr val="3F3F3F"/>
                </a:solidFill>
                <a:latin typeface="Calibri"/>
                <a:ea typeface="Calibri"/>
                <a:cs typeface="Calibri"/>
                <a:sym typeface="Calibri"/>
              </a:defRPr>
            </a:lvl4pPr>
            <a:lvl5pPr marR="0" lvl="4" algn="ctr" rtl="0">
              <a:lnSpc>
                <a:spcPct val="90000"/>
              </a:lnSpc>
              <a:spcBef>
                <a:spcPts val="500"/>
              </a:spcBef>
              <a:spcAft>
                <a:spcPts val="0"/>
              </a:spcAft>
              <a:buClr>
                <a:srgbClr val="3F3F3F"/>
              </a:buClr>
              <a:buSzPts val="1600"/>
              <a:buFont typeface="Arial"/>
              <a:buNone/>
              <a:defRPr sz="1600" b="0" i="0" u="none" strike="noStrike" cap="none">
                <a:solidFill>
                  <a:srgbClr val="3F3F3F"/>
                </a:solidFill>
                <a:latin typeface="Calibri"/>
                <a:ea typeface="Calibri"/>
                <a:cs typeface="Calibri"/>
                <a:sym typeface="Calibri"/>
              </a:defRPr>
            </a:lvl5pPr>
            <a:lvl6pPr marR="0" lvl="5" algn="ctr" rtl="0">
              <a:lnSpc>
                <a:spcPct val="90000"/>
              </a:lnSpc>
              <a:spcBef>
                <a:spcPts val="500"/>
              </a:spcBef>
              <a:spcAft>
                <a:spcPts val="0"/>
              </a:spcAft>
              <a:buClr>
                <a:schemeClr val="dk1"/>
              </a:buClr>
              <a:buSzPts val="1600"/>
              <a:buFont typeface="Arial"/>
              <a:buNone/>
              <a:defRPr sz="1600" b="0" i="0" u="none" strike="noStrike" cap="none">
                <a:solidFill>
                  <a:schemeClr val="dk1"/>
                </a:solidFill>
                <a:latin typeface="Calibri"/>
                <a:ea typeface="Calibri"/>
                <a:cs typeface="Calibri"/>
                <a:sym typeface="Calibri"/>
              </a:defRPr>
            </a:lvl6pPr>
            <a:lvl7pPr marR="0" lvl="6" algn="ctr" rtl="0">
              <a:lnSpc>
                <a:spcPct val="90000"/>
              </a:lnSpc>
              <a:spcBef>
                <a:spcPts val="500"/>
              </a:spcBef>
              <a:spcAft>
                <a:spcPts val="0"/>
              </a:spcAft>
              <a:buClr>
                <a:schemeClr val="dk1"/>
              </a:buClr>
              <a:buSzPts val="1600"/>
              <a:buFont typeface="Arial"/>
              <a:buNone/>
              <a:defRPr sz="1600" b="0" i="0" u="none" strike="noStrike" cap="none">
                <a:solidFill>
                  <a:schemeClr val="dk1"/>
                </a:solidFill>
                <a:latin typeface="Calibri"/>
                <a:ea typeface="Calibri"/>
                <a:cs typeface="Calibri"/>
                <a:sym typeface="Calibri"/>
              </a:defRPr>
            </a:lvl7pPr>
            <a:lvl8pPr marR="0" lvl="7" algn="ctr" rtl="0">
              <a:lnSpc>
                <a:spcPct val="90000"/>
              </a:lnSpc>
              <a:spcBef>
                <a:spcPts val="500"/>
              </a:spcBef>
              <a:spcAft>
                <a:spcPts val="0"/>
              </a:spcAft>
              <a:buClr>
                <a:schemeClr val="dk1"/>
              </a:buClr>
              <a:buSzPts val="1600"/>
              <a:buFont typeface="Arial"/>
              <a:buNone/>
              <a:defRPr sz="1600" b="0" i="0" u="none" strike="noStrike" cap="none">
                <a:solidFill>
                  <a:schemeClr val="dk1"/>
                </a:solidFill>
                <a:latin typeface="Calibri"/>
                <a:ea typeface="Calibri"/>
                <a:cs typeface="Calibri"/>
                <a:sym typeface="Calibri"/>
              </a:defRPr>
            </a:lvl8pPr>
            <a:lvl9pPr marR="0" lvl="8" algn="ctr" rtl="0">
              <a:lnSpc>
                <a:spcPct val="90000"/>
              </a:lnSpc>
              <a:spcBef>
                <a:spcPts val="500"/>
              </a:spcBef>
              <a:spcAft>
                <a:spcPts val="0"/>
              </a:spcAft>
              <a:buClr>
                <a:schemeClr val="dk1"/>
              </a:buClr>
              <a:buSzPts val="1600"/>
              <a:buFont typeface="Arial"/>
              <a:buNone/>
              <a:defRPr sz="1600" b="0" i="0" u="none" strike="noStrike" cap="none">
                <a:solidFill>
                  <a:schemeClr val="dk1"/>
                </a:solidFill>
                <a:latin typeface="Calibri"/>
                <a:ea typeface="Calibri"/>
                <a:cs typeface="Calibri"/>
                <a:sym typeface="Calibri"/>
              </a:defRPr>
            </a:lvl9pPr>
          </a:lstStyle>
          <a:p>
            <a:endParaRPr/>
          </a:p>
        </p:txBody>
      </p:sp>
      <p:cxnSp>
        <p:nvCxnSpPr>
          <p:cNvPr id="153" name="Google Shape;153;p11"/>
          <p:cNvCxnSpPr/>
          <p:nvPr/>
        </p:nvCxnSpPr>
        <p:spPr>
          <a:xfrm>
            <a:off x="7777113" y="2412127"/>
            <a:ext cx="0" cy="1100190"/>
          </a:xfrm>
          <a:prstGeom prst="straightConnector1">
            <a:avLst/>
          </a:prstGeom>
          <a:noFill/>
          <a:ln w="9525" cap="flat" cmpd="sng">
            <a:solidFill>
              <a:schemeClr val="accent1"/>
            </a:solidFill>
            <a:prstDash val="solid"/>
            <a:miter lim="800000"/>
            <a:headEnd type="none" w="sm" len="sm"/>
            <a:tailEnd type="none" w="sm" len="sm"/>
          </a:ln>
        </p:spPr>
      </p:cxnSp>
      <p:sp>
        <p:nvSpPr>
          <p:cNvPr id="154" name="Google Shape;154;p11"/>
          <p:cNvSpPr txBox="1">
            <a:spLocks noGrp="1"/>
          </p:cNvSpPr>
          <p:nvPr>
            <p:ph type="body" idx="3"/>
          </p:nvPr>
        </p:nvSpPr>
        <p:spPr>
          <a:xfrm>
            <a:off x="2667000" y="4142258"/>
            <a:ext cx="4508500" cy="277342"/>
          </a:xfrm>
          <a:prstGeom prst="rect">
            <a:avLst/>
          </a:prstGeom>
          <a:noFill/>
          <a:ln>
            <a:noFill/>
          </a:ln>
        </p:spPr>
        <p:txBody>
          <a:bodyPr spcFirstLastPara="1" wrap="square" lIns="0" tIns="0" rIns="0" bIns="0" anchor="ctr" anchorCtr="0"/>
          <a:lstStyle>
            <a:lvl1pPr marL="457200" marR="0" lvl="0" indent="-228600" algn="r" rtl="0">
              <a:lnSpc>
                <a:spcPct val="100000"/>
              </a:lnSpc>
              <a:spcBef>
                <a:spcPts val="1000"/>
              </a:spcBef>
              <a:spcAft>
                <a:spcPts val="0"/>
              </a:spcAft>
              <a:buClr>
                <a:schemeClr val="lt1"/>
              </a:buClr>
              <a:buSzPts val="1600"/>
              <a:buFont typeface="Arial"/>
              <a:buNone/>
              <a:defRPr sz="1600" b="0" i="0" u="none" strike="noStrike" cap="none">
                <a:solidFill>
                  <a:schemeClr val="lt1"/>
                </a:solidFill>
                <a:latin typeface="Calibri"/>
                <a:ea typeface="Calibri"/>
                <a:cs typeface="Calibri"/>
                <a:sym typeface="Calibri"/>
              </a:defRPr>
            </a:lvl1pPr>
            <a:lvl2pPr marL="914400" marR="0" lvl="1" indent="-228600" algn="r" rtl="0">
              <a:lnSpc>
                <a:spcPct val="90000"/>
              </a:lnSpc>
              <a:spcBef>
                <a:spcPts val="500"/>
              </a:spcBef>
              <a:spcAft>
                <a:spcPts val="0"/>
              </a:spcAft>
              <a:buClr>
                <a:schemeClr val="lt1"/>
              </a:buClr>
              <a:buSzPts val="1600"/>
              <a:buFont typeface="Arial"/>
              <a:buNone/>
              <a:defRPr sz="1600" b="0" i="0" u="none" strike="noStrike" cap="none">
                <a:solidFill>
                  <a:schemeClr val="lt1"/>
                </a:solidFill>
                <a:latin typeface="Calibri"/>
                <a:ea typeface="Calibri"/>
                <a:cs typeface="Calibri"/>
                <a:sym typeface="Calibri"/>
              </a:defRPr>
            </a:lvl2pPr>
            <a:lvl3pPr marL="1371600" marR="0" lvl="2" indent="-228600" algn="r" rtl="0">
              <a:lnSpc>
                <a:spcPct val="90000"/>
              </a:lnSpc>
              <a:spcBef>
                <a:spcPts val="500"/>
              </a:spcBef>
              <a:spcAft>
                <a:spcPts val="0"/>
              </a:spcAft>
              <a:buClr>
                <a:schemeClr val="lt1"/>
              </a:buClr>
              <a:buSzPts val="1400"/>
              <a:buFont typeface="Arial"/>
              <a:buNone/>
              <a:defRPr sz="1400" b="0" i="0" u="none" strike="noStrike" cap="none">
                <a:solidFill>
                  <a:schemeClr val="lt1"/>
                </a:solidFill>
                <a:latin typeface="Calibri"/>
                <a:ea typeface="Calibri"/>
                <a:cs typeface="Calibri"/>
                <a:sym typeface="Calibri"/>
              </a:defRPr>
            </a:lvl3pPr>
            <a:lvl4pPr marL="1828800" marR="0" lvl="3" indent="-228600" algn="r" rtl="0">
              <a:lnSpc>
                <a:spcPct val="90000"/>
              </a:lnSpc>
              <a:spcBef>
                <a:spcPts val="500"/>
              </a:spcBef>
              <a:spcAft>
                <a:spcPts val="0"/>
              </a:spcAft>
              <a:buClr>
                <a:schemeClr val="lt1"/>
              </a:buClr>
              <a:buSzPts val="1400"/>
              <a:buFont typeface="Arial"/>
              <a:buNone/>
              <a:defRPr sz="1400" b="0" i="0" u="none" strike="noStrike" cap="none">
                <a:solidFill>
                  <a:schemeClr val="lt1"/>
                </a:solidFill>
                <a:latin typeface="Calibri"/>
                <a:ea typeface="Calibri"/>
                <a:cs typeface="Calibri"/>
                <a:sym typeface="Calibri"/>
              </a:defRPr>
            </a:lvl4pPr>
            <a:lvl5pPr marL="2286000" marR="0" lvl="4" indent="-228600" algn="r" rtl="0">
              <a:lnSpc>
                <a:spcPct val="90000"/>
              </a:lnSpc>
              <a:spcBef>
                <a:spcPts val="500"/>
              </a:spcBef>
              <a:spcAft>
                <a:spcPts val="0"/>
              </a:spcAft>
              <a:buClr>
                <a:schemeClr val="lt1"/>
              </a:buClr>
              <a:buSzPts val="1400"/>
              <a:buFont typeface="Arial"/>
              <a:buNone/>
              <a:defRPr sz="1400" b="0" i="0" u="none" strike="noStrike" cap="none">
                <a:solidFill>
                  <a:schemeClr val="lt1"/>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55" name="Google Shape;155;p11"/>
          <p:cNvSpPr txBox="1">
            <a:spLocks noGrp="1"/>
          </p:cNvSpPr>
          <p:nvPr>
            <p:ph type="body" idx="4"/>
          </p:nvPr>
        </p:nvSpPr>
        <p:spPr>
          <a:xfrm>
            <a:off x="2667000" y="4448040"/>
            <a:ext cx="4508500" cy="277342"/>
          </a:xfrm>
          <a:prstGeom prst="rect">
            <a:avLst/>
          </a:prstGeom>
          <a:noFill/>
          <a:ln>
            <a:noFill/>
          </a:ln>
        </p:spPr>
        <p:txBody>
          <a:bodyPr spcFirstLastPara="1" wrap="square" lIns="0" tIns="0" rIns="0" bIns="0" anchor="ctr" anchorCtr="0"/>
          <a:lstStyle>
            <a:lvl1pPr marL="457200" marR="0" lvl="0" indent="-228600" algn="r" rtl="0">
              <a:lnSpc>
                <a:spcPct val="100000"/>
              </a:lnSpc>
              <a:spcBef>
                <a:spcPts val="1000"/>
              </a:spcBef>
              <a:spcAft>
                <a:spcPts val="0"/>
              </a:spcAft>
              <a:buClr>
                <a:schemeClr val="lt1"/>
              </a:buClr>
              <a:buSzPts val="1600"/>
              <a:buFont typeface="Arial"/>
              <a:buNone/>
              <a:defRPr sz="1600" b="0" i="0" u="none" strike="noStrike" cap="none">
                <a:solidFill>
                  <a:schemeClr val="lt1"/>
                </a:solidFill>
                <a:latin typeface="Calibri"/>
                <a:ea typeface="Calibri"/>
                <a:cs typeface="Calibri"/>
                <a:sym typeface="Calibri"/>
              </a:defRPr>
            </a:lvl1pPr>
            <a:lvl2pPr marL="914400" marR="0" lvl="1" indent="-228600" algn="r" rtl="0">
              <a:lnSpc>
                <a:spcPct val="90000"/>
              </a:lnSpc>
              <a:spcBef>
                <a:spcPts val="500"/>
              </a:spcBef>
              <a:spcAft>
                <a:spcPts val="0"/>
              </a:spcAft>
              <a:buClr>
                <a:schemeClr val="lt1"/>
              </a:buClr>
              <a:buSzPts val="1600"/>
              <a:buFont typeface="Arial"/>
              <a:buNone/>
              <a:defRPr sz="1600" b="0" i="0" u="none" strike="noStrike" cap="none">
                <a:solidFill>
                  <a:schemeClr val="lt1"/>
                </a:solidFill>
                <a:latin typeface="Calibri"/>
                <a:ea typeface="Calibri"/>
                <a:cs typeface="Calibri"/>
                <a:sym typeface="Calibri"/>
              </a:defRPr>
            </a:lvl2pPr>
            <a:lvl3pPr marL="1371600" marR="0" lvl="2" indent="-228600" algn="r" rtl="0">
              <a:lnSpc>
                <a:spcPct val="90000"/>
              </a:lnSpc>
              <a:spcBef>
                <a:spcPts val="500"/>
              </a:spcBef>
              <a:spcAft>
                <a:spcPts val="0"/>
              </a:spcAft>
              <a:buClr>
                <a:schemeClr val="lt1"/>
              </a:buClr>
              <a:buSzPts val="1400"/>
              <a:buFont typeface="Arial"/>
              <a:buNone/>
              <a:defRPr sz="1400" b="0" i="0" u="none" strike="noStrike" cap="none">
                <a:solidFill>
                  <a:schemeClr val="lt1"/>
                </a:solidFill>
                <a:latin typeface="Calibri"/>
                <a:ea typeface="Calibri"/>
                <a:cs typeface="Calibri"/>
                <a:sym typeface="Calibri"/>
              </a:defRPr>
            </a:lvl3pPr>
            <a:lvl4pPr marL="1828800" marR="0" lvl="3" indent="-228600" algn="r" rtl="0">
              <a:lnSpc>
                <a:spcPct val="90000"/>
              </a:lnSpc>
              <a:spcBef>
                <a:spcPts val="500"/>
              </a:spcBef>
              <a:spcAft>
                <a:spcPts val="0"/>
              </a:spcAft>
              <a:buClr>
                <a:schemeClr val="lt1"/>
              </a:buClr>
              <a:buSzPts val="1400"/>
              <a:buFont typeface="Arial"/>
              <a:buNone/>
              <a:defRPr sz="1400" b="0" i="0" u="none" strike="noStrike" cap="none">
                <a:solidFill>
                  <a:schemeClr val="lt1"/>
                </a:solidFill>
                <a:latin typeface="Calibri"/>
                <a:ea typeface="Calibri"/>
                <a:cs typeface="Calibri"/>
                <a:sym typeface="Calibri"/>
              </a:defRPr>
            </a:lvl4pPr>
            <a:lvl5pPr marL="2286000" marR="0" lvl="4" indent="-228600" algn="r" rtl="0">
              <a:lnSpc>
                <a:spcPct val="90000"/>
              </a:lnSpc>
              <a:spcBef>
                <a:spcPts val="500"/>
              </a:spcBef>
              <a:spcAft>
                <a:spcPts val="0"/>
              </a:spcAft>
              <a:buClr>
                <a:schemeClr val="lt1"/>
              </a:buClr>
              <a:buSzPts val="1400"/>
              <a:buFont typeface="Arial"/>
              <a:buNone/>
              <a:defRPr sz="1400" b="0" i="0" u="none" strike="noStrike" cap="none">
                <a:solidFill>
                  <a:schemeClr val="lt1"/>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56" name="Google Shape;156;p11"/>
          <p:cNvSpPr>
            <a:spLocks noGrp="1"/>
          </p:cNvSpPr>
          <p:nvPr>
            <p:ph type="pic" idx="5"/>
          </p:nvPr>
        </p:nvSpPr>
        <p:spPr>
          <a:xfrm>
            <a:off x="8065008" y="2587752"/>
            <a:ext cx="1344168" cy="704088"/>
          </a:xfrm>
          <a:prstGeom prst="rect">
            <a:avLst/>
          </a:prstGeom>
          <a:noFill/>
          <a:ln>
            <a:noFill/>
          </a:ln>
        </p:spPr>
        <p:txBody>
          <a:bodyPr spcFirstLastPara="1" wrap="square" lIns="0" tIns="0" rIns="0" bIns="0" anchor="t" anchorCtr="0"/>
          <a:lstStyle>
            <a:lvl1pPr marR="0" lvl="0" algn="l" rtl="0">
              <a:lnSpc>
                <a:spcPct val="90000"/>
              </a:lnSpc>
              <a:spcBef>
                <a:spcPts val="1000"/>
              </a:spcBef>
              <a:spcAft>
                <a:spcPts val="0"/>
              </a:spcAft>
              <a:buClr>
                <a:schemeClr val="lt1"/>
              </a:buClr>
              <a:buSzPts val="1800"/>
              <a:buFont typeface="Arial"/>
              <a:buNone/>
              <a:defRPr sz="1800" b="0" i="0" u="none" strike="noStrike" cap="none">
                <a:solidFill>
                  <a:schemeClr val="lt1"/>
                </a:solidFill>
                <a:latin typeface="Calibri"/>
                <a:ea typeface="Calibri"/>
                <a:cs typeface="Calibri"/>
                <a:sym typeface="Calibri"/>
              </a:defRPr>
            </a:lvl1pPr>
            <a:lvl2pPr marR="0" lvl="1"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R="0" lvl="2"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R="0" lvl="3"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R="0" lvl="4"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R="0" lvl="5"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R="0" lvl="6"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R="0" lvl="7"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R="0" lvl="8"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57" name="Google Shape;157;p11"/>
          <p:cNvSpPr txBox="1">
            <a:spLocks noGrp="1"/>
          </p:cNvSpPr>
          <p:nvPr>
            <p:ph type="body" idx="6"/>
          </p:nvPr>
        </p:nvSpPr>
        <p:spPr>
          <a:xfrm>
            <a:off x="2667000" y="4753821"/>
            <a:ext cx="4508500" cy="277342"/>
          </a:xfrm>
          <a:prstGeom prst="rect">
            <a:avLst/>
          </a:prstGeom>
          <a:noFill/>
          <a:ln>
            <a:noFill/>
          </a:ln>
        </p:spPr>
        <p:txBody>
          <a:bodyPr spcFirstLastPara="1" wrap="square" lIns="0" tIns="0" rIns="0" bIns="0" anchor="ctr" anchorCtr="0"/>
          <a:lstStyle>
            <a:lvl1pPr marL="457200" marR="0" lvl="0" indent="-228600" algn="r" rtl="0">
              <a:lnSpc>
                <a:spcPct val="100000"/>
              </a:lnSpc>
              <a:spcBef>
                <a:spcPts val="1000"/>
              </a:spcBef>
              <a:spcAft>
                <a:spcPts val="0"/>
              </a:spcAft>
              <a:buClr>
                <a:schemeClr val="lt1"/>
              </a:buClr>
              <a:buSzPts val="1600"/>
              <a:buFont typeface="Arial"/>
              <a:buNone/>
              <a:defRPr sz="1600" b="0" i="0" u="none" strike="noStrike" cap="none">
                <a:solidFill>
                  <a:schemeClr val="lt1"/>
                </a:solidFill>
                <a:latin typeface="Calibri"/>
                <a:ea typeface="Calibri"/>
                <a:cs typeface="Calibri"/>
                <a:sym typeface="Calibri"/>
              </a:defRPr>
            </a:lvl1pPr>
            <a:lvl2pPr marL="914400" marR="0" lvl="1" indent="-228600" algn="r" rtl="0">
              <a:lnSpc>
                <a:spcPct val="90000"/>
              </a:lnSpc>
              <a:spcBef>
                <a:spcPts val="500"/>
              </a:spcBef>
              <a:spcAft>
                <a:spcPts val="0"/>
              </a:spcAft>
              <a:buClr>
                <a:schemeClr val="lt1"/>
              </a:buClr>
              <a:buSzPts val="1600"/>
              <a:buFont typeface="Arial"/>
              <a:buNone/>
              <a:defRPr sz="1600" b="0" i="0" u="none" strike="noStrike" cap="none">
                <a:solidFill>
                  <a:schemeClr val="lt1"/>
                </a:solidFill>
                <a:latin typeface="Calibri"/>
                <a:ea typeface="Calibri"/>
                <a:cs typeface="Calibri"/>
                <a:sym typeface="Calibri"/>
              </a:defRPr>
            </a:lvl2pPr>
            <a:lvl3pPr marL="1371600" marR="0" lvl="2" indent="-228600" algn="r" rtl="0">
              <a:lnSpc>
                <a:spcPct val="90000"/>
              </a:lnSpc>
              <a:spcBef>
                <a:spcPts val="500"/>
              </a:spcBef>
              <a:spcAft>
                <a:spcPts val="0"/>
              </a:spcAft>
              <a:buClr>
                <a:schemeClr val="lt1"/>
              </a:buClr>
              <a:buSzPts val="1400"/>
              <a:buFont typeface="Arial"/>
              <a:buNone/>
              <a:defRPr sz="1400" b="0" i="0" u="none" strike="noStrike" cap="none">
                <a:solidFill>
                  <a:schemeClr val="lt1"/>
                </a:solidFill>
                <a:latin typeface="Calibri"/>
                <a:ea typeface="Calibri"/>
                <a:cs typeface="Calibri"/>
                <a:sym typeface="Calibri"/>
              </a:defRPr>
            </a:lvl3pPr>
            <a:lvl4pPr marL="1828800" marR="0" lvl="3" indent="-228600" algn="r" rtl="0">
              <a:lnSpc>
                <a:spcPct val="90000"/>
              </a:lnSpc>
              <a:spcBef>
                <a:spcPts val="500"/>
              </a:spcBef>
              <a:spcAft>
                <a:spcPts val="0"/>
              </a:spcAft>
              <a:buClr>
                <a:schemeClr val="lt1"/>
              </a:buClr>
              <a:buSzPts val="1400"/>
              <a:buFont typeface="Arial"/>
              <a:buNone/>
              <a:defRPr sz="1400" b="0" i="0" u="none" strike="noStrike" cap="none">
                <a:solidFill>
                  <a:schemeClr val="lt1"/>
                </a:solidFill>
                <a:latin typeface="Calibri"/>
                <a:ea typeface="Calibri"/>
                <a:cs typeface="Calibri"/>
                <a:sym typeface="Calibri"/>
              </a:defRPr>
            </a:lvl4pPr>
            <a:lvl5pPr marL="2286000" marR="0" lvl="4" indent="-228600" algn="r" rtl="0">
              <a:lnSpc>
                <a:spcPct val="90000"/>
              </a:lnSpc>
              <a:spcBef>
                <a:spcPts val="500"/>
              </a:spcBef>
              <a:spcAft>
                <a:spcPts val="0"/>
              </a:spcAft>
              <a:buClr>
                <a:schemeClr val="lt1"/>
              </a:buClr>
              <a:buSzPts val="1400"/>
              <a:buFont typeface="Arial"/>
              <a:buNone/>
              <a:defRPr sz="1400" b="0" i="0" u="none" strike="noStrike" cap="none">
                <a:solidFill>
                  <a:schemeClr val="lt1"/>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Tree>
    <p:extLst>
      <p:ext uri="{BB962C8B-B14F-4D97-AF65-F5344CB8AC3E}">
        <p14:creationId xmlns:p14="http://schemas.microsoft.com/office/powerpoint/2010/main" val="2910723305"/>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type="twoColTx">
  <p:cSld name="Title and two columns">
    <p:spTree>
      <p:nvGrpSpPr>
        <p:cNvPr id="1" name="Shape 20"/>
        <p:cNvGrpSpPr/>
        <p:nvPr/>
      </p:nvGrpSpPr>
      <p:grpSpPr>
        <a:xfrm>
          <a:off x="0" y="0"/>
          <a:ext cx="0" cy="0"/>
          <a:chOff x="0" y="0"/>
          <a:chExt cx="0" cy="0"/>
        </a:xfrm>
      </p:grpSpPr>
      <p:sp>
        <p:nvSpPr>
          <p:cNvPr id="21" name="Shape 21"/>
          <p:cNvSpPr txBox="1">
            <a:spLocks noGrp="1"/>
          </p:cNvSpPr>
          <p:nvPr>
            <p:ph type="title"/>
          </p:nvPr>
        </p:nvSpPr>
        <p:spPr>
          <a:xfrm>
            <a:off x="415600" y="593367"/>
            <a:ext cx="11360800" cy="763600"/>
          </a:xfrm>
          <a:prstGeom prst="rect">
            <a:avLst/>
          </a:prstGeom>
        </p:spPr>
        <p:txBody>
          <a:bodyPr lIns="91425" tIns="91425" rIns="91425" bIns="91425" anchor="t" anchorCtr="0"/>
          <a:lstStyle>
            <a:lvl1pPr lvl="0">
              <a:spcBef>
                <a:spcPts val="0"/>
              </a:spcBef>
              <a:defRPr/>
            </a:lvl1pPr>
            <a:lvl2pPr lvl="1">
              <a:spcBef>
                <a:spcPts val="0"/>
              </a:spcBef>
              <a:defRPr/>
            </a:lvl2pPr>
            <a:lvl3pPr lvl="2">
              <a:spcBef>
                <a:spcPts val="0"/>
              </a:spcBef>
              <a:defRPr/>
            </a:lvl3pPr>
            <a:lvl4pPr lvl="3">
              <a:spcBef>
                <a:spcPts val="0"/>
              </a:spcBef>
              <a:defRPr/>
            </a:lvl4pPr>
            <a:lvl5pPr lvl="4">
              <a:spcBef>
                <a:spcPts val="0"/>
              </a:spcBef>
              <a:defRPr/>
            </a:lvl5pPr>
            <a:lvl6pPr lvl="5">
              <a:spcBef>
                <a:spcPts val="0"/>
              </a:spcBef>
              <a:defRPr/>
            </a:lvl6pPr>
            <a:lvl7pPr lvl="6">
              <a:spcBef>
                <a:spcPts val="0"/>
              </a:spcBef>
              <a:defRPr/>
            </a:lvl7pPr>
            <a:lvl8pPr lvl="7">
              <a:spcBef>
                <a:spcPts val="0"/>
              </a:spcBef>
              <a:defRPr/>
            </a:lvl8pPr>
            <a:lvl9pPr lvl="8">
              <a:spcBef>
                <a:spcPts val="0"/>
              </a:spcBef>
              <a:defRPr/>
            </a:lvl9pPr>
          </a:lstStyle>
          <a:p>
            <a:endParaRPr/>
          </a:p>
        </p:txBody>
      </p:sp>
      <p:sp>
        <p:nvSpPr>
          <p:cNvPr id="22" name="Shape 22"/>
          <p:cNvSpPr txBox="1">
            <a:spLocks noGrp="1"/>
          </p:cNvSpPr>
          <p:nvPr>
            <p:ph type="body" idx="1"/>
          </p:nvPr>
        </p:nvSpPr>
        <p:spPr>
          <a:xfrm>
            <a:off x="415600" y="1536633"/>
            <a:ext cx="5333200" cy="4555200"/>
          </a:xfrm>
          <a:prstGeom prst="rect">
            <a:avLst/>
          </a:prstGeom>
        </p:spPr>
        <p:txBody>
          <a:bodyPr lIns="91425" tIns="91425" rIns="91425" bIns="91425" anchor="t" anchorCtr="0"/>
          <a:lstStyle>
            <a:lvl1pPr lvl="0">
              <a:spcBef>
                <a:spcPts val="0"/>
              </a:spcBef>
              <a:buSzPct val="100000"/>
              <a:defRPr sz="1400"/>
            </a:lvl1pPr>
            <a:lvl2pPr lvl="1">
              <a:spcBef>
                <a:spcPts val="0"/>
              </a:spcBef>
              <a:buSzPct val="100000"/>
              <a:defRPr sz="1200"/>
            </a:lvl2pPr>
            <a:lvl3pPr lvl="2">
              <a:spcBef>
                <a:spcPts val="0"/>
              </a:spcBef>
              <a:buSzPct val="100000"/>
              <a:defRPr sz="1200"/>
            </a:lvl3pPr>
            <a:lvl4pPr lvl="3">
              <a:spcBef>
                <a:spcPts val="0"/>
              </a:spcBef>
              <a:buSzPct val="100000"/>
              <a:defRPr sz="1200"/>
            </a:lvl4pPr>
            <a:lvl5pPr lvl="4">
              <a:spcBef>
                <a:spcPts val="0"/>
              </a:spcBef>
              <a:buSzPct val="100000"/>
              <a:defRPr sz="1200"/>
            </a:lvl5pPr>
            <a:lvl6pPr lvl="5">
              <a:spcBef>
                <a:spcPts val="0"/>
              </a:spcBef>
              <a:buSzPct val="100000"/>
              <a:defRPr sz="1200"/>
            </a:lvl6pPr>
            <a:lvl7pPr lvl="6">
              <a:spcBef>
                <a:spcPts val="0"/>
              </a:spcBef>
              <a:buSzPct val="100000"/>
              <a:defRPr sz="1200"/>
            </a:lvl7pPr>
            <a:lvl8pPr lvl="7">
              <a:spcBef>
                <a:spcPts val="0"/>
              </a:spcBef>
              <a:buSzPct val="100000"/>
              <a:defRPr sz="1200"/>
            </a:lvl8pPr>
            <a:lvl9pPr lvl="8">
              <a:spcBef>
                <a:spcPts val="0"/>
              </a:spcBef>
              <a:buSzPct val="100000"/>
              <a:defRPr sz="1200"/>
            </a:lvl9pPr>
          </a:lstStyle>
          <a:p>
            <a:endParaRPr/>
          </a:p>
        </p:txBody>
      </p:sp>
      <p:sp>
        <p:nvSpPr>
          <p:cNvPr id="23" name="Shape 23"/>
          <p:cNvSpPr txBox="1">
            <a:spLocks noGrp="1"/>
          </p:cNvSpPr>
          <p:nvPr>
            <p:ph type="body" idx="2"/>
          </p:nvPr>
        </p:nvSpPr>
        <p:spPr>
          <a:xfrm>
            <a:off x="6443200" y="1536633"/>
            <a:ext cx="5333200" cy="4555200"/>
          </a:xfrm>
          <a:prstGeom prst="rect">
            <a:avLst/>
          </a:prstGeom>
        </p:spPr>
        <p:txBody>
          <a:bodyPr lIns="91425" tIns="91425" rIns="91425" bIns="91425" anchor="t" anchorCtr="0"/>
          <a:lstStyle>
            <a:lvl1pPr lvl="0">
              <a:spcBef>
                <a:spcPts val="0"/>
              </a:spcBef>
              <a:buSzPct val="100000"/>
              <a:defRPr sz="1400"/>
            </a:lvl1pPr>
            <a:lvl2pPr lvl="1">
              <a:spcBef>
                <a:spcPts val="0"/>
              </a:spcBef>
              <a:buSzPct val="100000"/>
              <a:defRPr sz="1200"/>
            </a:lvl2pPr>
            <a:lvl3pPr lvl="2">
              <a:spcBef>
                <a:spcPts val="0"/>
              </a:spcBef>
              <a:buSzPct val="100000"/>
              <a:defRPr sz="1200"/>
            </a:lvl3pPr>
            <a:lvl4pPr lvl="3">
              <a:spcBef>
                <a:spcPts val="0"/>
              </a:spcBef>
              <a:buSzPct val="100000"/>
              <a:defRPr sz="1200"/>
            </a:lvl4pPr>
            <a:lvl5pPr lvl="4">
              <a:spcBef>
                <a:spcPts val="0"/>
              </a:spcBef>
              <a:buSzPct val="100000"/>
              <a:defRPr sz="1200"/>
            </a:lvl5pPr>
            <a:lvl6pPr lvl="5">
              <a:spcBef>
                <a:spcPts val="0"/>
              </a:spcBef>
              <a:buSzPct val="100000"/>
              <a:defRPr sz="1200"/>
            </a:lvl6pPr>
            <a:lvl7pPr lvl="6">
              <a:spcBef>
                <a:spcPts val="0"/>
              </a:spcBef>
              <a:buSzPct val="100000"/>
              <a:defRPr sz="1200"/>
            </a:lvl7pPr>
            <a:lvl8pPr lvl="7">
              <a:spcBef>
                <a:spcPts val="0"/>
              </a:spcBef>
              <a:buSzPct val="100000"/>
              <a:defRPr sz="1200"/>
            </a:lvl8pPr>
            <a:lvl9pPr lvl="8">
              <a:spcBef>
                <a:spcPts val="0"/>
              </a:spcBef>
              <a:buSzPct val="100000"/>
              <a:defRPr sz="1200"/>
            </a:lvl9pPr>
          </a:lstStyle>
          <a:p>
            <a:endParaRPr/>
          </a:p>
        </p:txBody>
      </p:sp>
      <p:sp>
        <p:nvSpPr>
          <p:cNvPr id="24" name="Shape 24"/>
          <p:cNvSpPr txBox="1">
            <a:spLocks noGrp="1"/>
          </p:cNvSpPr>
          <p:nvPr>
            <p:ph type="sldNum" idx="12"/>
          </p:nvPr>
        </p:nvSpPr>
        <p:spPr>
          <a:xfrm>
            <a:off x="11296609" y="6217621"/>
            <a:ext cx="731600" cy="524800"/>
          </a:xfrm>
          <a:prstGeom prst="rect">
            <a:avLst/>
          </a:prstGeom>
        </p:spPr>
        <p:txBody>
          <a:bodyPr lIns="91425" tIns="91425" rIns="91425" bIns="91425" anchor="ctr" anchorCtr="0">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fld id="{00000000-1234-1234-1234-123412341234}" type="slidenum">
              <a:rPr kumimoji="0" lang="en" sz="1800" b="0" i="0" u="none" strike="noStrike" kern="1200" cap="none" spc="0" normalizeH="0" baseline="0" noProof="0">
                <a:ln>
                  <a:noFill/>
                </a:ln>
                <a:solidFill>
                  <a:srgbClr val="000000"/>
                </a:solidFill>
                <a:effectLst/>
                <a:uLnTx/>
                <a:uFillTx/>
                <a:latin typeface="Arial"/>
                <a:ea typeface="+mn-ea"/>
                <a:cs typeface="+mn-cs"/>
              </a:rPr>
              <a:pPr marL="0" marR="0" lvl="0" indent="0" algn="l" defTabSz="457200" rtl="0" eaLnBrk="1" fontAlgn="auto" latinLnBrk="0" hangingPunct="1">
                <a:lnSpc>
                  <a:spcPct val="100000"/>
                </a:lnSpc>
                <a:spcBef>
                  <a:spcPts val="0"/>
                </a:spcBef>
                <a:spcAft>
                  <a:spcPts val="0"/>
                </a:spcAft>
                <a:buClrTx/>
                <a:buSzTx/>
                <a:buFontTx/>
                <a:buNone/>
                <a:tabLst/>
                <a:defRPr/>
              </a:pPr>
              <a:t>‹#›</a:t>
            </a:fld>
            <a:endParaRPr kumimoji="0" lang="en" sz="1800" b="0" i="0" u="none" strike="noStrike" kern="1200" cap="none" spc="0" normalizeH="0" baseline="0" noProof="0">
              <a:ln>
                <a:noFill/>
              </a:ln>
              <a:solidFill>
                <a:srgbClr val="000000"/>
              </a:solidFill>
              <a:effectLst/>
              <a:uLnTx/>
              <a:uFillTx/>
              <a:latin typeface="Arial"/>
              <a:ea typeface="+mn-ea"/>
              <a:cs typeface="+mn-cs"/>
            </a:endParaRPr>
          </a:p>
        </p:txBody>
      </p:sp>
    </p:spTree>
    <p:extLst>
      <p:ext uri="{BB962C8B-B14F-4D97-AF65-F5344CB8AC3E}">
        <p14:creationId xmlns:p14="http://schemas.microsoft.com/office/powerpoint/2010/main" val="4130404618"/>
      </p:ext>
    </p:extLst>
  </p:cSld>
  <p:clrMapOvr>
    <a:masterClrMapping/>
  </p:clrMapOvr>
</p:sldLayout>
</file>

<file path=ppt/slideLayouts/slideLayout350.xml><?xml version="1.0" encoding="utf-8"?>
<p:sldLayout xmlns:a="http://schemas.openxmlformats.org/drawingml/2006/main" xmlns:r="http://schemas.openxmlformats.org/officeDocument/2006/relationships" xmlns:p="http://schemas.openxmlformats.org/presentationml/2006/main" matchingName="Team 3 Members">
  <p:cSld name="Team 3 Members">
    <p:spTree>
      <p:nvGrpSpPr>
        <p:cNvPr id="1" name="Shape 158"/>
        <p:cNvGrpSpPr/>
        <p:nvPr/>
      </p:nvGrpSpPr>
      <p:grpSpPr>
        <a:xfrm>
          <a:off x="0" y="0"/>
          <a:ext cx="0" cy="0"/>
          <a:chOff x="0" y="0"/>
          <a:chExt cx="0" cy="0"/>
        </a:xfrm>
      </p:grpSpPr>
      <p:sp>
        <p:nvSpPr>
          <p:cNvPr id="159" name="Google Shape;159;p12"/>
          <p:cNvSpPr txBox="1">
            <a:spLocks noGrp="1"/>
          </p:cNvSpPr>
          <p:nvPr>
            <p:ph type="title"/>
          </p:nvPr>
        </p:nvSpPr>
        <p:spPr>
          <a:xfrm>
            <a:off x="432000" y="432000"/>
            <a:ext cx="11340000" cy="432000"/>
          </a:xfrm>
          <a:prstGeom prst="rect">
            <a:avLst/>
          </a:prstGeom>
          <a:noFill/>
          <a:ln>
            <a:noFill/>
          </a:ln>
        </p:spPr>
        <p:txBody>
          <a:bodyPr spcFirstLastPara="1" wrap="square" lIns="0" tIns="0" rIns="0" bIns="0" anchor="ctr" anchorCtr="0"/>
          <a:lstStyle>
            <a:lvl1pPr marR="0" lvl="0" algn="l" rtl="0">
              <a:lnSpc>
                <a:spcPct val="90000"/>
              </a:lnSpc>
              <a:spcBef>
                <a:spcPts val="0"/>
              </a:spcBef>
              <a:spcAft>
                <a:spcPts val="0"/>
              </a:spcAft>
              <a:buClr>
                <a:srgbClr val="3F3F3F"/>
              </a:buClr>
              <a:buSzPts val="4800"/>
              <a:buFont typeface="Economica"/>
              <a:buNone/>
              <a:defRPr sz="4800" b="0" i="0" u="none" strike="noStrike" cap="none">
                <a:solidFill>
                  <a:srgbClr val="3F3F3F"/>
                </a:solidFill>
                <a:latin typeface="Economica"/>
                <a:ea typeface="Economica"/>
                <a:cs typeface="Economica"/>
                <a:sym typeface="Economica"/>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endParaRPr/>
          </a:p>
        </p:txBody>
      </p:sp>
      <p:sp>
        <p:nvSpPr>
          <p:cNvPr id="160" name="Google Shape;160;p12"/>
          <p:cNvSpPr txBox="1">
            <a:spLocks noGrp="1"/>
          </p:cNvSpPr>
          <p:nvPr>
            <p:ph type="ftr" idx="11"/>
          </p:nvPr>
        </p:nvSpPr>
        <p:spPr>
          <a:xfrm>
            <a:off x="431999" y="6188628"/>
            <a:ext cx="8784941" cy="365125"/>
          </a:xfrm>
          <a:prstGeom prst="rect">
            <a:avLst/>
          </a:prstGeom>
          <a:noFill/>
          <a:ln>
            <a:noFill/>
          </a:ln>
        </p:spPr>
        <p:txBody>
          <a:bodyPr spcFirstLastPara="1" wrap="square" lIns="0" tIns="0" rIns="0" bIns="0" anchor="ctr" anchorCtr="0"/>
          <a:lstStyle>
            <a:lvl1pPr marR="0" lvl="0" algn="l" rtl="0">
              <a:spcBef>
                <a:spcPts val="0"/>
              </a:spcBef>
              <a:spcAft>
                <a:spcPts val="0"/>
              </a:spcAft>
              <a:buSzPts val="1400"/>
              <a:buNone/>
              <a:defRPr sz="1200" b="0" i="0" u="none" strike="noStrike" cap="none">
                <a:solidFill>
                  <a:srgbClr val="3F3F3F"/>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200" b="0" i="0" u="none" strike="noStrike" kern="0" cap="none" spc="0" normalizeH="0" baseline="0" noProof="0">
              <a:ln>
                <a:noFill/>
              </a:ln>
              <a:solidFill>
                <a:srgbClr val="3F3F3F"/>
              </a:solidFill>
              <a:effectLst/>
              <a:uLnTx/>
              <a:uFillTx/>
              <a:latin typeface="Calibri"/>
              <a:cs typeface="Calibri"/>
              <a:sym typeface="Calibri"/>
            </a:endParaRPr>
          </a:p>
        </p:txBody>
      </p:sp>
      <p:sp>
        <p:nvSpPr>
          <p:cNvPr id="161" name="Google Shape;161;p12"/>
          <p:cNvSpPr>
            <a:spLocks noGrp="1"/>
          </p:cNvSpPr>
          <p:nvPr>
            <p:ph type="sldNum" idx="12"/>
          </p:nvPr>
        </p:nvSpPr>
        <p:spPr>
          <a:xfrm>
            <a:off x="11496369" y="6155190"/>
            <a:ext cx="432000" cy="432000"/>
          </a:xfrm>
          <a:prstGeom prst="ellipse">
            <a:avLst/>
          </a:prstGeom>
          <a:noFill/>
          <a:ln w="9525" cap="flat" cmpd="sng">
            <a:solidFill>
              <a:schemeClr val="accent1"/>
            </a:solidFill>
            <a:prstDash val="solid"/>
            <a:round/>
            <a:headEnd type="none" w="sm" len="sm"/>
            <a:tailEnd type="none" w="sm" len="sm"/>
          </a:ln>
        </p:spPr>
        <p:txBody>
          <a:bodyPr spcFirstLastPara="1" wrap="square" lIns="0" tIns="0" rIns="0" bIns="0" anchor="ctr" anchorCtr="0">
            <a:noAutofit/>
          </a:bodyPr>
          <a:lstStyle>
            <a:lvl1pPr marL="0" marR="0" lvl="0" indent="0" algn="ctr" rtl="0">
              <a:spcBef>
                <a:spcPts val="0"/>
              </a:spcBef>
              <a:buNone/>
              <a:defRPr sz="1200" b="1" i="1" u="none" strike="noStrike" cap="none">
                <a:solidFill>
                  <a:srgbClr val="3F3F3F"/>
                </a:solidFill>
                <a:latin typeface="Rockwell"/>
                <a:ea typeface="Rockwell"/>
                <a:cs typeface="Rockwell"/>
                <a:sym typeface="Rockwell"/>
              </a:defRPr>
            </a:lvl1pPr>
            <a:lvl2pPr marL="0" marR="0" lvl="1" indent="0" algn="ctr" rtl="0">
              <a:spcBef>
                <a:spcPts val="0"/>
              </a:spcBef>
              <a:buNone/>
              <a:defRPr sz="1200" b="1" i="1" u="none" strike="noStrike" cap="none">
                <a:solidFill>
                  <a:srgbClr val="3F3F3F"/>
                </a:solidFill>
                <a:latin typeface="Rockwell"/>
                <a:ea typeface="Rockwell"/>
                <a:cs typeface="Rockwell"/>
                <a:sym typeface="Rockwell"/>
              </a:defRPr>
            </a:lvl2pPr>
            <a:lvl3pPr marL="0" marR="0" lvl="2" indent="0" algn="ctr" rtl="0">
              <a:spcBef>
                <a:spcPts val="0"/>
              </a:spcBef>
              <a:buNone/>
              <a:defRPr sz="1200" b="1" i="1" u="none" strike="noStrike" cap="none">
                <a:solidFill>
                  <a:srgbClr val="3F3F3F"/>
                </a:solidFill>
                <a:latin typeface="Rockwell"/>
                <a:ea typeface="Rockwell"/>
                <a:cs typeface="Rockwell"/>
                <a:sym typeface="Rockwell"/>
              </a:defRPr>
            </a:lvl3pPr>
            <a:lvl4pPr marL="0" marR="0" lvl="3" indent="0" algn="ctr" rtl="0">
              <a:spcBef>
                <a:spcPts val="0"/>
              </a:spcBef>
              <a:buNone/>
              <a:defRPr sz="1200" b="1" i="1" u="none" strike="noStrike" cap="none">
                <a:solidFill>
                  <a:srgbClr val="3F3F3F"/>
                </a:solidFill>
                <a:latin typeface="Rockwell"/>
                <a:ea typeface="Rockwell"/>
                <a:cs typeface="Rockwell"/>
                <a:sym typeface="Rockwell"/>
              </a:defRPr>
            </a:lvl4pPr>
            <a:lvl5pPr marL="0" marR="0" lvl="4" indent="0" algn="ctr" rtl="0">
              <a:spcBef>
                <a:spcPts val="0"/>
              </a:spcBef>
              <a:buNone/>
              <a:defRPr sz="1200" b="1" i="1" u="none" strike="noStrike" cap="none">
                <a:solidFill>
                  <a:srgbClr val="3F3F3F"/>
                </a:solidFill>
                <a:latin typeface="Rockwell"/>
                <a:ea typeface="Rockwell"/>
                <a:cs typeface="Rockwell"/>
                <a:sym typeface="Rockwell"/>
              </a:defRPr>
            </a:lvl5pPr>
            <a:lvl6pPr marL="0" marR="0" lvl="5" indent="0" algn="ctr" rtl="0">
              <a:spcBef>
                <a:spcPts val="0"/>
              </a:spcBef>
              <a:buNone/>
              <a:defRPr sz="1200" b="1" i="1" u="none" strike="noStrike" cap="none">
                <a:solidFill>
                  <a:srgbClr val="3F3F3F"/>
                </a:solidFill>
                <a:latin typeface="Rockwell"/>
                <a:ea typeface="Rockwell"/>
                <a:cs typeface="Rockwell"/>
                <a:sym typeface="Rockwell"/>
              </a:defRPr>
            </a:lvl6pPr>
            <a:lvl7pPr marL="0" marR="0" lvl="6" indent="0" algn="ctr" rtl="0">
              <a:spcBef>
                <a:spcPts val="0"/>
              </a:spcBef>
              <a:buNone/>
              <a:defRPr sz="1200" b="1" i="1" u="none" strike="noStrike" cap="none">
                <a:solidFill>
                  <a:srgbClr val="3F3F3F"/>
                </a:solidFill>
                <a:latin typeface="Rockwell"/>
                <a:ea typeface="Rockwell"/>
                <a:cs typeface="Rockwell"/>
                <a:sym typeface="Rockwell"/>
              </a:defRPr>
            </a:lvl7pPr>
            <a:lvl8pPr marL="0" marR="0" lvl="7" indent="0" algn="ctr" rtl="0">
              <a:spcBef>
                <a:spcPts val="0"/>
              </a:spcBef>
              <a:buNone/>
              <a:defRPr sz="1200" b="1" i="1" u="none" strike="noStrike" cap="none">
                <a:solidFill>
                  <a:srgbClr val="3F3F3F"/>
                </a:solidFill>
                <a:latin typeface="Rockwell"/>
                <a:ea typeface="Rockwell"/>
                <a:cs typeface="Rockwell"/>
                <a:sym typeface="Rockwell"/>
              </a:defRPr>
            </a:lvl8pPr>
            <a:lvl9pPr marL="0" marR="0" lvl="8" indent="0" algn="ctr" rtl="0">
              <a:spcBef>
                <a:spcPts val="0"/>
              </a:spcBef>
              <a:buNone/>
              <a:defRPr sz="1200" b="1" i="1" u="none" strike="noStrike" cap="none">
                <a:solidFill>
                  <a:srgbClr val="3F3F3F"/>
                </a:solidFill>
                <a:latin typeface="Rockwell"/>
                <a:ea typeface="Rockwell"/>
                <a:cs typeface="Rockwell"/>
                <a:sym typeface="Rockwell"/>
              </a:defRPr>
            </a:lvl9p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n-US" sz="1200" b="1" i="1" u="none" strike="noStrike" kern="0" cap="none" spc="0" normalizeH="0" baseline="0" noProof="0">
                <a:ln>
                  <a:noFill/>
                </a:ln>
                <a:solidFill>
                  <a:srgbClr val="3F3F3F"/>
                </a:solidFill>
                <a:effectLst/>
                <a:uLnTx/>
                <a:uFillTx/>
                <a:latin typeface="Rockwell"/>
                <a:sym typeface="Rockwell"/>
              </a:rPr>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t>‹#›</a:t>
            </a:fld>
            <a:endParaRPr kumimoji="0" sz="1200" b="1" i="1" u="none" strike="noStrike" kern="0" cap="none" spc="0" normalizeH="0" baseline="0" noProof="0">
              <a:ln>
                <a:noFill/>
              </a:ln>
              <a:solidFill>
                <a:srgbClr val="3F3F3F"/>
              </a:solidFill>
              <a:effectLst/>
              <a:uLnTx/>
              <a:uFillTx/>
              <a:latin typeface="Rockwell"/>
              <a:sym typeface="Rockwell"/>
            </a:endParaRPr>
          </a:p>
        </p:txBody>
      </p:sp>
      <p:sp>
        <p:nvSpPr>
          <p:cNvPr id="162" name="Google Shape;162;p12"/>
          <p:cNvSpPr txBox="1">
            <a:spLocks noGrp="1"/>
          </p:cNvSpPr>
          <p:nvPr>
            <p:ph type="body" idx="1"/>
          </p:nvPr>
        </p:nvSpPr>
        <p:spPr>
          <a:xfrm>
            <a:off x="2103945" y="3995705"/>
            <a:ext cx="1964171" cy="216000"/>
          </a:xfrm>
          <a:prstGeom prst="rect">
            <a:avLst/>
          </a:prstGeom>
          <a:noFill/>
          <a:ln>
            <a:noFill/>
          </a:ln>
        </p:spPr>
        <p:txBody>
          <a:bodyPr spcFirstLastPara="1" wrap="square" lIns="0" tIns="0" rIns="0" bIns="0" anchor="t" anchorCtr="0"/>
          <a:lstStyle>
            <a:lvl1pPr marL="457200" marR="0" lvl="0" indent="-228600" algn="l" rtl="0">
              <a:lnSpc>
                <a:spcPct val="90000"/>
              </a:lnSpc>
              <a:spcBef>
                <a:spcPts val="1000"/>
              </a:spcBef>
              <a:spcAft>
                <a:spcPts val="0"/>
              </a:spcAft>
              <a:buClr>
                <a:srgbClr val="3F3F3F"/>
              </a:buClr>
              <a:buSzPts val="1600"/>
              <a:buFont typeface="Arial"/>
              <a:buNone/>
              <a:defRPr sz="16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63" name="Google Shape;163;p12"/>
          <p:cNvSpPr txBox="1">
            <a:spLocks noGrp="1"/>
          </p:cNvSpPr>
          <p:nvPr>
            <p:ph type="body" idx="2"/>
          </p:nvPr>
        </p:nvSpPr>
        <p:spPr>
          <a:xfrm>
            <a:off x="5955887" y="3995705"/>
            <a:ext cx="1964171" cy="216000"/>
          </a:xfrm>
          <a:prstGeom prst="rect">
            <a:avLst/>
          </a:prstGeom>
          <a:noFill/>
          <a:ln>
            <a:noFill/>
          </a:ln>
        </p:spPr>
        <p:txBody>
          <a:bodyPr spcFirstLastPara="1" wrap="square" lIns="0" tIns="0" rIns="0" bIns="0" anchor="t" anchorCtr="0"/>
          <a:lstStyle>
            <a:lvl1pPr marL="457200" marR="0" lvl="0" indent="-228600" algn="l" rtl="0">
              <a:lnSpc>
                <a:spcPct val="90000"/>
              </a:lnSpc>
              <a:spcBef>
                <a:spcPts val="1000"/>
              </a:spcBef>
              <a:spcAft>
                <a:spcPts val="0"/>
              </a:spcAft>
              <a:buClr>
                <a:srgbClr val="3F3F3F"/>
              </a:buClr>
              <a:buSzPts val="1600"/>
              <a:buFont typeface="Arial"/>
              <a:buNone/>
              <a:defRPr sz="16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64" name="Google Shape;164;p12"/>
          <p:cNvSpPr txBox="1">
            <a:spLocks noGrp="1"/>
          </p:cNvSpPr>
          <p:nvPr>
            <p:ph type="body" idx="3"/>
          </p:nvPr>
        </p:nvSpPr>
        <p:spPr>
          <a:xfrm>
            <a:off x="9807829" y="3991240"/>
            <a:ext cx="1964171" cy="216000"/>
          </a:xfrm>
          <a:prstGeom prst="rect">
            <a:avLst/>
          </a:prstGeom>
          <a:noFill/>
          <a:ln>
            <a:noFill/>
          </a:ln>
        </p:spPr>
        <p:txBody>
          <a:bodyPr spcFirstLastPara="1" wrap="square" lIns="0" tIns="0" rIns="0" bIns="0" anchor="t" anchorCtr="0"/>
          <a:lstStyle>
            <a:lvl1pPr marL="457200" marR="0" lvl="0" indent="-228600" algn="l" rtl="0">
              <a:lnSpc>
                <a:spcPct val="90000"/>
              </a:lnSpc>
              <a:spcBef>
                <a:spcPts val="1000"/>
              </a:spcBef>
              <a:spcAft>
                <a:spcPts val="0"/>
              </a:spcAft>
              <a:buClr>
                <a:srgbClr val="3F3F3F"/>
              </a:buClr>
              <a:buSzPts val="1600"/>
              <a:buFont typeface="Arial"/>
              <a:buNone/>
              <a:defRPr sz="16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65" name="Google Shape;165;p12"/>
          <p:cNvSpPr txBox="1">
            <a:spLocks noGrp="1"/>
          </p:cNvSpPr>
          <p:nvPr>
            <p:ph type="body" idx="4"/>
          </p:nvPr>
        </p:nvSpPr>
        <p:spPr>
          <a:xfrm>
            <a:off x="2103945" y="3424428"/>
            <a:ext cx="1964170" cy="504000"/>
          </a:xfrm>
          <a:prstGeom prst="rect">
            <a:avLst/>
          </a:prstGeom>
          <a:noFill/>
          <a:ln>
            <a:noFill/>
          </a:ln>
        </p:spPr>
        <p:txBody>
          <a:bodyPr spcFirstLastPara="1" wrap="square" lIns="0" tIns="0" rIns="0" bIns="0" anchor="t" anchorCtr="0"/>
          <a:lstStyle>
            <a:lvl1pPr marL="457200" marR="0" lvl="0" indent="-228600" algn="l" rtl="0">
              <a:lnSpc>
                <a:spcPct val="90000"/>
              </a:lnSpc>
              <a:spcBef>
                <a:spcPts val="1000"/>
              </a:spcBef>
              <a:spcAft>
                <a:spcPts val="0"/>
              </a:spcAft>
              <a:buClr>
                <a:srgbClr val="3F3F3F"/>
              </a:buClr>
              <a:buSzPts val="1800"/>
              <a:buFont typeface="Arial"/>
              <a:buNone/>
              <a:defRPr sz="1800" b="1" i="0" u="none" strike="noStrike" cap="none">
                <a:solidFill>
                  <a:srgbClr val="3F3F3F"/>
                </a:solidFill>
                <a:latin typeface="Rockwell"/>
                <a:ea typeface="Rockwell"/>
                <a:cs typeface="Rockwell"/>
                <a:sym typeface="Rockwell"/>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66" name="Google Shape;166;p12"/>
          <p:cNvSpPr txBox="1">
            <a:spLocks noGrp="1"/>
          </p:cNvSpPr>
          <p:nvPr>
            <p:ph type="body" idx="5"/>
          </p:nvPr>
        </p:nvSpPr>
        <p:spPr>
          <a:xfrm>
            <a:off x="5955887" y="3424428"/>
            <a:ext cx="1964171" cy="504000"/>
          </a:xfrm>
          <a:prstGeom prst="rect">
            <a:avLst/>
          </a:prstGeom>
          <a:noFill/>
          <a:ln>
            <a:noFill/>
          </a:ln>
        </p:spPr>
        <p:txBody>
          <a:bodyPr spcFirstLastPara="1" wrap="square" lIns="0" tIns="0" rIns="0" bIns="0" anchor="t" anchorCtr="0"/>
          <a:lstStyle>
            <a:lvl1pPr marL="457200" marR="0" lvl="0" indent="-228600" algn="l" rtl="0">
              <a:lnSpc>
                <a:spcPct val="90000"/>
              </a:lnSpc>
              <a:spcBef>
                <a:spcPts val="1000"/>
              </a:spcBef>
              <a:spcAft>
                <a:spcPts val="0"/>
              </a:spcAft>
              <a:buClr>
                <a:srgbClr val="3F3F3F"/>
              </a:buClr>
              <a:buSzPts val="1800"/>
              <a:buFont typeface="Arial"/>
              <a:buNone/>
              <a:defRPr sz="1800" b="1" i="0" u="none" strike="noStrike" cap="none">
                <a:solidFill>
                  <a:srgbClr val="3F3F3F"/>
                </a:solidFill>
                <a:latin typeface="Rockwell"/>
                <a:ea typeface="Rockwell"/>
                <a:cs typeface="Rockwell"/>
                <a:sym typeface="Rockwell"/>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67" name="Google Shape;167;p12"/>
          <p:cNvSpPr txBox="1">
            <a:spLocks noGrp="1"/>
          </p:cNvSpPr>
          <p:nvPr>
            <p:ph type="body" idx="6"/>
          </p:nvPr>
        </p:nvSpPr>
        <p:spPr>
          <a:xfrm>
            <a:off x="9807830" y="3424428"/>
            <a:ext cx="1964170" cy="504000"/>
          </a:xfrm>
          <a:prstGeom prst="rect">
            <a:avLst/>
          </a:prstGeom>
          <a:noFill/>
          <a:ln>
            <a:noFill/>
          </a:ln>
        </p:spPr>
        <p:txBody>
          <a:bodyPr spcFirstLastPara="1" wrap="square" lIns="0" tIns="0" rIns="0" bIns="0" anchor="t" anchorCtr="0"/>
          <a:lstStyle>
            <a:lvl1pPr marL="457200" marR="0" lvl="0" indent="-228600" algn="l" rtl="0">
              <a:lnSpc>
                <a:spcPct val="90000"/>
              </a:lnSpc>
              <a:spcBef>
                <a:spcPts val="1000"/>
              </a:spcBef>
              <a:spcAft>
                <a:spcPts val="0"/>
              </a:spcAft>
              <a:buClr>
                <a:srgbClr val="3F3F3F"/>
              </a:buClr>
              <a:buSzPts val="1800"/>
              <a:buFont typeface="Arial"/>
              <a:buNone/>
              <a:defRPr sz="1800" b="1" i="0" u="none" strike="noStrike" cap="none">
                <a:solidFill>
                  <a:srgbClr val="3F3F3F"/>
                </a:solidFill>
                <a:latin typeface="Rockwell"/>
                <a:ea typeface="Rockwell"/>
                <a:cs typeface="Rockwell"/>
                <a:sym typeface="Rockwell"/>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68" name="Google Shape;168;p12"/>
          <p:cNvSpPr>
            <a:spLocks noGrp="1"/>
          </p:cNvSpPr>
          <p:nvPr>
            <p:ph type="pic" idx="7"/>
          </p:nvPr>
        </p:nvSpPr>
        <p:spPr>
          <a:xfrm>
            <a:off x="431800" y="2808242"/>
            <a:ext cx="1505966" cy="1505966"/>
          </a:xfrm>
          <a:prstGeom prst="ellipse">
            <a:avLst/>
          </a:prstGeom>
          <a:solidFill>
            <a:srgbClr val="F2F2F2"/>
          </a:solidFill>
          <a:ln w="9525" cap="flat" cmpd="sng">
            <a:solidFill>
              <a:srgbClr val="F2F2F2"/>
            </a:solidFill>
            <a:prstDash val="solid"/>
            <a:round/>
            <a:headEnd type="none" w="sm" len="sm"/>
            <a:tailEnd type="none" w="sm" len="sm"/>
          </a:ln>
        </p:spPr>
        <p:txBody>
          <a:bodyPr spcFirstLastPara="1" wrap="square" lIns="0" tIns="0" rIns="0" bIns="0" anchor="ctr" anchorCtr="0"/>
          <a:lstStyle>
            <a:lvl1pPr marR="0" lvl="0" algn="ctr" rtl="0">
              <a:lnSpc>
                <a:spcPct val="90000"/>
              </a:lnSpc>
              <a:spcBef>
                <a:spcPts val="1000"/>
              </a:spcBef>
              <a:spcAft>
                <a:spcPts val="0"/>
              </a:spcAft>
              <a:buClr>
                <a:srgbClr val="3F3F3F"/>
              </a:buClr>
              <a:buSzPts val="1800"/>
              <a:buFont typeface="Arial"/>
              <a:buNone/>
              <a:defRPr sz="1800" b="0" i="0" u="none" strike="noStrike" cap="none">
                <a:solidFill>
                  <a:srgbClr val="3F3F3F"/>
                </a:solidFill>
                <a:latin typeface="Calibri"/>
                <a:ea typeface="Calibri"/>
                <a:cs typeface="Calibri"/>
                <a:sym typeface="Calibri"/>
              </a:defRPr>
            </a:lvl1pPr>
            <a:lvl2pPr marR="0" lvl="1"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R="0" lvl="2"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R="0" lvl="3"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R="0" lvl="4"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R="0" lvl="5"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R="0" lvl="6"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R="0" lvl="7"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R="0" lvl="8"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69" name="Google Shape;169;p12"/>
          <p:cNvSpPr>
            <a:spLocks noGrp="1"/>
          </p:cNvSpPr>
          <p:nvPr>
            <p:ph type="pic" idx="8"/>
          </p:nvPr>
        </p:nvSpPr>
        <p:spPr>
          <a:xfrm>
            <a:off x="4283742" y="2808242"/>
            <a:ext cx="1505966" cy="1505966"/>
          </a:xfrm>
          <a:prstGeom prst="ellipse">
            <a:avLst/>
          </a:prstGeom>
          <a:solidFill>
            <a:srgbClr val="F2F2F2"/>
          </a:solidFill>
          <a:ln w="9525" cap="flat" cmpd="sng">
            <a:solidFill>
              <a:srgbClr val="F2F2F2"/>
            </a:solidFill>
            <a:prstDash val="solid"/>
            <a:round/>
            <a:headEnd type="none" w="sm" len="sm"/>
            <a:tailEnd type="none" w="sm" len="sm"/>
          </a:ln>
        </p:spPr>
        <p:txBody>
          <a:bodyPr spcFirstLastPara="1" wrap="square" lIns="0" tIns="0" rIns="0" bIns="0" anchor="ctr" anchorCtr="0"/>
          <a:lstStyle>
            <a:lvl1pPr marR="0" lvl="0" algn="ctr" rtl="0">
              <a:lnSpc>
                <a:spcPct val="90000"/>
              </a:lnSpc>
              <a:spcBef>
                <a:spcPts val="1000"/>
              </a:spcBef>
              <a:spcAft>
                <a:spcPts val="0"/>
              </a:spcAft>
              <a:buClr>
                <a:srgbClr val="3F3F3F"/>
              </a:buClr>
              <a:buSzPts val="1800"/>
              <a:buFont typeface="Arial"/>
              <a:buNone/>
              <a:defRPr sz="1800" b="0" i="0" u="none" strike="noStrike" cap="none">
                <a:solidFill>
                  <a:srgbClr val="3F3F3F"/>
                </a:solidFill>
                <a:latin typeface="Calibri"/>
                <a:ea typeface="Calibri"/>
                <a:cs typeface="Calibri"/>
                <a:sym typeface="Calibri"/>
              </a:defRPr>
            </a:lvl1pPr>
            <a:lvl2pPr marR="0" lvl="1"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R="0" lvl="2"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R="0" lvl="3"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R="0" lvl="4"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R="0" lvl="5"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R="0" lvl="6"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R="0" lvl="7"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R="0" lvl="8"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70" name="Google Shape;170;p12"/>
          <p:cNvSpPr>
            <a:spLocks noGrp="1"/>
          </p:cNvSpPr>
          <p:nvPr>
            <p:ph type="pic" idx="9"/>
          </p:nvPr>
        </p:nvSpPr>
        <p:spPr>
          <a:xfrm>
            <a:off x="8135683" y="2808242"/>
            <a:ext cx="1505966" cy="1505966"/>
          </a:xfrm>
          <a:prstGeom prst="ellipse">
            <a:avLst/>
          </a:prstGeom>
          <a:solidFill>
            <a:srgbClr val="F2F2F2"/>
          </a:solidFill>
          <a:ln w="9525" cap="flat" cmpd="sng">
            <a:solidFill>
              <a:srgbClr val="F2F2F2"/>
            </a:solidFill>
            <a:prstDash val="solid"/>
            <a:round/>
            <a:headEnd type="none" w="sm" len="sm"/>
            <a:tailEnd type="none" w="sm" len="sm"/>
          </a:ln>
        </p:spPr>
        <p:txBody>
          <a:bodyPr spcFirstLastPara="1" wrap="square" lIns="0" tIns="0" rIns="0" bIns="0" anchor="ctr" anchorCtr="0"/>
          <a:lstStyle>
            <a:lvl1pPr marR="0" lvl="0" algn="ctr" rtl="0">
              <a:lnSpc>
                <a:spcPct val="90000"/>
              </a:lnSpc>
              <a:spcBef>
                <a:spcPts val="1000"/>
              </a:spcBef>
              <a:spcAft>
                <a:spcPts val="0"/>
              </a:spcAft>
              <a:buClr>
                <a:srgbClr val="3F3F3F"/>
              </a:buClr>
              <a:buSzPts val="1800"/>
              <a:buFont typeface="Arial"/>
              <a:buNone/>
              <a:defRPr sz="1800" b="0" i="0" u="none" strike="noStrike" cap="none">
                <a:solidFill>
                  <a:srgbClr val="3F3F3F"/>
                </a:solidFill>
                <a:latin typeface="Calibri"/>
                <a:ea typeface="Calibri"/>
                <a:cs typeface="Calibri"/>
                <a:sym typeface="Calibri"/>
              </a:defRPr>
            </a:lvl1pPr>
            <a:lvl2pPr marR="0" lvl="1"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R="0" lvl="2"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R="0" lvl="3"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R="0" lvl="4"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R="0" lvl="5"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R="0" lvl="6"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R="0" lvl="7"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R="0" lvl="8"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71" name="Google Shape;171;p12"/>
          <p:cNvSpPr txBox="1">
            <a:spLocks noGrp="1"/>
          </p:cNvSpPr>
          <p:nvPr>
            <p:ph type="body" idx="13"/>
          </p:nvPr>
        </p:nvSpPr>
        <p:spPr>
          <a:xfrm>
            <a:off x="431800" y="1080000"/>
            <a:ext cx="11339513" cy="276561"/>
          </a:xfrm>
          <a:prstGeom prst="rect">
            <a:avLst/>
          </a:prstGeom>
          <a:noFill/>
          <a:ln>
            <a:noFill/>
          </a:ln>
        </p:spPr>
        <p:txBody>
          <a:bodyPr spcFirstLastPara="1" wrap="square" lIns="0" tIns="0" rIns="0" bIns="0" anchor="t" anchorCtr="0"/>
          <a:lstStyle>
            <a:lvl1pPr marL="457200" marR="0" lvl="0" indent="-228600" algn="l" rtl="0">
              <a:lnSpc>
                <a:spcPct val="90000"/>
              </a:lnSpc>
              <a:spcBef>
                <a:spcPts val="1000"/>
              </a:spcBef>
              <a:spcAft>
                <a:spcPts val="0"/>
              </a:spcAft>
              <a:buClr>
                <a:srgbClr val="3F3F3F"/>
              </a:buClr>
              <a:buSzPts val="1800"/>
              <a:buFont typeface="Arial"/>
              <a:buNone/>
              <a:defRPr sz="1800" b="0" i="0" u="none" strike="noStrike" cap="none">
                <a:solidFill>
                  <a:srgbClr val="3F3F3F"/>
                </a:solidFill>
                <a:latin typeface="Calibri"/>
                <a:ea typeface="Calibri"/>
                <a:cs typeface="Calibri"/>
                <a:sym typeface="Calibri"/>
              </a:defRPr>
            </a:lvl1pPr>
            <a:lvl2pPr marL="914400" marR="0" lvl="1" indent="-228600" algn="l" rtl="0">
              <a:lnSpc>
                <a:spcPct val="90000"/>
              </a:lnSpc>
              <a:spcBef>
                <a:spcPts val="500"/>
              </a:spcBef>
              <a:spcAft>
                <a:spcPts val="0"/>
              </a:spcAft>
              <a:buClr>
                <a:srgbClr val="3F3F3F"/>
              </a:buClr>
              <a:buSzPts val="1600"/>
              <a:buFont typeface="Arial"/>
              <a:buNone/>
              <a:defRPr sz="1600" b="0" i="0" u="none" strike="noStrike" cap="none">
                <a:solidFill>
                  <a:srgbClr val="3F3F3F"/>
                </a:solidFill>
                <a:latin typeface="Calibri"/>
                <a:ea typeface="Calibri"/>
                <a:cs typeface="Calibri"/>
                <a:sym typeface="Calibri"/>
              </a:defRPr>
            </a:lvl2pPr>
            <a:lvl3pPr marL="1371600" marR="0" lvl="2" indent="-228600" algn="l" rtl="0">
              <a:lnSpc>
                <a:spcPct val="90000"/>
              </a:lnSpc>
              <a:spcBef>
                <a:spcPts val="500"/>
              </a:spcBef>
              <a:spcAft>
                <a:spcPts val="0"/>
              </a:spcAft>
              <a:buClr>
                <a:srgbClr val="3F3F3F"/>
              </a:buClr>
              <a:buSzPts val="1400"/>
              <a:buFont typeface="Arial"/>
              <a:buNone/>
              <a:defRPr sz="1400" b="0" i="0" u="none" strike="noStrike" cap="none">
                <a:solidFill>
                  <a:srgbClr val="3F3F3F"/>
                </a:solidFill>
                <a:latin typeface="Calibri"/>
                <a:ea typeface="Calibri"/>
                <a:cs typeface="Calibri"/>
                <a:sym typeface="Calibri"/>
              </a:defRPr>
            </a:lvl3pPr>
            <a:lvl4pPr marL="1828800" marR="0" lvl="3" indent="-228600" algn="l" rtl="0">
              <a:lnSpc>
                <a:spcPct val="90000"/>
              </a:lnSpc>
              <a:spcBef>
                <a:spcPts val="500"/>
              </a:spcBef>
              <a:spcAft>
                <a:spcPts val="0"/>
              </a:spcAft>
              <a:buClr>
                <a:srgbClr val="3F3F3F"/>
              </a:buClr>
              <a:buSzPts val="1400"/>
              <a:buFont typeface="Arial"/>
              <a:buNone/>
              <a:defRPr sz="1400" b="0" i="0" u="none" strike="noStrike" cap="none">
                <a:solidFill>
                  <a:srgbClr val="3F3F3F"/>
                </a:solidFill>
                <a:latin typeface="Calibri"/>
                <a:ea typeface="Calibri"/>
                <a:cs typeface="Calibri"/>
                <a:sym typeface="Calibri"/>
              </a:defRPr>
            </a:lvl4pPr>
            <a:lvl5pPr marL="2286000" marR="0" lvl="4" indent="-228600" algn="l" rtl="0">
              <a:lnSpc>
                <a:spcPct val="90000"/>
              </a:lnSpc>
              <a:spcBef>
                <a:spcPts val="500"/>
              </a:spcBef>
              <a:spcAft>
                <a:spcPts val="0"/>
              </a:spcAft>
              <a:buClr>
                <a:srgbClr val="3F3F3F"/>
              </a:buClr>
              <a:buSzPts val="1400"/>
              <a:buFont typeface="Arial"/>
              <a:buNone/>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72" name="Google Shape;172;p12"/>
          <p:cNvSpPr txBox="1">
            <a:spLocks noGrp="1"/>
          </p:cNvSpPr>
          <p:nvPr>
            <p:ph type="body" idx="14"/>
          </p:nvPr>
        </p:nvSpPr>
        <p:spPr>
          <a:xfrm>
            <a:off x="2103945" y="4311393"/>
            <a:ext cx="1964172" cy="1130300"/>
          </a:xfrm>
          <a:prstGeom prst="rect">
            <a:avLst/>
          </a:prstGeom>
          <a:noFill/>
          <a:ln>
            <a:noFill/>
          </a:ln>
        </p:spPr>
        <p:txBody>
          <a:bodyPr spcFirstLastPara="1" wrap="square" lIns="0" tIns="0" rIns="0" bIns="0" anchor="t" anchorCtr="0"/>
          <a:lstStyle>
            <a:lvl1pPr marL="457200" marR="0" lvl="0" indent="-228600" algn="l" rtl="0">
              <a:lnSpc>
                <a:spcPct val="90000"/>
              </a:lnSpc>
              <a:spcBef>
                <a:spcPts val="1000"/>
              </a:spcBef>
              <a:spcAft>
                <a:spcPts val="0"/>
              </a:spcAft>
              <a:buClr>
                <a:srgbClr val="3F3F3F"/>
              </a:buClr>
              <a:buSzPts val="1800"/>
              <a:buFont typeface="Arial"/>
              <a:buNone/>
              <a:defRPr sz="1800" b="0" i="0" u="none" strike="noStrike" cap="none">
                <a:solidFill>
                  <a:srgbClr val="3F3F3F"/>
                </a:solidFill>
                <a:latin typeface="Calibri"/>
                <a:ea typeface="Calibri"/>
                <a:cs typeface="Calibri"/>
                <a:sym typeface="Calibri"/>
              </a:defRPr>
            </a:lvl1pPr>
            <a:lvl2pPr marL="914400" marR="0" lvl="1" indent="-228600" algn="l" rtl="0">
              <a:lnSpc>
                <a:spcPct val="90000"/>
              </a:lnSpc>
              <a:spcBef>
                <a:spcPts val="500"/>
              </a:spcBef>
              <a:spcAft>
                <a:spcPts val="0"/>
              </a:spcAft>
              <a:buClr>
                <a:srgbClr val="3F3F3F"/>
              </a:buClr>
              <a:buSzPts val="1600"/>
              <a:buFont typeface="Arial"/>
              <a:buNone/>
              <a:defRPr sz="1600" b="0" i="0" u="none" strike="noStrike" cap="none">
                <a:solidFill>
                  <a:srgbClr val="3F3F3F"/>
                </a:solidFill>
                <a:latin typeface="Calibri"/>
                <a:ea typeface="Calibri"/>
                <a:cs typeface="Calibri"/>
                <a:sym typeface="Calibri"/>
              </a:defRPr>
            </a:lvl2pPr>
            <a:lvl3pPr marL="1371600" marR="0" lvl="2" indent="-228600" algn="l" rtl="0">
              <a:lnSpc>
                <a:spcPct val="90000"/>
              </a:lnSpc>
              <a:spcBef>
                <a:spcPts val="500"/>
              </a:spcBef>
              <a:spcAft>
                <a:spcPts val="0"/>
              </a:spcAft>
              <a:buClr>
                <a:srgbClr val="3F3F3F"/>
              </a:buClr>
              <a:buSzPts val="1400"/>
              <a:buFont typeface="Arial"/>
              <a:buNone/>
              <a:defRPr sz="1400" b="0" i="0" u="none" strike="noStrike" cap="none">
                <a:solidFill>
                  <a:srgbClr val="3F3F3F"/>
                </a:solidFill>
                <a:latin typeface="Calibri"/>
                <a:ea typeface="Calibri"/>
                <a:cs typeface="Calibri"/>
                <a:sym typeface="Calibri"/>
              </a:defRPr>
            </a:lvl3pPr>
            <a:lvl4pPr marL="1828800" marR="0" lvl="3" indent="-228600" algn="l" rtl="0">
              <a:lnSpc>
                <a:spcPct val="90000"/>
              </a:lnSpc>
              <a:spcBef>
                <a:spcPts val="500"/>
              </a:spcBef>
              <a:spcAft>
                <a:spcPts val="0"/>
              </a:spcAft>
              <a:buClr>
                <a:srgbClr val="3F3F3F"/>
              </a:buClr>
              <a:buSzPts val="1400"/>
              <a:buFont typeface="Arial"/>
              <a:buNone/>
              <a:defRPr sz="1400" b="0" i="0" u="none" strike="noStrike" cap="none">
                <a:solidFill>
                  <a:srgbClr val="3F3F3F"/>
                </a:solidFill>
                <a:latin typeface="Calibri"/>
                <a:ea typeface="Calibri"/>
                <a:cs typeface="Calibri"/>
                <a:sym typeface="Calibri"/>
              </a:defRPr>
            </a:lvl4pPr>
            <a:lvl5pPr marL="2286000" marR="0" lvl="4" indent="-228600" algn="l" rtl="0">
              <a:lnSpc>
                <a:spcPct val="90000"/>
              </a:lnSpc>
              <a:spcBef>
                <a:spcPts val="500"/>
              </a:spcBef>
              <a:spcAft>
                <a:spcPts val="0"/>
              </a:spcAft>
              <a:buClr>
                <a:srgbClr val="3F3F3F"/>
              </a:buClr>
              <a:buSzPts val="1400"/>
              <a:buFont typeface="Arial"/>
              <a:buNone/>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73" name="Google Shape;173;p12"/>
          <p:cNvSpPr txBox="1">
            <a:spLocks noGrp="1"/>
          </p:cNvSpPr>
          <p:nvPr>
            <p:ph type="body" idx="15"/>
          </p:nvPr>
        </p:nvSpPr>
        <p:spPr>
          <a:xfrm>
            <a:off x="5955887" y="4311393"/>
            <a:ext cx="1963737" cy="1130300"/>
          </a:xfrm>
          <a:prstGeom prst="rect">
            <a:avLst/>
          </a:prstGeom>
          <a:noFill/>
          <a:ln>
            <a:noFill/>
          </a:ln>
        </p:spPr>
        <p:txBody>
          <a:bodyPr spcFirstLastPara="1" wrap="square" lIns="0" tIns="0" rIns="0" bIns="0" anchor="t" anchorCtr="0"/>
          <a:lstStyle>
            <a:lvl1pPr marL="457200" marR="0" lvl="0" indent="-228600" algn="l" rtl="0">
              <a:lnSpc>
                <a:spcPct val="90000"/>
              </a:lnSpc>
              <a:spcBef>
                <a:spcPts val="1000"/>
              </a:spcBef>
              <a:spcAft>
                <a:spcPts val="0"/>
              </a:spcAft>
              <a:buClr>
                <a:srgbClr val="3F3F3F"/>
              </a:buClr>
              <a:buSzPts val="1800"/>
              <a:buFont typeface="Arial"/>
              <a:buNone/>
              <a:defRPr sz="18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74" name="Google Shape;174;p12"/>
          <p:cNvSpPr txBox="1">
            <a:spLocks noGrp="1"/>
          </p:cNvSpPr>
          <p:nvPr>
            <p:ph type="body" idx="16"/>
          </p:nvPr>
        </p:nvSpPr>
        <p:spPr>
          <a:xfrm>
            <a:off x="9807829" y="4311393"/>
            <a:ext cx="1981200" cy="1138238"/>
          </a:xfrm>
          <a:prstGeom prst="rect">
            <a:avLst/>
          </a:prstGeom>
          <a:noFill/>
          <a:ln>
            <a:noFill/>
          </a:ln>
        </p:spPr>
        <p:txBody>
          <a:bodyPr spcFirstLastPara="1" wrap="square" lIns="0" tIns="0" rIns="0" bIns="0" anchor="t" anchorCtr="0"/>
          <a:lstStyle>
            <a:lvl1pPr marL="457200" marR="0" lvl="0" indent="-228600" algn="l" rtl="0">
              <a:lnSpc>
                <a:spcPct val="90000"/>
              </a:lnSpc>
              <a:spcBef>
                <a:spcPts val="1000"/>
              </a:spcBef>
              <a:spcAft>
                <a:spcPts val="0"/>
              </a:spcAft>
              <a:buClr>
                <a:srgbClr val="3F3F3F"/>
              </a:buClr>
              <a:buSzPts val="1800"/>
              <a:buFont typeface="Arial"/>
              <a:buNone/>
              <a:defRPr sz="18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Tree>
    <p:extLst>
      <p:ext uri="{BB962C8B-B14F-4D97-AF65-F5344CB8AC3E}">
        <p14:creationId xmlns:p14="http://schemas.microsoft.com/office/powerpoint/2010/main" val="2510735012"/>
      </p:ext>
    </p:extLst>
  </p:cSld>
  <p:clrMapOvr>
    <a:masterClrMapping/>
  </p:clrMapOvr>
</p:sldLayout>
</file>

<file path=ppt/slideLayouts/slideLayout351.xml><?xml version="1.0" encoding="utf-8"?>
<p:sldLayout xmlns:a="http://schemas.openxmlformats.org/drawingml/2006/main" xmlns:r="http://schemas.openxmlformats.org/officeDocument/2006/relationships" xmlns:p="http://schemas.openxmlformats.org/presentationml/2006/main" matchingName="1_Image Bullets">
  <p:cSld name="1_Image Bullets">
    <p:spTree>
      <p:nvGrpSpPr>
        <p:cNvPr id="1" name="Shape 175"/>
        <p:cNvGrpSpPr/>
        <p:nvPr/>
      </p:nvGrpSpPr>
      <p:grpSpPr>
        <a:xfrm>
          <a:off x="0" y="0"/>
          <a:ext cx="0" cy="0"/>
          <a:chOff x="0" y="0"/>
          <a:chExt cx="0" cy="0"/>
        </a:xfrm>
      </p:grpSpPr>
      <p:sp>
        <p:nvSpPr>
          <p:cNvPr id="176" name="Google Shape;176;p13"/>
          <p:cNvSpPr/>
          <p:nvPr/>
        </p:nvSpPr>
        <p:spPr>
          <a:xfrm>
            <a:off x="3762852" y="1440875"/>
            <a:ext cx="1508760" cy="1508760"/>
          </a:xfrm>
          <a:prstGeom prst="ellipse">
            <a:avLst/>
          </a:pr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177" name="Google Shape;177;p13"/>
          <p:cNvSpPr/>
          <p:nvPr/>
        </p:nvSpPr>
        <p:spPr>
          <a:xfrm>
            <a:off x="6604501" y="1440875"/>
            <a:ext cx="1508760" cy="1508760"/>
          </a:xfrm>
          <a:prstGeom prst="ellipse">
            <a:avLst/>
          </a:pr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178" name="Google Shape;178;p13"/>
          <p:cNvSpPr/>
          <p:nvPr/>
        </p:nvSpPr>
        <p:spPr>
          <a:xfrm>
            <a:off x="9446150" y="1440578"/>
            <a:ext cx="1508760" cy="1508760"/>
          </a:xfrm>
          <a:prstGeom prst="ellipse">
            <a:avLst/>
          </a:pr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179" name="Google Shape;179;p13"/>
          <p:cNvSpPr/>
          <p:nvPr/>
        </p:nvSpPr>
        <p:spPr>
          <a:xfrm>
            <a:off x="923703" y="1440875"/>
            <a:ext cx="1508760" cy="1508760"/>
          </a:xfrm>
          <a:prstGeom prst="ellipse">
            <a:avLst/>
          </a:pr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180" name="Google Shape;180;p13"/>
          <p:cNvSpPr txBox="1">
            <a:spLocks noGrp="1"/>
          </p:cNvSpPr>
          <p:nvPr>
            <p:ph type="title"/>
          </p:nvPr>
        </p:nvSpPr>
        <p:spPr>
          <a:xfrm>
            <a:off x="432000" y="432000"/>
            <a:ext cx="11340000" cy="432000"/>
          </a:xfrm>
          <a:prstGeom prst="rect">
            <a:avLst/>
          </a:prstGeom>
          <a:noFill/>
          <a:ln>
            <a:noFill/>
          </a:ln>
        </p:spPr>
        <p:txBody>
          <a:bodyPr spcFirstLastPara="1" wrap="square" lIns="0" tIns="0" rIns="0" bIns="0" anchor="ctr" anchorCtr="0"/>
          <a:lstStyle>
            <a:lvl1pPr marR="0" lvl="0" algn="l" rtl="0">
              <a:lnSpc>
                <a:spcPct val="90000"/>
              </a:lnSpc>
              <a:spcBef>
                <a:spcPts val="0"/>
              </a:spcBef>
              <a:spcAft>
                <a:spcPts val="0"/>
              </a:spcAft>
              <a:buClr>
                <a:srgbClr val="0070C0"/>
              </a:buClr>
              <a:buSzPts val="3600"/>
              <a:buFont typeface="Economica"/>
              <a:buNone/>
              <a:defRPr sz="3600" b="0" i="0" u="none" strike="noStrike" cap="none">
                <a:solidFill>
                  <a:srgbClr val="0070C0"/>
                </a:solidFill>
                <a:latin typeface="Economica"/>
                <a:ea typeface="Economica"/>
                <a:cs typeface="Economica"/>
                <a:sym typeface="Economica"/>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endParaRPr/>
          </a:p>
        </p:txBody>
      </p:sp>
      <p:sp>
        <p:nvSpPr>
          <p:cNvPr id="181" name="Google Shape;181;p13"/>
          <p:cNvSpPr txBox="1">
            <a:spLocks noGrp="1"/>
          </p:cNvSpPr>
          <p:nvPr>
            <p:ph type="ftr" idx="11"/>
          </p:nvPr>
        </p:nvSpPr>
        <p:spPr>
          <a:xfrm>
            <a:off x="431999" y="6188628"/>
            <a:ext cx="8784941" cy="365125"/>
          </a:xfrm>
          <a:prstGeom prst="rect">
            <a:avLst/>
          </a:prstGeom>
          <a:noFill/>
          <a:ln>
            <a:noFill/>
          </a:ln>
        </p:spPr>
        <p:txBody>
          <a:bodyPr spcFirstLastPara="1" wrap="square" lIns="0" tIns="0" rIns="0" bIns="0" anchor="ctr" anchorCtr="0"/>
          <a:lstStyle>
            <a:lvl1pPr marR="0" lvl="0" algn="l" rtl="0">
              <a:spcBef>
                <a:spcPts val="0"/>
              </a:spcBef>
              <a:spcAft>
                <a:spcPts val="0"/>
              </a:spcAft>
              <a:buSzPts val="1400"/>
              <a:buNone/>
              <a:defRPr sz="1200" b="0" i="0" u="none" strike="noStrike" cap="none">
                <a:solidFill>
                  <a:srgbClr val="3F3F3F"/>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200" b="0" i="0" u="none" strike="noStrike" kern="0" cap="none" spc="0" normalizeH="0" baseline="0" noProof="0">
              <a:ln>
                <a:noFill/>
              </a:ln>
              <a:solidFill>
                <a:srgbClr val="3F3F3F"/>
              </a:solidFill>
              <a:effectLst/>
              <a:uLnTx/>
              <a:uFillTx/>
              <a:latin typeface="Calibri"/>
              <a:cs typeface="Calibri"/>
              <a:sym typeface="Calibri"/>
            </a:endParaRPr>
          </a:p>
        </p:txBody>
      </p:sp>
      <p:sp>
        <p:nvSpPr>
          <p:cNvPr id="182" name="Google Shape;182;p13"/>
          <p:cNvSpPr>
            <a:spLocks noGrp="1"/>
          </p:cNvSpPr>
          <p:nvPr>
            <p:ph type="sldNum" idx="12"/>
          </p:nvPr>
        </p:nvSpPr>
        <p:spPr>
          <a:xfrm>
            <a:off x="11496369" y="6155190"/>
            <a:ext cx="432000" cy="432000"/>
          </a:xfrm>
          <a:prstGeom prst="ellipse">
            <a:avLst/>
          </a:prstGeom>
          <a:noFill/>
          <a:ln w="9525" cap="flat" cmpd="sng">
            <a:solidFill>
              <a:schemeClr val="accent1"/>
            </a:solidFill>
            <a:prstDash val="solid"/>
            <a:round/>
            <a:headEnd type="none" w="sm" len="sm"/>
            <a:tailEnd type="none" w="sm" len="sm"/>
          </a:ln>
        </p:spPr>
        <p:txBody>
          <a:bodyPr spcFirstLastPara="1" wrap="square" lIns="0" tIns="0" rIns="0" bIns="0" anchor="ctr" anchorCtr="0">
            <a:noAutofit/>
          </a:bodyPr>
          <a:lstStyle>
            <a:lvl1pPr marL="0" marR="0" lvl="0" indent="0" algn="ctr" rtl="0">
              <a:spcBef>
                <a:spcPts val="0"/>
              </a:spcBef>
              <a:buNone/>
              <a:defRPr sz="1200" b="1" i="1" u="none" strike="noStrike" cap="none">
                <a:solidFill>
                  <a:srgbClr val="3F3F3F"/>
                </a:solidFill>
                <a:latin typeface="Rockwell"/>
                <a:ea typeface="Rockwell"/>
                <a:cs typeface="Rockwell"/>
                <a:sym typeface="Rockwell"/>
              </a:defRPr>
            </a:lvl1pPr>
            <a:lvl2pPr marL="0" marR="0" lvl="1" indent="0" algn="ctr" rtl="0">
              <a:spcBef>
                <a:spcPts val="0"/>
              </a:spcBef>
              <a:buNone/>
              <a:defRPr sz="1200" b="1" i="1" u="none" strike="noStrike" cap="none">
                <a:solidFill>
                  <a:srgbClr val="3F3F3F"/>
                </a:solidFill>
                <a:latin typeface="Rockwell"/>
                <a:ea typeface="Rockwell"/>
                <a:cs typeface="Rockwell"/>
                <a:sym typeface="Rockwell"/>
              </a:defRPr>
            </a:lvl2pPr>
            <a:lvl3pPr marL="0" marR="0" lvl="2" indent="0" algn="ctr" rtl="0">
              <a:spcBef>
                <a:spcPts val="0"/>
              </a:spcBef>
              <a:buNone/>
              <a:defRPr sz="1200" b="1" i="1" u="none" strike="noStrike" cap="none">
                <a:solidFill>
                  <a:srgbClr val="3F3F3F"/>
                </a:solidFill>
                <a:latin typeface="Rockwell"/>
                <a:ea typeface="Rockwell"/>
                <a:cs typeface="Rockwell"/>
                <a:sym typeface="Rockwell"/>
              </a:defRPr>
            </a:lvl3pPr>
            <a:lvl4pPr marL="0" marR="0" lvl="3" indent="0" algn="ctr" rtl="0">
              <a:spcBef>
                <a:spcPts val="0"/>
              </a:spcBef>
              <a:buNone/>
              <a:defRPr sz="1200" b="1" i="1" u="none" strike="noStrike" cap="none">
                <a:solidFill>
                  <a:srgbClr val="3F3F3F"/>
                </a:solidFill>
                <a:latin typeface="Rockwell"/>
                <a:ea typeface="Rockwell"/>
                <a:cs typeface="Rockwell"/>
                <a:sym typeface="Rockwell"/>
              </a:defRPr>
            </a:lvl4pPr>
            <a:lvl5pPr marL="0" marR="0" lvl="4" indent="0" algn="ctr" rtl="0">
              <a:spcBef>
                <a:spcPts val="0"/>
              </a:spcBef>
              <a:buNone/>
              <a:defRPr sz="1200" b="1" i="1" u="none" strike="noStrike" cap="none">
                <a:solidFill>
                  <a:srgbClr val="3F3F3F"/>
                </a:solidFill>
                <a:latin typeface="Rockwell"/>
                <a:ea typeface="Rockwell"/>
                <a:cs typeface="Rockwell"/>
                <a:sym typeface="Rockwell"/>
              </a:defRPr>
            </a:lvl5pPr>
            <a:lvl6pPr marL="0" marR="0" lvl="5" indent="0" algn="ctr" rtl="0">
              <a:spcBef>
                <a:spcPts val="0"/>
              </a:spcBef>
              <a:buNone/>
              <a:defRPr sz="1200" b="1" i="1" u="none" strike="noStrike" cap="none">
                <a:solidFill>
                  <a:srgbClr val="3F3F3F"/>
                </a:solidFill>
                <a:latin typeface="Rockwell"/>
                <a:ea typeface="Rockwell"/>
                <a:cs typeface="Rockwell"/>
                <a:sym typeface="Rockwell"/>
              </a:defRPr>
            </a:lvl6pPr>
            <a:lvl7pPr marL="0" marR="0" lvl="6" indent="0" algn="ctr" rtl="0">
              <a:spcBef>
                <a:spcPts val="0"/>
              </a:spcBef>
              <a:buNone/>
              <a:defRPr sz="1200" b="1" i="1" u="none" strike="noStrike" cap="none">
                <a:solidFill>
                  <a:srgbClr val="3F3F3F"/>
                </a:solidFill>
                <a:latin typeface="Rockwell"/>
                <a:ea typeface="Rockwell"/>
                <a:cs typeface="Rockwell"/>
                <a:sym typeface="Rockwell"/>
              </a:defRPr>
            </a:lvl7pPr>
            <a:lvl8pPr marL="0" marR="0" lvl="7" indent="0" algn="ctr" rtl="0">
              <a:spcBef>
                <a:spcPts val="0"/>
              </a:spcBef>
              <a:buNone/>
              <a:defRPr sz="1200" b="1" i="1" u="none" strike="noStrike" cap="none">
                <a:solidFill>
                  <a:srgbClr val="3F3F3F"/>
                </a:solidFill>
                <a:latin typeface="Rockwell"/>
                <a:ea typeface="Rockwell"/>
                <a:cs typeface="Rockwell"/>
                <a:sym typeface="Rockwell"/>
              </a:defRPr>
            </a:lvl8pPr>
            <a:lvl9pPr marL="0" marR="0" lvl="8" indent="0" algn="ctr" rtl="0">
              <a:spcBef>
                <a:spcPts val="0"/>
              </a:spcBef>
              <a:buNone/>
              <a:defRPr sz="1200" b="1" i="1" u="none" strike="noStrike" cap="none">
                <a:solidFill>
                  <a:srgbClr val="3F3F3F"/>
                </a:solidFill>
                <a:latin typeface="Rockwell"/>
                <a:ea typeface="Rockwell"/>
                <a:cs typeface="Rockwell"/>
                <a:sym typeface="Rockwell"/>
              </a:defRPr>
            </a:lvl9p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n-US" sz="1200" b="1" i="1" u="none" strike="noStrike" kern="0" cap="none" spc="0" normalizeH="0" baseline="0" noProof="0">
                <a:ln>
                  <a:noFill/>
                </a:ln>
                <a:solidFill>
                  <a:srgbClr val="3F3F3F"/>
                </a:solidFill>
                <a:effectLst/>
                <a:uLnTx/>
                <a:uFillTx/>
                <a:latin typeface="Rockwell"/>
                <a:sym typeface="Rockwell"/>
              </a:rPr>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t>‹#›</a:t>
            </a:fld>
            <a:endParaRPr kumimoji="0" sz="1200" b="1" i="1" u="none" strike="noStrike" kern="0" cap="none" spc="0" normalizeH="0" baseline="0" noProof="0">
              <a:ln>
                <a:noFill/>
              </a:ln>
              <a:solidFill>
                <a:srgbClr val="3F3F3F"/>
              </a:solidFill>
              <a:effectLst/>
              <a:uLnTx/>
              <a:uFillTx/>
              <a:latin typeface="Rockwell"/>
              <a:sym typeface="Rockwell"/>
            </a:endParaRPr>
          </a:p>
        </p:txBody>
      </p:sp>
      <p:sp>
        <p:nvSpPr>
          <p:cNvPr id="183" name="Google Shape;183;p13"/>
          <p:cNvSpPr txBox="1">
            <a:spLocks noGrp="1"/>
          </p:cNvSpPr>
          <p:nvPr>
            <p:ph type="body" idx="1"/>
          </p:nvPr>
        </p:nvSpPr>
        <p:spPr>
          <a:xfrm>
            <a:off x="3273743" y="4688112"/>
            <a:ext cx="2514600" cy="900000"/>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3F3F3F"/>
              </a:buClr>
              <a:buSzPts val="1600"/>
              <a:buFont typeface="Arial"/>
              <a:buNone/>
              <a:defRPr sz="16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84" name="Google Shape;184;p13"/>
          <p:cNvSpPr txBox="1">
            <a:spLocks noGrp="1"/>
          </p:cNvSpPr>
          <p:nvPr>
            <p:ph type="body" idx="2"/>
          </p:nvPr>
        </p:nvSpPr>
        <p:spPr>
          <a:xfrm>
            <a:off x="6115392" y="4688112"/>
            <a:ext cx="2514600" cy="900000"/>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3F3F3F"/>
              </a:buClr>
              <a:buSzPts val="1600"/>
              <a:buFont typeface="Arial"/>
              <a:buNone/>
              <a:defRPr sz="16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85" name="Google Shape;185;p13"/>
          <p:cNvSpPr txBox="1">
            <a:spLocks noGrp="1"/>
          </p:cNvSpPr>
          <p:nvPr>
            <p:ph type="body" idx="3"/>
          </p:nvPr>
        </p:nvSpPr>
        <p:spPr>
          <a:xfrm>
            <a:off x="8957041" y="4683350"/>
            <a:ext cx="2514600" cy="900000"/>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3F3F3F"/>
              </a:buClr>
              <a:buSzPts val="1600"/>
              <a:buFont typeface="Arial"/>
              <a:buNone/>
              <a:defRPr sz="16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86" name="Google Shape;186;p13"/>
          <p:cNvSpPr txBox="1">
            <a:spLocks noGrp="1"/>
          </p:cNvSpPr>
          <p:nvPr>
            <p:ph type="body" idx="4"/>
          </p:nvPr>
        </p:nvSpPr>
        <p:spPr>
          <a:xfrm>
            <a:off x="431800" y="3926334"/>
            <a:ext cx="2514600" cy="504000"/>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3F3F3F"/>
              </a:buClr>
              <a:buSzPts val="1800"/>
              <a:buFont typeface="Arial"/>
              <a:buNone/>
              <a:defRPr sz="1800" b="1" i="0" u="none" strike="noStrike" cap="none">
                <a:solidFill>
                  <a:srgbClr val="3F3F3F"/>
                </a:solidFill>
                <a:latin typeface="Rockwell"/>
                <a:ea typeface="Rockwell"/>
                <a:cs typeface="Rockwell"/>
                <a:sym typeface="Rockwell"/>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87" name="Google Shape;187;p13"/>
          <p:cNvSpPr txBox="1">
            <a:spLocks noGrp="1"/>
          </p:cNvSpPr>
          <p:nvPr>
            <p:ph type="body" idx="5"/>
          </p:nvPr>
        </p:nvSpPr>
        <p:spPr>
          <a:xfrm>
            <a:off x="3273743" y="3926335"/>
            <a:ext cx="2514600" cy="504000"/>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3F3F3F"/>
              </a:buClr>
              <a:buSzPts val="1800"/>
              <a:buFont typeface="Arial"/>
              <a:buNone/>
              <a:defRPr sz="1800" b="1" i="0" u="none" strike="noStrike" cap="none">
                <a:solidFill>
                  <a:srgbClr val="3F3F3F"/>
                </a:solidFill>
                <a:latin typeface="Rockwell"/>
                <a:ea typeface="Rockwell"/>
                <a:cs typeface="Rockwell"/>
                <a:sym typeface="Rockwell"/>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88" name="Google Shape;188;p13"/>
          <p:cNvSpPr txBox="1">
            <a:spLocks noGrp="1"/>
          </p:cNvSpPr>
          <p:nvPr>
            <p:ph type="body" idx="6"/>
          </p:nvPr>
        </p:nvSpPr>
        <p:spPr>
          <a:xfrm>
            <a:off x="6115392" y="3926335"/>
            <a:ext cx="2514600" cy="504000"/>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3F3F3F"/>
              </a:buClr>
              <a:buSzPts val="1800"/>
              <a:buFont typeface="Arial"/>
              <a:buNone/>
              <a:defRPr sz="1800" b="1" i="0" u="none" strike="noStrike" cap="none">
                <a:solidFill>
                  <a:srgbClr val="3F3F3F"/>
                </a:solidFill>
                <a:latin typeface="Rockwell"/>
                <a:ea typeface="Rockwell"/>
                <a:cs typeface="Rockwell"/>
                <a:sym typeface="Rockwell"/>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89" name="Google Shape;189;p13"/>
          <p:cNvSpPr txBox="1">
            <a:spLocks noGrp="1"/>
          </p:cNvSpPr>
          <p:nvPr>
            <p:ph type="body" idx="7"/>
          </p:nvPr>
        </p:nvSpPr>
        <p:spPr>
          <a:xfrm>
            <a:off x="8957041" y="3926038"/>
            <a:ext cx="2514600" cy="504000"/>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3F3F3F"/>
              </a:buClr>
              <a:buSzPts val="1800"/>
              <a:buFont typeface="Arial"/>
              <a:buNone/>
              <a:defRPr sz="1800" b="1" i="0" u="none" strike="noStrike" cap="none">
                <a:solidFill>
                  <a:srgbClr val="3F3F3F"/>
                </a:solidFill>
                <a:latin typeface="Rockwell"/>
                <a:ea typeface="Rockwell"/>
                <a:cs typeface="Rockwell"/>
                <a:sym typeface="Rockwell"/>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90" name="Google Shape;190;p13"/>
          <p:cNvSpPr txBox="1">
            <a:spLocks noGrp="1"/>
          </p:cNvSpPr>
          <p:nvPr>
            <p:ph type="body" idx="8"/>
          </p:nvPr>
        </p:nvSpPr>
        <p:spPr>
          <a:xfrm>
            <a:off x="432094" y="4683350"/>
            <a:ext cx="2514600" cy="900000"/>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3F3F3F"/>
              </a:buClr>
              <a:buSzPts val="1600"/>
              <a:buFont typeface="Arial"/>
              <a:buNone/>
              <a:defRPr sz="16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91" name="Google Shape;191;p13"/>
          <p:cNvSpPr>
            <a:spLocks noGrp="1"/>
          </p:cNvSpPr>
          <p:nvPr>
            <p:ph type="pic" idx="9"/>
          </p:nvPr>
        </p:nvSpPr>
        <p:spPr>
          <a:xfrm>
            <a:off x="1251046" y="1768218"/>
            <a:ext cx="854075" cy="854075"/>
          </a:xfrm>
          <a:prstGeom prst="rect">
            <a:avLst/>
          </a:prstGeom>
          <a:noFill/>
          <a:ln>
            <a:noFill/>
          </a:ln>
        </p:spPr>
        <p:txBody>
          <a:bodyPr spcFirstLastPara="1" wrap="square" lIns="0" tIns="0" rIns="0" bIns="0" anchor="t" anchorCtr="0"/>
          <a:lstStyle>
            <a:lvl1pPr marR="0" lvl="0" algn="l" rtl="0">
              <a:lnSpc>
                <a:spcPct val="90000"/>
              </a:lnSpc>
              <a:spcBef>
                <a:spcPts val="1000"/>
              </a:spcBef>
              <a:spcAft>
                <a:spcPts val="0"/>
              </a:spcAft>
              <a:buClr>
                <a:srgbClr val="3F3F3F"/>
              </a:buClr>
              <a:buSzPts val="1800"/>
              <a:buFont typeface="Arial"/>
              <a:buNone/>
              <a:defRPr sz="1800" b="0" i="0" u="none" strike="noStrike" cap="none">
                <a:solidFill>
                  <a:srgbClr val="3F3F3F"/>
                </a:solidFill>
                <a:latin typeface="Calibri"/>
                <a:ea typeface="Calibri"/>
                <a:cs typeface="Calibri"/>
                <a:sym typeface="Calibri"/>
              </a:defRPr>
            </a:lvl1pPr>
            <a:lvl2pPr marR="0" lvl="1"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R="0" lvl="2"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R="0" lvl="3"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R="0" lvl="4"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R="0" lvl="5"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R="0" lvl="6"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R="0" lvl="7"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R="0" lvl="8"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92" name="Google Shape;192;p13"/>
          <p:cNvSpPr>
            <a:spLocks noGrp="1"/>
          </p:cNvSpPr>
          <p:nvPr>
            <p:ph type="pic" idx="13"/>
          </p:nvPr>
        </p:nvSpPr>
        <p:spPr>
          <a:xfrm>
            <a:off x="4092436" y="1768218"/>
            <a:ext cx="854075" cy="854075"/>
          </a:xfrm>
          <a:prstGeom prst="rect">
            <a:avLst/>
          </a:prstGeom>
          <a:noFill/>
          <a:ln>
            <a:noFill/>
          </a:ln>
        </p:spPr>
        <p:txBody>
          <a:bodyPr spcFirstLastPara="1" wrap="square" lIns="0" tIns="0" rIns="0" bIns="0" anchor="t" anchorCtr="0"/>
          <a:lstStyle>
            <a:lvl1pPr marR="0" lvl="0" algn="l" rtl="0">
              <a:lnSpc>
                <a:spcPct val="90000"/>
              </a:lnSpc>
              <a:spcBef>
                <a:spcPts val="1000"/>
              </a:spcBef>
              <a:spcAft>
                <a:spcPts val="0"/>
              </a:spcAft>
              <a:buClr>
                <a:srgbClr val="3F3F3F"/>
              </a:buClr>
              <a:buSzPts val="1800"/>
              <a:buFont typeface="Arial"/>
              <a:buNone/>
              <a:defRPr sz="1800" b="0" i="0" u="none" strike="noStrike" cap="none">
                <a:solidFill>
                  <a:srgbClr val="3F3F3F"/>
                </a:solidFill>
                <a:latin typeface="Calibri"/>
                <a:ea typeface="Calibri"/>
                <a:cs typeface="Calibri"/>
                <a:sym typeface="Calibri"/>
              </a:defRPr>
            </a:lvl1pPr>
            <a:lvl2pPr marR="0" lvl="1"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R="0" lvl="2"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R="0" lvl="3"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R="0" lvl="4"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R="0" lvl="5"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R="0" lvl="6"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R="0" lvl="7"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R="0" lvl="8"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93" name="Google Shape;193;p13"/>
          <p:cNvSpPr>
            <a:spLocks noGrp="1"/>
          </p:cNvSpPr>
          <p:nvPr>
            <p:ph type="pic" idx="14"/>
          </p:nvPr>
        </p:nvSpPr>
        <p:spPr>
          <a:xfrm>
            <a:off x="6933339" y="1768218"/>
            <a:ext cx="854075" cy="854075"/>
          </a:xfrm>
          <a:prstGeom prst="rect">
            <a:avLst/>
          </a:prstGeom>
          <a:noFill/>
          <a:ln>
            <a:noFill/>
          </a:ln>
        </p:spPr>
        <p:txBody>
          <a:bodyPr spcFirstLastPara="1" wrap="square" lIns="0" tIns="0" rIns="0" bIns="0" anchor="t" anchorCtr="0"/>
          <a:lstStyle>
            <a:lvl1pPr marR="0" lvl="0" algn="l" rtl="0">
              <a:lnSpc>
                <a:spcPct val="90000"/>
              </a:lnSpc>
              <a:spcBef>
                <a:spcPts val="1000"/>
              </a:spcBef>
              <a:spcAft>
                <a:spcPts val="0"/>
              </a:spcAft>
              <a:buClr>
                <a:srgbClr val="3F3F3F"/>
              </a:buClr>
              <a:buSzPts val="1800"/>
              <a:buFont typeface="Arial"/>
              <a:buNone/>
              <a:defRPr sz="1800" b="0" i="0" u="none" strike="noStrike" cap="none">
                <a:solidFill>
                  <a:srgbClr val="3F3F3F"/>
                </a:solidFill>
                <a:latin typeface="Calibri"/>
                <a:ea typeface="Calibri"/>
                <a:cs typeface="Calibri"/>
                <a:sym typeface="Calibri"/>
              </a:defRPr>
            </a:lvl1pPr>
            <a:lvl2pPr marR="0" lvl="1"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R="0" lvl="2"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R="0" lvl="3"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R="0" lvl="4"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R="0" lvl="5"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R="0" lvl="6"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R="0" lvl="7"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R="0" lvl="8"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94" name="Google Shape;194;p13"/>
          <p:cNvSpPr>
            <a:spLocks noGrp="1"/>
          </p:cNvSpPr>
          <p:nvPr>
            <p:ph type="pic" idx="15"/>
          </p:nvPr>
        </p:nvSpPr>
        <p:spPr>
          <a:xfrm>
            <a:off x="9774241" y="1767921"/>
            <a:ext cx="854075" cy="854075"/>
          </a:xfrm>
          <a:prstGeom prst="rect">
            <a:avLst/>
          </a:prstGeom>
          <a:noFill/>
          <a:ln>
            <a:noFill/>
          </a:ln>
        </p:spPr>
        <p:txBody>
          <a:bodyPr spcFirstLastPara="1" wrap="square" lIns="0" tIns="0" rIns="0" bIns="0" anchor="t" anchorCtr="0"/>
          <a:lstStyle>
            <a:lvl1pPr marR="0" lvl="0" algn="l" rtl="0">
              <a:lnSpc>
                <a:spcPct val="90000"/>
              </a:lnSpc>
              <a:spcBef>
                <a:spcPts val="1000"/>
              </a:spcBef>
              <a:spcAft>
                <a:spcPts val="0"/>
              </a:spcAft>
              <a:buClr>
                <a:srgbClr val="3F3F3F"/>
              </a:buClr>
              <a:buSzPts val="1800"/>
              <a:buFont typeface="Arial"/>
              <a:buNone/>
              <a:defRPr sz="1800" b="0" i="0" u="none" strike="noStrike" cap="none">
                <a:solidFill>
                  <a:srgbClr val="3F3F3F"/>
                </a:solidFill>
                <a:latin typeface="Calibri"/>
                <a:ea typeface="Calibri"/>
                <a:cs typeface="Calibri"/>
                <a:sym typeface="Calibri"/>
              </a:defRPr>
            </a:lvl1pPr>
            <a:lvl2pPr marR="0" lvl="1"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R="0" lvl="2"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R="0" lvl="3"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R="0" lvl="4"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R="0" lvl="5"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R="0" lvl="6"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R="0" lvl="7"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R="0" lvl="8"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Tree>
    <p:extLst>
      <p:ext uri="{BB962C8B-B14F-4D97-AF65-F5344CB8AC3E}">
        <p14:creationId xmlns:p14="http://schemas.microsoft.com/office/powerpoint/2010/main" val="3095928982"/>
      </p:ext>
    </p:extLst>
  </p:cSld>
  <p:clrMapOvr>
    <a:masterClrMapping/>
  </p:clrMapOvr>
</p:sldLayout>
</file>

<file path=ppt/slideLayouts/slideLayout352.xml><?xml version="1.0" encoding="utf-8"?>
<p:sldLayout xmlns:a="http://schemas.openxmlformats.org/drawingml/2006/main" xmlns:r="http://schemas.openxmlformats.org/officeDocument/2006/relationships" xmlns:p="http://schemas.openxmlformats.org/presentationml/2006/main" matchingName="Title and Content">
  <p:cSld name="Title and Content">
    <p:spTree>
      <p:nvGrpSpPr>
        <p:cNvPr id="1" name="Shape 195"/>
        <p:cNvGrpSpPr/>
        <p:nvPr/>
      </p:nvGrpSpPr>
      <p:grpSpPr>
        <a:xfrm>
          <a:off x="0" y="0"/>
          <a:ext cx="0" cy="0"/>
          <a:chOff x="0" y="0"/>
          <a:chExt cx="0" cy="0"/>
        </a:xfrm>
      </p:grpSpPr>
      <p:sp>
        <p:nvSpPr>
          <p:cNvPr id="196" name="Google Shape;196;p14"/>
          <p:cNvSpPr txBox="1">
            <a:spLocks noGrp="1"/>
          </p:cNvSpPr>
          <p:nvPr>
            <p:ph type="body" idx="1"/>
          </p:nvPr>
        </p:nvSpPr>
        <p:spPr>
          <a:xfrm>
            <a:off x="432000" y="1152000"/>
            <a:ext cx="11340000" cy="4680000"/>
          </a:xfrm>
          <a:prstGeom prst="rect">
            <a:avLst/>
          </a:prstGeom>
          <a:noFill/>
          <a:ln>
            <a:noFill/>
          </a:ln>
        </p:spPr>
        <p:txBody>
          <a:bodyPr spcFirstLastPara="1" wrap="square" lIns="0" tIns="0" rIns="0" bIns="0" anchor="t" anchorCtr="0"/>
          <a:lstStyle>
            <a:lvl1pPr marL="457200" marR="0" lvl="0" indent="-342900" algn="l" rtl="0">
              <a:lnSpc>
                <a:spcPct val="90000"/>
              </a:lnSpc>
              <a:spcBef>
                <a:spcPts val="1000"/>
              </a:spcBef>
              <a:spcAft>
                <a:spcPts val="0"/>
              </a:spcAft>
              <a:buClr>
                <a:srgbClr val="3F3F3F"/>
              </a:buClr>
              <a:buSzPts val="1800"/>
              <a:buFont typeface="Arial"/>
              <a:buChar char="•"/>
              <a:defRPr sz="18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97" name="Google Shape;197;p14"/>
          <p:cNvSpPr txBox="1">
            <a:spLocks noGrp="1"/>
          </p:cNvSpPr>
          <p:nvPr>
            <p:ph type="title"/>
          </p:nvPr>
        </p:nvSpPr>
        <p:spPr>
          <a:xfrm>
            <a:off x="432000" y="432000"/>
            <a:ext cx="11340000" cy="432000"/>
          </a:xfrm>
          <a:prstGeom prst="rect">
            <a:avLst/>
          </a:prstGeom>
          <a:noFill/>
          <a:ln>
            <a:noFill/>
          </a:ln>
        </p:spPr>
        <p:txBody>
          <a:bodyPr spcFirstLastPara="1" wrap="square" lIns="0" tIns="0" rIns="0" bIns="0" anchor="ctr" anchorCtr="0"/>
          <a:lstStyle>
            <a:lvl1pPr marR="0" lvl="0" algn="l" rtl="0">
              <a:lnSpc>
                <a:spcPct val="90000"/>
              </a:lnSpc>
              <a:spcBef>
                <a:spcPts val="0"/>
              </a:spcBef>
              <a:spcAft>
                <a:spcPts val="0"/>
              </a:spcAft>
              <a:buClr>
                <a:srgbClr val="3F3F3F"/>
              </a:buClr>
              <a:buSzPts val="4800"/>
              <a:buFont typeface="Economica"/>
              <a:buNone/>
              <a:defRPr sz="4800" b="0" i="0" u="none" strike="noStrike" cap="none">
                <a:solidFill>
                  <a:srgbClr val="3F3F3F"/>
                </a:solidFill>
                <a:latin typeface="Economica"/>
                <a:ea typeface="Economica"/>
                <a:cs typeface="Economica"/>
                <a:sym typeface="Economica"/>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endParaRPr/>
          </a:p>
        </p:txBody>
      </p:sp>
      <p:sp>
        <p:nvSpPr>
          <p:cNvPr id="198" name="Google Shape;198;p14"/>
          <p:cNvSpPr txBox="1">
            <a:spLocks noGrp="1"/>
          </p:cNvSpPr>
          <p:nvPr>
            <p:ph type="ftr" idx="11"/>
          </p:nvPr>
        </p:nvSpPr>
        <p:spPr>
          <a:xfrm>
            <a:off x="431999" y="6188628"/>
            <a:ext cx="8784941" cy="365125"/>
          </a:xfrm>
          <a:prstGeom prst="rect">
            <a:avLst/>
          </a:prstGeom>
          <a:noFill/>
          <a:ln>
            <a:noFill/>
          </a:ln>
        </p:spPr>
        <p:txBody>
          <a:bodyPr spcFirstLastPara="1" wrap="square" lIns="0" tIns="0" rIns="0" bIns="0" anchor="ctr" anchorCtr="0"/>
          <a:lstStyle>
            <a:lvl1pPr marR="0" lvl="0" algn="l" rtl="0">
              <a:spcBef>
                <a:spcPts val="0"/>
              </a:spcBef>
              <a:spcAft>
                <a:spcPts val="0"/>
              </a:spcAft>
              <a:buSzPts val="1400"/>
              <a:buNone/>
              <a:defRPr sz="1200" b="0" i="0" u="none" strike="noStrike" cap="none">
                <a:solidFill>
                  <a:srgbClr val="3F3F3F"/>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200" b="0" i="0" u="none" strike="noStrike" kern="0" cap="none" spc="0" normalizeH="0" baseline="0" noProof="0">
              <a:ln>
                <a:noFill/>
              </a:ln>
              <a:solidFill>
                <a:srgbClr val="3F3F3F"/>
              </a:solidFill>
              <a:effectLst/>
              <a:uLnTx/>
              <a:uFillTx/>
              <a:latin typeface="Calibri"/>
              <a:cs typeface="Calibri"/>
              <a:sym typeface="Calibri"/>
            </a:endParaRPr>
          </a:p>
        </p:txBody>
      </p:sp>
      <p:sp>
        <p:nvSpPr>
          <p:cNvPr id="199" name="Google Shape;199;p14"/>
          <p:cNvSpPr>
            <a:spLocks noGrp="1"/>
          </p:cNvSpPr>
          <p:nvPr>
            <p:ph type="sldNum" idx="12"/>
          </p:nvPr>
        </p:nvSpPr>
        <p:spPr>
          <a:xfrm>
            <a:off x="11496369" y="6155190"/>
            <a:ext cx="432000" cy="432000"/>
          </a:xfrm>
          <a:prstGeom prst="ellipse">
            <a:avLst/>
          </a:prstGeom>
          <a:noFill/>
          <a:ln w="9525" cap="flat" cmpd="sng">
            <a:solidFill>
              <a:schemeClr val="accent1"/>
            </a:solidFill>
            <a:prstDash val="solid"/>
            <a:round/>
            <a:headEnd type="none" w="sm" len="sm"/>
            <a:tailEnd type="none" w="sm" len="sm"/>
          </a:ln>
        </p:spPr>
        <p:txBody>
          <a:bodyPr spcFirstLastPara="1" wrap="square" lIns="0" tIns="0" rIns="0" bIns="0" anchor="ctr" anchorCtr="0">
            <a:noAutofit/>
          </a:bodyPr>
          <a:lstStyle>
            <a:lvl1pPr marL="0" marR="0" lvl="0" indent="0" algn="ctr" rtl="0">
              <a:spcBef>
                <a:spcPts val="0"/>
              </a:spcBef>
              <a:buNone/>
              <a:defRPr sz="1200" b="1" i="1" u="none" strike="noStrike" cap="none">
                <a:solidFill>
                  <a:srgbClr val="3F3F3F"/>
                </a:solidFill>
                <a:latin typeface="Rockwell"/>
                <a:ea typeface="Rockwell"/>
                <a:cs typeface="Rockwell"/>
                <a:sym typeface="Rockwell"/>
              </a:defRPr>
            </a:lvl1pPr>
            <a:lvl2pPr marL="0" marR="0" lvl="1" indent="0" algn="ctr" rtl="0">
              <a:spcBef>
                <a:spcPts val="0"/>
              </a:spcBef>
              <a:buNone/>
              <a:defRPr sz="1200" b="1" i="1" u="none" strike="noStrike" cap="none">
                <a:solidFill>
                  <a:srgbClr val="3F3F3F"/>
                </a:solidFill>
                <a:latin typeface="Rockwell"/>
                <a:ea typeface="Rockwell"/>
                <a:cs typeface="Rockwell"/>
                <a:sym typeface="Rockwell"/>
              </a:defRPr>
            </a:lvl2pPr>
            <a:lvl3pPr marL="0" marR="0" lvl="2" indent="0" algn="ctr" rtl="0">
              <a:spcBef>
                <a:spcPts val="0"/>
              </a:spcBef>
              <a:buNone/>
              <a:defRPr sz="1200" b="1" i="1" u="none" strike="noStrike" cap="none">
                <a:solidFill>
                  <a:srgbClr val="3F3F3F"/>
                </a:solidFill>
                <a:latin typeface="Rockwell"/>
                <a:ea typeface="Rockwell"/>
                <a:cs typeface="Rockwell"/>
                <a:sym typeface="Rockwell"/>
              </a:defRPr>
            </a:lvl3pPr>
            <a:lvl4pPr marL="0" marR="0" lvl="3" indent="0" algn="ctr" rtl="0">
              <a:spcBef>
                <a:spcPts val="0"/>
              </a:spcBef>
              <a:buNone/>
              <a:defRPr sz="1200" b="1" i="1" u="none" strike="noStrike" cap="none">
                <a:solidFill>
                  <a:srgbClr val="3F3F3F"/>
                </a:solidFill>
                <a:latin typeface="Rockwell"/>
                <a:ea typeface="Rockwell"/>
                <a:cs typeface="Rockwell"/>
                <a:sym typeface="Rockwell"/>
              </a:defRPr>
            </a:lvl4pPr>
            <a:lvl5pPr marL="0" marR="0" lvl="4" indent="0" algn="ctr" rtl="0">
              <a:spcBef>
                <a:spcPts val="0"/>
              </a:spcBef>
              <a:buNone/>
              <a:defRPr sz="1200" b="1" i="1" u="none" strike="noStrike" cap="none">
                <a:solidFill>
                  <a:srgbClr val="3F3F3F"/>
                </a:solidFill>
                <a:latin typeface="Rockwell"/>
                <a:ea typeface="Rockwell"/>
                <a:cs typeface="Rockwell"/>
                <a:sym typeface="Rockwell"/>
              </a:defRPr>
            </a:lvl5pPr>
            <a:lvl6pPr marL="0" marR="0" lvl="5" indent="0" algn="ctr" rtl="0">
              <a:spcBef>
                <a:spcPts val="0"/>
              </a:spcBef>
              <a:buNone/>
              <a:defRPr sz="1200" b="1" i="1" u="none" strike="noStrike" cap="none">
                <a:solidFill>
                  <a:srgbClr val="3F3F3F"/>
                </a:solidFill>
                <a:latin typeface="Rockwell"/>
                <a:ea typeface="Rockwell"/>
                <a:cs typeface="Rockwell"/>
                <a:sym typeface="Rockwell"/>
              </a:defRPr>
            </a:lvl6pPr>
            <a:lvl7pPr marL="0" marR="0" lvl="6" indent="0" algn="ctr" rtl="0">
              <a:spcBef>
                <a:spcPts val="0"/>
              </a:spcBef>
              <a:buNone/>
              <a:defRPr sz="1200" b="1" i="1" u="none" strike="noStrike" cap="none">
                <a:solidFill>
                  <a:srgbClr val="3F3F3F"/>
                </a:solidFill>
                <a:latin typeface="Rockwell"/>
                <a:ea typeface="Rockwell"/>
                <a:cs typeface="Rockwell"/>
                <a:sym typeface="Rockwell"/>
              </a:defRPr>
            </a:lvl7pPr>
            <a:lvl8pPr marL="0" marR="0" lvl="7" indent="0" algn="ctr" rtl="0">
              <a:spcBef>
                <a:spcPts val="0"/>
              </a:spcBef>
              <a:buNone/>
              <a:defRPr sz="1200" b="1" i="1" u="none" strike="noStrike" cap="none">
                <a:solidFill>
                  <a:srgbClr val="3F3F3F"/>
                </a:solidFill>
                <a:latin typeface="Rockwell"/>
                <a:ea typeface="Rockwell"/>
                <a:cs typeface="Rockwell"/>
                <a:sym typeface="Rockwell"/>
              </a:defRPr>
            </a:lvl8pPr>
            <a:lvl9pPr marL="0" marR="0" lvl="8" indent="0" algn="ctr" rtl="0">
              <a:spcBef>
                <a:spcPts val="0"/>
              </a:spcBef>
              <a:buNone/>
              <a:defRPr sz="1200" b="1" i="1" u="none" strike="noStrike" cap="none">
                <a:solidFill>
                  <a:srgbClr val="3F3F3F"/>
                </a:solidFill>
                <a:latin typeface="Rockwell"/>
                <a:ea typeface="Rockwell"/>
                <a:cs typeface="Rockwell"/>
                <a:sym typeface="Rockwell"/>
              </a:defRPr>
            </a:lvl9p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n-US" sz="1200" b="1" i="1" u="none" strike="noStrike" kern="0" cap="none" spc="0" normalizeH="0" baseline="0" noProof="0">
                <a:ln>
                  <a:noFill/>
                </a:ln>
                <a:solidFill>
                  <a:srgbClr val="3F3F3F"/>
                </a:solidFill>
                <a:effectLst/>
                <a:uLnTx/>
                <a:uFillTx/>
                <a:latin typeface="Rockwell"/>
                <a:sym typeface="Rockwell"/>
              </a:rPr>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t>‹#›</a:t>
            </a:fld>
            <a:endParaRPr kumimoji="0" sz="1200" b="1" i="1" u="none" strike="noStrike" kern="0" cap="none" spc="0" normalizeH="0" baseline="0" noProof="0">
              <a:ln>
                <a:noFill/>
              </a:ln>
              <a:solidFill>
                <a:srgbClr val="3F3F3F"/>
              </a:solidFill>
              <a:effectLst/>
              <a:uLnTx/>
              <a:uFillTx/>
              <a:latin typeface="Rockwell"/>
              <a:sym typeface="Rockwell"/>
            </a:endParaRPr>
          </a:p>
        </p:txBody>
      </p:sp>
      <p:sp>
        <p:nvSpPr>
          <p:cNvPr id="200" name="Google Shape;200;p14"/>
          <p:cNvSpPr/>
          <p:nvPr/>
        </p:nvSpPr>
        <p:spPr>
          <a:xfrm rot="-2339177">
            <a:off x="10216425" y="538864"/>
            <a:ext cx="467362" cy="344458"/>
          </a:xfrm>
          <a:custGeom>
            <a:avLst/>
            <a:gdLst/>
            <a:ahLst/>
            <a:cxnLst/>
            <a:rect l="l" t="t" r="r" b="b"/>
            <a:pathLst>
              <a:path w="692798" h="510610" extrusionOk="0">
                <a:moveTo>
                  <a:pt x="692798" y="224339"/>
                </a:moveTo>
                <a:lnTo>
                  <a:pt x="308036" y="510610"/>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01" name="Google Shape;201;p14"/>
          <p:cNvSpPr/>
          <p:nvPr/>
        </p:nvSpPr>
        <p:spPr>
          <a:xfrm rot="-1222373">
            <a:off x="10678141" y="849218"/>
            <a:ext cx="316887" cy="233554"/>
          </a:xfrm>
          <a:custGeom>
            <a:avLst/>
            <a:gdLst/>
            <a:ahLst/>
            <a:cxnLst/>
            <a:rect l="l" t="t" r="r" b="b"/>
            <a:pathLst>
              <a:path w="692798" h="510610" extrusionOk="0">
                <a:moveTo>
                  <a:pt x="692798" y="224339"/>
                </a:moveTo>
                <a:lnTo>
                  <a:pt x="308036" y="510610"/>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02" name="Google Shape;202;p14"/>
          <p:cNvSpPr/>
          <p:nvPr/>
        </p:nvSpPr>
        <p:spPr>
          <a:xfrm rot="-2339177">
            <a:off x="10717367" y="620572"/>
            <a:ext cx="250689" cy="184764"/>
          </a:xfrm>
          <a:custGeom>
            <a:avLst/>
            <a:gdLst/>
            <a:ahLst/>
            <a:cxnLst/>
            <a:rect l="l" t="t" r="r" b="b"/>
            <a:pathLst>
              <a:path w="692798" h="510610" extrusionOk="0">
                <a:moveTo>
                  <a:pt x="692798" y="224339"/>
                </a:moveTo>
                <a:lnTo>
                  <a:pt x="308036" y="510610"/>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03" name="Google Shape;203;p14"/>
          <p:cNvSpPr/>
          <p:nvPr/>
        </p:nvSpPr>
        <p:spPr>
          <a:xfrm rot="-1789612">
            <a:off x="11064926" y="781602"/>
            <a:ext cx="216995" cy="159931"/>
          </a:xfrm>
          <a:custGeom>
            <a:avLst/>
            <a:gdLst/>
            <a:ahLst/>
            <a:cxnLst/>
            <a:rect l="l" t="t" r="r" b="b"/>
            <a:pathLst>
              <a:path w="692798" h="510610" extrusionOk="0">
                <a:moveTo>
                  <a:pt x="692798" y="224339"/>
                </a:moveTo>
                <a:lnTo>
                  <a:pt x="308036" y="510610"/>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04" name="Google Shape;204;p14"/>
          <p:cNvSpPr/>
          <p:nvPr/>
        </p:nvSpPr>
        <p:spPr>
          <a:xfrm rot="-3322149">
            <a:off x="11152527" y="382052"/>
            <a:ext cx="216995" cy="159931"/>
          </a:xfrm>
          <a:custGeom>
            <a:avLst/>
            <a:gdLst/>
            <a:ahLst/>
            <a:cxnLst/>
            <a:rect l="l" t="t" r="r" b="b"/>
            <a:pathLst>
              <a:path w="692798" h="510610" extrusionOk="0">
                <a:moveTo>
                  <a:pt x="692798" y="224339"/>
                </a:moveTo>
                <a:lnTo>
                  <a:pt x="308036" y="510610"/>
                </a:lnTo>
                <a:lnTo>
                  <a:pt x="64876" y="168539"/>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05" name="Google Shape;205;p14"/>
          <p:cNvSpPr/>
          <p:nvPr/>
        </p:nvSpPr>
        <p:spPr>
          <a:xfrm rot="-838582">
            <a:off x="11545452" y="1030689"/>
            <a:ext cx="162256" cy="119587"/>
          </a:xfrm>
          <a:custGeom>
            <a:avLst/>
            <a:gdLst/>
            <a:ahLst/>
            <a:cxnLst/>
            <a:rect l="l" t="t" r="r" b="b"/>
            <a:pathLst>
              <a:path w="692798" h="510610" extrusionOk="0">
                <a:moveTo>
                  <a:pt x="692798" y="224339"/>
                </a:moveTo>
                <a:lnTo>
                  <a:pt x="308036" y="510610"/>
                </a:lnTo>
                <a:lnTo>
                  <a:pt x="64876" y="168539"/>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06" name="Google Shape;206;p14"/>
          <p:cNvSpPr/>
          <p:nvPr/>
        </p:nvSpPr>
        <p:spPr>
          <a:xfrm rot="-4284707">
            <a:off x="11756248" y="247552"/>
            <a:ext cx="216995" cy="159931"/>
          </a:xfrm>
          <a:custGeom>
            <a:avLst/>
            <a:gdLst/>
            <a:ahLst/>
            <a:cxnLst/>
            <a:rect l="l" t="t" r="r" b="b"/>
            <a:pathLst>
              <a:path w="692798" h="510610" extrusionOk="0">
                <a:moveTo>
                  <a:pt x="692798" y="224339"/>
                </a:moveTo>
                <a:lnTo>
                  <a:pt x="308036" y="510610"/>
                </a:lnTo>
                <a:lnTo>
                  <a:pt x="64876" y="168539"/>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07" name="Google Shape;207;p14"/>
          <p:cNvSpPr/>
          <p:nvPr/>
        </p:nvSpPr>
        <p:spPr>
          <a:xfrm rot="-1517764">
            <a:off x="11448108" y="631127"/>
            <a:ext cx="216995" cy="159931"/>
          </a:xfrm>
          <a:custGeom>
            <a:avLst/>
            <a:gdLst/>
            <a:ahLst/>
            <a:cxnLst/>
            <a:rect l="l" t="t" r="r" b="b"/>
            <a:pathLst>
              <a:path w="692798" h="510610" extrusionOk="0">
                <a:moveTo>
                  <a:pt x="692798" y="224339"/>
                </a:moveTo>
                <a:lnTo>
                  <a:pt x="308036" y="510610"/>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08" name="Google Shape;208;p14"/>
          <p:cNvSpPr/>
          <p:nvPr/>
        </p:nvSpPr>
        <p:spPr>
          <a:xfrm rot="-1720268">
            <a:off x="11668879" y="824433"/>
            <a:ext cx="216995" cy="159931"/>
          </a:xfrm>
          <a:custGeom>
            <a:avLst/>
            <a:gdLst/>
            <a:ahLst/>
            <a:cxnLst/>
            <a:rect l="l" t="t" r="r" b="b"/>
            <a:pathLst>
              <a:path w="692798" h="510610" extrusionOk="0">
                <a:moveTo>
                  <a:pt x="692798" y="224339"/>
                </a:moveTo>
                <a:lnTo>
                  <a:pt x="308036" y="510610"/>
                </a:lnTo>
                <a:lnTo>
                  <a:pt x="64876" y="168539"/>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09" name="Google Shape;209;p14"/>
          <p:cNvSpPr/>
          <p:nvPr/>
        </p:nvSpPr>
        <p:spPr>
          <a:xfrm rot="328041">
            <a:off x="10094502" y="901548"/>
            <a:ext cx="579699" cy="606799"/>
          </a:xfrm>
          <a:custGeom>
            <a:avLst/>
            <a:gdLst/>
            <a:ahLst/>
            <a:cxnLst/>
            <a:rect l="l" t="t" r="r" b="b"/>
            <a:pathLst>
              <a:path w="487806" h="510610" extrusionOk="0">
                <a:moveTo>
                  <a:pt x="487806" y="171848"/>
                </a:moveTo>
                <a:lnTo>
                  <a:pt x="308036" y="510610"/>
                </a:lnTo>
                <a:lnTo>
                  <a:pt x="0" y="0"/>
                </a:lnTo>
                <a:lnTo>
                  <a:pt x="487806" y="171848"/>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10" name="Google Shape;210;p14"/>
          <p:cNvSpPr/>
          <p:nvPr/>
        </p:nvSpPr>
        <p:spPr>
          <a:xfrm>
            <a:off x="10871770" y="1202556"/>
            <a:ext cx="316887" cy="233554"/>
          </a:xfrm>
          <a:custGeom>
            <a:avLst/>
            <a:gdLst/>
            <a:ahLst/>
            <a:cxnLst/>
            <a:rect l="l" t="t" r="r" b="b"/>
            <a:pathLst>
              <a:path w="692798" h="510610" extrusionOk="0">
                <a:moveTo>
                  <a:pt x="692798" y="224339"/>
                </a:moveTo>
                <a:lnTo>
                  <a:pt x="308036" y="510610"/>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11" name="Google Shape;211;p14"/>
          <p:cNvSpPr/>
          <p:nvPr/>
        </p:nvSpPr>
        <p:spPr>
          <a:xfrm rot="-838582">
            <a:off x="11512604" y="1484835"/>
            <a:ext cx="162256" cy="119587"/>
          </a:xfrm>
          <a:custGeom>
            <a:avLst/>
            <a:gdLst/>
            <a:ahLst/>
            <a:cxnLst/>
            <a:rect l="l" t="t" r="r" b="b"/>
            <a:pathLst>
              <a:path w="692798" h="510610" extrusionOk="0">
                <a:moveTo>
                  <a:pt x="692798" y="224339"/>
                </a:moveTo>
                <a:lnTo>
                  <a:pt x="308036" y="510610"/>
                </a:lnTo>
                <a:lnTo>
                  <a:pt x="64876" y="168539"/>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12" name="Google Shape;212;p14"/>
          <p:cNvSpPr/>
          <p:nvPr/>
        </p:nvSpPr>
        <p:spPr>
          <a:xfrm rot="1160487">
            <a:off x="10291662" y="1614015"/>
            <a:ext cx="316887" cy="233554"/>
          </a:xfrm>
          <a:custGeom>
            <a:avLst/>
            <a:gdLst/>
            <a:ahLst/>
            <a:cxnLst/>
            <a:rect l="l" t="t" r="r" b="b"/>
            <a:pathLst>
              <a:path w="692798" h="510610" extrusionOk="0">
                <a:moveTo>
                  <a:pt x="692798" y="224339"/>
                </a:moveTo>
                <a:lnTo>
                  <a:pt x="308036" y="510610"/>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13" name="Google Shape;213;p14"/>
          <p:cNvSpPr/>
          <p:nvPr/>
        </p:nvSpPr>
        <p:spPr>
          <a:xfrm rot="803026">
            <a:off x="11586107" y="2015428"/>
            <a:ext cx="162256" cy="119587"/>
          </a:xfrm>
          <a:custGeom>
            <a:avLst/>
            <a:gdLst/>
            <a:ahLst/>
            <a:cxnLst/>
            <a:rect l="l" t="t" r="r" b="b"/>
            <a:pathLst>
              <a:path w="692798" h="510610" extrusionOk="0">
                <a:moveTo>
                  <a:pt x="692798" y="224339"/>
                </a:moveTo>
                <a:lnTo>
                  <a:pt x="308036" y="510610"/>
                </a:lnTo>
                <a:lnTo>
                  <a:pt x="64876" y="168539"/>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Tree>
    <p:extLst>
      <p:ext uri="{BB962C8B-B14F-4D97-AF65-F5344CB8AC3E}">
        <p14:creationId xmlns:p14="http://schemas.microsoft.com/office/powerpoint/2010/main" val="919344351"/>
      </p:ext>
    </p:extLst>
  </p:cSld>
  <p:clrMapOvr>
    <a:masterClrMapping/>
  </p:clrMapOvr>
</p:sldLayout>
</file>

<file path=ppt/slideLayouts/slideLayout353.xml><?xml version="1.0" encoding="utf-8"?>
<p:sldLayout xmlns:a="http://schemas.openxmlformats.org/drawingml/2006/main" xmlns:r="http://schemas.openxmlformats.org/officeDocument/2006/relationships" xmlns:p="http://schemas.openxmlformats.org/presentationml/2006/main" matchingName="Two Content">
  <p:cSld name="Two Content">
    <p:spTree>
      <p:nvGrpSpPr>
        <p:cNvPr id="1" name="Shape 214"/>
        <p:cNvGrpSpPr/>
        <p:nvPr/>
      </p:nvGrpSpPr>
      <p:grpSpPr>
        <a:xfrm>
          <a:off x="0" y="0"/>
          <a:ext cx="0" cy="0"/>
          <a:chOff x="0" y="0"/>
          <a:chExt cx="0" cy="0"/>
        </a:xfrm>
      </p:grpSpPr>
      <p:sp>
        <p:nvSpPr>
          <p:cNvPr id="215" name="Google Shape;215;p15"/>
          <p:cNvSpPr/>
          <p:nvPr/>
        </p:nvSpPr>
        <p:spPr>
          <a:xfrm rot="-2339177">
            <a:off x="10216425" y="538864"/>
            <a:ext cx="467362" cy="344458"/>
          </a:xfrm>
          <a:custGeom>
            <a:avLst/>
            <a:gdLst/>
            <a:ahLst/>
            <a:cxnLst/>
            <a:rect l="l" t="t" r="r" b="b"/>
            <a:pathLst>
              <a:path w="692798" h="510610" extrusionOk="0">
                <a:moveTo>
                  <a:pt x="692798" y="224339"/>
                </a:moveTo>
                <a:lnTo>
                  <a:pt x="308036" y="510610"/>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16" name="Google Shape;216;p15"/>
          <p:cNvSpPr/>
          <p:nvPr/>
        </p:nvSpPr>
        <p:spPr>
          <a:xfrm rot="-1222373">
            <a:off x="10678141" y="849218"/>
            <a:ext cx="316887" cy="233554"/>
          </a:xfrm>
          <a:custGeom>
            <a:avLst/>
            <a:gdLst/>
            <a:ahLst/>
            <a:cxnLst/>
            <a:rect l="l" t="t" r="r" b="b"/>
            <a:pathLst>
              <a:path w="692798" h="510610" extrusionOk="0">
                <a:moveTo>
                  <a:pt x="692798" y="224339"/>
                </a:moveTo>
                <a:lnTo>
                  <a:pt x="308036" y="510610"/>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17" name="Google Shape;217;p15"/>
          <p:cNvSpPr/>
          <p:nvPr/>
        </p:nvSpPr>
        <p:spPr>
          <a:xfrm rot="-2339177">
            <a:off x="10717367" y="620572"/>
            <a:ext cx="250689" cy="184764"/>
          </a:xfrm>
          <a:custGeom>
            <a:avLst/>
            <a:gdLst/>
            <a:ahLst/>
            <a:cxnLst/>
            <a:rect l="l" t="t" r="r" b="b"/>
            <a:pathLst>
              <a:path w="692798" h="510610" extrusionOk="0">
                <a:moveTo>
                  <a:pt x="692798" y="224339"/>
                </a:moveTo>
                <a:lnTo>
                  <a:pt x="308036" y="510610"/>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18" name="Google Shape;218;p15"/>
          <p:cNvSpPr/>
          <p:nvPr/>
        </p:nvSpPr>
        <p:spPr>
          <a:xfrm rot="-1789612">
            <a:off x="11064926" y="781602"/>
            <a:ext cx="216995" cy="159931"/>
          </a:xfrm>
          <a:custGeom>
            <a:avLst/>
            <a:gdLst/>
            <a:ahLst/>
            <a:cxnLst/>
            <a:rect l="l" t="t" r="r" b="b"/>
            <a:pathLst>
              <a:path w="692798" h="510610" extrusionOk="0">
                <a:moveTo>
                  <a:pt x="692798" y="224339"/>
                </a:moveTo>
                <a:lnTo>
                  <a:pt x="308036" y="510610"/>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19" name="Google Shape;219;p15"/>
          <p:cNvSpPr/>
          <p:nvPr/>
        </p:nvSpPr>
        <p:spPr>
          <a:xfrm rot="-3322149">
            <a:off x="11152527" y="382052"/>
            <a:ext cx="216995" cy="159931"/>
          </a:xfrm>
          <a:custGeom>
            <a:avLst/>
            <a:gdLst/>
            <a:ahLst/>
            <a:cxnLst/>
            <a:rect l="l" t="t" r="r" b="b"/>
            <a:pathLst>
              <a:path w="692798" h="510610" extrusionOk="0">
                <a:moveTo>
                  <a:pt x="692798" y="224339"/>
                </a:moveTo>
                <a:lnTo>
                  <a:pt x="308036" y="510610"/>
                </a:lnTo>
                <a:lnTo>
                  <a:pt x="64876" y="168539"/>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20" name="Google Shape;220;p15"/>
          <p:cNvSpPr/>
          <p:nvPr/>
        </p:nvSpPr>
        <p:spPr>
          <a:xfrm rot="-838582">
            <a:off x="11545452" y="1030689"/>
            <a:ext cx="162256" cy="119587"/>
          </a:xfrm>
          <a:custGeom>
            <a:avLst/>
            <a:gdLst/>
            <a:ahLst/>
            <a:cxnLst/>
            <a:rect l="l" t="t" r="r" b="b"/>
            <a:pathLst>
              <a:path w="692798" h="510610" extrusionOk="0">
                <a:moveTo>
                  <a:pt x="692798" y="224339"/>
                </a:moveTo>
                <a:lnTo>
                  <a:pt x="308036" y="510610"/>
                </a:lnTo>
                <a:lnTo>
                  <a:pt x="64876" y="168539"/>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21" name="Google Shape;221;p15"/>
          <p:cNvSpPr/>
          <p:nvPr/>
        </p:nvSpPr>
        <p:spPr>
          <a:xfrm rot="-4284707">
            <a:off x="11756248" y="247552"/>
            <a:ext cx="216995" cy="159931"/>
          </a:xfrm>
          <a:custGeom>
            <a:avLst/>
            <a:gdLst/>
            <a:ahLst/>
            <a:cxnLst/>
            <a:rect l="l" t="t" r="r" b="b"/>
            <a:pathLst>
              <a:path w="692798" h="510610" extrusionOk="0">
                <a:moveTo>
                  <a:pt x="692798" y="224339"/>
                </a:moveTo>
                <a:lnTo>
                  <a:pt x="308036" y="510610"/>
                </a:lnTo>
                <a:lnTo>
                  <a:pt x="64876" y="168539"/>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22" name="Google Shape;222;p15"/>
          <p:cNvSpPr/>
          <p:nvPr/>
        </p:nvSpPr>
        <p:spPr>
          <a:xfrm rot="-1517764">
            <a:off x="11448108" y="631127"/>
            <a:ext cx="216995" cy="159931"/>
          </a:xfrm>
          <a:custGeom>
            <a:avLst/>
            <a:gdLst/>
            <a:ahLst/>
            <a:cxnLst/>
            <a:rect l="l" t="t" r="r" b="b"/>
            <a:pathLst>
              <a:path w="692798" h="510610" extrusionOk="0">
                <a:moveTo>
                  <a:pt x="692798" y="224339"/>
                </a:moveTo>
                <a:lnTo>
                  <a:pt x="308036" y="510610"/>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23" name="Google Shape;223;p15"/>
          <p:cNvSpPr/>
          <p:nvPr/>
        </p:nvSpPr>
        <p:spPr>
          <a:xfrm rot="-1720268">
            <a:off x="11668879" y="824433"/>
            <a:ext cx="216995" cy="159931"/>
          </a:xfrm>
          <a:custGeom>
            <a:avLst/>
            <a:gdLst/>
            <a:ahLst/>
            <a:cxnLst/>
            <a:rect l="l" t="t" r="r" b="b"/>
            <a:pathLst>
              <a:path w="692798" h="510610" extrusionOk="0">
                <a:moveTo>
                  <a:pt x="692798" y="224339"/>
                </a:moveTo>
                <a:lnTo>
                  <a:pt x="308036" y="510610"/>
                </a:lnTo>
                <a:lnTo>
                  <a:pt x="64876" y="168539"/>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24" name="Google Shape;224;p15"/>
          <p:cNvSpPr/>
          <p:nvPr/>
        </p:nvSpPr>
        <p:spPr>
          <a:xfrm rot="328041">
            <a:off x="10094502" y="901548"/>
            <a:ext cx="579699" cy="606799"/>
          </a:xfrm>
          <a:custGeom>
            <a:avLst/>
            <a:gdLst/>
            <a:ahLst/>
            <a:cxnLst/>
            <a:rect l="l" t="t" r="r" b="b"/>
            <a:pathLst>
              <a:path w="487806" h="510610" extrusionOk="0">
                <a:moveTo>
                  <a:pt x="487806" y="171848"/>
                </a:moveTo>
                <a:lnTo>
                  <a:pt x="308036" y="510610"/>
                </a:lnTo>
                <a:lnTo>
                  <a:pt x="0" y="0"/>
                </a:lnTo>
                <a:lnTo>
                  <a:pt x="487806" y="171848"/>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25" name="Google Shape;225;p15"/>
          <p:cNvSpPr/>
          <p:nvPr/>
        </p:nvSpPr>
        <p:spPr>
          <a:xfrm>
            <a:off x="10871770" y="1202556"/>
            <a:ext cx="316887" cy="233554"/>
          </a:xfrm>
          <a:custGeom>
            <a:avLst/>
            <a:gdLst/>
            <a:ahLst/>
            <a:cxnLst/>
            <a:rect l="l" t="t" r="r" b="b"/>
            <a:pathLst>
              <a:path w="692798" h="510610" extrusionOk="0">
                <a:moveTo>
                  <a:pt x="692798" y="224339"/>
                </a:moveTo>
                <a:lnTo>
                  <a:pt x="308036" y="510610"/>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26" name="Google Shape;226;p15"/>
          <p:cNvSpPr/>
          <p:nvPr/>
        </p:nvSpPr>
        <p:spPr>
          <a:xfrm rot="-838582">
            <a:off x="11512604" y="1484835"/>
            <a:ext cx="162256" cy="119587"/>
          </a:xfrm>
          <a:custGeom>
            <a:avLst/>
            <a:gdLst/>
            <a:ahLst/>
            <a:cxnLst/>
            <a:rect l="l" t="t" r="r" b="b"/>
            <a:pathLst>
              <a:path w="692798" h="510610" extrusionOk="0">
                <a:moveTo>
                  <a:pt x="692798" y="224339"/>
                </a:moveTo>
                <a:lnTo>
                  <a:pt x="308036" y="510610"/>
                </a:lnTo>
                <a:lnTo>
                  <a:pt x="64876" y="168539"/>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27" name="Google Shape;227;p15"/>
          <p:cNvSpPr/>
          <p:nvPr/>
        </p:nvSpPr>
        <p:spPr>
          <a:xfrm rot="1160487">
            <a:off x="10291662" y="1614015"/>
            <a:ext cx="316887" cy="233554"/>
          </a:xfrm>
          <a:custGeom>
            <a:avLst/>
            <a:gdLst/>
            <a:ahLst/>
            <a:cxnLst/>
            <a:rect l="l" t="t" r="r" b="b"/>
            <a:pathLst>
              <a:path w="692798" h="510610" extrusionOk="0">
                <a:moveTo>
                  <a:pt x="692798" y="224339"/>
                </a:moveTo>
                <a:lnTo>
                  <a:pt x="308036" y="510610"/>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28" name="Google Shape;228;p15"/>
          <p:cNvSpPr/>
          <p:nvPr/>
        </p:nvSpPr>
        <p:spPr>
          <a:xfrm rot="803026">
            <a:off x="11586107" y="2015428"/>
            <a:ext cx="162256" cy="119587"/>
          </a:xfrm>
          <a:custGeom>
            <a:avLst/>
            <a:gdLst/>
            <a:ahLst/>
            <a:cxnLst/>
            <a:rect l="l" t="t" r="r" b="b"/>
            <a:pathLst>
              <a:path w="692798" h="510610" extrusionOk="0">
                <a:moveTo>
                  <a:pt x="692798" y="224339"/>
                </a:moveTo>
                <a:lnTo>
                  <a:pt x="308036" y="510610"/>
                </a:lnTo>
                <a:lnTo>
                  <a:pt x="64876" y="168539"/>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29" name="Google Shape;229;p15"/>
          <p:cNvSpPr txBox="1">
            <a:spLocks noGrp="1"/>
          </p:cNvSpPr>
          <p:nvPr>
            <p:ph type="title"/>
          </p:nvPr>
        </p:nvSpPr>
        <p:spPr>
          <a:xfrm>
            <a:off x="432000" y="432000"/>
            <a:ext cx="11340000" cy="432000"/>
          </a:xfrm>
          <a:prstGeom prst="rect">
            <a:avLst/>
          </a:prstGeom>
          <a:noFill/>
          <a:ln>
            <a:noFill/>
          </a:ln>
        </p:spPr>
        <p:txBody>
          <a:bodyPr spcFirstLastPara="1" wrap="square" lIns="0" tIns="0" rIns="0" bIns="0" anchor="ctr" anchorCtr="0"/>
          <a:lstStyle>
            <a:lvl1pPr marR="0" lvl="0" algn="l" rtl="0">
              <a:lnSpc>
                <a:spcPct val="90000"/>
              </a:lnSpc>
              <a:spcBef>
                <a:spcPts val="0"/>
              </a:spcBef>
              <a:spcAft>
                <a:spcPts val="0"/>
              </a:spcAft>
              <a:buClr>
                <a:srgbClr val="3F3F3F"/>
              </a:buClr>
              <a:buSzPts val="4800"/>
              <a:buFont typeface="Economica"/>
              <a:buNone/>
              <a:defRPr sz="4800" b="0" i="0" u="none" strike="noStrike" cap="none">
                <a:solidFill>
                  <a:srgbClr val="3F3F3F"/>
                </a:solidFill>
                <a:latin typeface="Economica"/>
                <a:ea typeface="Economica"/>
                <a:cs typeface="Economica"/>
                <a:sym typeface="Economica"/>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endParaRPr/>
          </a:p>
        </p:txBody>
      </p:sp>
      <p:sp>
        <p:nvSpPr>
          <p:cNvPr id="230" name="Google Shape;230;p15"/>
          <p:cNvSpPr txBox="1">
            <a:spLocks noGrp="1"/>
          </p:cNvSpPr>
          <p:nvPr>
            <p:ph type="body" idx="1"/>
          </p:nvPr>
        </p:nvSpPr>
        <p:spPr>
          <a:xfrm>
            <a:off x="432000" y="1152000"/>
            <a:ext cx="5472000" cy="5040000"/>
          </a:xfrm>
          <a:prstGeom prst="rect">
            <a:avLst/>
          </a:prstGeom>
          <a:noFill/>
          <a:ln>
            <a:noFill/>
          </a:ln>
        </p:spPr>
        <p:txBody>
          <a:bodyPr spcFirstLastPara="1" wrap="square" lIns="0" tIns="0" rIns="0" bIns="0" anchor="t" anchorCtr="0"/>
          <a:lstStyle>
            <a:lvl1pPr marL="457200" marR="0" lvl="0" indent="-342900" algn="l" rtl="0">
              <a:lnSpc>
                <a:spcPct val="90000"/>
              </a:lnSpc>
              <a:spcBef>
                <a:spcPts val="1000"/>
              </a:spcBef>
              <a:spcAft>
                <a:spcPts val="0"/>
              </a:spcAft>
              <a:buClr>
                <a:srgbClr val="3F3F3F"/>
              </a:buClr>
              <a:buSzPts val="1800"/>
              <a:buFont typeface="Arial"/>
              <a:buChar char="•"/>
              <a:defRPr sz="18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231" name="Google Shape;231;p15"/>
          <p:cNvSpPr txBox="1">
            <a:spLocks noGrp="1"/>
          </p:cNvSpPr>
          <p:nvPr>
            <p:ph type="ftr" idx="11"/>
          </p:nvPr>
        </p:nvSpPr>
        <p:spPr>
          <a:xfrm>
            <a:off x="431999" y="6188628"/>
            <a:ext cx="8784941" cy="365125"/>
          </a:xfrm>
          <a:prstGeom prst="rect">
            <a:avLst/>
          </a:prstGeom>
          <a:noFill/>
          <a:ln>
            <a:noFill/>
          </a:ln>
        </p:spPr>
        <p:txBody>
          <a:bodyPr spcFirstLastPara="1" wrap="square" lIns="0" tIns="0" rIns="0" bIns="0" anchor="ctr" anchorCtr="0"/>
          <a:lstStyle>
            <a:lvl1pPr marR="0" lvl="0" algn="l" rtl="0">
              <a:spcBef>
                <a:spcPts val="0"/>
              </a:spcBef>
              <a:spcAft>
                <a:spcPts val="0"/>
              </a:spcAft>
              <a:buSzPts val="1400"/>
              <a:buNone/>
              <a:defRPr sz="1200" b="0" i="0" u="none" strike="noStrike" cap="none">
                <a:solidFill>
                  <a:srgbClr val="3F3F3F"/>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200" b="0" i="0" u="none" strike="noStrike" kern="0" cap="none" spc="0" normalizeH="0" baseline="0" noProof="0">
              <a:ln>
                <a:noFill/>
              </a:ln>
              <a:solidFill>
                <a:srgbClr val="3F3F3F"/>
              </a:solidFill>
              <a:effectLst/>
              <a:uLnTx/>
              <a:uFillTx/>
              <a:latin typeface="Calibri"/>
              <a:cs typeface="Calibri"/>
              <a:sym typeface="Calibri"/>
            </a:endParaRPr>
          </a:p>
        </p:txBody>
      </p:sp>
      <p:sp>
        <p:nvSpPr>
          <p:cNvPr id="232" name="Google Shape;232;p15"/>
          <p:cNvSpPr>
            <a:spLocks noGrp="1"/>
          </p:cNvSpPr>
          <p:nvPr>
            <p:ph type="sldNum" idx="12"/>
          </p:nvPr>
        </p:nvSpPr>
        <p:spPr>
          <a:xfrm>
            <a:off x="11496369" y="6155190"/>
            <a:ext cx="432000" cy="432000"/>
          </a:xfrm>
          <a:prstGeom prst="ellipse">
            <a:avLst/>
          </a:prstGeom>
          <a:noFill/>
          <a:ln w="9525" cap="flat" cmpd="sng">
            <a:solidFill>
              <a:schemeClr val="accent1"/>
            </a:solidFill>
            <a:prstDash val="solid"/>
            <a:round/>
            <a:headEnd type="none" w="sm" len="sm"/>
            <a:tailEnd type="none" w="sm" len="sm"/>
          </a:ln>
        </p:spPr>
        <p:txBody>
          <a:bodyPr spcFirstLastPara="1" wrap="square" lIns="0" tIns="0" rIns="0" bIns="0" anchor="ctr" anchorCtr="0">
            <a:noAutofit/>
          </a:bodyPr>
          <a:lstStyle>
            <a:lvl1pPr marL="0" marR="0" lvl="0" indent="0" algn="ctr" rtl="0">
              <a:spcBef>
                <a:spcPts val="0"/>
              </a:spcBef>
              <a:buNone/>
              <a:defRPr sz="1200" b="1" i="1" u="none" strike="noStrike" cap="none">
                <a:solidFill>
                  <a:srgbClr val="3F3F3F"/>
                </a:solidFill>
                <a:latin typeface="Rockwell"/>
                <a:ea typeface="Rockwell"/>
                <a:cs typeface="Rockwell"/>
                <a:sym typeface="Rockwell"/>
              </a:defRPr>
            </a:lvl1pPr>
            <a:lvl2pPr marL="0" marR="0" lvl="1" indent="0" algn="ctr" rtl="0">
              <a:spcBef>
                <a:spcPts val="0"/>
              </a:spcBef>
              <a:buNone/>
              <a:defRPr sz="1200" b="1" i="1" u="none" strike="noStrike" cap="none">
                <a:solidFill>
                  <a:srgbClr val="3F3F3F"/>
                </a:solidFill>
                <a:latin typeface="Rockwell"/>
                <a:ea typeface="Rockwell"/>
                <a:cs typeface="Rockwell"/>
                <a:sym typeface="Rockwell"/>
              </a:defRPr>
            </a:lvl2pPr>
            <a:lvl3pPr marL="0" marR="0" lvl="2" indent="0" algn="ctr" rtl="0">
              <a:spcBef>
                <a:spcPts val="0"/>
              </a:spcBef>
              <a:buNone/>
              <a:defRPr sz="1200" b="1" i="1" u="none" strike="noStrike" cap="none">
                <a:solidFill>
                  <a:srgbClr val="3F3F3F"/>
                </a:solidFill>
                <a:latin typeface="Rockwell"/>
                <a:ea typeface="Rockwell"/>
                <a:cs typeface="Rockwell"/>
                <a:sym typeface="Rockwell"/>
              </a:defRPr>
            </a:lvl3pPr>
            <a:lvl4pPr marL="0" marR="0" lvl="3" indent="0" algn="ctr" rtl="0">
              <a:spcBef>
                <a:spcPts val="0"/>
              </a:spcBef>
              <a:buNone/>
              <a:defRPr sz="1200" b="1" i="1" u="none" strike="noStrike" cap="none">
                <a:solidFill>
                  <a:srgbClr val="3F3F3F"/>
                </a:solidFill>
                <a:latin typeface="Rockwell"/>
                <a:ea typeface="Rockwell"/>
                <a:cs typeface="Rockwell"/>
                <a:sym typeface="Rockwell"/>
              </a:defRPr>
            </a:lvl4pPr>
            <a:lvl5pPr marL="0" marR="0" lvl="4" indent="0" algn="ctr" rtl="0">
              <a:spcBef>
                <a:spcPts val="0"/>
              </a:spcBef>
              <a:buNone/>
              <a:defRPr sz="1200" b="1" i="1" u="none" strike="noStrike" cap="none">
                <a:solidFill>
                  <a:srgbClr val="3F3F3F"/>
                </a:solidFill>
                <a:latin typeface="Rockwell"/>
                <a:ea typeface="Rockwell"/>
                <a:cs typeface="Rockwell"/>
                <a:sym typeface="Rockwell"/>
              </a:defRPr>
            </a:lvl5pPr>
            <a:lvl6pPr marL="0" marR="0" lvl="5" indent="0" algn="ctr" rtl="0">
              <a:spcBef>
                <a:spcPts val="0"/>
              </a:spcBef>
              <a:buNone/>
              <a:defRPr sz="1200" b="1" i="1" u="none" strike="noStrike" cap="none">
                <a:solidFill>
                  <a:srgbClr val="3F3F3F"/>
                </a:solidFill>
                <a:latin typeface="Rockwell"/>
                <a:ea typeface="Rockwell"/>
                <a:cs typeface="Rockwell"/>
                <a:sym typeface="Rockwell"/>
              </a:defRPr>
            </a:lvl6pPr>
            <a:lvl7pPr marL="0" marR="0" lvl="6" indent="0" algn="ctr" rtl="0">
              <a:spcBef>
                <a:spcPts val="0"/>
              </a:spcBef>
              <a:buNone/>
              <a:defRPr sz="1200" b="1" i="1" u="none" strike="noStrike" cap="none">
                <a:solidFill>
                  <a:srgbClr val="3F3F3F"/>
                </a:solidFill>
                <a:latin typeface="Rockwell"/>
                <a:ea typeface="Rockwell"/>
                <a:cs typeface="Rockwell"/>
                <a:sym typeface="Rockwell"/>
              </a:defRPr>
            </a:lvl7pPr>
            <a:lvl8pPr marL="0" marR="0" lvl="7" indent="0" algn="ctr" rtl="0">
              <a:spcBef>
                <a:spcPts val="0"/>
              </a:spcBef>
              <a:buNone/>
              <a:defRPr sz="1200" b="1" i="1" u="none" strike="noStrike" cap="none">
                <a:solidFill>
                  <a:srgbClr val="3F3F3F"/>
                </a:solidFill>
                <a:latin typeface="Rockwell"/>
                <a:ea typeface="Rockwell"/>
                <a:cs typeface="Rockwell"/>
                <a:sym typeface="Rockwell"/>
              </a:defRPr>
            </a:lvl8pPr>
            <a:lvl9pPr marL="0" marR="0" lvl="8" indent="0" algn="ctr" rtl="0">
              <a:spcBef>
                <a:spcPts val="0"/>
              </a:spcBef>
              <a:buNone/>
              <a:defRPr sz="1200" b="1" i="1" u="none" strike="noStrike" cap="none">
                <a:solidFill>
                  <a:srgbClr val="3F3F3F"/>
                </a:solidFill>
                <a:latin typeface="Rockwell"/>
                <a:ea typeface="Rockwell"/>
                <a:cs typeface="Rockwell"/>
                <a:sym typeface="Rockwell"/>
              </a:defRPr>
            </a:lvl9p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n-US" sz="1200" b="1" i="1" u="none" strike="noStrike" kern="0" cap="none" spc="0" normalizeH="0" baseline="0" noProof="0">
                <a:ln>
                  <a:noFill/>
                </a:ln>
                <a:solidFill>
                  <a:srgbClr val="3F3F3F"/>
                </a:solidFill>
                <a:effectLst/>
                <a:uLnTx/>
                <a:uFillTx/>
                <a:latin typeface="Rockwell"/>
                <a:sym typeface="Rockwell"/>
              </a:rPr>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t>‹#›</a:t>
            </a:fld>
            <a:endParaRPr kumimoji="0" sz="1200" b="1" i="1" u="none" strike="noStrike" kern="0" cap="none" spc="0" normalizeH="0" baseline="0" noProof="0">
              <a:ln>
                <a:noFill/>
              </a:ln>
              <a:solidFill>
                <a:srgbClr val="3F3F3F"/>
              </a:solidFill>
              <a:effectLst/>
              <a:uLnTx/>
              <a:uFillTx/>
              <a:latin typeface="Rockwell"/>
              <a:sym typeface="Rockwell"/>
            </a:endParaRPr>
          </a:p>
        </p:txBody>
      </p:sp>
      <p:sp>
        <p:nvSpPr>
          <p:cNvPr id="233" name="Google Shape;233;p15"/>
          <p:cNvSpPr txBox="1">
            <a:spLocks noGrp="1"/>
          </p:cNvSpPr>
          <p:nvPr>
            <p:ph type="body" idx="2"/>
          </p:nvPr>
        </p:nvSpPr>
        <p:spPr>
          <a:xfrm>
            <a:off x="6300384" y="1140847"/>
            <a:ext cx="5471616" cy="5036116"/>
          </a:xfrm>
          <a:prstGeom prst="rect">
            <a:avLst/>
          </a:prstGeom>
          <a:noFill/>
          <a:ln>
            <a:noFill/>
          </a:ln>
        </p:spPr>
        <p:txBody>
          <a:bodyPr spcFirstLastPara="1" wrap="square" lIns="0" tIns="0" rIns="0" bIns="0" anchor="t" anchorCtr="0"/>
          <a:lstStyle>
            <a:lvl1pPr marL="457200" marR="0" lvl="0" indent="-342900" algn="l" rtl="0">
              <a:lnSpc>
                <a:spcPct val="90000"/>
              </a:lnSpc>
              <a:spcBef>
                <a:spcPts val="1000"/>
              </a:spcBef>
              <a:spcAft>
                <a:spcPts val="0"/>
              </a:spcAft>
              <a:buClr>
                <a:srgbClr val="3F3F3F"/>
              </a:buClr>
              <a:buSzPts val="1800"/>
              <a:buFont typeface="Arial"/>
              <a:buChar char="•"/>
              <a:defRPr sz="18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Tree>
    <p:extLst>
      <p:ext uri="{BB962C8B-B14F-4D97-AF65-F5344CB8AC3E}">
        <p14:creationId xmlns:p14="http://schemas.microsoft.com/office/powerpoint/2010/main" val="1921407395"/>
      </p:ext>
    </p:extLst>
  </p:cSld>
  <p:clrMapOvr>
    <a:masterClrMapping/>
  </p:clrMapOvr>
</p:sldLayout>
</file>

<file path=ppt/slideLayouts/slideLayout354.xml><?xml version="1.0" encoding="utf-8"?>
<p:sldLayout xmlns:a="http://schemas.openxmlformats.org/drawingml/2006/main" xmlns:r="http://schemas.openxmlformats.org/officeDocument/2006/relationships" xmlns:p="http://schemas.openxmlformats.org/presentationml/2006/main" matchingName="3 Column">
  <p:cSld name="3 Column">
    <p:spTree>
      <p:nvGrpSpPr>
        <p:cNvPr id="1" name="Shape 234"/>
        <p:cNvGrpSpPr/>
        <p:nvPr/>
      </p:nvGrpSpPr>
      <p:grpSpPr>
        <a:xfrm>
          <a:off x="0" y="0"/>
          <a:ext cx="0" cy="0"/>
          <a:chOff x="0" y="0"/>
          <a:chExt cx="0" cy="0"/>
        </a:xfrm>
      </p:grpSpPr>
      <p:sp>
        <p:nvSpPr>
          <p:cNvPr id="235" name="Google Shape;235;p16"/>
          <p:cNvSpPr/>
          <p:nvPr/>
        </p:nvSpPr>
        <p:spPr>
          <a:xfrm rot="-2339177">
            <a:off x="10216425" y="538864"/>
            <a:ext cx="467362" cy="344458"/>
          </a:xfrm>
          <a:custGeom>
            <a:avLst/>
            <a:gdLst/>
            <a:ahLst/>
            <a:cxnLst/>
            <a:rect l="l" t="t" r="r" b="b"/>
            <a:pathLst>
              <a:path w="692798" h="510610" extrusionOk="0">
                <a:moveTo>
                  <a:pt x="692798" y="224339"/>
                </a:moveTo>
                <a:lnTo>
                  <a:pt x="308036" y="510610"/>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36" name="Google Shape;236;p16"/>
          <p:cNvSpPr/>
          <p:nvPr/>
        </p:nvSpPr>
        <p:spPr>
          <a:xfrm rot="-1222373">
            <a:off x="10678141" y="849218"/>
            <a:ext cx="316887" cy="233554"/>
          </a:xfrm>
          <a:custGeom>
            <a:avLst/>
            <a:gdLst/>
            <a:ahLst/>
            <a:cxnLst/>
            <a:rect l="l" t="t" r="r" b="b"/>
            <a:pathLst>
              <a:path w="692798" h="510610" extrusionOk="0">
                <a:moveTo>
                  <a:pt x="692798" y="224339"/>
                </a:moveTo>
                <a:lnTo>
                  <a:pt x="308036" y="510610"/>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37" name="Google Shape;237;p16"/>
          <p:cNvSpPr/>
          <p:nvPr/>
        </p:nvSpPr>
        <p:spPr>
          <a:xfrm rot="-2339177">
            <a:off x="10717367" y="620572"/>
            <a:ext cx="250689" cy="184764"/>
          </a:xfrm>
          <a:custGeom>
            <a:avLst/>
            <a:gdLst/>
            <a:ahLst/>
            <a:cxnLst/>
            <a:rect l="l" t="t" r="r" b="b"/>
            <a:pathLst>
              <a:path w="692798" h="510610" extrusionOk="0">
                <a:moveTo>
                  <a:pt x="692798" y="224339"/>
                </a:moveTo>
                <a:lnTo>
                  <a:pt x="308036" y="510610"/>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38" name="Google Shape;238;p16"/>
          <p:cNvSpPr/>
          <p:nvPr/>
        </p:nvSpPr>
        <p:spPr>
          <a:xfrm rot="-1789612">
            <a:off x="11064926" y="781602"/>
            <a:ext cx="216995" cy="159931"/>
          </a:xfrm>
          <a:custGeom>
            <a:avLst/>
            <a:gdLst/>
            <a:ahLst/>
            <a:cxnLst/>
            <a:rect l="l" t="t" r="r" b="b"/>
            <a:pathLst>
              <a:path w="692798" h="510610" extrusionOk="0">
                <a:moveTo>
                  <a:pt x="692798" y="224339"/>
                </a:moveTo>
                <a:lnTo>
                  <a:pt x="308036" y="510610"/>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39" name="Google Shape;239;p16"/>
          <p:cNvSpPr/>
          <p:nvPr/>
        </p:nvSpPr>
        <p:spPr>
          <a:xfrm rot="-3322149">
            <a:off x="11152527" y="382052"/>
            <a:ext cx="216995" cy="159931"/>
          </a:xfrm>
          <a:custGeom>
            <a:avLst/>
            <a:gdLst/>
            <a:ahLst/>
            <a:cxnLst/>
            <a:rect l="l" t="t" r="r" b="b"/>
            <a:pathLst>
              <a:path w="692798" h="510610" extrusionOk="0">
                <a:moveTo>
                  <a:pt x="692798" y="224339"/>
                </a:moveTo>
                <a:lnTo>
                  <a:pt x="308036" y="510610"/>
                </a:lnTo>
                <a:lnTo>
                  <a:pt x="64876" y="168539"/>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40" name="Google Shape;240;p16"/>
          <p:cNvSpPr/>
          <p:nvPr/>
        </p:nvSpPr>
        <p:spPr>
          <a:xfrm rot="-838582">
            <a:off x="11545452" y="1030689"/>
            <a:ext cx="162256" cy="119587"/>
          </a:xfrm>
          <a:custGeom>
            <a:avLst/>
            <a:gdLst/>
            <a:ahLst/>
            <a:cxnLst/>
            <a:rect l="l" t="t" r="r" b="b"/>
            <a:pathLst>
              <a:path w="692798" h="510610" extrusionOk="0">
                <a:moveTo>
                  <a:pt x="692798" y="224339"/>
                </a:moveTo>
                <a:lnTo>
                  <a:pt x="308036" y="510610"/>
                </a:lnTo>
                <a:lnTo>
                  <a:pt x="64876" y="168539"/>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41" name="Google Shape;241;p16"/>
          <p:cNvSpPr/>
          <p:nvPr/>
        </p:nvSpPr>
        <p:spPr>
          <a:xfrm rot="-4284707">
            <a:off x="11756248" y="247552"/>
            <a:ext cx="216995" cy="159931"/>
          </a:xfrm>
          <a:custGeom>
            <a:avLst/>
            <a:gdLst/>
            <a:ahLst/>
            <a:cxnLst/>
            <a:rect l="l" t="t" r="r" b="b"/>
            <a:pathLst>
              <a:path w="692798" h="510610" extrusionOk="0">
                <a:moveTo>
                  <a:pt x="692798" y="224339"/>
                </a:moveTo>
                <a:lnTo>
                  <a:pt x="308036" y="510610"/>
                </a:lnTo>
                <a:lnTo>
                  <a:pt x="64876" y="168539"/>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42" name="Google Shape;242;p16"/>
          <p:cNvSpPr/>
          <p:nvPr/>
        </p:nvSpPr>
        <p:spPr>
          <a:xfrm rot="-1517764">
            <a:off x="11448108" y="631127"/>
            <a:ext cx="216995" cy="159931"/>
          </a:xfrm>
          <a:custGeom>
            <a:avLst/>
            <a:gdLst/>
            <a:ahLst/>
            <a:cxnLst/>
            <a:rect l="l" t="t" r="r" b="b"/>
            <a:pathLst>
              <a:path w="692798" h="510610" extrusionOk="0">
                <a:moveTo>
                  <a:pt x="692798" y="224339"/>
                </a:moveTo>
                <a:lnTo>
                  <a:pt x="308036" y="510610"/>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43" name="Google Shape;243;p16"/>
          <p:cNvSpPr/>
          <p:nvPr/>
        </p:nvSpPr>
        <p:spPr>
          <a:xfrm rot="-1720268">
            <a:off x="11668879" y="824433"/>
            <a:ext cx="216995" cy="159931"/>
          </a:xfrm>
          <a:custGeom>
            <a:avLst/>
            <a:gdLst/>
            <a:ahLst/>
            <a:cxnLst/>
            <a:rect l="l" t="t" r="r" b="b"/>
            <a:pathLst>
              <a:path w="692798" h="510610" extrusionOk="0">
                <a:moveTo>
                  <a:pt x="692798" y="224339"/>
                </a:moveTo>
                <a:lnTo>
                  <a:pt x="308036" y="510610"/>
                </a:lnTo>
                <a:lnTo>
                  <a:pt x="64876" y="168539"/>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44" name="Google Shape;244;p16"/>
          <p:cNvSpPr/>
          <p:nvPr/>
        </p:nvSpPr>
        <p:spPr>
          <a:xfrm rot="328041">
            <a:off x="10094502" y="901548"/>
            <a:ext cx="579699" cy="606799"/>
          </a:xfrm>
          <a:custGeom>
            <a:avLst/>
            <a:gdLst/>
            <a:ahLst/>
            <a:cxnLst/>
            <a:rect l="l" t="t" r="r" b="b"/>
            <a:pathLst>
              <a:path w="487806" h="510610" extrusionOk="0">
                <a:moveTo>
                  <a:pt x="487806" y="171848"/>
                </a:moveTo>
                <a:lnTo>
                  <a:pt x="308036" y="510610"/>
                </a:lnTo>
                <a:lnTo>
                  <a:pt x="0" y="0"/>
                </a:lnTo>
                <a:lnTo>
                  <a:pt x="487806" y="171848"/>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45" name="Google Shape;245;p16"/>
          <p:cNvSpPr/>
          <p:nvPr/>
        </p:nvSpPr>
        <p:spPr>
          <a:xfrm>
            <a:off x="10871770" y="1202556"/>
            <a:ext cx="316887" cy="233554"/>
          </a:xfrm>
          <a:custGeom>
            <a:avLst/>
            <a:gdLst/>
            <a:ahLst/>
            <a:cxnLst/>
            <a:rect l="l" t="t" r="r" b="b"/>
            <a:pathLst>
              <a:path w="692798" h="510610" extrusionOk="0">
                <a:moveTo>
                  <a:pt x="692798" y="224339"/>
                </a:moveTo>
                <a:lnTo>
                  <a:pt x="308036" y="510610"/>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46" name="Google Shape;246;p16"/>
          <p:cNvSpPr/>
          <p:nvPr/>
        </p:nvSpPr>
        <p:spPr>
          <a:xfrm rot="-838582">
            <a:off x="11512604" y="1484835"/>
            <a:ext cx="162256" cy="119587"/>
          </a:xfrm>
          <a:custGeom>
            <a:avLst/>
            <a:gdLst/>
            <a:ahLst/>
            <a:cxnLst/>
            <a:rect l="l" t="t" r="r" b="b"/>
            <a:pathLst>
              <a:path w="692798" h="510610" extrusionOk="0">
                <a:moveTo>
                  <a:pt x="692798" y="224339"/>
                </a:moveTo>
                <a:lnTo>
                  <a:pt x="308036" y="510610"/>
                </a:lnTo>
                <a:lnTo>
                  <a:pt x="64876" y="168539"/>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47" name="Google Shape;247;p16"/>
          <p:cNvSpPr/>
          <p:nvPr/>
        </p:nvSpPr>
        <p:spPr>
          <a:xfrm rot="1160487">
            <a:off x="10291662" y="1614015"/>
            <a:ext cx="316887" cy="233554"/>
          </a:xfrm>
          <a:custGeom>
            <a:avLst/>
            <a:gdLst/>
            <a:ahLst/>
            <a:cxnLst/>
            <a:rect l="l" t="t" r="r" b="b"/>
            <a:pathLst>
              <a:path w="692798" h="510610" extrusionOk="0">
                <a:moveTo>
                  <a:pt x="692798" y="224339"/>
                </a:moveTo>
                <a:lnTo>
                  <a:pt x="308036" y="510610"/>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48" name="Google Shape;248;p16"/>
          <p:cNvSpPr/>
          <p:nvPr/>
        </p:nvSpPr>
        <p:spPr>
          <a:xfrm rot="803026">
            <a:off x="11586107" y="2015428"/>
            <a:ext cx="162256" cy="119587"/>
          </a:xfrm>
          <a:custGeom>
            <a:avLst/>
            <a:gdLst/>
            <a:ahLst/>
            <a:cxnLst/>
            <a:rect l="l" t="t" r="r" b="b"/>
            <a:pathLst>
              <a:path w="692798" h="510610" extrusionOk="0">
                <a:moveTo>
                  <a:pt x="692798" y="224339"/>
                </a:moveTo>
                <a:lnTo>
                  <a:pt x="308036" y="510610"/>
                </a:lnTo>
                <a:lnTo>
                  <a:pt x="64876" y="168539"/>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49" name="Google Shape;249;p16"/>
          <p:cNvSpPr txBox="1">
            <a:spLocks noGrp="1"/>
          </p:cNvSpPr>
          <p:nvPr>
            <p:ph type="title"/>
          </p:nvPr>
        </p:nvSpPr>
        <p:spPr>
          <a:xfrm>
            <a:off x="432000" y="432000"/>
            <a:ext cx="11340000" cy="432000"/>
          </a:xfrm>
          <a:prstGeom prst="rect">
            <a:avLst/>
          </a:prstGeom>
          <a:noFill/>
          <a:ln>
            <a:noFill/>
          </a:ln>
        </p:spPr>
        <p:txBody>
          <a:bodyPr spcFirstLastPara="1" wrap="square" lIns="0" tIns="0" rIns="0" bIns="0" anchor="ctr" anchorCtr="0"/>
          <a:lstStyle>
            <a:lvl1pPr marR="0" lvl="0" algn="l" rtl="0">
              <a:lnSpc>
                <a:spcPct val="90000"/>
              </a:lnSpc>
              <a:spcBef>
                <a:spcPts val="0"/>
              </a:spcBef>
              <a:spcAft>
                <a:spcPts val="0"/>
              </a:spcAft>
              <a:buClr>
                <a:srgbClr val="3F3F3F"/>
              </a:buClr>
              <a:buSzPts val="4800"/>
              <a:buFont typeface="Economica"/>
              <a:buNone/>
              <a:defRPr sz="4800" b="0" i="0" u="none" strike="noStrike" cap="none">
                <a:solidFill>
                  <a:srgbClr val="3F3F3F"/>
                </a:solidFill>
                <a:latin typeface="Economica"/>
                <a:ea typeface="Economica"/>
                <a:cs typeface="Economica"/>
                <a:sym typeface="Economica"/>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endParaRPr/>
          </a:p>
        </p:txBody>
      </p:sp>
      <p:sp>
        <p:nvSpPr>
          <p:cNvPr id="250" name="Google Shape;250;p16"/>
          <p:cNvSpPr txBox="1">
            <a:spLocks noGrp="1"/>
          </p:cNvSpPr>
          <p:nvPr>
            <p:ph type="body" idx="1"/>
          </p:nvPr>
        </p:nvSpPr>
        <p:spPr>
          <a:xfrm>
            <a:off x="432000" y="1152000"/>
            <a:ext cx="3600000" cy="5039250"/>
          </a:xfrm>
          <a:prstGeom prst="rect">
            <a:avLst/>
          </a:prstGeom>
          <a:noFill/>
          <a:ln>
            <a:noFill/>
          </a:ln>
        </p:spPr>
        <p:txBody>
          <a:bodyPr spcFirstLastPara="1" wrap="square" lIns="0" tIns="0" rIns="0" bIns="0" anchor="t" anchorCtr="0"/>
          <a:lstStyle>
            <a:lvl1pPr marL="457200" marR="0" lvl="0" indent="-342900" algn="l" rtl="0">
              <a:lnSpc>
                <a:spcPct val="90000"/>
              </a:lnSpc>
              <a:spcBef>
                <a:spcPts val="1000"/>
              </a:spcBef>
              <a:spcAft>
                <a:spcPts val="0"/>
              </a:spcAft>
              <a:buClr>
                <a:srgbClr val="3F3F3F"/>
              </a:buClr>
              <a:buSzPts val="1800"/>
              <a:buFont typeface="Arial"/>
              <a:buChar char="•"/>
              <a:defRPr sz="18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251" name="Google Shape;251;p16"/>
          <p:cNvSpPr txBox="1">
            <a:spLocks noGrp="1"/>
          </p:cNvSpPr>
          <p:nvPr>
            <p:ph type="ftr" idx="11"/>
          </p:nvPr>
        </p:nvSpPr>
        <p:spPr>
          <a:xfrm>
            <a:off x="431999" y="6188628"/>
            <a:ext cx="8784941" cy="365125"/>
          </a:xfrm>
          <a:prstGeom prst="rect">
            <a:avLst/>
          </a:prstGeom>
          <a:noFill/>
          <a:ln>
            <a:noFill/>
          </a:ln>
        </p:spPr>
        <p:txBody>
          <a:bodyPr spcFirstLastPara="1" wrap="square" lIns="0" tIns="0" rIns="0" bIns="0" anchor="ctr" anchorCtr="0"/>
          <a:lstStyle>
            <a:lvl1pPr marR="0" lvl="0" algn="l" rtl="0">
              <a:spcBef>
                <a:spcPts val="0"/>
              </a:spcBef>
              <a:spcAft>
                <a:spcPts val="0"/>
              </a:spcAft>
              <a:buSzPts val="1400"/>
              <a:buNone/>
              <a:defRPr sz="1200" b="0" i="0" u="none" strike="noStrike" cap="none">
                <a:solidFill>
                  <a:srgbClr val="3F3F3F"/>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200" b="0" i="0" u="none" strike="noStrike" kern="0" cap="none" spc="0" normalizeH="0" baseline="0" noProof="0">
              <a:ln>
                <a:noFill/>
              </a:ln>
              <a:solidFill>
                <a:srgbClr val="3F3F3F"/>
              </a:solidFill>
              <a:effectLst/>
              <a:uLnTx/>
              <a:uFillTx/>
              <a:latin typeface="Calibri"/>
              <a:cs typeface="Calibri"/>
              <a:sym typeface="Calibri"/>
            </a:endParaRPr>
          </a:p>
        </p:txBody>
      </p:sp>
      <p:sp>
        <p:nvSpPr>
          <p:cNvPr id="252" name="Google Shape;252;p16"/>
          <p:cNvSpPr>
            <a:spLocks noGrp="1"/>
          </p:cNvSpPr>
          <p:nvPr>
            <p:ph type="sldNum" idx="12"/>
          </p:nvPr>
        </p:nvSpPr>
        <p:spPr>
          <a:xfrm>
            <a:off x="11496369" y="6155190"/>
            <a:ext cx="432000" cy="432000"/>
          </a:xfrm>
          <a:prstGeom prst="ellipse">
            <a:avLst/>
          </a:prstGeom>
          <a:noFill/>
          <a:ln w="9525" cap="flat" cmpd="sng">
            <a:solidFill>
              <a:schemeClr val="accent1"/>
            </a:solidFill>
            <a:prstDash val="solid"/>
            <a:round/>
            <a:headEnd type="none" w="sm" len="sm"/>
            <a:tailEnd type="none" w="sm" len="sm"/>
          </a:ln>
        </p:spPr>
        <p:txBody>
          <a:bodyPr spcFirstLastPara="1" wrap="square" lIns="0" tIns="0" rIns="0" bIns="0" anchor="ctr" anchorCtr="0">
            <a:noAutofit/>
          </a:bodyPr>
          <a:lstStyle>
            <a:lvl1pPr marL="0" marR="0" lvl="0" indent="0" algn="ctr" rtl="0">
              <a:spcBef>
                <a:spcPts val="0"/>
              </a:spcBef>
              <a:buNone/>
              <a:defRPr sz="1200" b="1" i="1" u="none" strike="noStrike" cap="none">
                <a:solidFill>
                  <a:srgbClr val="3F3F3F"/>
                </a:solidFill>
                <a:latin typeface="Rockwell"/>
                <a:ea typeface="Rockwell"/>
                <a:cs typeface="Rockwell"/>
                <a:sym typeface="Rockwell"/>
              </a:defRPr>
            </a:lvl1pPr>
            <a:lvl2pPr marL="0" marR="0" lvl="1" indent="0" algn="ctr" rtl="0">
              <a:spcBef>
                <a:spcPts val="0"/>
              </a:spcBef>
              <a:buNone/>
              <a:defRPr sz="1200" b="1" i="1" u="none" strike="noStrike" cap="none">
                <a:solidFill>
                  <a:srgbClr val="3F3F3F"/>
                </a:solidFill>
                <a:latin typeface="Rockwell"/>
                <a:ea typeface="Rockwell"/>
                <a:cs typeface="Rockwell"/>
                <a:sym typeface="Rockwell"/>
              </a:defRPr>
            </a:lvl2pPr>
            <a:lvl3pPr marL="0" marR="0" lvl="2" indent="0" algn="ctr" rtl="0">
              <a:spcBef>
                <a:spcPts val="0"/>
              </a:spcBef>
              <a:buNone/>
              <a:defRPr sz="1200" b="1" i="1" u="none" strike="noStrike" cap="none">
                <a:solidFill>
                  <a:srgbClr val="3F3F3F"/>
                </a:solidFill>
                <a:latin typeface="Rockwell"/>
                <a:ea typeface="Rockwell"/>
                <a:cs typeface="Rockwell"/>
                <a:sym typeface="Rockwell"/>
              </a:defRPr>
            </a:lvl3pPr>
            <a:lvl4pPr marL="0" marR="0" lvl="3" indent="0" algn="ctr" rtl="0">
              <a:spcBef>
                <a:spcPts val="0"/>
              </a:spcBef>
              <a:buNone/>
              <a:defRPr sz="1200" b="1" i="1" u="none" strike="noStrike" cap="none">
                <a:solidFill>
                  <a:srgbClr val="3F3F3F"/>
                </a:solidFill>
                <a:latin typeface="Rockwell"/>
                <a:ea typeface="Rockwell"/>
                <a:cs typeface="Rockwell"/>
                <a:sym typeface="Rockwell"/>
              </a:defRPr>
            </a:lvl4pPr>
            <a:lvl5pPr marL="0" marR="0" lvl="4" indent="0" algn="ctr" rtl="0">
              <a:spcBef>
                <a:spcPts val="0"/>
              </a:spcBef>
              <a:buNone/>
              <a:defRPr sz="1200" b="1" i="1" u="none" strike="noStrike" cap="none">
                <a:solidFill>
                  <a:srgbClr val="3F3F3F"/>
                </a:solidFill>
                <a:latin typeface="Rockwell"/>
                <a:ea typeface="Rockwell"/>
                <a:cs typeface="Rockwell"/>
                <a:sym typeface="Rockwell"/>
              </a:defRPr>
            </a:lvl5pPr>
            <a:lvl6pPr marL="0" marR="0" lvl="5" indent="0" algn="ctr" rtl="0">
              <a:spcBef>
                <a:spcPts val="0"/>
              </a:spcBef>
              <a:buNone/>
              <a:defRPr sz="1200" b="1" i="1" u="none" strike="noStrike" cap="none">
                <a:solidFill>
                  <a:srgbClr val="3F3F3F"/>
                </a:solidFill>
                <a:latin typeface="Rockwell"/>
                <a:ea typeface="Rockwell"/>
                <a:cs typeface="Rockwell"/>
                <a:sym typeface="Rockwell"/>
              </a:defRPr>
            </a:lvl6pPr>
            <a:lvl7pPr marL="0" marR="0" lvl="6" indent="0" algn="ctr" rtl="0">
              <a:spcBef>
                <a:spcPts val="0"/>
              </a:spcBef>
              <a:buNone/>
              <a:defRPr sz="1200" b="1" i="1" u="none" strike="noStrike" cap="none">
                <a:solidFill>
                  <a:srgbClr val="3F3F3F"/>
                </a:solidFill>
                <a:latin typeface="Rockwell"/>
                <a:ea typeface="Rockwell"/>
                <a:cs typeface="Rockwell"/>
                <a:sym typeface="Rockwell"/>
              </a:defRPr>
            </a:lvl7pPr>
            <a:lvl8pPr marL="0" marR="0" lvl="7" indent="0" algn="ctr" rtl="0">
              <a:spcBef>
                <a:spcPts val="0"/>
              </a:spcBef>
              <a:buNone/>
              <a:defRPr sz="1200" b="1" i="1" u="none" strike="noStrike" cap="none">
                <a:solidFill>
                  <a:srgbClr val="3F3F3F"/>
                </a:solidFill>
                <a:latin typeface="Rockwell"/>
                <a:ea typeface="Rockwell"/>
                <a:cs typeface="Rockwell"/>
                <a:sym typeface="Rockwell"/>
              </a:defRPr>
            </a:lvl8pPr>
            <a:lvl9pPr marL="0" marR="0" lvl="8" indent="0" algn="ctr" rtl="0">
              <a:spcBef>
                <a:spcPts val="0"/>
              </a:spcBef>
              <a:buNone/>
              <a:defRPr sz="1200" b="1" i="1" u="none" strike="noStrike" cap="none">
                <a:solidFill>
                  <a:srgbClr val="3F3F3F"/>
                </a:solidFill>
                <a:latin typeface="Rockwell"/>
                <a:ea typeface="Rockwell"/>
                <a:cs typeface="Rockwell"/>
                <a:sym typeface="Rockwell"/>
              </a:defRPr>
            </a:lvl9p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n-US" sz="1200" b="1" i="1" u="none" strike="noStrike" kern="0" cap="none" spc="0" normalizeH="0" baseline="0" noProof="0">
                <a:ln>
                  <a:noFill/>
                </a:ln>
                <a:solidFill>
                  <a:srgbClr val="3F3F3F"/>
                </a:solidFill>
                <a:effectLst/>
                <a:uLnTx/>
                <a:uFillTx/>
                <a:latin typeface="Rockwell"/>
                <a:sym typeface="Rockwell"/>
              </a:rPr>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t>‹#›</a:t>
            </a:fld>
            <a:endParaRPr kumimoji="0" sz="1200" b="1" i="1" u="none" strike="noStrike" kern="0" cap="none" spc="0" normalizeH="0" baseline="0" noProof="0">
              <a:ln>
                <a:noFill/>
              </a:ln>
              <a:solidFill>
                <a:srgbClr val="3F3F3F"/>
              </a:solidFill>
              <a:effectLst/>
              <a:uLnTx/>
              <a:uFillTx/>
              <a:latin typeface="Rockwell"/>
              <a:sym typeface="Rockwell"/>
            </a:endParaRPr>
          </a:p>
        </p:txBody>
      </p:sp>
      <p:sp>
        <p:nvSpPr>
          <p:cNvPr id="253" name="Google Shape;253;p16"/>
          <p:cNvSpPr txBox="1">
            <a:spLocks noGrp="1"/>
          </p:cNvSpPr>
          <p:nvPr>
            <p:ph type="body" idx="2"/>
          </p:nvPr>
        </p:nvSpPr>
        <p:spPr>
          <a:xfrm>
            <a:off x="4301550" y="1152000"/>
            <a:ext cx="3600450" cy="5038725"/>
          </a:xfrm>
          <a:prstGeom prst="rect">
            <a:avLst/>
          </a:prstGeom>
          <a:noFill/>
          <a:ln>
            <a:noFill/>
          </a:ln>
        </p:spPr>
        <p:txBody>
          <a:bodyPr spcFirstLastPara="1" wrap="square" lIns="0" tIns="0" rIns="0" bIns="0" anchor="t" anchorCtr="0"/>
          <a:lstStyle>
            <a:lvl1pPr marL="457200" marR="0" lvl="0" indent="-342900" algn="l" rtl="0">
              <a:lnSpc>
                <a:spcPct val="90000"/>
              </a:lnSpc>
              <a:spcBef>
                <a:spcPts val="1000"/>
              </a:spcBef>
              <a:spcAft>
                <a:spcPts val="0"/>
              </a:spcAft>
              <a:buClr>
                <a:srgbClr val="3F3F3F"/>
              </a:buClr>
              <a:buSzPts val="1800"/>
              <a:buFont typeface="Arial"/>
              <a:buChar char="•"/>
              <a:defRPr sz="18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254" name="Google Shape;254;p16"/>
          <p:cNvSpPr txBox="1">
            <a:spLocks noGrp="1"/>
          </p:cNvSpPr>
          <p:nvPr>
            <p:ph type="body" idx="3"/>
          </p:nvPr>
        </p:nvSpPr>
        <p:spPr>
          <a:xfrm>
            <a:off x="8171550" y="1152000"/>
            <a:ext cx="3600450" cy="5038725"/>
          </a:xfrm>
          <a:prstGeom prst="rect">
            <a:avLst/>
          </a:prstGeom>
          <a:noFill/>
          <a:ln>
            <a:noFill/>
          </a:ln>
        </p:spPr>
        <p:txBody>
          <a:bodyPr spcFirstLastPara="1" wrap="square" lIns="0" tIns="0" rIns="0" bIns="0" anchor="t" anchorCtr="0"/>
          <a:lstStyle>
            <a:lvl1pPr marL="457200" marR="0" lvl="0" indent="-342900" algn="l" rtl="0">
              <a:lnSpc>
                <a:spcPct val="90000"/>
              </a:lnSpc>
              <a:spcBef>
                <a:spcPts val="1000"/>
              </a:spcBef>
              <a:spcAft>
                <a:spcPts val="0"/>
              </a:spcAft>
              <a:buClr>
                <a:srgbClr val="3F3F3F"/>
              </a:buClr>
              <a:buSzPts val="1800"/>
              <a:buFont typeface="Arial"/>
              <a:buChar char="•"/>
              <a:defRPr sz="18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Tree>
    <p:extLst>
      <p:ext uri="{BB962C8B-B14F-4D97-AF65-F5344CB8AC3E}">
        <p14:creationId xmlns:p14="http://schemas.microsoft.com/office/powerpoint/2010/main" val="75632668"/>
      </p:ext>
    </p:extLst>
  </p:cSld>
  <p:clrMapOvr>
    <a:masterClrMapping/>
  </p:clrMapOvr>
</p:sldLayout>
</file>

<file path=ppt/slideLayouts/slideLayout355.xml><?xml version="1.0" encoding="utf-8"?>
<p:sldLayout xmlns:a="http://schemas.openxmlformats.org/drawingml/2006/main" xmlns:r="http://schemas.openxmlformats.org/officeDocument/2006/relationships" xmlns:p="http://schemas.openxmlformats.org/presentationml/2006/main" matchingName="5 Column">
  <p:cSld name="5 Column">
    <p:spTree>
      <p:nvGrpSpPr>
        <p:cNvPr id="1" name="Shape 255"/>
        <p:cNvGrpSpPr/>
        <p:nvPr/>
      </p:nvGrpSpPr>
      <p:grpSpPr>
        <a:xfrm>
          <a:off x="0" y="0"/>
          <a:ext cx="0" cy="0"/>
          <a:chOff x="0" y="0"/>
          <a:chExt cx="0" cy="0"/>
        </a:xfrm>
      </p:grpSpPr>
      <p:sp>
        <p:nvSpPr>
          <p:cNvPr id="256" name="Google Shape;256;p17"/>
          <p:cNvSpPr txBox="1">
            <a:spLocks noGrp="1"/>
          </p:cNvSpPr>
          <p:nvPr>
            <p:ph type="title"/>
          </p:nvPr>
        </p:nvSpPr>
        <p:spPr>
          <a:xfrm>
            <a:off x="432000" y="432000"/>
            <a:ext cx="11340000" cy="432000"/>
          </a:xfrm>
          <a:prstGeom prst="rect">
            <a:avLst/>
          </a:prstGeom>
          <a:noFill/>
          <a:ln>
            <a:noFill/>
          </a:ln>
        </p:spPr>
        <p:txBody>
          <a:bodyPr spcFirstLastPara="1" wrap="square" lIns="0" tIns="0" rIns="0" bIns="0" anchor="ctr" anchorCtr="0"/>
          <a:lstStyle>
            <a:lvl1pPr marR="0" lvl="0" algn="l" rtl="0">
              <a:lnSpc>
                <a:spcPct val="90000"/>
              </a:lnSpc>
              <a:spcBef>
                <a:spcPts val="0"/>
              </a:spcBef>
              <a:spcAft>
                <a:spcPts val="0"/>
              </a:spcAft>
              <a:buClr>
                <a:srgbClr val="3F3F3F"/>
              </a:buClr>
              <a:buSzPts val="4800"/>
              <a:buFont typeface="Economica"/>
              <a:buNone/>
              <a:defRPr sz="4800" b="0" i="0" u="none" strike="noStrike" cap="none">
                <a:solidFill>
                  <a:srgbClr val="3F3F3F"/>
                </a:solidFill>
                <a:latin typeface="Economica"/>
                <a:ea typeface="Economica"/>
                <a:cs typeface="Economica"/>
                <a:sym typeface="Economica"/>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endParaRPr/>
          </a:p>
        </p:txBody>
      </p:sp>
      <p:sp>
        <p:nvSpPr>
          <p:cNvPr id="257" name="Google Shape;257;p17"/>
          <p:cNvSpPr txBox="1">
            <a:spLocks noGrp="1"/>
          </p:cNvSpPr>
          <p:nvPr>
            <p:ph type="body" idx="1"/>
          </p:nvPr>
        </p:nvSpPr>
        <p:spPr>
          <a:xfrm>
            <a:off x="432000" y="1152000"/>
            <a:ext cx="2160000" cy="5039250"/>
          </a:xfrm>
          <a:prstGeom prst="rect">
            <a:avLst/>
          </a:prstGeom>
          <a:noFill/>
          <a:ln>
            <a:noFill/>
          </a:ln>
        </p:spPr>
        <p:txBody>
          <a:bodyPr spcFirstLastPara="1" wrap="square" lIns="0" tIns="0" rIns="0" bIns="0" anchor="t" anchorCtr="0"/>
          <a:lstStyle>
            <a:lvl1pPr marL="457200" marR="0" lvl="0" indent="-342900" algn="l" rtl="0">
              <a:lnSpc>
                <a:spcPct val="90000"/>
              </a:lnSpc>
              <a:spcBef>
                <a:spcPts val="1000"/>
              </a:spcBef>
              <a:spcAft>
                <a:spcPts val="0"/>
              </a:spcAft>
              <a:buClr>
                <a:srgbClr val="3F3F3F"/>
              </a:buClr>
              <a:buSzPts val="1800"/>
              <a:buFont typeface="Arial"/>
              <a:buChar char="•"/>
              <a:defRPr sz="18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258" name="Google Shape;258;p17"/>
          <p:cNvSpPr txBox="1">
            <a:spLocks noGrp="1"/>
          </p:cNvSpPr>
          <p:nvPr>
            <p:ph type="ftr" idx="11"/>
          </p:nvPr>
        </p:nvSpPr>
        <p:spPr>
          <a:xfrm>
            <a:off x="431999" y="6188628"/>
            <a:ext cx="8784941" cy="365125"/>
          </a:xfrm>
          <a:prstGeom prst="rect">
            <a:avLst/>
          </a:prstGeom>
          <a:noFill/>
          <a:ln>
            <a:noFill/>
          </a:ln>
        </p:spPr>
        <p:txBody>
          <a:bodyPr spcFirstLastPara="1" wrap="square" lIns="0" tIns="0" rIns="0" bIns="0" anchor="ctr" anchorCtr="0"/>
          <a:lstStyle>
            <a:lvl1pPr marR="0" lvl="0" algn="l" rtl="0">
              <a:spcBef>
                <a:spcPts val="0"/>
              </a:spcBef>
              <a:spcAft>
                <a:spcPts val="0"/>
              </a:spcAft>
              <a:buSzPts val="1400"/>
              <a:buNone/>
              <a:defRPr sz="1200" b="0" i="0" u="none" strike="noStrike" cap="none">
                <a:solidFill>
                  <a:srgbClr val="3F3F3F"/>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200" b="0" i="0" u="none" strike="noStrike" kern="0" cap="none" spc="0" normalizeH="0" baseline="0" noProof="0">
              <a:ln>
                <a:noFill/>
              </a:ln>
              <a:solidFill>
                <a:srgbClr val="3F3F3F"/>
              </a:solidFill>
              <a:effectLst/>
              <a:uLnTx/>
              <a:uFillTx/>
              <a:latin typeface="Calibri"/>
              <a:cs typeface="Calibri"/>
              <a:sym typeface="Calibri"/>
            </a:endParaRPr>
          </a:p>
        </p:txBody>
      </p:sp>
      <p:sp>
        <p:nvSpPr>
          <p:cNvPr id="259" name="Google Shape;259;p17"/>
          <p:cNvSpPr>
            <a:spLocks noGrp="1"/>
          </p:cNvSpPr>
          <p:nvPr>
            <p:ph type="sldNum" idx="12"/>
          </p:nvPr>
        </p:nvSpPr>
        <p:spPr>
          <a:xfrm>
            <a:off x="11496369" y="6155190"/>
            <a:ext cx="432000" cy="432000"/>
          </a:xfrm>
          <a:prstGeom prst="ellipse">
            <a:avLst/>
          </a:prstGeom>
          <a:noFill/>
          <a:ln w="9525" cap="flat" cmpd="sng">
            <a:solidFill>
              <a:schemeClr val="accent1"/>
            </a:solidFill>
            <a:prstDash val="solid"/>
            <a:round/>
            <a:headEnd type="none" w="sm" len="sm"/>
            <a:tailEnd type="none" w="sm" len="sm"/>
          </a:ln>
        </p:spPr>
        <p:txBody>
          <a:bodyPr spcFirstLastPara="1" wrap="square" lIns="0" tIns="0" rIns="0" bIns="0" anchor="ctr" anchorCtr="0">
            <a:noAutofit/>
          </a:bodyPr>
          <a:lstStyle>
            <a:lvl1pPr marL="0" marR="0" lvl="0" indent="0" algn="ctr" rtl="0">
              <a:spcBef>
                <a:spcPts val="0"/>
              </a:spcBef>
              <a:buNone/>
              <a:defRPr sz="1200" b="1" i="1" u="none" strike="noStrike" cap="none">
                <a:solidFill>
                  <a:srgbClr val="3F3F3F"/>
                </a:solidFill>
                <a:latin typeface="Rockwell"/>
                <a:ea typeface="Rockwell"/>
                <a:cs typeface="Rockwell"/>
                <a:sym typeface="Rockwell"/>
              </a:defRPr>
            </a:lvl1pPr>
            <a:lvl2pPr marL="0" marR="0" lvl="1" indent="0" algn="ctr" rtl="0">
              <a:spcBef>
                <a:spcPts val="0"/>
              </a:spcBef>
              <a:buNone/>
              <a:defRPr sz="1200" b="1" i="1" u="none" strike="noStrike" cap="none">
                <a:solidFill>
                  <a:srgbClr val="3F3F3F"/>
                </a:solidFill>
                <a:latin typeface="Rockwell"/>
                <a:ea typeface="Rockwell"/>
                <a:cs typeface="Rockwell"/>
                <a:sym typeface="Rockwell"/>
              </a:defRPr>
            </a:lvl2pPr>
            <a:lvl3pPr marL="0" marR="0" lvl="2" indent="0" algn="ctr" rtl="0">
              <a:spcBef>
                <a:spcPts val="0"/>
              </a:spcBef>
              <a:buNone/>
              <a:defRPr sz="1200" b="1" i="1" u="none" strike="noStrike" cap="none">
                <a:solidFill>
                  <a:srgbClr val="3F3F3F"/>
                </a:solidFill>
                <a:latin typeface="Rockwell"/>
                <a:ea typeface="Rockwell"/>
                <a:cs typeface="Rockwell"/>
                <a:sym typeface="Rockwell"/>
              </a:defRPr>
            </a:lvl3pPr>
            <a:lvl4pPr marL="0" marR="0" lvl="3" indent="0" algn="ctr" rtl="0">
              <a:spcBef>
                <a:spcPts val="0"/>
              </a:spcBef>
              <a:buNone/>
              <a:defRPr sz="1200" b="1" i="1" u="none" strike="noStrike" cap="none">
                <a:solidFill>
                  <a:srgbClr val="3F3F3F"/>
                </a:solidFill>
                <a:latin typeface="Rockwell"/>
                <a:ea typeface="Rockwell"/>
                <a:cs typeface="Rockwell"/>
                <a:sym typeface="Rockwell"/>
              </a:defRPr>
            </a:lvl4pPr>
            <a:lvl5pPr marL="0" marR="0" lvl="4" indent="0" algn="ctr" rtl="0">
              <a:spcBef>
                <a:spcPts val="0"/>
              </a:spcBef>
              <a:buNone/>
              <a:defRPr sz="1200" b="1" i="1" u="none" strike="noStrike" cap="none">
                <a:solidFill>
                  <a:srgbClr val="3F3F3F"/>
                </a:solidFill>
                <a:latin typeface="Rockwell"/>
                <a:ea typeface="Rockwell"/>
                <a:cs typeface="Rockwell"/>
                <a:sym typeface="Rockwell"/>
              </a:defRPr>
            </a:lvl5pPr>
            <a:lvl6pPr marL="0" marR="0" lvl="5" indent="0" algn="ctr" rtl="0">
              <a:spcBef>
                <a:spcPts val="0"/>
              </a:spcBef>
              <a:buNone/>
              <a:defRPr sz="1200" b="1" i="1" u="none" strike="noStrike" cap="none">
                <a:solidFill>
                  <a:srgbClr val="3F3F3F"/>
                </a:solidFill>
                <a:latin typeface="Rockwell"/>
                <a:ea typeface="Rockwell"/>
                <a:cs typeface="Rockwell"/>
                <a:sym typeface="Rockwell"/>
              </a:defRPr>
            </a:lvl6pPr>
            <a:lvl7pPr marL="0" marR="0" lvl="6" indent="0" algn="ctr" rtl="0">
              <a:spcBef>
                <a:spcPts val="0"/>
              </a:spcBef>
              <a:buNone/>
              <a:defRPr sz="1200" b="1" i="1" u="none" strike="noStrike" cap="none">
                <a:solidFill>
                  <a:srgbClr val="3F3F3F"/>
                </a:solidFill>
                <a:latin typeface="Rockwell"/>
                <a:ea typeface="Rockwell"/>
                <a:cs typeface="Rockwell"/>
                <a:sym typeface="Rockwell"/>
              </a:defRPr>
            </a:lvl7pPr>
            <a:lvl8pPr marL="0" marR="0" lvl="7" indent="0" algn="ctr" rtl="0">
              <a:spcBef>
                <a:spcPts val="0"/>
              </a:spcBef>
              <a:buNone/>
              <a:defRPr sz="1200" b="1" i="1" u="none" strike="noStrike" cap="none">
                <a:solidFill>
                  <a:srgbClr val="3F3F3F"/>
                </a:solidFill>
                <a:latin typeface="Rockwell"/>
                <a:ea typeface="Rockwell"/>
                <a:cs typeface="Rockwell"/>
                <a:sym typeface="Rockwell"/>
              </a:defRPr>
            </a:lvl8pPr>
            <a:lvl9pPr marL="0" marR="0" lvl="8" indent="0" algn="ctr" rtl="0">
              <a:spcBef>
                <a:spcPts val="0"/>
              </a:spcBef>
              <a:buNone/>
              <a:defRPr sz="1200" b="1" i="1" u="none" strike="noStrike" cap="none">
                <a:solidFill>
                  <a:srgbClr val="3F3F3F"/>
                </a:solidFill>
                <a:latin typeface="Rockwell"/>
                <a:ea typeface="Rockwell"/>
                <a:cs typeface="Rockwell"/>
                <a:sym typeface="Rockwell"/>
              </a:defRPr>
            </a:lvl9p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n-US" sz="1200" b="1" i="1" u="none" strike="noStrike" kern="0" cap="none" spc="0" normalizeH="0" baseline="0" noProof="0">
                <a:ln>
                  <a:noFill/>
                </a:ln>
                <a:solidFill>
                  <a:srgbClr val="3F3F3F"/>
                </a:solidFill>
                <a:effectLst/>
                <a:uLnTx/>
                <a:uFillTx/>
                <a:latin typeface="Rockwell"/>
                <a:sym typeface="Rockwell"/>
              </a:rPr>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t>‹#›</a:t>
            </a:fld>
            <a:endParaRPr kumimoji="0" sz="1200" b="1" i="1" u="none" strike="noStrike" kern="0" cap="none" spc="0" normalizeH="0" baseline="0" noProof="0">
              <a:ln>
                <a:noFill/>
              </a:ln>
              <a:solidFill>
                <a:srgbClr val="3F3F3F"/>
              </a:solidFill>
              <a:effectLst/>
              <a:uLnTx/>
              <a:uFillTx/>
              <a:latin typeface="Rockwell"/>
              <a:sym typeface="Rockwell"/>
            </a:endParaRPr>
          </a:p>
        </p:txBody>
      </p:sp>
      <p:sp>
        <p:nvSpPr>
          <p:cNvPr id="260" name="Google Shape;260;p17"/>
          <p:cNvSpPr txBox="1">
            <a:spLocks noGrp="1"/>
          </p:cNvSpPr>
          <p:nvPr>
            <p:ph type="body" idx="2"/>
          </p:nvPr>
        </p:nvSpPr>
        <p:spPr>
          <a:xfrm>
            <a:off x="2726412" y="1152525"/>
            <a:ext cx="2160588" cy="5038725"/>
          </a:xfrm>
          <a:prstGeom prst="rect">
            <a:avLst/>
          </a:prstGeom>
          <a:noFill/>
          <a:ln>
            <a:noFill/>
          </a:ln>
        </p:spPr>
        <p:txBody>
          <a:bodyPr spcFirstLastPara="1" wrap="square" lIns="0" tIns="0" rIns="0" bIns="0" anchor="t" anchorCtr="0"/>
          <a:lstStyle>
            <a:lvl1pPr marL="457200" marR="0" lvl="0" indent="-342900" algn="l" rtl="0">
              <a:lnSpc>
                <a:spcPct val="90000"/>
              </a:lnSpc>
              <a:spcBef>
                <a:spcPts val="1000"/>
              </a:spcBef>
              <a:spcAft>
                <a:spcPts val="0"/>
              </a:spcAft>
              <a:buClr>
                <a:srgbClr val="3F3F3F"/>
              </a:buClr>
              <a:buSzPts val="1800"/>
              <a:buFont typeface="Arial"/>
              <a:buChar char="•"/>
              <a:defRPr sz="18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261" name="Google Shape;261;p17"/>
          <p:cNvSpPr txBox="1">
            <a:spLocks noGrp="1"/>
          </p:cNvSpPr>
          <p:nvPr>
            <p:ph type="body" idx="3"/>
          </p:nvPr>
        </p:nvSpPr>
        <p:spPr>
          <a:xfrm>
            <a:off x="5021412" y="1152525"/>
            <a:ext cx="2160588" cy="5038725"/>
          </a:xfrm>
          <a:prstGeom prst="rect">
            <a:avLst/>
          </a:prstGeom>
          <a:noFill/>
          <a:ln>
            <a:noFill/>
          </a:ln>
        </p:spPr>
        <p:txBody>
          <a:bodyPr spcFirstLastPara="1" wrap="square" lIns="0" tIns="0" rIns="0" bIns="0" anchor="t" anchorCtr="0"/>
          <a:lstStyle>
            <a:lvl1pPr marL="457200" marR="0" lvl="0" indent="-342900" algn="l" rtl="0">
              <a:lnSpc>
                <a:spcPct val="90000"/>
              </a:lnSpc>
              <a:spcBef>
                <a:spcPts val="1000"/>
              </a:spcBef>
              <a:spcAft>
                <a:spcPts val="0"/>
              </a:spcAft>
              <a:buClr>
                <a:srgbClr val="3F3F3F"/>
              </a:buClr>
              <a:buSzPts val="1800"/>
              <a:buFont typeface="Arial"/>
              <a:buChar char="•"/>
              <a:defRPr sz="18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262" name="Google Shape;262;p17"/>
          <p:cNvSpPr txBox="1">
            <a:spLocks noGrp="1"/>
          </p:cNvSpPr>
          <p:nvPr>
            <p:ph type="body" idx="4"/>
          </p:nvPr>
        </p:nvSpPr>
        <p:spPr>
          <a:xfrm>
            <a:off x="7316412" y="1148060"/>
            <a:ext cx="2160588" cy="5038725"/>
          </a:xfrm>
          <a:prstGeom prst="rect">
            <a:avLst/>
          </a:prstGeom>
          <a:noFill/>
          <a:ln>
            <a:noFill/>
          </a:ln>
        </p:spPr>
        <p:txBody>
          <a:bodyPr spcFirstLastPara="1" wrap="square" lIns="0" tIns="0" rIns="0" bIns="0" anchor="t" anchorCtr="0"/>
          <a:lstStyle>
            <a:lvl1pPr marL="457200" marR="0" lvl="0" indent="-342900" algn="l" rtl="0">
              <a:lnSpc>
                <a:spcPct val="90000"/>
              </a:lnSpc>
              <a:spcBef>
                <a:spcPts val="1000"/>
              </a:spcBef>
              <a:spcAft>
                <a:spcPts val="0"/>
              </a:spcAft>
              <a:buClr>
                <a:srgbClr val="3F3F3F"/>
              </a:buClr>
              <a:buSzPts val="1800"/>
              <a:buFont typeface="Arial"/>
              <a:buChar char="•"/>
              <a:defRPr sz="18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263" name="Google Shape;263;p17"/>
          <p:cNvSpPr txBox="1">
            <a:spLocks noGrp="1"/>
          </p:cNvSpPr>
          <p:nvPr>
            <p:ph type="body" idx="5"/>
          </p:nvPr>
        </p:nvSpPr>
        <p:spPr>
          <a:xfrm>
            <a:off x="9611412" y="1152525"/>
            <a:ext cx="2160588" cy="5038725"/>
          </a:xfrm>
          <a:prstGeom prst="rect">
            <a:avLst/>
          </a:prstGeom>
          <a:noFill/>
          <a:ln>
            <a:noFill/>
          </a:ln>
        </p:spPr>
        <p:txBody>
          <a:bodyPr spcFirstLastPara="1" wrap="square" lIns="0" tIns="0" rIns="0" bIns="0" anchor="t" anchorCtr="0"/>
          <a:lstStyle>
            <a:lvl1pPr marL="457200" marR="0" lvl="0" indent="-342900" algn="l" rtl="0">
              <a:lnSpc>
                <a:spcPct val="90000"/>
              </a:lnSpc>
              <a:spcBef>
                <a:spcPts val="1000"/>
              </a:spcBef>
              <a:spcAft>
                <a:spcPts val="0"/>
              </a:spcAft>
              <a:buClr>
                <a:srgbClr val="3F3F3F"/>
              </a:buClr>
              <a:buSzPts val="1800"/>
              <a:buFont typeface="Arial"/>
              <a:buChar char="•"/>
              <a:defRPr sz="18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Tree>
    <p:extLst>
      <p:ext uri="{BB962C8B-B14F-4D97-AF65-F5344CB8AC3E}">
        <p14:creationId xmlns:p14="http://schemas.microsoft.com/office/powerpoint/2010/main" val="306761928"/>
      </p:ext>
    </p:extLst>
  </p:cSld>
  <p:clrMapOvr>
    <a:masterClrMapping/>
  </p:clrMapOvr>
</p:sldLayout>
</file>

<file path=ppt/slideLayouts/slideLayout356.xml><?xml version="1.0" encoding="utf-8"?>
<p:sldLayout xmlns:a="http://schemas.openxmlformats.org/drawingml/2006/main" xmlns:r="http://schemas.openxmlformats.org/officeDocument/2006/relationships" xmlns:p="http://schemas.openxmlformats.org/presentationml/2006/main" matchingName="3_3 x Image Bullets Right">
  <p:cSld name="3_3 x Image Bullets Right">
    <p:spTree>
      <p:nvGrpSpPr>
        <p:cNvPr id="1" name="Shape 264"/>
        <p:cNvGrpSpPr/>
        <p:nvPr/>
      </p:nvGrpSpPr>
      <p:grpSpPr>
        <a:xfrm>
          <a:off x="0" y="0"/>
          <a:ext cx="0" cy="0"/>
          <a:chOff x="0" y="0"/>
          <a:chExt cx="0" cy="0"/>
        </a:xfrm>
      </p:grpSpPr>
      <p:sp>
        <p:nvSpPr>
          <p:cNvPr id="265" name="Google Shape;265;p18"/>
          <p:cNvSpPr/>
          <p:nvPr/>
        </p:nvSpPr>
        <p:spPr>
          <a:xfrm>
            <a:off x="7065918" y="1366589"/>
            <a:ext cx="1371600" cy="1371600"/>
          </a:xfrm>
          <a:prstGeom prst="ellipse">
            <a:avLst/>
          </a:pr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66" name="Google Shape;266;p18"/>
          <p:cNvSpPr/>
          <p:nvPr/>
        </p:nvSpPr>
        <p:spPr>
          <a:xfrm>
            <a:off x="7065918" y="2931225"/>
            <a:ext cx="1371600" cy="1371600"/>
          </a:xfrm>
          <a:prstGeom prst="ellipse">
            <a:avLst/>
          </a:pr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67" name="Google Shape;267;p18"/>
          <p:cNvSpPr/>
          <p:nvPr/>
        </p:nvSpPr>
        <p:spPr>
          <a:xfrm>
            <a:off x="7065918" y="4495861"/>
            <a:ext cx="1371600" cy="1371600"/>
          </a:xfrm>
          <a:prstGeom prst="ellipse">
            <a:avLst/>
          </a:pr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68" name="Google Shape;268;p18"/>
          <p:cNvSpPr/>
          <p:nvPr/>
        </p:nvSpPr>
        <p:spPr>
          <a:xfrm>
            <a:off x="105351" y="86714"/>
            <a:ext cx="6208363" cy="6684572"/>
          </a:xfrm>
          <a:prstGeom prst="rect">
            <a:avLst/>
          </a:prstGeom>
          <a:gradFill>
            <a:gsLst>
              <a:gs pos="0">
                <a:srgbClr val="000000">
                  <a:alpha val="0"/>
                </a:srgbClr>
              </a:gs>
              <a:gs pos="100000">
                <a:srgbClr val="000000">
                  <a:alpha val="30980"/>
                </a:srgbClr>
              </a:gs>
            </a:gsLst>
            <a:lin ang="12600000" scaled="0"/>
          </a:gra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69" name="Google Shape;269;p18"/>
          <p:cNvSpPr>
            <a:spLocks noGrp="1"/>
          </p:cNvSpPr>
          <p:nvPr>
            <p:ph type="pic" idx="2"/>
          </p:nvPr>
        </p:nvSpPr>
        <p:spPr>
          <a:xfrm>
            <a:off x="105351" y="496139"/>
            <a:ext cx="6208364" cy="6275148"/>
          </a:xfrm>
          <a:prstGeom prst="rect">
            <a:avLst/>
          </a:prstGeom>
          <a:solidFill>
            <a:srgbClr val="F2F2F2"/>
          </a:solidFill>
          <a:ln>
            <a:noFill/>
          </a:ln>
        </p:spPr>
        <p:txBody>
          <a:bodyPr spcFirstLastPara="1" wrap="square" lIns="0" tIns="0" rIns="0" bIns="0" anchor="ctr" anchorCtr="0"/>
          <a:lstStyle>
            <a:lvl1pPr marR="0" lvl="0" algn="ctr" rtl="0">
              <a:lnSpc>
                <a:spcPct val="90000"/>
              </a:lnSpc>
              <a:spcBef>
                <a:spcPts val="1000"/>
              </a:spcBef>
              <a:spcAft>
                <a:spcPts val="0"/>
              </a:spcAft>
              <a:buClr>
                <a:srgbClr val="3F3F3F"/>
              </a:buClr>
              <a:buSzPts val="1100"/>
              <a:buFont typeface="Arial"/>
              <a:buNone/>
              <a:defRPr sz="1100" b="0" i="1" u="none" strike="noStrike" cap="none">
                <a:solidFill>
                  <a:srgbClr val="3F3F3F"/>
                </a:solidFill>
                <a:latin typeface="Times New Roman"/>
                <a:ea typeface="Times New Roman"/>
                <a:cs typeface="Times New Roman"/>
                <a:sym typeface="Times New Roman"/>
              </a:defRPr>
            </a:lvl1pPr>
            <a:lvl2pPr marR="0" lvl="1"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R="0" lvl="2"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R="0" lvl="3"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R="0" lvl="4"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R="0" lvl="5"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R="0" lvl="6"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R="0" lvl="7"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R="0" lvl="8"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270" name="Google Shape;270;p18"/>
          <p:cNvSpPr txBox="1">
            <a:spLocks noGrp="1"/>
          </p:cNvSpPr>
          <p:nvPr>
            <p:ph type="title"/>
          </p:nvPr>
        </p:nvSpPr>
        <p:spPr>
          <a:xfrm>
            <a:off x="7068457" y="432000"/>
            <a:ext cx="4703542" cy="432000"/>
          </a:xfrm>
          <a:prstGeom prst="rect">
            <a:avLst/>
          </a:prstGeom>
          <a:noFill/>
          <a:ln>
            <a:noFill/>
          </a:ln>
        </p:spPr>
        <p:txBody>
          <a:bodyPr spcFirstLastPara="1" wrap="square" lIns="0" tIns="0" rIns="0" bIns="0" anchor="ctr" anchorCtr="0"/>
          <a:lstStyle>
            <a:lvl1pPr marR="0" lvl="0" algn="l" rtl="0">
              <a:lnSpc>
                <a:spcPct val="90000"/>
              </a:lnSpc>
              <a:spcBef>
                <a:spcPts val="0"/>
              </a:spcBef>
              <a:spcAft>
                <a:spcPts val="0"/>
              </a:spcAft>
              <a:buClr>
                <a:srgbClr val="3F3F3F"/>
              </a:buClr>
              <a:buSzPts val="4800"/>
              <a:buFont typeface="Economica"/>
              <a:buNone/>
              <a:defRPr sz="4800" b="0" i="0" u="none" strike="noStrike" cap="none">
                <a:solidFill>
                  <a:srgbClr val="3F3F3F"/>
                </a:solidFill>
                <a:latin typeface="Economica"/>
                <a:ea typeface="Economica"/>
                <a:cs typeface="Economica"/>
                <a:sym typeface="Economica"/>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endParaRPr/>
          </a:p>
        </p:txBody>
      </p:sp>
      <p:sp>
        <p:nvSpPr>
          <p:cNvPr id="271" name="Google Shape;271;p18"/>
          <p:cNvSpPr txBox="1">
            <a:spLocks noGrp="1"/>
          </p:cNvSpPr>
          <p:nvPr>
            <p:ph type="ftr" idx="11"/>
          </p:nvPr>
        </p:nvSpPr>
        <p:spPr>
          <a:xfrm>
            <a:off x="431999" y="6188628"/>
            <a:ext cx="8784941" cy="365125"/>
          </a:xfrm>
          <a:prstGeom prst="rect">
            <a:avLst/>
          </a:prstGeom>
          <a:noFill/>
          <a:ln>
            <a:noFill/>
          </a:ln>
        </p:spPr>
        <p:txBody>
          <a:bodyPr spcFirstLastPara="1" wrap="square" lIns="0" tIns="0" rIns="0" bIns="0" anchor="ctr" anchorCtr="0"/>
          <a:lstStyle>
            <a:lvl1pPr marR="0" lvl="0" algn="l" rtl="0">
              <a:spcBef>
                <a:spcPts val="0"/>
              </a:spcBef>
              <a:spcAft>
                <a:spcPts val="0"/>
              </a:spcAft>
              <a:buSzPts val="1400"/>
              <a:buNone/>
              <a:defRPr sz="1200" b="0" i="0" u="none" strike="noStrike" cap="none">
                <a:solidFill>
                  <a:srgbClr val="3F3F3F"/>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200" b="0" i="0" u="none" strike="noStrike" kern="0" cap="none" spc="0" normalizeH="0" baseline="0" noProof="0">
              <a:ln>
                <a:noFill/>
              </a:ln>
              <a:solidFill>
                <a:srgbClr val="3F3F3F"/>
              </a:solidFill>
              <a:effectLst/>
              <a:uLnTx/>
              <a:uFillTx/>
              <a:latin typeface="Calibri"/>
              <a:cs typeface="Calibri"/>
              <a:sym typeface="Calibri"/>
            </a:endParaRPr>
          </a:p>
        </p:txBody>
      </p:sp>
      <p:sp>
        <p:nvSpPr>
          <p:cNvPr id="272" name="Google Shape;272;p18"/>
          <p:cNvSpPr txBox="1">
            <a:spLocks noGrp="1"/>
          </p:cNvSpPr>
          <p:nvPr>
            <p:ph type="body" idx="1"/>
          </p:nvPr>
        </p:nvSpPr>
        <p:spPr>
          <a:xfrm>
            <a:off x="8768283" y="3582825"/>
            <a:ext cx="3002400" cy="720000"/>
          </a:xfrm>
          <a:prstGeom prst="rect">
            <a:avLst/>
          </a:prstGeom>
          <a:noFill/>
          <a:ln>
            <a:noFill/>
          </a:ln>
        </p:spPr>
        <p:txBody>
          <a:bodyPr spcFirstLastPara="1" wrap="square" lIns="0" tIns="0" rIns="0" bIns="0" anchor="t" anchorCtr="0"/>
          <a:lstStyle>
            <a:lvl1pPr marL="457200" marR="0" lvl="0" indent="-228600" algn="l" rtl="0">
              <a:lnSpc>
                <a:spcPct val="90000"/>
              </a:lnSpc>
              <a:spcBef>
                <a:spcPts val="1000"/>
              </a:spcBef>
              <a:spcAft>
                <a:spcPts val="0"/>
              </a:spcAft>
              <a:buClr>
                <a:srgbClr val="3F3F3F"/>
              </a:buClr>
              <a:buSzPts val="1600"/>
              <a:buFont typeface="Arial"/>
              <a:buNone/>
              <a:defRPr sz="16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273" name="Google Shape;273;p18"/>
          <p:cNvSpPr txBox="1">
            <a:spLocks noGrp="1"/>
          </p:cNvSpPr>
          <p:nvPr>
            <p:ph type="body" idx="3"/>
          </p:nvPr>
        </p:nvSpPr>
        <p:spPr>
          <a:xfrm>
            <a:off x="8768283" y="5147461"/>
            <a:ext cx="3002400" cy="720000"/>
          </a:xfrm>
          <a:prstGeom prst="rect">
            <a:avLst/>
          </a:prstGeom>
          <a:noFill/>
          <a:ln>
            <a:noFill/>
          </a:ln>
        </p:spPr>
        <p:txBody>
          <a:bodyPr spcFirstLastPara="1" wrap="square" lIns="0" tIns="0" rIns="0" bIns="0" anchor="t" anchorCtr="0"/>
          <a:lstStyle>
            <a:lvl1pPr marL="457200" marR="0" lvl="0" indent="-228600" algn="l" rtl="0">
              <a:lnSpc>
                <a:spcPct val="90000"/>
              </a:lnSpc>
              <a:spcBef>
                <a:spcPts val="1000"/>
              </a:spcBef>
              <a:spcAft>
                <a:spcPts val="0"/>
              </a:spcAft>
              <a:buClr>
                <a:srgbClr val="3F3F3F"/>
              </a:buClr>
              <a:buSzPts val="1600"/>
              <a:buFont typeface="Arial"/>
              <a:buNone/>
              <a:defRPr sz="16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274" name="Google Shape;274;p18"/>
          <p:cNvSpPr txBox="1">
            <a:spLocks noGrp="1"/>
          </p:cNvSpPr>
          <p:nvPr>
            <p:ph type="body" idx="4"/>
          </p:nvPr>
        </p:nvSpPr>
        <p:spPr>
          <a:xfrm>
            <a:off x="8768283" y="1369128"/>
            <a:ext cx="3002400" cy="432000"/>
          </a:xfrm>
          <a:prstGeom prst="rect">
            <a:avLst/>
          </a:prstGeom>
          <a:noFill/>
          <a:ln>
            <a:noFill/>
          </a:ln>
        </p:spPr>
        <p:txBody>
          <a:bodyPr spcFirstLastPara="1" wrap="square" lIns="0" tIns="0" rIns="0" bIns="0" anchor="t" anchorCtr="0"/>
          <a:lstStyle>
            <a:lvl1pPr marL="457200" marR="0" lvl="0" indent="-228600" algn="l" rtl="0">
              <a:lnSpc>
                <a:spcPct val="90000"/>
              </a:lnSpc>
              <a:spcBef>
                <a:spcPts val="1000"/>
              </a:spcBef>
              <a:spcAft>
                <a:spcPts val="0"/>
              </a:spcAft>
              <a:buClr>
                <a:srgbClr val="3F3F3F"/>
              </a:buClr>
              <a:buSzPts val="1800"/>
              <a:buFont typeface="Arial"/>
              <a:buNone/>
              <a:defRPr sz="1800" b="1" i="0" u="none" strike="noStrike" cap="none">
                <a:solidFill>
                  <a:srgbClr val="3F3F3F"/>
                </a:solidFill>
                <a:latin typeface="Rockwell"/>
                <a:ea typeface="Rockwell"/>
                <a:cs typeface="Rockwell"/>
                <a:sym typeface="Rockwell"/>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275" name="Google Shape;275;p18"/>
          <p:cNvSpPr txBox="1">
            <a:spLocks noGrp="1"/>
          </p:cNvSpPr>
          <p:nvPr>
            <p:ph type="body" idx="5"/>
          </p:nvPr>
        </p:nvSpPr>
        <p:spPr>
          <a:xfrm>
            <a:off x="8768283" y="2933764"/>
            <a:ext cx="3002400" cy="432000"/>
          </a:xfrm>
          <a:prstGeom prst="rect">
            <a:avLst/>
          </a:prstGeom>
          <a:noFill/>
          <a:ln>
            <a:noFill/>
          </a:ln>
        </p:spPr>
        <p:txBody>
          <a:bodyPr spcFirstLastPara="1" wrap="square" lIns="0" tIns="0" rIns="0" bIns="0" anchor="t" anchorCtr="0"/>
          <a:lstStyle>
            <a:lvl1pPr marL="457200" marR="0" lvl="0" indent="-228600" algn="l" rtl="0">
              <a:lnSpc>
                <a:spcPct val="90000"/>
              </a:lnSpc>
              <a:spcBef>
                <a:spcPts val="1000"/>
              </a:spcBef>
              <a:spcAft>
                <a:spcPts val="0"/>
              </a:spcAft>
              <a:buClr>
                <a:srgbClr val="3F3F3F"/>
              </a:buClr>
              <a:buSzPts val="1800"/>
              <a:buFont typeface="Arial"/>
              <a:buNone/>
              <a:defRPr sz="1800" b="1" i="0" u="none" strike="noStrike" cap="none">
                <a:solidFill>
                  <a:srgbClr val="3F3F3F"/>
                </a:solidFill>
                <a:latin typeface="Rockwell"/>
                <a:ea typeface="Rockwell"/>
                <a:cs typeface="Rockwell"/>
                <a:sym typeface="Rockwell"/>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276" name="Google Shape;276;p18"/>
          <p:cNvSpPr txBox="1">
            <a:spLocks noGrp="1"/>
          </p:cNvSpPr>
          <p:nvPr>
            <p:ph type="body" idx="6"/>
          </p:nvPr>
        </p:nvSpPr>
        <p:spPr>
          <a:xfrm>
            <a:off x="8768283" y="4498400"/>
            <a:ext cx="3002400" cy="432000"/>
          </a:xfrm>
          <a:prstGeom prst="rect">
            <a:avLst/>
          </a:prstGeom>
          <a:noFill/>
          <a:ln>
            <a:noFill/>
          </a:ln>
        </p:spPr>
        <p:txBody>
          <a:bodyPr spcFirstLastPara="1" wrap="square" lIns="0" tIns="0" rIns="0" bIns="0" anchor="t" anchorCtr="0"/>
          <a:lstStyle>
            <a:lvl1pPr marL="457200" marR="0" lvl="0" indent="-228600" algn="l" rtl="0">
              <a:lnSpc>
                <a:spcPct val="90000"/>
              </a:lnSpc>
              <a:spcBef>
                <a:spcPts val="1000"/>
              </a:spcBef>
              <a:spcAft>
                <a:spcPts val="0"/>
              </a:spcAft>
              <a:buClr>
                <a:srgbClr val="3F3F3F"/>
              </a:buClr>
              <a:buSzPts val="1800"/>
              <a:buFont typeface="Arial"/>
              <a:buNone/>
              <a:defRPr sz="1800" b="1" i="0" u="none" strike="noStrike" cap="none">
                <a:solidFill>
                  <a:srgbClr val="3F3F3F"/>
                </a:solidFill>
                <a:latin typeface="Rockwell"/>
                <a:ea typeface="Rockwell"/>
                <a:cs typeface="Rockwell"/>
                <a:sym typeface="Rockwell"/>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277" name="Google Shape;277;p18"/>
          <p:cNvSpPr txBox="1">
            <a:spLocks noGrp="1"/>
          </p:cNvSpPr>
          <p:nvPr>
            <p:ph type="body" idx="7"/>
          </p:nvPr>
        </p:nvSpPr>
        <p:spPr>
          <a:xfrm>
            <a:off x="8768283" y="1975094"/>
            <a:ext cx="3002400" cy="720000"/>
          </a:xfrm>
          <a:prstGeom prst="rect">
            <a:avLst/>
          </a:prstGeom>
          <a:noFill/>
          <a:ln>
            <a:noFill/>
          </a:ln>
        </p:spPr>
        <p:txBody>
          <a:bodyPr spcFirstLastPara="1" wrap="square" lIns="0" tIns="0" rIns="0" bIns="0" anchor="t" anchorCtr="0"/>
          <a:lstStyle>
            <a:lvl1pPr marL="457200" marR="0" lvl="0" indent="-228600" algn="l" rtl="0">
              <a:lnSpc>
                <a:spcPct val="90000"/>
              </a:lnSpc>
              <a:spcBef>
                <a:spcPts val="1000"/>
              </a:spcBef>
              <a:spcAft>
                <a:spcPts val="0"/>
              </a:spcAft>
              <a:buClr>
                <a:srgbClr val="3F3F3F"/>
              </a:buClr>
              <a:buSzPts val="1600"/>
              <a:buFont typeface="Arial"/>
              <a:buNone/>
              <a:defRPr sz="16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278" name="Google Shape;278;p18"/>
          <p:cNvSpPr/>
          <p:nvPr/>
        </p:nvSpPr>
        <p:spPr>
          <a:xfrm rot="1361022">
            <a:off x="11394972" y="6053793"/>
            <a:ext cx="634795" cy="634795"/>
          </a:xfrm>
          <a:prstGeom prst="octagon">
            <a:avLst>
              <a:gd name="adj" fmla="val 29289"/>
            </a:avLst>
          </a:prstGeom>
          <a:noFill/>
          <a:ln w="9525" cap="flat" cmpd="sng">
            <a:solidFill>
              <a:srgbClr val="D8D8D8"/>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79" name="Google Shape;279;p18"/>
          <p:cNvSpPr/>
          <p:nvPr/>
        </p:nvSpPr>
        <p:spPr>
          <a:xfrm>
            <a:off x="11533871" y="6185902"/>
            <a:ext cx="73515" cy="73515"/>
          </a:xfrm>
          <a:prstGeom prst="ellipse">
            <a:avLst/>
          </a:prstGeom>
          <a:solidFill>
            <a:srgbClr val="C1DF87"/>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9ACB39"/>
              </a:solidFill>
              <a:effectLst/>
              <a:uLnTx/>
              <a:uFillTx/>
              <a:latin typeface="Calibri"/>
              <a:ea typeface="Calibri"/>
              <a:cs typeface="Calibri"/>
              <a:sym typeface="Calibri"/>
            </a:endParaRPr>
          </a:p>
        </p:txBody>
      </p:sp>
      <p:sp>
        <p:nvSpPr>
          <p:cNvPr id="280" name="Google Shape;280;p18"/>
          <p:cNvSpPr/>
          <p:nvPr/>
        </p:nvSpPr>
        <p:spPr>
          <a:xfrm>
            <a:off x="11892084" y="6561525"/>
            <a:ext cx="100439" cy="100439"/>
          </a:xfrm>
          <a:prstGeom prst="ellipse">
            <a:avLst/>
          </a:prstGeom>
          <a:solidFill>
            <a:srgbClr val="749A28"/>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81" name="Google Shape;281;p18"/>
          <p:cNvSpPr/>
          <p:nvPr/>
        </p:nvSpPr>
        <p:spPr>
          <a:xfrm>
            <a:off x="11342875" y="5990144"/>
            <a:ext cx="260512" cy="260512"/>
          </a:xfrm>
          <a:prstGeom prst="ellipse">
            <a:avLst/>
          </a:prstGeom>
          <a:noFill/>
          <a:ln w="9525" cap="flat" cmpd="sng">
            <a:solidFill>
              <a:srgbClr val="D8D8D8"/>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9ACB39"/>
              </a:solidFill>
              <a:effectLst/>
              <a:uLnTx/>
              <a:uFillTx/>
              <a:latin typeface="Calibri"/>
              <a:ea typeface="Calibri"/>
              <a:cs typeface="Calibri"/>
              <a:sym typeface="Calibri"/>
            </a:endParaRPr>
          </a:p>
        </p:txBody>
      </p:sp>
      <p:sp>
        <p:nvSpPr>
          <p:cNvPr id="282" name="Google Shape;282;p18"/>
          <p:cNvSpPr>
            <a:spLocks noGrp="1"/>
          </p:cNvSpPr>
          <p:nvPr>
            <p:ph type="sldNum" idx="12"/>
          </p:nvPr>
        </p:nvSpPr>
        <p:spPr>
          <a:xfrm>
            <a:off x="11496369" y="6155190"/>
            <a:ext cx="432000" cy="432000"/>
          </a:xfrm>
          <a:prstGeom prst="ellipse">
            <a:avLst/>
          </a:prstGeom>
          <a:noFill/>
          <a:ln w="9525" cap="flat" cmpd="sng">
            <a:solidFill>
              <a:schemeClr val="accent1"/>
            </a:solidFill>
            <a:prstDash val="solid"/>
            <a:round/>
            <a:headEnd type="none" w="sm" len="sm"/>
            <a:tailEnd type="none" w="sm" len="sm"/>
          </a:ln>
        </p:spPr>
        <p:txBody>
          <a:bodyPr spcFirstLastPara="1" wrap="square" lIns="0" tIns="0" rIns="0" bIns="0" anchor="ctr" anchorCtr="0">
            <a:noAutofit/>
          </a:bodyPr>
          <a:lstStyle>
            <a:lvl1pPr marL="0" marR="0" lvl="0" indent="0" algn="ctr" rtl="0">
              <a:spcBef>
                <a:spcPts val="0"/>
              </a:spcBef>
              <a:buNone/>
              <a:defRPr sz="1200" b="1" i="1" u="none" strike="noStrike" cap="none">
                <a:solidFill>
                  <a:schemeClr val="dk1"/>
                </a:solidFill>
                <a:latin typeface="Rockwell"/>
                <a:ea typeface="Rockwell"/>
                <a:cs typeface="Rockwell"/>
                <a:sym typeface="Rockwell"/>
              </a:defRPr>
            </a:lvl1pPr>
            <a:lvl2pPr marL="0" marR="0" lvl="1" indent="0" algn="ctr" rtl="0">
              <a:spcBef>
                <a:spcPts val="0"/>
              </a:spcBef>
              <a:buNone/>
              <a:defRPr sz="1200" b="1" i="1" u="none" strike="noStrike" cap="none">
                <a:solidFill>
                  <a:schemeClr val="dk1"/>
                </a:solidFill>
                <a:latin typeface="Rockwell"/>
                <a:ea typeface="Rockwell"/>
                <a:cs typeface="Rockwell"/>
                <a:sym typeface="Rockwell"/>
              </a:defRPr>
            </a:lvl2pPr>
            <a:lvl3pPr marL="0" marR="0" lvl="2" indent="0" algn="ctr" rtl="0">
              <a:spcBef>
                <a:spcPts val="0"/>
              </a:spcBef>
              <a:buNone/>
              <a:defRPr sz="1200" b="1" i="1" u="none" strike="noStrike" cap="none">
                <a:solidFill>
                  <a:schemeClr val="dk1"/>
                </a:solidFill>
                <a:latin typeface="Rockwell"/>
                <a:ea typeface="Rockwell"/>
                <a:cs typeface="Rockwell"/>
                <a:sym typeface="Rockwell"/>
              </a:defRPr>
            </a:lvl3pPr>
            <a:lvl4pPr marL="0" marR="0" lvl="3" indent="0" algn="ctr" rtl="0">
              <a:spcBef>
                <a:spcPts val="0"/>
              </a:spcBef>
              <a:buNone/>
              <a:defRPr sz="1200" b="1" i="1" u="none" strike="noStrike" cap="none">
                <a:solidFill>
                  <a:schemeClr val="dk1"/>
                </a:solidFill>
                <a:latin typeface="Rockwell"/>
                <a:ea typeface="Rockwell"/>
                <a:cs typeface="Rockwell"/>
                <a:sym typeface="Rockwell"/>
              </a:defRPr>
            </a:lvl4pPr>
            <a:lvl5pPr marL="0" marR="0" lvl="4" indent="0" algn="ctr" rtl="0">
              <a:spcBef>
                <a:spcPts val="0"/>
              </a:spcBef>
              <a:buNone/>
              <a:defRPr sz="1200" b="1" i="1" u="none" strike="noStrike" cap="none">
                <a:solidFill>
                  <a:schemeClr val="dk1"/>
                </a:solidFill>
                <a:latin typeface="Rockwell"/>
                <a:ea typeface="Rockwell"/>
                <a:cs typeface="Rockwell"/>
                <a:sym typeface="Rockwell"/>
              </a:defRPr>
            </a:lvl5pPr>
            <a:lvl6pPr marL="0" marR="0" lvl="5" indent="0" algn="ctr" rtl="0">
              <a:spcBef>
                <a:spcPts val="0"/>
              </a:spcBef>
              <a:buNone/>
              <a:defRPr sz="1200" b="1" i="1" u="none" strike="noStrike" cap="none">
                <a:solidFill>
                  <a:schemeClr val="dk1"/>
                </a:solidFill>
                <a:latin typeface="Rockwell"/>
                <a:ea typeface="Rockwell"/>
                <a:cs typeface="Rockwell"/>
                <a:sym typeface="Rockwell"/>
              </a:defRPr>
            </a:lvl6pPr>
            <a:lvl7pPr marL="0" marR="0" lvl="6" indent="0" algn="ctr" rtl="0">
              <a:spcBef>
                <a:spcPts val="0"/>
              </a:spcBef>
              <a:buNone/>
              <a:defRPr sz="1200" b="1" i="1" u="none" strike="noStrike" cap="none">
                <a:solidFill>
                  <a:schemeClr val="dk1"/>
                </a:solidFill>
                <a:latin typeface="Rockwell"/>
                <a:ea typeface="Rockwell"/>
                <a:cs typeface="Rockwell"/>
                <a:sym typeface="Rockwell"/>
              </a:defRPr>
            </a:lvl7pPr>
            <a:lvl8pPr marL="0" marR="0" lvl="7" indent="0" algn="ctr" rtl="0">
              <a:spcBef>
                <a:spcPts val="0"/>
              </a:spcBef>
              <a:buNone/>
              <a:defRPr sz="1200" b="1" i="1" u="none" strike="noStrike" cap="none">
                <a:solidFill>
                  <a:schemeClr val="dk1"/>
                </a:solidFill>
                <a:latin typeface="Rockwell"/>
                <a:ea typeface="Rockwell"/>
                <a:cs typeface="Rockwell"/>
                <a:sym typeface="Rockwell"/>
              </a:defRPr>
            </a:lvl8pPr>
            <a:lvl9pPr marL="0" marR="0" lvl="8" indent="0" algn="ctr" rtl="0">
              <a:spcBef>
                <a:spcPts val="0"/>
              </a:spcBef>
              <a:buNone/>
              <a:defRPr sz="1200" b="1" i="1" u="none" strike="noStrike" cap="none">
                <a:solidFill>
                  <a:schemeClr val="dk1"/>
                </a:solidFill>
                <a:latin typeface="Rockwell"/>
                <a:ea typeface="Rockwell"/>
                <a:cs typeface="Rockwell"/>
                <a:sym typeface="Rockwell"/>
              </a:defRPr>
            </a:lvl9p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n-US" sz="1200" b="1" i="1" u="none" strike="noStrike" kern="0" cap="none" spc="0" normalizeH="0" baseline="0" noProof="0">
                <a:ln>
                  <a:noFill/>
                </a:ln>
                <a:solidFill>
                  <a:srgbClr val="000000"/>
                </a:solidFill>
                <a:effectLst/>
                <a:uLnTx/>
                <a:uFillTx/>
                <a:latin typeface="Rockwell"/>
                <a:sym typeface="Rockwell"/>
              </a:rPr>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t>‹#›</a:t>
            </a:fld>
            <a:endParaRPr kumimoji="0" sz="1200" b="1" i="1" u="none" strike="noStrike" kern="0" cap="none" spc="0" normalizeH="0" baseline="0" noProof="0">
              <a:ln>
                <a:noFill/>
              </a:ln>
              <a:solidFill>
                <a:srgbClr val="000000"/>
              </a:solidFill>
              <a:effectLst/>
              <a:uLnTx/>
              <a:uFillTx/>
              <a:latin typeface="Rockwell"/>
              <a:sym typeface="Rockwell"/>
            </a:endParaRPr>
          </a:p>
        </p:txBody>
      </p:sp>
      <p:grpSp>
        <p:nvGrpSpPr>
          <p:cNvPr id="283" name="Google Shape;283;p18"/>
          <p:cNvGrpSpPr/>
          <p:nvPr/>
        </p:nvGrpSpPr>
        <p:grpSpPr>
          <a:xfrm>
            <a:off x="1736976" y="2054263"/>
            <a:ext cx="3262417" cy="3252920"/>
            <a:chOff x="1736976" y="2054263"/>
            <a:chExt cx="3262417" cy="3252920"/>
          </a:xfrm>
        </p:grpSpPr>
        <p:sp>
          <p:nvSpPr>
            <p:cNvPr id="284" name="Google Shape;284;p18"/>
            <p:cNvSpPr/>
            <p:nvPr/>
          </p:nvSpPr>
          <p:spPr>
            <a:xfrm rot="4308689">
              <a:off x="2464728" y="2678543"/>
              <a:ext cx="1980696" cy="2066510"/>
            </a:xfrm>
            <a:custGeom>
              <a:avLst/>
              <a:gdLst/>
              <a:ahLst/>
              <a:cxnLst/>
              <a:rect l="l" t="t" r="r" b="b"/>
              <a:pathLst>
                <a:path w="1980696" h="2066510" extrusionOk="0">
                  <a:moveTo>
                    <a:pt x="0" y="2066510"/>
                  </a:moveTo>
                  <a:lnTo>
                    <a:pt x="1138078" y="0"/>
                  </a:lnTo>
                  <a:lnTo>
                    <a:pt x="1980696" y="1530016"/>
                  </a:lnTo>
                  <a:lnTo>
                    <a:pt x="1459417" y="2066510"/>
                  </a:lnTo>
                  <a:close/>
                </a:path>
              </a:pathLst>
            </a:custGeom>
            <a:noFill/>
            <a:ln w="12700" cap="flat" cmpd="sng">
              <a:solidFill>
                <a:schemeClr val="lt1"/>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85" name="Google Shape;285;p18"/>
            <p:cNvSpPr/>
            <p:nvPr/>
          </p:nvSpPr>
          <p:spPr>
            <a:xfrm rot="-7769131">
              <a:off x="2730967" y="5004791"/>
              <a:ext cx="346713" cy="206124"/>
            </a:xfrm>
            <a:custGeom>
              <a:avLst/>
              <a:gdLst/>
              <a:ahLst/>
              <a:cxnLst/>
              <a:rect l="l" t="t" r="r" b="b"/>
              <a:pathLst>
                <a:path w="346713" h="206124" extrusionOk="0">
                  <a:moveTo>
                    <a:pt x="346713" y="206124"/>
                  </a:moveTo>
                  <a:lnTo>
                    <a:pt x="0" y="206124"/>
                  </a:lnTo>
                  <a:lnTo>
                    <a:pt x="86666" y="0"/>
                  </a:lnTo>
                  <a:lnTo>
                    <a:pt x="346713" y="206124"/>
                  </a:lnTo>
                  <a:close/>
                </a:path>
              </a:pathLst>
            </a:custGeom>
            <a:noFill/>
            <a:ln w="12700" cap="flat" cmpd="sng">
              <a:solidFill>
                <a:schemeClr val="lt1"/>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86" name="Google Shape;286;p18"/>
            <p:cNvSpPr/>
            <p:nvPr/>
          </p:nvSpPr>
          <p:spPr>
            <a:xfrm rot="-9168920">
              <a:off x="2802151" y="4740752"/>
              <a:ext cx="710669" cy="335543"/>
            </a:xfrm>
            <a:custGeom>
              <a:avLst/>
              <a:gdLst/>
              <a:ahLst/>
              <a:cxnLst/>
              <a:rect l="l" t="t" r="r" b="b"/>
              <a:pathLst>
                <a:path w="710669" h="335543" extrusionOk="0">
                  <a:moveTo>
                    <a:pt x="710669" y="176660"/>
                  </a:moveTo>
                  <a:lnTo>
                    <a:pt x="0" y="335543"/>
                  </a:lnTo>
                  <a:lnTo>
                    <a:pt x="141082" y="0"/>
                  </a:lnTo>
                  <a:lnTo>
                    <a:pt x="487795" y="0"/>
                  </a:lnTo>
                  <a:lnTo>
                    <a:pt x="710669" y="176660"/>
                  </a:lnTo>
                  <a:close/>
                </a:path>
              </a:pathLst>
            </a:custGeom>
            <a:noFill/>
            <a:ln w="12700" cap="flat" cmpd="sng">
              <a:solidFill>
                <a:schemeClr val="lt1"/>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87" name="Google Shape;287;p18"/>
            <p:cNvSpPr/>
            <p:nvPr/>
          </p:nvSpPr>
          <p:spPr>
            <a:xfrm rot="4308689">
              <a:off x="2058980" y="2102772"/>
              <a:ext cx="1246227" cy="1580187"/>
            </a:xfrm>
            <a:custGeom>
              <a:avLst/>
              <a:gdLst/>
              <a:ahLst/>
              <a:cxnLst/>
              <a:rect l="l" t="t" r="r" b="b"/>
              <a:pathLst>
                <a:path w="1246227" h="1580187" extrusionOk="0">
                  <a:moveTo>
                    <a:pt x="0" y="1580187"/>
                  </a:moveTo>
                  <a:lnTo>
                    <a:pt x="1168783" y="0"/>
                  </a:lnTo>
                  <a:lnTo>
                    <a:pt x="1246227" y="105569"/>
                  </a:lnTo>
                  <a:lnTo>
                    <a:pt x="358471" y="1574380"/>
                  </a:lnTo>
                  <a:lnTo>
                    <a:pt x="0" y="1580187"/>
                  </a:lnTo>
                  <a:close/>
                </a:path>
              </a:pathLst>
            </a:custGeom>
            <a:noFill/>
            <a:ln w="12700" cap="flat" cmpd="sng">
              <a:solidFill>
                <a:schemeClr val="lt1"/>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88" name="Google Shape;288;p18"/>
            <p:cNvSpPr/>
            <p:nvPr/>
          </p:nvSpPr>
          <p:spPr>
            <a:xfrm rot="-4406895">
              <a:off x="4648324" y="3873318"/>
              <a:ext cx="243160" cy="406553"/>
            </a:xfrm>
            <a:custGeom>
              <a:avLst/>
              <a:gdLst/>
              <a:ahLst/>
              <a:cxnLst/>
              <a:rect l="l" t="t" r="r" b="b"/>
              <a:pathLst>
                <a:path w="243160" h="406553" extrusionOk="0">
                  <a:moveTo>
                    <a:pt x="243160" y="342071"/>
                  </a:moveTo>
                  <a:lnTo>
                    <a:pt x="156493" y="406553"/>
                  </a:lnTo>
                  <a:lnTo>
                    <a:pt x="0" y="0"/>
                  </a:lnTo>
                  <a:lnTo>
                    <a:pt x="243160" y="342071"/>
                  </a:lnTo>
                  <a:close/>
                </a:path>
              </a:pathLst>
            </a:custGeom>
            <a:noFill/>
            <a:ln w="12700" cap="flat" cmpd="sng">
              <a:solidFill>
                <a:schemeClr val="lt1"/>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89" name="Google Shape;289;p18"/>
            <p:cNvSpPr/>
            <p:nvPr/>
          </p:nvSpPr>
          <p:spPr>
            <a:xfrm rot="-4406895">
              <a:off x="4152588" y="3654247"/>
              <a:ext cx="692798" cy="510610"/>
            </a:xfrm>
            <a:custGeom>
              <a:avLst/>
              <a:gdLst/>
              <a:ahLst/>
              <a:cxnLst/>
              <a:rect l="l" t="t" r="r" b="b"/>
              <a:pathLst>
                <a:path w="692798" h="510610" extrusionOk="0">
                  <a:moveTo>
                    <a:pt x="692798" y="224339"/>
                  </a:moveTo>
                  <a:lnTo>
                    <a:pt x="308036" y="510610"/>
                  </a:lnTo>
                  <a:lnTo>
                    <a:pt x="64876" y="168539"/>
                  </a:lnTo>
                  <a:lnTo>
                    <a:pt x="0" y="0"/>
                  </a:lnTo>
                  <a:lnTo>
                    <a:pt x="692798" y="224339"/>
                  </a:lnTo>
                  <a:close/>
                </a:path>
              </a:pathLst>
            </a:custGeom>
            <a:noFill/>
            <a:ln w="12700" cap="flat" cmpd="sng">
              <a:solidFill>
                <a:schemeClr val="lt1"/>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90" name="Google Shape;290;p18"/>
            <p:cNvSpPr/>
            <p:nvPr/>
          </p:nvSpPr>
          <p:spPr>
            <a:xfrm rot="4308689">
              <a:off x="3831248" y="2441608"/>
              <a:ext cx="648657" cy="777553"/>
            </a:xfrm>
            <a:custGeom>
              <a:avLst/>
              <a:gdLst/>
              <a:ahLst/>
              <a:cxnLst/>
              <a:rect l="l" t="t" r="r" b="b"/>
              <a:pathLst>
                <a:path w="648657" h="777553" extrusionOk="0">
                  <a:moveTo>
                    <a:pt x="0" y="777553"/>
                  </a:moveTo>
                  <a:lnTo>
                    <a:pt x="255474" y="0"/>
                  </a:lnTo>
                  <a:lnTo>
                    <a:pt x="648657" y="713937"/>
                  </a:lnTo>
                  <a:lnTo>
                    <a:pt x="0" y="777553"/>
                  </a:lnTo>
                  <a:close/>
                </a:path>
              </a:pathLst>
            </a:custGeom>
            <a:noFill/>
            <a:ln w="12700" cap="flat" cmpd="sng">
              <a:solidFill>
                <a:schemeClr val="lt1"/>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grpSp>
      <p:sp>
        <p:nvSpPr>
          <p:cNvPr id="291" name="Google Shape;291;p18"/>
          <p:cNvSpPr>
            <a:spLocks noGrp="1"/>
          </p:cNvSpPr>
          <p:nvPr>
            <p:ph type="pic" idx="8"/>
          </p:nvPr>
        </p:nvSpPr>
        <p:spPr>
          <a:xfrm>
            <a:off x="7405874" y="4835817"/>
            <a:ext cx="691688" cy="691688"/>
          </a:xfrm>
          <a:prstGeom prst="rect">
            <a:avLst/>
          </a:prstGeom>
          <a:noFill/>
          <a:ln>
            <a:noFill/>
          </a:ln>
        </p:spPr>
        <p:txBody>
          <a:bodyPr spcFirstLastPara="1" wrap="square" lIns="0" tIns="0" rIns="0" bIns="0" anchor="t" anchorCtr="0"/>
          <a:lstStyle>
            <a:lvl1pPr marR="0" lvl="0" algn="l" rtl="0">
              <a:lnSpc>
                <a:spcPct val="90000"/>
              </a:lnSpc>
              <a:spcBef>
                <a:spcPts val="1000"/>
              </a:spcBef>
              <a:spcAft>
                <a:spcPts val="0"/>
              </a:spcAft>
              <a:buClr>
                <a:srgbClr val="3F3F3F"/>
              </a:buClr>
              <a:buSzPts val="1800"/>
              <a:buFont typeface="Arial"/>
              <a:buNone/>
              <a:defRPr sz="1800" b="0" i="0" u="none" strike="noStrike" cap="none">
                <a:solidFill>
                  <a:srgbClr val="3F3F3F"/>
                </a:solidFill>
                <a:latin typeface="Calibri"/>
                <a:ea typeface="Calibri"/>
                <a:cs typeface="Calibri"/>
                <a:sym typeface="Calibri"/>
              </a:defRPr>
            </a:lvl1pPr>
            <a:lvl2pPr marR="0" lvl="1"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R="0" lvl="2"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R="0" lvl="3"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R="0" lvl="4"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R="0" lvl="5"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R="0" lvl="6"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R="0" lvl="7"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R="0" lvl="8"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292" name="Google Shape;292;p18"/>
          <p:cNvSpPr>
            <a:spLocks noGrp="1"/>
          </p:cNvSpPr>
          <p:nvPr>
            <p:ph type="pic" idx="9"/>
          </p:nvPr>
        </p:nvSpPr>
        <p:spPr>
          <a:xfrm>
            <a:off x="7405874" y="3271181"/>
            <a:ext cx="691688" cy="691688"/>
          </a:xfrm>
          <a:prstGeom prst="rect">
            <a:avLst/>
          </a:prstGeom>
          <a:noFill/>
          <a:ln>
            <a:noFill/>
          </a:ln>
        </p:spPr>
        <p:txBody>
          <a:bodyPr spcFirstLastPara="1" wrap="square" lIns="0" tIns="0" rIns="0" bIns="0" anchor="t" anchorCtr="0"/>
          <a:lstStyle>
            <a:lvl1pPr marR="0" lvl="0" algn="l" rtl="0">
              <a:lnSpc>
                <a:spcPct val="90000"/>
              </a:lnSpc>
              <a:spcBef>
                <a:spcPts val="1000"/>
              </a:spcBef>
              <a:spcAft>
                <a:spcPts val="0"/>
              </a:spcAft>
              <a:buClr>
                <a:srgbClr val="3F3F3F"/>
              </a:buClr>
              <a:buSzPts val="1800"/>
              <a:buFont typeface="Arial"/>
              <a:buNone/>
              <a:defRPr sz="1800" b="0" i="0" u="none" strike="noStrike" cap="none">
                <a:solidFill>
                  <a:srgbClr val="3F3F3F"/>
                </a:solidFill>
                <a:latin typeface="Calibri"/>
                <a:ea typeface="Calibri"/>
                <a:cs typeface="Calibri"/>
                <a:sym typeface="Calibri"/>
              </a:defRPr>
            </a:lvl1pPr>
            <a:lvl2pPr marR="0" lvl="1"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R="0" lvl="2"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R="0" lvl="3"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R="0" lvl="4"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R="0" lvl="5"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R="0" lvl="6"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R="0" lvl="7"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R="0" lvl="8"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293" name="Google Shape;293;p18"/>
          <p:cNvSpPr>
            <a:spLocks noGrp="1"/>
          </p:cNvSpPr>
          <p:nvPr>
            <p:ph type="pic" idx="13"/>
          </p:nvPr>
        </p:nvSpPr>
        <p:spPr>
          <a:xfrm>
            <a:off x="7405874" y="1706545"/>
            <a:ext cx="691688" cy="691688"/>
          </a:xfrm>
          <a:prstGeom prst="rect">
            <a:avLst/>
          </a:prstGeom>
          <a:noFill/>
          <a:ln>
            <a:noFill/>
          </a:ln>
        </p:spPr>
        <p:txBody>
          <a:bodyPr spcFirstLastPara="1" wrap="square" lIns="0" tIns="0" rIns="0" bIns="0" anchor="t" anchorCtr="0"/>
          <a:lstStyle>
            <a:lvl1pPr marR="0" lvl="0" algn="l" rtl="0">
              <a:lnSpc>
                <a:spcPct val="90000"/>
              </a:lnSpc>
              <a:spcBef>
                <a:spcPts val="1000"/>
              </a:spcBef>
              <a:spcAft>
                <a:spcPts val="0"/>
              </a:spcAft>
              <a:buClr>
                <a:srgbClr val="3F3F3F"/>
              </a:buClr>
              <a:buSzPts val="1800"/>
              <a:buFont typeface="Arial"/>
              <a:buNone/>
              <a:defRPr sz="1800" b="0" i="0" u="none" strike="noStrike" cap="none">
                <a:solidFill>
                  <a:srgbClr val="3F3F3F"/>
                </a:solidFill>
                <a:latin typeface="Calibri"/>
                <a:ea typeface="Calibri"/>
                <a:cs typeface="Calibri"/>
                <a:sym typeface="Calibri"/>
              </a:defRPr>
            </a:lvl1pPr>
            <a:lvl2pPr marR="0" lvl="1"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R="0" lvl="2"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R="0" lvl="3"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R="0" lvl="4"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R="0" lvl="5"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R="0" lvl="6"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R="0" lvl="7"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R="0" lvl="8"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Tree>
    <p:extLst>
      <p:ext uri="{BB962C8B-B14F-4D97-AF65-F5344CB8AC3E}">
        <p14:creationId xmlns:p14="http://schemas.microsoft.com/office/powerpoint/2010/main" val="614562337"/>
      </p:ext>
    </p:extLst>
  </p:cSld>
  <p:clrMapOvr>
    <a:masterClrMapping/>
  </p:clrMapOvr>
</p:sldLayout>
</file>

<file path=ppt/slideLayouts/slideLayout357.xml><?xml version="1.0" encoding="utf-8"?>
<p:sldLayout xmlns:a="http://schemas.openxmlformats.org/drawingml/2006/main" xmlns:r="http://schemas.openxmlformats.org/officeDocument/2006/relationships" xmlns:p="http://schemas.openxmlformats.org/presentationml/2006/main" matchingName="Timeline">
  <p:cSld name="Timeline">
    <p:spTree>
      <p:nvGrpSpPr>
        <p:cNvPr id="1" name="Shape 294"/>
        <p:cNvGrpSpPr/>
        <p:nvPr/>
      </p:nvGrpSpPr>
      <p:grpSpPr>
        <a:xfrm>
          <a:off x="0" y="0"/>
          <a:ext cx="0" cy="0"/>
          <a:chOff x="0" y="0"/>
          <a:chExt cx="0" cy="0"/>
        </a:xfrm>
      </p:grpSpPr>
      <p:sp>
        <p:nvSpPr>
          <p:cNvPr id="295" name="Google Shape;295;p19"/>
          <p:cNvSpPr txBox="1">
            <a:spLocks noGrp="1"/>
          </p:cNvSpPr>
          <p:nvPr>
            <p:ph type="title"/>
          </p:nvPr>
        </p:nvSpPr>
        <p:spPr>
          <a:xfrm>
            <a:off x="432000" y="432000"/>
            <a:ext cx="11340000" cy="432000"/>
          </a:xfrm>
          <a:prstGeom prst="rect">
            <a:avLst/>
          </a:prstGeom>
          <a:noFill/>
          <a:ln>
            <a:noFill/>
          </a:ln>
        </p:spPr>
        <p:txBody>
          <a:bodyPr spcFirstLastPara="1" wrap="square" lIns="0" tIns="0" rIns="0" bIns="0" anchor="ctr" anchorCtr="0"/>
          <a:lstStyle>
            <a:lvl1pPr marR="0" lvl="0" algn="l" rtl="0">
              <a:lnSpc>
                <a:spcPct val="90000"/>
              </a:lnSpc>
              <a:spcBef>
                <a:spcPts val="0"/>
              </a:spcBef>
              <a:spcAft>
                <a:spcPts val="0"/>
              </a:spcAft>
              <a:buClr>
                <a:srgbClr val="3F3F3F"/>
              </a:buClr>
              <a:buSzPts val="4800"/>
              <a:buFont typeface="Economica"/>
              <a:buNone/>
              <a:defRPr sz="4800" b="0" i="0" u="none" strike="noStrike" cap="none">
                <a:solidFill>
                  <a:srgbClr val="3F3F3F"/>
                </a:solidFill>
                <a:latin typeface="Economica"/>
                <a:ea typeface="Economica"/>
                <a:cs typeface="Economica"/>
                <a:sym typeface="Economica"/>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endParaRPr/>
          </a:p>
        </p:txBody>
      </p:sp>
      <p:sp>
        <p:nvSpPr>
          <p:cNvPr id="296" name="Google Shape;296;p19"/>
          <p:cNvSpPr txBox="1">
            <a:spLocks noGrp="1"/>
          </p:cNvSpPr>
          <p:nvPr>
            <p:ph type="ftr" idx="11"/>
          </p:nvPr>
        </p:nvSpPr>
        <p:spPr>
          <a:xfrm>
            <a:off x="431999" y="6188628"/>
            <a:ext cx="8784941" cy="365125"/>
          </a:xfrm>
          <a:prstGeom prst="rect">
            <a:avLst/>
          </a:prstGeom>
          <a:noFill/>
          <a:ln>
            <a:noFill/>
          </a:ln>
        </p:spPr>
        <p:txBody>
          <a:bodyPr spcFirstLastPara="1" wrap="square" lIns="0" tIns="0" rIns="0" bIns="0" anchor="ctr" anchorCtr="0"/>
          <a:lstStyle>
            <a:lvl1pPr marR="0" lvl="0" algn="l" rtl="0">
              <a:spcBef>
                <a:spcPts val="0"/>
              </a:spcBef>
              <a:spcAft>
                <a:spcPts val="0"/>
              </a:spcAft>
              <a:buSzPts val="1400"/>
              <a:buNone/>
              <a:defRPr sz="1200" b="0" i="0" u="none" strike="noStrike" cap="none">
                <a:solidFill>
                  <a:srgbClr val="3F3F3F"/>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200" b="0" i="0" u="none" strike="noStrike" kern="0" cap="none" spc="0" normalizeH="0" baseline="0" noProof="0">
              <a:ln>
                <a:noFill/>
              </a:ln>
              <a:solidFill>
                <a:srgbClr val="3F3F3F"/>
              </a:solidFill>
              <a:effectLst/>
              <a:uLnTx/>
              <a:uFillTx/>
              <a:latin typeface="Calibri"/>
              <a:cs typeface="Calibri"/>
              <a:sym typeface="Calibri"/>
            </a:endParaRPr>
          </a:p>
        </p:txBody>
      </p:sp>
      <p:sp>
        <p:nvSpPr>
          <p:cNvPr id="297" name="Google Shape;297;p19"/>
          <p:cNvSpPr>
            <a:spLocks noGrp="1"/>
          </p:cNvSpPr>
          <p:nvPr>
            <p:ph type="sldNum" idx="12"/>
          </p:nvPr>
        </p:nvSpPr>
        <p:spPr>
          <a:xfrm>
            <a:off x="11496369" y="6155190"/>
            <a:ext cx="432000" cy="432000"/>
          </a:xfrm>
          <a:prstGeom prst="ellipse">
            <a:avLst/>
          </a:prstGeom>
          <a:noFill/>
          <a:ln w="9525" cap="flat" cmpd="sng">
            <a:solidFill>
              <a:schemeClr val="accent1"/>
            </a:solidFill>
            <a:prstDash val="solid"/>
            <a:round/>
            <a:headEnd type="none" w="sm" len="sm"/>
            <a:tailEnd type="none" w="sm" len="sm"/>
          </a:ln>
        </p:spPr>
        <p:txBody>
          <a:bodyPr spcFirstLastPara="1" wrap="square" lIns="0" tIns="0" rIns="0" bIns="0" anchor="ctr" anchorCtr="0">
            <a:noAutofit/>
          </a:bodyPr>
          <a:lstStyle>
            <a:lvl1pPr marL="0" marR="0" lvl="0" indent="0" algn="ctr" rtl="0">
              <a:spcBef>
                <a:spcPts val="0"/>
              </a:spcBef>
              <a:buNone/>
              <a:defRPr sz="1200" b="1" i="1" u="none" strike="noStrike" cap="none">
                <a:solidFill>
                  <a:srgbClr val="3F3F3F"/>
                </a:solidFill>
                <a:latin typeface="Rockwell"/>
                <a:ea typeface="Rockwell"/>
                <a:cs typeface="Rockwell"/>
                <a:sym typeface="Rockwell"/>
              </a:defRPr>
            </a:lvl1pPr>
            <a:lvl2pPr marL="0" marR="0" lvl="1" indent="0" algn="ctr" rtl="0">
              <a:spcBef>
                <a:spcPts val="0"/>
              </a:spcBef>
              <a:buNone/>
              <a:defRPr sz="1200" b="1" i="1" u="none" strike="noStrike" cap="none">
                <a:solidFill>
                  <a:srgbClr val="3F3F3F"/>
                </a:solidFill>
                <a:latin typeface="Rockwell"/>
                <a:ea typeface="Rockwell"/>
                <a:cs typeface="Rockwell"/>
                <a:sym typeface="Rockwell"/>
              </a:defRPr>
            </a:lvl2pPr>
            <a:lvl3pPr marL="0" marR="0" lvl="2" indent="0" algn="ctr" rtl="0">
              <a:spcBef>
                <a:spcPts val="0"/>
              </a:spcBef>
              <a:buNone/>
              <a:defRPr sz="1200" b="1" i="1" u="none" strike="noStrike" cap="none">
                <a:solidFill>
                  <a:srgbClr val="3F3F3F"/>
                </a:solidFill>
                <a:latin typeface="Rockwell"/>
                <a:ea typeface="Rockwell"/>
                <a:cs typeface="Rockwell"/>
                <a:sym typeface="Rockwell"/>
              </a:defRPr>
            </a:lvl3pPr>
            <a:lvl4pPr marL="0" marR="0" lvl="3" indent="0" algn="ctr" rtl="0">
              <a:spcBef>
                <a:spcPts val="0"/>
              </a:spcBef>
              <a:buNone/>
              <a:defRPr sz="1200" b="1" i="1" u="none" strike="noStrike" cap="none">
                <a:solidFill>
                  <a:srgbClr val="3F3F3F"/>
                </a:solidFill>
                <a:latin typeface="Rockwell"/>
                <a:ea typeface="Rockwell"/>
                <a:cs typeface="Rockwell"/>
                <a:sym typeface="Rockwell"/>
              </a:defRPr>
            </a:lvl4pPr>
            <a:lvl5pPr marL="0" marR="0" lvl="4" indent="0" algn="ctr" rtl="0">
              <a:spcBef>
                <a:spcPts val="0"/>
              </a:spcBef>
              <a:buNone/>
              <a:defRPr sz="1200" b="1" i="1" u="none" strike="noStrike" cap="none">
                <a:solidFill>
                  <a:srgbClr val="3F3F3F"/>
                </a:solidFill>
                <a:latin typeface="Rockwell"/>
                <a:ea typeface="Rockwell"/>
                <a:cs typeface="Rockwell"/>
                <a:sym typeface="Rockwell"/>
              </a:defRPr>
            </a:lvl5pPr>
            <a:lvl6pPr marL="0" marR="0" lvl="5" indent="0" algn="ctr" rtl="0">
              <a:spcBef>
                <a:spcPts val="0"/>
              </a:spcBef>
              <a:buNone/>
              <a:defRPr sz="1200" b="1" i="1" u="none" strike="noStrike" cap="none">
                <a:solidFill>
                  <a:srgbClr val="3F3F3F"/>
                </a:solidFill>
                <a:latin typeface="Rockwell"/>
                <a:ea typeface="Rockwell"/>
                <a:cs typeface="Rockwell"/>
                <a:sym typeface="Rockwell"/>
              </a:defRPr>
            </a:lvl6pPr>
            <a:lvl7pPr marL="0" marR="0" lvl="6" indent="0" algn="ctr" rtl="0">
              <a:spcBef>
                <a:spcPts val="0"/>
              </a:spcBef>
              <a:buNone/>
              <a:defRPr sz="1200" b="1" i="1" u="none" strike="noStrike" cap="none">
                <a:solidFill>
                  <a:srgbClr val="3F3F3F"/>
                </a:solidFill>
                <a:latin typeface="Rockwell"/>
                <a:ea typeface="Rockwell"/>
                <a:cs typeface="Rockwell"/>
                <a:sym typeface="Rockwell"/>
              </a:defRPr>
            </a:lvl7pPr>
            <a:lvl8pPr marL="0" marR="0" lvl="7" indent="0" algn="ctr" rtl="0">
              <a:spcBef>
                <a:spcPts val="0"/>
              </a:spcBef>
              <a:buNone/>
              <a:defRPr sz="1200" b="1" i="1" u="none" strike="noStrike" cap="none">
                <a:solidFill>
                  <a:srgbClr val="3F3F3F"/>
                </a:solidFill>
                <a:latin typeface="Rockwell"/>
                <a:ea typeface="Rockwell"/>
                <a:cs typeface="Rockwell"/>
                <a:sym typeface="Rockwell"/>
              </a:defRPr>
            </a:lvl8pPr>
            <a:lvl9pPr marL="0" marR="0" lvl="8" indent="0" algn="ctr" rtl="0">
              <a:spcBef>
                <a:spcPts val="0"/>
              </a:spcBef>
              <a:buNone/>
              <a:defRPr sz="1200" b="1" i="1" u="none" strike="noStrike" cap="none">
                <a:solidFill>
                  <a:srgbClr val="3F3F3F"/>
                </a:solidFill>
                <a:latin typeface="Rockwell"/>
                <a:ea typeface="Rockwell"/>
                <a:cs typeface="Rockwell"/>
                <a:sym typeface="Rockwell"/>
              </a:defRPr>
            </a:lvl9p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n-US" sz="1200" b="1" i="1" u="none" strike="noStrike" kern="0" cap="none" spc="0" normalizeH="0" baseline="0" noProof="0">
                <a:ln>
                  <a:noFill/>
                </a:ln>
                <a:solidFill>
                  <a:srgbClr val="3F3F3F"/>
                </a:solidFill>
                <a:effectLst/>
                <a:uLnTx/>
                <a:uFillTx/>
                <a:latin typeface="Rockwell"/>
                <a:sym typeface="Rockwell"/>
              </a:rPr>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t>‹#›</a:t>
            </a:fld>
            <a:endParaRPr kumimoji="0" sz="1200" b="1" i="1" u="none" strike="noStrike" kern="0" cap="none" spc="0" normalizeH="0" baseline="0" noProof="0">
              <a:ln>
                <a:noFill/>
              </a:ln>
              <a:solidFill>
                <a:srgbClr val="3F3F3F"/>
              </a:solidFill>
              <a:effectLst/>
              <a:uLnTx/>
              <a:uFillTx/>
              <a:latin typeface="Rockwell"/>
              <a:sym typeface="Rockwell"/>
            </a:endParaRPr>
          </a:p>
        </p:txBody>
      </p:sp>
      <p:sp>
        <p:nvSpPr>
          <p:cNvPr id="298" name="Google Shape;298;p19"/>
          <p:cNvSpPr txBox="1">
            <a:spLocks noGrp="1"/>
          </p:cNvSpPr>
          <p:nvPr>
            <p:ph type="body" idx="1"/>
          </p:nvPr>
        </p:nvSpPr>
        <p:spPr>
          <a:xfrm>
            <a:off x="431800" y="1080000"/>
            <a:ext cx="11339513" cy="276561"/>
          </a:xfrm>
          <a:prstGeom prst="rect">
            <a:avLst/>
          </a:prstGeom>
          <a:noFill/>
          <a:ln>
            <a:noFill/>
          </a:ln>
        </p:spPr>
        <p:txBody>
          <a:bodyPr spcFirstLastPara="1" wrap="square" lIns="0" tIns="0" rIns="0" bIns="0" anchor="t" anchorCtr="0"/>
          <a:lstStyle>
            <a:lvl1pPr marL="457200" marR="0" lvl="0" indent="-228600" algn="l" rtl="0">
              <a:lnSpc>
                <a:spcPct val="90000"/>
              </a:lnSpc>
              <a:spcBef>
                <a:spcPts val="1000"/>
              </a:spcBef>
              <a:spcAft>
                <a:spcPts val="0"/>
              </a:spcAft>
              <a:buClr>
                <a:srgbClr val="3F3F3F"/>
              </a:buClr>
              <a:buSzPts val="1800"/>
              <a:buFont typeface="Arial"/>
              <a:buNone/>
              <a:defRPr sz="1800" b="0" i="0" u="none" strike="noStrike" cap="none">
                <a:solidFill>
                  <a:srgbClr val="3F3F3F"/>
                </a:solidFill>
                <a:latin typeface="Calibri"/>
                <a:ea typeface="Calibri"/>
                <a:cs typeface="Calibri"/>
                <a:sym typeface="Calibri"/>
              </a:defRPr>
            </a:lvl1pPr>
            <a:lvl2pPr marL="914400" marR="0" lvl="1" indent="-228600" algn="l" rtl="0">
              <a:lnSpc>
                <a:spcPct val="90000"/>
              </a:lnSpc>
              <a:spcBef>
                <a:spcPts val="500"/>
              </a:spcBef>
              <a:spcAft>
                <a:spcPts val="0"/>
              </a:spcAft>
              <a:buClr>
                <a:srgbClr val="3F3F3F"/>
              </a:buClr>
              <a:buSzPts val="1600"/>
              <a:buFont typeface="Arial"/>
              <a:buNone/>
              <a:defRPr sz="1600" b="0" i="0" u="none" strike="noStrike" cap="none">
                <a:solidFill>
                  <a:srgbClr val="3F3F3F"/>
                </a:solidFill>
                <a:latin typeface="Calibri"/>
                <a:ea typeface="Calibri"/>
                <a:cs typeface="Calibri"/>
                <a:sym typeface="Calibri"/>
              </a:defRPr>
            </a:lvl2pPr>
            <a:lvl3pPr marL="1371600" marR="0" lvl="2" indent="-228600" algn="l" rtl="0">
              <a:lnSpc>
                <a:spcPct val="90000"/>
              </a:lnSpc>
              <a:spcBef>
                <a:spcPts val="500"/>
              </a:spcBef>
              <a:spcAft>
                <a:spcPts val="0"/>
              </a:spcAft>
              <a:buClr>
                <a:srgbClr val="3F3F3F"/>
              </a:buClr>
              <a:buSzPts val="1400"/>
              <a:buFont typeface="Arial"/>
              <a:buNone/>
              <a:defRPr sz="1400" b="0" i="0" u="none" strike="noStrike" cap="none">
                <a:solidFill>
                  <a:srgbClr val="3F3F3F"/>
                </a:solidFill>
                <a:latin typeface="Calibri"/>
                <a:ea typeface="Calibri"/>
                <a:cs typeface="Calibri"/>
                <a:sym typeface="Calibri"/>
              </a:defRPr>
            </a:lvl3pPr>
            <a:lvl4pPr marL="1828800" marR="0" lvl="3" indent="-228600" algn="l" rtl="0">
              <a:lnSpc>
                <a:spcPct val="90000"/>
              </a:lnSpc>
              <a:spcBef>
                <a:spcPts val="500"/>
              </a:spcBef>
              <a:spcAft>
                <a:spcPts val="0"/>
              </a:spcAft>
              <a:buClr>
                <a:srgbClr val="3F3F3F"/>
              </a:buClr>
              <a:buSzPts val="1400"/>
              <a:buFont typeface="Arial"/>
              <a:buNone/>
              <a:defRPr sz="1400" b="0" i="0" u="none" strike="noStrike" cap="none">
                <a:solidFill>
                  <a:srgbClr val="3F3F3F"/>
                </a:solidFill>
                <a:latin typeface="Calibri"/>
                <a:ea typeface="Calibri"/>
                <a:cs typeface="Calibri"/>
                <a:sym typeface="Calibri"/>
              </a:defRPr>
            </a:lvl4pPr>
            <a:lvl5pPr marL="2286000" marR="0" lvl="4" indent="-228600" algn="l" rtl="0">
              <a:lnSpc>
                <a:spcPct val="90000"/>
              </a:lnSpc>
              <a:spcBef>
                <a:spcPts val="500"/>
              </a:spcBef>
              <a:spcAft>
                <a:spcPts val="0"/>
              </a:spcAft>
              <a:buClr>
                <a:srgbClr val="3F3F3F"/>
              </a:buClr>
              <a:buSzPts val="1400"/>
              <a:buFont typeface="Arial"/>
              <a:buNone/>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cxnSp>
        <p:nvCxnSpPr>
          <p:cNvPr id="299" name="Google Shape;299;p19"/>
          <p:cNvCxnSpPr/>
          <p:nvPr/>
        </p:nvCxnSpPr>
        <p:spPr>
          <a:xfrm>
            <a:off x="431800" y="3866682"/>
            <a:ext cx="11339513" cy="0"/>
          </a:xfrm>
          <a:prstGeom prst="straightConnector1">
            <a:avLst/>
          </a:prstGeom>
          <a:noFill/>
          <a:ln w="9525" cap="flat" cmpd="sng">
            <a:solidFill>
              <a:srgbClr val="BFBFBF"/>
            </a:solidFill>
            <a:prstDash val="solid"/>
            <a:miter lim="800000"/>
            <a:headEnd type="none" w="sm" len="sm"/>
            <a:tailEnd type="triangle" w="med" len="med"/>
          </a:ln>
        </p:spPr>
      </p:cxnSp>
      <p:sp>
        <p:nvSpPr>
          <p:cNvPr id="300" name="Google Shape;300;p19"/>
          <p:cNvSpPr txBox="1">
            <a:spLocks noGrp="1"/>
          </p:cNvSpPr>
          <p:nvPr>
            <p:ph type="body" idx="2"/>
          </p:nvPr>
        </p:nvSpPr>
        <p:spPr>
          <a:xfrm>
            <a:off x="412908" y="3973125"/>
            <a:ext cx="415608" cy="201776"/>
          </a:xfrm>
          <a:prstGeom prst="rect">
            <a:avLst/>
          </a:prstGeom>
          <a:noFill/>
          <a:ln>
            <a:noFill/>
          </a:ln>
        </p:spPr>
        <p:txBody>
          <a:bodyPr spcFirstLastPara="1" wrap="square" lIns="0" tIns="0" rIns="0" bIns="0" anchor="ctr" anchorCtr="0"/>
          <a:lstStyle>
            <a:lvl1pPr marL="457200" marR="0" lvl="0" indent="-228600" algn="ctr" rtl="0">
              <a:lnSpc>
                <a:spcPct val="90000"/>
              </a:lnSpc>
              <a:spcBef>
                <a:spcPts val="1000"/>
              </a:spcBef>
              <a:spcAft>
                <a:spcPts val="0"/>
              </a:spcAft>
              <a:buClr>
                <a:srgbClr val="7F7F7F"/>
              </a:buClr>
              <a:buSzPts val="1400"/>
              <a:buFont typeface="Arial"/>
              <a:buNone/>
              <a:defRPr sz="1400" b="0" i="0" u="none" strike="noStrike" cap="none">
                <a:solidFill>
                  <a:srgbClr val="7F7F7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01" name="Google Shape;301;p19"/>
          <p:cNvSpPr txBox="1">
            <a:spLocks noGrp="1"/>
          </p:cNvSpPr>
          <p:nvPr>
            <p:ph type="body" idx="3"/>
          </p:nvPr>
        </p:nvSpPr>
        <p:spPr>
          <a:xfrm>
            <a:off x="431799" y="3597398"/>
            <a:ext cx="377825" cy="201776"/>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7F7F7F"/>
              </a:buClr>
              <a:buSzPts val="1200"/>
              <a:buFont typeface="Arial"/>
              <a:buNone/>
              <a:defRPr sz="1200" b="0" i="0" u="none" strike="noStrike" cap="none">
                <a:solidFill>
                  <a:srgbClr val="7F7F7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02" name="Google Shape;302;p19"/>
          <p:cNvSpPr txBox="1">
            <a:spLocks noGrp="1"/>
          </p:cNvSpPr>
          <p:nvPr>
            <p:ph type="body" idx="4"/>
          </p:nvPr>
        </p:nvSpPr>
        <p:spPr>
          <a:xfrm>
            <a:off x="903816" y="3597398"/>
            <a:ext cx="377825" cy="201776"/>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7F7F7F"/>
              </a:buClr>
              <a:buSzPts val="1200"/>
              <a:buFont typeface="Arial"/>
              <a:buNone/>
              <a:defRPr sz="1200" b="0" i="0" u="none" strike="noStrike" cap="none">
                <a:solidFill>
                  <a:srgbClr val="7F7F7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03" name="Google Shape;303;p19"/>
          <p:cNvSpPr txBox="1">
            <a:spLocks noGrp="1"/>
          </p:cNvSpPr>
          <p:nvPr>
            <p:ph type="body" idx="5"/>
          </p:nvPr>
        </p:nvSpPr>
        <p:spPr>
          <a:xfrm>
            <a:off x="1375833" y="3597398"/>
            <a:ext cx="377825" cy="201776"/>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7F7F7F"/>
              </a:buClr>
              <a:buSzPts val="1200"/>
              <a:buFont typeface="Arial"/>
              <a:buNone/>
              <a:defRPr sz="1200" b="0" i="0" u="none" strike="noStrike" cap="none">
                <a:solidFill>
                  <a:srgbClr val="7F7F7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04" name="Google Shape;304;p19"/>
          <p:cNvSpPr txBox="1">
            <a:spLocks noGrp="1"/>
          </p:cNvSpPr>
          <p:nvPr>
            <p:ph type="body" idx="6"/>
          </p:nvPr>
        </p:nvSpPr>
        <p:spPr>
          <a:xfrm>
            <a:off x="1847850" y="3597398"/>
            <a:ext cx="377825" cy="201776"/>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7F7F7F"/>
              </a:buClr>
              <a:buSzPts val="1200"/>
              <a:buFont typeface="Arial"/>
              <a:buNone/>
              <a:defRPr sz="1200" b="0" i="0" u="none" strike="noStrike" cap="none">
                <a:solidFill>
                  <a:srgbClr val="7F7F7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05" name="Google Shape;305;p19"/>
          <p:cNvSpPr txBox="1">
            <a:spLocks noGrp="1"/>
          </p:cNvSpPr>
          <p:nvPr>
            <p:ph type="body" idx="7"/>
          </p:nvPr>
        </p:nvSpPr>
        <p:spPr>
          <a:xfrm>
            <a:off x="6077108" y="3973125"/>
            <a:ext cx="415608" cy="201776"/>
          </a:xfrm>
          <a:prstGeom prst="rect">
            <a:avLst/>
          </a:prstGeom>
          <a:noFill/>
          <a:ln>
            <a:noFill/>
          </a:ln>
        </p:spPr>
        <p:txBody>
          <a:bodyPr spcFirstLastPara="1" wrap="square" lIns="0" tIns="0" rIns="0" bIns="0" anchor="ctr" anchorCtr="0"/>
          <a:lstStyle>
            <a:lvl1pPr marL="457200" marR="0" lvl="0" indent="-228600" algn="ctr" rtl="0">
              <a:lnSpc>
                <a:spcPct val="90000"/>
              </a:lnSpc>
              <a:spcBef>
                <a:spcPts val="1000"/>
              </a:spcBef>
              <a:spcAft>
                <a:spcPts val="0"/>
              </a:spcAft>
              <a:buClr>
                <a:srgbClr val="7F7F7F"/>
              </a:buClr>
              <a:buSzPts val="1400"/>
              <a:buFont typeface="Arial"/>
              <a:buNone/>
              <a:defRPr sz="1400" b="0" i="0" u="none" strike="noStrike" cap="none">
                <a:solidFill>
                  <a:srgbClr val="7F7F7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06" name="Google Shape;306;p19"/>
          <p:cNvSpPr txBox="1">
            <a:spLocks noGrp="1"/>
          </p:cNvSpPr>
          <p:nvPr>
            <p:ph type="body" idx="8"/>
          </p:nvPr>
        </p:nvSpPr>
        <p:spPr>
          <a:xfrm>
            <a:off x="2319867" y="3597398"/>
            <a:ext cx="377825" cy="201776"/>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7F7F7F"/>
              </a:buClr>
              <a:buSzPts val="1200"/>
              <a:buFont typeface="Arial"/>
              <a:buNone/>
              <a:defRPr sz="1200" b="0" i="0" u="none" strike="noStrike" cap="none">
                <a:solidFill>
                  <a:srgbClr val="7F7F7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07" name="Google Shape;307;p19"/>
          <p:cNvSpPr txBox="1">
            <a:spLocks noGrp="1"/>
          </p:cNvSpPr>
          <p:nvPr>
            <p:ph type="body" idx="9"/>
          </p:nvPr>
        </p:nvSpPr>
        <p:spPr>
          <a:xfrm>
            <a:off x="2791884" y="3597398"/>
            <a:ext cx="377825" cy="201776"/>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7F7F7F"/>
              </a:buClr>
              <a:buSzPts val="1200"/>
              <a:buFont typeface="Arial"/>
              <a:buNone/>
              <a:defRPr sz="1200" b="0" i="0" u="none" strike="noStrike" cap="none">
                <a:solidFill>
                  <a:srgbClr val="7F7F7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08" name="Google Shape;308;p19"/>
          <p:cNvSpPr txBox="1">
            <a:spLocks noGrp="1"/>
          </p:cNvSpPr>
          <p:nvPr>
            <p:ph type="body" idx="13"/>
          </p:nvPr>
        </p:nvSpPr>
        <p:spPr>
          <a:xfrm>
            <a:off x="3263901" y="3597398"/>
            <a:ext cx="377825" cy="201776"/>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7F7F7F"/>
              </a:buClr>
              <a:buSzPts val="1200"/>
              <a:buFont typeface="Arial"/>
              <a:buNone/>
              <a:defRPr sz="1200" b="0" i="0" u="none" strike="noStrike" cap="none">
                <a:solidFill>
                  <a:srgbClr val="7F7F7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09" name="Google Shape;309;p19"/>
          <p:cNvSpPr txBox="1">
            <a:spLocks noGrp="1"/>
          </p:cNvSpPr>
          <p:nvPr>
            <p:ph type="body" idx="14"/>
          </p:nvPr>
        </p:nvSpPr>
        <p:spPr>
          <a:xfrm>
            <a:off x="4679952" y="3597398"/>
            <a:ext cx="377825" cy="201776"/>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7F7F7F"/>
              </a:buClr>
              <a:buSzPts val="1200"/>
              <a:buFont typeface="Arial"/>
              <a:buNone/>
              <a:defRPr sz="1200" b="0" i="0" u="none" strike="noStrike" cap="none">
                <a:solidFill>
                  <a:srgbClr val="7F7F7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10" name="Google Shape;310;p19"/>
          <p:cNvSpPr txBox="1">
            <a:spLocks noGrp="1"/>
          </p:cNvSpPr>
          <p:nvPr>
            <p:ph type="body" idx="15"/>
          </p:nvPr>
        </p:nvSpPr>
        <p:spPr>
          <a:xfrm>
            <a:off x="3735918" y="3597398"/>
            <a:ext cx="377825" cy="201776"/>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7F7F7F"/>
              </a:buClr>
              <a:buSzPts val="1200"/>
              <a:buFont typeface="Arial"/>
              <a:buNone/>
              <a:defRPr sz="1200" b="0" i="0" u="none" strike="noStrike" cap="none">
                <a:solidFill>
                  <a:srgbClr val="7F7F7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11" name="Google Shape;311;p19"/>
          <p:cNvSpPr txBox="1">
            <a:spLocks noGrp="1"/>
          </p:cNvSpPr>
          <p:nvPr>
            <p:ph type="body" idx="16"/>
          </p:nvPr>
        </p:nvSpPr>
        <p:spPr>
          <a:xfrm>
            <a:off x="4207935" y="3597398"/>
            <a:ext cx="377825" cy="201776"/>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7F7F7F"/>
              </a:buClr>
              <a:buSzPts val="1200"/>
              <a:buFont typeface="Arial"/>
              <a:buNone/>
              <a:defRPr sz="1200" b="0" i="0" u="none" strike="noStrike" cap="none">
                <a:solidFill>
                  <a:srgbClr val="7F7F7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12" name="Google Shape;312;p19"/>
          <p:cNvSpPr txBox="1">
            <a:spLocks noGrp="1"/>
          </p:cNvSpPr>
          <p:nvPr>
            <p:ph type="body" idx="17"/>
          </p:nvPr>
        </p:nvSpPr>
        <p:spPr>
          <a:xfrm>
            <a:off x="5151969" y="3597398"/>
            <a:ext cx="377825" cy="201776"/>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7F7F7F"/>
              </a:buClr>
              <a:buSzPts val="1200"/>
              <a:buFont typeface="Arial"/>
              <a:buNone/>
              <a:defRPr sz="1200" b="0" i="0" u="none" strike="noStrike" cap="none">
                <a:solidFill>
                  <a:srgbClr val="7F7F7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13" name="Google Shape;313;p19"/>
          <p:cNvSpPr txBox="1">
            <a:spLocks noGrp="1"/>
          </p:cNvSpPr>
          <p:nvPr>
            <p:ph type="body" idx="18"/>
          </p:nvPr>
        </p:nvSpPr>
        <p:spPr>
          <a:xfrm>
            <a:off x="5623986" y="3597398"/>
            <a:ext cx="377825" cy="201776"/>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7F7F7F"/>
              </a:buClr>
              <a:buSzPts val="1200"/>
              <a:buFont typeface="Arial"/>
              <a:buNone/>
              <a:defRPr sz="1200" b="0" i="0" u="none" strike="noStrike" cap="none">
                <a:solidFill>
                  <a:srgbClr val="7F7F7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14" name="Google Shape;314;p19"/>
          <p:cNvSpPr txBox="1">
            <a:spLocks noGrp="1"/>
          </p:cNvSpPr>
          <p:nvPr>
            <p:ph type="body" idx="19"/>
          </p:nvPr>
        </p:nvSpPr>
        <p:spPr>
          <a:xfrm>
            <a:off x="6095999" y="3597398"/>
            <a:ext cx="377825" cy="201776"/>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7F7F7F"/>
              </a:buClr>
              <a:buSzPts val="1200"/>
              <a:buFont typeface="Arial"/>
              <a:buNone/>
              <a:defRPr sz="1200" b="0" i="0" u="none" strike="noStrike" cap="none">
                <a:solidFill>
                  <a:srgbClr val="7F7F7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15" name="Google Shape;315;p19"/>
          <p:cNvSpPr txBox="1">
            <a:spLocks noGrp="1"/>
          </p:cNvSpPr>
          <p:nvPr>
            <p:ph type="body" idx="20"/>
          </p:nvPr>
        </p:nvSpPr>
        <p:spPr>
          <a:xfrm>
            <a:off x="6568012" y="3597398"/>
            <a:ext cx="377825" cy="201776"/>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7F7F7F"/>
              </a:buClr>
              <a:buSzPts val="1200"/>
              <a:buFont typeface="Arial"/>
              <a:buNone/>
              <a:defRPr sz="1200" b="0" i="0" u="none" strike="noStrike" cap="none">
                <a:solidFill>
                  <a:srgbClr val="7F7F7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16" name="Google Shape;316;p19"/>
          <p:cNvSpPr txBox="1">
            <a:spLocks noGrp="1"/>
          </p:cNvSpPr>
          <p:nvPr>
            <p:ph type="body" idx="21"/>
          </p:nvPr>
        </p:nvSpPr>
        <p:spPr>
          <a:xfrm>
            <a:off x="7040029" y="3597398"/>
            <a:ext cx="377825" cy="201776"/>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7F7F7F"/>
              </a:buClr>
              <a:buSzPts val="1200"/>
              <a:buFont typeface="Arial"/>
              <a:buNone/>
              <a:defRPr sz="1200" b="0" i="0" u="none" strike="noStrike" cap="none">
                <a:solidFill>
                  <a:srgbClr val="7F7F7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17" name="Google Shape;317;p19"/>
          <p:cNvSpPr txBox="1">
            <a:spLocks noGrp="1"/>
          </p:cNvSpPr>
          <p:nvPr>
            <p:ph type="body" idx="22"/>
          </p:nvPr>
        </p:nvSpPr>
        <p:spPr>
          <a:xfrm>
            <a:off x="7512046" y="3597398"/>
            <a:ext cx="377825" cy="201776"/>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7F7F7F"/>
              </a:buClr>
              <a:buSzPts val="1200"/>
              <a:buFont typeface="Arial"/>
              <a:buNone/>
              <a:defRPr sz="1200" b="0" i="0" u="none" strike="noStrike" cap="none">
                <a:solidFill>
                  <a:srgbClr val="7F7F7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18" name="Google Shape;318;p19"/>
          <p:cNvSpPr txBox="1">
            <a:spLocks noGrp="1"/>
          </p:cNvSpPr>
          <p:nvPr>
            <p:ph type="body" idx="23"/>
          </p:nvPr>
        </p:nvSpPr>
        <p:spPr>
          <a:xfrm>
            <a:off x="7984063" y="3597398"/>
            <a:ext cx="377825" cy="201776"/>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7F7F7F"/>
              </a:buClr>
              <a:buSzPts val="1200"/>
              <a:buFont typeface="Arial"/>
              <a:buNone/>
              <a:defRPr sz="1200" b="0" i="0" u="none" strike="noStrike" cap="none">
                <a:solidFill>
                  <a:srgbClr val="7F7F7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19" name="Google Shape;319;p19"/>
          <p:cNvSpPr txBox="1">
            <a:spLocks noGrp="1"/>
          </p:cNvSpPr>
          <p:nvPr>
            <p:ph type="body" idx="24"/>
          </p:nvPr>
        </p:nvSpPr>
        <p:spPr>
          <a:xfrm>
            <a:off x="8456080" y="3597398"/>
            <a:ext cx="377825" cy="201776"/>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7F7F7F"/>
              </a:buClr>
              <a:buSzPts val="1200"/>
              <a:buFont typeface="Arial"/>
              <a:buNone/>
              <a:defRPr sz="1200" b="0" i="0" u="none" strike="noStrike" cap="none">
                <a:solidFill>
                  <a:srgbClr val="7F7F7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20" name="Google Shape;320;p19"/>
          <p:cNvSpPr txBox="1">
            <a:spLocks noGrp="1"/>
          </p:cNvSpPr>
          <p:nvPr>
            <p:ph type="body" idx="25"/>
          </p:nvPr>
        </p:nvSpPr>
        <p:spPr>
          <a:xfrm>
            <a:off x="8928097" y="3597398"/>
            <a:ext cx="377825" cy="201776"/>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7F7F7F"/>
              </a:buClr>
              <a:buSzPts val="1200"/>
              <a:buFont typeface="Arial"/>
              <a:buNone/>
              <a:defRPr sz="1200" b="0" i="0" u="none" strike="noStrike" cap="none">
                <a:solidFill>
                  <a:srgbClr val="7F7F7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21" name="Google Shape;321;p19"/>
          <p:cNvSpPr txBox="1">
            <a:spLocks noGrp="1"/>
          </p:cNvSpPr>
          <p:nvPr>
            <p:ph type="body" idx="26"/>
          </p:nvPr>
        </p:nvSpPr>
        <p:spPr>
          <a:xfrm>
            <a:off x="10344148" y="3597398"/>
            <a:ext cx="377825" cy="201776"/>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7F7F7F"/>
              </a:buClr>
              <a:buSzPts val="1200"/>
              <a:buFont typeface="Arial"/>
              <a:buNone/>
              <a:defRPr sz="1200" b="0" i="0" u="none" strike="noStrike" cap="none">
                <a:solidFill>
                  <a:srgbClr val="7F7F7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22" name="Google Shape;322;p19"/>
          <p:cNvSpPr txBox="1">
            <a:spLocks noGrp="1"/>
          </p:cNvSpPr>
          <p:nvPr>
            <p:ph type="body" idx="27"/>
          </p:nvPr>
        </p:nvSpPr>
        <p:spPr>
          <a:xfrm>
            <a:off x="9400114" y="3597398"/>
            <a:ext cx="377825" cy="201776"/>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7F7F7F"/>
              </a:buClr>
              <a:buSzPts val="1200"/>
              <a:buFont typeface="Arial"/>
              <a:buNone/>
              <a:defRPr sz="1200" b="0" i="0" u="none" strike="noStrike" cap="none">
                <a:solidFill>
                  <a:srgbClr val="7F7F7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23" name="Google Shape;323;p19"/>
          <p:cNvSpPr txBox="1">
            <a:spLocks noGrp="1"/>
          </p:cNvSpPr>
          <p:nvPr>
            <p:ph type="body" idx="28"/>
          </p:nvPr>
        </p:nvSpPr>
        <p:spPr>
          <a:xfrm>
            <a:off x="9872131" y="3597398"/>
            <a:ext cx="377825" cy="201776"/>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7F7F7F"/>
              </a:buClr>
              <a:buSzPts val="1200"/>
              <a:buFont typeface="Arial"/>
              <a:buNone/>
              <a:defRPr sz="1200" b="0" i="0" u="none" strike="noStrike" cap="none">
                <a:solidFill>
                  <a:srgbClr val="7F7F7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24" name="Google Shape;324;p19"/>
          <p:cNvSpPr txBox="1">
            <a:spLocks noGrp="1"/>
          </p:cNvSpPr>
          <p:nvPr>
            <p:ph type="body" idx="29"/>
          </p:nvPr>
        </p:nvSpPr>
        <p:spPr>
          <a:xfrm>
            <a:off x="10816165" y="3597398"/>
            <a:ext cx="377825" cy="201776"/>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7F7F7F"/>
              </a:buClr>
              <a:buSzPts val="1200"/>
              <a:buFont typeface="Arial"/>
              <a:buNone/>
              <a:defRPr sz="1200" b="0" i="0" u="none" strike="noStrike" cap="none">
                <a:solidFill>
                  <a:srgbClr val="7F7F7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25" name="Google Shape;325;p19"/>
          <p:cNvSpPr txBox="1">
            <a:spLocks noGrp="1"/>
          </p:cNvSpPr>
          <p:nvPr>
            <p:ph type="body" idx="30"/>
          </p:nvPr>
        </p:nvSpPr>
        <p:spPr>
          <a:xfrm>
            <a:off x="11288182" y="3597398"/>
            <a:ext cx="377825" cy="201776"/>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7F7F7F"/>
              </a:buClr>
              <a:buSzPts val="1200"/>
              <a:buFont typeface="Arial"/>
              <a:buNone/>
              <a:defRPr sz="1200" b="0" i="0" u="none" strike="noStrike" cap="none">
                <a:solidFill>
                  <a:srgbClr val="7F7F7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26" name="Google Shape;326;p19"/>
          <p:cNvSpPr txBox="1">
            <a:spLocks noGrp="1"/>
          </p:cNvSpPr>
          <p:nvPr>
            <p:ph type="body" idx="31"/>
          </p:nvPr>
        </p:nvSpPr>
        <p:spPr>
          <a:xfrm>
            <a:off x="5360988" y="2190750"/>
            <a:ext cx="1793875" cy="561975"/>
          </a:xfrm>
          <a:prstGeom prst="rect">
            <a:avLst/>
          </a:prstGeom>
          <a:noFill/>
          <a:ln>
            <a:noFill/>
          </a:ln>
        </p:spPr>
        <p:txBody>
          <a:bodyPr spcFirstLastPara="1" wrap="square" lIns="0" tIns="36000" rIns="0" bIns="0" anchor="t" anchorCtr="0"/>
          <a:lstStyle>
            <a:lvl1pPr marL="457200" marR="0" lvl="0" indent="-228600" algn="ctr" rtl="0">
              <a:lnSpc>
                <a:spcPct val="90000"/>
              </a:lnSpc>
              <a:spcBef>
                <a:spcPts val="1000"/>
              </a:spcBef>
              <a:spcAft>
                <a:spcPts val="0"/>
              </a:spcAft>
              <a:buClr>
                <a:srgbClr val="3F3F3F"/>
              </a:buClr>
              <a:buSzPts val="1600"/>
              <a:buFont typeface="Arial"/>
              <a:buNone/>
              <a:defRPr sz="1600" b="1"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27" name="Google Shape;327;p19"/>
          <p:cNvSpPr txBox="1">
            <a:spLocks noGrp="1"/>
          </p:cNvSpPr>
          <p:nvPr>
            <p:ph type="body" idx="32"/>
          </p:nvPr>
        </p:nvSpPr>
        <p:spPr>
          <a:xfrm>
            <a:off x="5395728" y="2531196"/>
            <a:ext cx="1724394" cy="185808"/>
          </a:xfrm>
          <a:prstGeom prst="rect">
            <a:avLst/>
          </a:prstGeom>
          <a:solidFill>
            <a:srgbClr val="F2F2F2"/>
          </a:solidFill>
          <a:ln>
            <a:noFill/>
          </a:ln>
        </p:spPr>
        <p:txBody>
          <a:bodyPr spcFirstLastPara="1" wrap="square" lIns="0" tIns="0" rIns="0" bIns="0" anchor="ctr" anchorCtr="0"/>
          <a:lstStyle>
            <a:lvl1pPr marL="457200" marR="0" lvl="0" indent="-228600" algn="ctr" rtl="0">
              <a:lnSpc>
                <a:spcPct val="90000"/>
              </a:lnSpc>
              <a:spcBef>
                <a:spcPts val="1000"/>
              </a:spcBef>
              <a:spcAft>
                <a:spcPts val="0"/>
              </a:spcAft>
              <a:buClr>
                <a:srgbClr val="3F3F3F"/>
              </a:buClr>
              <a:buSzPts val="1200"/>
              <a:buFont typeface="Arial"/>
              <a:buNone/>
              <a:defRPr sz="12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Tree>
    <p:extLst>
      <p:ext uri="{BB962C8B-B14F-4D97-AF65-F5344CB8AC3E}">
        <p14:creationId xmlns:p14="http://schemas.microsoft.com/office/powerpoint/2010/main" val="1843292357"/>
      </p:ext>
    </p:extLst>
  </p:cSld>
  <p:clrMapOvr>
    <a:masterClrMapping/>
  </p:clrMapOvr>
</p:sldLayout>
</file>

<file path=ppt/slideLayouts/slideLayout358.xml><?xml version="1.0" encoding="utf-8"?>
<p:sldLayout xmlns:a="http://schemas.openxmlformats.org/drawingml/2006/main" xmlns:r="http://schemas.openxmlformats.org/officeDocument/2006/relationships" xmlns:p="http://schemas.openxmlformats.org/presentationml/2006/main" matchingName="Team 6 Members">
  <p:cSld name="Team 6 Members">
    <p:spTree>
      <p:nvGrpSpPr>
        <p:cNvPr id="1" name="Shape 328"/>
        <p:cNvGrpSpPr/>
        <p:nvPr/>
      </p:nvGrpSpPr>
      <p:grpSpPr>
        <a:xfrm>
          <a:off x="0" y="0"/>
          <a:ext cx="0" cy="0"/>
          <a:chOff x="0" y="0"/>
          <a:chExt cx="0" cy="0"/>
        </a:xfrm>
      </p:grpSpPr>
      <p:sp>
        <p:nvSpPr>
          <p:cNvPr id="329" name="Google Shape;329;p20"/>
          <p:cNvSpPr txBox="1">
            <a:spLocks noGrp="1"/>
          </p:cNvSpPr>
          <p:nvPr>
            <p:ph type="title"/>
          </p:nvPr>
        </p:nvSpPr>
        <p:spPr>
          <a:xfrm>
            <a:off x="432000" y="432000"/>
            <a:ext cx="11340000" cy="432000"/>
          </a:xfrm>
          <a:prstGeom prst="rect">
            <a:avLst/>
          </a:prstGeom>
          <a:noFill/>
          <a:ln>
            <a:noFill/>
          </a:ln>
        </p:spPr>
        <p:txBody>
          <a:bodyPr spcFirstLastPara="1" wrap="square" lIns="0" tIns="0" rIns="0" bIns="0" anchor="ctr" anchorCtr="0"/>
          <a:lstStyle>
            <a:lvl1pPr marR="0" lvl="0" algn="l" rtl="0">
              <a:lnSpc>
                <a:spcPct val="90000"/>
              </a:lnSpc>
              <a:spcBef>
                <a:spcPts val="0"/>
              </a:spcBef>
              <a:spcAft>
                <a:spcPts val="0"/>
              </a:spcAft>
              <a:buClr>
                <a:srgbClr val="3F3F3F"/>
              </a:buClr>
              <a:buSzPts val="4800"/>
              <a:buFont typeface="Economica"/>
              <a:buNone/>
              <a:defRPr sz="4800" b="0" i="0" u="none" strike="noStrike" cap="none">
                <a:solidFill>
                  <a:srgbClr val="3F3F3F"/>
                </a:solidFill>
                <a:latin typeface="Economica"/>
                <a:ea typeface="Economica"/>
                <a:cs typeface="Economica"/>
                <a:sym typeface="Economica"/>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endParaRPr/>
          </a:p>
        </p:txBody>
      </p:sp>
      <p:sp>
        <p:nvSpPr>
          <p:cNvPr id="330" name="Google Shape;330;p20"/>
          <p:cNvSpPr txBox="1">
            <a:spLocks noGrp="1"/>
          </p:cNvSpPr>
          <p:nvPr>
            <p:ph type="ftr" idx="11"/>
          </p:nvPr>
        </p:nvSpPr>
        <p:spPr>
          <a:xfrm>
            <a:off x="431999" y="6188628"/>
            <a:ext cx="8784941" cy="365125"/>
          </a:xfrm>
          <a:prstGeom prst="rect">
            <a:avLst/>
          </a:prstGeom>
          <a:noFill/>
          <a:ln>
            <a:noFill/>
          </a:ln>
        </p:spPr>
        <p:txBody>
          <a:bodyPr spcFirstLastPara="1" wrap="square" lIns="0" tIns="0" rIns="0" bIns="0" anchor="ctr" anchorCtr="0"/>
          <a:lstStyle>
            <a:lvl1pPr marR="0" lvl="0" algn="l" rtl="0">
              <a:spcBef>
                <a:spcPts val="0"/>
              </a:spcBef>
              <a:spcAft>
                <a:spcPts val="0"/>
              </a:spcAft>
              <a:buSzPts val="1400"/>
              <a:buNone/>
              <a:defRPr sz="1200" b="0" i="0" u="none" strike="noStrike" cap="none">
                <a:solidFill>
                  <a:srgbClr val="3F3F3F"/>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200" b="0" i="0" u="none" strike="noStrike" kern="0" cap="none" spc="0" normalizeH="0" baseline="0" noProof="0">
              <a:ln>
                <a:noFill/>
              </a:ln>
              <a:solidFill>
                <a:srgbClr val="3F3F3F"/>
              </a:solidFill>
              <a:effectLst/>
              <a:uLnTx/>
              <a:uFillTx/>
              <a:latin typeface="Calibri"/>
              <a:cs typeface="Calibri"/>
              <a:sym typeface="Calibri"/>
            </a:endParaRPr>
          </a:p>
        </p:txBody>
      </p:sp>
      <p:sp>
        <p:nvSpPr>
          <p:cNvPr id="331" name="Google Shape;331;p20"/>
          <p:cNvSpPr>
            <a:spLocks noGrp="1"/>
          </p:cNvSpPr>
          <p:nvPr>
            <p:ph type="sldNum" idx="12"/>
          </p:nvPr>
        </p:nvSpPr>
        <p:spPr>
          <a:xfrm>
            <a:off x="11496369" y="6155190"/>
            <a:ext cx="432000" cy="432000"/>
          </a:xfrm>
          <a:prstGeom prst="ellipse">
            <a:avLst/>
          </a:prstGeom>
          <a:noFill/>
          <a:ln w="9525" cap="flat" cmpd="sng">
            <a:solidFill>
              <a:schemeClr val="accent1"/>
            </a:solidFill>
            <a:prstDash val="solid"/>
            <a:round/>
            <a:headEnd type="none" w="sm" len="sm"/>
            <a:tailEnd type="none" w="sm" len="sm"/>
          </a:ln>
        </p:spPr>
        <p:txBody>
          <a:bodyPr spcFirstLastPara="1" wrap="square" lIns="0" tIns="0" rIns="0" bIns="0" anchor="ctr" anchorCtr="0">
            <a:noAutofit/>
          </a:bodyPr>
          <a:lstStyle>
            <a:lvl1pPr marL="0" marR="0" lvl="0" indent="0" algn="ctr" rtl="0">
              <a:spcBef>
                <a:spcPts val="0"/>
              </a:spcBef>
              <a:buNone/>
              <a:defRPr sz="1200" b="1" i="1" u="none" strike="noStrike" cap="none">
                <a:solidFill>
                  <a:srgbClr val="3F3F3F"/>
                </a:solidFill>
                <a:latin typeface="Rockwell"/>
                <a:ea typeface="Rockwell"/>
                <a:cs typeface="Rockwell"/>
                <a:sym typeface="Rockwell"/>
              </a:defRPr>
            </a:lvl1pPr>
            <a:lvl2pPr marL="0" marR="0" lvl="1" indent="0" algn="ctr" rtl="0">
              <a:spcBef>
                <a:spcPts val="0"/>
              </a:spcBef>
              <a:buNone/>
              <a:defRPr sz="1200" b="1" i="1" u="none" strike="noStrike" cap="none">
                <a:solidFill>
                  <a:srgbClr val="3F3F3F"/>
                </a:solidFill>
                <a:latin typeface="Rockwell"/>
                <a:ea typeface="Rockwell"/>
                <a:cs typeface="Rockwell"/>
                <a:sym typeface="Rockwell"/>
              </a:defRPr>
            </a:lvl2pPr>
            <a:lvl3pPr marL="0" marR="0" lvl="2" indent="0" algn="ctr" rtl="0">
              <a:spcBef>
                <a:spcPts val="0"/>
              </a:spcBef>
              <a:buNone/>
              <a:defRPr sz="1200" b="1" i="1" u="none" strike="noStrike" cap="none">
                <a:solidFill>
                  <a:srgbClr val="3F3F3F"/>
                </a:solidFill>
                <a:latin typeface="Rockwell"/>
                <a:ea typeface="Rockwell"/>
                <a:cs typeface="Rockwell"/>
                <a:sym typeface="Rockwell"/>
              </a:defRPr>
            </a:lvl3pPr>
            <a:lvl4pPr marL="0" marR="0" lvl="3" indent="0" algn="ctr" rtl="0">
              <a:spcBef>
                <a:spcPts val="0"/>
              </a:spcBef>
              <a:buNone/>
              <a:defRPr sz="1200" b="1" i="1" u="none" strike="noStrike" cap="none">
                <a:solidFill>
                  <a:srgbClr val="3F3F3F"/>
                </a:solidFill>
                <a:latin typeface="Rockwell"/>
                <a:ea typeface="Rockwell"/>
                <a:cs typeface="Rockwell"/>
                <a:sym typeface="Rockwell"/>
              </a:defRPr>
            </a:lvl4pPr>
            <a:lvl5pPr marL="0" marR="0" lvl="4" indent="0" algn="ctr" rtl="0">
              <a:spcBef>
                <a:spcPts val="0"/>
              </a:spcBef>
              <a:buNone/>
              <a:defRPr sz="1200" b="1" i="1" u="none" strike="noStrike" cap="none">
                <a:solidFill>
                  <a:srgbClr val="3F3F3F"/>
                </a:solidFill>
                <a:latin typeface="Rockwell"/>
                <a:ea typeface="Rockwell"/>
                <a:cs typeface="Rockwell"/>
                <a:sym typeface="Rockwell"/>
              </a:defRPr>
            </a:lvl5pPr>
            <a:lvl6pPr marL="0" marR="0" lvl="5" indent="0" algn="ctr" rtl="0">
              <a:spcBef>
                <a:spcPts val="0"/>
              </a:spcBef>
              <a:buNone/>
              <a:defRPr sz="1200" b="1" i="1" u="none" strike="noStrike" cap="none">
                <a:solidFill>
                  <a:srgbClr val="3F3F3F"/>
                </a:solidFill>
                <a:latin typeface="Rockwell"/>
                <a:ea typeface="Rockwell"/>
                <a:cs typeface="Rockwell"/>
                <a:sym typeface="Rockwell"/>
              </a:defRPr>
            </a:lvl6pPr>
            <a:lvl7pPr marL="0" marR="0" lvl="6" indent="0" algn="ctr" rtl="0">
              <a:spcBef>
                <a:spcPts val="0"/>
              </a:spcBef>
              <a:buNone/>
              <a:defRPr sz="1200" b="1" i="1" u="none" strike="noStrike" cap="none">
                <a:solidFill>
                  <a:srgbClr val="3F3F3F"/>
                </a:solidFill>
                <a:latin typeface="Rockwell"/>
                <a:ea typeface="Rockwell"/>
                <a:cs typeface="Rockwell"/>
                <a:sym typeface="Rockwell"/>
              </a:defRPr>
            </a:lvl7pPr>
            <a:lvl8pPr marL="0" marR="0" lvl="7" indent="0" algn="ctr" rtl="0">
              <a:spcBef>
                <a:spcPts val="0"/>
              </a:spcBef>
              <a:buNone/>
              <a:defRPr sz="1200" b="1" i="1" u="none" strike="noStrike" cap="none">
                <a:solidFill>
                  <a:srgbClr val="3F3F3F"/>
                </a:solidFill>
                <a:latin typeface="Rockwell"/>
                <a:ea typeface="Rockwell"/>
                <a:cs typeface="Rockwell"/>
                <a:sym typeface="Rockwell"/>
              </a:defRPr>
            </a:lvl8pPr>
            <a:lvl9pPr marL="0" marR="0" lvl="8" indent="0" algn="ctr" rtl="0">
              <a:spcBef>
                <a:spcPts val="0"/>
              </a:spcBef>
              <a:buNone/>
              <a:defRPr sz="1200" b="1" i="1" u="none" strike="noStrike" cap="none">
                <a:solidFill>
                  <a:srgbClr val="3F3F3F"/>
                </a:solidFill>
                <a:latin typeface="Rockwell"/>
                <a:ea typeface="Rockwell"/>
                <a:cs typeface="Rockwell"/>
                <a:sym typeface="Rockwell"/>
              </a:defRPr>
            </a:lvl9p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n-US" sz="1200" b="1" i="1" u="none" strike="noStrike" kern="0" cap="none" spc="0" normalizeH="0" baseline="0" noProof="0">
                <a:ln>
                  <a:noFill/>
                </a:ln>
                <a:solidFill>
                  <a:srgbClr val="3F3F3F"/>
                </a:solidFill>
                <a:effectLst/>
                <a:uLnTx/>
                <a:uFillTx/>
                <a:latin typeface="Rockwell"/>
                <a:sym typeface="Rockwell"/>
              </a:rPr>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t>‹#›</a:t>
            </a:fld>
            <a:endParaRPr kumimoji="0" sz="1200" b="1" i="1" u="none" strike="noStrike" kern="0" cap="none" spc="0" normalizeH="0" baseline="0" noProof="0">
              <a:ln>
                <a:noFill/>
              </a:ln>
              <a:solidFill>
                <a:srgbClr val="3F3F3F"/>
              </a:solidFill>
              <a:effectLst/>
              <a:uLnTx/>
              <a:uFillTx/>
              <a:latin typeface="Rockwell"/>
              <a:sym typeface="Rockwell"/>
            </a:endParaRPr>
          </a:p>
        </p:txBody>
      </p:sp>
      <p:sp>
        <p:nvSpPr>
          <p:cNvPr id="332" name="Google Shape;332;p20"/>
          <p:cNvSpPr txBox="1">
            <a:spLocks noGrp="1"/>
          </p:cNvSpPr>
          <p:nvPr>
            <p:ph type="body" idx="1"/>
          </p:nvPr>
        </p:nvSpPr>
        <p:spPr>
          <a:xfrm>
            <a:off x="2340113" y="4505325"/>
            <a:ext cx="1800000" cy="900000"/>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3F3F3F"/>
              </a:buClr>
              <a:buSzPts val="1600"/>
              <a:buFont typeface="Arial"/>
              <a:buNone/>
              <a:defRPr sz="16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33" name="Google Shape;333;p20"/>
          <p:cNvSpPr txBox="1">
            <a:spLocks noGrp="1"/>
          </p:cNvSpPr>
          <p:nvPr>
            <p:ph type="body" idx="2"/>
          </p:nvPr>
        </p:nvSpPr>
        <p:spPr>
          <a:xfrm>
            <a:off x="4248426" y="4505325"/>
            <a:ext cx="1800000" cy="900000"/>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3F3F3F"/>
              </a:buClr>
              <a:buSzPts val="1600"/>
              <a:buFont typeface="Arial"/>
              <a:buNone/>
              <a:defRPr sz="16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34" name="Google Shape;334;p20"/>
          <p:cNvSpPr txBox="1">
            <a:spLocks noGrp="1"/>
          </p:cNvSpPr>
          <p:nvPr>
            <p:ph type="body" idx="3"/>
          </p:nvPr>
        </p:nvSpPr>
        <p:spPr>
          <a:xfrm>
            <a:off x="6156739" y="4505325"/>
            <a:ext cx="1800000" cy="900000"/>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3F3F3F"/>
              </a:buClr>
              <a:buSzPts val="1600"/>
              <a:buFont typeface="Arial"/>
              <a:buNone/>
              <a:defRPr sz="16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35" name="Google Shape;335;p20"/>
          <p:cNvSpPr txBox="1">
            <a:spLocks noGrp="1"/>
          </p:cNvSpPr>
          <p:nvPr>
            <p:ph type="body" idx="4"/>
          </p:nvPr>
        </p:nvSpPr>
        <p:spPr>
          <a:xfrm>
            <a:off x="8065052" y="4505325"/>
            <a:ext cx="1800000" cy="900000"/>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3F3F3F"/>
              </a:buClr>
              <a:buSzPts val="1600"/>
              <a:buFont typeface="Arial"/>
              <a:buNone/>
              <a:defRPr sz="16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36" name="Google Shape;336;p20"/>
          <p:cNvSpPr txBox="1">
            <a:spLocks noGrp="1"/>
          </p:cNvSpPr>
          <p:nvPr>
            <p:ph type="body" idx="5"/>
          </p:nvPr>
        </p:nvSpPr>
        <p:spPr>
          <a:xfrm>
            <a:off x="431800" y="3926334"/>
            <a:ext cx="1800000" cy="504000"/>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3F3F3F"/>
              </a:buClr>
              <a:buSzPts val="1800"/>
              <a:buFont typeface="Arial"/>
              <a:buNone/>
              <a:defRPr sz="1800" b="1" i="0" u="none" strike="noStrike" cap="none">
                <a:solidFill>
                  <a:srgbClr val="3F3F3F"/>
                </a:solidFill>
                <a:latin typeface="Rockwell"/>
                <a:ea typeface="Rockwell"/>
                <a:cs typeface="Rockwell"/>
                <a:sym typeface="Rockwell"/>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37" name="Google Shape;337;p20"/>
          <p:cNvSpPr txBox="1">
            <a:spLocks noGrp="1"/>
          </p:cNvSpPr>
          <p:nvPr>
            <p:ph type="body" idx="6"/>
          </p:nvPr>
        </p:nvSpPr>
        <p:spPr>
          <a:xfrm>
            <a:off x="2340113" y="3926335"/>
            <a:ext cx="1800000" cy="504000"/>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3F3F3F"/>
              </a:buClr>
              <a:buSzPts val="1800"/>
              <a:buFont typeface="Arial"/>
              <a:buNone/>
              <a:defRPr sz="1800" b="1" i="0" u="none" strike="noStrike" cap="none">
                <a:solidFill>
                  <a:srgbClr val="3F3F3F"/>
                </a:solidFill>
                <a:latin typeface="Rockwell"/>
                <a:ea typeface="Rockwell"/>
                <a:cs typeface="Rockwell"/>
                <a:sym typeface="Rockwell"/>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38" name="Google Shape;338;p20"/>
          <p:cNvSpPr txBox="1">
            <a:spLocks noGrp="1"/>
          </p:cNvSpPr>
          <p:nvPr>
            <p:ph type="body" idx="7"/>
          </p:nvPr>
        </p:nvSpPr>
        <p:spPr>
          <a:xfrm>
            <a:off x="4248426" y="3926335"/>
            <a:ext cx="1800000" cy="504000"/>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3F3F3F"/>
              </a:buClr>
              <a:buSzPts val="1800"/>
              <a:buFont typeface="Arial"/>
              <a:buNone/>
              <a:defRPr sz="1800" b="1" i="0" u="none" strike="noStrike" cap="none">
                <a:solidFill>
                  <a:srgbClr val="3F3F3F"/>
                </a:solidFill>
                <a:latin typeface="Rockwell"/>
                <a:ea typeface="Rockwell"/>
                <a:cs typeface="Rockwell"/>
                <a:sym typeface="Rockwell"/>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39" name="Google Shape;339;p20"/>
          <p:cNvSpPr txBox="1">
            <a:spLocks noGrp="1"/>
          </p:cNvSpPr>
          <p:nvPr>
            <p:ph type="body" idx="8"/>
          </p:nvPr>
        </p:nvSpPr>
        <p:spPr>
          <a:xfrm>
            <a:off x="6156739" y="3926335"/>
            <a:ext cx="1800000" cy="504000"/>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3F3F3F"/>
              </a:buClr>
              <a:buSzPts val="1800"/>
              <a:buFont typeface="Arial"/>
              <a:buNone/>
              <a:defRPr sz="1800" b="1" i="0" u="none" strike="noStrike" cap="none">
                <a:solidFill>
                  <a:srgbClr val="3F3F3F"/>
                </a:solidFill>
                <a:latin typeface="Rockwell"/>
                <a:ea typeface="Rockwell"/>
                <a:cs typeface="Rockwell"/>
                <a:sym typeface="Rockwell"/>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40" name="Google Shape;340;p20"/>
          <p:cNvSpPr txBox="1">
            <a:spLocks noGrp="1"/>
          </p:cNvSpPr>
          <p:nvPr>
            <p:ph type="body" idx="9"/>
          </p:nvPr>
        </p:nvSpPr>
        <p:spPr>
          <a:xfrm>
            <a:off x="8065052" y="3926335"/>
            <a:ext cx="1800000" cy="504000"/>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3F3F3F"/>
              </a:buClr>
              <a:buSzPts val="1800"/>
              <a:buFont typeface="Arial"/>
              <a:buNone/>
              <a:defRPr sz="1800" b="1" i="0" u="none" strike="noStrike" cap="none">
                <a:solidFill>
                  <a:srgbClr val="3F3F3F"/>
                </a:solidFill>
                <a:latin typeface="Rockwell"/>
                <a:ea typeface="Rockwell"/>
                <a:cs typeface="Rockwell"/>
                <a:sym typeface="Rockwell"/>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41" name="Google Shape;341;p20"/>
          <p:cNvSpPr txBox="1">
            <a:spLocks noGrp="1"/>
          </p:cNvSpPr>
          <p:nvPr>
            <p:ph type="body" idx="13"/>
          </p:nvPr>
        </p:nvSpPr>
        <p:spPr>
          <a:xfrm>
            <a:off x="431800" y="4505325"/>
            <a:ext cx="1800000" cy="900000"/>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3F3F3F"/>
              </a:buClr>
              <a:buSzPts val="1600"/>
              <a:buFont typeface="Arial"/>
              <a:buNone/>
              <a:defRPr sz="16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42" name="Google Shape;342;p20"/>
          <p:cNvSpPr>
            <a:spLocks noGrp="1"/>
          </p:cNvSpPr>
          <p:nvPr>
            <p:ph type="pic" idx="14"/>
          </p:nvPr>
        </p:nvSpPr>
        <p:spPr>
          <a:xfrm>
            <a:off x="717088" y="2160704"/>
            <a:ext cx="1229425" cy="1229425"/>
          </a:xfrm>
          <a:prstGeom prst="ellipse">
            <a:avLst/>
          </a:prstGeom>
          <a:solidFill>
            <a:srgbClr val="F2F2F2"/>
          </a:solidFill>
          <a:ln w="9525" cap="flat" cmpd="sng">
            <a:solidFill>
              <a:srgbClr val="BFBFBF"/>
            </a:solidFill>
            <a:prstDash val="solid"/>
            <a:round/>
            <a:headEnd type="none" w="sm" len="sm"/>
            <a:tailEnd type="none" w="sm" len="sm"/>
          </a:ln>
        </p:spPr>
        <p:txBody>
          <a:bodyPr spcFirstLastPara="1" wrap="square" lIns="0" tIns="0" rIns="0" bIns="0" anchor="ctr" anchorCtr="0"/>
          <a:lstStyle>
            <a:lvl1pPr marR="0" lvl="0" algn="ctr" rtl="0">
              <a:lnSpc>
                <a:spcPct val="90000"/>
              </a:lnSpc>
              <a:spcBef>
                <a:spcPts val="1000"/>
              </a:spcBef>
              <a:spcAft>
                <a:spcPts val="0"/>
              </a:spcAft>
              <a:buClr>
                <a:srgbClr val="3F3F3F"/>
              </a:buClr>
              <a:buSzPts val="1800"/>
              <a:buFont typeface="Arial"/>
              <a:buNone/>
              <a:defRPr sz="1800" b="0" i="0" u="none" strike="noStrike" cap="none">
                <a:solidFill>
                  <a:srgbClr val="3F3F3F"/>
                </a:solidFill>
                <a:latin typeface="Calibri"/>
                <a:ea typeface="Calibri"/>
                <a:cs typeface="Calibri"/>
                <a:sym typeface="Calibri"/>
              </a:defRPr>
            </a:lvl1pPr>
            <a:lvl2pPr marR="0" lvl="1"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R="0" lvl="2"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R="0" lvl="3"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R="0" lvl="4"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R="0" lvl="5"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R="0" lvl="6"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R="0" lvl="7"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R="0" lvl="8"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43" name="Google Shape;343;p20"/>
          <p:cNvSpPr>
            <a:spLocks noGrp="1"/>
          </p:cNvSpPr>
          <p:nvPr>
            <p:ph type="pic" idx="15"/>
          </p:nvPr>
        </p:nvSpPr>
        <p:spPr>
          <a:xfrm>
            <a:off x="2625401" y="2160704"/>
            <a:ext cx="1229425" cy="1229425"/>
          </a:xfrm>
          <a:prstGeom prst="ellipse">
            <a:avLst/>
          </a:prstGeom>
          <a:solidFill>
            <a:srgbClr val="F2F2F2"/>
          </a:solidFill>
          <a:ln w="9525" cap="flat" cmpd="sng">
            <a:solidFill>
              <a:srgbClr val="BFBFBF"/>
            </a:solidFill>
            <a:prstDash val="solid"/>
            <a:round/>
            <a:headEnd type="none" w="sm" len="sm"/>
            <a:tailEnd type="none" w="sm" len="sm"/>
          </a:ln>
        </p:spPr>
        <p:txBody>
          <a:bodyPr spcFirstLastPara="1" wrap="square" lIns="0" tIns="0" rIns="0" bIns="0" anchor="ctr" anchorCtr="0"/>
          <a:lstStyle>
            <a:lvl1pPr marR="0" lvl="0" algn="ctr" rtl="0">
              <a:lnSpc>
                <a:spcPct val="90000"/>
              </a:lnSpc>
              <a:spcBef>
                <a:spcPts val="1000"/>
              </a:spcBef>
              <a:spcAft>
                <a:spcPts val="0"/>
              </a:spcAft>
              <a:buClr>
                <a:srgbClr val="3F3F3F"/>
              </a:buClr>
              <a:buSzPts val="1800"/>
              <a:buFont typeface="Arial"/>
              <a:buNone/>
              <a:defRPr sz="1800" b="0" i="0" u="none" strike="noStrike" cap="none">
                <a:solidFill>
                  <a:srgbClr val="3F3F3F"/>
                </a:solidFill>
                <a:latin typeface="Calibri"/>
                <a:ea typeface="Calibri"/>
                <a:cs typeface="Calibri"/>
                <a:sym typeface="Calibri"/>
              </a:defRPr>
            </a:lvl1pPr>
            <a:lvl2pPr marR="0" lvl="1"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R="0" lvl="2"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R="0" lvl="3"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R="0" lvl="4"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R="0" lvl="5"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R="0" lvl="6"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R="0" lvl="7"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R="0" lvl="8"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44" name="Google Shape;344;p20"/>
          <p:cNvSpPr>
            <a:spLocks noGrp="1"/>
          </p:cNvSpPr>
          <p:nvPr>
            <p:ph type="pic" idx="16"/>
          </p:nvPr>
        </p:nvSpPr>
        <p:spPr>
          <a:xfrm>
            <a:off x="4533714" y="2160704"/>
            <a:ext cx="1229425" cy="1229425"/>
          </a:xfrm>
          <a:prstGeom prst="ellipse">
            <a:avLst/>
          </a:prstGeom>
          <a:solidFill>
            <a:srgbClr val="F2F2F2"/>
          </a:solidFill>
          <a:ln w="9525" cap="flat" cmpd="sng">
            <a:solidFill>
              <a:srgbClr val="BFBFBF"/>
            </a:solidFill>
            <a:prstDash val="solid"/>
            <a:round/>
            <a:headEnd type="none" w="sm" len="sm"/>
            <a:tailEnd type="none" w="sm" len="sm"/>
          </a:ln>
        </p:spPr>
        <p:txBody>
          <a:bodyPr spcFirstLastPara="1" wrap="square" lIns="0" tIns="0" rIns="0" bIns="0" anchor="ctr" anchorCtr="0"/>
          <a:lstStyle>
            <a:lvl1pPr marR="0" lvl="0" algn="ctr" rtl="0">
              <a:lnSpc>
                <a:spcPct val="90000"/>
              </a:lnSpc>
              <a:spcBef>
                <a:spcPts val="1000"/>
              </a:spcBef>
              <a:spcAft>
                <a:spcPts val="0"/>
              </a:spcAft>
              <a:buClr>
                <a:srgbClr val="3F3F3F"/>
              </a:buClr>
              <a:buSzPts val="1800"/>
              <a:buFont typeface="Arial"/>
              <a:buNone/>
              <a:defRPr sz="1800" b="0" i="0" u="none" strike="noStrike" cap="none">
                <a:solidFill>
                  <a:srgbClr val="3F3F3F"/>
                </a:solidFill>
                <a:latin typeface="Calibri"/>
                <a:ea typeface="Calibri"/>
                <a:cs typeface="Calibri"/>
                <a:sym typeface="Calibri"/>
              </a:defRPr>
            </a:lvl1pPr>
            <a:lvl2pPr marR="0" lvl="1"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R="0" lvl="2"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R="0" lvl="3"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R="0" lvl="4"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R="0" lvl="5"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R="0" lvl="6"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R="0" lvl="7"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R="0" lvl="8"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45" name="Google Shape;345;p20"/>
          <p:cNvSpPr>
            <a:spLocks noGrp="1"/>
          </p:cNvSpPr>
          <p:nvPr>
            <p:ph type="pic" idx="17"/>
          </p:nvPr>
        </p:nvSpPr>
        <p:spPr>
          <a:xfrm>
            <a:off x="6442027" y="2160704"/>
            <a:ext cx="1229425" cy="1229425"/>
          </a:xfrm>
          <a:prstGeom prst="ellipse">
            <a:avLst/>
          </a:prstGeom>
          <a:solidFill>
            <a:srgbClr val="F2F2F2"/>
          </a:solidFill>
          <a:ln w="9525" cap="flat" cmpd="sng">
            <a:solidFill>
              <a:srgbClr val="BFBFBF"/>
            </a:solidFill>
            <a:prstDash val="solid"/>
            <a:round/>
            <a:headEnd type="none" w="sm" len="sm"/>
            <a:tailEnd type="none" w="sm" len="sm"/>
          </a:ln>
        </p:spPr>
        <p:txBody>
          <a:bodyPr spcFirstLastPara="1" wrap="square" lIns="0" tIns="0" rIns="0" bIns="0" anchor="ctr" anchorCtr="0"/>
          <a:lstStyle>
            <a:lvl1pPr marR="0" lvl="0" algn="ctr" rtl="0">
              <a:lnSpc>
                <a:spcPct val="90000"/>
              </a:lnSpc>
              <a:spcBef>
                <a:spcPts val="1000"/>
              </a:spcBef>
              <a:spcAft>
                <a:spcPts val="0"/>
              </a:spcAft>
              <a:buClr>
                <a:srgbClr val="3F3F3F"/>
              </a:buClr>
              <a:buSzPts val="1800"/>
              <a:buFont typeface="Arial"/>
              <a:buNone/>
              <a:defRPr sz="1800" b="0" i="0" u="none" strike="noStrike" cap="none">
                <a:solidFill>
                  <a:srgbClr val="3F3F3F"/>
                </a:solidFill>
                <a:latin typeface="Calibri"/>
                <a:ea typeface="Calibri"/>
                <a:cs typeface="Calibri"/>
                <a:sym typeface="Calibri"/>
              </a:defRPr>
            </a:lvl1pPr>
            <a:lvl2pPr marR="0" lvl="1"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R="0" lvl="2"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R="0" lvl="3"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R="0" lvl="4"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R="0" lvl="5"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R="0" lvl="6"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R="0" lvl="7"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R="0" lvl="8"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46" name="Google Shape;346;p20"/>
          <p:cNvSpPr>
            <a:spLocks noGrp="1"/>
          </p:cNvSpPr>
          <p:nvPr>
            <p:ph type="pic" idx="18"/>
          </p:nvPr>
        </p:nvSpPr>
        <p:spPr>
          <a:xfrm>
            <a:off x="8350340" y="2160704"/>
            <a:ext cx="1229425" cy="1229425"/>
          </a:xfrm>
          <a:prstGeom prst="ellipse">
            <a:avLst/>
          </a:prstGeom>
          <a:solidFill>
            <a:srgbClr val="F2F2F2"/>
          </a:solidFill>
          <a:ln w="9525" cap="flat" cmpd="sng">
            <a:solidFill>
              <a:srgbClr val="BFBFBF"/>
            </a:solidFill>
            <a:prstDash val="solid"/>
            <a:round/>
            <a:headEnd type="none" w="sm" len="sm"/>
            <a:tailEnd type="none" w="sm" len="sm"/>
          </a:ln>
        </p:spPr>
        <p:txBody>
          <a:bodyPr spcFirstLastPara="1" wrap="square" lIns="0" tIns="0" rIns="0" bIns="0" anchor="ctr" anchorCtr="0"/>
          <a:lstStyle>
            <a:lvl1pPr marR="0" lvl="0" algn="ctr" rtl="0">
              <a:lnSpc>
                <a:spcPct val="90000"/>
              </a:lnSpc>
              <a:spcBef>
                <a:spcPts val="1000"/>
              </a:spcBef>
              <a:spcAft>
                <a:spcPts val="0"/>
              </a:spcAft>
              <a:buClr>
                <a:srgbClr val="3F3F3F"/>
              </a:buClr>
              <a:buSzPts val="1800"/>
              <a:buFont typeface="Arial"/>
              <a:buNone/>
              <a:defRPr sz="1800" b="0" i="0" u="none" strike="noStrike" cap="none">
                <a:solidFill>
                  <a:srgbClr val="3F3F3F"/>
                </a:solidFill>
                <a:latin typeface="Calibri"/>
                <a:ea typeface="Calibri"/>
                <a:cs typeface="Calibri"/>
                <a:sym typeface="Calibri"/>
              </a:defRPr>
            </a:lvl1pPr>
            <a:lvl2pPr marR="0" lvl="1"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R="0" lvl="2"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R="0" lvl="3"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R="0" lvl="4"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R="0" lvl="5"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R="0" lvl="6"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R="0" lvl="7"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R="0" lvl="8"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47" name="Google Shape;347;p20"/>
          <p:cNvSpPr>
            <a:spLocks noGrp="1"/>
          </p:cNvSpPr>
          <p:nvPr>
            <p:ph type="pic" idx="19"/>
          </p:nvPr>
        </p:nvSpPr>
        <p:spPr>
          <a:xfrm>
            <a:off x="10258651" y="2160704"/>
            <a:ext cx="1229425" cy="1229425"/>
          </a:xfrm>
          <a:prstGeom prst="ellipse">
            <a:avLst/>
          </a:prstGeom>
          <a:solidFill>
            <a:srgbClr val="F2F2F2"/>
          </a:solidFill>
          <a:ln w="9525" cap="flat" cmpd="sng">
            <a:solidFill>
              <a:srgbClr val="BFBFBF"/>
            </a:solidFill>
            <a:prstDash val="solid"/>
            <a:round/>
            <a:headEnd type="none" w="sm" len="sm"/>
            <a:tailEnd type="none" w="sm" len="sm"/>
          </a:ln>
        </p:spPr>
        <p:txBody>
          <a:bodyPr spcFirstLastPara="1" wrap="square" lIns="0" tIns="0" rIns="0" bIns="0" anchor="ctr" anchorCtr="0"/>
          <a:lstStyle>
            <a:lvl1pPr marR="0" lvl="0" algn="ctr" rtl="0">
              <a:lnSpc>
                <a:spcPct val="90000"/>
              </a:lnSpc>
              <a:spcBef>
                <a:spcPts val="1000"/>
              </a:spcBef>
              <a:spcAft>
                <a:spcPts val="0"/>
              </a:spcAft>
              <a:buClr>
                <a:srgbClr val="3F3F3F"/>
              </a:buClr>
              <a:buSzPts val="1800"/>
              <a:buFont typeface="Arial"/>
              <a:buNone/>
              <a:defRPr sz="1800" b="0" i="0" u="none" strike="noStrike" cap="none">
                <a:solidFill>
                  <a:srgbClr val="3F3F3F"/>
                </a:solidFill>
                <a:latin typeface="Calibri"/>
                <a:ea typeface="Calibri"/>
                <a:cs typeface="Calibri"/>
                <a:sym typeface="Calibri"/>
              </a:defRPr>
            </a:lvl1pPr>
            <a:lvl2pPr marR="0" lvl="1"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R="0" lvl="2"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R="0" lvl="3"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R="0" lvl="4"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R="0" lvl="5"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R="0" lvl="6"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R="0" lvl="7"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R="0" lvl="8"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48" name="Google Shape;348;p20"/>
          <p:cNvSpPr txBox="1">
            <a:spLocks noGrp="1"/>
          </p:cNvSpPr>
          <p:nvPr>
            <p:ph type="body" idx="20"/>
          </p:nvPr>
        </p:nvSpPr>
        <p:spPr>
          <a:xfrm>
            <a:off x="9973363" y="3925888"/>
            <a:ext cx="1800000" cy="504825"/>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3F3F3F"/>
              </a:buClr>
              <a:buSzPts val="1800"/>
              <a:buFont typeface="Arial"/>
              <a:buNone/>
              <a:defRPr sz="1800" b="1" i="0" u="none" strike="noStrike" cap="none">
                <a:solidFill>
                  <a:srgbClr val="3F3F3F"/>
                </a:solidFill>
                <a:latin typeface="Rockwell"/>
                <a:ea typeface="Rockwell"/>
                <a:cs typeface="Rockwell"/>
                <a:sym typeface="Rockwell"/>
              </a:defRPr>
            </a:lvl1pPr>
            <a:lvl2pPr marL="914400" marR="0" lvl="1" indent="-228600" algn="ctr" rtl="0">
              <a:lnSpc>
                <a:spcPct val="90000"/>
              </a:lnSpc>
              <a:spcBef>
                <a:spcPts val="500"/>
              </a:spcBef>
              <a:spcAft>
                <a:spcPts val="0"/>
              </a:spcAft>
              <a:buClr>
                <a:srgbClr val="3F3F3F"/>
              </a:buClr>
              <a:buSzPts val="1600"/>
              <a:buFont typeface="Arial"/>
              <a:buNone/>
              <a:defRPr sz="1600" b="0" i="0" u="none" strike="noStrike" cap="none">
                <a:solidFill>
                  <a:srgbClr val="3F3F3F"/>
                </a:solidFill>
                <a:latin typeface="Calibri"/>
                <a:ea typeface="Calibri"/>
                <a:cs typeface="Calibri"/>
                <a:sym typeface="Calibri"/>
              </a:defRPr>
            </a:lvl2pPr>
            <a:lvl3pPr marL="1371600" marR="0" lvl="2" indent="-228600" algn="ctr" rtl="0">
              <a:lnSpc>
                <a:spcPct val="90000"/>
              </a:lnSpc>
              <a:spcBef>
                <a:spcPts val="500"/>
              </a:spcBef>
              <a:spcAft>
                <a:spcPts val="0"/>
              </a:spcAft>
              <a:buClr>
                <a:srgbClr val="3F3F3F"/>
              </a:buClr>
              <a:buSzPts val="1400"/>
              <a:buFont typeface="Arial"/>
              <a:buNone/>
              <a:defRPr sz="1400" b="0" i="0" u="none" strike="noStrike" cap="none">
                <a:solidFill>
                  <a:srgbClr val="3F3F3F"/>
                </a:solidFill>
                <a:latin typeface="Calibri"/>
                <a:ea typeface="Calibri"/>
                <a:cs typeface="Calibri"/>
                <a:sym typeface="Calibri"/>
              </a:defRPr>
            </a:lvl3pPr>
            <a:lvl4pPr marL="1828800" marR="0" lvl="3" indent="-228600" algn="ctr" rtl="0">
              <a:lnSpc>
                <a:spcPct val="90000"/>
              </a:lnSpc>
              <a:spcBef>
                <a:spcPts val="500"/>
              </a:spcBef>
              <a:spcAft>
                <a:spcPts val="0"/>
              </a:spcAft>
              <a:buClr>
                <a:srgbClr val="3F3F3F"/>
              </a:buClr>
              <a:buSzPts val="1400"/>
              <a:buFont typeface="Arial"/>
              <a:buNone/>
              <a:defRPr sz="1400" b="0" i="0" u="none" strike="noStrike" cap="none">
                <a:solidFill>
                  <a:srgbClr val="3F3F3F"/>
                </a:solidFill>
                <a:latin typeface="Calibri"/>
                <a:ea typeface="Calibri"/>
                <a:cs typeface="Calibri"/>
                <a:sym typeface="Calibri"/>
              </a:defRPr>
            </a:lvl4pPr>
            <a:lvl5pPr marL="2286000" marR="0" lvl="4" indent="-228600" algn="ctr" rtl="0">
              <a:lnSpc>
                <a:spcPct val="90000"/>
              </a:lnSpc>
              <a:spcBef>
                <a:spcPts val="500"/>
              </a:spcBef>
              <a:spcAft>
                <a:spcPts val="0"/>
              </a:spcAft>
              <a:buClr>
                <a:srgbClr val="3F3F3F"/>
              </a:buClr>
              <a:buSzPts val="1400"/>
              <a:buFont typeface="Arial"/>
              <a:buNone/>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49" name="Google Shape;349;p20"/>
          <p:cNvSpPr txBox="1">
            <a:spLocks noGrp="1"/>
          </p:cNvSpPr>
          <p:nvPr>
            <p:ph type="body" idx="21"/>
          </p:nvPr>
        </p:nvSpPr>
        <p:spPr>
          <a:xfrm>
            <a:off x="9973363" y="4505325"/>
            <a:ext cx="1800000" cy="900113"/>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3F3F3F"/>
              </a:buClr>
              <a:buSzPts val="1800"/>
              <a:buFont typeface="Arial"/>
              <a:buNone/>
              <a:defRPr sz="18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Tree>
    <p:extLst>
      <p:ext uri="{BB962C8B-B14F-4D97-AF65-F5344CB8AC3E}">
        <p14:creationId xmlns:p14="http://schemas.microsoft.com/office/powerpoint/2010/main" val="1735965316"/>
      </p:ext>
    </p:extLst>
  </p:cSld>
  <p:clrMapOvr>
    <a:masterClrMapping/>
  </p:clrMapOvr>
</p:sldLayout>
</file>

<file path=ppt/slideLayouts/slideLayout359.xml><?xml version="1.0" encoding="utf-8"?>
<p:sldLayout xmlns:a="http://schemas.openxmlformats.org/drawingml/2006/main" xmlns:r="http://schemas.openxmlformats.org/officeDocument/2006/relationships" xmlns:p="http://schemas.openxmlformats.org/presentationml/2006/main" matchingName="Title and Subtitle Only">
  <p:cSld name="Title and Subtitle Only">
    <p:spTree>
      <p:nvGrpSpPr>
        <p:cNvPr id="1" name="Shape 350"/>
        <p:cNvGrpSpPr/>
        <p:nvPr/>
      </p:nvGrpSpPr>
      <p:grpSpPr>
        <a:xfrm>
          <a:off x="0" y="0"/>
          <a:ext cx="0" cy="0"/>
          <a:chOff x="0" y="0"/>
          <a:chExt cx="0" cy="0"/>
        </a:xfrm>
      </p:grpSpPr>
      <p:sp>
        <p:nvSpPr>
          <p:cNvPr id="351" name="Google Shape;351;p21"/>
          <p:cNvSpPr/>
          <p:nvPr/>
        </p:nvSpPr>
        <p:spPr>
          <a:xfrm rot="4308689">
            <a:off x="8139110" y="-52404"/>
            <a:ext cx="648657" cy="777553"/>
          </a:xfrm>
          <a:custGeom>
            <a:avLst/>
            <a:gdLst/>
            <a:ahLst/>
            <a:cxnLst/>
            <a:rect l="l" t="t" r="r" b="b"/>
            <a:pathLst>
              <a:path w="648657" h="777553" extrusionOk="0">
                <a:moveTo>
                  <a:pt x="0" y="777553"/>
                </a:moveTo>
                <a:lnTo>
                  <a:pt x="255474" y="0"/>
                </a:lnTo>
                <a:lnTo>
                  <a:pt x="648657" y="713937"/>
                </a:lnTo>
                <a:lnTo>
                  <a:pt x="0" y="777553"/>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352" name="Google Shape;352;p21"/>
          <p:cNvSpPr/>
          <p:nvPr/>
        </p:nvSpPr>
        <p:spPr>
          <a:xfrm rot="4308689">
            <a:off x="8878526" y="-532562"/>
            <a:ext cx="3571215" cy="3737093"/>
          </a:xfrm>
          <a:custGeom>
            <a:avLst/>
            <a:gdLst/>
            <a:ahLst/>
            <a:cxnLst/>
            <a:rect l="l" t="t" r="r" b="b"/>
            <a:pathLst>
              <a:path w="3571215" h="3737093" extrusionOk="0">
                <a:moveTo>
                  <a:pt x="0" y="3023156"/>
                </a:moveTo>
                <a:lnTo>
                  <a:pt x="993291" y="0"/>
                </a:lnTo>
                <a:lnTo>
                  <a:pt x="3571215" y="847006"/>
                </a:lnTo>
                <a:lnTo>
                  <a:pt x="1392370" y="3639100"/>
                </a:lnTo>
                <a:lnTo>
                  <a:pt x="393183" y="3737093"/>
                </a:lnTo>
                <a:lnTo>
                  <a:pt x="0" y="3023156"/>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353" name="Google Shape;353;p21"/>
          <p:cNvSpPr txBox="1">
            <a:spLocks noGrp="1"/>
          </p:cNvSpPr>
          <p:nvPr>
            <p:ph type="title"/>
          </p:nvPr>
        </p:nvSpPr>
        <p:spPr>
          <a:xfrm>
            <a:off x="432000" y="432000"/>
            <a:ext cx="11340000" cy="432000"/>
          </a:xfrm>
          <a:prstGeom prst="rect">
            <a:avLst/>
          </a:prstGeom>
          <a:noFill/>
          <a:ln>
            <a:noFill/>
          </a:ln>
        </p:spPr>
        <p:txBody>
          <a:bodyPr spcFirstLastPara="1" wrap="square" lIns="0" tIns="0" rIns="0" bIns="0" anchor="ctr" anchorCtr="0"/>
          <a:lstStyle>
            <a:lvl1pPr marR="0" lvl="0" algn="l" rtl="0">
              <a:lnSpc>
                <a:spcPct val="90000"/>
              </a:lnSpc>
              <a:spcBef>
                <a:spcPts val="0"/>
              </a:spcBef>
              <a:spcAft>
                <a:spcPts val="0"/>
              </a:spcAft>
              <a:buClr>
                <a:srgbClr val="3F3F3F"/>
              </a:buClr>
              <a:buSzPts val="4800"/>
              <a:buFont typeface="Economica"/>
              <a:buNone/>
              <a:defRPr sz="4800" b="0" i="0" u="none" strike="noStrike" cap="none">
                <a:solidFill>
                  <a:srgbClr val="3F3F3F"/>
                </a:solidFill>
                <a:latin typeface="Economica"/>
                <a:ea typeface="Economica"/>
                <a:cs typeface="Economica"/>
                <a:sym typeface="Economica"/>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endParaRPr/>
          </a:p>
        </p:txBody>
      </p:sp>
      <p:sp>
        <p:nvSpPr>
          <p:cNvPr id="354" name="Google Shape;354;p21"/>
          <p:cNvSpPr txBox="1">
            <a:spLocks noGrp="1"/>
          </p:cNvSpPr>
          <p:nvPr>
            <p:ph type="ftr" idx="11"/>
          </p:nvPr>
        </p:nvSpPr>
        <p:spPr>
          <a:xfrm>
            <a:off x="431999" y="6188628"/>
            <a:ext cx="8784941" cy="365125"/>
          </a:xfrm>
          <a:prstGeom prst="rect">
            <a:avLst/>
          </a:prstGeom>
          <a:noFill/>
          <a:ln>
            <a:noFill/>
          </a:ln>
        </p:spPr>
        <p:txBody>
          <a:bodyPr spcFirstLastPara="1" wrap="square" lIns="0" tIns="0" rIns="0" bIns="0" anchor="ctr" anchorCtr="0"/>
          <a:lstStyle>
            <a:lvl1pPr marR="0" lvl="0" algn="l" rtl="0">
              <a:spcBef>
                <a:spcPts val="0"/>
              </a:spcBef>
              <a:spcAft>
                <a:spcPts val="0"/>
              </a:spcAft>
              <a:buSzPts val="1400"/>
              <a:buNone/>
              <a:defRPr sz="1200" b="0" i="0" u="none" strike="noStrike" cap="none">
                <a:solidFill>
                  <a:srgbClr val="3F3F3F"/>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200" b="0" i="0" u="none" strike="noStrike" kern="0" cap="none" spc="0" normalizeH="0" baseline="0" noProof="0">
              <a:ln>
                <a:noFill/>
              </a:ln>
              <a:solidFill>
                <a:srgbClr val="3F3F3F"/>
              </a:solidFill>
              <a:effectLst/>
              <a:uLnTx/>
              <a:uFillTx/>
              <a:latin typeface="Calibri"/>
              <a:cs typeface="Calibri"/>
              <a:sym typeface="Calibri"/>
            </a:endParaRPr>
          </a:p>
        </p:txBody>
      </p:sp>
      <p:sp>
        <p:nvSpPr>
          <p:cNvPr id="355" name="Google Shape;355;p21"/>
          <p:cNvSpPr>
            <a:spLocks noGrp="1"/>
          </p:cNvSpPr>
          <p:nvPr>
            <p:ph type="sldNum" idx="12"/>
          </p:nvPr>
        </p:nvSpPr>
        <p:spPr>
          <a:xfrm>
            <a:off x="11496369" y="6155190"/>
            <a:ext cx="432000" cy="432000"/>
          </a:xfrm>
          <a:prstGeom prst="ellipse">
            <a:avLst/>
          </a:prstGeom>
          <a:noFill/>
          <a:ln w="9525" cap="flat" cmpd="sng">
            <a:solidFill>
              <a:schemeClr val="accent1"/>
            </a:solidFill>
            <a:prstDash val="solid"/>
            <a:round/>
            <a:headEnd type="none" w="sm" len="sm"/>
            <a:tailEnd type="none" w="sm" len="sm"/>
          </a:ln>
        </p:spPr>
        <p:txBody>
          <a:bodyPr spcFirstLastPara="1" wrap="square" lIns="0" tIns="0" rIns="0" bIns="0" anchor="ctr" anchorCtr="0">
            <a:noAutofit/>
          </a:bodyPr>
          <a:lstStyle>
            <a:lvl1pPr marL="0" marR="0" lvl="0" indent="0" algn="ctr" rtl="0">
              <a:spcBef>
                <a:spcPts val="0"/>
              </a:spcBef>
              <a:buNone/>
              <a:defRPr sz="1200" b="1" i="1" u="none" strike="noStrike" cap="none">
                <a:solidFill>
                  <a:srgbClr val="3F3F3F"/>
                </a:solidFill>
                <a:latin typeface="Rockwell"/>
                <a:ea typeface="Rockwell"/>
                <a:cs typeface="Rockwell"/>
                <a:sym typeface="Rockwell"/>
              </a:defRPr>
            </a:lvl1pPr>
            <a:lvl2pPr marL="0" marR="0" lvl="1" indent="0" algn="ctr" rtl="0">
              <a:spcBef>
                <a:spcPts val="0"/>
              </a:spcBef>
              <a:buNone/>
              <a:defRPr sz="1200" b="1" i="1" u="none" strike="noStrike" cap="none">
                <a:solidFill>
                  <a:srgbClr val="3F3F3F"/>
                </a:solidFill>
                <a:latin typeface="Rockwell"/>
                <a:ea typeface="Rockwell"/>
                <a:cs typeface="Rockwell"/>
                <a:sym typeface="Rockwell"/>
              </a:defRPr>
            </a:lvl2pPr>
            <a:lvl3pPr marL="0" marR="0" lvl="2" indent="0" algn="ctr" rtl="0">
              <a:spcBef>
                <a:spcPts val="0"/>
              </a:spcBef>
              <a:buNone/>
              <a:defRPr sz="1200" b="1" i="1" u="none" strike="noStrike" cap="none">
                <a:solidFill>
                  <a:srgbClr val="3F3F3F"/>
                </a:solidFill>
                <a:latin typeface="Rockwell"/>
                <a:ea typeface="Rockwell"/>
                <a:cs typeface="Rockwell"/>
                <a:sym typeface="Rockwell"/>
              </a:defRPr>
            </a:lvl3pPr>
            <a:lvl4pPr marL="0" marR="0" lvl="3" indent="0" algn="ctr" rtl="0">
              <a:spcBef>
                <a:spcPts val="0"/>
              </a:spcBef>
              <a:buNone/>
              <a:defRPr sz="1200" b="1" i="1" u="none" strike="noStrike" cap="none">
                <a:solidFill>
                  <a:srgbClr val="3F3F3F"/>
                </a:solidFill>
                <a:latin typeface="Rockwell"/>
                <a:ea typeface="Rockwell"/>
                <a:cs typeface="Rockwell"/>
                <a:sym typeface="Rockwell"/>
              </a:defRPr>
            </a:lvl4pPr>
            <a:lvl5pPr marL="0" marR="0" lvl="4" indent="0" algn="ctr" rtl="0">
              <a:spcBef>
                <a:spcPts val="0"/>
              </a:spcBef>
              <a:buNone/>
              <a:defRPr sz="1200" b="1" i="1" u="none" strike="noStrike" cap="none">
                <a:solidFill>
                  <a:srgbClr val="3F3F3F"/>
                </a:solidFill>
                <a:latin typeface="Rockwell"/>
                <a:ea typeface="Rockwell"/>
                <a:cs typeface="Rockwell"/>
                <a:sym typeface="Rockwell"/>
              </a:defRPr>
            </a:lvl5pPr>
            <a:lvl6pPr marL="0" marR="0" lvl="5" indent="0" algn="ctr" rtl="0">
              <a:spcBef>
                <a:spcPts val="0"/>
              </a:spcBef>
              <a:buNone/>
              <a:defRPr sz="1200" b="1" i="1" u="none" strike="noStrike" cap="none">
                <a:solidFill>
                  <a:srgbClr val="3F3F3F"/>
                </a:solidFill>
                <a:latin typeface="Rockwell"/>
                <a:ea typeface="Rockwell"/>
                <a:cs typeface="Rockwell"/>
                <a:sym typeface="Rockwell"/>
              </a:defRPr>
            </a:lvl6pPr>
            <a:lvl7pPr marL="0" marR="0" lvl="6" indent="0" algn="ctr" rtl="0">
              <a:spcBef>
                <a:spcPts val="0"/>
              </a:spcBef>
              <a:buNone/>
              <a:defRPr sz="1200" b="1" i="1" u="none" strike="noStrike" cap="none">
                <a:solidFill>
                  <a:srgbClr val="3F3F3F"/>
                </a:solidFill>
                <a:latin typeface="Rockwell"/>
                <a:ea typeface="Rockwell"/>
                <a:cs typeface="Rockwell"/>
                <a:sym typeface="Rockwell"/>
              </a:defRPr>
            </a:lvl7pPr>
            <a:lvl8pPr marL="0" marR="0" lvl="7" indent="0" algn="ctr" rtl="0">
              <a:spcBef>
                <a:spcPts val="0"/>
              </a:spcBef>
              <a:buNone/>
              <a:defRPr sz="1200" b="1" i="1" u="none" strike="noStrike" cap="none">
                <a:solidFill>
                  <a:srgbClr val="3F3F3F"/>
                </a:solidFill>
                <a:latin typeface="Rockwell"/>
                <a:ea typeface="Rockwell"/>
                <a:cs typeface="Rockwell"/>
                <a:sym typeface="Rockwell"/>
              </a:defRPr>
            </a:lvl8pPr>
            <a:lvl9pPr marL="0" marR="0" lvl="8" indent="0" algn="ctr" rtl="0">
              <a:spcBef>
                <a:spcPts val="0"/>
              </a:spcBef>
              <a:buNone/>
              <a:defRPr sz="1200" b="1" i="1" u="none" strike="noStrike" cap="none">
                <a:solidFill>
                  <a:srgbClr val="3F3F3F"/>
                </a:solidFill>
                <a:latin typeface="Rockwell"/>
                <a:ea typeface="Rockwell"/>
                <a:cs typeface="Rockwell"/>
                <a:sym typeface="Rockwell"/>
              </a:defRPr>
            </a:lvl9p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n-US" sz="1200" b="1" i="1" u="none" strike="noStrike" kern="0" cap="none" spc="0" normalizeH="0" baseline="0" noProof="0">
                <a:ln>
                  <a:noFill/>
                </a:ln>
                <a:solidFill>
                  <a:srgbClr val="3F3F3F"/>
                </a:solidFill>
                <a:effectLst/>
                <a:uLnTx/>
                <a:uFillTx/>
                <a:latin typeface="Rockwell"/>
                <a:sym typeface="Rockwell"/>
              </a:rPr>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t>‹#›</a:t>
            </a:fld>
            <a:endParaRPr kumimoji="0" sz="1200" b="1" i="1" u="none" strike="noStrike" kern="0" cap="none" spc="0" normalizeH="0" baseline="0" noProof="0">
              <a:ln>
                <a:noFill/>
              </a:ln>
              <a:solidFill>
                <a:srgbClr val="3F3F3F"/>
              </a:solidFill>
              <a:effectLst/>
              <a:uLnTx/>
              <a:uFillTx/>
              <a:latin typeface="Rockwell"/>
              <a:sym typeface="Rockwell"/>
            </a:endParaRPr>
          </a:p>
        </p:txBody>
      </p:sp>
      <p:sp>
        <p:nvSpPr>
          <p:cNvPr id="356" name="Google Shape;356;p21"/>
          <p:cNvSpPr/>
          <p:nvPr/>
        </p:nvSpPr>
        <p:spPr>
          <a:xfrm rot="4308689">
            <a:off x="9191192" y="1651650"/>
            <a:ext cx="1980696" cy="2066510"/>
          </a:xfrm>
          <a:custGeom>
            <a:avLst/>
            <a:gdLst/>
            <a:ahLst/>
            <a:cxnLst/>
            <a:rect l="l" t="t" r="r" b="b"/>
            <a:pathLst>
              <a:path w="1980696" h="2066510" extrusionOk="0">
                <a:moveTo>
                  <a:pt x="0" y="2066510"/>
                </a:moveTo>
                <a:lnTo>
                  <a:pt x="1138078" y="0"/>
                </a:lnTo>
                <a:lnTo>
                  <a:pt x="1980696" y="1530016"/>
                </a:lnTo>
                <a:lnTo>
                  <a:pt x="1459417" y="2066510"/>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357" name="Google Shape;357;p21"/>
          <p:cNvSpPr/>
          <p:nvPr/>
        </p:nvSpPr>
        <p:spPr>
          <a:xfrm rot="-7769131">
            <a:off x="9457431" y="3977898"/>
            <a:ext cx="346713" cy="206124"/>
          </a:xfrm>
          <a:custGeom>
            <a:avLst/>
            <a:gdLst/>
            <a:ahLst/>
            <a:cxnLst/>
            <a:rect l="l" t="t" r="r" b="b"/>
            <a:pathLst>
              <a:path w="346713" h="206124" extrusionOk="0">
                <a:moveTo>
                  <a:pt x="346713" y="206124"/>
                </a:moveTo>
                <a:lnTo>
                  <a:pt x="0" y="206124"/>
                </a:lnTo>
                <a:lnTo>
                  <a:pt x="86666" y="0"/>
                </a:lnTo>
                <a:lnTo>
                  <a:pt x="346713" y="206124"/>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358" name="Google Shape;358;p21"/>
          <p:cNvSpPr/>
          <p:nvPr/>
        </p:nvSpPr>
        <p:spPr>
          <a:xfrm rot="-9168920">
            <a:off x="9528615" y="3713859"/>
            <a:ext cx="710669" cy="335543"/>
          </a:xfrm>
          <a:custGeom>
            <a:avLst/>
            <a:gdLst/>
            <a:ahLst/>
            <a:cxnLst/>
            <a:rect l="l" t="t" r="r" b="b"/>
            <a:pathLst>
              <a:path w="710669" h="335543" extrusionOk="0">
                <a:moveTo>
                  <a:pt x="710669" y="176660"/>
                </a:moveTo>
                <a:lnTo>
                  <a:pt x="0" y="335543"/>
                </a:lnTo>
                <a:lnTo>
                  <a:pt x="141082" y="0"/>
                </a:lnTo>
                <a:lnTo>
                  <a:pt x="487795" y="0"/>
                </a:lnTo>
                <a:lnTo>
                  <a:pt x="710669" y="176660"/>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359" name="Google Shape;359;p21"/>
          <p:cNvSpPr/>
          <p:nvPr/>
        </p:nvSpPr>
        <p:spPr>
          <a:xfrm rot="4308689">
            <a:off x="8785444" y="1075879"/>
            <a:ext cx="1246227" cy="1580187"/>
          </a:xfrm>
          <a:custGeom>
            <a:avLst/>
            <a:gdLst/>
            <a:ahLst/>
            <a:cxnLst/>
            <a:rect l="l" t="t" r="r" b="b"/>
            <a:pathLst>
              <a:path w="1246227" h="1580187" extrusionOk="0">
                <a:moveTo>
                  <a:pt x="0" y="1580187"/>
                </a:moveTo>
                <a:lnTo>
                  <a:pt x="1168783" y="0"/>
                </a:lnTo>
                <a:lnTo>
                  <a:pt x="1246227" y="105569"/>
                </a:lnTo>
                <a:lnTo>
                  <a:pt x="358471" y="1574380"/>
                </a:lnTo>
                <a:lnTo>
                  <a:pt x="0" y="1580187"/>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360" name="Google Shape;360;p21"/>
          <p:cNvSpPr/>
          <p:nvPr/>
        </p:nvSpPr>
        <p:spPr>
          <a:xfrm rot="-4406895">
            <a:off x="11374788" y="2846425"/>
            <a:ext cx="243160" cy="406553"/>
          </a:xfrm>
          <a:custGeom>
            <a:avLst/>
            <a:gdLst/>
            <a:ahLst/>
            <a:cxnLst/>
            <a:rect l="l" t="t" r="r" b="b"/>
            <a:pathLst>
              <a:path w="243160" h="406553" extrusionOk="0">
                <a:moveTo>
                  <a:pt x="243160" y="342071"/>
                </a:moveTo>
                <a:lnTo>
                  <a:pt x="156493" y="406553"/>
                </a:lnTo>
                <a:lnTo>
                  <a:pt x="0" y="0"/>
                </a:lnTo>
                <a:lnTo>
                  <a:pt x="243160" y="342071"/>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361" name="Google Shape;361;p21"/>
          <p:cNvSpPr/>
          <p:nvPr/>
        </p:nvSpPr>
        <p:spPr>
          <a:xfrm rot="-4406895">
            <a:off x="10879052" y="2627354"/>
            <a:ext cx="692798" cy="510610"/>
          </a:xfrm>
          <a:custGeom>
            <a:avLst/>
            <a:gdLst/>
            <a:ahLst/>
            <a:cxnLst/>
            <a:rect l="l" t="t" r="r" b="b"/>
            <a:pathLst>
              <a:path w="692798" h="510610" extrusionOk="0">
                <a:moveTo>
                  <a:pt x="692798" y="224339"/>
                </a:moveTo>
                <a:lnTo>
                  <a:pt x="308036" y="510610"/>
                </a:lnTo>
                <a:lnTo>
                  <a:pt x="64876" y="168539"/>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362" name="Google Shape;362;p21"/>
          <p:cNvSpPr txBox="1">
            <a:spLocks noGrp="1"/>
          </p:cNvSpPr>
          <p:nvPr>
            <p:ph type="body" idx="1"/>
          </p:nvPr>
        </p:nvSpPr>
        <p:spPr>
          <a:xfrm>
            <a:off x="431800" y="1080000"/>
            <a:ext cx="11339513" cy="276561"/>
          </a:xfrm>
          <a:prstGeom prst="rect">
            <a:avLst/>
          </a:prstGeom>
          <a:noFill/>
          <a:ln>
            <a:noFill/>
          </a:ln>
        </p:spPr>
        <p:txBody>
          <a:bodyPr spcFirstLastPara="1" wrap="square" lIns="0" tIns="0" rIns="0" bIns="0" anchor="t" anchorCtr="0"/>
          <a:lstStyle>
            <a:lvl1pPr marL="457200" marR="0" lvl="0" indent="-228600" algn="l" rtl="0">
              <a:lnSpc>
                <a:spcPct val="90000"/>
              </a:lnSpc>
              <a:spcBef>
                <a:spcPts val="1000"/>
              </a:spcBef>
              <a:spcAft>
                <a:spcPts val="0"/>
              </a:spcAft>
              <a:buClr>
                <a:srgbClr val="3F3F3F"/>
              </a:buClr>
              <a:buSzPts val="1800"/>
              <a:buFont typeface="Arial"/>
              <a:buNone/>
              <a:defRPr sz="1800" b="0" i="0" u="none" strike="noStrike" cap="none">
                <a:solidFill>
                  <a:srgbClr val="3F3F3F"/>
                </a:solidFill>
                <a:latin typeface="Calibri"/>
                <a:ea typeface="Calibri"/>
                <a:cs typeface="Calibri"/>
                <a:sym typeface="Calibri"/>
              </a:defRPr>
            </a:lvl1pPr>
            <a:lvl2pPr marL="914400" marR="0" lvl="1" indent="-228600" algn="l" rtl="0">
              <a:lnSpc>
                <a:spcPct val="90000"/>
              </a:lnSpc>
              <a:spcBef>
                <a:spcPts val="500"/>
              </a:spcBef>
              <a:spcAft>
                <a:spcPts val="0"/>
              </a:spcAft>
              <a:buClr>
                <a:srgbClr val="3F3F3F"/>
              </a:buClr>
              <a:buSzPts val="1600"/>
              <a:buFont typeface="Arial"/>
              <a:buNone/>
              <a:defRPr sz="1600" b="0" i="0" u="none" strike="noStrike" cap="none">
                <a:solidFill>
                  <a:srgbClr val="3F3F3F"/>
                </a:solidFill>
                <a:latin typeface="Calibri"/>
                <a:ea typeface="Calibri"/>
                <a:cs typeface="Calibri"/>
                <a:sym typeface="Calibri"/>
              </a:defRPr>
            </a:lvl2pPr>
            <a:lvl3pPr marL="1371600" marR="0" lvl="2" indent="-228600" algn="l" rtl="0">
              <a:lnSpc>
                <a:spcPct val="90000"/>
              </a:lnSpc>
              <a:spcBef>
                <a:spcPts val="500"/>
              </a:spcBef>
              <a:spcAft>
                <a:spcPts val="0"/>
              </a:spcAft>
              <a:buClr>
                <a:srgbClr val="3F3F3F"/>
              </a:buClr>
              <a:buSzPts val="1400"/>
              <a:buFont typeface="Arial"/>
              <a:buNone/>
              <a:defRPr sz="1400" b="0" i="0" u="none" strike="noStrike" cap="none">
                <a:solidFill>
                  <a:srgbClr val="3F3F3F"/>
                </a:solidFill>
                <a:latin typeface="Calibri"/>
                <a:ea typeface="Calibri"/>
                <a:cs typeface="Calibri"/>
                <a:sym typeface="Calibri"/>
              </a:defRPr>
            </a:lvl3pPr>
            <a:lvl4pPr marL="1828800" marR="0" lvl="3" indent="-228600" algn="l" rtl="0">
              <a:lnSpc>
                <a:spcPct val="90000"/>
              </a:lnSpc>
              <a:spcBef>
                <a:spcPts val="500"/>
              </a:spcBef>
              <a:spcAft>
                <a:spcPts val="0"/>
              </a:spcAft>
              <a:buClr>
                <a:srgbClr val="3F3F3F"/>
              </a:buClr>
              <a:buSzPts val="1400"/>
              <a:buFont typeface="Arial"/>
              <a:buNone/>
              <a:defRPr sz="1400" b="0" i="0" u="none" strike="noStrike" cap="none">
                <a:solidFill>
                  <a:srgbClr val="3F3F3F"/>
                </a:solidFill>
                <a:latin typeface="Calibri"/>
                <a:ea typeface="Calibri"/>
                <a:cs typeface="Calibri"/>
                <a:sym typeface="Calibri"/>
              </a:defRPr>
            </a:lvl4pPr>
            <a:lvl5pPr marL="2286000" marR="0" lvl="4" indent="-228600" algn="l" rtl="0">
              <a:lnSpc>
                <a:spcPct val="90000"/>
              </a:lnSpc>
              <a:spcBef>
                <a:spcPts val="500"/>
              </a:spcBef>
              <a:spcAft>
                <a:spcPts val="0"/>
              </a:spcAft>
              <a:buClr>
                <a:srgbClr val="3F3F3F"/>
              </a:buClr>
              <a:buSzPts val="1400"/>
              <a:buFont typeface="Arial"/>
              <a:buNone/>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Tree>
    <p:extLst>
      <p:ext uri="{BB962C8B-B14F-4D97-AF65-F5344CB8AC3E}">
        <p14:creationId xmlns:p14="http://schemas.microsoft.com/office/powerpoint/2010/main" val="3437682899"/>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type="titleOnly">
  <p:cSld name="Title only">
    <p:spTree>
      <p:nvGrpSpPr>
        <p:cNvPr id="1" name="Shape 25"/>
        <p:cNvGrpSpPr/>
        <p:nvPr/>
      </p:nvGrpSpPr>
      <p:grpSpPr>
        <a:xfrm>
          <a:off x="0" y="0"/>
          <a:ext cx="0" cy="0"/>
          <a:chOff x="0" y="0"/>
          <a:chExt cx="0" cy="0"/>
        </a:xfrm>
      </p:grpSpPr>
      <p:sp>
        <p:nvSpPr>
          <p:cNvPr id="26" name="Shape 26"/>
          <p:cNvSpPr txBox="1">
            <a:spLocks noGrp="1"/>
          </p:cNvSpPr>
          <p:nvPr>
            <p:ph type="title"/>
          </p:nvPr>
        </p:nvSpPr>
        <p:spPr>
          <a:xfrm>
            <a:off x="415600" y="593367"/>
            <a:ext cx="11360800" cy="763600"/>
          </a:xfrm>
          <a:prstGeom prst="rect">
            <a:avLst/>
          </a:prstGeom>
        </p:spPr>
        <p:txBody>
          <a:bodyPr lIns="91425" tIns="91425" rIns="91425" bIns="91425" anchor="t" anchorCtr="0"/>
          <a:lstStyle>
            <a:lvl1pPr lvl="0">
              <a:spcBef>
                <a:spcPts val="0"/>
              </a:spcBef>
              <a:defRPr/>
            </a:lvl1pPr>
            <a:lvl2pPr lvl="1">
              <a:spcBef>
                <a:spcPts val="0"/>
              </a:spcBef>
              <a:defRPr/>
            </a:lvl2pPr>
            <a:lvl3pPr lvl="2">
              <a:spcBef>
                <a:spcPts val="0"/>
              </a:spcBef>
              <a:defRPr/>
            </a:lvl3pPr>
            <a:lvl4pPr lvl="3">
              <a:spcBef>
                <a:spcPts val="0"/>
              </a:spcBef>
              <a:defRPr/>
            </a:lvl4pPr>
            <a:lvl5pPr lvl="4">
              <a:spcBef>
                <a:spcPts val="0"/>
              </a:spcBef>
              <a:defRPr/>
            </a:lvl5pPr>
            <a:lvl6pPr lvl="5">
              <a:spcBef>
                <a:spcPts val="0"/>
              </a:spcBef>
              <a:defRPr/>
            </a:lvl6pPr>
            <a:lvl7pPr lvl="6">
              <a:spcBef>
                <a:spcPts val="0"/>
              </a:spcBef>
              <a:defRPr/>
            </a:lvl7pPr>
            <a:lvl8pPr lvl="7">
              <a:spcBef>
                <a:spcPts val="0"/>
              </a:spcBef>
              <a:defRPr/>
            </a:lvl8pPr>
            <a:lvl9pPr lvl="8">
              <a:spcBef>
                <a:spcPts val="0"/>
              </a:spcBef>
              <a:defRPr/>
            </a:lvl9pPr>
          </a:lstStyle>
          <a:p>
            <a:endParaRPr/>
          </a:p>
        </p:txBody>
      </p:sp>
      <p:sp>
        <p:nvSpPr>
          <p:cNvPr id="27" name="Shape 27"/>
          <p:cNvSpPr txBox="1">
            <a:spLocks noGrp="1"/>
          </p:cNvSpPr>
          <p:nvPr>
            <p:ph type="sldNum" idx="12"/>
          </p:nvPr>
        </p:nvSpPr>
        <p:spPr>
          <a:xfrm>
            <a:off x="11296609" y="6217621"/>
            <a:ext cx="731600" cy="524800"/>
          </a:xfrm>
          <a:prstGeom prst="rect">
            <a:avLst/>
          </a:prstGeom>
        </p:spPr>
        <p:txBody>
          <a:bodyPr lIns="91425" tIns="91425" rIns="91425" bIns="91425" anchor="ctr" anchorCtr="0">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fld id="{00000000-1234-1234-1234-123412341234}" type="slidenum">
              <a:rPr kumimoji="0" lang="en" sz="1800" b="0" i="0" u="none" strike="noStrike" kern="1200" cap="none" spc="0" normalizeH="0" baseline="0" noProof="0">
                <a:ln>
                  <a:noFill/>
                </a:ln>
                <a:solidFill>
                  <a:srgbClr val="000000"/>
                </a:solidFill>
                <a:effectLst/>
                <a:uLnTx/>
                <a:uFillTx/>
                <a:latin typeface="Arial"/>
                <a:ea typeface="+mn-ea"/>
                <a:cs typeface="+mn-cs"/>
              </a:rPr>
              <a:pPr marL="0" marR="0" lvl="0" indent="0" algn="l" defTabSz="457200" rtl="0" eaLnBrk="1" fontAlgn="auto" latinLnBrk="0" hangingPunct="1">
                <a:lnSpc>
                  <a:spcPct val="100000"/>
                </a:lnSpc>
                <a:spcBef>
                  <a:spcPts val="0"/>
                </a:spcBef>
                <a:spcAft>
                  <a:spcPts val="0"/>
                </a:spcAft>
                <a:buClrTx/>
                <a:buSzTx/>
                <a:buFontTx/>
                <a:buNone/>
                <a:tabLst/>
                <a:defRPr/>
              </a:pPr>
              <a:t>‹#›</a:t>
            </a:fld>
            <a:endParaRPr kumimoji="0" lang="en" sz="1800" b="0" i="0" u="none" strike="noStrike" kern="1200" cap="none" spc="0" normalizeH="0" baseline="0" noProof="0">
              <a:ln>
                <a:noFill/>
              </a:ln>
              <a:solidFill>
                <a:srgbClr val="000000"/>
              </a:solidFill>
              <a:effectLst/>
              <a:uLnTx/>
              <a:uFillTx/>
              <a:latin typeface="Arial"/>
              <a:ea typeface="+mn-ea"/>
              <a:cs typeface="+mn-cs"/>
            </a:endParaRPr>
          </a:p>
        </p:txBody>
      </p:sp>
    </p:spTree>
    <p:extLst>
      <p:ext uri="{BB962C8B-B14F-4D97-AF65-F5344CB8AC3E}">
        <p14:creationId xmlns:p14="http://schemas.microsoft.com/office/powerpoint/2010/main" val="2351876873"/>
      </p:ext>
    </p:extLst>
  </p:cSld>
  <p:clrMapOvr>
    <a:masterClrMapping/>
  </p:clrMapOvr>
</p:sldLayout>
</file>

<file path=ppt/slideLayouts/slideLayout360.xml><?xml version="1.0" encoding="utf-8"?>
<p:sldLayout xmlns:a="http://schemas.openxmlformats.org/drawingml/2006/main" xmlns:r="http://schemas.openxmlformats.org/officeDocument/2006/relationships" xmlns:p="http://schemas.openxmlformats.org/presentationml/2006/main" matchingName="Title Only">
  <p:cSld name="Title Only">
    <p:spTree>
      <p:nvGrpSpPr>
        <p:cNvPr id="1" name="Shape 363"/>
        <p:cNvGrpSpPr/>
        <p:nvPr/>
      </p:nvGrpSpPr>
      <p:grpSpPr>
        <a:xfrm>
          <a:off x="0" y="0"/>
          <a:ext cx="0" cy="0"/>
          <a:chOff x="0" y="0"/>
          <a:chExt cx="0" cy="0"/>
        </a:xfrm>
      </p:grpSpPr>
      <p:sp>
        <p:nvSpPr>
          <p:cNvPr id="364" name="Google Shape;364;p22"/>
          <p:cNvSpPr/>
          <p:nvPr/>
        </p:nvSpPr>
        <p:spPr>
          <a:xfrm rot="-7400842">
            <a:off x="10161654" y="-236402"/>
            <a:ext cx="1957093" cy="1399810"/>
          </a:xfrm>
          <a:custGeom>
            <a:avLst/>
            <a:gdLst/>
            <a:ahLst/>
            <a:cxnLst/>
            <a:rect l="l" t="t" r="r" b="b"/>
            <a:pathLst>
              <a:path w="1957093" h="1399810" extrusionOk="0">
                <a:moveTo>
                  <a:pt x="0" y="318772"/>
                </a:moveTo>
                <a:lnTo>
                  <a:pt x="858544" y="36067"/>
                </a:lnTo>
                <a:lnTo>
                  <a:pt x="1957093" y="0"/>
                </a:lnTo>
                <a:lnTo>
                  <a:pt x="1012700" y="1399810"/>
                </a:lnTo>
                <a:lnTo>
                  <a:pt x="172487" y="1221089"/>
                </a:lnTo>
                <a:lnTo>
                  <a:pt x="0" y="318772"/>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365" name="Google Shape;365;p22"/>
          <p:cNvSpPr/>
          <p:nvPr/>
        </p:nvSpPr>
        <p:spPr>
          <a:xfrm rot="6973557">
            <a:off x="9799840" y="198216"/>
            <a:ext cx="748251" cy="780669"/>
          </a:xfrm>
          <a:custGeom>
            <a:avLst/>
            <a:gdLst/>
            <a:ahLst/>
            <a:cxnLst/>
            <a:rect l="l" t="t" r="r" b="b"/>
            <a:pathLst>
              <a:path w="1980696" h="2066510" extrusionOk="0">
                <a:moveTo>
                  <a:pt x="0" y="2066510"/>
                </a:moveTo>
                <a:lnTo>
                  <a:pt x="1138078" y="0"/>
                </a:lnTo>
                <a:lnTo>
                  <a:pt x="1980696" y="1530016"/>
                </a:lnTo>
                <a:lnTo>
                  <a:pt x="1459417" y="2066510"/>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366" name="Google Shape;366;p22"/>
          <p:cNvSpPr txBox="1">
            <a:spLocks noGrp="1"/>
          </p:cNvSpPr>
          <p:nvPr>
            <p:ph type="title"/>
          </p:nvPr>
        </p:nvSpPr>
        <p:spPr>
          <a:xfrm>
            <a:off x="432000" y="432000"/>
            <a:ext cx="11340000" cy="432000"/>
          </a:xfrm>
          <a:prstGeom prst="rect">
            <a:avLst/>
          </a:prstGeom>
          <a:noFill/>
          <a:ln>
            <a:noFill/>
          </a:ln>
        </p:spPr>
        <p:txBody>
          <a:bodyPr spcFirstLastPara="1" wrap="square" lIns="0" tIns="0" rIns="0" bIns="0" anchor="ctr" anchorCtr="0"/>
          <a:lstStyle>
            <a:lvl1pPr marR="0" lvl="0" algn="l" rtl="0">
              <a:lnSpc>
                <a:spcPct val="90000"/>
              </a:lnSpc>
              <a:spcBef>
                <a:spcPts val="0"/>
              </a:spcBef>
              <a:spcAft>
                <a:spcPts val="0"/>
              </a:spcAft>
              <a:buClr>
                <a:srgbClr val="3F3F3F"/>
              </a:buClr>
              <a:buSzPts val="4800"/>
              <a:buFont typeface="Economica"/>
              <a:buNone/>
              <a:defRPr sz="4800" b="0" i="0" u="none" strike="noStrike" cap="none">
                <a:solidFill>
                  <a:srgbClr val="3F3F3F"/>
                </a:solidFill>
                <a:latin typeface="Economica"/>
                <a:ea typeface="Economica"/>
                <a:cs typeface="Economica"/>
                <a:sym typeface="Economica"/>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endParaRPr/>
          </a:p>
        </p:txBody>
      </p:sp>
      <p:sp>
        <p:nvSpPr>
          <p:cNvPr id="367" name="Google Shape;367;p22"/>
          <p:cNvSpPr txBox="1">
            <a:spLocks noGrp="1"/>
          </p:cNvSpPr>
          <p:nvPr>
            <p:ph type="ftr" idx="11"/>
          </p:nvPr>
        </p:nvSpPr>
        <p:spPr>
          <a:xfrm>
            <a:off x="431999" y="6188628"/>
            <a:ext cx="8784941" cy="365125"/>
          </a:xfrm>
          <a:prstGeom prst="rect">
            <a:avLst/>
          </a:prstGeom>
          <a:noFill/>
          <a:ln>
            <a:noFill/>
          </a:ln>
        </p:spPr>
        <p:txBody>
          <a:bodyPr spcFirstLastPara="1" wrap="square" lIns="0" tIns="0" rIns="0" bIns="0" anchor="ctr" anchorCtr="0"/>
          <a:lstStyle>
            <a:lvl1pPr marR="0" lvl="0" algn="l" rtl="0">
              <a:spcBef>
                <a:spcPts val="0"/>
              </a:spcBef>
              <a:spcAft>
                <a:spcPts val="0"/>
              </a:spcAft>
              <a:buSzPts val="1400"/>
              <a:buNone/>
              <a:defRPr sz="1200" b="0" i="0" u="none" strike="noStrike" cap="none">
                <a:solidFill>
                  <a:srgbClr val="3F3F3F"/>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200" b="0" i="0" u="none" strike="noStrike" kern="0" cap="none" spc="0" normalizeH="0" baseline="0" noProof="0">
              <a:ln>
                <a:noFill/>
              </a:ln>
              <a:solidFill>
                <a:srgbClr val="3F3F3F"/>
              </a:solidFill>
              <a:effectLst/>
              <a:uLnTx/>
              <a:uFillTx/>
              <a:latin typeface="Calibri"/>
              <a:cs typeface="Calibri"/>
              <a:sym typeface="Calibri"/>
            </a:endParaRPr>
          </a:p>
        </p:txBody>
      </p:sp>
      <p:sp>
        <p:nvSpPr>
          <p:cNvPr id="368" name="Google Shape;368;p22"/>
          <p:cNvSpPr>
            <a:spLocks noGrp="1"/>
          </p:cNvSpPr>
          <p:nvPr>
            <p:ph type="sldNum" idx="12"/>
          </p:nvPr>
        </p:nvSpPr>
        <p:spPr>
          <a:xfrm>
            <a:off x="11496369" y="6155190"/>
            <a:ext cx="432000" cy="432000"/>
          </a:xfrm>
          <a:prstGeom prst="ellipse">
            <a:avLst/>
          </a:prstGeom>
          <a:noFill/>
          <a:ln w="9525" cap="flat" cmpd="sng">
            <a:solidFill>
              <a:schemeClr val="accent1"/>
            </a:solidFill>
            <a:prstDash val="solid"/>
            <a:round/>
            <a:headEnd type="none" w="sm" len="sm"/>
            <a:tailEnd type="none" w="sm" len="sm"/>
          </a:ln>
        </p:spPr>
        <p:txBody>
          <a:bodyPr spcFirstLastPara="1" wrap="square" lIns="0" tIns="0" rIns="0" bIns="0" anchor="ctr" anchorCtr="0">
            <a:noAutofit/>
          </a:bodyPr>
          <a:lstStyle>
            <a:lvl1pPr marL="0" marR="0" lvl="0" indent="0" algn="ctr" rtl="0">
              <a:spcBef>
                <a:spcPts val="0"/>
              </a:spcBef>
              <a:buNone/>
              <a:defRPr sz="1200" b="1" i="1" u="none" strike="noStrike" cap="none">
                <a:solidFill>
                  <a:srgbClr val="3F3F3F"/>
                </a:solidFill>
                <a:latin typeface="Rockwell"/>
                <a:ea typeface="Rockwell"/>
                <a:cs typeface="Rockwell"/>
                <a:sym typeface="Rockwell"/>
              </a:defRPr>
            </a:lvl1pPr>
            <a:lvl2pPr marL="0" marR="0" lvl="1" indent="0" algn="ctr" rtl="0">
              <a:spcBef>
                <a:spcPts val="0"/>
              </a:spcBef>
              <a:buNone/>
              <a:defRPr sz="1200" b="1" i="1" u="none" strike="noStrike" cap="none">
                <a:solidFill>
                  <a:srgbClr val="3F3F3F"/>
                </a:solidFill>
                <a:latin typeface="Rockwell"/>
                <a:ea typeface="Rockwell"/>
                <a:cs typeface="Rockwell"/>
                <a:sym typeface="Rockwell"/>
              </a:defRPr>
            </a:lvl2pPr>
            <a:lvl3pPr marL="0" marR="0" lvl="2" indent="0" algn="ctr" rtl="0">
              <a:spcBef>
                <a:spcPts val="0"/>
              </a:spcBef>
              <a:buNone/>
              <a:defRPr sz="1200" b="1" i="1" u="none" strike="noStrike" cap="none">
                <a:solidFill>
                  <a:srgbClr val="3F3F3F"/>
                </a:solidFill>
                <a:latin typeface="Rockwell"/>
                <a:ea typeface="Rockwell"/>
                <a:cs typeface="Rockwell"/>
                <a:sym typeface="Rockwell"/>
              </a:defRPr>
            </a:lvl3pPr>
            <a:lvl4pPr marL="0" marR="0" lvl="3" indent="0" algn="ctr" rtl="0">
              <a:spcBef>
                <a:spcPts val="0"/>
              </a:spcBef>
              <a:buNone/>
              <a:defRPr sz="1200" b="1" i="1" u="none" strike="noStrike" cap="none">
                <a:solidFill>
                  <a:srgbClr val="3F3F3F"/>
                </a:solidFill>
                <a:latin typeface="Rockwell"/>
                <a:ea typeface="Rockwell"/>
                <a:cs typeface="Rockwell"/>
                <a:sym typeface="Rockwell"/>
              </a:defRPr>
            </a:lvl4pPr>
            <a:lvl5pPr marL="0" marR="0" lvl="4" indent="0" algn="ctr" rtl="0">
              <a:spcBef>
                <a:spcPts val="0"/>
              </a:spcBef>
              <a:buNone/>
              <a:defRPr sz="1200" b="1" i="1" u="none" strike="noStrike" cap="none">
                <a:solidFill>
                  <a:srgbClr val="3F3F3F"/>
                </a:solidFill>
                <a:latin typeface="Rockwell"/>
                <a:ea typeface="Rockwell"/>
                <a:cs typeface="Rockwell"/>
                <a:sym typeface="Rockwell"/>
              </a:defRPr>
            </a:lvl5pPr>
            <a:lvl6pPr marL="0" marR="0" lvl="5" indent="0" algn="ctr" rtl="0">
              <a:spcBef>
                <a:spcPts val="0"/>
              </a:spcBef>
              <a:buNone/>
              <a:defRPr sz="1200" b="1" i="1" u="none" strike="noStrike" cap="none">
                <a:solidFill>
                  <a:srgbClr val="3F3F3F"/>
                </a:solidFill>
                <a:latin typeface="Rockwell"/>
                <a:ea typeface="Rockwell"/>
                <a:cs typeface="Rockwell"/>
                <a:sym typeface="Rockwell"/>
              </a:defRPr>
            </a:lvl6pPr>
            <a:lvl7pPr marL="0" marR="0" lvl="6" indent="0" algn="ctr" rtl="0">
              <a:spcBef>
                <a:spcPts val="0"/>
              </a:spcBef>
              <a:buNone/>
              <a:defRPr sz="1200" b="1" i="1" u="none" strike="noStrike" cap="none">
                <a:solidFill>
                  <a:srgbClr val="3F3F3F"/>
                </a:solidFill>
                <a:latin typeface="Rockwell"/>
                <a:ea typeface="Rockwell"/>
                <a:cs typeface="Rockwell"/>
                <a:sym typeface="Rockwell"/>
              </a:defRPr>
            </a:lvl7pPr>
            <a:lvl8pPr marL="0" marR="0" lvl="7" indent="0" algn="ctr" rtl="0">
              <a:spcBef>
                <a:spcPts val="0"/>
              </a:spcBef>
              <a:buNone/>
              <a:defRPr sz="1200" b="1" i="1" u="none" strike="noStrike" cap="none">
                <a:solidFill>
                  <a:srgbClr val="3F3F3F"/>
                </a:solidFill>
                <a:latin typeface="Rockwell"/>
                <a:ea typeface="Rockwell"/>
                <a:cs typeface="Rockwell"/>
                <a:sym typeface="Rockwell"/>
              </a:defRPr>
            </a:lvl8pPr>
            <a:lvl9pPr marL="0" marR="0" lvl="8" indent="0" algn="ctr" rtl="0">
              <a:spcBef>
                <a:spcPts val="0"/>
              </a:spcBef>
              <a:buNone/>
              <a:defRPr sz="1200" b="1" i="1" u="none" strike="noStrike" cap="none">
                <a:solidFill>
                  <a:srgbClr val="3F3F3F"/>
                </a:solidFill>
                <a:latin typeface="Rockwell"/>
                <a:ea typeface="Rockwell"/>
                <a:cs typeface="Rockwell"/>
                <a:sym typeface="Rockwell"/>
              </a:defRPr>
            </a:lvl9p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n-US" sz="1200" b="1" i="1" u="none" strike="noStrike" kern="0" cap="none" spc="0" normalizeH="0" baseline="0" noProof="0">
                <a:ln>
                  <a:noFill/>
                </a:ln>
                <a:solidFill>
                  <a:srgbClr val="3F3F3F"/>
                </a:solidFill>
                <a:effectLst/>
                <a:uLnTx/>
                <a:uFillTx/>
                <a:latin typeface="Rockwell"/>
                <a:sym typeface="Rockwell"/>
              </a:rPr>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t>‹#›</a:t>
            </a:fld>
            <a:endParaRPr kumimoji="0" sz="1200" b="1" i="1" u="none" strike="noStrike" kern="0" cap="none" spc="0" normalizeH="0" baseline="0" noProof="0">
              <a:ln>
                <a:noFill/>
              </a:ln>
              <a:solidFill>
                <a:srgbClr val="3F3F3F"/>
              </a:solidFill>
              <a:effectLst/>
              <a:uLnTx/>
              <a:uFillTx/>
              <a:latin typeface="Rockwell"/>
              <a:sym typeface="Rockwell"/>
            </a:endParaRPr>
          </a:p>
        </p:txBody>
      </p:sp>
      <p:sp>
        <p:nvSpPr>
          <p:cNvPr id="369" name="Google Shape;369;p22"/>
          <p:cNvSpPr/>
          <p:nvPr/>
        </p:nvSpPr>
        <p:spPr>
          <a:xfrm rot="5483574">
            <a:off x="9854193" y="808595"/>
            <a:ext cx="243160" cy="406553"/>
          </a:xfrm>
          <a:custGeom>
            <a:avLst/>
            <a:gdLst/>
            <a:ahLst/>
            <a:cxnLst/>
            <a:rect l="l" t="t" r="r" b="b"/>
            <a:pathLst>
              <a:path w="243160" h="406553" extrusionOk="0">
                <a:moveTo>
                  <a:pt x="243160" y="342071"/>
                </a:moveTo>
                <a:lnTo>
                  <a:pt x="156493" y="406553"/>
                </a:lnTo>
                <a:lnTo>
                  <a:pt x="0" y="0"/>
                </a:lnTo>
                <a:lnTo>
                  <a:pt x="243160" y="342071"/>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370" name="Google Shape;370;p22"/>
          <p:cNvSpPr/>
          <p:nvPr/>
        </p:nvSpPr>
        <p:spPr>
          <a:xfrm rot="-7364292">
            <a:off x="11753205" y="112024"/>
            <a:ext cx="332291" cy="247882"/>
          </a:xfrm>
          <a:custGeom>
            <a:avLst/>
            <a:gdLst/>
            <a:ahLst/>
            <a:cxnLst/>
            <a:rect l="l" t="t" r="r" b="b"/>
            <a:pathLst>
              <a:path w="1449157" h="1081038" extrusionOk="0">
                <a:moveTo>
                  <a:pt x="0" y="0"/>
                </a:moveTo>
                <a:lnTo>
                  <a:pt x="1449157" y="433129"/>
                </a:lnTo>
                <a:lnTo>
                  <a:pt x="1012700" y="1081038"/>
                </a:lnTo>
                <a:lnTo>
                  <a:pt x="172487" y="902317"/>
                </a:lnTo>
                <a:lnTo>
                  <a:pt x="0" y="0"/>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371" name="Google Shape;371;p22"/>
          <p:cNvSpPr/>
          <p:nvPr/>
        </p:nvSpPr>
        <p:spPr>
          <a:xfrm rot="-8263484">
            <a:off x="10313236" y="1084299"/>
            <a:ext cx="648657" cy="777553"/>
          </a:xfrm>
          <a:custGeom>
            <a:avLst/>
            <a:gdLst/>
            <a:ahLst/>
            <a:cxnLst/>
            <a:rect l="l" t="t" r="r" b="b"/>
            <a:pathLst>
              <a:path w="648657" h="777553" extrusionOk="0">
                <a:moveTo>
                  <a:pt x="0" y="777553"/>
                </a:moveTo>
                <a:lnTo>
                  <a:pt x="255474" y="0"/>
                </a:lnTo>
                <a:lnTo>
                  <a:pt x="648657" y="713937"/>
                </a:lnTo>
                <a:lnTo>
                  <a:pt x="0" y="777553"/>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372" name="Google Shape;372;p22"/>
          <p:cNvSpPr/>
          <p:nvPr/>
        </p:nvSpPr>
        <p:spPr>
          <a:xfrm rot="5738060">
            <a:off x="9844293" y="1032301"/>
            <a:ext cx="692798" cy="510610"/>
          </a:xfrm>
          <a:custGeom>
            <a:avLst/>
            <a:gdLst/>
            <a:ahLst/>
            <a:cxnLst/>
            <a:rect l="l" t="t" r="r" b="b"/>
            <a:pathLst>
              <a:path w="692798" h="510610" extrusionOk="0">
                <a:moveTo>
                  <a:pt x="692798" y="224339"/>
                </a:moveTo>
                <a:lnTo>
                  <a:pt x="308036" y="510610"/>
                </a:lnTo>
                <a:lnTo>
                  <a:pt x="64876" y="168539"/>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373" name="Google Shape;373;p22"/>
          <p:cNvSpPr/>
          <p:nvPr/>
        </p:nvSpPr>
        <p:spPr>
          <a:xfrm rot="8291645">
            <a:off x="10081798" y="798094"/>
            <a:ext cx="371360" cy="273702"/>
          </a:xfrm>
          <a:custGeom>
            <a:avLst/>
            <a:gdLst/>
            <a:ahLst/>
            <a:cxnLst/>
            <a:rect l="l" t="t" r="r" b="b"/>
            <a:pathLst>
              <a:path w="692798" h="510610" extrusionOk="0">
                <a:moveTo>
                  <a:pt x="692798" y="224339"/>
                </a:moveTo>
                <a:lnTo>
                  <a:pt x="308036" y="510610"/>
                </a:lnTo>
                <a:lnTo>
                  <a:pt x="64876" y="168539"/>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Tree>
    <p:extLst>
      <p:ext uri="{BB962C8B-B14F-4D97-AF65-F5344CB8AC3E}">
        <p14:creationId xmlns:p14="http://schemas.microsoft.com/office/powerpoint/2010/main" val="1289423181"/>
      </p:ext>
    </p:extLst>
  </p:cSld>
  <p:clrMapOvr>
    <a:masterClrMapping/>
  </p:clrMapOvr>
</p:sldLayout>
</file>

<file path=ppt/slideLayouts/slideLayout361.xml><?xml version="1.0" encoding="utf-8"?>
<p:sldLayout xmlns:a="http://schemas.openxmlformats.org/drawingml/2006/main" xmlns:r="http://schemas.openxmlformats.org/officeDocument/2006/relationships" xmlns:p="http://schemas.openxmlformats.org/presentationml/2006/main" matchingName="Title Only No Graphic">
  <p:cSld name="Title Only No Graphic">
    <p:spTree>
      <p:nvGrpSpPr>
        <p:cNvPr id="1" name="Shape 374"/>
        <p:cNvGrpSpPr/>
        <p:nvPr/>
      </p:nvGrpSpPr>
      <p:grpSpPr>
        <a:xfrm>
          <a:off x="0" y="0"/>
          <a:ext cx="0" cy="0"/>
          <a:chOff x="0" y="0"/>
          <a:chExt cx="0" cy="0"/>
        </a:xfrm>
      </p:grpSpPr>
      <p:sp>
        <p:nvSpPr>
          <p:cNvPr id="375" name="Google Shape;375;p23"/>
          <p:cNvSpPr txBox="1">
            <a:spLocks noGrp="1"/>
          </p:cNvSpPr>
          <p:nvPr>
            <p:ph type="title"/>
          </p:nvPr>
        </p:nvSpPr>
        <p:spPr>
          <a:xfrm>
            <a:off x="432000" y="432000"/>
            <a:ext cx="11340000" cy="432000"/>
          </a:xfrm>
          <a:prstGeom prst="rect">
            <a:avLst/>
          </a:prstGeom>
          <a:noFill/>
          <a:ln>
            <a:noFill/>
          </a:ln>
        </p:spPr>
        <p:txBody>
          <a:bodyPr spcFirstLastPara="1" wrap="square" lIns="0" tIns="0" rIns="0" bIns="0" anchor="ctr" anchorCtr="0"/>
          <a:lstStyle>
            <a:lvl1pPr marR="0" lvl="0" algn="l" rtl="0">
              <a:lnSpc>
                <a:spcPct val="90000"/>
              </a:lnSpc>
              <a:spcBef>
                <a:spcPts val="0"/>
              </a:spcBef>
              <a:spcAft>
                <a:spcPts val="0"/>
              </a:spcAft>
              <a:buClr>
                <a:srgbClr val="3F3F3F"/>
              </a:buClr>
              <a:buSzPts val="4800"/>
              <a:buFont typeface="Economica"/>
              <a:buNone/>
              <a:defRPr sz="4800" b="0" i="0" u="none" strike="noStrike" cap="none">
                <a:solidFill>
                  <a:srgbClr val="3F3F3F"/>
                </a:solidFill>
                <a:latin typeface="Economica"/>
                <a:ea typeface="Economica"/>
                <a:cs typeface="Economica"/>
                <a:sym typeface="Economica"/>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endParaRPr/>
          </a:p>
        </p:txBody>
      </p:sp>
      <p:sp>
        <p:nvSpPr>
          <p:cNvPr id="376" name="Google Shape;376;p23"/>
          <p:cNvSpPr txBox="1">
            <a:spLocks noGrp="1"/>
          </p:cNvSpPr>
          <p:nvPr>
            <p:ph type="ftr" idx="11"/>
          </p:nvPr>
        </p:nvSpPr>
        <p:spPr>
          <a:xfrm>
            <a:off x="431999" y="6188628"/>
            <a:ext cx="8784941" cy="365125"/>
          </a:xfrm>
          <a:prstGeom prst="rect">
            <a:avLst/>
          </a:prstGeom>
          <a:noFill/>
          <a:ln>
            <a:noFill/>
          </a:ln>
        </p:spPr>
        <p:txBody>
          <a:bodyPr spcFirstLastPara="1" wrap="square" lIns="0" tIns="0" rIns="0" bIns="0" anchor="ctr" anchorCtr="0"/>
          <a:lstStyle>
            <a:lvl1pPr marR="0" lvl="0" algn="l" rtl="0">
              <a:spcBef>
                <a:spcPts val="0"/>
              </a:spcBef>
              <a:spcAft>
                <a:spcPts val="0"/>
              </a:spcAft>
              <a:buSzPts val="1400"/>
              <a:buNone/>
              <a:defRPr sz="1200" b="0" i="0" u="none" strike="noStrike" cap="none">
                <a:solidFill>
                  <a:srgbClr val="3F3F3F"/>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200" b="0" i="0" u="none" strike="noStrike" kern="0" cap="none" spc="0" normalizeH="0" baseline="0" noProof="0">
              <a:ln>
                <a:noFill/>
              </a:ln>
              <a:solidFill>
                <a:srgbClr val="3F3F3F"/>
              </a:solidFill>
              <a:effectLst/>
              <a:uLnTx/>
              <a:uFillTx/>
              <a:latin typeface="Calibri"/>
              <a:cs typeface="Calibri"/>
              <a:sym typeface="Calibri"/>
            </a:endParaRPr>
          </a:p>
        </p:txBody>
      </p:sp>
      <p:sp>
        <p:nvSpPr>
          <p:cNvPr id="377" name="Google Shape;377;p23"/>
          <p:cNvSpPr>
            <a:spLocks noGrp="1"/>
          </p:cNvSpPr>
          <p:nvPr>
            <p:ph type="sldNum" idx="12"/>
          </p:nvPr>
        </p:nvSpPr>
        <p:spPr>
          <a:xfrm>
            <a:off x="11496369" y="6155190"/>
            <a:ext cx="432000" cy="432000"/>
          </a:xfrm>
          <a:prstGeom prst="ellipse">
            <a:avLst/>
          </a:prstGeom>
          <a:noFill/>
          <a:ln w="9525" cap="flat" cmpd="sng">
            <a:solidFill>
              <a:schemeClr val="accent1"/>
            </a:solidFill>
            <a:prstDash val="solid"/>
            <a:round/>
            <a:headEnd type="none" w="sm" len="sm"/>
            <a:tailEnd type="none" w="sm" len="sm"/>
          </a:ln>
        </p:spPr>
        <p:txBody>
          <a:bodyPr spcFirstLastPara="1" wrap="square" lIns="0" tIns="0" rIns="0" bIns="0" anchor="ctr" anchorCtr="0">
            <a:noAutofit/>
          </a:bodyPr>
          <a:lstStyle>
            <a:lvl1pPr marL="0" marR="0" lvl="0" indent="0" algn="ctr" rtl="0">
              <a:spcBef>
                <a:spcPts val="0"/>
              </a:spcBef>
              <a:buNone/>
              <a:defRPr sz="1200" b="1" i="1" u="none" strike="noStrike" cap="none">
                <a:solidFill>
                  <a:srgbClr val="3F3F3F"/>
                </a:solidFill>
                <a:latin typeface="Rockwell"/>
                <a:ea typeface="Rockwell"/>
                <a:cs typeface="Rockwell"/>
                <a:sym typeface="Rockwell"/>
              </a:defRPr>
            </a:lvl1pPr>
            <a:lvl2pPr marL="0" marR="0" lvl="1" indent="0" algn="ctr" rtl="0">
              <a:spcBef>
                <a:spcPts val="0"/>
              </a:spcBef>
              <a:buNone/>
              <a:defRPr sz="1200" b="1" i="1" u="none" strike="noStrike" cap="none">
                <a:solidFill>
                  <a:srgbClr val="3F3F3F"/>
                </a:solidFill>
                <a:latin typeface="Rockwell"/>
                <a:ea typeface="Rockwell"/>
                <a:cs typeface="Rockwell"/>
                <a:sym typeface="Rockwell"/>
              </a:defRPr>
            </a:lvl2pPr>
            <a:lvl3pPr marL="0" marR="0" lvl="2" indent="0" algn="ctr" rtl="0">
              <a:spcBef>
                <a:spcPts val="0"/>
              </a:spcBef>
              <a:buNone/>
              <a:defRPr sz="1200" b="1" i="1" u="none" strike="noStrike" cap="none">
                <a:solidFill>
                  <a:srgbClr val="3F3F3F"/>
                </a:solidFill>
                <a:latin typeface="Rockwell"/>
                <a:ea typeface="Rockwell"/>
                <a:cs typeface="Rockwell"/>
                <a:sym typeface="Rockwell"/>
              </a:defRPr>
            </a:lvl3pPr>
            <a:lvl4pPr marL="0" marR="0" lvl="3" indent="0" algn="ctr" rtl="0">
              <a:spcBef>
                <a:spcPts val="0"/>
              </a:spcBef>
              <a:buNone/>
              <a:defRPr sz="1200" b="1" i="1" u="none" strike="noStrike" cap="none">
                <a:solidFill>
                  <a:srgbClr val="3F3F3F"/>
                </a:solidFill>
                <a:latin typeface="Rockwell"/>
                <a:ea typeface="Rockwell"/>
                <a:cs typeface="Rockwell"/>
                <a:sym typeface="Rockwell"/>
              </a:defRPr>
            </a:lvl4pPr>
            <a:lvl5pPr marL="0" marR="0" lvl="4" indent="0" algn="ctr" rtl="0">
              <a:spcBef>
                <a:spcPts val="0"/>
              </a:spcBef>
              <a:buNone/>
              <a:defRPr sz="1200" b="1" i="1" u="none" strike="noStrike" cap="none">
                <a:solidFill>
                  <a:srgbClr val="3F3F3F"/>
                </a:solidFill>
                <a:latin typeface="Rockwell"/>
                <a:ea typeface="Rockwell"/>
                <a:cs typeface="Rockwell"/>
                <a:sym typeface="Rockwell"/>
              </a:defRPr>
            </a:lvl5pPr>
            <a:lvl6pPr marL="0" marR="0" lvl="5" indent="0" algn="ctr" rtl="0">
              <a:spcBef>
                <a:spcPts val="0"/>
              </a:spcBef>
              <a:buNone/>
              <a:defRPr sz="1200" b="1" i="1" u="none" strike="noStrike" cap="none">
                <a:solidFill>
                  <a:srgbClr val="3F3F3F"/>
                </a:solidFill>
                <a:latin typeface="Rockwell"/>
                <a:ea typeface="Rockwell"/>
                <a:cs typeface="Rockwell"/>
                <a:sym typeface="Rockwell"/>
              </a:defRPr>
            </a:lvl6pPr>
            <a:lvl7pPr marL="0" marR="0" lvl="6" indent="0" algn="ctr" rtl="0">
              <a:spcBef>
                <a:spcPts val="0"/>
              </a:spcBef>
              <a:buNone/>
              <a:defRPr sz="1200" b="1" i="1" u="none" strike="noStrike" cap="none">
                <a:solidFill>
                  <a:srgbClr val="3F3F3F"/>
                </a:solidFill>
                <a:latin typeface="Rockwell"/>
                <a:ea typeface="Rockwell"/>
                <a:cs typeface="Rockwell"/>
                <a:sym typeface="Rockwell"/>
              </a:defRPr>
            </a:lvl7pPr>
            <a:lvl8pPr marL="0" marR="0" lvl="7" indent="0" algn="ctr" rtl="0">
              <a:spcBef>
                <a:spcPts val="0"/>
              </a:spcBef>
              <a:buNone/>
              <a:defRPr sz="1200" b="1" i="1" u="none" strike="noStrike" cap="none">
                <a:solidFill>
                  <a:srgbClr val="3F3F3F"/>
                </a:solidFill>
                <a:latin typeface="Rockwell"/>
                <a:ea typeface="Rockwell"/>
                <a:cs typeface="Rockwell"/>
                <a:sym typeface="Rockwell"/>
              </a:defRPr>
            </a:lvl8pPr>
            <a:lvl9pPr marL="0" marR="0" lvl="8" indent="0" algn="ctr" rtl="0">
              <a:spcBef>
                <a:spcPts val="0"/>
              </a:spcBef>
              <a:buNone/>
              <a:defRPr sz="1200" b="1" i="1" u="none" strike="noStrike" cap="none">
                <a:solidFill>
                  <a:srgbClr val="3F3F3F"/>
                </a:solidFill>
                <a:latin typeface="Rockwell"/>
                <a:ea typeface="Rockwell"/>
                <a:cs typeface="Rockwell"/>
                <a:sym typeface="Rockwell"/>
              </a:defRPr>
            </a:lvl9p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n-US" sz="1200" b="1" i="1" u="none" strike="noStrike" kern="0" cap="none" spc="0" normalizeH="0" baseline="0" noProof="0">
                <a:ln>
                  <a:noFill/>
                </a:ln>
                <a:solidFill>
                  <a:srgbClr val="3F3F3F"/>
                </a:solidFill>
                <a:effectLst/>
                <a:uLnTx/>
                <a:uFillTx/>
                <a:latin typeface="Rockwell"/>
                <a:sym typeface="Rockwell"/>
              </a:rPr>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t>‹#›</a:t>
            </a:fld>
            <a:endParaRPr kumimoji="0" sz="1200" b="1" i="1" u="none" strike="noStrike" kern="0" cap="none" spc="0" normalizeH="0" baseline="0" noProof="0">
              <a:ln>
                <a:noFill/>
              </a:ln>
              <a:solidFill>
                <a:srgbClr val="3F3F3F"/>
              </a:solidFill>
              <a:effectLst/>
              <a:uLnTx/>
              <a:uFillTx/>
              <a:latin typeface="Rockwell"/>
              <a:sym typeface="Rockwell"/>
            </a:endParaRPr>
          </a:p>
        </p:txBody>
      </p:sp>
    </p:spTree>
    <p:extLst>
      <p:ext uri="{BB962C8B-B14F-4D97-AF65-F5344CB8AC3E}">
        <p14:creationId xmlns:p14="http://schemas.microsoft.com/office/powerpoint/2010/main" val="646687649"/>
      </p:ext>
    </p:extLst>
  </p:cSld>
  <p:clrMapOvr>
    <a:masterClrMapping/>
  </p:clrMapOvr>
</p:sldLayout>
</file>

<file path=ppt/slideLayouts/slideLayout362.xml><?xml version="1.0" encoding="utf-8"?>
<p:sldLayout xmlns:a="http://schemas.openxmlformats.org/drawingml/2006/main" xmlns:r="http://schemas.openxmlformats.org/officeDocument/2006/relationships" xmlns:p="http://schemas.openxmlformats.org/presentationml/2006/main" showMasterSp="0" matchingName="Title Slide">
  <p:cSld name="Title Slide">
    <p:bg>
      <p:bgPr>
        <a:solidFill>
          <a:schemeClr val="lt1"/>
        </a:solidFill>
        <a:effectLst/>
      </p:bgPr>
    </p:bg>
    <p:spTree>
      <p:nvGrpSpPr>
        <p:cNvPr id="1" name="Shape 378"/>
        <p:cNvGrpSpPr/>
        <p:nvPr/>
      </p:nvGrpSpPr>
      <p:grpSpPr>
        <a:xfrm>
          <a:off x="0" y="0"/>
          <a:ext cx="0" cy="0"/>
          <a:chOff x="0" y="0"/>
          <a:chExt cx="0" cy="0"/>
        </a:xfrm>
      </p:grpSpPr>
      <p:sp>
        <p:nvSpPr>
          <p:cNvPr id="379" name="Google Shape;379;p24"/>
          <p:cNvSpPr txBox="1">
            <a:spLocks noGrp="1"/>
          </p:cNvSpPr>
          <p:nvPr>
            <p:ph type="ctrTitle"/>
          </p:nvPr>
        </p:nvSpPr>
        <p:spPr>
          <a:xfrm>
            <a:off x="0" y="1768422"/>
            <a:ext cx="6840000" cy="2387600"/>
          </a:xfrm>
          <a:prstGeom prst="rect">
            <a:avLst/>
          </a:prstGeom>
          <a:solidFill>
            <a:schemeClr val="dk1">
              <a:alpha val="80000"/>
            </a:schemeClr>
          </a:solidFill>
          <a:ln>
            <a:noFill/>
          </a:ln>
        </p:spPr>
        <p:txBody>
          <a:bodyPr spcFirstLastPara="1" wrap="square" lIns="432000" tIns="0" rIns="432000" bIns="144000" anchor="b" anchorCtr="0"/>
          <a:lstStyle>
            <a:lvl1pPr marR="0" lvl="0" algn="l" rtl="0">
              <a:lnSpc>
                <a:spcPct val="90000"/>
              </a:lnSpc>
              <a:spcBef>
                <a:spcPts val="0"/>
              </a:spcBef>
              <a:spcAft>
                <a:spcPts val="0"/>
              </a:spcAft>
              <a:buClr>
                <a:schemeClr val="lt1"/>
              </a:buClr>
              <a:buSzPts val="4200"/>
              <a:buFont typeface="Economica"/>
              <a:buNone/>
              <a:defRPr sz="4200" b="0" i="0" u="none" strike="noStrike" cap="none">
                <a:solidFill>
                  <a:schemeClr val="lt1"/>
                </a:solidFill>
                <a:latin typeface="Economica"/>
                <a:ea typeface="Economica"/>
                <a:cs typeface="Economica"/>
                <a:sym typeface="Economica"/>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endParaRPr/>
          </a:p>
        </p:txBody>
      </p:sp>
      <p:sp>
        <p:nvSpPr>
          <p:cNvPr id="380" name="Google Shape;380;p24"/>
          <p:cNvSpPr txBox="1">
            <a:spLocks noGrp="1"/>
          </p:cNvSpPr>
          <p:nvPr>
            <p:ph type="subTitle" idx="1"/>
          </p:nvPr>
        </p:nvSpPr>
        <p:spPr>
          <a:xfrm>
            <a:off x="0" y="4153578"/>
            <a:ext cx="6840000" cy="936000"/>
          </a:xfrm>
          <a:prstGeom prst="rect">
            <a:avLst/>
          </a:prstGeom>
          <a:solidFill>
            <a:schemeClr val="dk1">
              <a:alpha val="89803"/>
            </a:schemeClr>
          </a:solidFill>
          <a:ln>
            <a:noFill/>
          </a:ln>
        </p:spPr>
        <p:txBody>
          <a:bodyPr spcFirstLastPara="1" wrap="square" lIns="432000" tIns="144000" rIns="0" bIns="0" anchor="t" anchorCtr="0"/>
          <a:lstStyle>
            <a:lvl1pPr marR="0" lvl="0" algn="l" rtl="0">
              <a:lnSpc>
                <a:spcPct val="90000"/>
              </a:lnSpc>
              <a:spcBef>
                <a:spcPts val="1000"/>
              </a:spcBef>
              <a:spcAft>
                <a:spcPts val="0"/>
              </a:spcAft>
              <a:buClr>
                <a:schemeClr val="lt1"/>
              </a:buClr>
              <a:buSzPts val="2100"/>
              <a:buFont typeface="Arial"/>
              <a:buNone/>
              <a:defRPr sz="2100" b="0" i="0" u="none" strike="noStrike" cap="none">
                <a:solidFill>
                  <a:schemeClr val="lt1"/>
                </a:solidFill>
                <a:latin typeface="Calibri"/>
                <a:ea typeface="Calibri"/>
                <a:cs typeface="Calibri"/>
                <a:sym typeface="Calibri"/>
              </a:defRPr>
            </a:lvl1pPr>
            <a:lvl2pPr marR="0" lvl="1" algn="ctr" rtl="0">
              <a:lnSpc>
                <a:spcPct val="90000"/>
              </a:lnSpc>
              <a:spcBef>
                <a:spcPts val="500"/>
              </a:spcBef>
              <a:spcAft>
                <a:spcPts val="0"/>
              </a:spcAft>
              <a:buClr>
                <a:srgbClr val="3F3F3F"/>
              </a:buClr>
              <a:buSzPts val="2000"/>
              <a:buFont typeface="Arial"/>
              <a:buNone/>
              <a:defRPr sz="2000" b="0" i="0" u="none" strike="noStrike" cap="none">
                <a:solidFill>
                  <a:srgbClr val="3F3F3F"/>
                </a:solidFill>
                <a:latin typeface="Calibri"/>
                <a:ea typeface="Calibri"/>
                <a:cs typeface="Calibri"/>
                <a:sym typeface="Calibri"/>
              </a:defRPr>
            </a:lvl2pPr>
            <a:lvl3pPr marR="0" lvl="2" algn="ctr" rtl="0">
              <a:lnSpc>
                <a:spcPct val="90000"/>
              </a:lnSpc>
              <a:spcBef>
                <a:spcPts val="500"/>
              </a:spcBef>
              <a:spcAft>
                <a:spcPts val="0"/>
              </a:spcAft>
              <a:buClr>
                <a:srgbClr val="3F3F3F"/>
              </a:buClr>
              <a:buSzPts val="1800"/>
              <a:buFont typeface="Arial"/>
              <a:buNone/>
              <a:defRPr sz="1800" b="0" i="0" u="none" strike="noStrike" cap="none">
                <a:solidFill>
                  <a:srgbClr val="3F3F3F"/>
                </a:solidFill>
                <a:latin typeface="Calibri"/>
                <a:ea typeface="Calibri"/>
                <a:cs typeface="Calibri"/>
                <a:sym typeface="Calibri"/>
              </a:defRPr>
            </a:lvl3pPr>
            <a:lvl4pPr marR="0" lvl="3" algn="ctr" rtl="0">
              <a:lnSpc>
                <a:spcPct val="90000"/>
              </a:lnSpc>
              <a:spcBef>
                <a:spcPts val="500"/>
              </a:spcBef>
              <a:spcAft>
                <a:spcPts val="0"/>
              </a:spcAft>
              <a:buClr>
                <a:srgbClr val="3F3F3F"/>
              </a:buClr>
              <a:buSzPts val="1600"/>
              <a:buFont typeface="Arial"/>
              <a:buNone/>
              <a:defRPr sz="1600" b="0" i="0" u="none" strike="noStrike" cap="none">
                <a:solidFill>
                  <a:srgbClr val="3F3F3F"/>
                </a:solidFill>
                <a:latin typeface="Calibri"/>
                <a:ea typeface="Calibri"/>
                <a:cs typeface="Calibri"/>
                <a:sym typeface="Calibri"/>
              </a:defRPr>
            </a:lvl4pPr>
            <a:lvl5pPr marR="0" lvl="4" algn="ctr" rtl="0">
              <a:lnSpc>
                <a:spcPct val="90000"/>
              </a:lnSpc>
              <a:spcBef>
                <a:spcPts val="500"/>
              </a:spcBef>
              <a:spcAft>
                <a:spcPts val="0"/>
              </a:spcAft>
              <a:buClr>
                <a:srgbClr val="3F3F3F"/>
              </a:buClr>
              <a:buSzPts val="1600"/>
              <a:buFont typeface="Arial"/>
              <a:buNone/>
              <a:defRPr sz="1600" b="0" i="0" u="none" strike="noStrike" cap="none">
                <a:solidFill>
                  <a:srgbClr val="3F3F3F"/>
                </a:solidFill>
                <a:latin typeface="Calibri"/>
                <a:ea typeface="Calibri"/>
                <a:cs typeface="Calibri"/>
                <a:sym typeface="Calibri"/>
              </a:defRPr>
            </a:lvl5pPr>
            <a:lvl6pPr marR="0" lvl="5" algn="ctr" rtl="0">
              <a:lnSpc>
                <a:spcPct val="90000"/>
              </a:lnSpc>
              <a:spcBef>
                <a:spcPts val="500"/>
              </a:spcBef>
              <a:spcAft>
                <a:spcPts val="0"/>
              </a:spcAft>
              <a:buClr>
                <a:schemeClr val="dk1"/>
              </a:buClr>
              <a:buSzPts val="1600"/>
              <a:buFont typeface="Arial"/>
              <a:buNone/>
              <a:defRPr sz="1600" b="0" i="0" u="none" strike="noStrike" cap="none">
                <a:solidFill>
                  <a:schemeClr val="dk1"/>
                </a:solidFill>
                <a:latin typeface="Calibri"/>
                <a:ea typeface="Calibri"/>
                <a:cs typeface="Calibri"/>
                <a:sym typeface="Calibri"/>
              </a:defRPr>
            </a:lvl6pPr>
            <a:lvl7pPr marR="0" lvl="6" algn="ctr" rtl="0">
              <a:lnSpc>
                <a:spcPct val="90000"/>
              </a:lnSpc>
              <a:spcBef>
                <a:spcPts val="500"/>
              </a:spcBef>
              <a:spcAft>
                <a:spcPts val="0"/>
              </a:spcAft>
              <a:buClr>
                <a:schemeClr val="dk1"/>
              </a:buClr>
              <a:buSzPts val="1600"/>
              <a:buFont typeface="Arial"/>
              <a:buNone/>
              <a:defRPr sz="1600" b="0" i="0" u="none" strike="noStrike" cap="none">
                <a:solidFill>
                  <a:schemeClr val="dk1"/>
                </a:solidFill>
                <a:latin typeface="Calibri"/>
                <a:ea typeface="Calibri"/>
                <a:cs typeface="Calibri"/>
                <a:sym typeface="Calibri"/>
              </a:defRPr>
            </a:lvl7pPr>
            <a:lvl8pPr marR="0" lvl="7" algn="ctr" rtl="0">
              <a:lnSpc>
                <a:spcPct val="90000"/>
              </a:lnSpc>
              <a:spcBef>
                <a:spcPts val="500"/>
              </a:spcBef>
              <a:spcAft>
                <a:spcPts val="0"/>
              </a:spcAft>
              <a:buClr>
                <a:schemeClr val="dk1"/>
              </a:buClr>
              <a:buSzPts val="1600"/>
              <a:buFont typeface="Arial"/>
              <a:buNone/>
              <a:defRPr sz="1600" b="0" i="0" u="none" strike="noStrike" cap="none">
                <a:solidFill>
                  <a:schemeClr val="dk1"/>
                </a:solidFill>
                <a:latin typeface="Calibri"/>
                <a:ea typeface="Calibri"/>
                <a:cs typeface="Calibri"/>
                <a:sym typeface="Calibri"/>
              </a:defRPr>
            </a:lvl8pPr>
            <a:lvl9pPr marR="0" lvl="8" algn="ctr" rtl="0">
              <a:lnSpc>
                <a:spcPct val="90000"/>
              </a:lnSpc>
              <a:spcBef>
                <a:spcPts val="500"/>
              </a:spcBef>
              <a:spcAft>
                <a:spcPts val="0"/>
              </a:spcAft>
              <a:buClr>
                <a:schemeClr val="dk1"/>
              </a:buClr>
              <a:buSzPts val="1600"/>
              <a:buFont typeface="Arial"/>
              <a:buNone/>
              <a:defRPr sz="1600" b="0" i="0" u="none" strike="noStrike" cap="none">
                <a:solidFill>
                  <a:schemeClr val="dk1"/>
                </a:solidFill>
                <a:latin typeface="Calibri"/>
                <a:ea typeface="Calibri"/>
                <a:cs typeface="Calibri"/>
                <a:sym typeface="Calibri"/>
              </a:defRPr>
            </a:lvl9pPr>
          </a:lstStyle>
          <a:p>
            <a:endParaRPr/>
          </a:p>
        </p:txBody>
      </p:sp>
      <p:sp>
        <p:nvSpPr>
          <p:cNvPr id="381" name="Google Shape;381;p24"/>
          <p:cNvSpPr/>
          <p:nvPr/>
        </p:nvSpPr>
        <p:spPr>
          <a:xfrm rot="4308689">
            <a:off x="8139110" y="-52404"/>
            <a:ext cx="648657" cy="777553"/>
          </a:xfrm>
          <a:custGeom>
            <a:avLst/>
            <a:gdLst/>
            <a:ahLst/>
            <a:cxnLst/>
            <a:rect l="l" t="t" r="r" b="b"/>
            <a:pathLst>
              <a:path w="648657" h="777553" extrusionOk="0">
                <a:moveTo>
                  <a:pt x="0" y="777553"/>
                </a:moveTo>
                <a:lnTo>
                  <a:pt x="255474" y="0"/>
                </a:lnTo>
                <a:lnTo>
                  <a:pt x="648657" y="713937"/>
                </a:lnTo>
                <a:lnTo>
                  <a:pt x="0" y="777553"/>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382" name="Google Shape;382;p24"/>
          <p:cNvSpPr/>
          <p:nvPr/>
        </p:nvSpPr>
        <p:spPr>
          <a:xfrm rot="4308689">
            <a:off x="8878526" y="-532562"/>
            <a:ext cx="3571215" cy="3737093"/>
          </a:xfrm>
          <a:custGeom>
            <a:avLst/>
            <a:gdLst/>
            <a:ahLst/>
            <a:cxnLst/>
            <a:rect l="l" t="t" r="r" b="b"/>
            <a:pathLst>
              <a:path w="3571215" h="3737093" extrusionOk="0">
                <a:moveTo>
                  <a:pt x="0" y="3023156"/>
                </a:moveTo>
                <a:lnTo>
                  <a:pt x="993291" y="0"/>
                </a:lnTo>
                <a:lnTo>
                  <a:pt x="3571215" y="847006"/>
                </a:lnTo>
                <a:lnTo>
                  <a:pt x="1392370" y="3639100"/>
                </a:lnTo>
                <a:lnTo>
                  <a:pt x="393183" y="3737093"/>
                </a:lnTo>
                <a:lnTo>
                  <a:pt x="0" y="3023156"/>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383" name="Google Shape;383;p24"/>
          <p:cNvSpPr/>
          <p:nvPr/>
        </p:nvSpPr>
        <p:spPr>
          <a:xfrm rot="4308689">
            <a:off x="9191192" y="1651650"/>
            <a:ext cx="1980696" cy="2066510"/>
          </a:xfrm>
          <a:custGeom>
            <a:avLst/>
            <a:gdLst/>
            <a:ahLst/>
            <a:cxnLst/>
            <a:rect l="l" t="t" r="r" b="b"/>
            <a:pathLst>
              <a:path w="1980696" h="2066510" extrusionOk="0">
                <a:moveTo>
                  <a:pt x="0" y="2066510"/>
                </a:moveTo>
                <a:lnTo>
                  <a:pt x="1138078" y="0"/>
                </a:lnTo>
                <a:lnTo>
                  <a:pt x="1980696" y="1530016"/>
                </a:lnTo>
                <a:lnTo>
                  <a:pt x="1459417" y="2066510"/>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384" name="Google Shape;384;p24"/>
          <p:cNvSpPr/>
          <p:nvPr/>
        </p:nvSpPr>
        <p:spPr>
          <a:xfrm rot="-7769131">
            <a:off x="9457431" y="3977898"/>
            <a:ext cx="346713" cy="206124"/>
          </a:xfrm>
          <a:custGeom>
            <a:avLst/>
            <a:gdLst/>
            <a:ahLst/>
            <a:cxnLst/>
            <a:rect l="l" t="t" r="r" b="b"/>
            <a:pathLst>
              <a:path w="346713" h="206124" extrusionOk="0">
                <a:moveTo>
                  <a:pt x="346713" y="206124"/>
                </a:moveTo>
                <a:lnTo>
                  <a:pt x="0" y="206124"/>
                </a:lnTo>
                <a:lnTo>
                  <a:pt x="86666" y="0"/>
                </a:lnTo>
                <a:lnTo>
                  <a:pt x="346713" y="206124"/>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385" name="Google Shape;385;p24"/>
          <p:cNvSpPr/>
          <p:nvPr/>
        </p:nvSpPr>
        <p:spPr>
          <a:xfrm rot="-9168920">
            <a:off x="9528615" y="3713859"/>
            <a:ext cx="710669" cy="335543"/>
          </a:xfrm>
          <a:custGeom>
            <a:avLst/>
            <a:gdLst/>
            <a:ahLst/>
            <a:cxnLst/>
            <a:rect l="l" t="t" r="r" b="b"/>
            <a:pathLst>
              <a:path w="710669" h="335543" extrusionOk="0">
                <a:moveTo>
                  <a:pt x="710669" y="176660"/>
                </a:moveTo>
                <a:lnTo>
                  <a:pt x="0" y="335543"/>
                </a:lnTo>
                <a:lnTo>
                  <a:pt x="141082" y="0"/>
                </a:lnTo>
                <a:lnTo>
                  <a:pt x="487795" y="0"/>
                </a:lnTo>
                <a:lnTo>
                  <a:pt x="710669" y="176660"/>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386" name="Google Shape;386;p24"/>
          <p:cNvSpPr/>
          <p:nvPr/>
        </p:nvSpPr>
        <p:spPr>
          <a:xfrm rot="4308689">
            <a:off x="8785444" y="1075879"/>
            <a:ext cx="1246227" cy="1580187"/>
          </a:xfrm>
          <a:custGeom>
            <a:avLst/>
            <a:gdLst/>
            <a:ahLst/>
            <a:cxnLst/>
            <a:rect l="l" t="t" r="r" b="b"/>
            <a:pathLst>
              <a:path w="1246227" h="1580187" extrusionOk="0">
                <a:moveTo>
                  <a:pt x="0" y="1580187"/>
                </a:moveTo>
                <a:lnTo>
                  <a:pt x="1168783" y="0"/>
                </a:lnTo>
                <a:lnTo>
                  <a:pt x="1246227" y="105569"/>
                </a:lnTo>
                <a:lnTo>
                  <a:pt x="358471" y="1574380"/>
                </a:lnTo>
                <a:lnTo>
                  <a:pt x="0" y="1580187"/>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387" name="Google Shape;387;p24"/>
          <p:cNvSpPr/>
          <p:nvPr/>
        </p:nvSpPr>
        <p:spPr>
          <a:xfrm rot="-4406895">
            <a:off x="11374788" y="2846425"/>
            <a:ext cx="243160" cy="406553"/>
          </a:xfrm>
          <a:custGeom>
            <a:avLst/>
            <a:gdLst/>
            <a:ahLst/>
            <a:cxnLst/>
            <a:rect l="l" t="t" r="r" b="b"/>
            <a:pathLst>
              <a:path w="243160" h="406553" extrusionOk="0">
                <a:moveTo>
                  <a:pt x="243160" y="342071"/>
                </a:moveTo>
                <a:lnTo>
                  <a:pt x="156493" y="406553"/>
                </a:lnTo>
                <a:lnTo>
                  <a:pt x="0" y="0"/>
                </a:lnTo>
                <a:lnTo>
                  <a:pt x="243160" y="342071"/>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388" name="Google Shape;388;p24"/>
          <p:cNvSpPr/>
          <p:nvPr/>
        </p:nvSpPr>
        <p:spPr>
          <a:xfrm rot="-4406895">
            <a:off x="10879052" y="2627354"/>
            <a:ext cx="692798" cy="510610"/>
          </a:xfrm>
          <a:custGeom>
            <a:avLst/>
            <a:gdLst/>
            <a:ahLst/>
            <a:cxnLst/>
            <a:rect l="l" t="t" r="r" b="b"/>
            <a:pathLst>
              <a:path w="692798" h="510610" extrusionOk="0">
                <a:moveTo>
                  <a:pt x="692798" y="224339"/>
                </a:moveTo>
                <a:lnTo>
                  <a:pt x="308036" y="510610"/>
                </a:lnTo>
                <a:lnTo>
                  <a:pt x="64876" y="168539"/>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Tree>
    <p:extLst>
      <p:ext uri="{BB962C8B-B14F-4D97-AF65-F5344CB8AC3E}">
        <p14:creationId xmlns:p14="http://schemas.microsoft.com/office/powerpoint/2010/main" val="784351691"/>
      </p:ext>
    </p:extLst>
  </p:cSld>
  <p:clrMapOvr>
    <a:masterClrMapping/>
  </p:clrMapOvr>
</p:sldLayout>
</file>

<file path=ppt/slideLayouts/slideLayout363.xml><?xml version="1.0" encoding="utf-8"?>
<p:sldLayout xmlns:a="http://schemas.openxmlformats.org/drawingml/2006/main" xmlns:r="http://schemas.openxmlformats.org/officeDocument/2006/relationships" xmlns:p="http://schemas.openxmlformats.org/presentationml/2006/main" matchingName="Section Header">
  <p:cSld name="Section Header">
    <p:bg>
      <p:bgPr>
        <a:solidFill>
          <a:schemeClr val="lt1"/>
        </a:solidFill>
        <a:effectLst/>
      </p:bgPr>
    </p:bg>
    <p:spTree>
      <p:nvGrpSpPr>
        <p:cNvPr id="1" name="Shape 389"/>
        <p:cNvGrpSpPr/>
        <p:nvPr/>
      </p:nvGrpSpPr>
      <p:grpSpPr>
        <a:xfrm>
          <a:off x="0" y="0"/>
          <a:ext cx="0" cy="0"/>
          <a:chOff x="0" y="0"/>
          <a:chExt cx="0" cy="0"/>
        </a:xfrm>
      </p:grpSpPr>
      <p:sp>
        <p:nvSpPr>
          <p:cNvPr id="390" name="Google Shape;390;p25"/>
          <p:cNvSpPr/>
          <p:nvPr/>
        </p:nvSpPr>
        <p:spPr>
          <a:xfrm>
            <a:off x="0" y="6771286"/>
            <a:ext cx="12192000" cy="86714"/>
          </a:xfrm>
          <a:prstGeom prst="rect">
            <a:avLst/>
          </a:prstGeom>
          <a:solidFill>
            <a:schemeClr val="lt1"/>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391" name="Google Shape;391;p25"/>
          <p:cNvSpPr/>
          <p:nvPr/>
        </p:nvSpPr>
        <p:spPr>
          <a:xfrm>
            <a:off x="0" y="0"/>
            <a:ext cx="12192000" cy="86714"/>
          </a:xfrm>
          <a:prstGeom prst="rect">
            <a:avLst/>
          </a:prstGeom>
          <a:solidFill>
            <a:schemeClr val="lt1"/>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392" name="Google Shape;392;p25"/>
          <p:cNvSpPr/>
          <p:nvPr/>
        </p:nvSpPr>
        <p:spPr>
          <a:xfrm rot="5400000">
            <a:off x="-3385643" y="3385642"/>
            <a:ext cx="6858001" cy="86714"/>
          </a:xfrm>
          <a:prstGeom prst="rect">
            <a:avLst/>
          </a:prstGeom>
          <a:solidFill>
            <a:schemeClr val="lt1"/>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393" name="Google Shape;393;p25"/>
          <p:cNvSpPr/>
          <p:nvPr/>
        </p:nvSpPr>
        <p:spPr>
          <a:xfrm rot="5400000">
            <a:off x="8719643" y="3385643"/>
            <a:ext cx="6858000" cy="86714"/>
          </a:xfrm>
          <a:prstGeom prst="rect">
            <a:avLst/>
          </a:prstGeom>
          <a:solidFill>
            <a:schemeClr val="lt1"/>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394" name="Google Shape;394;p25"/>
          <p:cNvSpPr txBox="1">
            <a:spLocks noGrp="1"/>
          </p:cNvSpPr>
          <p:nvPr>
            <p:ph type="ctrTitle"/>
          </p:nvPr>
        </p:nvSpPr>
        <p:spPr>
          <a:xfrm>
            <a:off x="6095999" y="86714"/>
            <a:ext cx="6009287" cy="4068402"/>
          </a:xfrm>
          <a:prstGeom prst="rect">
            <a:avLst/>
          </a:prstGeom>
          <a:solidFill>
            <a:schemeClr val="dk1">
              <a:alpha val="80000"/>
            </a:schemeClr>
          </a:solidFill>
          <a:ln>
            <a:noFill/>
          </a:ln>
        </p:spPr>
        <p:txBody>
          <a:bodyPr spcFirstLastPara="1" wrap="square" lIns="288000" tIns="0" rIns="432000" bIns="144000" anchor="b" anchorCtr="0"/>
          <a:lstStyle>
            <a:lvl1pPr marR="0" lvl="0" algn="r" rtl="0">
              <a:lnSpc>
                <a:spcPct val="90000"/>
              </a:lnSpc>
              <a:spcBef>
                <a:spcPts val="0"/>
              </a:spcBef>
              <a:spcAft>
                <a:spcPts val="0"/>
              </a:spcAft>
              <a:buClr>
                <a:schemeClr val="lt1"/>
              </a:buClr>
              <a:buSzPts val="4200"/>
              <a:buFont typeface="Economica"/>
              <a:buNone/>
              <a:defRPr sz="4200" b="0" i="0" u="none" strike="noStrike" cap="none">
                <a:solidFill>
                  <a:schemeClr val="lt1"/>
                </a:solidFill>
                <a:latin typeface="Economica"/>
                <a:ea typeface="Economica"/>
                <a:cs typeface="Economica"/>
                <a:sym typeface="Economica"/>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endParaRPr/>
          </a:p>
        </p:txBody>
      </p:sp>
      <p:sp>
        <p:nvSpPr>
          <p:cNvPr id="395" name="Google Shape;395;p25"/>
          <p:cNvSpPr txBox="1">
            <a:spLocks noGrp="1"/>
          </p:cNvSpPr>
          <p:nvPr>
            <p:ph type="subTitle" idx="1"/>
          </p:nvPr>
        </p:nvSpPr>
        <p:spPr>
          <a:xfrm>
            <a:off x="6095999" y="4152672"/>
            <a:ext cx="6009287" cy="1818422"/>
          </a:xfrm>
          <a:prstGeom prst="rect">
            <a:avLst/>
          </a:prstGeom>
          <a:solidFill>
            <a:srgbClr val="F2F2F2">
              <a:alpha val="80000"/>
            </a:srgbClr>
          </a:solidFill>
          <a:ln>
            <a:noFill/>
          </a:ln>
        </p:spPr>
        <p:txBody>
          <a:bodyPr spcFirstLastPara="1" wrap="square" lIns="288000" tIns="144000" rIns="432000" bIns="0" anchor="t" anchorCtr="0"/>
          <a:lstStyle>
            <a:lvl1pPr marR="0" lvl="0" algn="r" rtl="0">
              <a:lnSpc>
                <a:spcPct val="90000"/>
              </a:lnSpc>
              <a:spcBef>
                <a:spcPts val="1000"/>
              </a:spcBef>
              <a:spcAft>
                <a:spcPts val="0"/>
              </a:spcAft>
              <a:buClr>
                <a:schemeClr val="dk1"/>
              </a:buClr>
              <a:buSzPts val="2100"/>
              <a:buFont typeface="Arial"/>
              <a:buNone/>
              <a:defRPr sz="2100" b="0" i="0" u="none" strike="noStrike" cap="none">
                <a:solidFill>
                  <a:schemeClr val="dk1"/>
                </a:solidFill>
                <a:latin typeface="Calibri"/>
                <a:ea typeface="Calibri"/>
                <a:cs typeface="Calibri"/>
                <a:sym typeface="Calibri"/>
              </a:defRPr>
            </a:lvl1pPr>
            <a:lvl2pPr marR="0" lvl="1" algn="ctr" rtl="0">
              <a:lnSpc>
                <a:spcPct val="90000"/>
              </a:lnSpc>
              <a:spcBef>
                <a:spcPts val="500"/>
              </a:spcBef>
              <a:spcAft>
                <a:spcPts val="0"/>
              </a:spcAft>
              <a:buClr>
                <a:srgbClr val="3F3F3F"/>
              </a:buClr>
              <a:buSzPts val="2000"/>
              <a:buFont typeface="Arial"/>
              <a:buNone/>
              <a:defRPr sz="2000" b="0" i="0" u="none" strike="noStrike" cap="none">
                <a:solidFill>
                  <a:srgbClr val="3F3F3F"/>
                </a:solidFill>
                <a:latin typeface="Calibri"/>
                <a:ea typeface="Calibri"/>
                <a:cs typeface="Calibri"/>
                <a:sym typeface="Calibri"/>
              </a:defRPr>
            </a:lvl2pPr>
            <a:lvl3pPr marR="0" lvl="2" algn="ctr" rtl="0">
              <a:lnSpc>
                <a:spcPct val="90000"/>
              </a:lnSpc>
              <a:spcBef>
                <a:spcPts val="500"/>
              </a:spcBef>
              <a:spcAft>
                <a:spcPts val="0"/>
              </a:spcAft>
              <a:buClr>
                <a:srgbClr val="3F3F3F"/>
              </a:buClr>
              <a:buSzPts val="1800"/>
              <a:buFont typeface="Arial"/>
              <a:buNone/>
              <a:defRPr sz="1800" b="0" i="0" u="none" strike="noStrike" cap="none">
                <a:solidFill>
                  <a:srgbClr val="3F3F3F"/>
                </a:solidFill>
                <a:latin typeface="Calibri"/>
                <a:ea typeface="Calibri"/>
                <a:cs typeface="Calibri"/>
                <a:sym typeface="Calibri"/>
              </a:defRPr>
            </a:lvl3pPr>
            <a:lvl4pPr marR="0" lvl="3" algn="ctr" rtl="0">
              <a:lnSpc>
                <a:spcPct val="90000"/>
              </a:lnSpc>
              <a:spcBef>
                <a:spcPts val="500"/>
              </a:spcBef>
              <a:spcAft>
                <a:spcPts val="0"/>
              </a:spcAft>
              <a:buClr>
                <a:srgbClr val="3F3F3F"/>
              </a:buClr>
              <a:buSzPts val="1600"/>
              <a:buFont typeface="Arial"/>
              <a:buNone/>
              <a:defRPr sz="1600" b="0" i="0" u="none" strike="noStrike" cap="none">
                <a:solidFill>
                  <a:srgbClr val="3F3F3F"/>
                </a:solidFill>
                <a:latin typeface="Calibri"/>
                <a:ea typeface="Calibri"/>
                <a:cs typeface="Calibri"/>
                <a:sym typeface="Calibri"/>
              </a:defRPr>
            </a:lvl4pPr>
            <a:lvl5pPr marR="0" lvl="4" algn="ctr" rtl="0">
              <a:lnSpc>
                <a:spcPct val="90000"/>
              </a:lnSpc>
              <a:spcBef>
                <a:spcPts val="500"/>
              </a:spcBef>
              <a:spcAft>
                <a:spcPts val="0"/>
              </a:spcAft>
              <a:buClr>
                <a:srgbClr val="3F3F3F"/>
              </a:buClr>
              <a:buSzPts val="1600"/>
              <a:buFont typeface="Arial"/>
              <a:buNone/>
              <a:defRPr sz="1600" b="0" i="0" u="none" strike="noStrike" cap="none">
                <a:solidFill>
                  <a:srgbClr val="3F3F3F"/>
                </a:solidFill>
                <a:latin typeface="Calibri"/>
                <a:ea typeface="Calibri"/>
                <a:cs typeface="Calibri"/>
                <a:sym typeface="Calibri"/>
              </a:defRPr>
            </a:lvl5pPr>
            <a:lvl6pPr marR="0" lvl="5" algn="ctr" rtl="0">
              <a:lnSpc>
                <a:spcPct val="90000"/>
              </a:lnSpc>
              <a:spcBef>
                <a:spcPts val="500"/>
              </a:spcBef>
              <a:spcAft>
                <a:spcPts val="0"/>
              </a:spcAft>
              <a:buClr>
                <a:schemeClr val="dk1"/>
              </a:buClr>
              <a:buSzPts val="1600"/>
              <a:buFont typeface="Arial"/>
              <a:buNone/>
              <a:defRPr sz="1600" b="0" i="0" u="none" strike="noStrike" cap="none">
                <a:solidFill>
                  <a:schemeClr val="dk1"/>
                </a:solidFill>
                <a:latin typeface="Calibri"/>
                <a:ea typeface="Calibri"/>
                <a:cs typeface="Calibri"/>
                <a:sym typeface="Calibri"/>
              </a:defRPr>
            </a:lvl6pPr>
            <a:lvl7pPr marR="0" lvl="6" algn="ctr" rtl="0">
              <a:lnSpc>
                <a:spcPct val="90000"/>
              </a:lnSpc>
              <a:spcBef>
                <a:spcPts val="500"/>
              </a:spcBef>
              <a:spcAft>
                <a:spcPts val="0"/>
              </a:spcAft>
              <a:buClr>
                <a:schemeClr val="dk1"/>
              </a:buClr>
              <a:buSzPts val="1600"/>
              <a:buFont typeface="Arial"/>
              <a:buNone/>
              <a:defRPr sz="1600" b="0" i="0" u="none" strike="noStrike" cap="none">
                <a:solidFill>
                  <a:schemeClr val="dk1"/>
                </a:solidFill>
                <a:latin typeface="Calibri"/>
                <a:ea typeface="Calibri"/>
                <a:cs typeface="Calibri"/>
                <a:sym typeface="Calibri"/>
              </a:defRPr>
            </a:lvl7pPr>
            <a:lvl8pPr marR="0" lvl="7" algn="ctr" rtl="0">
              <a:lnSpc>
                <a:spcPct val="90000"/>
              </a:lnSpc>
              <a:spcBef>
                <a:spcPts val="500"/>
              </a:spcBef>
              <a:spcAft>
                <a:spcPts val="0"/>
              </a:spcAft>
              <a:buClr>
                <a:schemeClr val="dk1"/>
              </a:buClr>
              <a:buSzPts val="1600"/>
              <a:buFont typeface="Arial"/>
              <a:buNone/>
              <a:defRPr sz="1600" b="0" i="0" u="none" strike="noStrike" cap="none">
                <a:solidFill>
                  <a:schemeClr val="dk1"/>
                </a:solidFill>
                <a:latin typeface="Calibri"/>
                <a:ea typeface="Calibri"/>
                <a:cs typeface="Calibri"/>
                <a:sym typeface="Calibri"/>
              </a:defRPr>
            </a:lvl8pPr>
            <a:lvl9pPr marR="0" lvl="8" algn="ctr" rtl="0">
              <a:lnSpc>
                <a:spcPct val="90000"/>
              </a:lnSpc>
              <a:spcBef>
                <a:spcPts val="500"/>
              </a:spcBef>
              <a:spcAft>
                <a:spcPts val="0"/>
              </a:spcAft>
              <a:buClr>
                <a:schemeClr val="dk1"/>
              </a:buClr>
              <a:buSzPts val="1600"/>
              <a:buFont typeface="Arial"/>
              <a:buNone/>
              <a:defRPr sz="1600" b="0" i="0" u="none" strike="noStrike" cap="none">
                <a:solidFill>
                  <a:schemeClr val="dk1"/>
                </a:solidFill>
                <a:latin typeface="Calibri"/>
                <a:ea typeface="Calibri"/>
                <a:cs typeface="Calibri"/>
                <a:sym typeface="Calibri"/>
              </a:defRPr>
            </a:lvl9pPr>
          </a:lstStyle>
          <a:p>
            <a:endParaRPr/>
          </a:p>
        </p:txBody>
      </p:sp>
      <p:sp>
        <p:nvSpPr>
          <p:cNvPr id="396" name="Google Shape;396;p25"/>
          <p:cNvSpPr>
            <a:spLocks noGrp="1"/>
          </p:cNvSpPr>
          <p:nvPr>
            <p:ph type="sldNum" idx="12"/>
          </p:nvPr>
        </p:nvSpPr>
        <p:spPr>
          <a:xfrm>
            <a:off x="11496369" y="6155190"/>
            <a:ext cx="432000" cy="432000"/>
          </a:xfrm>
          <a:prstGeom prst="ellipse">
            <a:avLst/>
          </a:prstGeom>
          <a:noFill/>
          <a:ln w="9525" cap="flat" cmpd="sng">
            <a:solidFill>
              <a:schemeClr val="accent1"/>
            </a:solidFill>
            <a:prstDash val="solid"/>
            <a:round/>
            <a:headEnd type="none" w="sm" len="sm"/>
            <a:tailEnd type="none" w="sm" len="sm"/>
          </a:ln>
        </p:spPr>
        <p:txBody>
          <a:bodyPr spcFirstLastPara="1" wrap="square" lIns="0" tIns="0" rIns="0" bIns="0" anchor="ctr" anchorCtr="0">
            <a:noAutofit/>
          </a:bodyPr>
          <a:lstStyle>
            <a:lvl1pPr marL="0" marR="0" lvl="0" indent="0" algn="ctr" rtl="0">
              <a:spcBef>
                <a:spcPts val="0"/>
              </a:spcBef>
              <a:buNone/>
              <a:defRPr sz="1200" b="1" i="1" u="none" strike="noStrike" cap="none">
                <a:solidFill>
                  <a:schemeClr val="dk1"/>
                </a:solidFill>
                <a:latin typeface="Rockwell"/>
                <a:ea typeface="Rockwell"/>
                <a:cs typeface="Rockwell"/>
                <a:sym typeface="Rockwell"/>
              </a:defRPr>
            </a:lvl1pPr>
            <a:lvl2pPr marL="0" marR="0" lvl="1" indent="0" algn="ctr" rtl="0">
              <a:spcBef>
                <a:spcPts val="0"/>
              </a:spcBef>
              <a:buNone/>
              <a:defRPr sz="1200" b="1" i="1" u="none" strike="noStrike" cap="none">
                <a:solidFill>
                  <a:schemeClr val="dk1"/>
                </a:solidFill>
                <a:latin typeface="Rockwell"/>
                <a:ea typeface="Rockwell"/>
                <a:cs typeface="Rockwell"/>
                <a:sym typeface="Rockwell"/>
              </a:defRPr>
            </a:lvl2pPr>
            <a:lvl3pPr marL="0" marR="0" lvl="2" indent="0" algn="ctr" rtl="0">
              <a:spcBef>
                <a:spcPts val="0"/>
              </a:spcBef>
              <a:buNone/>
              <a:defRPr sz="1200" b="1" i="1" u="none" strike="noStrike" cap="none">
                <a:solidFill>
                  <a:schemeClr val="dk1"/>
                </a:solidFill>
                <a:latin typeface="Rockwell"/>
                <a:ea typeface="Rockwell"/>
                <a:cs typeface="Rockwell"/>
                <a:sym typeface="Rockwell"/>
              </a:defRPr>
            </a:lvl3pPr>
            <a:lvl4pPr marL="0" marR="0" lvl="3" indent="0" algn="ctr" rtl="0">
              <a:spcBef>
                <a:spcPts val="0"/>
              </a:spcBef>
              <a:buNone/>
              <a:defRPr sz="1200" b="1" i="1" u="none" strike="noStrike" cap="none">
                <a:solidFill>
                  <a:schemeClr val="dk1"/>
                </a:solidFill>
                <a:latin typeface="Rockwell"/>
                <a:ea typeface="Rockwell"/>
                <a:cs typeface="Rockwell"/>
                <a:sym typeface="Rockwell"/>
              </a:defRPr>
            </a:lvl4pPr>
            <a:lvl5pPr marL="0" marR="0" lvl="4" indent="0" algn="ctr" rtl="0">
              <a:spcBef>
                <a:spcPts val="0"/>
              </a:spcBef>
              <a:buNone/>
              <a:defRPr sz="1200" b="1" i="1" u="none" strike="noStrike" cap="none">
                <a:solidFill>
                  <a:schemeClr val="dk1"/>
                </a:solidFill>
                <a:latin typeface="Rockwell"/>
                <a:ea typeface="Rockwell"/>
                <a:cs typeface="Rockwell"/>
                <a:sym typeface="Rockwell"/>
              </a:defRPr>
            </a:lvl5pPr>
            <a:lvl6pPr marL="0" marR="0" lvl="5" indent="0" algn="ctr" rtl="0">
              <a:spcBef>
                <a:spcPts val="0"/>
              </a:spcBef>
              <a:buNone/>
              <a:defRPr sz="1200" b="1" i="1" u="none" strike="noStrike" cap="none">
                <a:solidFill>
                  <a:schemeClr val="dk1"/>
                </a:solidFill>
                <a:latin typeface="Rockwell"/>
                <a:ea typeface="Rockwell"/>
                <a:cs typeface="Rockwell"/>
                <a:sym typeface="Rockwell"/>
              </a:defRPr>
            </a:lvl6pPr>
            <a:lvl7pPr marL="0" marR="0" lvl="6" indent="0" algn="ctr" rtl="0">
              <a:spcBef>
                <a:spcPts val="0"/>
              </a:spcBef>
              <a:buNone/>
              <a:defRPr sz="1200" b="1" i="1" u="none" strike="noStrike" cap="none">
                <a:solidFill>
                  <a:schemeClr val="dk1"/>
                </a:solidFill>
                <a:latin typeface="Rockwell"/>
                <a:ea typeface="Rockwell"/>
                <a:cs typeface="Rockwell"/>
                <a:sym typeface="Rockwell"/>
              </a:defRPr>
            </a:lvl7pPr>
            <a:lvl8pPr marL="0" marR="0" lvl="7" indent="0" algn="ctr" rtl="0">
              <a:spcBef>
                <a:spcPts val="0"/>
              </a:spcBef>
              <a:buNone/>
              <a:defRPr sz="1200" b="1" i="1" u="none" strike="noStrike" cap="none">
                <a:solidFill>
                  <a:schemeClr val="dk1"/>
                </a:solidFill>
                <a:latin typeface="Rockwell"/>
                <a:ea typeface="Rockwell"/>
                <a:cs typeface="Rockwell"/>
                <a:sym typeface="Rockwell"/>
              </a:defRPr>
            </a:lvl8pPr>
            <a:lvl9pPr marL="0" marR="0" lvl="8" indent="0" algn="ctr" rtl="0">
              <a:spcBef>
                <a:spcPts val="0"/>
              </a:spcBef>
              <a:buNone/>
              <a:defRPr sz="1200" b="1" i="1" u="none" strike="noStrike" cap="none">
                <a:solidFill>
                  <a:schemeClr val="dk1"/>
                </a:solidFill>
                <a:latin typeface="Rockwell"/>
                <a:ea typeface="Rockwell"/>
                <a:cs typeface="Rockwell"/>
                <a:sym typeface="Rockwell"/>
              </a:defRPr>
            </a:lvl9p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n-US" sz="1200" b="1" i="1" u="none" strike="noStrike" kern="0" cap="none" spc="0" normalizeH="0" baseline="0" noProof="0">
                <a:ln>
                  <a:noFill/>
                </a:ln>
                <a:solidFill>
                  <a:srgbClr val="000000"/>
                </a:solidFill>
                <a:effectLst/>
                <a:uLnTx/>
                <a:uFillTx/>
                <a:latin typeface="Rockwell"/>
                <a:sym typeface="Rockwell"/>
              </a:rPr>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t>‹#›</a:t>
            </a:fld>
            <a:endParaRPr kumimoji="0" sz="1200" b="1" i="1" u="none" strike="noStrike" kern="0" cap="none" spc="0" normalizeH="0" baseline="0" noProof="0">
              <a:ln>
                <a:noFill/>
              </a:ln>
              <a:solidFill>
                <a:srgbClr val="000000"/>
              </a:solidFill>
              <a:effectLst/>
              <a:uLnTx/>
              <a:uFillTx/>
              <a:latin typeface="Rockwell"/>
              <a:sym typeface="Rockwell"/>
            </a:endParaRPr>
          </a:p>
        </p:txBody>
      </p:sp>
      <p:sp>
        <p:nvSpPr>
          <p:cNvPr id="397" name="Google Shape;397;p25"/>
          <p:cNvSpPr txBox="1"/>
          <p:nvPr/>
        </p:nvSpPr>
        <p:spPr>
          <a:xfrm>
            <a:off x="5861957" y="6613071"/>
            <a:ext cx="0" cy="0"/>
          </a:xfrm>
          <a:prstGeom prst="rect">
            <a:avLst/>
          </a:prstGeom>
          <a:noFill/>
          <a:ln>
            <a:noFill/>
          </a:ln>
        </p:spPr>
        <p:txBody>
          <a:bodyPr spcFirstLastPara="1" wrap="square" lIns="0" tIns="0" rIns="0" bIns="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3F3F3F"/>
              </a:solidFill>
              <a:effectLst/>
              <a:uLnTx/>
              <a:uFillTx/>
              <a:latin typeface="Calibri"/>
              <a:ea typeface="Calibri"/>
              <a:cs typeface="Calibri"/>
              <a:sym typeface="Calibri"/>
            </a:endParaRPr>
          </a:p>
        </p:txBody>
      </p:sp>
      <p:sp>
        <p:nvSpPr>
          <p:cNvPr id="398" name="Google Shape;398;p25"/>
          <p:cNvSpPr/>
          <p:nvPr/>
        </p:nvSpPr>
        <p:spPr>
          <a:xfrm>
            <a:off x="0" y="2539992"/>
            <a:ext cx="5373076" cy="4318008"/>
          </a:xfrm>
          <a:custGeom>
            <a:avLst/>
            <a:gdLst/>
            <a:ahLst/>
            <a:cxnLst/>
            <a:rect l="l" t="t" r="r" b="b"/>
            <a:pathLst>
              <a:path w="5373076" h="4318008" extrusionOk="0">
                <a:moveTo>
                  <a:pt x="4972877" y="1816430"/>
                </a:moveTo>
                <a:lnTo>
                  <a:pt x="5211912" y="2046590"/>
                </a:lnTo>
                <a:lnTo>
                  <a:pt x="4866804" y="2013272"/>
                </a:lnTo>
                <a:close/>
                <a:moveTo>
                  <a:pt x="3721849" y="1808102"/>
                </a:moveTo>
                <a:lnTo>
                  <a:pt x="3854624" y="2524110"/>
                </a:lnTo>
                <a:lnTo>
                  <a:pt x="3419634" y="2322178"/>
                </a:lnTo>
                <a:lnTo>
                  <a:pt x="3604566" y="1945430"/>
                </a:lnTo>
                <a:close/>
                <a:moveTo>
                  <a:pt x="2301472" y="1771765"/>
                </a:moveTo>
                <a:lnTo>
                  <a:pt x="3237442" y="2134997"/>
                </a:lnTo>
                <a:lnTo>
                  <a:pt x="3266331" y="2949530"/>
                </a:lnTo>
                <a:lnTo>
                  <a:pt x="1897852" y="4318008"/>
                </a:lnTo>
                <a:lnTo>
                  <a:pt x="134565" y="4318008"/>
                </a:lnTo>
                <a:lnTo>
                  <a:pt x="0" y="4183443"/>
                </a:lnTo>
                <a:lnTo>
                  <a:pt x="0" y="2855805"/>
                </a:lnTo>
                <a:close/>
                <a:moveTo>
                  <a:pt x="5243699" y="652159"/>
                </a:moveTo>
                <a:lnTo>
                  <a:pt x="5058767" y="1028908"/>
                </a:lnTo>
                <a:lnTo>
                  <a:pt x="4960786" y="983422"/>
                </a:lnTo>
                <a:close/>
                <a:moveTo>
                  <a:pt x="3473588" y="405712"/>
                </a:moveTo>
                <a:lnTo>
                  <a:pt x="4094196" y="1366894"/>
                </a:lnTo>
                <a:lnTo>
                  <a:pt x="3778134" y="1741309"/>
                </a:lnTo>
                <a:lnTo>
                  <a:pt x="2824519" y="1808100"/>
                </a:lnTo>
                <a:close/>
                <a:moveTo>
                  <a:pt x="4454991" y="0"/>
                </a:moveTo>
                <a:lnTo>
                  <a:pt x="5373076" y="32358"/>
                </a:lnTo>
                <a:lnTo>
                  <a:pt x="4628717" y="1349015"/>
                </a:lnTo>
                <a:lnTo>
                  <a:pt x="4094010" y="779481"/>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Tree>
    <p:extLst>
      <p:ext uri="{BB962C8B-B14F-4D97-AF65-F5344CB8AC3E}">
        <p14:creationId xmlns:p14="http://schemas.microsoft.com/office/powerpoint/2010/main" val="3148419050"/>
      </p:ext>
    </p:extLst>
  </p:cSld>
  <p:clrMapOvr>
    <a:masterClrMapping/>
  </p:clrMapOvr>
</p:sldLayout>
</file>

<file path=ppt/slideLayouts/slideLayout364.xml><?xml version="1.0" encoding="utf-8"?>
<p:sldLayout xmlns:a="http://schemas.openxmlformats.org/drawingml/2006/main" xmlns:r="http://schemas.openxmlformats.org/officeDocument/2006/relationships" xmlns:p="http://schemas.openxmlformats.org/presentationml/2006/main" matchingName="Content with Caption">
  <p:cSld name="Content with Caption">
    <p:spTree>
      <p:nvGrpSpPr>
        <p:cNvPr id="1" name="Shape 399"/>
        <p:cNvGrpSpPr/>
        <p:nvPr/>
      </p:nvGrpSpPr>
      <p:grpSpPr>
        <a:xfrm>
          <a:off x="0" y="0"/>
          <a:ext cx="0" cy="0"/>
          <a:chOff x="0" y="0"/>
          <a:chExt cx="0" cy="0"/>
        </a:xfrm>
      </p:grpSpPr>
      <p:sp>
        <p:nvSpPr>
          <p:cNvPr id="400" name="Google Shape;400;p26"/>
          <p:cNvSpPr/>
          <p:nvPr/>
        </p:nvSpPr>
        <p:spPr>
          <a:xfrm rot="4308689">
            <a:off x="8139110" y="-52404"/>
            <a:ext cx="648657" cy="777553"/>
          </a:xfrm>
          <a:custGeom>
            <a:avLst/>
            <a:gdLst/>
            <a:ahLst/>
            <a:cxnLst/>
            <a:rect l="l" t="t" r="r" b="b"/>
            <a:pathLst>
              <a:path w="648657" h="777553" extrusionOk="0">
                <a:moveTo>
                  <a:pt x="0" y="777553"/>
                </a:moveTo>
                <a:lnTo>
                  <a:pt x="255474" y="0"/>
                </a:lnTo>
                <a:lnTo>
                  <a:pt x="648657" y="713937"/>
                </a:lnTo>
                <a:lnTo>
                  <a:pt x="0" y="777553"/>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401" name="Google Shape;401;p26"/>
          <p:cNvSpPr/>
          <p:nvPr/>
        </p:nvSpPr>
        <p:spPr>
          <a:xfrm rot="4308689">
            <a:off x="8878526" y="-532562"/>
            <a:ext cx="3571215" cy="3737093"/>
          </a:xfrm>
          <a:custGeom>
            <a:avLst/>
            <a:gdLst/>
            <a:ahLst/>
            <a:cxnLst/>
            <a:rect l="l" t="t" r="r" b="b"/>
            <a:pathLst>
              <a:path w="3571215" h="3737093" extrusionOk="0">
                <a:moveTo>
                  <a:pt x="0" y="3023156"/>
                </a:moveTo>
                <a:lnTo>
                  <a:pt x="993291" y="0"/>
                </a:lnTo>
                <a:lnTo>
                  <a:pt x="3571215" y="847006"/>
                </a:lnTo>
                <a:lnTo>
                  <a:pt x="1392370" y="3639100"/>
                </a:lnTo>
                <a:lnTo>
                  <a:pt x="393183" y="3737093"/>
                </a:lnTo>
                <a:lnTo>
                  <a:pt x="0" y="3023156"/>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402" name="Google Shape;402;p26"/>
          <p:cNvSpPr txBox="1">
            <a:spLocks noGrp="1"/>
          </p:cNvSpPr>
          <p:nvPr>
            <p:ph type="ftr" idx="11"/>
          </p:nvPr>
        </p:nvSpPr>
        <p:spPr>
          <a:xfrm>
            <a:off x="431999" y="6188628"/>
            <a:ext cx="8784941" cy="365125"/>
          </a:xfrm>
          <a:prstGeom prst="rect">
            <a:avLst/>
          </a:prstGeom>
          <a:noFill/>
          <a:ln>
            <a:noFill/>
          </a:ln>
        </p:spPr>
        <p:txBody>
          <a:bodyPr spcFirstLastPara="1" wrap="square" lIns="0" tIns="0" rIns="0" bIns="0" anchor="ctr" anchorCtr="0"/>
          <a:lstStyle>
            <a:lvl1pPr marR="0" lvl="0" algn="l" rtl="0">
              <a:spcBef>
                <a:spcPts val="0"/>
              </a:spcBef>
              <a:spcAft>
                <a:spcPts val="0"/>
              </a:spcAft>
              <a:buSzPts val="1400"/>
              <a:buNone/>
              <a:defRPr sz="1200" b="0" i="0" u="none" strike="noStrike" cap="none">
                <a:solidFill>
                  <a:srgbClr val="3F3F3F"/>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200" b="0" i="0" u="none" strike="noStrike" kern="0" cap="none" spc="0" normalizeH="0" baseline="0" noProof="0">
              <a:ln>
                <a:noFill/>
              </a:ln>
              <a:solidFill>
                <a:srgbClr val="3F3F3F"/>
              </a:solidFill>
              <a:effectLst/>
              <a:uLnTx/>
              <a:uFillTx/>
              <a:latin typeface="Calibri"/>
              <a:cs typeface="Calibri"/>
              <a:sym typeface="Calibri"/>
            </a:endParaRPr>
          </a:p>
        </p:txBody>
      </p:sp>
      <p:sp>
        <p:nvSpPr>
          <p:cNvPr id="403" name="Google Shape;403;p26"/>
          <p:cNvSpPr>
            <a:spLocks noGrp="1"/>
          </p:cNvSpPr>
          <p:nvPr>
            <p:ph type="sldNum" idx="12"/>
          </p:nvPr>
        </p:nvSpPr>
        <p:spPr>
          <a:xfrm>
            <a:off x="11496369" y="6155190"/>
            <a:ext cx="432000" cy="432000"/>
          </a:xfrm>
          <a:prstGeom prst="ellipse">
            <a:avLst/>
          </a:prstGeom>
          <a:noFill/>
          <a:ln w="9525" cap="flat" cmpd="sng">
            <a:solidFill>
              <a:schemeClr val="accent1"/>
            </a:solidFill>
            <a:prstDash val="solid"/>
            <a:round/>
            <a:headEnd type="none" w="sm" len="sm"/>
            <a:tailEnd type="none" w="sm" len="sm"/>
          </a:ln>
        </p:spPr>
        <p:txBody>
          <a:bodyPr spcFirstLastPara="1" wrap="square" lIns="0" tIns="0" rIns="0" bIns="0" anchor="ctr" anchorCtr="0">
            <a:noAutofit/>
          </a:bodyPr>
          <a:lstStyle>
            <a:lvl1pPr marL="0" marR="0" lvl="0" indent="0" algn="ctr" rtl="0">
              <a:spcBef>
                <a:spcPts val="0"/>
              </a:spcBef>
              <a:buNone/>
              <a:defRPr sz="1200" b="1" i="1" u="none" strike="noStrike" cap="none">
                <a:solidFill>
                  <a:srgbClr val="3F3F3F"/>
                </a:solidFill>
                <a:latin typeface="Rockwell"/>
                <a:ea typeface="Rockwell"/>
                <a:cs typeface="Rockwell"/>
                <a:sym typeface="Rockwell"/>
              </a:defRPr>
            </a:lvl1pPr>
            <a:lvl2pPr marL="0" marR="0" lvl="1" indent="0" algn="ctr" rtl="0">
              <a:spcBef>
                <a:spcPts val="0"/>
              </a:spcBef>
              <a:buNone/>
              <a:defRPr sz="1200" b="1" i="1" u="none" strike="noStrike" cap="none">
                <a:solidFill>
                  <a:srgbClr val="3F3F3F"/>
                </a:solidFill>
                <a:latin typeface="Rockwell"/>
                <a:ea typeface="Rockwell"/>
                <a:cs typeface="Rockwell"/>
                <a:sym typeface="Rockwell"/>
              </a:defRPr>
            </a:lvl2pPr>
            <a:lvl3pPr marL="0" marR="0" lvl="2" indent="0" algn="ctr" rtl="0">
              <a:spcBef>
                <a:spcPts val="0"/>
              </a:spcBef>
              <a:buNone/>
              <a:defRPr sz="1200" b="1" i="1" u="none" strike="noStrike" cap="none">
                <a:solidFill>
                  <a:srgbClr val="3F3F3F"/>
                </a:solidFill>
                <a:latin typeface="Rockwell"/>
                <a:ea typeface="Rockwell"/>
                <a:cs typeface="Rockwell"/>
                <a:sym typeface="Rockwell"/>
              </a:defRPr>
            </a:lvl3pPr>
            <a:lvl4pPr marL="0" marR="0" lvl="3" indent="0" algn="ctr" rtl="0">
              <a:spcBef>
                <a:spcPts val="0"/>
              </a:spcBef>
              <a:buNone/>
              <a:defRPr sz="1200" b="1" i="1" u="none" strike="noStrike" cap="none">
                <a:solidFill>
                  <a:srgbClr val="3F3F3F"/>
                </a:solidFill>
                <a:latin typeface="Rockwell"/>
                <a:ea typeface="Rockwell"/>
                <a:cs typeface="Rockwell"/>
                <a:sym typeface="Rockwell"/>
              </a:defRPr>
            </a:lvl4pPr>
            <a:lvl5pPr marL="0" marR="0" lvl="4" indent="0" algn="ctr" rtl="0">
              <a:spcBef>
                <a:spcPts val="0"/>
              </a:spcBef>
              <a:buNone/>
              <a:defRPr sz="1200" b="1" i="1" u="none" strike="noStrike" cap="none">
                <a:solidFill>
                  <a:srgbClr val="3F3F3F"/>
                </a:solidFill>
                <a:latin typeface="Rockwell"/>
                <a:ea typeface="Rockwell"/>
                <a:cs typeface="Rockwell"/>
                <a:sym typeface="Rockwell"/>
              </a:defRPr>
            </a:lvl5pPr>
            <a:lvl6pPr marL="0" marR="0" lvl="5" indent="0" algn="ctr" rtl="0">
              <a:spcBef>
                <a:spcPts val="0"/>
              </a:spcBef>
              <a:buNone/>
              <a:defRPr sz="1200" b="1" i="1" u="none" strike="noStrike" cap="none">
                <a:solidFill>
                  <a:srgbClr val="3F3F3F"/>
                </a:solidFill>
                <a:latin typeface="Rockwell"/>
                <a:ea typeface="Rockwell"/>
                <a:cs typeface="Rockwell"/>
                <a:sym typeface="Rockwell"/>
              </a:defRPr>
            </a:lvl6pPr>
            <a:lvl7pPr marL="0" marR="0" lvl="6" indent="0" algn="ctr" rtl="0">
              <a:spcBef>
                <a:spcPts val="0"/>
              </a:spcBef>
              <a:buNone/>
              <a:defRPr sz="1200" b="1" i="1" u="none" strike="noStrike" cap="none">
                <a:solidFill>
                  <a:srgbClr val="3F3F3F"/>
                </a:solidFill>
                <a:latin typeface="Rockwell"/>
                <a:ea typeface="Rockwell"/>
                <a:cs typeface="Rockwell"/>
                <a:sym typeface="Rockwell"/>
              </a:defRPr>
            </a:lvl7pPr>
            <a:lvl8pPr marL="0" marR="0" lvl="7" indent="0" algn="ctr" rtl="0">
              <a:spcBef>
                <a:spcPts val="0"/>
              </a:spcBef>
              <a:buNone/>
              <a:defRPr sz="1200" b="1" i="1" u="none" strike="noStrike" cap="none">
                <a:solidFill>
                  <a:srgbClr val="3F3F3F"/>
                </a:solidFill>
                <a:latin typeface="Rockwell"/>
                <a:ea typeface="Rockwell"/>
                <a:cs typeface="Rockwell"/>
                <a:sym typeface="Rockwell"/>
              </a:defRPr>
            </a:lvl8pPr>
            <a:lvl9pPr marL="0" marR="0" lvl="8" indent="0" algn="ctr" rtl="0">
              <a:spcBef>
                <a:spcPts val="0"/>
              </a:spcBef>
              <a:buNone/>
              <a:defRPr sz="1200" b="1" i="1" u="none" strike="noStrike" cap="none">
                <a:solidFill>
                  <a:srgbClr val="3F3F3F"/>
                </a:solidFill>
                <a:latin typeface="Rockwell"/>
                <a:ea typeface="Rockwell"/>
                <a:cs typeface="Rockwell"/>
                <a:sym typeface="Rockwell"/>
              </a:defRPr>
            </a:lvl9p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n-US" sz="1200" b="1" i="1" u="none" strike="noStrike" kern="0" cap="none" spc="0" normalizeH="0" baseline="0" noProof="0">
                <a:ln>
                  <a:noFill/>
                </a:ln>
                <a:solidFill>
                  <a:srgbClr val="3F3F3F"/>
                </a:solidFill>
                <a:effectLst/>
                <a:uLnTx/>
                <a:uFillTx/>
                <a:latin typeface="Rockwell"/>
                <a:sym typeface="Rockwell"/>
              </a:rPr>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t>‹#›</a:t>
            </a:fld>
            <a:endParaRPr kumimoji="0" sz="1200" b="1" i="1" u="none" strike="noStrike" kern="0" cap="none" spc="0" normalizeH="0" baseline="0" noProof="0">
              <a:ln>
                <a:noFill/>
              </a:ln>
              <a:solidFill>
                <a:srgbClr val="3F3F3F"/>
              </a:solidFill>
              <a:effectLst/>
              <a:uLnTx/>
              <a:uFillTx/>
              <a:latin typeface="Rockwell"/>
              <a:sym typeface="Rockwell"/>
            </a:endParaRPr>
          </a:p>
        </p:txBody>
      </p:sp>
      <p:sp>
        <p:nvSpPr>
          <p:cNvPr id="404" name="Google Shape;404;p26"/>
          <p:cNvSpPr/>
          <p:nvPr/>
        </p:nvSpPr>
        <p:spPr>
          <a:xfrm rot="4308689">
            <a:off x="9191192" y="1651650"/>
            <a:ext cx="1980696" cy="2066510"/>
          </a:xfrm>
          <a:custGeom>
            <a:avLst/>
            <a:gdLst/>
            <a:ahLst/>
            <a:cxnLst/>
            <a:rect l="l" t="t" r="r" b="b"/>
            <a:pathLst>
              <a:path w="1980696" h="2066510" extrusionOk="0">
                <a:moveTo>
                  <a:pt x="0" y="2066510"/>
                </a:moveTo>
                <a:lnTo>
                  <a:pt x="1138078" y="0"/>
                </a:lnTo>
                <a:lnTo>
                  <a:pt x="1980696" y="1530016"/>
                </a:lnTo>
                <a:lnTo>
                  <a:pt x="1459417" y="2066510"/>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405" name="Google Shape;405;p26"/>
          <p:cNvSpPr/>
          <p:nvPr/>
        </p:nvSpPr>
        <p:spPr>
          <a:xfrm rot="-7769131">
            <a:off x="9457431" y="3977898"/>
            <a:ext cx="346713" cy="206124"/>
          </a:xfrm>
          <a:custGeom>
            <a:avLst/>
            <a:gdLst/>
            <a:ahLst/>
            <a:cxnLst/>
            <a:rect l="l" t="t" r="r" b="b"/>
            <a:pathLst>
              <a:path w="346713" h="206124" extrusionOk="0">
                <a:moveTo>
                  <a:pt x="346713" y="206124"/>
                </a:moveTo>
                <a:lnTo>
                  <a:pt x="0" y="206124"/>
                </a:lnTo>
                <a:lnTo>
                  <a:pt x="86666" y="0"/>
                </a:lnTo>
                <a:lnTo>
                  <a:pt x="346713" y="206124"/>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406" name="Google Shape;406;p26"/>
          <p:cNvSpPr/>
          <p:nvPr/>
        </p:nvSpPr>
        <p:spPr>
          <a:xfrm rot="-9168920">
            <a:off x="9528615" y="3713859"/>
            <a:ext cx="710669" cy="335543"/>
          </a:xfrm>
          <a:custGeom>
            <a:avLst/>
            <a:gdLst/>
            <a:ahLst/>
            <a:cxnLst/>
            <a:rect l="l" t="t" r="r" b="b"/>
            <a:pathLst>
              <a:path w="710669" h="335543" extrusionOk="0">
                <a:moveTo>
                  <a:pt x="710669" y="176660"/>
                </a:moveTo>
                <a:lnTo>
                  <a:pt x="0" y="335543"/>
                </a:lnTo>
                <a:lnTo>
                  <a:pt x="141082" y="0"/>
                </a:lnTo>
                <a:lnTo>
                  <a:pt x="487795" y="0"/>
                </a:lnTo>
                <a:lnTo>
                  <a:pt x="710669" y="176660"/>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407" name="Google Shape;407;p26"/>
          <p:cNvSpPr/>
          <p:nvPr/>
        </p:nvSpPr>
        <p:spPr>
          <a:xfrm rot="4308689">
            <a:off x="8785444" y="1075879"/>
            <a:ext cx="1246227" cy="1580187"/>
          </a:xfrm>
          <a:custGeom>
            <a:avLst/>
            <a:gdLst/>
            <a:ahLst/>
            <a:cxnLst/>
            <a:rect l="l" t="t" r="r" b="b"/>
            <a:pathLst>
              <a:path w="1246227" h="1580187" extrusionOk="0">
                <a:moveTo>
                  <a:pt x="0" y="1580187"/>
                </a:moveTo>
                <a:lnTo>
                  <a:pt x="1168783" y="0"/>
                </a:lnTo>
                <a:lnTo>
                  <a:pt x="1246227" y="105569"/>
                </a:lnTo>
                <a:lnTo>
                  <a:pt x="358471" y="1574380"/>
                </a:lnTo>
                <a:lnTo>
                  <a:pt x="0" y="1580187"/>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408" name="Google Shape;408;p26"/>
          <p:cNvSpPr/>
          <p:nvPr/>
        </p:nvSpPr>
        <p:spPr>
          <a:xfrm rot="-4406895">
            <a:off x="11374788" y="2846425"/>
            <a:ext cx="243160" cy="406553"/>
          </a:xfrm>
          <a:custGeom>
            <a:avLst/>
            <a:gdLst/>
            <a:ahLst/>
            <a:cxnLst/>
            <a:rect l="l" t="t" r="r" b="b"/>
            <a:pathLst>
              <a:path w="243160" h="406553" extrusionOk="0">
                <a:moveTo>
                  <a:pt x="243160" y="342071"/>
                </a:moveTo>
                <a:lnTo>
                  <a:pt x="156493" y="406553"/>
                </a:lnTo>
                <a:lnTo>
                  <a:pt x="0" y="0"/>
                </a:lnTo>
                <a:lnTo>
                  <a:pt x="243160" y="342071"/>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409" name="Google Shape;409;p26"/>
          <p:cNvSpPr/>
          <p:nvPr/>
        </p:nvSpPr>
        <p:spPr>
          <a:xfrm rot="-4406895">
            <a:off x="10879052" y="2627354"/>
            <a:ext cx="692798" cy="510610"/>
          </a:xfrm>
          <a:custGeom>
            <a:avLst/>
            <a:gdLst/>
            <a:ahLst/>
            <a:cxnLst/>
            <a:rect l="l" t="t" r="r" b="b"/>
            <a:pathLst>
              <a:path w="692798" h="510610" extrusionOk="0">
                <a:moveTo>
                  <a:pt x="692798" y="224339"/>
                </a:moveTo>
                <a:lnTo>
                  <a:pt x="308036" y="510610"/>
                </a:lnTo>
                <a:lnTo>
                  <a:pt x="64876" y="168539"/>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410" name="Google Shape;410;p26"/>
          <p:cNvSpPr txBox="1">
            <a:spLocks noGrp="1"/>
          </p:cNvSpPr>
          <p:nvPr>
            <p:ph type="title"/>
          </p:nvPr>
        </p:nvSpPr>
        <p:spPr>
          <a:xfrm>
            <a:off x="839788" y="457200"/>
            <a:ext cx="3932237" cy="1600200"/>
          </a:xfrm>
          <a:prstGeom prst="rect">
            <a:avLst/>
          </a:prstGeom>
          <a:noFill/>
          <a:ln>
            <a:noFill/>
          </a:ln>
        </p:spPr>
        <p:txBody>
          <a:bodyPr spcFirstLastPara="1" wrap="square" lIns="0" tIns="0" rIns="0" bIns="0" anchor="b" anchorCtr="0"/>
          <a:lstStyle>
            <a:lvl1pPr marR="0" lvl="0" algn="l" rtl="0">
              <a:lnSpc>
                <a:spcPct val="90000"/>
              </a:lnSpc>
              <a:spcBef>
                <a:spcPts val="0"/>
              </a:spcBef>
              <a:spcAft>
                <a:spcPts val="0"/>
              </a:spcAft>
              <a:buClr>
                <a:srgbClr val="0070C0"/>
              </a:buClr>
              <a:buSzPts val="3200"/>
              <a:buFont typeface="Economica"/>
              <a:buNone/>
              <a:defRPr sz="3200" b="0" i="0" u="none" strike="noStrike" cap="none">
                <a:solidFill>
                  <a:srgbClr val="0070C0"/>
                </a:solidFill>
                <a:latin typeface="Economica"/>
                <a:ea typeface="Economica"/>
                <a:cs typeface="Economica"/>
                <a:sym typeface="Economica"/>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endParaRPr/>
          </a:p>
        </p:txBody>
      </p:sp>
      <p:sp>
        <p:nvSpPr>
          <p:cNvPr id="411" name="Google Shape;411;p26"/>
          <p:cNvSpPr txBox="1">
            <a:spLocks noGrp="1"/>
          </p:cNvSpPr>
          <p:nvPr>
            <p:ph type="body" idx="1"/>
          </p:nvPr>
        </p:nvSpPr>
        <p:spPr>
          <a:xfrm>
            <a:off x="839788" y="2057400"/>
            <a:ext cx="3932237" cy="3811588"/>
          </a:xfrm>
          <a:prstGeom prst="rect">
            <a:avLst/>
          </a:prstGeom>
          <a:noFill/>
          <a:ln>
            <a:noFill/>
          </a:ln>
        </p:spPr>
        <p:txBody>
          <a:bodyPr spcFirstLastPara="1" wrap="square" lIns="0" tIns="0" rIns="0" bIns="0" anchor="t" anchorCtr="0"/>
          <a:lstStyle>
            <a:lvl1pPr marL="457200" marR="0" lvl="0" indent="-228600" algn="l" rtl="0">
              <a:lnSpc>
                <a:spcPct val="90000"/>
              </a:lnSpc>
              <a:spcBef>
                <a:spcPts val="1000"/>
              </a:spcBef>
              <a:spcAft>
                <a:spcPts val="0"/>
              </a:spcAft>
              <a:buClr>
                <a:srgbClr val="3F3F3F"/>
              </a:buClr>
              <a:buSzPts val="1600"/>
              <a:buFont typeface="Arial"/>
              <a:buNone/>
              <a:defRPr sz="1600" b="0" i="0" u="none" strike="noStrike" cap="none">
                <a:solidFill>
                  <a:srgbClr val="3F3F3F"/>
                </a:solidFill>
                <a:latin typeface="Calibri"/>
                <a:ea typeface="Calibri"/>
                <a:cs typeface="Calibri"/>
                <a:sym typeface="Calibri"/>
              </a:defRPr>
            </a:lvl1pPr>
            <a:lvl2pPr marL="914400" marR="0" lvl="1" indent="-228600" algn="l" rtl="0">
              <a:lnSpc>
                <a:spcPct val="90000"/>
              </a:lnSpc>
              <a:spcBef>
                <a:spcPts val="500"/>
              </a:spcBef>
              <a:spcAft>
                <a:spcPts val="0"/>
              </a:spcAft>
              <a:buClr>
                <a:srgbClr val="3F3F3F"/>
              </a:buClr>
              <a:buSzPts val="1400"/>
              <a:buFont typeface="Arial"/>
              <a:buNone/>
              <a:defRPr sz="1400" b="0" i="0" u="none" strike="noStrike" cap="none">
                <a:solidFill>
                  <a:srgbClr val="3F3F3F"/>
                </a:solidFill>
                <a:latin typeface="Calibri"/>
                <a:ea typeface="Calibri"/>
                <a:cs typeface="Calibri"/>
                <a:sym typeface="Calibri"/>
              </a:defRPr>
            </a:lvl2pPr>
            <a:lvl3pPr marL="1371600" marR="0" lvl="2" indent="-228600" algn="l" rtl="0">
              <a:lnSpc>
                <a:spcPct val="90000"/>
              </a:lnSpc>
              <a:spcBef>
                <a:spcPts val="500"/>
              </a:spcBef>
              <a:spcAft>
                <a:spcPts val="0"/>
              </a:spcAft>
              <a:buClr>
                <a:srgbClr val="3F3F3F"/>
              </a:buClr>
              <a:buSzPts val="1200"/>
              <a:buFont typeface="Arial"/>
              <a:buNone/>
              <a:defRPr sz="1200" b="0" i="0" u="none" strike="noStrike" cap="none">
                <a:solidFill>
                  <a:srgbClr val="3F3F3F"/>
                </a:solidFill>
                <a:latin typeface="Calibri"/>
                <a:ea typeface="Calibri"/>
                <a:cs typeface="Calibri"/>
                <a:sym typeface="Calibri"/>
              </a:defRPr>
            </a:lvl3pPr>
            <a:lvl4pPr marL="1828800" marR="0" lvl="3" indent="-228600" algn="l" rtl="0">
              <a:lnSpc>
                <a:spcPct val="90000"/>
              </a:lnSpc>
              <a:spcBef>
                <a:spcPts val="500"/>
              </a:spcBef>
              <a:spcAft>
                <a:spcPts val="0"/>
              </a:spcAft>
              <a:buClr>
                <a:srgbClr val="3F3F3F"/>
              </a:buClr>
              <a:buSzPts val="1000"/>
              <a:buFont typeface="Arial"/>
              <a:buNone/>
              <a:defRPr sz="1000" b="0" i="0" u="none" strike="noStrike" cap="none">
                <a:solidFill>
                  <a:srgbClr val="3F3F3F"/>
                </a:solidFill>
                <a:latin typeface="Calibri"/>
                <a:ea typeface="Calibri"/>
                <a:cs typeface="Calibri"/>
                <a:sym typeface="Calibri"/>
              </a:defRPr>
            </a:lvl4pPr>
            <a:lvl5pPr marL="2286000" marR="0" lvl="4" indent="-228600" algn="l" rtl="0">
              <a:lnSpc>
                <a:spcPct val="90000"/>
              </a:lnSpc>
              <a:spcBef>
                <a:spcPts val="500"/>
              </a:spcBef>
              <a:spcAft>
                <a:spcPts val="0"/>
              </a:spcAft>
              <a:buClr>
                <a:srgbClr val="3F3F3F"/>
              </a:buClr>
              <a:buSzPts val="1000"/>
              <a:buFont typeface="Arial"/>
              <a:buNone/>
              <a:defRPr sz="1000" b="0" i="0" u="none" strike="noStrike" cap="none">
                <a:solidFill>
                  <a:srgbClr val="3F3F3F"/>
                </a:solidFill>
                <a:latin typeface="Calibri"/>
                <a:ea typeface="Calibri"/>
                <a:cs typeface="Calibri"/>
                <a:sym typeface="Calibri"/>
              </a:defRPr>
            </a:lvl5pPr>
            <a:lvl6pPr marL="2743200" marR="0" lvl="5" indent="-228600" algn="l" rtl="0">
              <a:lnSpc>
                <a:spcPct val="90000"/>
              </a:lnSpc>
              <a:spcBef>
                <a:spcPts val="500"/>
              </a:spcBef>
              <a:spcAft>
                <a:spcPts val="0"/>
              </a:spcAft>
              <a:buClr>
                <a:schemeClr val="dk1"/>
              </a:buClr>
              <a:buSzPts val="1000"/>
              <a:buFont typeface="Arial"/>
              <a:buNone/>
              <a:defRPr sz="1000" b="0" i="0" u="none" strike="noStrike" cap="none">
                <a:solidFill>
                  <a:schemeClr val="dk1"/>
                </a:solidFill>
                <a:latin typeface="Calibri"/>
                <a:ea typeface="Calibri"/>
                <a:cs typeface="Calibri"/>
                <a:sym typeface="Calibri"/>
              </a:defRPr>
            </a:lvl6pPr>
            <a:lvl7pPr marL="3200400" marR="0" lvl="6" indent="-228600" algn="l" rtl="0">
              <a:lnSpc>
                <a:spcPct val="90000"/>
              </a:lnSpc>
              <a:spcBef>
                <a:spcPts val="500"/>
              </a:spcBef>
              <a:spcAft>
                <a:spcPts val="0"/>
              </a:spcAft>
              <a:buClr>
                <a:schemeClr val="dk1"/>
              </a:buClr>
              <a:buSzPts val="1000"/>
              <a:buFont typeface="Arial"/>
              <a:buNone/>
              <a:defRPr sz="1000" b="0" i="0" u="none" strike="noStrike" cap="none">
                <a:solidFill>
                  <a:schemeClr val="dk1"/>
                </a:solidFill>
                <a:latin typeface="Calibri"/>
                <a:ea typeface="Calibri"/>
                <a:cs typeface="Calibri"/>
                <a:sym typeface="Calibri"/>
              </a:defRPr>
            </a:lvl7pPr>
            <a:lvl8pPr marL="3657600" marR="0" lvl="7" indent="-228600" algn="l" rtl="0">
              <a:lnSpc>
                <a:spcPct val="90000"/>
              </a:lnSpc>
              <a:spcBef>
                <a:spcPts val="500"/>
              </a:spcBef>
              <a:spcAft>
                <a:spcPts val="0"/>
              </a:spcAft>
              <a:buClr>
                <a:schemeClr val="dk1"/>
              </a:buClr>
              <a:buSzPts val="1000"/>
              <a:buFont typeface="Arial"/>
              <a:buNone/>
              <a:defRPr sz="1000" b="0" i="0" u="none" strike="noStrike" cap="none">
                <a:solidFill>
                  <a:schemeClr val="dk1"/>
                </a:solidFill>
                <a:latin typeface="Calibri"/>
                <a:ea typeface="Calibri"/>
                <a:cs typeface="Calibri"/>
                <a:sym typeface="Calibri"/>
              </a:defRPr>
            </a:lvl8pPr>
            <a:lvl9pPr marL="4114800" marR="0" lvl="8" indent="-228600" algn="l" rtl="0">
              <a:lnSpc>
                <a:spcPct val="90000"/>
              </a:lnSpc>
              <a:spcBef>
                <a:spcPts val="500"/>
              </a:spcBef>
              <a:spcAft>
                <a:spcPts val="0"/>
              </a:spcAft>
              <a:buClr>
                <a:schemeClr val="dk1"/>
              </a:buClr>
              <a:buSzPts val="1000"/>
              <a:buFont typeface="Arial"/>
              <a:buNone/>
              <a:defRPr sz="1000" b="0" i="0" u="none" strike="noStrike" cap="none">
                <a:solidFill>
                  <a:schemeClr val="dk1"/>
                </a:solidFill>
                <a:latin typeface="Calibri"/>
                <a:ea typeface="Calibri"/>
                <a:cs typeface="Calibri"/>
                <a:sym typeface="Calibri"/>
              </a:defRPr>
            </a:lvl9pPr>
          </a:lstStyle>
          <a:p>
            <a:endParaRPr/>
          </a:p>
        </p:txBody>
      </p:sp>
      <p:sp>
        <p:nvSpPr>
          <p:cNvPr id="412" name="Google Shape;412;p26"/>
          <p:cNvSpPr txBox="1">
            <a:spLocks noGrp="1"/>
          </p:cNvSpPr>
          <p:nvPr>
            <p:ph type="body" idx="2"/>
          </p:nvPr>
        </p:nvSpPr>
        <p:spPr>
          <a:xfrm>
            <a:off x="5183188" y="457201"/>
            <a:ext cx="6172200" cy="5403850"/>
          </a:xfrm>
          <a:prstGeom prst="rect">
            <a:avLst/>
          </a:prstGeom>
          <a:noFill/>
          <a:ln>
            <a:noFill/>
          </a:ln>
        </p:spPr>
        <p:txBody>
          <a:bodyPr spcFirstLastPara="1" wrap="square" lIns="0" tIns="0" rIns="0" bIns="0" anchor="t" anchorCtr="0"/>
          <a:lstStyle>
            <a:lvl1pPr marL="457200" marR="0" lvl="0" indent="-431800" algn="l" rtl="0">
              <a:lnSpc>
                <a:spcPct val="90000"/>
              </a:lnSpc>
              <a:spcBef>
                <a:spcPts val="1000"/>
              </a:spcBef>
              <a:spcAft>
                <a:spcPts val="0"/>
              </a:spcAft>
              <a:buClr>
                <a:srgbClr val="3F3F3F"/>
              </a:buClr>
              <a:buSzPts val="3200"/>
              <a:buFont typeface="Arial"/>
              <a:buChar char="•"/>
              <a:defRPr sz="3200" b="0" i="0" u="none" strike="noStrike" cap="none">
                <a:solidFill>
                  <a:srgbClr val="3F3F3F"/>
                </a:solidFill>
                <a:latin typeface="Calibri"/>
                <a:ea typeface="Calibri"/>
                <a:cs typeface="Calibri"/>
                <a:sym typeface="Calibri"/>
              </a:defRPr>
            </a:lvl1pPr>
            <a:lvl2pPr marL="914400" marR="0" lvl="1" indent="-406400" algn="l" rtl="0">
              <a:lnSpc>
                <a:spcPct val="90000"/>
              </a:lnSpc>
              <a:spcBef>
                <a:spcPts val="500"/>
              </a:spcBef>
              <a:spcAft>
                <a:spcPts val="0"/>
              </a:spcAft>
              <a:buClr>
                <a:srgbClr val="3F3F3F"/>
              </a:buClr>
              <a:buSzPts val="2800"/>
              <a:buFont typeface="Arial"/>
              <a:buChar char="•"/>
              <a:defRPr sz="2800" b="0" i="0" u="none" strike="noStrike" cap="none">
                <a:solidFill>
                  <a:srgbClr val="3F3F3F"/>
                </a:solidFill>
                <a:latin typeface="Calibri"/>
                <a:ea typeface="Calibri"/>
                <a:cs typeface="Calibri"/>
                <a:sym typeface="Calibri"/>
              </a:defRPr>
            </a:lvl2pPr>
            <a:lvl3pPr marL="1371600" marR="0" lvl="2" indent="-381000" algn="l" rtl="0">
              <a:lnSpc>
                <a:spcPct val="90000"/>
              </a:lnSpc>
              <a:spcBef>
                <a:spcPts val="500"/>
              </a:spcBef>
              <a:spcAft>
                <a:spcPts val="0"/>
              </a:spcAft>
              <a:buClr>
                <a:srgbClr val="3F3F3F"/>
              </a:buClr>
              <a:buSzPts val="2400"/>
              <a:buFont typeface="Arial"/>
              <a:buChar char="•"/>
              <a:defRPr sz="2400" b="0" i="0" u="none" strike="noStrike" cap="none">
                <a:solidFill>
                  <a:srgbClr val="3F3F3F"/>
                </a:solidFill>
                <a:latin typeface="Calibri"/>
                <a:ea typeface="Calibri"/>
                <a:cs typeface="Calibri"/>
                <a:sym typeface="Calibri"/>
              </a:defRPr>
            </a:lvl3pPr>
            <a:lvl4pPr marL="1828800" marR="0" lvl="3" indent="-355600" algn="l" rtl="0">
              <a:lnSpc>
                <a:spcPct val="90000"/>
              </a:lnSpc>
              <a:spcBef>
                <a:spcPts val="500"/>
              </a:spcBef>
              <a:spcAft>
                <a:spcPts val="0"/>
              </a:spcAft>
              <a:buClr>
                <a:srgbClr val="3F3F3F"/>
              </a:buClr>
              <a:buSzPts val="2000"/>
              <a:buFont typeface="Arial"/>
              <a:buChar char="•"/>
              <a:defRPr sz="2000" b="0" i="0" u="none" strike="noStrike" cap="none">
                <a:solidFill>
                  <a:srgbClr val="3F3F3F"/>
                </a:solidFill>
                <a:latin typeface="Calibri"/>
                <a:ea typeface="Calibri"/>
                <a:cs typeface="Calibri"/>
                <a:sym typeface="Calibri"/>
              </a:defRPr>
            </a:lvl4pPr>
            <a:lvl5pPr marL="2286000" marR="0" lvl="4" indent="-355600" algn="l" rtl="0">
              <a:lnSpc>
                <a:spcPct val="90000"/>
              </a:lnSpc>
              <a:spcBef>
                <a:spcPts val="500"/>
              </a:spcBef>
              <a:spcAft>
                <a:spcPts val="0"/>
              </a:spcAft>
              <a:buClr>
                <a:srgbClr val="3F3F3F"/>
              </a:buClr>
              <a:buSzPts val="2000"/>
              <a:buFont typeface="Arial"/>
              <a:buChar char="•"/>
              <a:defRPr sz="2000" b="0" i="0" u="none" strike="noStrike" cap="none">
                <a:solidFill>
                  <a:srgbClr val="3F3F3F"/>
                </a:solidFill>
                <a:latin typeface="Calibri"/>
                <a:ea typeface="Calibri"/>
                <a:cs typeface="Calibri"/>
                <a:sym typeface="Calibri"/>
              </a:defRPr>
            </a:lvl5pPr>
            <a:lvl6pPr marL="2743200" marR="0" lvl="5" indent="-355600" algn="l" rtl="0">
              <a:lnSpc>
                <a:spcPct val="90000"/>
              </a:lnSpc>
              <a:spcBef>
                <a:spcPts val="500"/>
              </a:spcBef>
              <a:spcAft>
                <a:spcPts val="0"/>
              </a:spcAft>
              <a:buClr>
                <a:schemeClr val="dk1"/>
              </a:buClr>
              <a:buSzPts val="2000"/>
              <a:buFont typeface="Arial"/>
              <a:buChar char="•"/>
              <a:defRPr sz="2000" b="0" i="0" u="none" strike="noStrike" cap="none">
                <a:solidFill>
                  <a:schemeClr val="dk1"/>
                </a:solidFill>
                <a:latin typeface="Calibri"/>
                <a:ea typeface="Calibri"/>
                <a:cs typeface="Calibri"/>
                <a:sym typeface="Calibri"/>
              </a:defRPr>
            </a:lvl6pPr>
            <a:lvl7pPr marL="3200400" marR="0" lvl="6" indent="-355600" algn="l" rtl="0">
              <a:lnSpc>
                <a:spcPct val="90000"/>
              </a:lnSpc>
              <a:spcBef>
                <a:spcPts val="500"/>
              </a:spcBef>
              <a:spcAft>
                <a:spcPts val="0"/>
              </a:spcAft>
              <a:buClr>
                <a:schemeClr val="dk1"/>
              </a:buClr>
              <a:buSzPts val="2000"/>
              <a:buFont typeface="Arial"/>
              <a:buChar char="•"/>
              <a:defRPr sz="2000" b="0" i="0" u="none" strike="noStrike" cap="none">
                <a:solidFill>
                  <a:schemeClr val="dk1"/>
                </a:solidFill>
                <a:latin typeface="Calibri"/>
                <a:ea typeface="Calibri"/>
                <a:cs typeface="Calibri"/>
                <a:sym typeface="Calibri"/>
              </a:defRPr>
            </a:lvl7pPr>
            <a:lvl8pPr marL="3657600" marR="0" lvl="7" indent="-355600" algn="l" rtl="0">
              <a:lnSpc>
                <a:spcPct val="90000"/>
              </a:lnSpc>
              <a:spcBef>
                <a:spcPts val="500"/>
              </a:spcBef>
              <a:spcAft>
                <a:spcPts val="0"/>
              </a:spcAft>
              <a:buClr>
                <a:schemeClr val="dk1"/>
              </a:buClr>
              <a:buSzPts val="2000"/>
              <a:buFont typeface="Arial"/>
              <a:buChar char="•"/>
              <a:defRPr sz="2000" b="0" i="0" u="none" strike="noStrike" cap="none">
                <a:solidFill>
                  <a:schemeClr val="dk1"/>
                </a:solidFill>
                <a:latin typeface="Calibri"/>
                <a:ea typeface="Calibri"/>
                <a:cs typeface="Calibri"/>
                <a:sym typeface="Calibri"/>
              </a:defRPr>
            </a:lvl8pPr>
            <a:lvl9pPr marL="4114800" marR="0" lvl="8" indent="-355600" algn="l" rtl="0">
              <a:lnSpc>
                <a:spcPct val="90000"/>
              </a:lnSpc>
              <a:spcBef>
                <a:spcPts val="500"/>
              </a:spcBef>
              <a:spcAft>
                <a:spcPts val="0"/>
              </a:spcAft>
              <a:buClr>
                <a:schemeClr val="dk1"/>
              </a:buClr>
              <a:buSzPts val="2000"/>
              <a:buFont typeface="Arial"/>
              <a:buChar char="•"/>
              <a:defRPr sz="2000" b="0" i="0" u="none" strike="noStrike" cap="none">
                <a:solidFill>
                  <a:schemeClr val="dk1"/>
                </a:solidFill>
                <a:latin typeface="Calibri"/>
                <a:ea typeface="Calibri"/>
                <a:cs typeface="Calibri"/>
                <a:sym typeface="Calibri"/>
              </a:defRPr>
            </a:lvl9pPr>
          </a:lstStyle>
          <a:p>
            <a:endParaRPr/>
          </a:p>
        </p:txBody>
      </p:sp>
    </p:spTree>
    <p:extLst>
      <p:ext uri="{BB962C8B-B14F-4D97-AF65-F5344CB8AC3E}">
        <p14:creationId xmlns:p14="http://schemas.microsoft.com/office/powerpoint/2010/main" val="3230975923"/>
      </p:ext>
    </p:extLst>
  </p:cSld>
  <p:clrMapOvr>
    <a:masterClrMapping/>
  </p:clrMapOvr>
</p:sldLayout>
</file>

<file path=ppt/slideLayouts/slideLayout365.xml><?xml version="1.0" encoding="utf-8"?>
<p:sldLayout xmlns:a="http://schemas.openxmlformats.org/drawingml/2006/main" xmlns:r="http://schemas.openxmlformats.org/officeDocument/2006/relationships" xmlns:p="http://schemas.openxmlformats.org/presentationml/2006/main" matchingName="1_Picture with Caption">
  <p:cSld name="1_Picture with Caption">
    <p:spTree>
      <p:nvGrpSpPr>
        <p:cNvPr id="1" name="Shape 413"/>
        <p:cNvGrpSpPr/>
        <p:nvPr/>
      </p:nvGrpSpPr>
      <p:grpSpPr>
        <a:xfrm>
          <a:off x="0" y="0"/>
          <a:ext cx="0" cy="0"/>
          <a:chOff x="0" y="0"/>
          <a:chExt cx="0" cy="0"/>
        </a:xfrm>
      </p:grpSpPr>
      <p:sp>
        <p:nvSpPr>
          <p:cNvPr id="414" name="Google Shape;414;p27"/>
          <p:cNvSpPr/>
          <p:nvPr/>
        </p:nvSpPr>
        <p:spPr>
          <a:xfrm rot="4308689">
            <a:off x="8139110" y="-52404"/>
            <a:ext cx="648657" cy="777553"/>
          </a:xfrm>
          <a:custGeom>
            <a:avLst/>
            <a:gdLst/>
            <a:ahLst/>
            <a:cxnLst/>
            <a:rect l="l" t="t" r="r" b="b"/>
            <a:pathLst>
              <a:path w="648657" h="777553" extrusionOk="0">
                <a:moveTo>
                  <a:pt x="0" y="777553"/>
                </a:moveTo>
                <a:lnTo>
                  <a:pt x="255474" y="0"/>
                </a:lnTo>
                <a:lnTo>
                  <a:pt x="648657" y="713937"/>
                </a:lnTo>
                <a:lnTo>
                  <a:pt x="0" y="777553"/>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415" name="Google Shape;415;p27"/>
          <p:cNvSpPr/>
          <p:nvPr/>
        </p:nvSpPr>
        <p:spPr>
          <a:xfrm rot="4308689">
            <a:off x="8878526" y="-532562"/>
            <a:ext cx="3571215" cy="3737093"/>
          </a:xfrm>
          <a:custGeom>
            <a:avLst/>
            <a:gdLst/>
            <a:ahLst/>
            <a:cxnLst/>
            <a:rect l="l" t="t" r="r" b="b"/>
            <a:pathLst>
              <a:path w="3571215" h="3737093" extrusionOk="0">
                <a:moveTo>
                  <a:pt x="0" y="3023156"/>
                </a:moveTo>
                <a:lnTo>
                  <a:pt x="993291" y="0"/>
                </a:lnTo>
                <a:lnTo>
                  <a:pt x="3571215" y="847006"/>
                </a:lnTo>
                <a:lnTo>
                  <a:pt x="1392370" y="3639100"/>
                </a:lnTo>
                <a:lnTo>
                  <a:pt x="393183" y="3737093"/>
                </a:lnTo>
                <a:lnTo>
                  <a:pt x="0" y="3023156"/>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416" name="Google Shape;416;p27"/>
          <p:cNvSpPr txBox="1">
            <a:spLocks noGrp="1"/>
          </p:cNvSpPr>
          <p:nvPr>
            <p:ph type="ftr" idx="11"/>
          </p:nvPr>
        </p:nvSpPr>
        <p:spPr>
          <a:xfrm>
            <a:off x="431999" y="6188628"/>
            <a:ext cx="8784941" cy="365125"/>
          </a:xfrm>
          <a:prstGeom prst="rect">
            <a:avLst/>
          </a:prstGeom>
          <a:noFill/>
          <a:ln>
            <a:noFill/>
          </a:ln>
        </p:spPr>
        <p:txBody>
          <a:bodyPr spcFirstLastPara="1" wrap="square" lIns="0" tIns="0" rIns="0" bIns="0" anchor="ctr" anchorCtr="0"/>
          <a:lstStyle>
            <a:lvl1pPr marR="0" lvl="0" algn="l" rtl="0">
              <a:spcBef>
                <a:spcPts val="0"/>
              </a:spcBef>
              <a:spcAft>
                <a:spcPts val="0"/>
              </a:spcAft>
              <a:buSzPts val="1400"/>
              <a:buNone/>
              <a:defRPr sz="1200" b="0" i="0" u="none" strike="noStrike" cap="none">
                <a:solidFill>
                  <a:srgbClr val="3F3F3F"/>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200" b="0" i="0" u="none" strike="noStrike" kern="0" cap="none" spc="0" normalizeH="0" baseline="0" noProof="0">
              <a:ln>
                <a:noFill/>
              </a:ln>
              <a:solidFill>
                <a:srgbClr val="3F3F3F"/>
              </a:solidFill>
              <a:effectLst/>
              <a:uLnTx/>
              <a:uFillTx/>
              <a:latin typeface="Calibri"/>
              <a:cs typeface="Calibri"/>
              <a:sym typeface="Calibri"/>
            </a:endParaRPr>
          </a:p>
        </p:txBody>
      </p:sp>
      <p:sp>
        <p:nvSpPr>
          <p:cNvPr id="417" name="Google Shape;417;p27"/>
          <p:cNvSpPr>
            <a:spLocks noGrp="1"/>
          </p:cNvSpPr>
          <p:nvPr>
            <p:ph type="sldNum" idx="12"/>
          </p:nvPr>
        </p:nvSpPr>
        <p:spPr>
          <a:xfrm>
            <a:off x="11496369" y="6155190"/>
            <a:ext cx="432000" cy="432000"/>
          </a:xfrm>
          <a:prstGeom prst="ellipse">
            <a:avLst/>
          </a:prstGeom>
          <a:noFill/>
          <a:ln w="9525" cap="flat" cmpd="sng">
            <a:solidFill>
              <a:schemeClr val="accent1"/>
            </a:solidFill>
            <a:prstDash val="solid"/>
            <a:round/>
            <a:headEnd type="none" w="sm" len="sm"/>
            <a:tailEnd type="none" w="sm" len="sm"/>
          </a:ln>
        </p:spPr>
        <p:txBody>
          <a:bodyPr spcFirstLastPara="1" wrap="square" lIns="0" tIns="0" rIns="0" bIns="0" anchor="ctr" anchorCtr="0">
            <a:noAutofit/>
          </a:bodyPr>
          <a:lstStyle>
            <a:lvl1pPr marL="0" marR="0" lvl="0" indent="0" algn="ctr" rtl="0">
              <a:spcBef>
                <a:spcPts val="0"/>
              </a:spcBef>
              <a:buNone/>
              <a:defRPr sz="1200" b="1" i="1" u="none" strike="noStrike" cap="none">
                <a:solidFill>
                  <a:srgbClr val="3F3F3F"/>
                </a:solidFill>
                <a:latin typeface="Rockwell"/>
                <a:ea typeface="Rockwell"/>
                <a:cs typeface="Rockwell"/>
                <a:sym typeface="Rockwell"/>
              </a:defRPr>
            </a:lvl1pPr>
            <a:lvl2pPr marL="0" marR="0" lvl="1" indent="0" algn="ctr" rtl="0">
              <a:spcBef>
                <a:spcPts val="0"/>
              </a:spcBef>
              <a:buNone/>
              <a:defRPr sz="1200" b="1" i="1" u="none" strike="noStrike" cap="none">
                <a:solidFill>
                  <a:srgbClr val="3F3F3F"/>
                </a:solidFill>
                <a:latin typeface="Rockwell"/>
                <a:ea typeface="Rockwell"/>
                <a:cs typeface="Rockwell"/>
                <a:sym typeface="Rockwell"/>
              </a:defRPr>
            </a:lvl2pPr>
            <a:lvl3pPr marL="0" marR="0" lvl="2" indent="0" algn="ctr" rtl="0">
              <a:spcBef>
                <a:spcPts val="0"/>
              </a:spcBef>
              <a:buNone/>
              <a:defRPr sz="1200" b="1" i="1" u="none" strike="noStrike" cap="none">
                <a:solidFill>
                  <a:srgbClr val="3F3F3F"/>
                </a:solidFill>
                <a:latin typeface="Rockwell"/>
                <a:ea typeface="Rockwell"/>
                <a:cs typeface="Rockwell"/>
                <a:sym typeface="Rockwell"/>
              </a:defRPr>
            </a:lvl3pPr>
            <a:lvl4pPr marL="0" marR="0" lvl="3" indent="0" algn="ctr" rtl="0">
              <a:spcBef>
                <a:spcPts val="0"/>
              </a:spcBef>
              <a:buNone/>
              <a:defRPr sz="1200" b="1" i="1" u="none" strike="noStrike" cap="none">
                <a:solidFill>
                  <a:srgbClr val="3F3F3F"/>
                </a:solidFill>
                <a:latin typeface="Rockwell"/>
                <a:ea typeface="Rockwell"/>
                <a:cs typeface="Rockwell"/>
                <a:sym typeface="Rockwell"/>
              </a:defRPr>
            </a:lvl4pPr>
            <a:lvl5pPr marL="0" marR="0" lvl="4" indent="0" algn="ctr" rtl="0">
              <a:spcBef>
                <a:spcPts val="0"/>
              </a:spcBef>
              <a:buNone/>
              <a:defRPr sz="1200" b="1" i="1" u="none" strike="noStrike" cap="none">
                <a:solidFill>
                  <a:srgbClr val="3F3F3F"/>
                </a:solidFill>
                <a:latin typeface="Rockwell"/>
                <a:ea typeface="Rockwell"/>
                <a:cs typeface="Rockwell"/>
                <a:sym typeface="Rockwell"/>
              </a:defRPr>
            </a:lvl5pPr>
            <a:lvl6pPr marL="0" marR="0" lvl="5" indent="0" algn="ctr" rtl="0">
              <a:spcBef>
                <a:spcPts val="0"/>
              </a:spcBef>
              <a:buNone/>
              <a:defRPr sz="1200" b="1" i="1" u="none" strike="noStrike" cap="none">
                <a:solidFill>
                  <a:srgbClr val="3F3F3F"/>
                </a:solidFill>
                <a:latin typeface="Rockwell"/>
                <a:ea typeface="Rockwell"/>
                <a:cs typeface="Rockwell"/>
                <a:sym typeface="Rockwell"/>
              </a:defRPr>
            </a:lvl6pPr>
            <a:lvl7pPr marL="0" marR="0" lvl="6" indent="0" algn="ctr" rtl="0">
              <a:spcBef>
                <a:spcPts val="0"/>
              </a:spcBef>
              <a:buNone/>
              <a:defRPr sz="1200" b="1" i="1" u="none" strike="noStrike" cap="none">
                <a:solidFill>
                  <a:srgbClr val="3F3F3F"/>
                </a:solidFill>
                <a:latin typeface="Rockwell"/>
                <a:ea typeface="Rockwell"/>
                <a:cs typeface="Rockwell"/>
                <a:sym typeface="Rockwell"/>
              </a:defRPr>
            </a:lvl7pPr>
            <a:lvl8pPr marL="0" marR="0" lvl="7" indent="0" algn="ctr" rtl="0">
              <a:spcBef>
                <a:spcPts val="0"/>
              </a:spcBef>
              <a:buNone/>
              <a:defRPr sz="1200" b="1" i="1" u="none" strike="noStrike" cap="none">
                <a:solidFill>
                  <a:srgbClr val="3F3F3F"/>
                </a:solidFill>
                <a:latin typeface="Rockwell"/>
                <a:ea typeface="Rockwell"/>
                <a:cs typeface="Rockwell"/>
                <a:sym typeface="Rockwell"/>
              </a:defRPr>
            </a:lvl8pPr>
            <a:lvl9pPr marL="0" marR="0" lvl="8" indent="0" algn="ctr" rtl="0">
              <a:spcBef>
                <a:spcPts val="0"/>
              </a:spcBef>
              <a:buNone/>
              <a:defRPr sz="1200" b="1" i="1" u="none" strike="noStrike" cap="none">
                <a:solidFill>
                  <a:srgbClr val="3F3F3F"/>
                </a:solidFill>
                <a:latin typeface="Rockwell"/>
                <a:ea typeface="Rockwell"/>
                <a:cs typeface="Rockwell"/>
                <a:sym typeface="Rockwell"/>
              </a:defRPr>
            </a:lvl9p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n-US" sz="1200" b="1" i="1" u="none" strike="noStrike" kern="0" cap="none" spc="0" normalizeH="0" baseline="0" noProof="0">
                <a:ln>
                  <a:noFill/>
                </a:ln>
                <a:solidFill>
                  <a:srgbClr val="3F3F3F"/>
                </a:solidFill>
                <a:effectLst/>
                <a:uLnTx/>
                <a:uFillTx/>
                <a:latin typeface="Rockwell"/>
                <a:sym typeface="Rockwell"/>
              </a:rPr>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t>‹#›</a:t>
            </a:fld>
            <a:endParaRPr kumimoji="0" sz="1200" b="1" i="1" u="none" strike="noStrike" kern="0" cap="none" spc="0" normalizeH="0" baseline="0" noProof="0">
              <a:ln>
                <a:noFill/>
              </a:ln>
              <a:solidFill>
                <a:srgbClr val="3F3F3F"/>
              </a:solidFill>
              <a:effectLst/>
              <a:uLnTx/>
              <a:uFillTx/>
              <a:latin typeface="Rockwell"/>
              <a:sym typeface="Rockwell"/>
            </a:endParaRPr>
          </a:p>
        </p:txBody>
      </p:sp>
      <p:sp>
        <p:nvSpPr>
          <p:cNvPr id="418" name="Google Shape;418;p27"/>
          <p:cNvSpPr/>
          <p:nvPr/>
        </p:nvSpPr>
        <p:spPr>
          <a:xfrm rot="4308689">
            <a:off x="9191192" y="1651650"/>
            <a:ext cx="1980696" cy="2066510"/>
          </a:xfrm>
          <a:custGeom>
            <a:avLst/>
            <a:gdLst/>
            <a:ahLst/>
            <a:cxnLst/>
            <a:rect l="l" t="t" r="r" b="b"/>
            <a:pathLst>
              <a:path w="1980696" h="2066510" extrusionOk="0">
                <a:moveTo>
                  <a:pt x="0" y="2066510"/>
                </a:moveTo>
                <a:lnTo>
                  <a:pt x="1138078" y="0"/>
                </a:lnTo>
                <a:lnTo>
                  <a:pt x="1980696" y="1530016"/>
                </a:lnTo>
                <a:lnTo>
                  <a:pt x="1459417" y="2066510"/>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419" name="Google Shape;419;p27"/>
          <p:cNvSpPr/>
          <p:nvPr/>
        </p:nvSpPr>
        <p:spPr>
          <a:xfrm rot="-7769131">
            <a:off x="9457431" y="3977898"/>
            <a:ext cx="346713" cy="206124"/>
          </a:xfrm>
          <a:custGeom>
            <a:avLst/>
            <a:gdLst/>
            <a:ahLst/>
            <a:cxnLst/>
            <a:rect l="l" t="t" r="r" b="b"/>
            <a:pathLst>
              <a:path w="346713" h="206124" extrusionOk="0">
                <a:moveTo>
                  <a:pt x="346713" y="206124"/>
                </a:moveTo>
                <a:lnTo>
                  <a:pt x="0" y="206124"/>
                </a:lnTo>
                <a:lnTo>
                  <a:pt x="86666" y="0"/>
                </a:lnTo>
                <a:lnTo>
                  <a:pt x="346713" y="206124"/>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420" name="Google Shape;420;p27"/>
          <p:cNvSpPr/>
          <p:nvPr/>
        </p:nvSpPr>
        <p:spPr>
          <a:xfrm rot="-9168920">
            <a:off x="9528615" y="3713859"/>
            <a:ext cx="710669" cy="335543"/>
          </a:xfrm>
          <a:custGeom>
            <a:avLst/>
            <a:gdLst/>
            <a:ahLst/>
            <a:cxnLst/>
            <a:rect l="l" t="t" r="r" b="b"/>
            <a:pathLst>
              <a:path w="710669" h="335543" extrusionOk="0">
                <a:moveTo>
                  <a:pt x="710669" y="176660"/>
                </a:moveTo>
                <a:lnTo>
                  <a:pt x="0" y="335543"/>
                </a:lnTo>
                <a:lnTo>
                  <a:pt x="141082" y="0"/>
                </a:lnTo>
                <a:lnTo>
                  <a:pt x="487795" y="0"/>
                </a:lnTo>
                <a:lnTo>
                  <a:pt x="710669" y="176660"/>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421" name="Google Shape;421;p27"/>
          <p:cNvSpPr/>
          <p:nvPr/>
        </p:nvSpPr>
        <p:spPr>
          <a:xfrm rot="4308689">
            <a:off x="8785444" y="1075879"/>
            <a:ext cx="1246227" cy="1580187"/>
          </a:xfrm>
          <a:custGeom>
            <a:avLst/>
            <a:gdLst/>
            <a:ahLst/>
            <a:cxnLst/>
            <a:rect l="l" t="t" r="r" b="b"/>
            <a:pathLst>
              <a:path w="1246227" h="1580187" extrusionOk="0">
                <a:moveTo>
                  <a:pt x="0" y="1580187"/>
                </a:moveTo>
                <a:lnTo>
                  <a:pt x="1168783" y="0"/>
                </a:lnTo>
                <a:lnTo>
                  <a:pt x="1246227" y="105569"/>
                </a:lnTo>
                <a:lnTo>
                  <a:pt x="358471" y="1574380"/>
                </a:lnTo>
                <a:lnTo>
                  <a:pt x="0" y="1580187"/>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422" name="Google Shape;422;p27"/>
          <p:cNvSpPr/>
          <p:nvPr/>
        </p:nvSpPr>
        <p:spPr>
          <a:xfrm rot="-4406895">
            <a:off x="11374788" y="2846425"/>
            <a:ext cx="243160" cy="406553"/>
          </a:xfrm>
          <a:custGeom>
            <a:avLst/>
            <a:gdLst/>
            <a:ahLst/>
            <a:cxnLst/>
            <a:rect l="l" t="t" r="r" b="b"/>
            <a:pathLst>
              <a:path w="243160" h="406553" extrusionOk="0">
                <a:moveTo>
                  <a:pt x="243160" y="342071"/>
                </a:moveTo>
                <a:lnTo>
                  <a:pt x="156493" y="406553"/>
                </a:lnTo>
                <a:lnTo>
                  <a:pt x="0" y="0"/>
                </a:lnTo>
                <a:lnTo>
                  <a:pt x="243160" y="342071"/>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423" name="Google Shape;423;p27"/>
          <p:cNvSpPr/>
          <p:nvPr/>
        </p:nvSpPr>
        <p:spPr>
          <a:xfrm rot="-4406895">
            <a:off x="10879052" y="2627354"/>
            <a:ext cx="692798" cy="510610"/>
          </a:xfrm>
          <a:custGeom>
            <a:avLst/>
            <a:gdLst/>
            <a:ahLst/>
            <a:cxnLst/>
            <a:rect l="l" t="t" r="r" b="b"/>
            <a:pathLst>
              <a:path w="692798" h="510610" extrusionOk="0">
                <a:moveTo>
                  <a:pt x="692798" y="224339"/>
                </a:moveTo>
                <a:lnTo>
                  <a:pt x="308036" y="510610"/>
                </a:lnTo>
                <a:lnTo>
                  <a:pt x="64876" y="168539"/>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424" name="Google Shape;424;p27"/>
          <p:cNvSpPr txBox="1">
            <a:spLocks noGrp="1"/>
          </p:cNvSpPr>
          <p:nvPr>
            <p:ph type="title"/>
          </p:nvPr>
        </p:nvSpPr>
        <p:spPr>
          <a:xfrm>
            <a:off x="839788" y="457200"/>
            <a:ext cx="3932237" cy="1600200"/>
          </a:xfrm>
          <a:prstGeom prst="rect">
            <a:avLst/>
          </a:prstGeom>
          <a:noFill/>
          <a:ln>
            <a:noFill/>
          </a:ln>
        </p:spPr>
        <p:txBody>
          <a:bodyPr spcFirstLastPara="1" wrap="square" lIns="0" tIns="0" rIns="0" bIns="0" anchor="b" anchorCtr="0"/>
          <a:lstStyle>
            <a:lvl1pPr marR="0" lvl="0" algn="l" rtl="0">
              <a:lnSpc>
                <a:spcPct val="90000"/>
              </a:lnSpc>
              <a:spcBef>
                <a:spcPts val="0"/>
              </a:spcBef>
              <a:spcAft>
                <a:spcPts val="0"/>
              </a:spcAft>
              <a:buClr>
                <a:srgbClr val="0070C0"/>
              </a:buClr>
              <a:buSzPts val="3200"/>
              <a:buFont typeface="Economica"/>
              <a:buNone/>
              <a:defRPr sz="3200" b="0" i="0" u="none" strike="noStrike" cap="none">
                <a:solidFill>
                  <a:srgbClr val="0070C0"/>
                </a:solidFill>
                <a:latin typeface="Economica"/>
                <a:ea typeface="Economica"/>
                <a:cs typeface="Economica"/>
                <a:sym typeface="Economica"/>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endParaRPr/>
          </a:p>
        </p:txBody>
      </p:sp>
      <p:sp>
        <p:nvSpPr>
          <p:cNvPr id="425" name="Google Shape;425;p27"/>
          <p:cNvSpPr txBox="1">
            <a:spLocks noGrp="1"/>
          </p:cNvSpPr>
          <p:nvPr>
            <p:ph type="body" idx="1"/>
          </p:nvPr>
        </p:nvSpPr>
        <p:spPr>
          <a:xfrm>
            <a:off x="839788" y="2057400"/>
            <a:ext cx="3932237" cy="3811588"/>
          </a:xfrm>
          <a:prstGeom prst="rect">
            <a:avLst/>
          </a:prstGeom>
          <a:noFill/>
          <a:ln>
            <a:noFill/>
          </a:ln>
        </p:spPr>
        <p:txBody>
          <a:bodyPr spcFirstLastPara="1" wrap="square" lIns="0" tIns="0" rIns="0" bIns="0" anchor="t" anchorCtr="0"/>
          <a:lstStyle>
            <a:lvl1pPr marL="457200" marR="0" lvl="0" indent="-228600" algn="l" rtl="0">
              <a:lnSpc>
                <a:spcPct val="90000"/>
              </a:lnSpc>
              <a:spcBef>
                <a:spcPts val="1000"/>
              </a:spcBef>
              <a:spcAft>
                <a:spcPts val="0"/>
              </a:spcAft>
              <a:buClr>
                <a:srgbClr val="3F3F3F"/>
              </a:buClr>
              <a:buSzPts val="1600"/>
              <a:buFont typeface="Arial"/>
              <a:buNone/>
              <a:defRPr sz="1600" b="0" i="0" u="none" strike="noStrike" cap="none">
                <a:solidFill>
                  <a:srgbClr val="3F3F3F"/>
                </a:solidFill>
                <a:latin typeface="Calibri"/>
                <a:ea typeface="Calibri"/>
                <a:cs typeface="Calibri"/>
                <a:sym typeface="Calibri"/>
              </a:defRPr>
            </a:lvl1pPr>
            <a:lvl2pPr marL="914400" marR="0" lvl="1" indent="-228600" algn="l" rtl="0">
              <a:lnSpc>
                <a:spcPct val="90000"/>
              </a:lnSpc>
              <a:spcBef>
                <a:spcPts val="500"/>
              </a:spcBef>
              <a:spcAft>
                <a:spcPts val="0"/>
              </a:spcAft>
              <a:buClr>
                <a:srgbClr val="3F3F3F"/>
              </a:buClr>
              <a:buSzPts val="1400"/>
              <a:buFont typeface="Arial"/>
              <a:buNone/>
              <a:defRPr sz="1400" b="0" i="0" u="none" strike="noStrike" cap="none">
                <a:solidFill>
                  <a:srgbClr val="3F3F3F"/>
                </a:solidFill>
                <a:latin typeface="Calibri"/>
                <a:ea typeface="Calibri"/>
                <a:cs typeface="Calibri"/>
                <a:sym typeface="Calibri"/>
              </a:defRPr>
            </a:lvl2pPr>
            <a:lvl3pPr marL="1371600" marR="0" lvl="2" indent="-228600" algn="l" rtl="0">
              <a:lnSpc>
                <a:spcPct val="90000"/>
              </a:lnSpc>
              <a:spcBef>
                <a:spcPts val="500"/>
              </a:spcBef>
              <a:spcAft>
                <a:spcPts val="0"/>
              </a:spcAft>
              <a:buClr>
                <a:srgbClr val="3F3F3F"/>
              </a:buClr>
              <a:buSzPts val="1200"/>
              <a:buFont typeface="Arial"/>
              <a:buNone/>
              <a:defRPr sz="1200" b="0" i="0" u="none" strike="noStrike" cap="none">
                <a:solidFill>
                  <a:srgbClr val="3F3F3F"/>
                </a:solidFill>
                <a:latin typeface="Calibri"/>
                <a:ea typeface="Calibri"/>
                <a:cs typeface="Calibri"/>
                <a:sym typeface="Calibri"/>
              </a:defRPr>
            </a:lvl3pPr>
            <a:lvl4pPr marL="1828800" marR="0" lvl="3" indent="-228600" algn="l" rtl="0">
              <a:lnSpc>
                <a:spcPct val="90000"/>
              </a:lnSpc>
              <a:spcBef>
                <a:spcPts val="500"/>
              </a:spcBef>
              <a:spcAft>
                <a:spcPts val="0"/>
              </a:spcAft>
              <a:buClr>
                <a:srgbClr val="3F3F3F"/>
              </a:buClr>
              <a:buSzPts val="1000"/>
              <a:buFont typeface="Arial"/>
              <a:buNone/>
              <a:defRPr sz="1000" b="0" i="0" u="none" strike="noStrike" cap="none">
                <a:solidFill>
                  <a:srgbClr val="3F3F3F"/>
                </a:solidFill>
                <a:latin typeface="Calibri"/>
                <a:ea typeface="Calibri"/>
                <a:cs typeface="Calibri"/>
                <a:sym typeface="Calibri"/>
              </a:defRPr>
            </a:lvl4pPr>
            <a:lvl5pPr marL="2286000" marR="0" lvl="4" indent="-228600" algn="l" rtl="0">
              <a:lnSpc>
                <a:spcPct val="90000"/>
              </a:lnSpc>
              <a:spcBef>
                <a:spcPts val="500"/>
              </a:spcBef>
              <a:spcAft>
                <a:spcPts val="0"/>
              </a:spcAft>
              <a:buClr>
                <a:srgbClr val="3F3F3F"/>
              </a:buClr>
              <a:buSzPts val="1000"/>
              <a:buFont typeface="Arial"/>
              <a:buNone/>
              <a:defRPr sz="1000" b="0" i="0" u="none" strike="noStrike" cap="none">
                <a:solidFill>
                  <a:srgbClr val="3F3F3F"/>
                </a:solidFill>
                <a:latin typeface="Calibri"/>
                <a:ea typeface="Calibri"/>
                <a:cs typeface="Calibri"/>
                <a:sym typeface="Calibri"/>
              </a:defRPr>
            </a:lvl5pPr>
            <a:lvl6pPr marL="2743200" marR="0" lvl="5" indent="-228600" algn="l" rtl="0">
              <a:lnSpc>
                <a:spcPct val="90000"/>
              </a:lnSpc>
              <a:spcBef>
                <a:spcPts val="500"/>
              </a:spcBef>
              <a:spcAft>
                <a:spcPts val="0"/>
              </a:spcAft>
              <a:buClr>
                <a:schemeClr val="dk1"/>
              </a:buClr>
              <a:buSzPts val="1000"/>
              <a:buFont typeface="Arial"/>
              <a:buNone/>
              <a:defRPr sz="1000" b="0" i="0" u="none" strike="noStrike" cap="none">
                <a:solidFill>
                  <a:schemeClr val="dk1"/>
                </a:solidFill>
                <a:latin typeface="Calibri"/>
                <a:ea typeface="Calibri"/>
                <a:cs typeface="Calibri"/>
                <a:sym typeface="Calibri"/>
              </a:defRPr>
            </a:lvl6pPr>
            <a:lvl7pPr marL="3200400" marR="0" lvl="6" indent="-228600" algn="l" rtl="0">
              <a:lnSpc>
                <a:spcPct val="90000"/>
              </a:lnSpc>
              <a:spcBef>
                <a:spcPts val="500"/>
              </a:spcBef>
              <a:spcAft>
                <a:spcPts val="0"/>
              </a:spcAft>
              <a:buClr>
                <a:schemeClr val="dk1"/>
              </a:buClr>
              <a:buSzPts val="1000"/>
              <a:buFont typeface="Arial"/>
              <a:buNone/>
              <a:defRPr sz="1000" b="0" i="0" u="none" strike="noStrike" cap="none">
                <a:solidFill>
                  <a:schemeClr val="dk1"/>
                </a:solidFill>
                <a:latin typeface="Calibri"/>
                <a:ea typeface="Calibri"/>
                <a:cs typeface="Calibri"/>
                <a:sym typeface="Calibri"/>
              </a:defRPr>
            </a:lvl7pPr>
            <a:lvl8pPr marL="3657600" marR="0" lvl="7" indent="-228600" algn="l" rtl="0">
              <a:lnSpc>
                <a:spcPct val="90000"/>
              </a:lnSpc>
              <a:spcBef>
                <a:spcPts val="500"/>
              </a:spcBef>
              <a:spcAft>
                <a:spcPts val="0"/>
              </a:spcAft>
              <a:buClr>
                <a:schemeClr val="dk1"/>
              </a:buClr>
              <a:buSzPts val="1000"/>
              <a:buFont typeface="Arial"/>
              <a:buNone/>
              <a:defRPr sz="1000" b="0" i="0" u="none" strike="noStrike" cap="none">
                <a:solidFill>
                  <a:schemeClr val="dk1"/>
                </a:solidFill>
                <a:latin typeface="Calibri"/>
                <a:ea typeface="Calibri"/>
                <a:cs typeface="Calibri"/>
                <a:sym typeface="Calibri"/>
              </a:defRPr>
            </a:lvl8pPr>
            <a:lvl9pPr marL="4114800" marR="0" lvl="8" indent="-228600" algn="l" rtl="0">
              <a:lnSpc>
                <a:spcPct val="90000"/>
              </a:lnSpc>
              <a:spcBef>
                <a:spcPts val="500"/>
              </a:spcBef>
              <a:spcAft>
                <a:spcPts val="0"/>
              </a:spcAft>
              <a:buClr>
                <a:schemeClr val="dk1"/>
              </a:buClr>
              <a:buSzPts val="1000"/>
              <a:buFont typeface="Arial"/>
              <a:buNone/>
              <a:defRPr sz="1000" b="0" i="0" u="none" strike="noStrike" cap="none">
                <a:solidFill>
                  <a:schemeClr val="dk1"/>
                </a:solidFill>
                <a:latin typeface="Calibri"/>
                <a:ea typeface="Calibri"/>
                <a:cs typeface="Calibri"/>
                <a:sym typeface="Calibri"/>
              </a:defRPr>
            </a:lvl9pPr>
          </a:lstStyle>
          <a:p>
            <a:endParaRPr/>
          </a:p>
        </p:txBody>
      </p:sp>
      <p:sp>
        <p:nvSpPr>
          <p:cNvPr id="426" name="Google Shape;426;p27"/>
          <p:cNvSpPr>
            <a:spLocks noGrp="1"/>
          </p:cNvSpPr>
          <p:nvPr>
            <p:ph type="pic" idx="2"/>
          </p:nvPr>
        </p:nvSpPr>
        <p:spPr>
          <a:xfrm>
            <a:off x="5183188" y="457201"/>
            <a:ext cx="6172200" cy="5403850"/>
          </a:xfrm>
          <a:prstGeom prst="rect">
            <a:avLst/>
          </a:prstGeom>
          <a:noFill/>
          <a:ln>
            <a:noFill/>
          </a:ln>
        </p:spPr>
        <p:txBody>
          <a:bodyPr spcFirstLastPara="1" wrap="square" lIns="0" tIns="0" rIns="0" bIns="0" anchor="t" anchorCtr="0"/>
          <a:lstStyle>
            <a:lvl1pPr marR="0" lvl="0" algn="l" rtl="0">
              <a:lnSpc>
                <a:spcPct val="90000"/>
              </a:lnSpc>
              <a:spcBef>
                <a:spcPts val="1000"/>
              </a:spcBef>
              <a:spcAft>
                <a:spcPts val="0"/>
              </a:spcAft>
              <a:buClr>
                <a:srgbClr val="3F3F3F"/>
              </a:buClr>
              <a:buSzPts val="3200"/>
              <a:buFont typeface="Arial"/>
              <a:buNone/>
              <a:defRPr sz="3200" b="0" i="0" u="none" strike="noStrike" cap="none">
                <a:solidFill>
                  <a:srgbClr val="3F3F3F"/>
                </a:solidFill>
                <a:latin typeface="Calibri"/>
                <a:ea typeface="Calibri"/>
                <a:cs typeface="Calibri"/>
                <a:sym typeface="Calibri"/>
              </a:defRPr>
            </a:lvl1pPr>
            <a:lvl2pPr marR="0" lvl="1" algn="l" rtl="0">
              <a:lnSpc>
                <a:spcPct val="90000"/>
              </a:lnSpc>
              <a:spcBef>
                <a:spcPts val="500"/>
              </a:spcBef>
              <a:spcAft>
                <a:spcPts val="0"/>
              </a:spcAft>
              <a:buClr>
                <a:srgbClr val="3F3F3F"/>
              </a:buClr>
              <a:buSzPts val="2800"/>
              <a:buFont typeface="Arial"/>
              <a:buNone/>
              <a:defRPr sz="2800" b="0" i="0" u="none" strike="noStrike" cap="none">
                <a:solidFill>
                  <a:srgbClr val="3F3F3F"/>
                </a:solidFill>
                <a:latin typeface="Calibri"/>
                <a:ea typeface="Calibri"/>
                <a:cs typeface="Calibri"/>
                <a:sym typeface="Calibri"/>
              </a:defRPr>
            </a:lvl2pPr>
            <a:lvl3pPr marR="0" lvl="2" algn="l" rtl="0">
              <a:lnSpc>
                <a:spcPct val="90000"/>
              </a:lnSpc>
              <a:spcBef>
                <a:spcPts val="500"/>
              </a:spcBef>
              <a:spcAft>
                <a:spcPts val="0"/>
              </a:spcAft>
              <a:buClr>
                <a:srgbClr val="3F3F3F"/>
              </a:buClr>
              <a:buSzPts val="2400"/>
              <a:buFont typeface="Arial"/>
              <a:buNone/>
              <a:defRPr sz="2400" b="0" i="0" u="none" strike="noStrike" cap="none">
                <a:solidFill>
                  <a:srgbClr val="3F3F3F"/>
                </a:solidFill>
                <a:latin typeface="Calibri"/>
                <a:ea typeface="Calibri"/>
                <a:cs typeface="Calibri"/>
                <a:sym typeface="Calibri"/>
              </a:defRPr>
            </a:lvl3pPr>
            <a:lvl4pPr marR="0" lvl="3" algn="l" rtl="0">
              <a:lnSpc>
                <a:spcPct val="90000"/>
              </a:lnSpc>
              <a:spcBef>
                <a:spcPts val="500"/>
              </a:spcBef>
              <a:spcAft>
                <a:spcPts val="0"/>
              </a:spcAft>
              <a:buClr>
                <a:srgbClr val="3F3F3F"/>
              </a:buClr>
              <a:buSzPts val="2000"/>
              <a:buFont typeface="Arial"/>
              <a:buNone/>
              <a:defRPr sz="2000" b="0" i="0" u="none" strike="noStrike" cap="none">
                <a:solidFill>
                  <a:srgbClr val="3F3F3F"/>
                </a:solidFill>
                <a:latin typeface="Calibri"/>
                <a:ea typeface="Calibri"/>
                <a:cs typeface="Calibri"/>
                <a:sym typeface="Calibri"/>
              </a:defRPr>
            </a:lvl4pPr>
            <a:lvl5pPr marR="0" lvl="4" algn="l" rtl="0">
              <a:lnSpc>
                <a:spcPct val="90000"/>
              </a:lnSpc>
              <a:spcBef>
                <a:spcPts val="500"/>
              </a:spcBef>
              <a:spcAft>
                <a:spcPts val="0"/>
              </a:spcAft>
              <a:buClr>
                <a:srgbClr val="3F3F3F"/>
              </a:buClr>
              <a:buSzPts val="2000"/>
              <a:buFont typeface="Arial"/>
              <a:buNone/>
              <a:defRPr sz="2000" b="0" i="0" u="none" strike="noStrike" cap="none">
                <a:solidFill>
                  <a:srgbClr val="3F3F3F"/>
                </a:solidFill>
                <a:latin typeface="Calibri"/>
                <a:ea typeface="Calibri"/>
                <a:cs typeface="Calibri"/>
                <a:sym typeface="Calibri"/>
              </a:defRPr>
            </a:lvl5pPr>
            <a:lvl6pPr marR="0" lvl="5" algn="l" rtl="0">
              <a:lnSpc>
                <a:spcPct val="90000"/>
              </a:lnSpc>
              <a:spcBef>
                <a:spcPts val="500"/>
              </a:spcBef>
              <a:spcAft>
                <a:spcPts val="0"/>
              </a:spcAft>
              <a:buClr>
                <a:schemeClr val="dk1"/>
              </a:buClr>
              <a:buSzPts val="2000"/>
              <a:buFont typeface="Arial"/>
              <a:buNone/>
              <a:defRPr sz="2000" b="0" i="0" u="none" strike="noStrike" cap="none">
                <a:solidFill>
                  <a:schemeClr val="dk1"/>
                </a:solidFill>
                <a:latin typeface="Calibri"/>
                <a:ea typeface="Calibri"/>
                <a:cs typeface="Calibri"/>
                <a:sym typeface="Calibri"/>
              </a:defRPr>
            </a:lvl6pPr>
            <a:lvl7pPr marR="0" lvl="6" algn="l" rtl="0">
              <a:lnSpc>
                <a:spcPct val="90000"/>
              </a:lnSpc>
              <a:spcBef>
                <a:spcPts val="500"/>
              </a:spcBef>
              <a:spcAft>
                <a:spcPts val="0"/>
              </a:spcAft>
              <a:buClr>
                <a:schemeClr val="dk1"/>
              </a:buClr>
              <a:buSzPts val="2000"/>
              <a:buFont typeface="Arial"/>
              <a:buNone/>
              <a:defRPr sz="2000" b="0" i="0" u="none" strike="noStrike" cap="none">
                <a:solidFill>
                  <a:schemeClr val="dk1"/>
                </a:solidFill>
                <a:latin typeface="Calibri"/>
                <a:ea typeface="Calibri"/>
                <a:cs typeface="Calibri"/>
                <a:sym typeface="Calibri"/>
              </a:defRPr>
            </a:lvl7pPr>
            <a:lvl8pPr marR="0" lvl="7" algn="l" rtl="0">
              <a:lnSpc>
                <a:spcPct val="90000"/>
              </a:lnSpc>
              <a:spcBef>
                <a:spcPts val="500"/>
              </a:spcBef>
              <a:spcAft>
                <a:spcPts val="0"/>
              </a:spcAft>
              <a:buClr>
                <a:schemeClr val="dk1"/>
              </a:buClr>
              <a:buSzPts val="2000"/>
              <a:buFont typeface="Arial"/>
              <a:buNone/>
              <a:defRPr sz="2000" b="0" i="0" u="none" strike="noStrike" cap="none">
                <a:solidFill>
                  <a:schemeClr val="dk1"/>
                </a:solidFill>
                <a:latin typeface="Calibri"/>
                <a:ea typeface="Calibri"/>
                <a:cs typeface="Calibri"/>
                <a:sym typeface="Calibri"/>
              </a:defRPr>
            </a:lvl8pPr>
            <a:lvl9pPr marR="0" lvl="8" algn="l" rtl="0">
              <a:lnSpc>
                <a:spcPct val="90000"/>
              </a:lnSpc>
              <a:spcBef>
                <a:spcPts val="500"/>
              </a:spcBef>
              <a:spcAft>
                <a:spcPts val="0"/>
              </a:spcAft>
              <a:buClr>
                <a:schemeClr val="dk1"/>
              </a:buClr>
              <a:buSzPts val="2000"/>
              <a:buFont typeface="Arial"/>
              <a:buNone/>
              <a:defRPr sz="2000" b="0" i="0" u="none" strike="noStrike" cap="none">
                <a:solidFill>
                  <a:schemeClr val="dk1"/>
                </a:solidFill>
                <a:latin typeface="Calibri"/>
                <a:ea typeface="Calibri"/>
                <a:cs typeface="Calibri"/>
                <a:sym typeface="Calibri"/>
              </a:defRPr>
            </a:lvl9pPr>
          </a:lstStyle>
          <a:p>
            <a:endParaRPr/>
          </a:p>
        </p:txBody>
      </p:sp>
    </p:spTree>
    <p:extLst>
      <p:ext uri="{BB962C8B-B14F-4D97-AF65-F5344CB8AC3E}">
        <p14:creationId xmlns:p14="http://schemas.microsoft.com/office/powerpoint/2010/main" val="279591342"/>
      </p:ext>
    </p:extLst>
  </p:cSld>
  <p:clrMapOvr>
    <a:masterClrMapping/>
  </p:clrMapOvr>
</p:sldLayout>
</file>

<file path=ppt/slideLayouts/slideLayout366.xml><?xml version="1.0" encoding="utf-8"?>
<p:sldLayout xmlns:a="http://schemas.openxmlformats.org/drawingml/2006/main" xmlns:r="http://schemas.openxmlformats.org/officeDocument/2006/relationships" xmlns:p="http://schemas.openxmlformats.org/presentationml/2006/main" matchingName="Blank">
  <p:cSld name="Blank">
    <p:spTree>
      <p:nvGrpSpPr>
        <p:cNvPr id="1" name="Shape 427"/>
        <p:cNvGrpSpPr/>
        <p:nvPr/>
      </p:nvGrpSpPr>
      <p:grpSpPr>
        <a:xfrm>
          <a:off x="0" y="0"/>
          <a:ext cx="0" cy="0"/>
          <a:chOff x="0" y="0"/>
          <a:chExt cx="0" cy="0"/>
        </a:xfrm>
      </p:grpSpPr>
      <p:sp>
        <p:nvSpPr>
          <p:cNvPr id="428" name="Google Shape;428;p28"/>
          <p:cNvSpPr/>
          <p:nvPr/>
        </p:nvSpPr>
        <p:spPr>
          <a:xfrm rot="4308689">
            <a:off x="8139110" y="-52404"/>
            <a:ext cx="648657" cy="777553"/>
          </a:xfrm>
          <a:custGeom>
            <a:avLst/>
            <a:gdLst/>
            <a:ahLst/>
            <a:cxnLst/>
            <a:rect l="l" t="t" r="r" b="b"/>
            <a:pathLst>
              <a:path w="648657" h="777553" extrusionOk="0">
                <a:moveTo>
                  <a:pt x="0" y="777553"/>
                </a:moveTo>
                <a:lnTo>
                  <a:pt x="255474" y="0"/>
                </a:lnTo>
                <a:lnTo>
                  <a:pt x="648657" y="713937"/>
                </a:lnTo>
                <a:lnTo>
                  <a:pt x="0" y="777553"/>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429" name="Google Shape;429;p28"/>
          <p:cNvSpPr/>
          <p:nvPr/>
        </p:nvSpPr>
        <p:spPr>
          <a:xfrm rot="4308689">
            <a:off x="8878526" y="-532562"/>
            <a:ext cx="3571215" cy="3737093"/>
          </a:xfrm>
          <a:custGeom>
            <a:avLst/>
            <a:gdLst/>
            <a:ahLst/>
            <a:cxnLst/>
            <a:rect l="l" t="t" r="r" b="b"/>
            <a:pathLst>
              <a:path w="3571215" h="3737093" extrusionOk="0">
                <a:moveTo>
                  <a:pt x="0" y="3023156"/>
                </a:moveTo>
                <a:lnTo>
                  <a:pt x="993291" y="0"/>
                </a:lnTo>
                <a:lnTo>
                  <a:pt x="3571215" y="847006"/>
                </a:lnTo>
                <a:lnTo>
                  <a:pt x="1392370" y="3639100"/>
                </a:lnTo>
                <a:lnTo>
                  <a:pt x="393183" y="3737093"/>
                </a:lnTo>
                <a:lnTo>
                  <a:pt x="0" y="3023156"/>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430" name="Google Shape;430;p28"/>
          <p:cNvSpPr txBox="1">
            <a:spLocks noGrp="1"/>
          </p:cNvSpPr>
          <p:nvPr>
            <p:ph type="ftr" idx="11"/>
          </p:nvPr>
        </p:nvSpPr>
        <p:spPr>
          <a:xfrm>
            <a:off x="431999" y="6188628"/>
            <a:ext cx="8784941" cy="365125"/>
          </a:xfrm>
          <a:prstGeom prst="rect">
            <a:avLst/>
          </a:prstGeom>
          <a:noFill/>
          <a:ln>
            <a:noFill/>
          </a:ln>
        </p:spPr>
        <p:txBody>
          <a:bodyPr spcFirstLastPara="1" wrap="square" lIns="0" tIns="0" rIns="0" bIns="0" anchor="ctr" anchorCtr="0"/>
          <a:lstStyle>
            <a:lvl1pPr marR="0" lvl="0" algn="l" rtl="0">
              <a:spcBef>
                <a:spcPts val="0"/>
              </a:spcBef>
              <a:spcAft>
                <a:spcPts val="0"/>
              </a:spcAft>
              <a:buSzPts val="1400"/>
              <a:buNone/>
              <a:defRPr sz="1200" b="0" i="0" u="none" strike="noStrike" cap="none">
                <a:solidFill>
                  <a:srgbClr val="3F3F3F"/>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200" b="0" i="0" u="none" strike="noStrike" kern="0" cap="none" spc="0" normalizeH="0" baseline="0" noProof="0">
              <a:ln>
                <a:noFill/>
              </a:ln>
              <a:solidFill>
                <a:srgbClr val="3F3F3F"/>
              </a:solidFill>
              <a:effectLst/>
              <a:uLnTx/>
              <a:uFillTx/>
              <a:latin typeface="Calibri"/>
              <a:cs typeface="Calibri"/>
              <a:sym typeface="Calibri"/>
            </a:endParaRPr>
          </a:p>
        </p:txBody>
      </p:sp>
      <p:sp>
        <p:nvSpPr>
          <p:cNvPr id="431" name="Google Shape;431;p28"/>
          <p:cNvSpPr>
            <a:spLocks noGrp="1"/>
          </p:cNvSpPr>
          <p:nvPr>
            <p:ph type="sldNum" idx="12"/>
          </p:nvPr>
        </p:nvSpPr>
        <p:spPr>
          <a:xfrm>
            <a:off x="11496369" y="6155190"/>
            <a:ext cx="432000" cy="432000"/>
          </a:xfrm>
          <a:prstGeom prst="ellipse">
            <a:avLst/>
          </a:prstGeom>
          <a:noFill/>
          <a:ln w="9525" cap="flat" cmpd="sng">
            <a:solidFill>
              <a:schemeClr val="accent1"/>
            </a:solidFill>
            <a:prstDash val="solid"/>
            <a:round/>
            <a:headEnd type="none" w="sm" len="sm"/>
            <a:tailEnd type="none" w="sm" len="sm"/>
          </a:ln>
        </p:spPr>
        <p:txBody>
          <a:bodyPr spcFirstLastPara="1" wrap="square" lIns="0" tIns="0" rIns="0" bIns="0" anchor="ctr" anchorCtr="0">
            <a:noAutofit/>
          </a:bodyPr>
          <a:lstStyle>
            <a:lvl1pPr marL="0" marR="0" lvl="0" indent="0" algn="ctr" rtl="0">
              <a:spcBef>
                <a:spcPts val="0"/>
              </a:spcBef>
              <a:buNone/>
              <a:defRPr sz="1200" b="1" i="1" u="none" strike="noStrike" cap="none">
                <a:solidFill>
                  <a:srgbClr val="3F3F3F"/>
                </a:solidFill>
                <a:latin typeface="Rockwell"/>
                <a:ea typeface="Rockwell"/>
                <a:cs typeface="Rockwell"/>
                <a:sym typeface="Rockwell"/>
              </a:defRPr>
            </a:lvl1pPr>
            <a:lvl2pPr marL="0" marR="0" lvl="1" indent="0" algn="ctr" rtl="0">
              <a:spcBef>
                <a:spcPts val="0"/>
              </a:spcBef>
              <a:buNone/>
              <a:defRPr sz="1200" b="1" i="1" u="none" strike="noStrike" cap="none">
                <a:solidFill>
                  <a:srgbClr val="3F3F3F"/>
                </a:solidFill>
                <a:latin typeface="Rockwell"/>
                <a:ea typeface="Rockwell"/>
                <a:cs typeface="Rockwell"/>
                <a:sym typeface="Rockwell"/>
              </a:defRPr>
            </a:lvl2pPr>
            <a:lvl3pPr marL="0" marR="0" lvl="2" indent="0" algn="ctr" rtl="0">
              <a:spcBef>
                <a:spcPts val="0"/>
              </a:spcBef>
              <a:buNone/>
              <a:defRPr sz="1200" b="1" i="1" u="none" strike="noStrike" cap="none">
                <a:solidFill>
                  <a:srgbClr val="3F3F3F"/>
                </a:solidFill>
                <a:latin typeface="Rockwell"/>
                <a:ea typeface="Rockwell"/>
                <a:cs typeface="Rockwell"/>
                <a:sym typeface="Rockwell"/>
              </a:defRPr>
            </a:lvl3pPr>
            <a:lvl4pPr marL="0" marR="0" lvl="3" indent="0" algn="ctr" rtl="0">
              <a:spcBef>
                <a:spcPts val="0"/>
              </a:spcBef>
              <a:buNone/>
              <a:defRPr sz="1200" b="1" i="1" u="none" strike="noStrike" cap="none">
                <a:solidFill>
                  <a:srgbClr val="3F3F3F"/>
                </a:solidFill>
                <a:latin typeface="Rockwell"/>
                <a:ea typeface="Rockwell"/>
                <a:cs typeface="Rockwell"/>
                <a:sym typeface="Rockwell"/>
              </a:defRPr>
            </a:lvl4pPr>
            <a:lvl5pPr marL="0" marR="0" lvl="4" indent="0" algn="ctr" rtl="0">
              <a:spcBef>
                <a:spcPts val="0"/>
              </a:spcBef>
              <a:buNone/>
              <a:defRPr sz="1200" b="1" i="1" u="none" strike="noStrike" cap="none">
                <a:solidFill>
                  <a:srgbClr val="3F3F3F"/>
                </a:solidFill>
                <a:latin typeface="Rockwell"/>
                <a:ea typeface="Rockwell"/>
                <a:cs typeface="Rockwell"/>
                <a:sym typeface="Rockwell"/>
              </a:defRPr>
            </a:lvl5pPr>
            <a:lvl6pPr marL="0" marR="0" lvl="5" indent="0" algn="ctr" rtl="0">
              <a:spcBef>
                <a:spcPts val="0"/>
              </a:spcBef>
              <a:buNone/>
              <a:defRPr sz="1200" b="1" i="1" u="none" strike="noStrike" cap="none">
                <a:solidFill>
                  <a:srgbClr val="3F3F3F"/>
                </a:solidFill>
                <a:latin typeface="Rockwell"/>
                <a:ea typeface="Rockwell"/>
                <a:cs typeface="Rockwell"/>
                <a:sym typeface="Rockwell"/>
              </a:defRPr>
            </a:lvl6pPr>
            <a:lvl7pPr marL="0" marR="0" lvl="6" indent="0" algn="ctr" rtl="0">
              <a:spcBef>
                <a:spcPts val="0"/>
              </a:spcBef>
              <a:buNone/>
              <a:defRPr sz="1200" b="1" i="1" u="none" strike="noStrike" cap="none">
                <a:solidFill>
                  <a:srgbClr val="3F3F3F"/>
                </a:solidFill>
                <a:latin typeface="Rockwell"/>
                <a:ea typeface="Rockwell"/>
                <a:cs typeface="Rockwell"/>
                <a:sym typeface="Rockwell"/>
              </a:defRPr>
            </a:lvl7pPr>
            <a:lvl8pPr marL="0" marR="0" lvl="7" indent="0" algn="ctr" rtl="0">
              <a:spcBef>
                <a:spcPts val="0"/>
              </a:spcBef>
              <a:buNone/>
              <a:defRPr sz="1200" b="1" i="1" u="none" strike="noStrike" cap="none">
                <a:solidFill>
                  <a:srgbClr val="3F3F3F"/>
                </a:solidFill>
                <a:latin typeface="Rockwell"/>
                <a:ea typeface="Rockwell"/>
                <a:cs typeface="Rockwell"/>
                <a:sym typeface="Rockwell"/>
              </a:defRPr>
            </a:lvl8pPr>
            <a:lvl9pPr marL="0" marR="0" lvl="8" indent="0" algn="ctr" rtl="0">
              <a:spcBef>
                <a:spcPts val="0"/>
              </a:spcBef>
              <a:buNone/>
              <a:defRPr sz="1200" b="1" i="1" u="none" strike="noStrike" cap="none">
                <a:solidFill>
                  <a:srgbClr val="3F3F3F"/>
                </a:solidFill>
                <a:latin typeface="Rockwell"/>
                <a:ea typeface="Rockwell"/>
                <a:cs typeface="Rockwell"/>
                <a:sym typeface="Rockwell"/>
              </a:defRPr>
            </a:lvl9p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n-US" sz="1200" b="1" i="1" u="none" strike="noStrike" kern="0" cap="none" spc="0" normalizeH="0" baseline="0" noProof="0">
                <a:ln>
                  <a:noFill/>
                </a:ln>
                <a:solidFill>
                  <a:srgbClr val="3F3F3F"/>
                </a:solidFill>
                <a:effectLst/>
                <a:uLnTx/>
                <a:uFillTx/>
                <a:latin typeface="Rockwell"/>
                <a:sym typeface="Rockwell"/>
              </a:rPr>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t>‹#›</a:t>
            </a:fld>
            <a:endParaRPr kumimoji="0" sz="1200" b="1" i="1" u="none" strike="noStrike" kern="0" cap="none" spc="0" normalizeH="0" baseline="0" noProof="0">
              <a:ln>
                <a:noFill/>
              </a:ln>
              <a:solidFill>
                <a:srgbClr val="3F3F3F"/>
              </a:solidFill>
              <a:effectLst/>
              <a:uLnTx/>
              <a:uFillTx/>
              <a:latin typeface="Rockwell"/>
              <a:sym typeface="Rockwell"/>
            </a:endParaRPr>
          </a:p>
        </p:txBody>
      </p:sp>
      <p:sp>
        <p:nvSpPr>
          <p:cNvPr id="432" name="Google Shape;432;p28"/>
          <p:cNvSpPr/>
          <p:nvPr/>
        </p:nvSpPr>
        <p:spPr>
          <a:xfrm rot="4308689">
            <a:off x="9191192" y="1651650"/>
            <a:ext cx="1980696" cy="2066510"/>
          </a:xfrm>
          <a:custGeom>
            <a:avLst/>
            <a:gdLst/>
            <a:ahLst/>
            <a:cxnLst/>
            <a:rect l="l" t="t" r="r" b="b"/>
            <a:pathLst>
              <a:path w="1980696" h="2066510" extrusionOk="0">
                <a:moveTo>
                  <a:pt x="0" y="2066510"/>
                </a:moveTo>
                <a:lnTo>
                  <a:pt x="1138078" y="0"/>
                </a:lnTo>
                <a:lnTo>
                  <a:pt x="1980696" y="1530016"/>
                </a:lnTo>
                <a:lnTo>
                  <a:pt x="1459417" y="2066510"/>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433" name="Google Shape;433;p28"/>
          <p:cNvSpPr/>
          <p:nvPr/>
        </p:nvSpPr>
        <p:spPr>
          <a:xfrm rot="-7769131">
            <a:off x="9457431" y="3977898"/>
            <a:ext cx="346713" cy="206124"/>
          </a:xfrm>
          <a:custGeom>
            <a:avLst/>
            <a:gdLst/>
            <a:ahLst/>
            <a:cxnLst/>
            <a:rect l="l" t="t" r="r" b="b"/>
            <a:pathLst>
              <a:path w="346713" h="206124" extrusionOk="0">
                <a:moveTo>
                  <a:pt x="346713" y="206124"/>
                </a:moveTo>
                <a:lnTo>
                  <a:pt x="0" y="206124"/>
                </a:lnTo>
                <a:lnTo>
                  <a:pt x="86666" y="0"/>
                </a:lnTo>
                <a:lnTo>
                  <a:pt x="346713" y="206124"/>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434" name="Google Shape;434;p28"/>
          <p:cNvSpPr/>
          <p:nvPr/>
        </p:nvSpPr>
        <p:spPr>
          <a:xfrm rot="-9168920">
            <a:off x="9528615" y="3713859"/>
            <a:ext cx="710669" cy="335543"/>
          </a:xfrm>
          <a:custGeom>
            <a:avLst/>
            <a:gdLst/>
            <a:ahLst/>
            <a:cxnLst/>
            <a:rect l="l" t="t" r="r" b="b"/>
            <a:pathLst>
              <a:path w="710669" h="335543" extrusionOk="0">
                <a:moveTo>
                  <a:pt x="710669" y="176660"/>
                </a:moveTo>
                <a:lnTo>
                  <a:pt x="0" y="335543"/>
                </a:lnTo>
                <a:lnTo>
                  <a:pt x="141082" y="0"/>
                </a:lnTo>
                <a:lnTo>
                  <a:pt x="487795" y="0"/>
                </a:lnTo>
                <a:lnTo>
                  <a:pt x="710669" y="176660"/>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435" name="Google Shape;435;p28"/>
          <p:cNvSpPr/>
          <p:nvPr/>
        </p:nvSpPr>
        <p:spPr>
          <a:xfrm rot="4308689">
            <a:off x="8785444" y="1075879"/>
            <a:ext cx="1246227" cy="1580187"/>
          </a:xfrm>
          <a:custGeom>
            <a:avLst/>
            <a:gdLst/>
            <a:ahLst/>
            <a:cxnLst/>
            <a:rect l="l" t="t" r="r" b="b"/>
            <a:pathLst>
              <a:path w="1246227" h="1580187" extrusionOk="0">
                <a:moveTo>
                  <a:pt x="0" y="1580187"/>
                </a:moveTo>
                <a:lnTo>
                  <a:pt x="1168783" y="0"/>
                </a:lnTo>
                <a:lnTo>
                  <a:pt x="1246227" y="105569"/>
                </a:lnTo>
                <a:lnTo>
                  <a:pt x="358471" y="1574380"/>
                </a:lnTo>
                <a:lnTo>
                  <a:pt x="0" y="1580187"/>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436" name="Google Shape;436;p28"/>
          <p:cNvSpPr/>
          <p:nvPr/>
        </p:nvSpPr>
        <p:spPr>
          <a:xfrm rot="-4406895">
            <a:off x="11374788" y="2846425"/>
            <a:ext cx="243160" cy="406553"/>
          </a:xfrm>
          <a:custGeom>
            <a:avLst/>
            <a:gdLst/>
            <a:ahLst/>
            <a:cxnLst/>
            <a:rect l="l" t="t" r="r" b="b"/>
            <a:pathLst>
              <a:path w="243160" h="406553" extrusionOk="0">
                <a:moveTo>
                  <a:pt x="243160" y="342071"/>
                </a:moveTo>
                <a:lnTo>
                  <a:pt x="156493" y="406553"/>
                </a:lnTo>
                <a:lnTo>
                  <a:pt x="0" y="0"/>
                </a:lnTo>
                <a:lnTo>
                  <a:pt x="243160" y="342071"/>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437" name="Google Shape;437;p28"/>
          <p:cNvSpPr/>
          <p:nvPr/>
        </p:nvSpPr>
        <p:spPr>
          <a:xfrm rot="-4406895">
            <a:off x="10879052" y="2627354"/>
            <a:ext cx="692798" cy="510610"/>
          </a:xfrm>
          <a:custGeom>
            <a:avLst/>
            <a:gdLst/>
            <a:ahLst/>
            <a:cxnLst/>
            <a:rect l="l" t="t" r="r" b="b"/>
            <a:pathLst>
              <a:path w="692798" h="510610" extrusionOk="0">
                <a:moveTo>
                  <a:pt x="692798" y="224339"/>
                </a:moveTo>
                <a:lnTo>
                  <a:pt x="308036" y="510610"/>
                </a:lnTo>
                <a:lnTo>
                  <a:pt x="64876" y="168539"/>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Tree>
    <p:extLst>
      <p:ext uri="{BB962C8B-B14F-4D97-AF65-F5344CB8AC3E}">
        <p14:creationId xmlns:p14="http://schemas.microsoft.com/office/powerpoint/2010/main" val="328705667"/>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p:cSld name="One column text">
    <p:spTree>
      <p:nvGrpSpPr>
        <p:cNvPr id="1" name="Shape 28"/>
        <p:cNvGrpSpPr/>
        <p:nvPr/>
      </p:nvGrpSpPr>
      <p:grpSpPr>
        <a:xfrm>
          <a:off x="0" y="0"/>
          <a:ext cx="0" cy="0"/>
          <a:chOff x="0" y="0"/>
          <a:chExt cx="0" cy="0"/>
        </a:xfrm>
      </p:grpSpPr>
      <p:sp>
        <p:nvSpPr>
          <p:cNvPr id="29" name="Shape 29"/>
          <p:cNvSpPr txBox="1">
            <a:spLocks noGrp="1"/>
          </p:cNvSpPr>
          <p:nvPr>
            <p:ph type="title"/>
          </p:nvPr>
        </p:nvSpPr>
        <p:spPr>
          <a:xfrm>
            <a:off x="415600" y="740800"/>
            <a:ext cx="3744000" cy="1007600"/>
          </a:xfrm>
          <a:prstGeom prst="rect">
            <a:avLst/>
          </a:prstGeom>
        </p:spPr>
        <p:txBody>
          <a:bodyPr lIns="91425" tIns="91425" rIns="91425" bIns="91425" anchor="b" anchorCtr="0"/>
          <a:lstStyle>
            <a:lvl1pPr lvl="0">
              <a:spcBef>
                <a:spcPts val="0"/>
              </a:spcBef>
              <a:buSzPct val="100000"/>
              <a:defRPr sz="2400"/>
            </a:lvl1pPr>
            <a:lvl2pPr lvl="1">
              <a:spcBef>
                <a:spcPts val="0"/>
              </a:spcBef>
              <a:buSzPct val="100000"/>
              <a:defRPr sz="2400"/>
            </a:lvl2pPr>
            <a:lvl3pPr lvl="2">
              <a:spcBef>
                <a:spcPts val="0"/>
              </a:spcBef>
              <a:buSzPct val="100000"/>
              <a:defRPr sz="2400"/>
            </a:lvl3pPr>
            <a:lvl4pPr lvl="3">
              <a:spcBef>
                <a:spcPts val="0"/>
              </a:spcBef>
              <a:buSzPct val="100000"/>
              <a:defRPr sz="2400"/>
            </a:lvl4pPr>
            <a:lvl5pPr lvl="4">
              <a:spcBef>
                <a:spcPts val="0"/>
              </a:spcBef>
              <a:buSzPct val="100000"/>
              <a:defRPr sz="2400"/>
            </a:lvl5pPr>
            <a:lvl6pPr lvl="5">
              <a:spcBef>
                <a:spcPts val="0"/>
              </a:spcBef>
              <a:buSzPct val="100000"/>
              <a:defRPr sz="2400"/>
            </a:lvl6pPr>
            <a:lvl7pPr lvl="6">
              <a:spcBef>
                <a:spcPts val="0"/>
              </a:spcBef>
              <a:buSzPct val="100000"/>
              <a:defRPr sz="2400"/>
            </a:lvl7pPr>
            <a:lvl8pPr lvl="7">
              <a:spcBef>
                <a:spcPts val="0"/>
              </a:spcBef>
              <a:buSzPct val="100000"/>
              <a:defRPr sz="2400"/>
            </a:lvl8pPr>
            <a:lvl9pPr lvl="8">
              <a:spcBef>
                <a:spcPts val="0"/>
              </a:spcBef>
              <a:buSzPct val="100000"/>
              <a:defRPr sz="2400"/>
            </a:lvl9pPr>
          </a:lstStyle>
          <a:p>
            <a:endParaRPr/>
          </a:p>
        </p:txBody>
      </p:sp>
      <p:sp>
        <p:nvSpPr>
          <p:cNvPr id="30" name="Shape 30"/>
          <p:cNvSpPr txBox="1">
            <a:spLocks noGrp="1"/>
          </p:cNvSpPr>
          <p:nvPr>
            <p:ph type="body" idx="1"/>
          </p:nvPr>
        </p:nvSpPr>
        <p:spPr>
          <a:xfrm>
            <a:off x="415600" y="1852800"/>
            <a:ext cx="3744000" cy="4239200"/>
          </a:xfrm>
          <a:prstGeom prst="rect">
            <a:avLst/>
          </a:prstGeom>
        </p:spPr>
        <p:txBody>
          <a:bodyPr lIns="91425" tIns="91425" rIns="91425" bIns="91425" anchor="t" anchorCtr="0"/>
          <a:lstStyle>
            <a:lvl1pPr lvl="0">
              <a:spcBef>
                <a:spcPts val="0"/>
              </a:spcBef>
              <a:buSzPct val="100000"/>
              <a:defRPr sz="1200"/>
            </a:lvl1pPr>
            <a:lvl2pPr lvl="1">
              <a:spcBef>
                <a:spcPts val="0"/>
              </a:spcBef>
              <a:buSzPct val="100000"/>
              <a:defRPr sz="1200"/>
            </a:lvl2pPr>
            <a:lvl3pPr lvl="2">
              <a:spcBef>
                <a:spcPts val="0"/>
              </a:spcBef>
              <a:buSzPct val="100000"/>
              <a:defRPr sz="1200"/>
            </a:lvl3pPr>
            <a:lvl4pPr lvl="3">
              <a:spcBef>
                <a:spcPts val="0"/>
              </a:spcBef>
              <a:buSzPct val="100000"/>
              <a:defRPr sz="1200"/>
            </a:lvl4pPr>
            <a:lvl5pPr lvl="4">
              <a:spcBef>
                <a:spcPts val="0"/>
              </a:spcBef>
              <a:buSzPct val="100000"/>
              <a:defRPr sz="1200"/>
            </a:lvl5pPr>
            <a:lvl6pPr lvl="5">
              <a:spcBef>
                <a:spcPts val="0"/>
              </a:spcBef>
              <a:buSzPct val="100000"/>
              <a:defRPr sz="1200"/>
            </a:lvl6pPr>
            <a:lvl7pPr lvl="6">
              <a:spcBef>
                <a:spcPts val="0"/>
              </a:spcBef>
              <a:buSzPct val="100000"/>
              <a:defRPr sz="1200"/>
            </a:lvl7pPr>
            <a:lvl8pPr lvl="7">
              <a:spcBef>
                <a:spcPts val="0"/>
              </a:spcBef>
              <a:buSzPct val="100000"/>
              <a:defRPr sz="1200"/>
            </a:lvl8pPr>
            <a:lvl9pPr lvl="8">
              <a:spcBef>
                <a:spcPts val="0"/>
              </a:spcBef>
              <a:buSzPct val="100000"/>
              <a:defRPr sz="1200"/>
            </a:lvl9pPr>
          </a:lstStyle>
          <a:p>
            <a:endParaRPr/>
          </a:p>
        </p:txBody>
      </p:sp>
      <p:sp>
        <p:nvSpPr>
          <p:cNvPr id="31" name="Shape 31"/>
          <p:cNvSpPr txBox="1">
            <a:spLocks noGrp="1"/>
          </p:cNvSpPr>
          <p:nvPr>
            <p:ph type="sldNum" idx="12"/>
          </p:nvPr>
        </p:nvSpPr>
        <p:spPr>
          <a:xfrm>
            <a:off x="11296609" y="6217621"/>
            <a:ext cx="731600" cy="524800"/>
          </a:xfrm>
          <a:prstGeom prst="rect">
            <a:avLst/>
          </a:prstGeom>
        </p:spPr>
        <p:txBody>
          <a:bodyPr lIns="91425" tIns="91425" rIns="91425" bIns="91425" anchor="ctr" anchorCtr="0">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fld id="{00000000-1234-1234-1234-123412341234}" type="slidenum">
              <a:rPr kumimoji="0" lang="en" sz="1800" b="0" i="0" u="none" strike="noStrike" kern="1200" cap="none" spc="0" normalizeH="0" baseline="0" noProof="0">
                <a:ln>
                  <a:noFill/>
                </a:ln>
                <a:solidFill>
                  <a:srgbClr val="000000"/>
                </a:solidFill>
                <a:effectLst/>
                <a:uLnTx/>
                <a:uFillTx/>
                <a:latin typeface="Arial"/>
                <a:ea typeface="+mn-ea"/>
                <a:cs typeface="+mn-cs"/>
              </a:rPr>
              <a:pPr marL="0" marR="0" lvl="0" indent="0" algn="l" defTabSz="457200" rtl="0" eaLnBrk="1" fontAlgn="auto" latinLnBrk="0" hangingPunct="1">
                <a:lnSpc>
                  <a:spcPct val="100000"/>
                </a:lnSpc>
                <a:spcBef>
                  <a:spcPts val="0"/>
                </a:spcBef>
                <a:spcAft>
                  <a:spcPts val="0"/>
                </a:spcAft>
                <a:buClrTx/>
                <a:buSzTx/>
                <a:buFontTx/>
                <a:buNone/>
                <a:tabLst/>
                <a:defRPr/>
              </a:pPr>
              <a:t>‹#›</a:t>
            </a:fld>
            <a:endParaRPr kumimoji="0" lang="en" sz="1800" b="0" i="0" u="none" strike="noStrike" kern="1200" cap="none" spc="0" normalizeH="0" baseline="0" noProof="0">
              <a:ln>
                <a:noFill/>
              </a:ln>
              <a:solidFill>
                <a:srgbClr val="000000"/>
              </a:solidFill>
              <a:effectLst/>
              <a:uLnTx/>
              <a:uFillTx/>
              <a:latin typeface="Arial"/>
              <a:ea typeface="+mn-ea"/>
              <a:cs typeface="+mn-cs"/>
            </a:endParaRPr>
          </a:p>
        </p:txBody>
      </p:sp>
    </p:spTree>
    <p:extLst>
      <p:ext uri="{BB962C8B-B14F-4D97-AF65-F5344CB8AC3E}">
        <p14:creationId xmlns:p14="http://schemas.microsoft.com/office/powerpoint/2010/main" val="3567582930"/>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p:cSld name="Section title and description">
    <p:spTree>
      <p:nvGrpSpPr>
        <p:cNvPr id="1" name="Shape 35"/>
        <p:cNvGrpSpPr/>
        <p:nvPr/>
      </p:nvGrpSpPr>
      <p:grpSpPr>
        <a:xfrm>
          <a:off x="0" y="0"/>
          <a:ext cx="0" cy="0"/>
          <a:chOff x="0" y="0"/>
          <a:chExt cx="0" cy="0"/>
        </a:xfrm>
      </p:grpSpPr>
      <p:sp>
        <p:nvSpPr>
          <p:cNvPr id="36" name="Shape 36"/>
          <p:cNvSpPr/>
          <p:nvPr/>
        </p:nvSpPr>
        <p:spPr>
          <a:xfrm>
            <a:off x="6096000" y="-167"/>
            <a:ext cx="6096000" cy="6858000"/>
          </a:xfrm>
          <a:prstGeom prst="rect">
            <a:avLst/>
          </a:prstGeom>
          <a:solidFill>
            <a:schemeClr val="lt2"/>
          </a:solidFill>
          <a:ln>
            <a:noFill/>
          </a:ln>
        </p:spPr>
        <p:txBody>
          <a:bodyPr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400" b="0" i="0" u="none" strike="noStrike" kern="0" cap="none" spc="0" normalizeH="0" baseline="0" noProof="0" dirty="0">
              <a:ln>
                <a:noFill/>
              </a:ln>
              <a:solidFill>
                <a:srgbClr val="000000"/>
              </a:solidFill>
              <a:effectLst/>
              <a:uLnTx/>
              <a:uFillTx/>
              <a:latin typeface="Arial"/>
              <a:ea typeface="+mn-ea"/>
              <a:cs typeface="Arial"/>
              <a:sym typeface="Arial"/>
            </a:endParaRPr>
          </a:p>
        </p:txBody>
      </p:sp>
      <p:sp>
        <p:nvSpPr>
          <p:cNvPr id="37" name="Shape 37"/>
          <p:cNvSpPr txBox="1">
            <a:spLocks noGrp="1"/>
          </p:cNvSpPr>
          <p:nvPr>
            <p:ph type="title"/>
          </p:nvPr>
        </p:nvSpPr>
        <p:spPr>
          <a:xfrm>
            <a:off x="354000" y="1644233"/>
            <a:ext cx="5393600" cy="1976400"/>
          </a:xfrm>
          <a:prstGeom prst="rect">
            <a:avLst/>
          </a:prstGeom>
        </p:spPr>
        <p:txBody>
          <a:bodyPr lIns="91425" tIns="91425" rIns="91425" bIns="91425" anchor="b" anchorCtr="0"/>
          <a:lstStyle>
            <a:lvl1pPr lvl="0" algn="ctr">
              <a:spcBef>
                <a:spcPts val="0"/>
              </a:spcBef>
              <a:buSzPct val="100000"/>
              <a:defRPr sz="4200"/>
            </a:lvl1pPr>
            <a:lvl2pPr lvl="1" algn="ctr">
              <a:spcBef>
                <a:spcPts val="0"/>
              </a:spcBef>
              <a:buSzPct val="100000"/>
              <a:defRPr sz="4200"/>
            </a:lvl2pPr>
            <a:lvl3pPr lvl="2" algn="ctr">
              <a:spcBef>
                <a:spcPts val="0"/>
              </a:spcBef>
              <a:buSzPct val="100000"/>
              <a:defRPr sz="4200"/>
            </a:lvl3pPr>
            <a:lvl4pPr lvl="3" algn="ctr">
              <a:spcBef>
                <a:spcPts val="0"/>
              </a:spcBef>
              <a:buSzPct val="100000"/>
              <a:defRPr sz="4200"/>
            </a:lvl4pPr>
            <a:lvl5pPr lvl="4" algn="ctr">
              <a:spcBef>
                <a:spcPts val="0"/>
              </a:spcBef>
              <a:buSzPct val="100000"/>
              <a:defRPr sz="4200"/>
            </a:lvl5pPr>
            <a:lvl6pPr lvl="5" algn="ctr">
              <a:spcBef>
                <a:spcPts val="0"/>
              </a:spcBef>
              <a:buSzPct val="100000"/>
              <a:defRPr sz="4200"/>
            </a:lvl6pPr>
            <a:lvl7pPr lvl="6" algn="ctr">
              <a:spcBef>
                <a:spcPts val="0"/>
              </a:spcBef>
              <a:buSzPct val="100000"/>
              <a:defRPr sz="4200"/>
            </a:lvl7pPr>
            <a:lvl8pPr lvl="7" algn="ctr">
              <a:spcBef>
                <a:spcPts val="0"/>
              </a:spcBef>
              <a:buSzPct val="100000"/>
              <a:defRPr sz="4200"/>
            </a:lvl8pPr>
            <a:lvl9pPr lvl="8" algn="ctr">
              <a:spcBef>
                <a:spcPts val="0"/>
              </a:spcBef>
              <a:buSzPct val="100000"/>
              <a:defRPr sz="4200"/>
            </a:lvl9pPr>
          </a:lstStyle>
          <a:p>
            <a:endParaRPr/>
          </a:p>
        </p:txBody>
      </p:sp>
      <p:sp>
        <p:nvSpPr>
          <p:cNvPr id="38" name="Shape 38"/>
          <p:cNvSpPr txBox="1">
            <a:spLocks noGrp="1"/>
          </p:cNvSpPr>
          <p:nvPr>
            <p:ph type="subTitle" idx="1"/>
          </p:nvPr>
        </p:nvSpPr>
        <p:spPr>
          <a:xfrm>
            <a:off x="354000" y="3737433"/>
            <a:ext cx="5393600" cy="1646800"/>
          </a:xfrm>
          <a:prstGeom prst="rect">
            <a:avLst/>
          </a:prstGeom>
        </p:spPr>
        <p:txBody>
          <a:bodyPr lIns="91425" tIns="91425" rIns="91425" bIns="91425" anchor="t" anchorCtr="0"/>
          <a:lstStyle>
            <a:lvl1pPr lvl="0" algn="ctr">
              <a:lnSpc>
                <a:spcPct val="100000"/>
              </a:lnSpc>
              <a:spcBef>
                <a:spcPts val="0"/>
              </a:spcBef>
              <a:spcAft>
                <a:spcPts val="0"/>
              </a:spcAft>
              <a:buSzPct val="100000"/>
              <a:buNone/>
              <a:defRPr sz="2100"/>
            </a:lvl1pPr>
            <a:lvl2pPr lvl="1" algn="ctr">
              <a:lnSpc>
                <a:spcPct val="100000"/>
              </a:lnSpc>
              <a:spcBef>
                <a:spcPts val="0"/>
              </a:spcBef>
              <a:spcAft>
                <a:spcPts val="0"/>
              </a:spcAft>
              <a:buSzPct val="100000"/>
              <a:buNone/>
              <a:defRPr sz="2100"/>
            </a:lvl2pPr>
            <a:lvl3pPr lvl="2" algn="ctr">
              <a:lnSpc>
                <a:spcPct val="100000"/>
              </a:lnSpc>
              <a:spcBef>
                <a:spcPts val="0"/>
              </a:spcBef>
              <a:spcAft>
                <a:spcPts val="0"/>
              </a:spcAft>
              <a:buSzPct val="100000"/>
              <a:buNone/>
              <a:defRPr sz="2100"/>
            </a:lvl3pPr>
            <a:lvl4pPr lvl="3" algn="ctr">
              <a:lnSpc>
                <a:spcPct val="100000"/>
              </a:lnSpc>
              <a:spcBef>
                <a:spcPts val="0"/>
              </a:spcBef>
              <a:spcAft>
                <a:spcPts val="0"/>
              </a:spcAft>
              <a:buSzPct val="100000"/>
              <a:buNone/>
              <a:defRPr sz="2100"/>
            </a:lvl4pPr>
            <a:lvl5pPr lvl="4" algn="ctr">
              <a:lnSpc>
                <a:spcPct val="100000"/>
              </a:lnSpc>
              <a:spcBef>
                <a:spcPts val="0"/>
              </a:spcBef>
              <a:spcAft>
                <a:spcPts val="0"/>
              </a:spcAft>
              <a:buSzPct val="100000"/>
              <a:buNone/>
              <a:defRPr sz="2100"/>
            </a:lvl5pPr>
            <a:lvl6pPr lvl="5" algn="ctr">
              <a:lnSpc>
                <a:spcPct val="100000"/>
              </a:lnSpc>
              <a:spcBef>
                <a:spcPts val="0"/>
              </a:spcBef>
              <a:spcAft>
                <a:spcPts val="0"/>
              </a:spcAft>
              <a:buSzPct val="100000"/>
              <a:buNone/>
              <a:defRPr sz="2100"/>
            </a:lvl6pPr>
            <a:lvl7pPr lvl="6" algn="ctr">
              <a:lnSpc>
                <a:spcPct val="100000"/>
              </a:lnSpc>
              <a:spcBef>
                <a:spcPts val="0"/>
              </a:spcBef>
              <a:spcAft>
                <a:spcPts val="0"/>
              </a:spcAft>
              <a:buSzPct val="100000"/>
              <a:buNone/>
              <a:defRPr sz="2100"/>
            </a:lvl7pPr>
            <a:lvl8pPr lvl="7" algn="ctr">
              <a:lnSpc>
                <a:spcPct val="100000"/>
              </a:lnSpc>
              <a:spcBef>
                <a:spcPts val="0"/>
              </a:spcBef>
              <a:spcAft>
                <a:spcPts val="0"/>
              </a:spcAft>
              <a:buSzPct val="100000"/>
              <a:buNone/>
              <a:defRPr sz="2100"/>
            </a:lvl8pPr>
            <a:lvl9pPr lvl="8" algn="ctr">
              <a:lnSpc>
                <a:spcPct val="100000"/>
              </a:lnSpc>
              <a:spcBef>
                <a:spcPts val="0"/>
              </a:spcBef>
              <a:spcAft>
                <a:spcPts val="0"/>
              </a:spcAft>
              <a:buSzPct val="100000"/>
              <a:buNone/>
              <a:defRPr sz="2100"/>
            </a:lvl9pPr>
          </a:lstStyle>
          <a:p>
            <a:endParaRPr/>
          </a:p>
        </p:txBody>
      </p:sp>
      <p:sp>
        <p:nvSpPr>
          <p:cNvPr id="39" name="Shape 39"/>
          <p:cNvSpPr txBox="1">
            <a:spLocks noGrp="1"/>
          </p:cNvSpPr>
          <p:nvPr>
            <p:ph type="body" idx="2"/>
          </p:nvPr>
        </p:nvSpPr>
        <p:spPr>
          <a:xfrm>
            <a:off x="6586000" y="965433"/>
            <a:ext cx="5116000" cy="4926800"/>
          </a:xfrm>
          <a:prstGeom prst="rect">
            <a:avLst/>
          </a:prstGeom>
        </p:spPr>
        <p:txBody>
          <a:bodyPr lIns="91425" tIns="91425" rIns="91425" bIns="91425" anchor="ctr" anchorCtr="0"/>
          <a:lstStyle>
            <a:lvl1pPr lvl="0">
              <a:spcBef>
                <a:spcPts val="0"/>
              </a:spcBef>
              <a:defRPr/>
            </a:lvl1pPr>
            <a:lvl2pPr lvl="1">
              <a:spcBef>
                <a:spcPts val="0"/>
              </a:spcBef>
              <a:defRPr/>
            </a:lvl2pPr>
            <a:lvl3pPr lvl="2">
              <a:spcBef>
                <a:spcPts val="0"/>
              </a:spcBef>
              <a:defRPr/>
            </a:lvl3pPr>
            <a:lvl4pPr lvl="3">
              <a:spcBef>
                <a:spcPts val="0"/>
              </a:spcBef>
              <a:defRPr/>
            </a:lvl4pPr>
            <a:lvl5pPr lvl="4">
              <a:spcBef>
                <a:spcPts val="0"/>
              </a:spcBef>
              <a:defRPr/>
            </a:lvl5pPr>
            <a:lvl6pPr lvl="5">
              <a:spcBef>
                <a:spcPts val="0"/>
              </a:spcBef>
              <a:defRPr/>
            </a:lvl6pPr>
            <a:lvl7pPr lvl="6">
              <a:spcBef>
                <a:spcPts val="0"/>
              </a:spcBef>
              <a:defRPr/>
            </a:lvl7pPr>
            <a:lvl8pPr lvl="7">
              <a:spcBef>
                <a:spcPts val="0"/>
              </a:spcBef>
              <a:defRPr/>
            </a:lvl8pPr>
            <a:lvl9pPr lvl="8">
              <a:spcBef>
                <a:spcPts val="0"/>
              </a:spcBef>
              <a:defRPr/>
            </a:lvl9pPr>
          </a:lstStyle>
          <a:p>
            <a:endParaRPr/>
          </a:p>
        </p:txBody>
      </p:sp>
      <p:sp>
        <p:nvSpPr>
          <p:cNvPr id="40" name="Shape 40"/>
          <p:cNvSpPr txBox="1">
            <a:spLocks noGrp="1"/>
          </p:cNvSpPr>
          <p:nvPr>
            <p:ph type="sldNum" idx="12"/>
          </p:nvPr>
        </p:nvSpPr>
        <p:spPr>
          <a:xfrm>
            <a:off x="11296609" y="6217621"/>
            <a:ext cx="731600" cy="524800"/>
          </a:xfrm>
          <a:prstGeom prst="rect">
            <a:avLst/>
          </a:prstGeom>
        </p:spPr>
        <p:txBody>
          <a:bodyPr lIns="91425" tIns="91425" rIns="91425" bIns="91425" anchor="ctr" anchorCtr="0">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fld id="{00000000-1234-1234-1234-123412341234}" type="slidenum">
              <a:rPr kumimoji="0" lang="en" sz="1800" b="0" i="0" u="none" strike="noStrike" kern="1200" cap="none" spc="0" normalizeH="0" baseline="0" noProof="0">
                <a:ln>
                  <a:noFill/>
                </a:ln>
                <a:solidFill>
                  <a:srgbClr val="000000"/>
                </a:solidFill>
                <a:effectLst/>
                <a:uLnTx/>
                <a:uFillTx/>
                <a:latin typeface="Arial"/>
                <a:ea typeface="+mn-ea"/>
                <a:cs typeface="+mn-cs"/>
              </a:rPr>
              <a:pPr marL="0" marR="0" lvl="0" indent="0" algn="l" defTabSz="457200" rtl="0" eaLnBrk="1" fontAlgn="auto" latinLnBrk="0" hangingPunct="1">
                <a:lnSpc>
                  <a:spcPct val="100000"/>
                </a:lnSpc>
                <a:spcBef>
                  <a:spcPts val="0"/>
                </a:spcBef>
                <a:spcAft>
                  <a:spcPts val="0"/>
                </a:spcAft>
                <a:buClrTx/>
                <a:buSzTx/>
                <a:buFontTx/>
                <a:buNone/>
                <a:tabLst/>
                <a:defRPr/>
              </a:pPr>
              <a:t>‹#›</a:t>
            </a:fld>
            <a:endParaRPr kumimoji="0" lang="en" sz="1800" b="0" i="0" u="none" strike="noStrike" kern="1200" cap="none" spc="0" normalizeH="0" baseline="0" noProof="0">
              <a:ln>
                <a:noFill/>
              </a:ln>
              <a:solidFill>
                <a:srgbClr val="000000"/>
              </a:solidFill>
              <a:effectLst/>
              <a:uLnTx/>
              <a:uFillTx/>
              <a:latin typeface="Arial"/>
              <a:ea typeface="+mn-ea"/>
              <a:cs typeface="+mn-cs"/>
            </a:endParaRPr>
          </a:p>
        </p:txBody>
      </p:sp>
    </p:spTree>
    <p:extLst>
      <p:ext uri="{BB962C8B-B14F-4D97-AF65-F5344CB8AC3E}">
        <p14:creationId xmlns:p14="http://schemas.microsoft.com/office/powerpoint/2010/main" val="2535404493"/>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p:cSld name="Caption">
    <p:spTree>
      <p:nvGrpSpPr>
        <p:cNvPr id="1" name="Shape 41"/>
        <p:cNvGrpSpPr/>
        <p:nvPr/>
      </p:nvGrpSpPr>
      <p:grpSpPr>
        <a:xfrm>
          <a:off x="0" y="0"/>
          <a:ext cx="0" cy="0"/>
          <a:chOff x="0" y="0"/>
          <a:chExt cx="0" cy="0"/>
        </a:xfrm>
      </p:grpSpPr>
      <p:sp>
        <p:nvSpPr>
          <p:cNvPr id="42" name="Shape 42"/>
          <p:cNvSpPr txBox="1">
            <a:spLocks noGrp="1"/>
          </p:cNvSpPr>
          <p:nvPr>
            <p:ph type="body" idx="1"/>
          </p:nvPr>
        </p:nvSpPr>
        <p:spPr>
          <a:xfrm>
            <a:off x="415600" y="5640767"/>
            <a:ext cx="7998400" cy="806800"/>
          </a:xfrm>
          <a:prstGeom prst="rect">
            <a:avLst/>
          </a:prstGeom>
        </p:spPr>
        <p:txBody>
          <a:bodyPr lIns="91425" tIns="91425" rIns="91425" bIns="91425" anchor="ctr" anchorCtr="0"/>
          <a:lstStyle>
            <a:lvl1pPr lvl="0">
              <a:lnSpc>
                <a:spcPct val="100000"/>
              </a:lnSpc>
              <a:spcBef>
                <a:spcPts val="0"/>
              </a:spcBef>
              <a:spcAft>
                <a:spcPts val="0"/>
              </a:spcAft>
              <a:buNone/>
              <a:defRPr/>
            </a:lvl1pPr>
          </a:lstStyle>
          <a:p>
            <a:endParaRPr/>
          </a:p>
        </p:txBody>
      </p:sp>
      <p:sp>
        <p:nvSpPr>
          <p:cNvPr id="43" name="Shape 43"/>
          <p:cNvSpPr txBox="1">
            <a:spLocks noGrp="1"/>
          </p:cNvSpPr>
          <p:nvPr>
            <p:ph type="sldNum" idx="12"/>
          </p:nvPr>
        </p:nvSpPr>
        <p:spPr>
          <a:xfrm>
            <a:off x="11296609" y="6217621"/>
            <a:ext cx="731600" cy="524800"/>
          </a:xfrm>
          <a:prstGeom prst="rect">
            <a:avLst/>
          </a:prstGeom>
        </p:spPr>
        <p:txBody>
          <a:bodyPr lIns="91425" tIns="91425" rIns="91425" bIns="91425" anchor="ctr" anchorCtr="0">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fld id="{00000000-1234-1234-1234-123412341234}" type="slidenum">
              <a:rPr kumimoji="0" lang="en" sz="1800" b="0" i="0" u="none" strike="noStrike" kern="1200" cap="none" spc="0" normalizeH="0" baseline="0" noProof="0">
                <a:ln>
                  <a:noFill/>
                </a:ln>
                <a:solidFill>
                  <a:srgbClr val="000000"/>
                </a:solidFill>
                <a:effectLst/>
                <a:uLnTx/>
                <a:uFillTx/>
                <a:latin typeface="Arial"/>
                <a:ea typeface="+mn-ea"/>
                <a:cs typeface="+mn-cs"/>
              </a:rPr>
              <a:pPr marL="0" marR="0" lvl="0" indent="0" algn="l" defTabSz="457200" rtl="0" eaLnBrk="1" fontAlgn="auto" latinLnBrk="0" hangingPunct="1">
                <a:lnSpc>
                  <a:spcPct val="100000"/>
                </a:lnSpc>
                <a:spcBef>
                  <a:spcPts val="0"/>
                </a:spcBef>
                <a:spcAft>
                  <a:spcPts val="0"/>
                </a:spcAft>
                <a:buClrTx/>
                <a:buSzTx/>
                <a:buFontTx/>
                <a:buNone/>
                <a:tabLst/>
                <a:defRPr/>
              </a:pPr>
              <a:t>‹#›</a:t>
            </a:fld>
            <a:endParaRPr kumimoji="0" lang="en" sz="1800" b="0" i="0" u="none" strike="noStrike" kern="1200" cap="none" spc="0" normalizeH="0" baseline="0" noProof="0">
              <a:ln>
                <a:noFill/>
              </a:ln>
              <a:solidFill>
                <a:srgbClr val="000000"/>
              </a:solidFill>
              <a:effectLst/>
              <a:uLnTx/>
              <a:uFillTx/>
              <a:latin typeface="Arial"/>
              <a:ea typeface="+mn-ea"/>
              <a:cs typeface="+mn-cs"/>
            </a:endParaRPr>
          </a:p>
        </p:txBody>
      </p:sp>
    </p:spTree>
    <p:extLst>
      <p:ext uri="{BB962C8B-B14F-4D97-AF65-F5344CB8AC3E}">
        <p14:creationId xmlns:p14="http://schemas.microsoft.com/office/powerpoint/2010/main" val="3111674035"/>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8" name="Title 7"/>
          <p:cNvSpPr>
            <a:spLocks noGrp="1"/>
          </p:cNvSpPr>
          <p:nvPr>
            <p:ph type="title"/>
          </p:nvPr>
        </p:nvSpPr>
        <p:spPr/>
        <p:txBody>
          <a:bodyPr/>
          <a:lstStyle/>
          <a:p>
            <a:r>
              <a:rPr lang="en-US" smtClean="0"/>
              <a:t>Click to edit Master title style</a:t>
            </a:r>
            <a:endParaRPr lang="en-US" dirty="0"/>
          </a:p>
        </p:txBody>
      </p:sp>
      <p:sp>
        <p:nvSpPr>
          <p:cNvPr id="3" name="Content Placeholder 2"/>
          <p:cNvSpPr>
            <a:spLocks noGrp="1"/>
          </p:cNvSpPr>
          <p:nvPr>
            <p:ph sz="half" idx="1"/>
          </p:nvPr>
        </p:nvSpPr>
        <p:spPr>
          <a:xfrm>
            <a:off x="1205344" y="2011680"/>
            <a:ext cx="4754880" cy="4206240"/>
          </a:xfrm>
        </p:spPr>
        <p:txBody>
          <a:bodyPr/>
          <a:lstStyle>
            <a:lvl1pPr>
              <a:defRPr sz="22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Content Placeholder 3"/>
          <p:cNvSpPr>
            <a:spLocks noGrp="1"/>
          </p:cNvSpPr>
          <p:nvPr>
            <p:ph sz="half" idx="2"/>
          </p:nvPr>
        </p:nvSpPr>
        <p:spPr>
          <a:xfrm>
            <a:off x="6230391" y="2011680"/>
            <a:ext cx="4754880" cy="4206240"/>
          </a:xfrm>
        </p:spPr>
        <p:txBody>
          <a:bodyPr/>
          <a:lstStyle>
            <a:lvl1pPr>
              <a:defRPr sz="22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Date Placeholder 4"/>
          <p:cNvSpPr>
            <a:spLocks noGrp="1"/>
          </p:cNvSpPr>
          <p:nvPr>
            <p:ph type="dt" sz="half" idx="10"/>
          </p:nvPr>
        </p:nvSpPr>
        <p:spPr/>
        <p:txBody>
          <a:bodyPr/>
          <a:lstStyle/>
          <a:p>
            <a:fld id="{317FC090-DA06-46C3-A6D7-5820AF273E5F}" type="datetimeFigureOut">
              <a:rPr lang="en-US" smtClean="0"/>
              <a:t>2/12/2019</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4210A1D8-FDAE-42FE-ABF2-2F2379ABFE21}" type="slidenum">
              <a:rPr lang="en-US" smtClean="0"/>
              <a:t>‹#›</a:t>
            </a:fld>
            <a:endParaRPr lang="en-US"/>
          </a:p>
        </p:txBody>
      </p:sp>
    </p:spTree>
    <p:extLst>
      <p:ext uri="{BB962C8B-B14F-4D97-AF65-F5344CB8AC3E}">
        <p14:creationId xmlns:p14="http://schemas.microsoft.com/office/powerpoint/2010/main" val="1104796854"/>
      </p:ext>
    </p:extLst>
  </p:cSld>
  <p:clrMapOvr>
    <a:masterClrMapping/>
  </p:clrMapOvr>
  <p:extLst>
    <p:ext uri="{DCECCB84-F9BA-43D5-87BE-67443E8EF086}">
      <p15:sldGuideLst xmlns:p15="http://schemas.microsoft.com/office/powerpoint/2012/main"/>
    </p:ext>
  </p:extLst>
</p:sldLayout>
</file>

<file path=ppt/slideLayouts/slideLayout40.xml><?xml version="1.0" encoding="utf-8"?>
<p:sldLayout xmlns:a="http://schemas.openxmlformats.org/drawingml/2006/main" xmlns:r="http://schemas.openxmlformats.org/officeDocument/2006/relationships" xmlns:p="http://schemas.openxmlformats.org/presentationml/2006/main">
  <p:cSld name="Big number">
    <p:spTree>
      <p:nvGrpSpPr>
        <p:cNvPr id="1" name="Shape 44"/>
        <p:cNvGrpSpPr/>
        <p:nvPr/>
      </p:nvGrpSpPr>
      <p:grpSpPr>
        <a:xfrm>
          <a:off x="0" y="0"/>
          <a:ext cx="0" cy="0"/>
          <a:chOff x="0" y="0"/>
          <a:chExt cx="0" cy="0"/>
        </a:xfrm>
      </p:grpSpPr>
      <p:sp>
        <p:nvSpPr>
          <p:cNvPr id="45" name="Shape 45"/>
          <p:cNvSpPr txBox="1">
            <a:spLocks noGrp="1"/>
          </p:cNvSpPr>
          <p:nvPr>
            <p:ph type="title"/>
          </p:nvPr>
        </p:nvSpPr>
        <p:spPr>
          <a:xfrm>
            <a:off x="415600" y="1474833"/>
            <a:ext cx="11360800" cy="2618000"/>
          </a:xfrm>
          <a:prstGeom prst="rect">
            <a:avLst/>
          </a:prstGeom>
        </p:spPr>
        <p:txBody>
          <a:bodyPr lIns="91425" tIns="91425" rIns="91425" bIns="91425" anchor="b" anchorCtr="0"/>
          <a:lstStyle>
            <a:lvl1pPr lvl="0" algn="ctr">
              <a:spcBef>
                <a:spcPts val="0"/>
              </a:spcBef>
              <a:buSzPct val="100000"/>
              <a:defRPr sz="12000"/>
            </a:lvl1pPr>
            <a:lvl2pPr lvl="1" algn="ctr">
              <a:spcBef>
                <a:spcPts val="0"/>
              </a:spcBef>
              <a:buSzPct val="100000"/>
              <a:defRPr sz="12000"/>
            </a:lvl2pPr>
            <a:lvl3pPr lvl="2" algn="ctr">
              <a:spcBef>
                <a:spcPts val="0"/>
              </a:spcBef>
              <a:buSzPct val="100000"/>
              <a:defRPr sz="12000"/>
            </a:lvl3pPr>
            <a:lvl4pPr lvl="3" algn="ctr">
              <a:spcBef>
                <a:spcPts val="0"/>
              </a:spcBef>
              <a:buSzPct val="100000"/>
              <a:defRPr sz="12000"/>
            </a:lvl4pPr>
            <a:lvl5pPr lvl="4" algn="ctr">
              <a:spcBef>
                <a:spcPts val="0"/>
              </a:spcBef>
              <a:buSzPct val="100000"/>
              <a:defRPr sz="12000"/>
            </a:lvl5pPr>
            <a:lvl6pPr lvl="5" algn="ctr">
              <a:spcBef>
                <a:spcPts val="0"/>
              </a:spcBef>
              <a:buSzPct val="100000"/>
              <a:defRPr sz="12000"/>
            </a:lvl6pPr>
            <a:lvl7pPr lvl="6" algn="ctr">
              <a:spcBef>
                <a:spcPts val="0"/>
              </a:spcBef>
              <a:buSzPct val="100000"/>
              <a:defRPr sz="12000"/>
            </a:lvl7pPr>
            <a:lvl8pPr lvl="7" algn="ctr">
              <a:spcBef>
                <a:spcPts val="0"/>
              </a:spcBef>
              <a:buSzPct val="100000"/>
              <a:defRPr sz="12000"/>
            </a:lvl8pPr>
            <a:lvl9pPr lvl="8" algn="ctr">
              <a:spcBef>
                <a:spcPts val="0"/>
              </a:spcBef>
              <a:buSzPct val="100000"/>
              <a:defRPr sz="12000"/>
            </a:lvl9pPr>
          </a:lstStyle>
          <a:p>
            <a:endParaRPr/>
          </a:p>
        </p:txBody>
      </p:sp>
      <p:sp>
        <p:nvSpPr>
          <p:cNvPr id="46" name="Shape 46"/>
          <p:cNvSpPr txBox="1">
            <a:spLocks noGrp="1"/>
          </p:cNvSpPr>
          <p:nvPr>
            <p:ph type="body" idx="1"/>
          </p:nvPr>
        </p:nvSpPr>
        <p:spPr>
          <a:xfrm>
            <a:off x="415600" y="4202967"/>
            <a:ext cx="11360800" cy="1734400"/>
          </a:xfrm>
          <a:prstGeom prst="rect">
            <a:avLst/>
          </a:prstGeom>
        </p:spPr>
        <p:txBody>
          <a:bodyPr lIns="91425" tIns="91425" rIns="91425" bIns="91425" anchor="t" anchorCtr="0"/>
          <a:lstStyle>
            <a:lvl1pPr lvl="0" algn="ctr">
              <a:spcBef>
                <a:spcPts val="0"/>
              </a:spcBef>
              <a:defRPr/>
            </a:lvl1pPr>
            <a:lvl2pPr lvl="1" algn="ctr">
              <a:spcBef>
                <a:spcPts val="0"/>
              </a:spcBef>
              <a:defRPr/>
            </a:lvl2pPr>
            <a:lvl3pPr lvl="2" algn="ctr">
              <a:spcBef>
                <a:spcPts val="0"/>
              </a:spcBef>
              <a:defRPr/>
            </a:lvl3pPr>
            <a:lvl4pPr lvl="3" algn="ctr">
              <a:spcBef>
                <a:spcPts val="0"/>
              </a:spcBef>
              <a:defRPr/>
            </a:lvl4pPr>
            <a:lvl5pPr lvl="4" algn="ctr">
              <a:spcBef>
                <a:spcPts val="0"/>
              </a:spcBef>
              <a:defRPr/>
            </a:lvl5pPr>
            <a:lvl6pPr lvl="5" algn="ctr">
              <a:spcBef>
                <a:spcPts val="0"/>
              </a:spcBef>
              <a:defRPr/>
            </a:lvl6pPr>
            <a:lvl7pPr lvl="6" algn="ctr">
              <a:spcBef>
                <a:spcPts val="0"/>
              </a:spcBef>
              <a:defRPr/>
            </a:lvl7pPr>
            <a:lvl8pPr lvl="7" algn="ctr">
              <a:spcBef>
                <a:spcPts val="0"/>
              </a:spcBef>
              <a:defRPr/>
            </a:lvl8pPr>
            <a:lvl9pPr lvl="8" algn="ctr">
              <a:spcBef>
                <a:spcPts val="0"/>
              </a:spcBef>
              <a:defRPr/>
            </a:lvl9pPr>
          </a:lstStyle>
          <a:p>
            <a:endParaRPr/>
          </a:p>
        </p:txBody>
      </p:sp>
      <p:sp>
        <p:nvSpPr>
          <p:cNvPr id="47" name="Shape 47"/>
          <p:cNvSpPr txBox="1">
            <a:spLocks noGrp="1"/>
          </p:cNvSpPr>
          <p:nvPr>
            <p:ph type="sldNum" idx="12"/>
          </p:nvPr>
        </p:nvSpPr>
        <p:spPr>
          <a:xfrm>
            <a:off x="11296609" y="6217621"/>
            <a:ext cx="731600" cy="524800"/>
          </a:xfrm>
          <a:prstGeom prst="rect">
            <a:avLst/>
          </a:prstGeom>
        </p:spPr>
        <p:txBody>
          <a:bodyPr lIns="91425" tIns="91425" rIns="91425" bIns="91425" anchor="ctr" anchorCtr="0">
            <a:no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fld id="{00000000-1234-1234-1234-123412341234}" type="slidenum">
              <a:rPr kumimoji="0" lang="en" sz="1800" b="0" i="0" u="none" strike="noStrike" kern="1200" cap="none" spc="0" normalizeH="0" baseline="0" noProof="0">
                <a:ln>
                  <a:noFill/>
                </a:ln>
                <a:solidFill>
                  <a:srgbClr val="000000"/>
                </a:solidFill>
                <a:effectLst/>
                <a:uLnTx/>
                <a:uFillTx/>
                <a:latin typeface="Arial"/>
                <a:ea typeface="+mn-ea"/>
                <a:cs typeface="+mn-cs"/>
              </a:rPr>
              <a:pPr marL="0" marR="0" lvl="0" indent="0" algn="l" defTabSz="457200" rtl="0" eaLnBrk="1" fontAlgn="auto" latinLnBrk="0" hangingPunct="1">
                <a:lnSpc>
                  <a:spcPct val="100000"/>
                </a:lnSpc>
                <a:spcBef>
                  <a:spcPts val="0"/>
                </a:spcBef>
                <a:spcAft>
                  <a:spcPts val="0"/>
                </a:spcAft>
                <a:buClrTx/>
                <a:buSzTx/>
                <a:buFontTx/>
                <a:buNone/>
                <a:tabLst/>
                <a:defRPr/>
              </a:pPr>
              <a:t>‹#›</a:t>
            </a:fld>
            <a:endParaRPr kumimoji="0" lang="en" sz="1800" b="0" i="0" u="none" strike="noStrike" kern="1200" cap="none" spc="0" normalizeH="0" baseline="0" noProof="0">
              <a:ln>
                <a:noFill/>
              </a:ln>
              <a:solidFill>
                <a:srgbClr val="000000"/>
              </a:solidFill>
              <a:effectLst/>
              <a:uLnTx/>
              <a:uFillTx/>
              <a:latin typeface="Arial"/>
              <a:ea typeface="+mn-ea"/>
              <a:cs typeface="+mn-cs"/>
            </a:endParaRPr>
          </a:p>
        </p:txBody>
      </p:sp>
    </p:spTree>
    <p:extLst>
      <p:ext uri="{BB962C8B-B14F-4D97-AF65-F5344CB8AC3E}">
        <p14:creationId xmlns:p14="http://schemas.microsoft.com/office/powerpoint/2010/main" val="3307774330"/>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p:cSld name="Custom layout 1">
    <p:bg>
      <p:bgPr>
        <a:solidFill>
          <a:srgbClr val="FFFFFF"/>
        </a:solidFill>
        <a:effectLst/>
      </p:bgPr>
    </p:bg>
    <p:spTree>
      <p:nvGrpSpPr>
        <p:cNvPr id="1" name="Shape 50"/>
        <p:cNvGrpSpPr/>
        <p:nvPr/>
      </p:nvGrpSpPr>
      <p:grpSpPr>
        <a:xfrm>
          <a:off x="0" y="0"/>
          <a:ext cx="0" cy="0"/>
          <a:chOff x="0" y="0"/>
          <a:chExt cx="0" cy="0"/>
        </a:xfrm>
      </p:grpSpPr>
      <p:sp>
        <p:nvSpPr>
          <p:cNvPr id="51" name="Shape 51"/>
          <p:cNvSpPr/>
          <p:nvPr/>
        </p:nvSpPr>
        <p:spPr>
          <a:xfrm>
            <a:off x="0" y="0"/>
            <a:ext cx="12192000" cy="6858000"/>
          </a:xfrm>
          <a:prstGeom prst="rect">
            <a:avLst/>
          </a:prstGeom>
          <a:gradFill>
            <a:gsLst>
              <a:gs pos="0">
                <a:srgbClr val="FFFFFF"/>
              </a:gs>
              <a:gs pos="72000">
                <a:srgbClr val="D6D6D6"/>
              </a:gs>
              <a:gs pos="85000">
                <a:srgbClr val="D6D6D6"/>
              </a:gs>
              <a:gs pos="100000">
                <a:srgbClr val="E3E3E3"/>
              </a:gs>
            </a:gsLst>
            <a:lin ang="5400012" scaled="0"/>
          </a:gradFill>
          <a:ln>
            <a:noFill/>
          </a:ln>
        </p:spPr>
        <p:txBody>
          <a:bodyPr lIns="91425" tIns="45700" rIns="91425" bIns="45700"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400" b="0" i="0" u="none" strike="noStrike" kern="0" cap="none" spc="0" normalizeH="0" baseline="0" noProof="0" dirty="0">
              <a:ln>
                <a:noFill/>
              </a:ln>
              <a:solidFill>
                <a:srgbClr val="000000"/>
              </a:solidFill>
              <a:effectLst/>
              <a:uLnTx/>
              <a:uFillTx/>
              <a:latin typeface="Arial"/>
              <a:ea typeface="+mn-ea"/>
              <a:cs typeface="Arial"/>
              <a:sym typeface="Arial"/>
            </a:endParaRPr>
          </a:p>
        </p:txBody>
      </p:sp>
      <p:sp>
        <p:nvSpPr>
          <p:cNvPr id="52" name="Shape 52"/>
          <p:cNvSpPr/>
          <p:nvPr/>
        </p:nvSpPr>
        <p:spPr>
          <a:xfrm>
            <a:off x="2022249" y="1965193"/>
            <a:ext cx="64400" cy="2927600"/>
          </a:xfrm>
          <a:prstGeom prst="rect">
            <a:avLst/>
          </a:prstGeom>
          <a:solidFill>
            <a:srgbClr val="EE2214"/>
          </a:solidFill>
          <a:ln>
            <a:noFill/>
          </a:ln>
        </p:spPr>
        <p:txBody>
          <a:bodyPr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400" b="0" i="0" u="none" strike="noStrike" kern="0" cap="none" spc="0" normalizeH="0" baseline="0" noProof="0" dirty="0">
              <a:ln>
                <a:noFill/>
              </a:ln>
              <a:solidFill>
                <a:srgbClr val="000000"/>
              </a:solidFill>
              <a:effectLst/>
              <a:uLnTx/>
              <a:uFillTx/>
              <a:latin typeface="Arial"/>
              <a:ea typeface="+mn-ea"/>
              <a:cs typeface="Arial"/>
              <a:sym typeface="Arial"/>
            </a:endParaRPr>
          </a:p>
        </p:txBody>
      </p:sp>
      <p:sp>
        <p:nvSpPr>
          <p:cNvPr id="53" name="Shape 53"/>
          <p:cNvSpPr txBox="1">
            <a:spLocks noGrp="1"/>
          </p:cNvSpPr>
          <p:nvPr>
            <p:ph type="ctrTitle"/>
          </p:nvPr>
        </p:nvSpPr>
        <p:spPr>
          <a:xfrm>
            <a:off x="2433233" y="1965200"/>
            <a:ext cx="8329200" cy="2927600"/>
          </a:xfrm>
          <a:prstGeom prst="rect">
            <a:avLst/>
          </a:prstGeom>
          <a:noFill/>
        </p:spPr>
        <p:txBody>
          <a:bodyPr lIns="91425" tIns="91425" rIns="91425" bIns="91425" anchor="ctr" anchorCtr="0"/>
          <a:lstStyle>
            <a:lvl1pPr lvl="0" algn="l">
              <a:lnSpc>
                <a:spcPct val="100000"/>
              </a:lnSpc>
              <a:spcBef>
                <a:spcPts val="0"/>
              </a:spcBef>
              <a:spcAft>
                <a:spcPts val="0"/>
              </a:spcAft>
              <a:buClr>
                <a:srgbClr val="212121"/>
              </a:buClr>
              <a:buSzPct val="100000"/>
              <a:buNone/>
              <a:defRPr sz="3600" b="1">
                <a:solidFill>
                  <a:srgbClr val="212121"/>
                </a:solidFill>
              </a:defRPr>
            </a:lvl1pPr>
            <a:lvl2pPr lvl="1" algn="l">
              <a:lnSpc>
                <a:spcPct val="100000"/>
              </a:lnSpc>
              <a:spcBef>
                <a:spcPts val="0"/>
              </a:spcBef>
              <a:spcAft>
                <a:spcPts val="0"/>
              </a:spcAft>
              <a:buClr>
                <a:srgbClr val="212121"/>
              </a:buClr>
              <a:buSzPct val="100000"/>
              <a:buNone/>
              <a:defRPr sz="3600" b="1">
                <a:solidFill>
                  <a:srgbClr val="212121"/>
                </a:solidFill>
              </a:defRPr>
            </a:lvl2pPr>
            <a:lvl3pPr lvl="2" algn="l">
              <a:lnSpc>
                <a:spcPct val="100000"/>
              </a:lnSpc>
              <a:spcBef>
                <a:spcPts val="0"/>
              </a:spcBef>
              <a:spcAft>
                <a:spcPts val="0"/>
              </a:spcAft>
              <a:buClr>
                <a:srgbClr val="212121"/>
              </a:buClr>
              <a:buSzPct val="100000"/>
              <a:buNone/>
              <a:defRPr sz="3600" b="1">
                <a:solidFill>
                  <a:srgbClr val="212121"/>
                </a:solidFill>
              </a:defRPr>
            </a:lvl3pPr>
            <a:lvl4pPr lvl="3" algn="l">
              <a:lnSpc>
                <a:spcPct val="100000"/>
              </a:lnSpc>
              <a:spcBef>
                <a:spcPts val="0"/>
              </a:spcBef>
              <a:spcAft>
                <a:spcPts val="0"/>
              </a:spcAft>
              <a:buClr>
                <a:srgbClr val="212121"/>
              </a:buClr>
              <a:buSzPct val="100000"/>
              <a:buNone/>
              <a:defRPr sz="3600" b="1">
                <a:solidFill>
                  <a:srgbClr val="212121"/>
                </a:solidFill>
              </a:defRPr>
            </a:lvl4pPr>
            <a:lvl5pPr lvl="4" algn="l">
              <a:lnSpc>
                <a:spcPct val="100000"/>
              </a:lnSpc>
              <a:spcBef>
                <a:spcPts val="0"/>
              </a:spcBef>
              <a:spcAft>
                <a:spcPts val="0"/>
              </a:spcAft>
              <a:buClr>
                <a:srgbClr val="212121"/>
              </a:buClr>
              <a:buSzPct val="100000"/>
              <a:buNone/>
              <a:defRPr sz="3600" b="1">
                <a:solidFill>
                  <a:srgbClr val="212121"/>
                </a:solidFill>
              </a:defRPr>
            </a:lvl5pPr>
            <a:lvl6pPr lvl="5" algn="l">
              <a:lnSpc>
                <a:spcPct val="100000"/>
              </a:lnSpc>
              <a:spcBef>
                <a:spcPts val="0"/>
              </a:spcBef>
              <a:spcAft>
                <a:spcPts val="0"/>
              </a:spcAft>
              <a:buClr>
                <a:srgbClr val="212121"/>
              </a:buClr>
              <a:buSzPct val="100000"/>
              <a:buNone/>
              <a:defRPr sz="3600" b="1">
                <a:solidFill>
                  <a:srgbClr val="212121"/>
                </a:solidFill>
              </a:defRPr>
            </a:lvl6pPr>
            <a:lvl7pPr lvl="6" algn="l">
              <a:lnSpc>
                <a:spcPct val="100000"/>
              </a:lnSpc>
              <a:spcBef>
                <a:spcPts val="0"/>
              </a:spcBef>
              <a:spcAft>
                <a:spcPts val="0"/>
              </a:spcAft>
              <a:buClr>
                <a:srgbClr val="212121"/>
              </a:buClr>
              <a:buSzPct val="100000"/>
              <a:buNone/>
              <a:defRPr sz="3600" b="1">
                <a:solidFill>
                  <a:srgbClr val="212121"/>
                </a:solidFill>
              </a:defRPr>
            </a:lvl7pPr>
            <a:lvl8pPr lvl="7" algn="l">
              <a:lnSpc>
                <a:spcPct val="100000"/>
              </a:lnSpc>
              <a:spcBef>
                <a:spcPts val="0"/>
              </a:spcBef>
              <a:spcAft>
                <a:spcPts val="0"/>
              </a:spcAft>
              <a:buClr>
                <a:srgbClr val="212121"/>
              </a:buClr>
              <a:buSzPct val="100000"/>
              <a:buNone/>
              <a:defRPr sz="3600" b="1">
                <a:solidFill>
                  <a:srgbClr val="212121"/>
                </a:solidFill>
              </a:defRPr>
            </a:lvl8pPr>
            <a:lvl9pPr lvl="8" algn="l">
              <a:lnSpc>
                <a:spcPct val="100000"/>
              </a:lnSpc>
              <a:spcBef>
                <a:spcPts val="0"/>
              </a:spcBef>
              <a:spcAft>
                <a:spcPts val="0"/>
              </a:spcAft>
              <a:buClr>
                <a:srgbClr val="212121"/>
              </a:buClr>
              <a:buSzPct val="100000"/>
              <a:buNone/>
              <a:defRPr sz="3600" b="1">
                <a:solidFill>
                  <a:srgbClr val="212121"/>
                </a:solidFill>
              </a:defRPr>
            </a:lvl9pPr>
          </a:lstStyle>
          <a:p>
            <a:endParaRPr/>
          </a:p>
        </p:txBody>
      </p:sp>
      <p:sp>
        <p:nvSpPr>
          <p:cNvPr id="54" name="Shape 54"/>
          <p:cNvSpPr txBox="1">
            <a:spLocks noGrp="1"/>
          </p:cNvSpPr>
          <p:nvPr>
            <p:ph type="sldNum" idx="12"/>
          </p:nvPr>
        </p:nvSpPr>
        <p:spPr>
          <a:xfrm>
            <a:off x="11296609" y="6217621"/>
            <a:ext cx="731600" cy="524800"/>
          </a:xfrm>
          <a:prstGeom prst="rect">
            <a:avLst/>
          </a:prstGeom>
          <a:noFill/>
        </p:spPr>
        <p:txBody>
          <a:bodyPr lIns="91425" tIns="91425" rIns="91425" bIns="91425" anchor="ctr" anchorCtr="0">
            <a:noAutofit/>
          </a:bodyPr>
          <a:lstStyle/>
          <a:p>
            <a:pPr marL="0" marR="0" lvl="0" indent="0" algn="r" defTabSz="457200" rtl="0" eaLnBrk="1" fontAlgn="auto" latinLnBrk="0" hangingPunct="1">
              <a:lnSpc>
                <a:spcPct val="100000"/>
              </a:lnSpc>
              <a:spcBef>
                <a:spcPts val="0"/>
              </a:spcBef>
              <a:spcAft>
                <a:spcPts val="0"/>
              </a:spcAft>
              <a:buClrTx/>
              <a:buSzTx/>
              <a:buFontTx/>
              <a:buNone/>
              <a:tabLst/>
              <a:defRPr/>
            </a:pPr>
            <a:fld id="{00000000-1234-1234-1234-123412341234}" type="slidenum">
              <a:rPr kumimoji="0" lang="en" sz="1000" b="0" i="0" u="none" strike="noStrike" kern="1200" cap="none" spc="0" normalizeH="0" baseline="0" noProof="0">
                <a:ln>
                  <a:noFill/>
                </a:ln>
                <a:solidFill>
                  <a:srgbClr val="616161"/>
                </a:solidFill>
                <a:effectLst/>
                <a:uLnTx/>
                <a:uFillTx/>
                <a:latin typeface="Arial"/>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a:t>
            </a:fld>
            <a:endParaRPr kumimoji="0" lang="en" sz="1000" b="0" i="0" u="none" strike="noStrike" kern="1200" cap="none" spc="0" normalizeH="0" baseline="0" noProof="0">
              <a:ln>
                <a:noFill/>
              </a:ln>
              <a:solidFill>
                <a:srgbClr val="616161"/>
              </a:solidFill>
              <a:effectLst/>
              <a:uLnTx/>
              <a:uFillTx/>
              <a:latin typeface="Arial"/>
              <a:ea typeface="+mn-ea"/>
              <a:cs typeface="+mn-cs"/>
            </a:endParaRPr>
          </a:p>
        </p:txBody>
      </p:sp>
    </p:spTree>
    <p:extLst>
      <p:ext uri="{BB962C8B-B14F-4D97-AF65-F5344CB8AC3E}">
        <p14:creationId xmlns:p14="http://schemas.microsoft.com/office/powerpoint/2010/main" val="1576107526"/>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userDrawn="1">
  <p:cSld name="1_Title and Content">
    <p:spTree>
      <p:nvGrpSpPr>
        <p:cNvPr id="1" name=""/>
        <p:cNvGrpSpPr/>
        <p:nvPr/>
      </p:nvGrpSpPr>
      <p:grpSpPr>
        <a:xfrm>
          <a:off x="0" y="0"/>
          <a:ext cx="0" cy="0"/>
          <a:chOff x="0" y="0"/>
          <a:chExt cx="0" cy="0"/>
        </a:xfrm>
      </p:grpSpPr>
      <p:pic>
        <p:nvPicPr>
          <p:cNvPr id="11" name="Picture 10"/>
          <p:cNvPicPr>
            <a:picLocks noChangeAspect="1"/>
          </p:cNvPicPr>
          <p:nvPr userDrawn="1"/>
        </p:nvPicPr>
        <p:blipFill rotWithShape="1">
          <a:blip r:embed="rId2" cstate="print">
            <a:extLst>
              <a:ext uri="{28A0092B-C50C-407E-A947-70E740481C1C}">
                <a14:useLocalDpi xmlns:a14="http://schemas.microsoft.com/office/drawing/2010/main" val="0"/>
              </a:ext>
            </a:extLst>
          </a:blip>
          <a:srcRect l="89307" b="34191"/>
          <a:stretch/>
        </p:blipFill>
        <p:spPr>
          <a:xfrm>
            <a:off x="10883911" y="8"/>
            <a:ext cx="1308103" cy="990599"/>
          </a:xfrm>
          <a:prstGeom prst="rect">
            <a:avLst/>
          </a:prstGeom>
        </p:spPr>
      </p:pic>
      <p:sp>
        <p:nvSpPr>
          <p:cNvPr id="5" name="Rectangle 4"/>
          <p:cNvSpPr/>
          <p:nvPr userDrawn="1"/>
        </p:nvSpPr>
        <p:spPr>
          <a:xfrm>
            <a:off x="6083445" y="5677747"/>
            <a:ext cx="6108569" cy="1188720"/>
          </a:xfrm>
          <a:prstGeom prst="rect">
            <a:avLst/>
          </a:prstGeom>
          <a:solidFill>
            <a:srgbClr val="531402"/>
          </a:solidFill>
          <a:ln>
            <a:solidFill>
              <a:schemeClr val="bg1">
                <a:alpha val="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white"/>
              </a:solidFill>
              <a:effectLst/>
              <a:uLnTx/>
              <a:uFillTx/>
              <a:latin typeface="Arial"/>
              <a:ea typeface="+mn-ea"/>
              <a:cs typeface="+mn-cs"/>
            </a:endParaRPr>
          </a:p>
        </p:txBody>
      </p:sp>
      <p:sp>
        <p:nvSpPr>
          <p:cNvPr id="7" name="Content Placeholder 2"/>
          <p:cNvSpPr txBox="1">
            <a:spLocks/>
          </p:cNvSpPr>
          <p:nvPr userDrawn="1"/>
        </p:nvSpPr>
        <p:spPr>
          <a:xfrm>
            <a:off x="0" y="5677747"/>
            <a:ext cx="6108192" cy="1188720"/>
          </a:xfrm>
          <a:prstGeom prst="rect">
            <a:avLst/>
          </a:prstGeom>
          <a:solidFill>
            <a:srgbClr val="5279A9"/>
          </a:solidFill>
        </p:spPr>
        <p:txBody>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bg1"/>
                </a:solidFill>
                <a:latin typeface="Arial" panose="020B0604020202020204" pitchFamily="34" charset="0"/>
                <a:ea typeface="+mn-ea"/>
                <a:cs typeface="Arial" panose="020B0604020202020204" pitchFamily="34" charset="0"/>
              </a:defRPr>
            </a:lvl1pPr>
            <a:lvl2pPr marL="742950" indent="-285750" algn="l" defTabSz="914400" rtl="0" eaLnBrk="1" latinLnBrk="0" hangingPunct="1">
              <a:spcBef>
                <a:spcPct val="20000"/>
              </a:spcBef>
              <a:buFont typeface="Arial" panose="020B0604020202020204" pitchFamily="34" charset="0"/>
              <a:buChar char="–"/>
              <a:defRPr sz="2800" kern="1200">
                <a:solidFill>
                  <a:schemeClr val="bg1"/>
                </a:solidFill>
                <a:latin typeface="Arial" panose="020B0604020202020204" pitchFamily="34" charset="0"/>
                <a:ea typeface="+mn-ea"/>
                <a:cs typeface="Arial" panose="020B0604020202020204" pitchFamily="34" charset="0"/>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bg1"/>
                </a:solidFill>
                <a:latin typeface="Arial" panose="020B0604020202020204" pitchFamily="34" charset="0"/>
                <a:ea typeface="+mn-ea"/>
                <a:cs typeface="Arial" panose="020B0604020202020204" pitchFamily="34" charset="0"/>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bg1"/>
                </a:solidFill>
                <a:latin typeface="Arial" panose="020B0604020202020204" pitchFamily="34" charset="0"/>
                <a:ea typeface="+mn-ea"/>
                <a:cs typeface="Arial" panose="020B0604020202020204" pitchFamily="34" charset="0"/>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bg1"/>
                </a:solidFill>
                <a:latin typeface="Arial" panose="020B0604020202020204" pitchFamily="34" charset="0"/>
                <a:ea typeface="+mn-ea"/>
                <a:cs typeface="Arial" panose="020B0604020202020204" pitchFamily="34" charset="0"/>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342900" marR="0" lvl="0" indent="-342900" algn="l" defTabSz="914400" rtl="0" eaLnBrk="1" fontAlgn="base" latinLnBrk="0" hangingPunct="1">
              <a:lnSpc>
                <a:spcPct val="100000"/>
              </a:lnSpc>
              <a:spcBef>
                <a:spcPct val="20000"/>
              </a:spcBef>
              <a:spcAft>
                <a:spcPct val="0"/>
              </a:spcAft>
              <a:buClrTx/>
              <a:buSzTx/>
              <a:buFont typeface="Arial" panose="020B0604020202020204" pitchFamily="34" charset="0"/>
              <a:buChar char="•"/>
              <a:tabLst/>
              <a:defRPr/>
            </a:pPr>
            <a:endParaRPr kumimoji="0" lang="en-US" sz="1800" b="0" i="0" u="none" strike="noStrike" kern="1200" cap="none" spc="0" normalizeH="0" baseline="0" noProof="0" dirty="0" smtClean="0">
              <a:ln>
                <a:noFill/>
              </a:ln>
              <a:solidFill>
                <a:prstClr val="white"/>
              </a:solidFill>
              <a:effectLst/>
              <a:uLnTx/>
              <a:uFillTx/>
              <a:latin typeface="Arial" panose="020B0604020202020204" pitchFamily="34" charset="0"/>
              <a:ea typeface="+mn-ea"/>
              <a:cs typeface="Arial" panose="020B0604020202020204" pitchFamily="34" charset="0"/>
            </a:endParaRPr>
          </a:p>
        </p:txBody>
      </p:sp>
      <p:sp>
        <p:nvSpPr>
          <p:cNvPr id="12" name="Rectangle 3"/>
          <p:cNvSpPr txBox="1">
            <a:spLocks noGrp="1"/>
          </p:cNvSpPr>
          <p:nvPr>
            <p:ph type="title" hasCustomPrompt="1"/>
          </p:nvPr>
        </p:nvSpPr>
        <p:spPr>
          <a:xfrm>
            <a:off x="-33864" y="2743200"/>
            <a:ext cx="12191999" cy="1143000"/>
          </a:xfrm>
          <a:prstGeom prst="rect">
            <a:avLst/>
          </a:prstGeom>
          <a:noFill/>
          <a:ln>
            <a:noFill/>
          </a:ln>
        </p:spPr>
        <p:txBody>
          <a:bodyPr vert="horz" wrap="square" lIns="91440" tIns="45720" rIns="91440" bIns="45720" anchor="ctr" anchorCtr="1" compatLnSpc="1"/>
          <a:lstStyle>
            <a:lvl1pPr>
              <a:defRPr b="0"/>
            </a:lvl1pPr>
          </a:lstStyle>
          <a:p>
            <a:pPr lvl="0"/>
            <a:r>
              <a:rPr lang="en-US" dirty="0"/>
              <a:t>Click to edit Master title </a:t>
            </a:r>
            <a:r>
              <a:rPr lang="en-US" dirty="0" smtClean="0"/>
              <a:t>style</a:t>
            </a:r>
            <a:br>
              <a:rPr lang="en-US" dirty="0" smtClean="0"/>
            </a:br>
            <a:r>
              <a:rPr lang="en-US" sz="2400" i="1" dirty="0" err="1" smtClean="0"/>
              <a:t>xxxxxx</a:t>
            </a:r>
            <a:endParaRPr lang="en-US" dirty="0"/>
          </a:p>
        </p:txBody>
      </p:sp>
    </p:spTree>
    <p:extLst>
      <p:ext uri="{BB962C8B-B14F-4D97-AF65-F5344CB8AC3E}">
        <p14:creationId xmlns:p14="http://schemas.microsoft.com/office/powerpoint/2010/main" val="1242874054"/>
      </p:ext>
    </p:extLst>
  </p:cSld>
  <p:clrMapOvr>
    <a:masterClrMapping/>
  </p:clrMapOvr>
  <p:timing>
    <p:tnLst>
      <p:par>
        <p:cTn id="1" dur="indefinite" restart="never" nodeType="tmRoot"/>
      </p:par>
    </p:tnLst>
  </p:timing>
</p:sldLayout>
</file>

<file path=ppt/slideLayouts/slideLayout43.xml><?xml version="1.0" encoding="utf-8"?>
<p:sldLayout xmlns:a="http://schemas.openxmlformats.org/drawingml/2006/main" xmlns:r="http://schemas.openxmlformats.org/officeDocument/2006/relationships" xmlns:p="http://schemas.openxmlformats.org/presentationml/2006/main" showMasterSp="0" matchingName="Title Slide with Image">
  <p:cSld name="Title Slide with Image">
    <p:bg>
      <p:bgPr>
        <a:solidFill>
          <a:schemeClr val="lt1"/>
        </a:solidFill>
        <a:effectLst/>
      </p:bgPr>
    </p:bg>
    <p:spTree>
      <p:nvGrpSpPr>
        <p:cNvPr id="1" name="Shape 23"/>
        <p:cNvGrpSpPr/>
        <p:nvPr/>
      </p:nvGrpSpPr>
      <p:grpSpPr>
        <a:xfrm>
          <a:off x="0" y="0"/>
          <a:ext cx="0" cy="0"/>
          <a:chOff x="0" y="0"/>
          <a:chExt cx="0" cy="0"/>
        </a:xfrm>
      </p:grpSpPr>
      <p:sp>
        <p:nvSpPr>
          <p:cNvPr id="24" name="Google Shape;24;p2"/>
          <p:cNvSpPr>
            <a:spLocks noGrp="1"/>
          </p:cNvSpPr>
          <p:nvPr>
            <p:ph type="pic" idx="2"/>
          </p:nvPr>
        </p:nvSpPr>
        <p:spPr>
          <a:xfrm>
            <a:off x="86715" y="86714"/>
            <a:ext cx="12018572" cy="6684572"/>
          </a:xfrm>
          <a:prstGeom prst="rect">
            <a:avLst/>
          </a:prstGeom>
          <a:solidFill>
            <a:srgbClr val="D8D8D8"/>
          </a:solidFill>
          <a:ln>
            <a:noFill/>
          </a:ln>
        </p:spPr>
        <p:txBody>
          <a:bodyPr spcFirstLastPara="1" wrap="square" lIns="360000" tIns="360000" rIns="0" bIns="0" anchor="t" anchorCtr="0"/>
          <a:lstStyle>
            <a:lvl1pPr marR="0" lvl="0" algn="l" rtl="0">
              <a:lnSpc>
                <a:spcPct val="90000"/>
              </a:lnSpc>
              <a:spcBef>
                <a:spcPts val="1000"/>
              </a:spcBef>
              <a:spcAft>
                <a:spcPts val="0"/>
              </a:spcAft>
              <a:buClr>
                <a:srgbClr val="3F3F3F"/>
              </a:buClr>
              <a:buSzPts val="1100"/>
              <a:buFont typeface="Arial"/>
              <a:buNone/>
              <a:defRPr sz="1100" b="0" i="1" u="none" strike="noStrike" cap="none">
                <a:solidFill>
                  <a:srgbClr val="3F3F3F"/>
                </a:solidFill>
                <a:latin typeface="Times New Roman"/>
                <a:ea typeface="Times New Roman"/>
                <a:cs typeface="Times New Roman"/>
                <a:sym typeface="Times New Roman"/>
              </a:defRPr>
            </a:lvl1pPr>
            <a:lvl2pPr marR="0" lvl="1"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R="0" lvl="2"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R="0" lvl="3"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R="0" lvl="4"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R="0" lvl="5"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R="0" lvl="6"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R="0" lvl="7"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R="0" lvl="8"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25" name="Google Shape;25;p2"/>
          <p:cNvSpPr txBox="1">
            <a:spLocks noGrp="1"/>
          </p:cNvSpPr>
          <p:nvPr>
            <p:ph type="ctrTitle"/>
          </p:nvPr>
        </p:nvSpPr>
        <p:spPr>
          <a:xfrm>
            <a:off x="0" y="1768422"/>
            <a:ext cx="6840000" cy="2387600"/>
          </a:xfrm>
          <a:prstGeom prst="rect">
            <a:avLst/>
          </a:prstGeom>
          <a:solidFill>
            <a:schemeClr val="dk1">
              <a:alpha val="80000"/>
            </a:schemeClr>
          </a:solidFill>
          <a:ln>
            <a:noFill/>
          </a:ln>
        </p:spPr>
        <p:txBody>
          <a:bodyPr spcFirstLastPara="1" wrap="square" lIns="432000" tIns="0" rIns="432000" bIns="144000" anchor="b" anchorCtr="0"/>
          <a:lstStyle>
            <a:lvl1pPr marR="0" lvl="0" algn="l" rtl="0">
              <a:lnSpc>
                <a:spcPct val="90000"/>
              </a:lnSpc>
              <a:spcBef>
                <a:spcPts val="0"/>
              </a:spcBef>
              <a:spcAft>
                <a:spcPts val="0"/>
              </a:spcAft>
              <a:buClr>
                <a:schemeClr val="lt1"/>
              </a:buClr>
              <a:buSzPts val="4200"/>
              <a:buFont typeface="Economica"/>
              <a:buNone/>
              <a:defRPr sz="4200" b="0" i="0" u="none" strike="noStrike" cap="none">
                <a:solidFill>
                  <a:schemeClr val="lt1"/>
                </a:solidFill>
                <a:latin typeface="Economica"/>
                <a:ea typeface="Economica"/>
                <a:cs typeface="Economica"/>
                <a:sym typeface="Economica"/>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endParaRPr/>
          </a:p>
        </p:txBody>
      </p:sp>
      <p:sp>
        <p:nvSpPr>
          <p:cNvPr id="26" name="Google Shape;26;p2"/>
          <p:cNvSpPr txBox="1">
            <a:spLocks noGrp="1"/>
          </p:cNvSpPr>
          <p:nvPr>
            <p:ph type="subTitle" idx="1"/>
          </p:nvPr>
        </p:nvSpPr>
        <p:spPr>
          <a:xfrm>
            <a:off x="0" y="4153578"/>
            <a:ext cx="6840000" cy="936000"/>
          </a:xfrm>
          <a:prstGeom prst="rect">
            <a:avLst/>
          </a:prstGeom>
          <a:solidFill>
            <a:schemeClr val="dk1">
              <a:alpha val="89803"/>
            </a:schemeClr>
          </a:solidFill>
          <a:ln>
            <a:noFill/>
          </a:ln>
        </p:spPr>
        <p:txBody>
          <a:bodyPr spcFirstLastPara="1" wrap="square" lIns="432000" tIns="144000" rIns="0" bIns="0" anchor="t" anchorCtr="0"/>
          <a:lstStyle>
            <a:lvl1pPr marR="0" lvl="0" algn="l" rtl="0">
              <a:lnSpc>
                <a:spcPct val="90000"/>
              </a:lnSpc>
              <a:spcBef>
                <a:spcPts val="1000"/>
              </a:spcBef>
              <a:spcAft>
                <a:spcPts val="0"/>
              </a:spcAft>
              <a:buClr>
                <a:schemeClr val="lt1"/>
              </a:buClr>
              <a:buSzPts val="2100"/>
              <a:buFont typeface="Arial"/>
              <a:buNone/>
              <a:defRPr sz="2100" b="0" i="0" u="none" strike="noStrike" cap="none">
                <a:solidFill>
                  <a:schemeClr val="lt1"/>
                </a:solidFill>
                <a:latin typeface="Calibri"/>
                <a:ea typeface="Calibri"/>
                <a:cs typeface="Calibri"/>
                <a:sym typeface="Calibri"/>
              </a:defRPr>
            </a:lvl1pPr>
            <a:lvl2pPr marR="0" lvl="1" algn="ctr" rtl="0">
              <a:lnSpc>
                <a:spcPct val="90000"/>
              </a:lnSpc>
              <a:spcBef>
                <a:spcPts val="500"/>
              </a:spcBef>
              <a:spcAft>
                <a:spcPts val="0"/>
              </a:spcAft>
              <a:buClr>
                <a:srgbClr val="3F3F3F"/>
              </a:buClr>
              <a:buSzPts val="2000"/>
              <a:buFont typeface="Arial"/>
              <a:buNone/>
              <a:defRPr sz="2000" b="0" i="0" u="none" strike="noStrike" cap="none">
                <a:solidFill>
                  <a:srgbClr val="3F3F3F"/>
                </a:solidFill>
                <a:latin typeface="Calibri"/>
                <a:ea typeface="Calibri"/>
                <a:cs typeface="Calibri"/>
                <a:sym typeface="Calibri"/>
              </a:defRPr>
            </a:lvl2pPr>
            <a:lvl3pPr marR="0" lvl="2" algn="ctr" rtl="0">
              <a:lnSpc>
                <a:spcPct val="90000"/>
              </a:lnSpc>
              <a:spcBef>
                <a:spcPts val="500"/>
              </a:spcBef>
              <a:spcAft>
                <a:spcPts val="0"/>
              </a:spcAft>
              <a:buClr>
                <a:srgbClr val="3F3F3F"/>
              </a:buClr>
              <a:buSzPts val="1800"/>
              <a:buFont typeface="Arial"/>
              <a:buNone/>
              <a:defRPr sz="1800" b="0" i="0" u="none" strike="noStrike" cap="none">
                <a:solidFill>
                  <a:srgbClr val="3F3F3F"/>
                </a:solidFill>
                <a:latin typeface="Calibri"/>
                <a:ea typeface="Calibri"/>
                <a:cs typeface="Calibri"/>
                <a:sym typeface="Calibri"/>
              </a:defRPr>
            </a:lvl3pPr>
            <a:lvl4pPr marR="0" lvl="3" algn="ctr" rtl="0">
              <a:lnSpc>
                <a:spcPct val="90000"/>
              </a:lnSpc>
              <a:spcBef>
                <a:spcPts val="500"/>
              </a:spcBef>
              <a:spcAft>
                <a:spcPts val="0"/>
              </a:spcAft>
              <a:buClr>
                <a:srgbClr val="3F3F3F"/>
              </a:buClr>
              <a:buSzPts val="1600"/>
              <a:buFont typeface="Arial"/>
              <a:buNone/>
              <a:defRPr sz="1600" b="0" i="0" u="none" strike="noStrike" cap="none">
                <a:solidFill>
                  <a:srgbClr val="3F3F3F"/>
                </a:solidFill>
                <a:latin typeface="Calibri"/>
                <a:ea typeface="Calibri"/>
                <a:cs typeface="Calibri"/>
                <a:sym typeface="Calibri"/>
              </a:defRPr>
            </a:lvl4pPr>
            <a:lvl5pPr marR="0" lvl="4" algn="ctr" rtl="0">
              <a:lnSpc>
                <a:spcPct val="90000"/>
              </a:lnSpc>
              <a:spcBef>
                <a:spcPts val="500"/>
              </a:spcBef>
              <a:spcAft>
                <a:spcPts val="0"/>
              </a:spcAft>
              <a:buClr>
                <a:srgbClr val="3F3F3F"/>
              </a:buClr>
              <a:buSzPts val="1600"/>
              <a:buFont typeface="Arial"/>
              <a:buNone/>
              <a:defRPr sz="1600" b="0" i="0" u="none" strike="noStrike" cap="none">
                <a:solidFill>
                  <a:srgbClr val="3F3F3F"/>
                </a:solidFill>
                <a:latin typeface="Calibri"/>
                <a:ea typeface="Calibri"/>
                <a:cs typeface="Calibri"/>
                <a:sym typeface="Calibri"/>
              </a:defRPr>
            </a:lvl5pPr>
            <a:lvl6pPr marR="0" lvl="5" algn="ctr" rtl="0">
              <a:lnSpc>
                <a:spcPct val="90000"/>
              </a:lnSpc>
              <a:spcBef>
                <a:spcPts val="500"/>
              </a:spcBef>
              <a:spcAft>
                <a:spcPts val="0"/>
              </a:spcAft>
              <a:buClr>
                <a:schemeClr val="dk1"/>
              </a:buClr>
              <a:buSzPts val="1600"/>
              <a:buFont typeface="Arial"/>
              <a:buNone/>
              <a:defRPr sz="1600" b="0" i="0" u="none" strike="noStrike" cap="none">
                <a:solidFill>
                  <a:schemeClr val="dk1"/>
                </a:solidFill>
                <a:latin typeface="Calibri"/>
                <a:ea typeface="Calibri"/>
                <a:cs typeface="Calibri"/>
                <a:sym typeface="Calibri"/>
              </a:defRPr>
            </a:lvl6pPr>
            <a:lvl7pPr marR="0" lvl="6" algn="ctr" rtl="0">
              <a:lnSpc>
                <a:spcPct val="90000"/>
              </a:lnSpc>
              <a:spcBef>
                <a:spcPts val="500"/>
              </a:spcBef>
              <a:spcAft>
                <a:spcPts val="0"/>
              </a:spcAft>
              <a:buClr>
                <a:schemeClr val="dk1"/>
              </a:buClr>
              <a:buSzPts val="1600"/>
              <a:buFont typeface="Arial"/>
              <a:buNone/>
              <a:defRPr sz="1600" b="0" i="0" u="none" strike="noStrike" cap="none">
                <a:solidFill>
                  <a:schemeClr val="dk1"/>
                </a:solidFill>
                <a:latin typeface="Calibri"/>
                <a:ea typeface="Calibri"/>
                <a:cs typeface="Calibri"/>
                <a:sym typeface="Calibri"/>
              </a:defRPr>
            </a:lvl7pPr>
            <a:lvl8pPr marR="0" lvl="7" algn="ctr" rtl="0">
              <a:lnSpc>
                <a:spcPct val="90000"/>
              </a:lnSpc>
              <a:spcBef>
                <a:spcPts val="500"/>
              </a:spcBef>
              <a:spcAft>
                <a:spcPts val="0"/>
              </a:spcAft>
              <a:buClr>
                <a:schemeClr val="dk1"/>
              </a:buClr>
              <a:buSzPts val="1600"/>
              <a:buFont typeface="Arial"/>
              <a:buNone/>
              <a:defRPr sz="1600" b="0" i="0" u="none" strike="noStrike" cap="none">
                <a:solidFill>
                  <a:schemeClr val="dk1"/>
                </a:solidFill>
                <a:latin typeface="Calibri"/>
                <a:ea typeface="Calibri"/>
                <a:cs typeface="Calibri"/>
                <a:sym typeface="Calibri"/>
              </a:defRPr>
            </a:lvl8pPr>
            <a:lvl9pPr marR="0" lvl="8" algn="ctr" rtl="0">
              <a:lnSpc>
                <a:spcPct val="90000"/>
              </a:lnSpc>
              <a:spcBef>
                <a:spcPts val="500"/>
              </a:spcBef>
              <a:spcAft>
                <a:spcPts val="0"/>
              </a:spcAft>
              <a:buClr>
                <a:schemeClr val="dk1"/>
              </a:buClr>
              <a:buSzPts val="1600"/>
              <a:buFont typeface="Arial"/>
              <a:buNone/>
              <a:defRPr sz="1600" b="0" i="0" u="none" strike="noStrike" cap="none">
                <a:solidFill>
                  <a:schemeClr val="dk1"/>
                </a:solidFill>
                <a:latin typeface="Calibri"/>
                <a:ea typeface="Calibri"/>
                <a:cs typeface="Calibri"/>
                <a:sym typeface="Calibri"/>
              </a:defRPr>
            </a:lvl9pPr>
          </a:lstStyle>
          <a:p>
            <a:endParaRPr/>
          </a:p>
        </p:txBody>
      </p:sp>
    </p:spTree>
    <p:extLst>
      <p:ext uri="{BB962C8B-B14F-4D97-AF65-F5344CB8AC3E}">
        <p14:creationId xmlns:p14="http://schemas.microsoft.com/office/powerpoint/2010/main" val="3732327228"/>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matchingName="Large Image and Text">
  <p:cSld name="Large Image and Text">
    <p:bg>
      <p:bgPr>
        <a:solidFill>
          <a:schemeClr val="lt1"/>
        </a:solidFill>
        <a:effectLst/>
      </p:bgPr>
    </p:bg>
    <p:spTree>
      <p:nvGrpSpPr>
        <p:cNvPr id="1" name="Shape 27"/>
        <p:cNvGrpSpPr/>
        <p:nvPr/>
      </p:nvGrpSpPr>
      <p:grpSpPr>
        <a:xfrm>
          <a:off x="0" y="0"/>
          <a:ext cx="0" cy="0"/>
          <a:chOff x="0" y="0"/>
          <a:chExt cx="0" cy="0"/>
        </a:xfrm>
      </p:grpSpPr>
      <p:sp>
        <p:nvSpPr>
          <p:cNvPr id="28" name="Google Shape;28;p3"/>
          <p:cNvSpPr txBox="1">
            <a:spLocks noGrp="1"/>
          </p:cNvSpPr>
          <p:nvPr>
            <p:ph type="ctrTitle"/>
          </p:nvPr>
        </p:nvSpPr>
        <p:spPr>
          <a:xfrm>
            <a:off x="84000" y="3517901"/>
            <a:ext cx="6012000" cy="1409700"/>
          </a:xfrm>
          <a:prstGeom prst="rect">
            <a:avLst/>
          </a:prstGeom>
          <a:solidFill>
            <a:schemeClr val="dk1"/>
          </a:solidFill>
          <a:ln>
            <a:noFill/>
          </a:ln>
        </p:spPr>
        <p:txBody>
          <a:bodyPr spcFirstLastPara="1" wrap="square" lIns="288000" tIns="0" rIns="432000" bIns="144000" anchor="b" anchorCtr="0"/>
          <a:lstStyle>
            <a:lvl1pPr marR="0" lvl="0" algn="r" rtl="0">
              <a:lnSpc>
                <a:spcPct val="90000"/>
              </a:lnSpc>
              <a:spcBef>
                <a:spcPts val="0"/>
              </a:spcBef>
              <a:spcAft>
                <a:spcPts val="0"/>
              </a:spcAft>
              <a:buClr>
                <a:schemeClr val="lt1"/>
              </a:buClr>
              <a:buSzPts val="4200"/>
              <a:buFont typeface="Economica"/>
              <a:buNone/>
              <a:defRPr sz="4200" b="0" i="0" u="none" strike="noStrike" cap="none">
                <a:solidFill>
                  <a:schemeClr val="lt1"/>
                </a:solidFill>
                <a:latin typeface="Economica"/>
                <a:ea typeface="Economica"/>
                <a:cs typeface="Economica"/>
                <a:sym typeface="Economica"/>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endParaRPr/>
          </a:p>
        </p:txBody>
      </p:sp>
      <p:sp>
        <p:nvSpPr>
          <p:cNvPr id="29" name="Google Shape;29;p3"/>
          <p:cNvSpPr txBox="1">
            <a:spLocks noGrp="1"/>
          </p:cNvSpPr>
          <p:nvPr>
            <p:ph type="subTitle" idx="1"/>
          </p:nvPr>
        </p:nvSpPr>
        <p:spPr>
          <a:xfrm>
            <a:off x="84000" y="4927600"/>
            <a:ext cx="6012000" cy="1845743"/>
          </a:xfrm>
          <a:prstGeom prst="rect">
            <a:avLst/>
          </a:prstGeom>
          <a:solidFill>
            <a:srgbClr val="262626"/>
          </a:solidFill>
          <a:ln>
            <a:noFill/>
          </a:ln>
        </p:spPr>
        <p:txBody>
          <a:bodyPr spcFirstLastPara="1" wrap="square" lIns="288000" tIns="144000" rIns="432000" bIns="0" anchor="t" anchorCtr="0"/>
          <a:lstStyle>
            <a:lvl1pPr marR="0" lvl="0" algn="r" rtl="0">
              <a:lnSpc>
                <a:spcPct val="90000"/>
              </a:lnSpc>
              <a:spcBef>
                <a:spcPts val="1000"/>
              </a:spcBef>
              <a:spcAft>
                <a:spcPts val="0"/>
              </a:spcAft>
              <a:buClr>
                <a:schemeClr val="lt1"/>
              </a:buClr>
              <a:buSzPts val="2100"/>
              <a:buFont typeface="Arial"/>
              <a:buNone/>
              <a:defRPr sz="2100" b="0" i="0" u="none" strike="noStrike" cap="none">
                <a:solidFill>
                  <a:schemeClr val="lt1"/>
                </a:solidFill>
                <a:latin typeface="Calibri"/>
                <a:ea typeface="Calibri"/>
                <a:cs typeface="Calibri"/>
                <a:sym typeface="Calibri"/>
              </a:defRPr>
            </a:lvl1pPr>
            <a:lvl2pPr marR="0" lvl="1" algn="ctr" rtl="0">
              <a:lnSpc>
                <a:spcPct val="90000"/>
              </a:lnSpc>
              <a:spcBef>
                <a:spcPts val="500"/>
              </a:spcBef>
              <a:spcAft>
                <a:spcPts val="0"/>
              </a:spcAft>
              <a:buClr>
                <a:srgbClr val="3F3F3F"/>
              </a:buClr>
              <a:buSzPts val="2000"/>
              <a:buFont typeface="Arial"/>
              <a:buNone/>
              <a:defRPr sz="2000" b="0" i="0" u="none" strike="noStrike" cap="none">
                <a:solidFill>
                  <a:srgbClr val="3F3F3F"/>
                </a:solidFill>
                <a:latin typeface="Calibri"/>
                <a:ea typeface="Calibri"/>
                <a:cs typeface="Calibri"/>
                <a:sym typeface="Calibri"/>
              </a:defRPr>
            </a:lvl2pPr>
            <a:lvl3pPr marR="0" lvl="2" algn="ctr" rtl="0">
              <a:lnSpc>
                <a:spcPct val="90000"/>
              </a:lnSpc>
              <a:spcBef>
                <a:spcPts val="500"/>
              </a:spcBef>
              <a:spcAft>
                <a:spcPts val="0"/>
              </a:spcAft>
              <a:buClr>
                <a:srgbClr val="3F3F3F"/>
              </a:buClr>
              <a:buSzPts val="1800"/>
              <a:buFont typeface="Arial"/>
              <a:buNone/>
              <a:defRPr sz="1800" b="0" i="0" u="none" strike="noStrike" cap="none">
                <a:solidFill>
                  <a:srgbClr val="3F3F3F"/>
                </a:solidFill>
                <a:latin typeface="Calibri"/>
                <a:ea typeface="Calibri"/>
                <a:cs typeface="Calibri"/>
                <a:sym typeface="Calibri"/>
              </a:defRPr>
            </a:lvl3pPr>
            <a:lvl4pPr marR="0" lvl="3" algn="ctr" rtl="0">
              <a:lnSpc>
                <a:spcPct val="90000"/>
              </a:lnSpc>
              <a:spcBef>
                <a:spcPts val="500"/>
              </a:spcBef>
              <a:spcAft>
                <a:spcPts val="0"/>
              </a:spcAft>
              <a:buClr>
                <a:srgbClr val="3F3F3F"/>
              </a:buClr>
              <a:buSzPts val="1600"/>
              <a:buFont typeface="Arial"/>
              <a:buNone/>
              <a:defRPr sz="1600" b="0" i="0" u="none" strike="noStrike" cap="none">
                <a:solidFill>
                  <a:srgbClr val="3F3F3F"/>
                </a:solidFill>
                <a:latin typeface="Calibri"/>
                <a:ea typeface="Calibri"/>
                <a:cs typeface="Calibri"/>
                <a:sym typeface="Calibri"/>
              </a:defRPr>
            </a:lvl4pPr>
            <a:lvl5pPr marR="0" lvl="4" algn="ctr" rtl="0">
              <a:lnSpc>
                <a:spcPct val="90000"/>
              </a:lnSpc>
              <a:spcBef>
                <a:spcPts val="500"/>
              </a:spcBef>
              <a:spcAft>
                <a:spcPts val="0"/>
              </a:spcAft>
              <a:buClr>
                <a:srgbClr val="3F3F3F"/>
              </a:buClr>
              <a:buSzPts val="1600"/>
              <a:buFont typeface="Arial"/>
              <a:buNone/>
              <a:defRPr sz="1600" b="0" i="0" u="none" strike="noStrike" cap="none">
                <a:solidFill>
                  <a:srgbClr val="3F3F3F"/>
                </a:solidFill>
                <a:latin typeface="Calibri"/>
                <a:ea typeface="Calibri"/>
                <a:cs typeface="Calibri"/>
                <a:sym typeface="Calibri"/>
              </a:defRPr>
            </a:lvl5pPr>
            <a:lvl6pPr marR="0" lvl="5" algn="ctr" rtl="0">
              <a:lnSpc>
                <a:spcPct val="90000"/>
              </a:lnSpc>
              <a:spcBef>
                <a:spcPts val="500"/>
              </a:spcBef>
              <a:spcAft>
                <a:spcPts val="0"/>
              </a:spcAft>
              <a:buClr>
                <a:schemeClr val="dk1"/>
              </a:buClr>
              <a:buSzPts val="1600"/>
              <a:buFont typeface="Arial"/>
              <a:buNone/>
              <a:defRPr sz="1600" b="0" i="0" u="none" strike="noStrike" cap="none">
                <a:solidFill>
                  <a:schemeClr val="dk1"/>
                </a:solidFill>
                <a:latin typeface="Calibri"/>
                <a:ea typeface="Calibri"/>
                <a:cs typeface="Calibri"/>
                <a:sym typeface="Calibri"/>
              </a:defRPr>
            </a:lvl6pPr>
            <a:lvl7pPr marR="0" lvl="6" algn="ctr" rtl="0">
              <a:lnSpc>
                <a:spcPct val="90000"/>
              </a:lnSpc>
              <a:spcBef>
                <a:spcPts val="500"/>
              </a:spcBef>
              <a:spcAft>
                <a:spcPts val="0"/>
              </a:spcAft>
              <a:buClr>
                <a:schemeClr val="dk1"/>
              </a:buClr>
              <a:buSzPts val="1600"/>
              <a:buFont typeface="Arial"/>
              <a:buNone/>
              <a:defRPr sz="1600" b="0" i="0" u="none" strike="noStrike" cap="none">
                <a:solidFill>
                  <a:schemeClr val="dk1"/>
                </a:solidFill>
                <a:latin typeface="Calibri"/>
                <a:ea typeface="Calibri"/>
                <a:cs typeface="Calibri"/>
                <a:sym typeface="Calibri"/>
              </a:defRPr>
            </a:lvl7pPr>
            <a:lvl8pPr marR="0" lvl="7" algn="ctr" rtl="0">
              <a:lnSpc>
                <a:spcPct val="90000"/>
              </a:lnSpc>
              <a:spcBef>
                <a:spcPts val="500"/>
              </a:spcBef>
              <a:spcAft>
                <a:spcPts val="0"/>
              </a:spcAft>
              <a:buClr>
                <a:schemeClr val="dk1"/>
              </a:buClr>
              <a:buSzPts val="1600"/>
              <a:buFont typeface="Arial"/>
              <a:buNone/>
              <a:defRPr sz="1600" b="0" i="0" u="none" strike="noStrike" cap="none">
                <a:solidFill>
                  <a:schemeClr val="dk1"/>
                </a:solidFill>
                <a:latin typeface="Calibri"/>
                <a:ea typeface="Calibri"/>
                <a:cs typeface="Calibri"/>
                <a:sym typeface="Calibri"/>
              </a:defRPr>
            </a:lvl8pPr>
            <a:lvl9pPr marR="0" lvl="8" algn="ctr" rtl="0">
              <a:lnSpc>
                <a:spcPct val="90000"/>
              </a:lnSpc>
              <a:spcBef>
                <a:spcPts val="500"/>
              </a:spcBef>
              <a:spcAft>
                <a:spcPts val="0"/>
              </a:spcAft>
              <a:buClr>
                <a:schemeClr val="dk1"/>
              </a:buClr>
              <a:buSzPts val="1600"/>
              <a:buFont typeface="Arial"/>
              <a:buNone/>
              <a:defRPr sz="1600" b="0" i="0" u="none" strike="noStrike" cap="none">
                <a:solidFill>
                  <a:schemeClr val="dk1"/>
                </a:solidFill>
                <a:latin typeface="Calibri"/>
                <a:ea typeface="Calibri"/>
                <a:cs typeface="Calibri"/>
                <a:sym typeface="Calibri"/>
              </a:defRPr>
            </a:lvl9pPr>
          </a:lstStyle>
          <a:p>
            <a:endParaRPr/>
          </a:p>
        </p:txBody>
      </p:sp>
      <p:sp>
        <p:nvSpPr>
          <p:cNvPr id="30" name="Google Shape;30;p3"/>
          <p:cNvSpPr>
            <a:spLocks noGrp="1"/>
          </p:cNvSpPr>
          <p:nvPr>
            <p:ph type="sldNum" idx="12"/>
          </p:nvPr>
        </p:nvSpPr>
        <p:spPr>
          <a:xfrm>
            <a:off x="11496369" y="6155190"/>
            <a:ext cx="432000" cy="432000"/>
          </a:xfrm>
          <a:prstGeom prst="ellipse">
            <a:avLst/>
          </a:prstGeom>
          <a:noFill/>
          <a:ln w="9525" cap="flat" cmpd="sng">
            <a:solidFill>
              <a:schemeClr val="accent1"/>
            </a:solidFill>
            <a:prstDash val="solid"/>
            <a:round/>
            <a:headEnd type="none" w="sm" len="sm"/>
            <a:tailEnd type="none" w="sm" len="sm"/>
          </a:ln>
        </p:spPr>
        <p:txBody>
          <a:bodyPr spcFirstLastPara="1" wrap="square" lIns="0" tIns="0" rIns="0" bIns="0" anchor="ctr" anchorCtr="0">
            <a:noAutofit/>
          </a:bodyPr>
          <a:lstStyle>
            <a:lvl1pPr marL="0" marR="0" lvl="0" indent="0" algn="ctr" rtl="0">
              <a:spcBef>
                <a:spcPts val="0"/>
              </a:spcBef>
              <a:buNone/>
              <a:defRPr sz="1200" b="1" i="1" u="none" strike="noStrike" cap="none">
                <a:solidFill>
                  <a:schemeClr val="dk1"/>
                </a:solidFill>
                <a:latin typeface="Rockwell"/>
                <a:ea typeface="Rockwell"/>
                <a:cs typeface="Rockwell"/>
                <a:sym typeface="Rockwell"/>
              </a:defRPr>
            </a:lvl1pPr>
            <a:lvl2pPr marL="0" marR="0" lvl="1" indent="0" algn="ctr" rtl="0">
              <a:spcBef>
                <a:spcPts val="0"/>
              </a:spcBef>
              <a:buNone/>
              <a:defRPr sz="1200" b="1" i="1" u="none" strike="noStrike" cap="none">
                <a:solidFill>
                  <a:schemeClr val="dk1"/>
                </a:solidFill>
                <a:latin typeface="Rockwell"/>
                <a:ea typeface="Rockwell"/>
                <a:cs typeface="Rockwell"/>
                <a:sym typeface="Rockwell"/>
              </a:defRPr>
            </a:lvl2pPr>
            <a:lvl3pPr marL="0" marR="0" lvl="2" indent="0" algn="ctr" rtl="0">
              <a:spcBef>
                <a:spcPts val="0"/>
              </a:spcBef>
              <a:buNone/>
              <a:defRPr sz="1200" b="1" i="1" u="none" strike="noStrike" cap="none">
                <a:solidFill>
                  <a:schemeClr val="dk1"/>
                </a:solidFill>
                <a:latin typeface="Rockwell"/>
                <a:ea typeface="Rockwell"/>
                <a:cs typeface="Rockwell"/>
                <a:sym typeface="Rockwell"/>
              </a:defRPr>
            </a:lvl3pPr>
            <a:lvl4pPr marL="0" marR="0" lvl="3" indent="0" algn="ctr" rtl="0">
              <a:spcBef>
                <a:spcPts val="0"/>
              </a:spcBef>
              <a:buNone/>
              <a:defRPr sz="1200" b="1" i="1" u="none" strike="noStrike" cap="none">
                <a:solidFill>
                  <a:schemeClr val="dk1"/>
                </a:solidFill>
                <a:latin typeface="Rockwell"/>
                <a:ea typeface="Rockwell"/>
                <a:cs typeface="Rockwell"/>
                <a:sym typeface="Rockwell"/>
              </a:defRPr>
            </a:lvl4pPr>
            <a:lvl5pPr marL="0" marR="0" lvl="4" indent="0" algn="ctr" rtl="0">
              <a:spcBef>
                <a:spcPts val="0"/>
              </a:spcBef>
              <a:buNone/>
              <a:defRPr sz="1200" b="1" i="1" u="none" strike="noStrike" cap="none">
                <a:solidFill>
                  <a:schemeClr val="dk1"/>
                </a:solidFill>
                <a:latin typeface="Rockwell"/>
                <a:ea typeface="Rockwell"/>
                <a:cs typeface="Rockwell"/>
                <a:sym typeface="Rockwell"/>
              </a:defRPr>
            </a:lvl5pPr>
            <a:lvl6pPr marL="0" marR="0" lvl="5" indent="0" algn="ctr" rtl="0">
              <a:spcBef>
                <a:spcPts val="0"/>
              </a:spcBef>
              <a:buNone/>
              <a:defRPr sz="1200" b="1" i="1" u="none" strike="noStrike" cap="none">
                <a:solidFill>
                  <a:schemeClr val="dk1"/>
                </a:solidFill>
                <a:latin typeface="Rockwell"/>
                <a:ea typeface="Rockwell"/>
                <a:cs typeface="Rockwell"/>
                <a:sym typeface="Rockwell"/>
              </a:defRPr>
            </a:lvl6pPr>
            <a:lvl7pPr marL="0" marR="0" lvl="6" indent="0" algn="ctr" rtl="0">
              <a:spcBef>
                <a:spcPts val="0"/>
              </a:spcBef>
              <a:buNone/>
              <a:defRPr sz="1200" b="1" i="1" u="none" strike="noStrike" cap="none">
                <a:solidFill>
                  <a:schemeClr val="dk1"/>
                </a:solidFill>
                <a:latin typeface="Rockwell"/>
                <a:ea typeface="Rockwell"/>
                <a:cs typeface="Rockwell"/>
                <a:sym typeface="Rockwell"/>
              </a:defRPr>
            </a:lvl7pPr>
            <a:lvl8pPr marL="0" marR="0" lvl="7" indent="0" algn="ctr" rtl="0">
              <a:spcBef>
                <a:spcPts val="0"/>
              </a:spcBef>
              <a:buNone/>
              <a:defRPr sz="1200" b="1" i="1" u="none" strike="noStrike" cap="none">
                <a:solidFill>
                  <a:schemeClr val="dk1"/>
                </a:solidFill>
                <a:latin typeface="Rockwell"/>
                <a:ea typeface="Rockwell"/>
                <a:cs typeface="Rockwell"/>
                <a:sym typeface="Rockwell"/>
              </a:defRPr>
            </a:lvl8pPr>
            <a:lvl9pPr marL="0" marR="0" lvl="8" indent="0" algn="ctr" rtl="0">
              <a:spcBef>
                <a:spcPts val="0"/>
              </a:spcBef>
              <a:buNone/>
              <a:defRPr sz="1200" b="1" i="1" u="none" strike="noStrike" cap="none">
                <a:solidFill>
                  <a:schemeClr val="dk1"/>
                </a:solidFill>
                <a:latin typeface="Rockwell"/>
                <a:ea typeface="Rockwell"/>
                <a:cs typeface="Rockwell"/>
                <a:sym typeface="Rockwell"/>
              </a:defRPr>
            </a:lvl9p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n-US" sz="1200" b="1" i="1" u="none" strike="noStrike" kern="0" cap="none" spc="0" normalizeH="0" baseline="0" noProof="0">
                <a:ln>
                  <a:noFill/>
                </a:ln>
                <a:solidFill>
                  <a:srgbClr val="000000"/>
                </a:solidFill>
                <a:effectLst/>
                <a:uLnTx/>
                <a:uFillTx/>
                <a:latin typeface="Rockwell"/>
                <a:sym typeface="Rockwell"/>
              </a:rPr>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t>‹#›</a:t>
            </a:fld>
            <a:endParaRPr kumimoji="0" sz="1200" b="1" i="1" u="none" strike="noStrike" kern="0" cap="none" spc="0" normalizeH="0" baseline="0" noProof="0">
              <a:ln>
                <a:noFill/>
              </a:ln>
              <a:solidFill>
                <a:srgbClr val="000000"/>
              </a:solidFill>
              <a:effectLst/>
              <a:uLnTx/>
              <a:uFillTx/>
              <a:latin typeface="Rockwell"/>
              <a:sym typeface="Rockwell"/>
            </a:endParaRPr>
          </a:p>
        </p:txBody>
      </p:sp>
      <p:sp>
        <p:nvSpPr>
          <p:cNvPr id="31" name="Google Shape;31;p3"/>
          <p:cNvSpPr txBox="1"/>
          <p:nvPr/>
        </p:nvSpPr>
        <p:spPr>
          <a:xfrm>
            <a:off x="5861957" y="6613071"/>
            <a:ext cx="0" cy="0"/>
          </a:xfrm>
          <a:prstGeom prst="rect">
            <a:avLst/>
          </a:prstGeom>
          <a:noFill/>
          <a:ln>
            <a:noFill/>
          </a:ln>
        </p:spPr>
        <p:txBody>
          <a:bodyPr spcFirstLastPara="1" wrap="square" lIns="0" tIns="0" rIns="0" bIns="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3F3F3F"/>
              </a:solidFill>
              <a:effectLst/>
              <a:uLnTx/>
              <a:uFillTx/>
              <a:latin typeface="Calibri"/>
              <a:ea typeface="Calibri"/>
              <a:cs typeface="Calibri"/>
              <a:sym typeface="Calibri"/>
            </a:endParaRPr>
          </a:p>
        </p:txBody>
      </p:sp>
      <p:sp>
        <p:nvSpPr>
          <p:cNvPr id="32" name="Google Shape;32;p3"/>
          <p:cNvSpPr>
            <a:spLocks noGrp="1"/>
          </p:cNvSpPr>
          <p:nvPr>
            <p:ph type="pic" idx="2"/>
          </p:nvPr>
        </p:nvSpPr>
        <p:spPr>
          <a:xfrm>
            <a:off x="84000" y="86714"/>
            <a:ext cx="6009285" cy="3431187"/>
          </a:xfrm>
          <a:prstGeom prst="rect">
            <a:avLst/>
          </a:prstGeom>
          <a:solidFill>
            <a:srgbClr val="333333"/>
          </a:solidFill>
          <a:ln>
            <a:noFill/>
          </a:ln>
        </p:spPr>
        <p:txBody>
          <a:bodyPr spcFirstLastPara="1" wrap="square" lIns="0" tIns="0" rIns="0" bIns="0" anchor="ctr" anchorCtr="0"/>
          <a:lstStyle>
            <a:lvl1pPr marR="0" lvl="0" algn="ctr" rtl="0">
              <a:lnSpc>
                <a:spcPct val="90000"/>
              </a:lnSpc>
              <a:spcBef>
                <a:spcPts val="1000"/>
              </a:spcBef>
              <a:spcAft>
                <a:spcPts val="0"/>
              </a:spcAft>
              <a:buClr>
                <a:srgbClr val="D8D8D8"/>
              </a:buClr>
              <a:buSzPts val="1100"/>
              <a:buFont typeface="Arial"/>
              <a:buNone/>
              <a:defRPr sz="1100" b="0" i="1" u="none" strike="noStrike" cap="none">
                <a:solidFill>
                  <a:srgbClr val="D8D8D8"/>
                </a:solidFill>
                <a:latin typeface="Times New Roman"/>
                <a:ea typeface="Times New Roman"/>
                <a:cs typeface="Times New Roman"/>
                <a:sym typeface="Times New Roman"/>
              </a:defRPr>
            </a:lvl1pPr>
            <a:lvl2pPr marR="0" lvl="1"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R="0" lvl="2"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R="0" lvl="3"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R="0" lvl="4"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R="0" lvl="5"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R="0" lvl="6"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R="0" lvl="7"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R="0" lvl="8"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3" name="Google Shape;33;p3"/>
          <p:cNvSpPr txBox="1">
            <a:spLocks noGrp="1"/>
          </p:cNvSpPr>
          <p:nvPr>
            <p:ph type="body" idx="3"/>
          </p:nvPr>
        </p:nvSpPr>
        <p:spPr>
          <a:xfrm>
            <a:off x="6464300" y="1152000"/>
            <a:ext cx="5307700" cy="4680000"/>
          </a:xfrm>
          <a:prstGeom prst="rect">
            <a:avLst/>
          </a:prstGeom>
          <a:noFill/>
          <a:ln>
            <a:noFill/>
          </a:ln>
        </p:spPr>
        <p:txBody>
          <a:bodyPr spcFirstLastPara="1" wrap="square" lIns="0" tIns="0" rIns="0" bIns="0" anchor="b" anchorCtr="0"/>
          <a:lstStyle>
            <a:lvl1pPr marL="457200" marR="0" lvl="0" indent="-342900" algn="l" rtl="0">
              <a:lnSpc>
                <a:spcPct val="90000"/>
              </a:lnSpc>
              <a:spcBef>
                <a:spcPts val="1000"/>
              </a:spcBef>
              <a:spcAft>
                <a:spcPts val="0"/>
              </a:spcAft>
              <a:buClr>
                <a:srgbClr val="3F3F3F"/>
              </a:buClr>
              <a:buSzPts val="1800"/>
              <a:buFont typeface="Arial"/>
              <a:buChar char="•"/>
              <a:defRPr sz="18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Tree>
    <p:extLst>
      <p:ext uri="{BB962C8B-B14F-4D97-AF65-F5344CB8AC3E}">
        <p14:creationId xmlns:p14="http://schemas.microsoft.com/office/powerpoint/2010/main" val="76416211"/>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matchingName="2_3 x Image Bullets Right">
  <p:cSld name="2_3 x Image Bullets Right">
    <p:spTree>
      <p:nvGrpSpPr>
        <p:cNvPr id="1" name="Shape 34"/>
        <p:cNvGrpSpPr/>
        <p:nvPr/>
      </p:nvGrpSpPr>
      <p:grpSpPr>
        <a:xfrm>
          <a:off x="0" y="0"/>
          <a:ext cx="0" cy="0"/>
          <a:chOff x="0" y="0"/>
          <a:chExt cx="0" cy="0"/>
        </a:xfrm>
      </p:grpSpPr>
      <p:sp>
        <p:nvSpPr>
          <p:cNvPr id="35" name="Google Shape;35;p4"/>
          <p:cNvSpPr/>
          <p:nvPr/>
        </p:nvSpPr>
        <p:spPr>
          <a:xfrm>
            <a:off x="105351" y="86714"/>
            <a:ext cx="6208363" cy="6684572"/>
          </a:xfrm>
          <a:prstGeom prst="rect">
            <a:avLst/>
          </a:prstGeom>
          <a:gradFill>
            <a:gsLst>
              <a:gs pos="0">
                <a:srgbClr val="000000">
                  <a:alpha val="0"/>
                </a:srgbClr>
              </a:gs>
              <a:gs pos="100000">
                <a:srgbClr val="000000">
                  <a:alpha val="30980"/>
                </a:srgbClr>
              </a:gs>
            </a:gsLst>
            <a:lin ang="12600000" scaled="0"/>
          </a:gra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36" name="Google Shape;36;p4"/>
          <p:cNvSpPr>
            <a:spLocks noGrp="1"/>
          </p:cNvSpPr>
          <p:nvPr>
            <p:ph type="pic" idx="2"/>
          </p:nvPr>
        </p:nvSpPr>
        <p:spPr>
          <a:xfrm>
            <a:off x="105351" y="496139"/>
            <a:ext cx="6208364" cy="6275148"/>
          </a:xfrm>
          <a:prstGeom prst="rect">
            <a:avLst/>
          </a:prstGeom>
          <a:solidFill>
            <a:srgbClr val="F2F2F2"/>
          </a:solidFill>
          <a:ln>
            <a:noFill/>
          </a:ln>
        </p:spPr>
        <p:txBody>
          <a:bodyPr spcFirstLastPara="1" wrap="square" lIns="0" tIns="0" rIns="0" bIns="0" anchor="ctr" anchorCtr="0"/>
          <a:lstStyle>
            <a:lvl1pPr marR="0" lvl="0" algn="ctr" rtl="0">
              <a:lnSpc>
                <a:spcPct val="90000"/>
              </a:lnSpc>
              <a:spcBef>
                <a:spcPts val="1000"/>
              </a:spcBef>
              <a:spcAft>
                <a:spcPts val="0"/>
              </a:spcAft>
              <a:buClr>
                <a:srgbClr val="3F3F3F"/>
              </a:buClr>
              <a:buSzPts val="1100"/>
              <a:buFont typeface="Arial"/>
              <a:buNone/>
              <a:defRPr sz="1100" b="0" i="1" u="none" strike="noStrike" cap="none">
                <a:solidFill>
                  <a:srgbClr val="3F3F3F"/>
                </a:solidFill>
                <a:latin typeface="Times New Roman"/>
                <a:ea typeface="Times New Roman"/>
                <a:cs typeface="Times New Roman"/>
                <a:sym typeface="Times New Roman"/>
              </a:defRPr>
            </a:lvl1pPr>
            <a:lvl2pPr marR="0" lvl="1"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R="0" lvl="2"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R="0" lvl="3"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R="0" lvl="4"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R="0" lvl="5"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R="0" lvl="6"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R="0" lvl="7"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R="0" lvl="8"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7" name="Google Shape;37;p4"/>
          <p:cNvSpPr txBox="1">
            <a:spLocks noGrp="1"/>
          </p:cNvSpPr>
          <p:nvPr>
            <p:ph type="title"/>
          </p:nvPr>
        </p:nvSpPr>
        <p:spPr>
          <a:xfrm>
            <a:off x="7068457" y="432000"/>
            <a:ext cx="4703542" cy="432000"/>
          </a:xfrm>
          <a:prstGeom prst="rect">
            <a:avLst/>
          </a:prstGeom>
          <a:noFill/>
          <a:ln>
            <a:noFill/>
          </a:ln>
        </p:spPr>
        <p:txBody>
          <a:bodyPr spcFirstLastPara="1" wrap="square" lIns="0" tIns="0" rIns="0" bIns="0" anchor="ctr" anchorCtr="0"/>
          <a:lstStyle>
            <a:lvl1pPr marR="0" lvl="0" algn="l" rtl="0">
              <a:lnSpc>
                <a:spcPct val="90000"/>
              </a:lnSpc>
              <a:spcBef>
                <a:spcPts val="0"/>
              </a:spcBef>
              <a:spcAft>
                <a:spcPts val="0"/>
              </a:spcAft>
              <a:buClr>
                <a:srgbClr val="3F3F3F"/>
              </a:buClr>
              <a:buSzPts val="4800"/>
              <a:buFont typeface="Economica"/>
              <a:buNone/>
              <a:defRPr sz="4800" b="0" i="0" u="none" strike="noStrike" cap="none">
                <a:solidFill>
                  <a:srgbClr val="3F3F3F"/>
                </a:solidFill>
                <a:latin typeface="Economica"/>
                <a:ea typeface="Economica"/>
                <a:cs typeface="Economica"/>
                <a:sym typeface="Economica"/>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endParaRPr/>
          </a:p>
        </p:txBody>
      </p:sp>
      <p:sp>
        <p:nvSpPr>
          <p:cNvPr id="38" name="Google Shape;38;p4"/>
          <p:cNvSpPr txBox="1">
            <a:spLocks noGrp="1"/>
          </p:cNvSpPr>
          <p:nvPr>
            <p:ph type="ftr" idx="11"/>
          </p:nvPr>
        </p:nvSpPr>
        <p:spPr>
          <a:xfrm>
            <a:off x="431999" y="6188628"/>
            <a:ext cx="8784941" cy="365125"/>
          </a:xfrm>
          <a:prstGeom prst="rect">
            <a:avLst/>
          </a:prstGeom>
          <a:noFill/>
          <a:ln>
            <a:noFill/>
          </a:ln>
        </p:spPr>
        <p:txBody>
          <a:bodyPr spcFirstLastPara="1" wrap="square" lIns="0" tIns="0" rIns="0" bIns="0" anchor="ctr" anchorCtr="0"/>
          <a:lstStyle>
            <a:lvl1pPr marR="0" lvl="0" algn="l" rtl="0">
              <a:spcBef>
                <a:spcPts val="0"/>
              </a:spcBef>
              <a:spcAft>
                <a:spcPts val="0"/>
              </a:spcAft>
              <a:buSzPts val="1400"/>
              <a:buNone/>
              <a:defRPr sz="1200" b="0" i="0" u="none" strike="noStrike" cap="none">
                <a:solidFill>
                  <a:srgbClr val="3F3F3F"/>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200" b="0" i="0" u="none" strike="noStrike" kern="0" cap="none" spc="0" normalizeH="0" baseline="0" noProof="0">
              <a:ln>
                <a:noFill/>
              </a:ln>
              <a:solidFill>
                <a:srgbClr val="3F3F3F"/>
              </a:solidFill>
              <a:effectLst/>
              <a:uLnTx/>
              <a:uFillTx/>
              <a:latin typeface="Calibri"/>
              <a:cs typeface="Calibri"/>
              <a:sym typeface="Calibri"/>
            </a:endParaRPr>
          </a:p>
        </p:txBody>
      </p:sp>
      <p:sp>
        <p:nvSpPr>
          <p:cNvPr id="39" name="Google Shape;39;p4"/>
          <p:cNvSpPr txBox="1">
            <a:spLocks noGrp="1"/>
          </p:cNvSpPr>
          <p:nvPr>
            <p:ph type="body" idx="1"/>
          </p:nvPr>
        </p:nvSpPr>
        <p:spPr>
          <a:xfrm>
            <a:off x="8768283" y="3582825"/>
            <a:ext cx="3002400" cy="720000"/>
          </a:xfrm>
          <a:prstGeom prst="rect">
            <a:avLst/>
          </a:prstGeom>
          <a:noFill/>
          <a:ln>
            <a:noFill/>
          </a:ln>
        </p:spPr>
        <p:txBody>
          <a:bodyPr spcFirstLastPara="1" wrap="square" lIns="0" tIns="0" rIns="0" bIns="0" anchor="t" anchorCtr="0"/>
          <a:lstStyle>
            <a:lvl1pPr marL="457200" marR="0" lvl="0" indent="-228600" algn="l" rtl="0">
              <a:lnSpc>
                <a:spcPct val="90000"/>
              </a:lnSpc>
              <a:spcBef>
                <a:spcPts val="1000"/>
              </a:spcBef>
              <a:spcAft>
                <a:spcPts val="0"/>
              </a:spcAft>
              <a:buClr>
                <a:srgbClr val="3F3F3F"/>
              </a:buClr>
              <a:buSzPts val="1600"/>
              <a:buFont typeface="Arial"/>
              <a:buNone/>
              <a:defRPr sz="16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40" name="Google Shape;40;p4"/>
          <p:cNvSpPr txBox="1">
            <a:spLocks noGrp="1"/>
          </p:cNvSpPr>
          <p:nvPr>
            <p:ph type="body" idx="3"/>
          </p:nvPr>
        </p:nvSpPr>
        <p:spPr>
          <a:xfrm>
            <a:off x="8768283" y="5147461"/>
            <a:ext cx="3002400" cy="720000"/>
          </a:xfrm>
          <a:prstGeom prst="rect">
            <a:avLst/>
          </a:prstGeom>
          <a:noFill/>
          <a:ln>
            <a:noFill/>
          </a:ln>
        </p:spPr>
        <p:txBody>
          <a:bodyPr spcFirstLastPara="1" wrap="square" lIns="0" tIns="0" rIns="0" bIns="0" anchor="t" anchorCtr="0"/>
          <a:lstStyle>
            <a:lvl1pPr marL="457200" marR="0" lvl="0" indent="-228600" algn="l" rtl="0">
              <a:lnSpc>
                <a:spcPct val="90000"/>
              </a:lnSpc>
              <a:spcBef>
                <a:spcPts val="1000"/>
              </a:spcBef>
              <a:spcAft>
                <a:spcPts val="0"/>
              </a:spcAft>
              <a:buClr>
                <a:srgbClr val="3F3F3F"/>
              </a:buClr>
              <a:buSzPts val="1600"/>
              <a:buFont typeface="Arial"/>
              <a:buNone/>
              <a:defRPr sz="16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41" name="Google Shape;41;p4"/>
          <p:cNvSpPr txBox="1">
            <a:spLocks noGrp="1"/>
          </p:cNvSpPr>
          <p:nvPr>
            <p:ph type="body" idx="4"/>
          </p:nvPr>
        </p:nvSpPr>
        <p:spPr>
          <a:xfrm>
            <a:off x="8768283" y="1369128"/>
            <a:ext cx="3002400" cy="432000"/>
          </a:xfrm>
          <a:prstGeom prst="rect">
            <a:avLst/>
          </a:prstGeom>
          <a:noFill/>
          <a:ln>
            <a:noFill/>
          </a:ln>
        </p:spPr>
        <p:txBody>
          <a:bodyPr spcFirstLastPara="1" wrap="square" lIns="0" tIns="0" rIns="0" bIns="0" anchor="t" anchorCtr="0"/>
          <a:lstStyle>
            <a:lvl1pPr marL="457200" marR="0" lvl="0" indent="-228600" algn="l" rtl="0">
              <a:lnSpc>
                <a:spcPct val="90000"/>
              </a:lnSpc>
              <a:spcBef>
                <a:spcPts val="1000"/>
              </a:spcBef>
              <a:spcAft>
                <a:spcPts val="0"/>
              </a:spcAft>
              <a:buClr>
                <a:srgbClr val="3F3F3F"/>
              </a:buClr>
              <a:buSzPts val="1800"/>
              <a:buFont typeface="Arial"/>
              <a:buNone/>
              <a:defRPr sz="1800" b="1" i="0" u="none" strike="noStrike" cap="none">
                <a:solidFill>
                  <a:srgbClr val="3F3F3F"/>
                </a:solidFill>
                <a:latin typeface="Rockwell"/>
                <a:ea typeface="Rockwell"/>
                <a:cs typeface="Rockwell"/>
                <a:sym typeface="Rockwell"/>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42" name="Google Shape;42;p4"/>
          <p:cNvSpPr txBox="1">
            <a:spLocks noGrp="1"/>
          </p:cNvSpPr>
          <p:nvPr>
            <p:ph type="body" idx="5"/>
          </p:nvPr>
        </p:nvSpPr>
        <p:spPr>
          <a:xfrm>
            <a:off x="8768283" y="2933764"/>
            <a:ext cx="3002400" cy="432000"/>
          </a:xfrm>
          <a:prstGeom prst="rect">
            <a:avLst/>
          </a:prstGeom>
          <a:noFill/>
          <a:ln>
            <a:noFill/>
          </a:ln>
        </p:spPr>
        <p:txBody>
          <a:bodyPr spcFirstLastPara="1" wrap="square" lIns="0" tIns="0" rIns="0" bIns="0" anchor="t" anchorCtr="0"/>
          <a:lstStyle>
            <a:lvl1pPr marL="457200" marR="0" lvl="0" indent="-228600" algn="l" rtl="0">
              <a:lnSpc>
                <a:spcPct val="90000"/>
              </a:lnSpc>
              <a:spcBef>
                <a:spcPts val="1000"/>
              </a:spcBef>
              <a:spcAft>
                <a:spcPts val="0"/>
              </a:spcAft>
              <a:buClr>
                <a:srgbClr val="3F3F3F"/>
              </a:buClr>
              <a:buSzPts val="1800"/>
              <a:buFont typeface="Arial"/>
              <a:buNone/>
              <a:defRPr sz="1800" b="1" i="0" u="none" strike="noStrike" cap="none">
                <a:solidFill>
                  <a:srgbClr val="3F3F3F"/>
                </a:solidFill>
                <a:latin typeface="Rockwell"/>
                <a:ea typeface="Rockwell"/>
                <a:cs typeface="Rockwell"/>
                <a:sym typeface="Rockwell"/>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43" name="Google Shape;43;p4"/>
          <p:cNvSpPr txBox="1">
            <a:spLocks noGrp="1"/>
          </p:cNvSpPr>
          <p:nvPr>
            <p:ph type="body" idx="6"/>
          </p:nvPr>
        </p:nvSpPr>
        <p:spPr>
          <a:xfrm>
            <a:off x="8768283" y="4498400"/>
            <a:ext cx="3002400" cy="432000"/>
          </a:xfrm>
          <a:prstGeom prst="rect">
            <a:avLst/>
          </a:prstGeom>
          <a:noFill/>
          <a:ln>
            <a:noFill/>
          </a:ln>
        </p:spPr>
        <p:txBody>
          <a:bodyPr spcFirstLastPara="1" wrap="square" lIns="0" tIns="0" rIns="0" bIns="0" anchor="t" anchorCtr="0"/>
          <a:lstStyle>
            <a:lvl1pPr marL="457200" marR="0" lvl="0" indent="-228600" algn="l" rtl="0">
              <a:lnSpc>
                <a:spcPct val="90000"/>
              </a:lnSpc>
              <a:spcBef>
                <a:spcPts val="1000"/>
              </a:spcBef>
              <a:spcAft>
                <a:spcPts val="0"/>
              </a:spcAft>
              <a:buClr>
                <a:srgbClr val="3F3F3F"/>
              </a:buClr>
              <a:buSzPts val="1800"/>
              <a:buFont typeface="Arial"/>
              <a:buNone/>
              <a:defRPr sz="1800" b="1" i="0" u="none" strike="noStrike" cap="none">
                <a:solidFill>
                  <a:srgbClr val="3F3F3F"/>
                </a:solidFill>
                <a:latin typeface="Rockwell"/>
                <a:ea typeface="Rockwell"/>
                <a:cs typeface="Rockwell"/>
                <a:sym typeface="Rockwell"/>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44" name="Google Shape;44;p4"/>
          <p:cNvSpPr txBox="1">
            <a:spLocks noGrp="1"/>
          </p:cNvSpPr>
          <p:nvPr>
            <p:ph type="body" idx="7"/>
          </p:nvPr>
        </p:nvSpPr>
        <p:spPr>
          <a:xfrm>
            <a:off x="8768283" y="1975094"/>
            <a:ext cx="3002400" cy="720000"/>
          </a:xfrm>
          <a:prstGeom prst="rect">
            <a:avLst/>
          </a:prstGeom>
          <a:noFill/>
          <a:ln>
            <a:noFill/>
          </a:ln>
        </p:spPr>
        <p:txBody>
          <a:bodyPr spcFirstLastPara="1" wrap="square" lIns="0" tIns="0" rIns="0" bIns="0" anchor="t" anchorCtr="0"/>
          <a:lstStyle>
            <a:lvl1pPr marL="457200" marR="0" lvl="0" indent="-228600" algn="l" rtl="0">
              <a:lnSpc>
                <a:spcPct val="90000"/>
              </a:lnSpc>
              <a:spcBef>
                <a:spcPts val="1000"/>
              </a:spcBef>
              <a:spcAft>
                <a:spcPts val="0"/>
              </a:spcAft>
              <a:buClr>
                <a:srgbClr val="3F3F3F"/>
              </a:buClr>
              <a:buSzPts val="1600"/>
              <a:buFont typeface="Arial"/>
              <a:buNone/>
              <a:defRPr sz="16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45" name="Google Shape;45;p4"/>
          <p:cNvSpPr/>
          <p:nvPr/>
        </p:nvSpPr>
        <p:spPr>
          <a:xfrm rot="1361022">
            <a:off x="11394972" y="6053793"/>
            <a:ext cx="634795" cy="634795"/>
          </a:xfrm>
          <a:prstGeom prst="octagon">
            <a:avLst>
              <a:gd name="adj" fmla="val 29289"/>
            </a:avLst>
          </a:prstGeom>
          <a:noFill/>
          <a:ln w="9525" cap="flat" cmpd="sng">
            <a:solidFill>
              <a:srgbClr val="D8D8D8"/>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46" name="Google Shape;46;p4"/>
          <p:cNvSpPr/>
          <p:nvPr/>
        </p:nvSpPr>
        <p:spPr>
          <a:xfrm>
            <a:off x="11533871" y="6185902"/>
            <a:ext cx="73515" cy="73515"/>
          </a:xfrm>
          <a:prstGeom prst="ellipse">
            <a:avLst/>
          </a:prstGeom>
          <a:solidFill>
            <a:srgbClr val="C1DF87"/>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9ACB39"/>
              </a:solidFill>
              <a:effectLst/>
              <a:uLnTx/>
              <a:uFillTx/>
              <a:latin typeface="Calibri"/>
              <a:ea typeface="Calibri"/>
              <a:cs typeface="Calibri"/>
              <a:sym typeface="Calibri"/>
            </a:endParaRPr>
          </a:p>
        </p:txBody>
      </p:sp>
      <p:sp>
        <p:nvSpPr>
          <p:cNvPr id="47" name="Google Shape;47;p4"/>
          <p:cNvSpPr/>
          <p:nvPr/>
        </p:nvSpPr>
        <p:spPr>
          <a:xfrm>
            <a:off x="11892084" y="6561525"/>
            <a:ext cx="100439" cy="100439"/>
          </a:xfrm>
          <a:prstGeom prst="ellipse">
            <a:avLst/>
          </a:prstGeom>
          <a:solidFill>
            <a:srgbClr val="749A28"/>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48" name="Google Shape;48;p4"/>
          <p:cNvSpPr/>
          <p:nvPr/>
        </p:nvSpPr>
        <p:spPr>
          <a:xfrm>
            <a:off x="11342875" y="5990144"/>
            <a:ext cx="260512" cy="260512"/>
          </a:xfrm>
          <a:prstGeom prst="ellipse">
            <a:avLst/>
          </a:prstGeom>
          <a:noFill/>
          <a:ln w="9525" cap="flat" cmpd="sng">
            <a:solidFill>
              <a:srgbClr val="D8D8D8"/>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9ACB39"/>
              </a:solidFill>
              <a:effectLst/>
              <a:uLnTx/>
              <a:uFillTx/>
              <a:latin typeface="Calibri"/>
              <a:ea typeface="Calibri"/>
              <a:cs typeface="Calibri"/>
              <a:sym typeface="Calibri"/>
            </a:endParaRPr>
          </a:p>
        </p:txBody>
      </p:sp>
      <p:sp>
        <p:nvSpPr>
          <p:cNvPr id="49" name="Google Shape;49;p4"/>
          <p:cNvSpPr>
            <a:spLocks noGrp="1"/>
          </p:cNvSpPr>
          <p:nvPr>
            <p:ph type="sldNum" idx="12"/>
          </p:nvPr>
        </p:nvSpPr>
        <p:spPr>
          <a:xfrm>
            <a:off x="11496369" y="6155190"/>
            <a:ext cx="432000" cy="432000"/>
          </a:xfrm>
          <a:prstGeom prst="ellipse">
            <a:avLst/>
          </a:prstGeom>
          <a:noFill/>
          <a:ln w="9525" cap="flat" cmpd="sng">
            <a:solidFill>
              <a:schemeClr val="accent1"/>
            </a:solidFill>
            <a:prstDash val="solid"/>
            <a:round/>
            <a:headEnd type="none" w="sm" len="sm"/>
            <a:tailEnd type="none" w="sm" len="sm"/>
          </a:ln>
        </p:spPr>
        <p:txBody>
          <a:bodyPr spcFirstLastPara="1" wrap="square" lIns="0" tIns="0" rIns="0" bIns="0" anchor="ctr" anchorCtr="0">
            <a:noAutofit/>
          </a:bodyPr>
          <a:lstStyle>
            <a:lvl1pPr marL="0" marR="0" lvl="0" indent="0" algn="ctr" rtl="0">
              <a:spcBef>
                <a:spcPts val="0"/>
              </a:spcBef>
              <a:buNone/>
              <a:defRPr sz="1200" b="1" i="1" u="none" strike="noStrike" cap="none">
                <a:solidFill>
                  <a:schemeClr val="dk1"/>
                </a:solidFill>
                <a:latin typeface="Rockwell"/>
                <a:ea typeface="Rockwell"/>
                <a:cs typeface="Rockwell"/>
                <a:sym typeface="Rockwell"/>
              </a:defRPr>
            </a:lvl1pPr>
            <a:lvl2pPr marL="0" marR="0" lvl="1" indent="0" algn="ctr" rtl="0">
              <a:spcBef>
                <a:spcPts val="0"/>
              </a:spcBef>
              <a:buNone/>
              <a:defRPr sz="1200" b="1" i="1" u="none" strike="noStrike" cap="none">
                <a:solidFill>
                  <a:schemeClr val="dk1"/>
                </a:solidFill>
                <a:latin typeface="Rockwell"/>
                <a:ea typeface="Rockwell"/>
                <a:cs typeface="Rockwell"/>
                <a:sym typeface="Rockwell"/>
              </a:defRPr>
            </a:lvl2pPr>
            <a:lvl3pPr marL="0" marR="0" lvl="2" indent="0" algn="ctr" rtl="0">
              <a:spcBef>
                <a:spcPts val="0"/>
              </a:spcBef>
              <a:buNone/>
              <a:defRPr sz="1200" b="1" i="1" u="none" strike="noStrike" cap="none">
                <a:solidFill>
                  <a:schemeClr val="dk1"/>
                </a:solidFill>
                <a:latin typeface="Rockwell"/>
                <a:ea typeface="Rockwell"/>
                <a:cs typeface="Rockwell"/>
                <a:sym typeface="Rockwell"/>
              </a:defRPr>
            </a:lvl3pPr>
            <a:lvl4pPr marL="0" marR="0" lvl="3" indent="0" algn="ctr" rtl="0">
              <a:spcBef>
                <a:spcPts val="0"/>
              </a:spcBef>
              <a:buNone/>
              <a:defRPr sz="1200" b="1" i="1" u="none" strike="noStrike" cap="none">
                <a:solidFill>
                  <a:schemeClr val="dk1"/>
                </a:solidFill>
                <a:latin typeface="Rockwell"/>
                <a:ea typeface="Rockwell"/>
                <a:cs typeface="Rockwell"/>
                <a:sym typeface="Rockwell"/>
              </a:defRPr>
            </a:lvl4pPr>
            <a:lvl5pPr marL="0" marR="0" lvl="4" indent="0" algn="ctr" rtl="0">
              <a:spcBef>
                <a:spcPts val="0"/>
              </a:spcBef>
              <a:buNone/>
              <a:defRPr sz="1200" b="1" i="1" u="none" strike="noStrike" cap="none">
                <a:solidFill>
                  <a:schemeClr val="dk1"/>
                </a:solidFill>
                <a:latin typeface="Rockwell"/>
                <a:ea typeface="Rockwell"/>
                <a:cs typeface="Rockwell"/>
                <a:sym typeface="Rockwell"/>
              </a:defRPr>
            </a:lvl5pPr>
            <a:lvl6pPr marL="0" marR="0" lvl="5" indent="0" algn="ctr" rtl="0">
              <a:spcBef>
                <a:spcPts val="0"/>
              </a:spcBef>
              <a:buNone/>
              <a:defRPr sz="1200" b="1" i="1" u="none" strike="noStrike" cap="none">
                <a:solidFill>
                  <a:schemeClr val="dk1"/>
                </a:solidFill>
                <a:latin typeface="Rockwell"/>
                <a:ea typeface="Rockwell"/>
                <a:cs typeface="Rockwell"/>
                <a:sym typeface="Rockwell"/>
              </a:defRPr>
            </a:lvl6pPr>
            <a:lvl7pPr marL="0" marR="0" lvl="6" indent="0" algn="ctr" rtl="0">
              <a:spcBef>
                <a:spcPts val="0"/>
              </a:spcBef>
              <a:buNone/>
              <a:defRPr sz="1200" b="1" i="1" u="none" strike="noStrike" cap="none">
                <a:solidFill>
                  <a:schemeClr val="dk1"/>
                </a:solidFill>
                <a:latin typeface="Rockwell"/>
                <a:ea typeface="Rockwell"/>
                <a:cs typeface="Rockwell"/>
                <a:sym typeface="Rockwell"/>
              </a:defRPr>
            </a:lvl7pPr>
            <a:lvl8pPr marL="0" marR="0" lvl="7" indent="0" algn="ctr" rtl="0">
              <a:spcBef>
                <a:spcPts val="0"/>
              </a:spcBef>
              <a:buNone/>
              <a:defRPr sz="1200" b="1" i="1" u="none" strike="noStrike" cap="none">
                <a:solidFill>
                  <a:schemeClr val="dk1"/>
                </a:solidFill>
                <a:latin typeface="Rockwell"/>
                <a:ea typeface="Rockwell"/>
                <a:cs typeface="Rockwell"/>
                <a:sym typeface="Rockwell"/>
              </a:defRPr>
            </a:lvl8pPr>
            <a:lvl9pPr marL="0" marR="0" lvl="8" indent="0" algn="ctr" rtl="0">
              <a:spcBef>
                <a:spcPts val="0"/>
              </a:spcBef>
              <a:buNone/>
              <a:defRPr sz="1200" b="1" i="1" u="none" strike="noStrike" cap="none">
                <a:solidFill>
                  <a:schemeClr val="dk1"/>
                </a:solidFill>
                <a:latin typeface="Rockwell"/>
                <a:ea typeface="Rockwell"/>
                <a:cs typeface="Rockwell"/>
                <a:sym typeface="Rockwell"/>
              </a:defRPr>
            </a:lvl9p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n-US" sz="1200" b="1" i="1" u="none" strike="noStrike" kern="0" cap="none" spc="0" normalizeH="0" baseline="0" noProof="0">
                <a:ln>
                  <a:noFill/>
                </a:ln>
                <a:solidFill>
                  <a:srgbClr val="000000"/>
                </a:solidFill>
                <a:effectLst/>
                <a:uLnTx/>
                <a:uFillTx/>
                <a:latin typeface="Rockwell"/>
                <a:sym typeface="Rockwell"/>
              </a:rPr>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t>‹#›</a:t>
            </a:fld>
            <a:endParaRPr kumimoji="0" sz="1200" b="1" i="1" u="none" strike="noStrike" kern="0" cap="none" spc="0" normalizeH="0" baseline="0" noProof="0">
              <a:ln>
                <a:noFill/>
              </a:ln>
              <a:solidFill>
                <a:srgbClr val="000000"/>
              </a:solidFill>
              <a:effectLst/>
              <a:uLnTx/>
              <a:uFillTx/>
              <a:latin typeface="Rockwell"/>
              <a:sym typeface="Rockwell"/>
            </a:endParaRPr>
          </a:p>
        </p:txBody>
      </p:sp>
      <p:grpSp>
        <p:nvGrpSpPr>
          <p:cNvPr id="50" name="Google Shape;50;p4"/>
          <p:cNvGrpSpPr/>
          <p:nvPr/>
        </p:nvGrpSpPr>
        <p:grpSpPr>
          <a:xfrm>
            <a:off x="1736976" y="2054263"/>
            <a:ext cx="3262417" cy="3252920"/>
            <a:chOff x="1736976" y="2054263"/>
            <a:chExt cx="3262417" cy="3252920"/>
          </a:xfrm>
        </p:grpSpPr>
        <p:sp>
          <p:nvSpPr>
            <p:cNvPr id="51" name="Google Shape;51;p4"/>
            <p:cNvSpPr/>
            <p:nvPr/>
          </p:nvSpPr>
          <p:spPr>
            <a:xfrm rot="4308689">
              <a:off x="2464728" y="2678543"/>
              <a:ext cx="1980696" cy="2066510"/>
            </a:xfrm>
            <a:custGeom>
              <a:avLst/>
              <a:gdLst/>
              <a:ahLst/>
              <a:cxnLst/>
              <a:rect l="l" t="t" r="r" b="b"/>
              <a:pathLst>
                <a:path w="1980696" h="2066510" extrusionOk="0">
                  <a:moveTo>
                    <a:pt x="0" y="2066510"/>
                  </a:moveTo>
                  <a:lnTo>
                    <a:pt x="1138078" y="0"/>
                  </a:lnTo>
                  <a:lnTo>
                    <a:pt x="1980696" y="1530016"/>
                  </a:lnTo>
                  <a:lnTo>
                    <a:pt x="1459417" y="2066510"/>
                  </a:lnTo>
                  <a:close/>
                </a:path>
              </a:pathLst>
            </a:custGeom>
            <a:noFill/>
            <a:ln w="12700" cap="flat" cmpd="sng">
              <a:solidFill>
                <a:schemeClr val="lt1"/>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52" name="Google Shape;52;p4"/>
            <p:cNvSpPr/>
            <p:nvPr/>
          </p:nvSpPr>
          <p:spPr>
            <a:xfrm rot="-7769131">
              <a:off x="2730967" y="5004791"/>
              <a:ext cx="346713" cy="206124"/>
            </a:xfrm>
            <a:custGeom>
              <a:avLst/>
              <a:gdLst/>
              <a:ahLst/>
              <a:cxnLst/>
              <a:rect l="l" t="t" r="r" b="b"/>
              <a:pathLst>
                <a:path w="346713" h="206124" extrusionOk="0">
                  <a:moveTo>
                    <a:pt x="346713" y="206124"/>
                  </a:moveTo>
                  <a:lnTo>
                    <a:pt x="0" y="206124"/>
                  </a:lnTo>
                  <a:lnTo>
                    <a:pt x="86666" y="0"/>
                  </a:lnTo>
                  <a:lnTo>
                    <a:pt x="346713" y="206124"/>
                  </a:lnTo>
                  <a:close/>
                </a:path>
              </a:pathLst>
            </a:custGeom>
            <a:noFill/>
            <a:ln w="12700" cap="flat" cmpd="sng">
              <a:solidFill>
                <a:schemeClr val="lt1"/>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53" name="Google Shape;53;p4"/>
            <p:cNvSpPr/>
            <p:nvPr/>
          </p:nvSpPr>
          <p:spPr>
            <a:xfrm rot="-9168920">
              <a:off x="2802151" y="4740752"/>
              <a:ext cx="710669" cy="335543"/>
            </a:xfrm>
            <a:custGeom>
              <a:avLst/>
              <a:gdLst/>
              <a:ahLst/>
              <a:cxnLst/>
              <a:rect l="l" t="t" r="r" b="b"/>
              <a:pathLst>
                <a:path w="710669" h="335543" extrusionOk="0">
                  <a:moveTo>
                    <a:pt x="710669" y="176660"/>
                  </a:moveTo>
                  <a:lnTo>
                    <a:pt x="0" y="335543"/>
                  </a:lnTo>
                  <a:lnTo>
                    <a:pt x="141082" y="0"/>
                  </a:lnTo>
                  <a:lnTo>
                    <a:pt x="487795" y="0"/>
                  </a:lnTo>
                  <a:lnTo>
                    <a:pt x="710669" y="176660"/>
                  </a:lnTo>
                  <a:close/>
                </a:path>
              </a:pathLst>
            </a:custGeom>
            <a:noFill/>
            <a:ln w="12700" cap="flat" cmpd="sng">
              <a:solidFill>
                <a:schemeClr val="lt1"/>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54" name="Google Shape;54;p4"/>
            <p:cNvSpPr/>
            <p:nvPr/>
          </p:nvSpPr>
          <p:spPr>
            <a:xfrm rot="4308689">
              <a:off x="2058980" y="2102772"/>
              <a:ext cx="1246227" cy="1580187"/>
            </a:xfrm>
            <a:custGeom>
              <a:avLst/>
              <a:gdLst/>
              <a:ahLst/>
              <a:cxnLst/>
              <a:rect l="l" t="t" r="r" b="b"/>
              <a:pathLst>
                <a:path w="1246227" h="1580187" extrusionOk="0">
                  <a:moveTo>
                    <a:pt x="0" y="1580187"/>
                  </a:moveTo>
                  <a:lnTo>
                    <a:pt x="1168783" y="0"/>
                  </a:lnTo>
                  <a:lnTo>
                    <a:pt x="1246227" y="105569"/>
                  </a:lnTo>
                  <a:lnTo>
                    <a:pt x="358471" y="1574380"/>
                  </a:lnTo>
                  <a:lnTo>
                    <a:pt x="0" y="1580187"/>
                  </a:lnTo>
                  <a:close/>
                </a:path>
              </a:pathLst>
            </a:custGeom>
            <a:noFill/>
            <a:ln w="12700" cap="flat" cmpd="sng">
              <a:solidFill>
                <a:schemeClr val="lt1"/>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55" name="Google Shape;55;p4"/>
            <p:cNvSpPr/>
            <p:nvPr/>
          </p:nvSpPr>
          <p:spPr>
            <a:xfrm rot="-4406895">
              <a:off x="4648324" y="3873318"/>
              <a:ext cx="243160" cy="406553"/>
            </a:xfrm>
            <a:custGeom>
              <a:avLst/>
              <a:gdLst/>
              <a:ahLst/>
              <a:cxnLst/>
              <a:rect l="l" t="t" r="r" b="b"/>
              <a:pathLst>
                <a:path w="243160" h="406553" extrusionOk="0">
                  <a:moveTo>
                    <a:pt x="243160" y="342071"/>
                  </a:moveTo>
                  <a:lnTo>
                    <a:pt x="156493" y="406553"/>
                  </a:lnTo>
                  <a:lnTo>
                    <a:pt x="0" y="0"/>
                  </a:lnTo>
                  <a:lnTo>
                    <a:pt x="243160" y="342071"/>
                  </a:lnTo>
                  <a:close/>
                </a:path>
              </a:pathLst>
            </a:custGeom>
            <a:noFill/>
            <a:ln w="12700" cap="flat" cmpd="sng">
              <a:solidFill>
                <a:schemeClr val="lt1"/>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56" name="Google Shape;56;p4"/>
            <p:cNvSpPr/>
            <p:nvPr/>
          </p:nvSpPr>
          <p:spPr>
            <a:xfrm rot="-4406895">
              <a:off x="4152588" y="3654247"/>
              <a:ext cx="692798" cy="510610"/>
            </a:xfrm>
            <a:custGeom>
              <a:avLst/>
              <a:gdLst/>
              <a:ahLst/>
              <a:cxnLst/>
              <a:rect l="l" t="t" r="r" b="b"/>
              <a:pathLst>
                <a:path w="692798" h="510610" extrusionOk="0">
                  <a:moveTo>
                    <a:pt x="692798" y="224339"/>
                  </a:moveTo>
                  <a:lnTo>
                    <a:pt x="308036" y="510610"/>
                  </a:lnTo>
                  <a:lnTo>
                    <a:pt x="64876" y="168539"/>
                  </a:lnTo>
                  <a:lnTo>
                    <a:pt x="0" y="0"/>
                  </a:lnTo>
                  <a:lnTo>
                    <a:pt x="692798" y="224339"/>
                  </a:lnTo>
                  <a:close/>
                </a:path>
              </a:pathLst>
            </a:custGeom>
            <a:noFill/>
            <a:ln w="12700" cap="flat" cmpd="sng">
              <a:solidFill>
                <a:schemeClr val="lt1"/>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57" name="Google Shape;57;p4"/>
            <p:cNvSpPr/>
            <p:nvPr/>
          </p:nvSpPr>
          <p:spPr>
            <a:xfrm rot="4308689">
              <a:off x="3831248" y="2441608"/>
              <a:ext cx="648657" cy="777553"/>
            </a:xfrm>
            <a:custGeom>
              <a:avLst/>
              <a:gdLst/>
              <a:ahLst/>
              <a:cxnLst/>
              <a:rect l="l" t="t" r="r" b="b"/>
              <a:pathLst>
                <a:path w="648657" h="777553" extrusionOk="0">
                  <a:moveTo>
                    <a:pt x="0" y="777553"/>
                  </a:moveTo>
                  <a:lnTo>
                    <a:pt x="255474" y="0"/>
                  </a:lnTo>
                  <a:lnTo>
                    <a:pt x="648657" y="713937"/>
                  </a:lnTo>
                  <a:lnTo>
                    <a:pt x="0" y="777553"/>
                  </a:lnTo>
                  <a:close/>
                </a:path>
              </a:pathLst>
            </a:custGeom>
            <a:noFill/>
            <a:ln w="12700" cap="flat" cmpd="sng">
              <a:solidFill>
                <a:schemeClr val="lt1"/>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grpSp>
      <p:sp>
        <p:nvSpPr>
          <p:cNvPr id="58" name="Google Shape;58;p4"/>
          <p:cNvSpPr>
            <a:spLocks noGrp="1"/>
          </p:cNvSpPr>
          <p:nvPr>
            <p:ph type="pic" idx="8"/>
          </p:nvPr>
        </p:nvSpPr>
        <p:spPr>
          <a:xfrm>
            <a:off x="7405874" y="4835817"/>
            <a:ext cx="691688" cy="691688"/>
          </a:xfrm>
          <a:prstGeom prst="rect">
            <a:avLst/>
          </a:prstGeom>
          <a:noFill/>
          <a:ln>
            <a:noFill/>
          </a:ln>
        </p:spPr>
        <p:txBody>
          <a:bodyPr spcFirstLastPara="1" wrap="square" lIns="0" tIns="0" rIns="0" bIns="0" anchor="t" anchorCtr="0"/>
          <a:lstStyle>
            <a:lvl1pPr marR="0" lvl="0" algn="l" rtl="0">
              <a:lnSpc>
                <a:spcPct val="90000"/>
              </a:lnSpc>
              <a:spcBef>
                <a:spcPts val="1000"/>
              </a:spcBef>
              <a:spcAft>
                <a:spcPts val="0"/>
              </a:spcAft>
              <a:buClr>
                <a:srgbClr val="3F3F3F"/>
              </a:buClr>
              <a:buSzPts val="1800"/>
              <a:buFont typeface="Arial"/>
              <a:buNone/>
              <a:defRPr sz="1800" b="0" i="0" u="none" strike="noStrike" cap="none">
                <a:solidFill>
                  <a:srgbClr val="3F3F3F"/>
                </a:solidFill>
                <a:latin typeface="Calibri"/>
                <a:ea typeface="Calibri"/>
                <a:cs typeface="Calibri"/>
                <a:sym typeface="Calibri"/>
              </a:defRPr>
            </a:lvl1pPr>
            <a:lvl2pPr marR="0" lvl="1"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R="0" lvl="2"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R="0" lvl="3"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R="0" lvl="4"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R="0" lvl="5"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R="0" lvl="6"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R="0" lvl="7"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R="0" lvl="8"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59" name="Google Shape;59;p4"/>
          <p:cNvSpPr>
            <a:spLocks noGrp="1"/>
          </p:cNvSpPr>
          <p:nvPr>
            <p:ph type="pic" idx="9"/>
          </p:nvPr>
        </p:nvSpPr>
        <p:spPr>
          <a:xfrm>
            <a:off x="7405874" y="3271181"/>
            <a:ext cx="691688" cy="691688"/>
          </a:xfrm>
          <a:prstGeom prst="rect">
            <a:avLst/>
          </a:prstGeom>
          <a:noFill/>
          <a:ln>
            <a:noFill/>
          </a:ln>
        </p:spPr>
        <p:txBody>
          <a:bodyPr spcFirstLastPara="1" wrap="square" lIns="0" tIns="0" rIns="0" bIns="0" anchor="t" anchorCtr="0"/>
          <a:lstStyle>
            <a:lvl1pPr marR="0" lvl="0" algn="l" rtl="0">
              <a:lnSpc>
                <a:spcPct val="90000"/>
              </a:lnSpc>
              <a:spcBef>
                <a:spcPts val="1000"/>
              </a:spcBef>
              <a:spcAft>
                <a:spcPts val="0"/>
              </a:spcAft>
              <a:buClr>
                <a:srgbClr val="3F3F3F"/>
              </a:buClr>
              <a:buSzPts val="1800"/>
              <a:buFont typeface="Arial"/>
              <a:buNone/>
              <a:defRPr sz="1800" b="0" i="0" u="none" strike="noStrike" cap="none">
                <a:solidFill>
                  <a:srgbClr val="3F3F3F"/>
                </a:solidFill>
                <a:latin typeface="Calibri"/>
                <a:ea typeface="Calibri"/>
                <a:cs typeface="Calibri"/>
                <a:sym typeface="Calibri"/>
              </a:defRPr>
            </a:lvl1pPr>
            <a:lvl2pPr marR="0" lvl="1"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R="0" lvl="2"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R="0" lvl="3"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R="0" lvl="4"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R="0" lvl="5"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R="0" lvl="6"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R="0" lvl="7"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R="0" lvl="8"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60" name="Google Shape;60;p4"/>
          <p:cNvSpPr>
            <a:spLocks noGrp="1"/>
          </p:cNvSpPr>
          <p:nvPr>
            <p:ph type="pic" idx="13"/>
          </p:nvPr>
        </p:nvSpPr>
        <p:spPr>
          <a:xfrm>
            <a:off x="7405874" y="1706545"/>
            <a:ext cx="691688" cy="691688"/>
          </a:xfrm>
          <a:prstGeom prst="rect">
            <a:avLst/>
          </a:prstGeom>
          <a:noFill/>
          <a:ln>
            <a:noFill/>
          </a:ln>
        </p:spPr>
        <p:txBody>
          <a:bodyPr spcFirstLastPara="1" wrap="square" lIns="0" tIns="0" rIns="0" bIns="0" anchor="t" anchorCtr="0"/>
          <a:lstStyle>
            <a:lvl1pPr marR="0" lvl="0" algn="l" rtl="0">
              <a:lnSpc>
                <a:spcPct val="90000"/>
              </a:lnSpc>
              <a:spcBef>
                <a:spcPts val="1000"/>
              </a:spcBef>
              <a:spcAft>
                <a:spcPts val="0"/>
              </a:spcAft>
              <a:buClr>
                <a:srgbClr val="3F3F3F"/>
              </a:buClr>
              <a:buSzPts val="1800"/>
              <a:buFont typeface="Arial"/>
              <a:buNone/>
              <a:defRPr sz="1800" b="0" i="0" u="none" strike="noStrike" cap="none">
                <a:solidFill>
                  <a:srgbClr val="3F3F3F"/>
                </a:solidFill>
                <a:latin typeface="Calibri"/>
                <a:ea typeface="Calibri"/>
                <a:cs typeface="Calibri"/>
                <a:sym typeface="Calibri"/>
              </a:defRPr>
            </a:lvl1pPr>
            <a:lvl2pPr marR="0" lvl="1"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R="0" lvl="2"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R="0" lvl="3"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R="0" lvl="4"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R="0" lvl="5"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R="0" lvl="6"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R="0" lvl="7"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R="0" lvl="8"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Tree>
    <p:extLst>
      <p:ext uri="{BB962C8B-B14F-4D97-AF65-F5344CB8AC3E}">
        <p14:creationId xmlns:p14="http://schemas.microsoft.com/office/powerpoint/2010/main" val="1121089071"/>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matchingName="Digital Product">
  <p:cSld name="Digital Product">
    <p:spTree>
      <p:nvGrpSpPr>
        <p:cNvPr id="1" name="Shape 61"/>
        <p:cNvGrpSpPr/>
        <p:nvPr/>
      </p:nvGrpSpPr>
      <p:grpSpPr>
        <a:xfrm>
          <a:off x="0" y="0"/>
          <a:ext cx="0" cy="0"/>
          <a:chOff x="0" y="0"/>
          <a:chExt cx="0" cy="0"/>
        </a:xfrm>
      </p:grpSpPr>
      <p:sp>
        <p:nvSpPr>
          <p:cNvPr id="62" name="Google Shape;62;p5"/>
          <p:cNvSpPr/>
          <p:nvPr/>
        </p:nvSpPr>
        <p:spPr>
          <a:xfrm rot="-2339177">
            <a:off x="10216425" y="538864"/>
            <a:ext cx="467362" cy="344458"/>
          </a:xfrm>
          <a:custGeom>
            <a:avLst/>
            <a:gdLst/>
            <a:ahLst/>
            <a:cxnLst/>
            <a:rect l="l" t="t" r="r" b="b"/>
            <a:pathLst>
              <a:path w="692798" h="510610" extrusionOk="0">
                <a:moveTo>
                  <a:pt x="692798" y="224339"/>
                </a:moveTo>
                <a:lnTo>
                  <a:pt x="308036" y="510610"/>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63" name="Google Shape;63;p5"/>
          <p:cNvSpPr/>
          <p:nvPr/>
        </p:nvSpPr>
        <p:spPr>
          <a:xfrm rot="-1222373">
            <a:off x="10678141" y="849218"/>
            <a:ext cx="316887" cy="233554"/>
          </a:xfrm>
          <a:custGeom>
            <a:avLst/>
            <a:gdLst/>
            <a:ahLst/>
            <a:cxnLst/>
            <a:rect l="l" t="t" r="r" b="b"/>
            <a:pathLst>
              <a:path w="692798" h="510610" extrusionOk="0">
                <a:moveTo>
                  <a:pt x="692798" y="224339"/>
                </a:moveTo>
                <a:lnTo>
                  <a:pt x="308036" y="510610"/>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64" name="Google Shape;64;p5"/>
          <p:cNvSpPr/>
          <p:nvPr/>
        </p:nvSpPr>
        <p:spPr>
          <a:xfrm rot="-2339177">
            <a:off x="10717367" y="620572"/>
            <a:ext cx="250689" cy="184764"/>
          </a:xfrm>
          <a:custGeom>
            <a:avLst/>
            <a:gdLst/>
            <a:ahLst/>
            <a:cxnLst/>
            <a:rect l="l" t="t" r="r" b="b"/>
            <a:pathLst>
              <a:path w="692798" h="510610" extrusionOk="0">
                <a:moveTo>
                  <a:pt x="692798" y="224339"/>
                </a:moveTo>
                <a:lnTo>
                  <a:pt x="308036" y="510610"/>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65" name="Google Shape;65;p5"/>
          <p:cNvSpPr/>
          <p:nvPr/>
        </p:nvSpPr>
        <p:spPr>
          <a:xfrm rot="-1789612">
            <a:off x="11064926" y="781602"/>
            <a:ext cx="216995" cy="159931"/>
          </a:xfrm>
          <a:custGeom>
            <a:avLst/>
            <a:gdLst/>
            <a:ahLst/>
            <a:cxnLst/>
            <a:rect l="l" t="t" r="r" b="b"/>
            <a:pathLst>
              <a:path w="692798" h="510610" extrusionOk="0">
                <a:moveTo>
                  <a:pt x="692798" y="224339"/>
                </a:moveTo>
                <a:lnTo>
                  <a:pt x="308036" y="510610"/>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66" name="Google Shape;66;p5"/>
          <p:cNvSpPr/>
          <p:nvPr/>
        </p:nvSpPr>
        <p:spPr>
          <a:xfrm rot="-3322149">
            <a:off x="11152527" y="382052"/>
            <a:ext cx="216995" cy="159931"/>
          </a:xfrm>
          <a:custGeom>
            <a:avLst/>
            <a:gdLst/>
            <a:ahLst/>
            <a:cxnLst/>
            <a:rect l="l" t="t" r="r" b="b"/>
            <a:pathLst>
              <a:path w="692798" h="510610" extrusionOk="0">
                <a:moveTo>
                  <a:pt x="692798" y="224339"/>
                </a:moveTo>
                <a:lnTo>
                  <a:pt x="308036" y="510610"/>
                </a:lnTo>
                <a:lnTo>
                  <a:pt x="64876" y="168539"/>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67" name="Google Shape;67;p5"/>
          <p:cNvSpPr/>
          <p:nvPr/>
        </p:nvSpPr>
        <p:spPr>
          <a:xfrm rot="-838582">
            <a:off x="11545452" y="1030689"/>
            <a:ext cx="162256" cy="119587"/>
          </a:xfrm>
          <a:custGeom>
            <a:avLst/>
            <a:gdLst/>
            <a:ahLst/>
            <a:cxnLst/>
            <a:rect l="l" t="t" r="r" b="b"/>
            <a:pathLst>
              <a:path w="692798" h="510610" extrusionOk="0">
                <a:moveTo>
                  <a:pt x="692798" y="224339"/>
                </a:moveTo>
                <a:lnTo>
                  <a:pt x="308036" y="510610"/>
                </a:lnTo>
                <a:lnTo>
                  <a:pt x="64876" y="168539"/>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68" name="Google Shape;68;p5"/>
          <p:cNvSpPr/>
          <p:nvPr/>
        </p:nvSpPr>
        <p:spPr>
          <a:xfrm rot="-4284707">
            <a:off x="11756248" y="247552"/>
            <a:ext cx="216995" cy="159931"/>
          </a:xfrm>
          <a:custGeom>
            <a:avLst/>
            <a:gdLst/>
            <a:ahLst/>
            <a:cxnLst/>
            <a:rect l="l" t="t" r="r" b="b"/>
            <a:pathLst>
              <a:path w="692798" h="510610" extrusionOk="0">
                <a:moveTo>
                  <a:pt x="692798" y="224339"/>
                </a:moveTo>
                <a:lnTo>
                  <a:pt x="308036" y="510610"/>
                </a:lnTo>
                <a:lnTo>
                  <a:pt x="64876" y="168539"/>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69" name="Google Shape;69;p5"/>
          <p:cNvSpPr/>
          <p:nvPr/>
        </p:nvSpPr>
        <p:spPr>
          <a:xfrm rot="-1517764">
            <a:off x="11448108" y="631127"/>
            <a:ext cx="216995" cy="159931"/>
          </a:xfrm>
          <a:custGeom>
            <a:avLst/>
            <a:gdLst/>
            <a:ahLst/>
            <a:cxnLst/>
            <a:rect l="l" t="t" r="r" b="b"/>
            <a:pathLst>
              <a:path w="692798" h="510610" extrusionOk="0">
                <a:moveTo>
                  <a:pt x="692798" y="224339"/>
                </a:moveTo>
                <a:lnTo>
                  <a:pt x="308036" y="510610"/>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70" name="Google Shape;70;p5"/>
          <p:cNvSpPr/>
          <p:nvPr/>
        </p:nvSpPr>
        <p:spPr>
          <a:xfrm rot="-1720268">
            <a:off x="11668879" y="824433"/>
            <a:ext cx="216995" cy="159931"/>
          </a:xfrm>
          <a:custGeom>
            <a:avLst/>
            <a:gdLst/>
            <a:ahLst/>
            <a:cxnLst/>
            <a:rect l="l" t="t" r="r" b="b"/>
            <a:pathLst>
              <a:path w="692798" h="510610" extrusionOk="0">
                <a:moveTo>
                  <a:pt x="692798" y="224339"/>
                </a:moveTo>
                <a:lnTo>
                  <a:pt x="308036" y="510610"/>
                </a:lnTo>
                <a:lnTo>
                  <a:pt x="64876" y="168539"/>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71" name="Google Shape;71;p5"/>
          <p:cNvSpPr/>
          <p:nvPr/>
        </p:nvSpPr>
        <p:spPr>
          <a:xfrm rot="328041">
            <a:off x="10094502" y="901548"/>
            <a:ext cx="579699" cy="606799"/>
          </a:xfrm>
          <a:custGeom>
            <a:avLst/>
            <a:gdLst/>
            <a:ahLst/>
            <a:cxnLst/>
            <a:rect l="l" t="t" r="r" b="b"/>
            <a:pathLst>
              <a:path w="487806" h="510610" extrusionOk="0">
                <a:moveTo>
                  <a:pt x="487806" y="171848"/>
                </a:moveTo>
                <a:lnTo>
                  <a:pt x="308036" y="510610"/>
                </a:lnTo>
                <a:lnTo>
                  <a:pt x="0" y="0"/>
                </a:lnTo>
                <a:lnTo>
                  <a:pt x="487806" y="171848"/>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72" name="Google Shape;72;p5"/>
          <p:cNvSpPr/>
          <p:nvPr/>
        </p:nvSpPr>
        <p:spPr>
          <a:xfrm>
            <a:off x="10871770" y="1202556"/>
            <a:ext cx="316887" cy="233554"/>
          </a:xfrm>
          <a:custGeom>
            <a:avLst/>
            <a:gdLst/>
            <a:ahLst/>
            <a:cxnLst/>
            <a:rect l="l" t="t" r="r" b="b"/>
            <a:pathLst>
              <a:path w="692798" h="510610" extrusionOk="0">
                <a:moveTo>
                  <a:pt x="692798" y="224339"/>
                </a:moveTo>
                <a:lnTo>
                  <a:pt x="308036" y="510610"/>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73" name="Google Shape;73;p5"/>
          <p:cNvSpPr/>
          <p:nvPr/>
        </p:nvSpPr>
        <p:spPr>
          <a:xfrm rot="-838582">
            <a:off x="11512604" y="1484835"/>
            <a:ext cx="162256" cy="119587"/>
          </a:xfrm>
          <a:custGeom>
            <a:avLst/>
            <a:gdLst/>
            <a:ahLst/>
            <a:cxnLst/>
            <a:rect l="l" t="t" r="r" b="b"/>
            <a:pathLst>
              <a:path w="692798" h="510610" extrusionOk="0">
                <a:moveTo>
                  <a:pt x="692798" y="224339"/>
                </a:moveTo>
                <a:lnTo>
                  <a:pt x="308036" y="510610"/>
                </a:lnTo>
                <a:lnTo>
                  <a:pt x="64876" y="168539"/>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74" name="Google Shape;74;p5"/>
          <p:cNvSpPr/>
          <p:nvPr/>
        </p:nvSpPr>
        <p:spPr>
          <a:xfrm rot="1160487">
            <a:off x="10291662" y="1614015"/>
            <a:ext cx="316887" cy="233554"/>
          </a:xfrm>
          <a:custGeom>
            <a:avLst/>
            <a:gdLst/>
            <a:ahLst/>
            <a:cxnLst/>
            <a:rect l="l" t="t" r="r" b="b"/>
            <a:pathLst>
              <a:path w="692798" h="510610" extrusionOk="0">
                <a:moveTo>
                  <a:pt x="692798" y="224339"/>
                </a:moveTo>
                <a:lnTo>
                  <a:pt x="308036" y="510610"/>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75" name="Google Shape;75;p5"/>
          <p:cNvSpPr/>
          <p:nvPr/>
        </p:nvSpPr>
        <p:spPr>
          <a:xfrm rot="803026">
            <a:off x="11586107" y="2015428"/>
            <a:ext cx="162256" cy="119587"/>
          </a:xfrm>
          <a:custGeom>
            <a:avLst/>
            <a:gdLst/>
            <a:ahLst/>
            <a:cxnLst/>
            <a:rect l="l" t="t" r="r" b="b"/>
            <a:pathLst>
              <a:path w="692798" h="510610" extrusionOk="0">
                <a:moveTo>
                  <a:pt x="692798" y="224339"/>
                </a:moveTo>
                <a:lnTo>
                  <a:pt x="308036" y="510610"/>
                </a:lnTo>
                <a:lnTo>
                  <a:pt x="64876" y="168539"/>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grpSp>
        <p:nvGrpSpPr>
          <p:cNvPr id="76" name="Google Shape;76;p5"/>
          <p:cNvGrpSpPr/>
          <p:nvPr/>
        </p:nvGrpSpPr>
        <p:grpSpPr>
          <a:xfrm>
            <a:off x="3383602" y="1013721"/>
            <a:ext cx="7749965" cy="5100743"/>
            <a:chOff x="510811" y="938373"/>
            <a:chExt cx="8073393" cy="5313612"/>
          </a:xfrm>
        </p:grpSpPr>
        <p:sp>
          <p:nvSpPr>
            <p:cNvPr id="77" name="Google Shape;77;p5"/>
            <p:cNvSpPr/>
            <p:nvPr/>
          </p:nvSpPr>
          <p:spPr>
            <a:xfrm>
              <a:off x="877709" y="938373"/>
              <a:ext cx="7339600" cy="5234482"/>
            </a:xfrm>
            <a:prstGeom prst="round2SameRect">
              <a:avLst>
                <a:gd name="adj1" fmla="val 5601"/>
                <a:gd name="adj2" fmla="val 0"/>
              </a:avLst>
            </a:prstGeom>
            <a:solidFill>
              <a:srgbClr val="D8D8D8"/>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78" name="Google Shape;78;p5"/>
            <p:cNvSpPr/>
            <p:nvPr/>
          </p:nvSpPr>
          <p:spPr>
            <a:xfrm>
              <a:off x="930758" y="995668"/>
              <a:ext cx="7233502" cy="5177187"/>
            </a:xfrm>
            <a:prstGeom prst="round2SameRect">
              <a:avLst>
                <a:gd name="adj1" fmla="val 4499"/>
                <a:gd name="adj2" fmla="val 0"/>
              </a:avLst>
            </a:prstGeom>
            <a:solidFill>
              <a:schemeClr val="lt1"/>
            </a:solidFill>
            <a:ln w="9525" cap="flat" cmpd="sng">
              <a:solidFill>
                <a:schemeClr val="accent1"/>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79" name="Google Shape;79;p5"/>
            <p:cNvSpPr/>
            <p:nvPr/>
          </p:nvSpPr>
          <p:spPr>
            <a:xfrm rot="-5400000">
              <a:off x="2264894" y="295974"/>
              <a:ext cx="4565229" cy="6599909"/>
            </a:xfrm>
            <a:prstGeom prst="roundRect">
              <a:avLst>
                <a:gd name="adj" fmla="val 1476"/>
              </a:avLst>
            </a:prstGeom>
            <a:solidFill>
              <a:schemeClr val="lt1"/>
            </a:solidFill>
            <a:ln w="9525" cap="flat" cmpd="sng">
              <a:solidFill>
                <a:srgbClr val="D2CDB0"/>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80" name="Google Shape;80;p5"/>
            <p:cNvSpPr/>
            <p:nvPr/>
          </p:nvSpPr>
          <p:spPr>
            <a:xfrm rot="10800000">
              <a:off x="510811" y="5998253"/>
              <a:ext cx="8073393" cy="248975"/>
            </a:xfrm>
            <a:prstGeom prst="round2SameRect">
              <a:avLst>
                <a:gd name="adj1" fmla="val 50000"/>
                <a:gd name="adj2" fmla="val 0"/>
              </a:avLst>
            </a:prstGeom>
            <a:solidFill>
              <a:schemeClr val="lt1"/>
            </a:solidFill>
            <a:ln w="9525" cap="flat" cmpd="sng">
              <a:solidFill>
                <a:schemeClr val="accent1"/>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81" name="Google Shape;81;p5"/>
            <p:cNvSpPr/>
            <p:nvPr/>
          </p:nvSpPr>
          <p:spPr>
            <a:xfrm>
              <a:off x="3668019" y="6206338"/>
              <a:ext cx="1758981" cy="45647"/>
            </a:xfrm>
            <a:prstGeom prst="round2SameRect">
              <a:avLst>
                <a:gd name="adj1" fmla="val 50000"/>
                <a:gd name="adj2" fmla="val 0"/>
              </a:avLst>
            </a:prstGeom>
            <a:gradFill>
              <a:gsLst>
                <a:gs pos="0">
                  <a:srgbClr val="000000">
                    <a:alpha val="0"/>
                  </a:srgbClr>
                </a:gs>
                <a:gs pos="100000">
                  <a:srgbClr val="000000">
                    <a:alpha val="30980"/>
                  </a:srgbClr>
                </a:gs>
              </a:gsLst>
              <a:lin ang="16200000" scaled="0"/>
            </a:gra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82" name="Google Shape;82;p5"/>
            <p:cNvSpPr/>
            <p:nvPr/>
          </p:nvSpPr>
          <p:spPr>
            <a:xfrm rot="-5400000">
              <a:off x="4660498" y="1119143"/>
              <a:ext cx="48680" cy="48680"/>
            </a:xfrm>
            <a:prstGeom prst="ellipse">
              <a:avLst/>
            </a:prstGeom>
            <a:solidFill>
              <a:srgbClr val="D8D8D8"/>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83" name="Google Shape;83;p5"/>
            <p:cNvSpPr/>
            <p:nvPr/>
          </p:nvSpPr>
          <p:spPr>
            <a:xfrm rot="-5400000">
              <a:off x="4505961" y="1106017"/>
              <a:ext cx="83096" cy="83096"/>
            </a:xfrm>
            <a:prstGeom prst="ellipse">
              <a:avLst/>
            </a:prstGeom>
            <a:solidFill>
              <a:srgbClr val="D8D8D8"/>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84" name="Google Shape;84;p5"/>
            <p:cNvSpPr/>
            <p:nvPr/>
          </p:nvSpPr>
          <p:spPr>
            <a:xfrm rot="-5400000">
              <a:off x="4524686" y="1124741"/>
              <a:ext cx="45647" cy="45647"/>
            </a:xfrm>
            <a:prstGeom prst="ellipse">
              <a:avLst/>
            </a:prstGeom>
            <a:solidFill>
              <a:srgbClr val="D8D8D8"/>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grpSp>
      <p:sp>
        <p:nvSpPr>
          <p:cNvPr id="85" name="Google Shape;85;p5"/>
          <p:cNvSpPr txBox="1">
            <a:spLocks noGrp="1"/>
          </p:cNvSpPr>
          <p:nvPr>
            <p:ph type="body" idx="1"/>
          </p:nvPr>
        </p:nvSpPr>
        <p:spPr>
          <a:xfrm>
            <a:off x="432000" y="1152000"/>
            <a:ext cx="2951603" cy="2196235"/>
          </a:xfrm>
          <a:prstGeom prst="rect">
            <a:avLst/>
          </a:prstGeom>
          <a:noFill/>
          <a:ln>
            <a:noFill/>
          </a:ln>
        </p:spPr>
        <p:txBody>
          <a:bodyPr spcFirstLastPara="1" wrap="square" lIns="0" tIns="0" rIns="0" bIns="0" anchor="b" anchorCtr="0"/>
          <a:lstStyle>
            <a:lvl1pPr marL="457200" marR="0" lvl="0" indent="-228600" algn="l" rtl="0">
              <a:lnSpc>
                <a:spcPct val="90000"/>
              </a:lnSpc>
              <a:spcBef>
                <a:spcPts val="1000"/>
              </a:spcBef>
              <a:spcAft>
                <a:spcPts val="0"/>
              </a:spcAft>
              <a:buClr>
                <a:srgbClr val="3F3F3F"/>
              </a:buClr>
              <a:buSzPts val="2800"/>
              <a:buFont typeface="Arial"/>
              <a:buNone/>
              <a:defRPr sz="2800" b="0" i="0" u="none" strike="noStrike" cap="none">
                <a:solidFill>
                  <a:srgbClr val="3F3F3F"/>
                </a:solidFill>
                <a:latin typeface="Calibri"/>
                <a:ea typeface="Calibri"/>
                <a:cs typeface="Calibri"/>
                <a:sym typeface="Calibri"/>
              </a:defRPr>
            </a:lvl1pPr>
            <a:lvl2pPr marL="914400" marR="0" lvl="1" indent="-228600" algn="l" rtl="0">
              <a:lnSpc>
                <a:spcPct val="90000"/>
              </a:lnSpc>
              <a:spcBef>
                <a:spcPts val="500"/>
              </a:spcBef>
              <a:spcAft>
                <a:spcPts val="0"/>
              </a:spcAft>
              <a:buClr>
                <a:srgbClr val="3F3F3F"/>
              </a:buClr>
              <a:buSzPts val="2400"/>
              <a:buFont typeface="Arial"/>
              <a:buNone/>
              <a:defRPr sz="2400" b="0" i="0" u="none" strike="noStrike" cap="none">
                <a:solidFill>
                  <a:srgbClr val="3F3F3F"/>
                </a:solidFill>
                <a:latin typeface="Calibri"/>
                <a:ea typeface="Calibri"/>
                <a:cs typeface="Calibri"/>
                <a:sym typeface="Calibri"/>
              </a:defRPr>
            </a:lvl2pPr>
            <a:lvl3pPr marL="1371600" marR="0" lvl="2" indent="-228600" algn="l" rtl="0">
              <a:lnSpc>
                <a:spcPct val="90000"/>
              </a:lnSpc>
              <a:spcBef>
                <a:spcPts val="500"/>
              </a:spcBef>
              <a:spcAft>
                <a:spcPts val="0"/>
              </a:spcAft>
              <a:buClr>
                <a:srgbClr val="3F3F3F"/>
              </a:buClr>
              <a:buSzPts val="2000"/>
              <a:buFont typeface="Arial"/>
              <a:buNone/>
              <a:defRPr sz="2000" b="0" i="0" u="none" strike="noStrike" cap="none">
                <a:solidFill>
                  <a:srgbClr val="3F3F3F"/>
                </a:solidFill>
                <a:latin typeface="Calibri"/>
                <a:ea typeface="Calibri"/>
                <a:cs typeface="Calibri"/>
                <a:sym typeface="Calibri"/>
              </a:defRPr>
            </a:lvl3pPr>
            <a:lvl4pPr marL="1828800" marR="0" lvl="3" indent="-228600" algn="l" rtl="0">
              <a:lnSpc>
                <a:spcPct val="90000"/>
              </a:lnSpc>
              <a:spcBef>
                <a:spcPts val="500"/>
              </a:spcBef>
              <a:spcAft>
                <a:spcPts val="0"/>
              </a:spcAft>
              <a:buClr>
                <a:srgbClr val="3F3F3F"/>
              </a:buClr>
              <a:buSzPts val="2000"/>
              <a:buFont typeface="Arial"/>
              <a:buNone/>
              <a:defRPr sz="2000" b="0" i="0" u="none" strike="noStrike" cap="none">
                <a:solidFill>
                  <a:srgbClr val="3F3F3F"/>
                </a:solidFill>
                <a:latin typeface="Calibri"/>
                <a:ea typeface="Calibri"/>
                <a:cs typeface="Calibri"/>
                <a:sym typeface="Calibri"/>
              </a:defRPr>
            </a:lvl4pPr>
            <a:lvl5pPr marL="2286000" marR="0" lvl="4" indent="-228600" algn="l" rtl="0">
              <a:lnSpc>
                <a:spcPct val="90000"/>
              </a:lnSpc>
              <a:spcBef>
                <a:spcPts val="500"/>
              </a:spcBef>
              <a:spcAft>
                <a:spcPts val="0"/>
              </a:spcAft>
              <a:buClr>
                <a:srgbClr val="3F3F3F"/>
              </a:buClr>
              <a:buSzPts val="2000"/>
              <a:buFont typeface="Arial"/>
              <a:buNone/>
              <a:defRPr sz="20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86" name="Google Shape;86;p5"/>
          <p:cNvSpPr txBox="1">
            <a:spLocks noGrp="1"/>
          </p:cNvSpPr>
          <p:nvPr>
            <p:ph type="title"/>
          </p:nvPr>
        </p:nvSpPr>
        <p:spPr>
          <a:xfrm>
            <a:off x="432000" y="432000"/>
            <a:ext cx="11340000" cy="432000"/>
          </a:xfrm>
          <a:prstGeom prst="rect">
            <a:avLst/>
          </a:prstGeom>
          <a:noFill/>
          <a:ln>
            <a:noFill/>
          </a:ln>
        </p:spPr>
        <p:txBody>
          <a:bodyPr spcFirstLastPara="1" wrap="square" lIns="0" tIns="0" rIns="0" bIns="0" anchor="ctr" anchorCtr="0"/>
          <a:lstStyle>
            <a:lvl1pPr marR="0" lvl="0" algn="l" rtl="0">
              <a:lnSpc>
                <a:spcPct val="90000"/>
              </a:lnSpc>
              <a:spcBef>
                <a:spcPts val="0"/>
              </a:spcBef>
              <a:spcAft>
                <a:spcPts val="0"/>
              </a:spcAft>
              <a:buClr>
                <a:srgbClr val="3F3F3F"/>
              </a:buClr>
              <a:buSzPts val="4800"/>
              <a:buFont typeface="Economica"/>
              <a:buNone/>
              <a:defRPr sz="4800" b="0" i="0" u="none" strike="noStrike" cap="none">
                <a:solidFill>
                  <a:srgbClr val="3F3F3F"/>
                </a:solidFill>
                <a:latin typeface="Economica"/>
                <a:ea typeface="Economica"/>
                <a:cs typeface="Economica"/>
                <a:sym typeface="Economica"/>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endParaRPr/>
          </a:p>
        </p:txBody>
      </p:sp>
      <p:sp>
        <p:nvSpPr>
          <p:cNvPr id="87" name="Google Shape;87;p5"/>
          <p:cNvSpPr txBox="1">
            <a:spLocks noGrp="1"/>
          </p:cNvSpPr>
          <p:nvPr>
            <p:ph type="ftr" idx="11"/>
          </p:nvPr>
        </p:nvSpPr>
        <p:spPr>
          <a:xfrm>
            <a:off x="431999" y="6188628"/>
            <a:ext cx="8784941" cy="365125"/>
          </a:xfrm>
          <a:prstGeom prst="rect">
            <a:avLst/>
          </a:prstGeom>
          <a:noFill/>
          <a:ln>
            <a:noFill/>
          </a:ln>
        </p:spPr>
        <p:txBody>
          <a:bodyPr spcFirstLastPara="1" wrap="square" lIns="0" tIns="0" rIns="0" bIns="0" anchor="ctr" anchorCtr="0"/>
          <a:lstStyle>
            <a:lvl1pPr marR="0" lvl="0" algn="l" rtl="0">
              <a:spcBef>
                <a:spcPts val="0"/>
              </a:spcBef>
              <a:spcAft>
                <a:spcPts val="0"/>
              </a:spcAft>
              <a:buSzPts val="1400"/>
              <a:buNone/>
              <a:defRPr sz="1200" b="0" i="0" u="none" strike="noStrike" cap="none">
                <a:solidFill>
                  <a:srgbClr val="3F3F3F"/>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200" b="0" i="0" u="none" strike="noStrike" kern="0" cap="none" spc="0" normalizeH="0" baseline="0" noProof="0">
              <a:ln>
                <a:noFill/>
              </a:ln>
              <a:solidFill>
                <a:srgbClr val="3F3F3F"/>
              </a:solidFill>
              <a:effectLst/>
              <a:uLnTx/>
              <a:uFillTx/>
              <a:latin typeface="Calibri"/>
              <a:cs typeface="Calibri"/>
              <a:sym typeface="Calibri"/>
            </a:endParaRPr>
          </a:p>
        </p:txBody>
      </p:sp>
      <p:sp>
        <p:nvSpPr>
          <p:cNvPr id="88" name="Google Shape;88;p5"/>
          <p:cNvSpPr>
            <a:spLocks noGrp="1"/>
          </p:cNvSpPr>
          <p:nvPr>
            <p:ph type="sldNum" idx="12"/>
          </p:nvPr>
        </p:nvSpPr>
        <p:spPr>
          <a:xfrm>
            <a:off x="11496369" y="6155190"/>
            <a:ext cx="432000" cy="432000"/>
          </a:xfrm>
          <a:prstGeom prst="ellipse">
            <a:avLst/>
          </a:prstGeom>
          <a:noFill/>
          <a:ln w="9525" cap="flat" cmpd="sng">
            <a:solidFill>
              <a:schemeClr val="accent1"/>
            </a:solidFill>
            <a:prstDash val="solid"/>
            <a:round/>
            <a:headEnd type="none" w="sm" len="sm"/>
            <a:tailEnd type="none" w="sm" len="sm"/>
          </a:ln>
        </p:spPr>
        <p:txBody>
          <a:bodyPr spcFirstLastPara="1" wrap="square" lIns="0" tIns="0" rIns="0" bIns="0" anchor="ctr" anchorCtr="0">
            <a:noAutofit/>
          </a:bodyPr>
          <a:lstStyle>
            <a:lvl1pPr marL="0" marR="0" lvl="0" indent="0" algn="ctr" rtl="0">
              <a:spcBef>
                <a:spcPts val="0"/>
              </a:spcBef>
              <a:buNone/>
              <a:defRPr sz="1200" b="1" i="1" u="none" strike="noStrike" cap="none">
                <a:solidFill>
                  <a:srgbClr val="3F3F3F"/>
                </a:solidFill>
                <a:latin typeface="Rockwell"/>
                <a:ea typeface="Rockwell"/>
                <a:cs typeface="Rockwell"/>
                <a:sym typeface="Rockwell"/>
              </a:defRPr>
            </a:lvl1pPr>
            <a:lvl2pPr marL="0" marR="0" lvl="1" indent="0" algn="ctr" rtl="0">
              <a:spcBef>
                <a:spcPts val="0"/>
              </a:spcBef>
              <a:buNone/>
              <a:defRPr sz="1200" b="1" i="1" u="none" strike="noStrike" cap="none">
                <a:solidFill>
                  <a:srgbClr val="3F3F3F"/>
                </a:solidFill>
                <a:latin typeface="Rockwell"/>
                <a:ea typeface="Rockwell"/>
                <a:cs typeface="Rockwell"/>
                <a:sym typeface="Rockwell"/>
              </a:defRPr>
            </a:lvl2pPr>
            <a:lvl3pPr marL="0" marR="0" lvl="2" indent="0" algn="ctr" rtl="0">
              <a:spcBef>
                <a:spcPts val="0"/>
              </a:spcBef>
              <a:buNone/>
              <a:defRPr sz="1200" b="1" i="1" u="none" strike="noStrike" cap="none">
                <a:solidFill>
                  <a:srgbClr val="3F3F3F"/>
                </a:solidFill>
                <a:latin typeface="Rockwell"/>
                <a:ea typeface="Rockwell"/>
                <a:cs typeface="Rockwell"/>
                <a:sym typeface="Rockwell"/>
              </a:defRPr>
            </a:lvl3pPr>
            <a:lvl4pPr marL="0" marR="0" lvl="3" indent="0" algn="ctr" rtl="0">
              <a:spcBef>
                <a:spcPts val="0"/>
              </a:spcBef>
              <a:buNone/>
              <a:defRPr sz="1200" b="1" i="1" u="none" strike="noStrike" cap="none">
                <a:solidFill>
                  <a:srgbClr val="3F3F3F"/>
                </a:solidFill>
                <a:latin typeface="Rockwell"/>
                <a:ea typeface="Rockwell"/>
                <a:cs typeface="Rockwell"/>
                <a:sym typeface="Rockwell"/>
              </a:defRPr>
            </a:lvl4pPr>
            <a:lvl5pPr marL="0" marR="0" lvl="4" indent="0" algn="ctr" rtl="0">
              <a:spcBef>
                <a:spcPts val="0"/>
              </a:spcBef>
              <a:buNone/>
              <a:defRPr sz="1200" b="1" i="1" u="none" strike="noStrike" cap="none">
                <a:solidFill>
                  <a:srgbClr val="3F3F3F"/>
                </a:solidFill>
                <a:latin typeface="Rockwell"/>
                <a:ea typeface="Rockwell"/>
                <a:cs typeface="Rockwell"/>
                <a:sym typeface="Rockwell"/>
              </a:defRPr>
            </a:lvl5pPr>
            <a:lvl6pPr marL="0" marR="0" lvl="5" indent="0" algn="ctr" rtl="0">
              <a:spcBef>
                <a:spcPts val="0"/>
              </a:spcBef>
              <a:buNone/>
              <a:defRPr sz="1200" b="1" i="1" u="none" strike="noStrike" cap="none">
                <a:solidFill>
                  <a:srgbClr val="3F3F3F"/>
                </a:solidFill>
                <a:latin typeface="Rockwell"/>
                <a:ea typeface="Rockwell"/>
                <a:cs typeface="Rockwell"/>
                <a:sym typeface="Rockwell"/>
              </a:defRPr>
            </a:lvl6pPr>
            <a:lvl7pPr marL="0" marR="0" lvl="6" indent="0" algn="ctr" rtl="0">
              <a:spcBef>
                <a:spcPts val="0"/>
              </a:spcBef>
              <a:buNone/>
              <a:defRPr sz="1200" b="1" i="1" u="none" strike="noStrike" cap="none">
                <a:solidFill>
                  <a:srgbClr val="3F3F3F"/>
                </a:solidFill>
                <a:latin typeface="Rockwell"/>
                <a:ea typeface="Rockwell"/>
                <a:cs typeface="Rockwell"/>
                <a:sym typeface="Rockwell"/>
              </a:defRPr>
            </a:lvl7pPr>
            <a:lvl8pPr marL="0" marR="0" lvl="7" indent="0" algn="ctr" rtl="0">
              <a:spcBef>
                <a:spcPts val="0"/>
              </a:spcBef>
              <a:buNone/>
              <a:defRPr sz="1200" b="1" i="1" u="none" strike="noStrike" cap="none">
                <a:solidFill>
                  <a:srgbClr val="3F3F3F"/>
                </a:solidFill>
                <a:latin typeface="Rockwell"/>
                <a:ea typeface="Rockwell"/>
                <a:cs typeface="Rockwell"/>
                <a:sym typeface="Rockwell"/>
              </a:defRPr>
            </a:lvl8pPr>
            <a:lvl9pPr marL="0" marR="0" lvl="8" indent="0" algn="ctr" rtl="0">
              <a:spcBef>
                <a:spcPts val="0"/>
              </a:spcBef>
              <a:buNone/>
              <a:defRPr sz="1200" b="1" i="1" u="none" strike="noStrike" cap="none">
                <a:solidFill>
                  <a:srgbClr val="3F3F3F"/>
                </a:solidFill>
                <a:latin typeface="Rockwell"/>
                <a:ea typeface="Rockwell"/>
                <a:cs typeface="Rockwell"/>
                <a:sym typeface="Rockwell"/>
              </a:defRPr>
            </a:lvl9p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n-US" sz="1200" b="1" i="1" u="none" strike="noStrike" kern="0" cap="none" spc="0" normalizeH="0" baseline="0" noProof="0">
                <a:ln>
                  <a:noFill/>
                </a:ln>
                <a:solidFill>
                  <a:srgbClr val="3F3F3F"/>
                </a:solidFill>
                <a:effectLst/>
                <a:uLnTx/>
                <a:uFillTx/>
                <a:latin typeface="Rockwell"/>
                <a:sym typeface="Rockwell"/>
              </a:rPr>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t>‹#›</a:t>
            </a:fld>
            <a:endParaRPr kumimoji="0" sz="1200" b="1" i="1" u="none" strike="noStrike" kern="0" cap="none" spc="0" normalizeH="0" baseline="0" noProof="0">
              <a:ln>
                <a:noFill/>
              </a:ln>
              <a:solidFill>
                <a:srgbClr val="3F3F3F"/>
              </a:solidFill>
              <a:effectLst/>
              <a:uLnTx/>
              <a:uFillTx/>
              <a:latin typeface="Rockwell"/>
              <a:sym typeface="Rockwell"/>
            </a:endParaRPr>
          </a:p>
        </p:txBody>
      </p:sp>
      <p:sp>
        <p:nvSpPr>
          <p:cNvPr id="89" name="Google Shape;89;p5"/>
          <p:cNvSpPr>
            <a:spLocks noGrp="1"/>
          </p:cNvSpPr>
          <p:nvPr>
            <p:ph type="pic" idx="2"/>
          </p:nvPr>
        </p:nvSpPr>
        <p:spPr>
          <a:xfrm>
            <a:off x="4092796" y="1376357"/>
            <a:ext cx="6333545" cy="4379625"/>
          </a:xfrm>
          <a:prstGeom prst="roundRect">
            <a:avLst>
              <a:gd name="adj" fmla="val 1356"/>
            </a:avLst>
          </a:prstGeom>
          <a:solidFill>
            <a:srgbClr val="F2F2F2"/>
          </a:solidFill>
          <a:ln>
            <a:noFill/>
          </a:ln>
        </p:spPr>
        <p:txBody>
          <a:bodyPr spcFirstLastPara="1" wrap="square" lIns="0" tIns="0" rIns="0" bIns="0" anchor="ctr" anchorCtr="0"/>
          <a:lstStyle>
            <a:lvl1pPr marR="0" lvl="0" algn="ctr" rtl="0">
              <a:lnSpc>
                <a:spcPct val="90000"/>
              </a:lnSpc>
              <a:spcBef>
                <a:spcPts val="1000"/>
              </a:spcBef>
              <a:spcAft>
                <a:spcPts val="0"/>
              </a:spcAft>
              <a:buClr>
                <a:srgbClr val="3F3F3F"/>
              </a:buClr>
              <a:buSzPts val="1100"/>
              <a:buFont typeface="Arial"/>
              <a:buNone/>
              <a:defRPr sz="1100" b="0" i="1" u="none" strike="noStrike" cap="none">
                <a:solidFill>
                  <a:srgbClr val="3F3F3F"/>
                </a:solidFill>
                <a:latin typeface="Times New Roman"/>
                <a:ea typeface="Times New Roman"/>
                <a:cs typeface="Times New Roman"/>
                <a:sym typeface="Times New Roman"/>
              </a:defRPr>
            </a:lvl1pPr>
            <a:lvl2pPr marR="0" lvl="1"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R="0" lvl="2"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R="0" lvl="3"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R="0" lvl="4"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R="0" lvl="5"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R="0" lvl="6"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R="0" lvl="7"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R="0" lvl="8"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90" name="Google Shape;90;p5"/>
          <p:cNvSpPr txBox="1">
            <a:spLocks noGrp="1"/>
          </p:cNvSpPr>
          <p:nvPr>
            <p:ph type="body" idx="3"/>
          </p:nvPr>
        </p:nvSpPr>
        <p:spPr>
          <a:xfrm>
            <a:off x="431800" y="3509766"/>
            <a:ext cx="2951163" cy="2322709"/>
          </a:xfrm>
          <a:prstGeom prst="rect">
            <a:avLst/>
          </a:prstGeom>
          <a:noFill/>
          <a:ln>
            <a:noFill/>
          </a:ln>
        </p:spPr>
        <p:txBody>
          <a:bodyPr spcFirstLastPara="1" wrap="square" lIns="0" tIns="0" rIns="0" bIns="0" anchor="t" anchorCtr="0"/>
          <a:lstStyle>
            <a:lvl1pPr marL="457200" marR="0" lvl="0" indent="-342900" algn="l" rtl="0">
              <a:lnSpc>
                <a:spcPct val="90000"/>
              </a:lnSpc>
              <a:spcBef>
                <a:spcPts val="1000"/>
              </a:spcBef>
              <a:spcAft>
                <a:spcPts val="0"/>
              </a:spcAft>
              <a:buClr>
                <a:srgbClr val="3F3F3F"/>
              </a:buClr>
              <a:buSzPts val="1800"/>
              <a:buFont typeface="Arial"/>
              <a:buChar char="•"/>
              <a:defRPr sz="18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Tree>
    <p:extLst>
      <p:ext uri="{BB962C8B-B14F-4D97-AF65-F5344CB8AC3E}">
        <p14:creationId xmlns:p14="http://schemas.microsoft.com/office/powerpoint/2010/main" val="1240820613"/>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matchingName="Large Numbers Option 1">
  <p:cSld name="Large Numbers Option 1">
    <p:spTree>
      <p:nvGrpSpPr>
        <p:cNvPr id="1" name="Shape 91"/>
        <p:cNvGrpSpPr/>
        <p:nvPr/>
      </p:nvGrpSpPr>
      <p:grpSpPr>
        <a:xfrm>
          <a:off x="0" y="0"/>
          <a:ext cx="0" cy="0"/>
          <a:chOff x="0" y="0"/>
          <a:chExt cx="0" cy="0"/>
        </a:xfrm>
      </p:grpSpPr>
      <p:sp>
        <p:nvSpPr>
          <p:cNvPr id="92" name="Google Shape;92;p6"/>
          <p:cNvSpPr/>
          <p:nvPr/>
        </p:nvSpPr>
        <p:spPr>
          <a:xfrm>
            <a:off x="0" y="2539992"/>
            <a:ext cx="5373076" cy="4318008"/>
          </a:xfrm>
          <a:custGeom>
            <a:avLst/>
            <a:gdLst/>
            <a:ahLst/>
            <a:cxnLst/>
            <a:rect l="l" t="t" r="r" b="b"/>
            <a:pathLst>
              <a:path w="5373076" h="4318008" extrusionOk="0">
                <a:moveTo>
                  <a:pt x="4972877" y="1816430"/>
                </a:moveTo>
                <a:lnTo>
                  <a:pt x="5211912" y="2046590"/>
                </a:lnTo>
                <a:lnTo>
                  <a:pt x="4866804" y="2013272"/>
                </a:lnTo>
                <a:close/>
                <a:moveTo>
                  <a:pt x="3721849" y="1808102"/>
                </a:moveTo>
                <a:lnTo>
                  <a:pt x="3854624" y="2524110"/>
                </a:lnTo>
                <a:lnTo>
                  <a:pt x="3419634" y="2322178"/>
                </a:lnTo>
                <a:lnTo>
                  <a:pt x="3604566" y="1945430"/>
                </a:lnTo>
                <a:close/>
                <a:moveTo>
                  <a:pt x="2301472" y="1771765"/>
                </a:moveTo>
                <a:lnTo>
                  <a:pt x="3237442" y="2134997"/>
                </a:lnTo>
                <a:lnTo>
                  <a:pt x="3266331" y="2949530"/>
                </a:lnTo>
                <a:lnTo>
                  <a:pt x="1897852" y="4318008"/>
                </a:lnTo>
                <a:lnTo>
                  <a:pt x="134565" y="4318008"/>
                </a:lnTo>
                <a:lnTo>
                  <a:pt x="0" y="4183443"/>
                </a:lnTo>
                <a:lnTo>
                  <a:pt x="0" y="2855805"/>
                </a:lnTo>
                <a:close/>
                <a:moveTo>
                  <a:pt x="5243699" y="652159"/>
                </a:moveTo>
                <a:lnTo>
                  <a:pt x="5058767" y="1028908"/>
                </a:lnTo>
                <a:lnTo>
                  <a:pt x="4960786" y="983422"/>
                </a:lnTo>
                <a:close/>
                <a:moveTo>
                  <a:pt x="3473588" y="405712"/>
                </a:moveTo>
                <a:lnTo>
                  <a:pt x="4094196" y="1366894"/>
                </a:lnTo>
                <a:lnTo>
                  <a:pt x="3778134" y="1741309"/>
                </a:lnTo>
                <a:lnTo>
                  <a:pt x="2824519" y="1808100"/>
                </a:lnTo>
                <a:close/>
                <a:moveTo>
                  <a:pt x="4454991" y="0"/>
                </a:moveTo>
                <a:lnTo>
                  <a:pt x="5373076" y="32358"/>
                </a:lnTo>
                <a:lnTo>
                  <a:pt x="4628717" y="1349015"/>
                </a:lnTo>
                <a:lnTo>
                  <a:pt x="4094010" y="779481"/>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93" name="Google Shape;93;p6"/>
          <p:cNvSpPr txBox="1">
            <a:spLocks noGrp="1"/>
          </p:cNvSpPr>
          <p:nvPr>
            <p:ph type="title"/>
          </p:nvPr>
        </p:nvSpPr>
        <p:spPr>
          <a:xfrm>
            <a:off x="432000" y="432000"/>
            <a:ext cx="11340000" cy="432000"/>
          </a:xfrm>
          <a:prstGeom prst="rect">
            <a:avLst/>
          </a:prstGeom>
          <a:noFill/>
          <a:ln>
            <a:noFill/>
          </a:ln>
        </p:spPr>
        <p:txBody>
          <a:bodyPr spcFirstLastPara="1" wrap="square" lIns="0" tIns="0" rIns="0" bIns="0" anchor="ctr" anchorCtr="0"/>
          <a:lstStyle>
            <a:lvl1pPr marR="0" lvl="0" algn="l" rtl="0">
              <a:lnSpc>
                <a:spcPct val="90000"/>
              </a:lnSpc>
              <a:spcBef>
                <a:spcPts val="0"/>
              </a:spcBef>
              <a:spcAft>
                <a:spcPts val="0"/>
              </a:spcAft>
              <a:buClr>
                <a:srgbClr val="3F3F3F"/>
              </a:buClr>
              <a:buSzPts val="4800"/>
              <a:buFont typeface="Economica"/>
              <a:buNone/>
              <a:defRPr sz="4800" b="0" i="0" u="none" strike="noStrike" cap="none">
                <a:solidFill>
                  <a:srgbClr val="3F3F3F"/>
                </a:solidFill>
                <a:latin typeface="Economica"/>
                <a:ea typeface="Economica"/>
                <a:cs typeface="Economica"/>
                <a:sym typeface="Economica"/>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endParaRPr/>
          </a:p>
        </p:txBody>
      </p:sp>
      <p:sp>
        <p:nvSpPr>
          <p:cNvPr id="94" name="Google Shape;94;p6"/>
          <p:cNvSpPr txBox="1">
            <a:spLocks noGrp="1"/>
          </p:cNvSpPr>
          <p:nvPr>
            <p:ph type="body" idx="1"/>
          </p:nvPr>
        </p:nvSpPr>
        <p:spPr>
          <a:xfrm>
            <a:off x="906843" y="3429050"/>
            <a:ext cx="4522314" cy="2762949"/>
          </a:xfrm>
          <a:prstGeom prst="rect">
            <a:avLst/>
          </a:prstGeom>
          <a:noFill/>
          <a:ln>
            <a:noFill/>
          </a:ln>
        </p:spPr>
        <p:txBody>
          <a:bodyPr spcFirstLastPara="1" wrap="square" lIns="0" tIns="0" rIns="0" bIns="0" anchor="t" anchorCtr="0"/>
          <a:lstStyle>
            <a:lvl1pPr marL="457200" marR="0" lvl="0" indent="-342900" algn="l" rtl="0">
              <a:lnSpc>
                <a:spcPct val="90000"/>
              </a:lnSpc>
              <a:spcBef>
                <a:spcPts val="1000"/>
              </a:spcBef>
              <a:spcAft>
                <a:spcPts val="0"/>
              </a:spcAft>
              <a:buClr>
                <a:srgbClr val="3F3F3F"/>
              </a:buClr>
              <a:buSzPts val="1800"/>
              <a:buFont typeface="Arial"/>
              <a:buChar char="•"/>
              <a:defRPr sz="18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95" name="Google Shape;95;p6"/>
          <p:cNvSpPr txBox="1">
            <a:spLocks noGrp="1"/>
          </p:cNvSpPr>
          <p:nvPr>
            <p:ph type="ftr" idx="11"/>
          </p:nvPr>
        </p:nvSpPr>
        <p:spPr>
          <a:xfrm>
            <a:off x="431999" y="6188628"/>
            <a:ext cx="8784941" cy="365125"/>
          </a:xfrm>
          <a:prstGeom prst="rect">
            <a:avLst/>
          </a:prstGeom>
          <a:noFill/>
          <a:ln>
            <a:noFill/>
          </a:ln>
        </p:spPr>
        <p:txBody>
          <a:bodyPr spcFirstLastPara="1" wrap="square" lIns="0" tIns="0" rIns="0" bIns="0" anchor="ctr" anchorCtr="0"/>
          <a:lstStyle>
            <a:lvl1pPr marR="0" lvl="0" algn="l" rtl="0">
              <a:spcBef>
                <a:spcPts val="0"/>
              </a:spcBef>
              <a:spcAft>
                <a:spcPts val="0"/>
              </a:spcAft>
              <a:buSzPts val="1400"/>
              <a:buNone/>
              <a:defRPr sz="1200" b="0" i="0" u="none" strike="noStrike" cap="none">
                <a:solidFill>
                  <a:srgbClr val="3F3F3F"/>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200" b="0" i="0" u="none" strike="noStrike" kern="0" cap="none" spc="0" normalizeH="0" baseline="0" noProof="0">
              <a:ln>
                <a:noFill/>
              </a:ln>
              <a:solidFill>
                <a:srgbClr val="3F3F3F"/>
              </a:solidFill>
              <a:effectLst/>
              <a:uLnTx/>
              <a:uFillTx/>
              <a:latin typeface="Calibri"/>
              <a:cs typeface="Calibri"/>
              <a:sym typeface="Calibri"/>
            </a:endParaRPr>
          </a:p>
        </p:txBody>
      </p:sp>
      <p:sp>
        <p:nvSpPr>
          <p:cNvPr id="96" name="Google Shape;96;p6"/>
          <p:cNvSpPr>
            <a:spLocks noGrp="1"/>
          </p:cNvSpPr>
          <p:nvPr>
            <p:ph type="sldNum" idx="12"/>
          </p:nvPr>
        </p:nvSpPr>
        <p:spPr>
          <a:xfrm>
            <a:off x="11496369" y="6155190"/>
            <a:ext cx="432000" cy="432000"/>
          </a:xfrm>
          <a:prstGeom prst="ellipse">
            <a:avLst/>
          </a:prstGeom>
          <a:noFill/>
          <a:ln w="9525" cap="flat" cmpd="sng">
            <a:solidFill>
              <a:schemeClr val="accent1"/>
            </a:solidFill>
            <a:prstDash val="solid"/>
            <a:round/>
            <a:headEnd type="none" w="sm" len="sm"/>
            <a:tailEnd type="none" w="sm" len="sm"/>
          </a:ln>
        </p:spPr>
        <p:txBody>
          <a:bodyPr spcFirstLastPara="1" wrap="square" lIns="0" tIns="0" rIns="0" bIns="0" anchor="ctr" anchorCtr="0">
            <a:noAutofit/>
          </a:bodyPr>
          <a:lstStyle>
            <a:lvl1pPr marL="0" marR="0" lvl="0" indent="0" algn="ctr" rtl="0">
              <a:spcBef>
                <a:spcPts val="0"/>
              </a:spcBef>
              <a:buNone/>
              <a:defRPr sz="1200" b="1" i="1" u="none" strike="noStrike" cap="none">
                <a:solidFill>
                  <a:srgbClr val="3F3F3F"/>
                </a:solidFill>
                <a:latin typeface="Rockwell"/>
                <a:ea typeface="Rockwell"/>
                <a:cs typeface="Rockwell"/>
                <a:sym typeface="Rockwell"/>
              </a:defRPr>
            </a:lvl1pPr>
            <a:lvl2pPr marL="0" marR="0" lvl="1" indent="0" algn="ctr" rtl="0">
              <a:spcBef>
                <a:spcPts val="0"/>
              </a:spcBef>
              <a:buNone/>
              <a:defRPr sz="1200" b="1" i="1" u="none" strike="noStrike" cap="none">
                <a:solidFill>
                  <a:srgbClr val="3F3F3F"/>
                </a:solidFill>
                <a:latin typeface="Rockwell"/>
                <a:ea typeface="Rockwell"/>
                <a:cs typeface="Rockwell"/>
                <a:sym typeface="Rockwell"/>
              </a:defRPr>
            </a:lvl2pPr>
            <a:lvl3pPr marL="0" marR="0" lvl="2" indent="0" algn="ctr" rtl="0">
              <a:spcBef>
                <a:spcPts val="0"/>
              </a:spcBef>
              <a:buNone/>
              <a:defRPr sz="1200" b="1" i="1" u="none" strike="noStrike" cap="none">
                <a:solidFill>
                  <a:srgbClr val="3F3F3F"/>
                </a:solidFill>
                <a:latin typeface="Rockwell"/>
                <a:ea typeface="Rockwell"/>
                <a:cs typeface="Rockwell"/>
                <a:sym typeface="Rockwell"/>
              </a:defRPr>
            </a:lvl3pPr>
            <a:lvl4pPr marL="0" marR="0" lvl="3" indent="0" algn="ctr" rtl="0">
              <a:spcBef>
                <a:spcPts val="0"/>
              </a:spcBef>
              <a:buNone/>
              <a:defRPr sz="1200" b="1" i="1" u="none" strike="noStrike" cap="none">
                <a:solidFill>
                  <a:srgbClr val="3F3F3F"/>
                </a:solidFill>
                <a:latin typeface="Rockwell"/>
                <a:ea typeface="Rockwell"/>
                <a:cs typeface="Rockwell"/>
                <a:sym typeface="Rockwell"/>
              </a:defRPr>
            </a:lvl4pPr>
            <a:lvl5pPr marL="0" marR="0" lvl="4" indent="0" algn="ctr" rtl="0">
              <a:spcBef>
                <a:spcPts val="0"/>
              </a:spcBef>
              <a:buNone/>
              <a:defRPr sz="1200" b="1" i="1" u="none" strike="noStrike" cap="none">
                <a:solidFill>
                  <a:srgbClr val="3F3F3F"/>
                </a:solidFill>
                <a:latin typeface="Rockwell"/>
                <a:ea typeface="Rockwell"/>
                <a:cs typeface="Rockwell"/>
                <a:sym typeface="Rockwell"/>
              </a:defRPr>
            </a:lvl5pPr>
            <a:lvl6pPr marL="0" marR="0" lvl="5" indent="0" algn="ctr" rtl="0">
              <a:spcBef>
                <a:spcPts val="0"/>
              </a:spcBef>
              <a:buNone/>
              <a:defRPr sz="1200" b="1" i="1" u="none" strike="noStrike" cap="none">
                <a:solidFill>
                  <a:srgbClr val="3F3F3F"/>
                </a:solidFill>
                <a:latin typeface="Rockwell"/>
                <a:ea typeface="Rockwell"/>
                <a:cs typeface="Rockwell"/>
                <a:sym typeface="Rockwell"/>
              </a:defRPr>
            </a:lvl6pPr>
            <a:lvl7pPr marL="0" marR="0" lvl="6" indent="0" algn="ctr" rtl="0">
              <a:spcBef>
                <a:spcPts val="0"/>
              </a:spcBef>
              <a:buNone/>
              <a:defRPr sz="1200" b="1" i="1" u="none" strike="noStrike" cap="none">
                <a:solidFill>
                  <a:srgbClr val="3F3F3F"/>
                </a:solidFill>
                <a:latin typeface="Rockwell"/>
                <a:ea typeface="Rockwell"/>
                <a:cs typeface="Rockwell"/>
                <a:sym typeface="Rockwell"/>
              </a:defRPr>
            </a:lvl7pPr>
            <a:lvl8pPr marL="0" marR="0" lvl="7" indent="0" algn="ctr" rtl="0">
              <a:spcBef>
                <a:spcPts val="0"/>
              </a:spcBef>
              <a:buNone/>
              <a:defRPr sz="1200" b="1" i="1" u="none" strike="noStrike" cap="none">
                <a:solidFill>
                  <a:srgbClr val="3F3F3F"/>
                </a:solidFill>
                <a:latin typeface="Rockwell"/>
                <a:ea typeface="Rockwell"/>
                <a:cs typeface="Rockwell"/>
                <a:sym typeface="Rockwell"/>
              </a:defRPr>
            </a:lvl8pPr>
            <a:lvl9pPr marL="0" marR="0" lvl="8" indent="0" algn="ctr" rtl="0">
              <a:spcBef>
                <a:spcPts val="0"/>
              </a:spcBef>
              <a:buNone/>
              <a:defRPr sz="1200" b="1" i="1" u="none" strike="noStrike" cap="none">
                <a:solidFill>
                  <a:srgbClr val="3F3F3F"/>
                </a:solidFill>
                <a:latin typeface="Rockwell"/>
                <a:ea typeface="Rockwell"/>
                <a:cs typeface="Rockwell"/>
                <a:sym typeface="Rockwell"/>
              </a:defRPr>
            </a:lvl9p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n-US" sz="1200" b="1" i="1" u="none" strike="noStrike" kern="0" cap="none" spc="0" normalizeH="0" baseline="0" noProof="0">
                <a:ln>
                  <a:noFill/>
                </a:ln>
                <a:solidFill>
                  <a:srgbClr val="3F3F3F"/>
                </a:solidFill>
                <a:effectLst/>
                <a:uLnTx/>
                <a:uFillTx/>
                <a:latin typeface="Rockwell"/>
                <a:sym typeface="Rockwell"/>
              </a:rPr>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t>‹#›</a:t>
            </a:fld>
            <a:endParaRPr kumimoji="0" sz="1200" b="1" i="1" u="none" strike="noStrike" kern="0" cap="none" spc="0" normalizeH="0" baseline="0" noProof="0">
              <a:ln>
                <a:noFill/>
              </a:ln>
              <a:solidFill>
                <a:srgbClr val="3F3F3F"/>
              </a:solidFill>
              <a:effectLst/>
              <a:uLnTx/>
              <a:uFillTx/>
              <a:latin typeface="Rockwell"/>
              <a:sym typeface="Rockwell"/>
            </a:endParaRPr>
          </a:p>
        </p:txBody>
      </p:sp>
      <p:sp>
        <p:nvSpPr>
          <p:cNvPr id="97" name="Google Shape;97;p6"/>
          <p:cNvSpPr txBox="1">
            <a:spLocks noGrp="1"/>
          </p:cNvSpPr>
          <p:nvPr>
            <p:ph type="body" idx="2"/>
          </p:nvPr>
        </p:nvSpPr>
        <p:spPr>
          <a:xfrm>
            <a:off x="6774740" y="3429000"/>
            <a:ext cx="4522407" cy="2762250"/>
          </a:xfrm>
          <a:prstGeom prst="rect">
            <a:avLst/>
          </a:prstGeom>
          <a:noFill/>
          <a:ln>
            <a:noFill/>
          </a:ln>
        </p:spPr>
        <p:txBody>
          <a:bodyPr spcFirstLastPara="1" wrap="square" lIns="0" tIns="0" rIns="0" bIns="0" anchor="t" anchorCtr="0"/>
          <a:lstStyle>
            <a:lvl1pPr marL="457200" marR="0" lvl="0" indent="-342900" algn="l" rtl="0">
              <a:lnSpc>
                <a:spcPct val="90000"/>
              </a:lnSpc>
              <a:spcBef>
                <a:spcPts val="1000"/>
              </a:spcBef>
              <a:spcAft>
                <a:spcPts val="0"/>
              </a:spcAft>
              <a:buClr>
                <a:srgbClr val="3F3F3F"/>
              </a:buClr>
              <a:buSzPts val="1800"/>
              <a:buFont typeface="Arial"/>
              <a:buChar char="•"/>
              <a:defRPr sz="18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98" name="Google Shape;98;p6"/>
          <p:cNvSpPr txBox="1">
            <a:spLocks noGrp="1"/>
          </p:cNvSpPr>
          <p:nvPr>
            <p:ph type="body" idx="3"/>
          </p:nvPr>
        </p:nvSpPr>
        <p:spPr>
          <a:xfrm>
            <a:off x="906463" y="2278063"/>
            <a:ext cx="4522787" cy="885825"/>
          </a:xfrm>
          <a:prstGeom prst="rect">
            <a:avLst/>
          </a:prstGeom>
          <a:noFill/>
          <a:ln>
            <a:noFill/>
          </a:ln>
        </p:spPr>
        <p:txBody>
          <a:bodyPr spcFirstLastPara="1" wrap="square" lIns="0" tIns="0" rIns="0" bIns="0" anchor="ctr" anchorCtr="0"/>
          <a:lstStyle>
            <a:lvl1pPr marL="457200" marR="0" lvl="0" indent="-228600" algn="l" rtl="0">
              <a:lnSpc>
                <a:spcPct val="90000"/>
              </a:lnSpc>
              <a:spcBef>
                <a:spcPts val="1000"/>
              </a:spcBef>
              <a:spcAft>
                <a:spcPts val="0"/>
              </a:spcAft>
              <a:buClr>
                <a:srgbClr val="3F3F3F"/>
              </a:buClr>
              <a:buSzPts val="8000"/>
              <a:buFont typeface="Arial"/>
              <a:buNone/>
              <a:defRPr sz="8000" b="1" i="0" u="none" strike="noStrike" cap="none">
                <a:solidFill>
                  <a:srgbClr val="3F3F3F"/>
                </a:solidFill>
                <a:latin typeface="Rockwell"/>
                <a:ea typeface="Rockwell"/>
                <a:cs typeface="Rockwell"/>
                <a:sym typeface="Rockwell"/>
              </a:defRPr>
            </a:lvl1pPr>
            <a:lvl2pPr marL="914400" marR="0" lvl="1" indent="-228600" algn="l" rtl="0">
              <a:lnSpc>
                <a:spcPct val="90000"/>
              </a:lnSpc>
              <a:spcBef>
                <a:spcPts val="500"/>
              </a:spcBef>
              <a:spcAft>
                <a:spcPts val="0"/>
              </a:spcAft>
              <a:buClr>
                <a:srgbClr val="3F3F3F"/>
              </a:buClr>
              <a:buSzPts val="8000"/>
              <a:buFont typeface="Arial"/>
              <a:buNone/>
              <a:defRPr sz="8000" b="0" i="0" u="none" strike="noStrike" cap="none">
                <a:solidFill>
                  <a:srgbClr val="3F3F3F"/>
                </a:solidFill>
                <a:latin typeface="Rockwell"/>
                <a:ea typeface="Rockwell"/>
                <a:cs typeface="Rockwell"/>
                <a:sym typeface="Rockwell"/>
              </a:defRPr>
            </a:lvl2pPr>
            <a:lvl3pPr marL="1371600" marR="0" lvl="2" indent="-228600" algn="l" rtl="0">
              <a:lnSpc>
                <a:spcPct val="90000"/>
              </a:lnSpc>
              <a:spcBef>
                <a:spcPts val="500"/>
              </a:spcBef>
              <a:spcAft>
                <a:spcPts val="0"/>
              </a:spcAft>
              <a:buClr>
                <a:srgbClr val="3F3F3F"/>
              </a:buClr>
              <a:buSzPts val="8000"/>
              <a:buFont typeface="Arial"/>
              <a:buNone/>
              <a:defRPr sz="8000" b="0" i="0" u="none" strike="noStrike" cap="none">
                <a:solidFill>
                  <a:srgbClr val="3F3F3F"/>
                </a:solidFill>
                <a:latin typeface="Rockwell"/>
                <a:ea typeface="Rockwell"/>
                <a:cs typeface="Rockwell"/>
                <a:sym typeface="Rockwell"/>
              </a:defRPr>
            </a:lvl3pPr>
            <a:lvl4pPr marL="1828800" marR="0" lvl="3" indent="-228600" algn="l" rtl="0">
              <a:lnSpc>
                <a:spcPct val="90000"/>
              </a:lnSpc>
              <a:spcBef>
                <a:spcPts val="500"/>
              </a:spcBef>
              <a:spcAft>
                <a:spcPts val="0"/>
              </a:spcAft>
              <a:buClr>
                <a:srgbClr val="3F3F3F"/>
              </a:buClr>
              <a:buSzPts val="8000"/>
              <a:buFont typeface="Arial"/>
              <a:buNone/>
              <a:defRPr sz="8000" b="0" i="0" u="none" strike="noStrike" cap="none">
                <a:solidFill>
                  <a:srgbClr val="3F3F3F"/>
                </a:solidFill>
                <a:latin typeface="Rockwell"/>
                <a:ea typeface="Rockwell"/>
                <a:cs typeface="Rockwell"/>
                <a:sym typeface="Rockwell"/>
              </a:defRPr>
            </a:lvl4pPr>
            <a:lvl5pPr marL="2286000" marR="0" lvl="4" indent="-228600" algn="l" rtl="0">
              <a:lnSpc>
                <a:spcPct val="90000"/>
              </a:lnSpc>
              <a:spcBef>
                <a:spcPts val="500"/>
              </a:spcBef>
              <a:spcAft>
                <a:spcPts val="0"/>
              </a:spcAft>
              <a:buClr>
                <a:srgbClr val="3F3F3F"/>
              </a:buClr>
              <a:buSzPts val="8000"/>
              <a:buFont typeface="Arial"/>
              <a:buNone/>
              <a:defRPr sz="8000" b="0" i="0" u="none" strike="noStrike" cap="none">
                <a:solidFill>
                  <a:srgbClr val="3F3F3F"/>
                </a:solidFill>
                <a:latin typeface="Rockwell"/>
                <a:ea typeface="Rockwell"/>
                <a:cs typeface="Rockwell"/>
                <a:sym typeface="Rockwell"/>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99" name="Google Shape;99;p6"/>
          <p:cNvSpPr txBox="1">
            <a:spLocks noGrp="1"/>
          </p:cNvSpPr>
          <p:nvPr>
            <p:ph type="body" idx="4"/>
          </p:nvPr>
        </p:nvSpPr>
        <p:spPr>
          <a:xfrm>
            <a:off x="6762750" y="2278063"/>
            <a:ext cx="4522787" cy="885825"/>
          </a:xfrm>
          <a:prstGeom prst="rect">
            <a:avLst/>
          </a:prstGeom>
          <a:noFill/>
          <a:ln>
            <a:noFill/>
          </a:ln>
        </p:spPr>
        <p:txBody>
          <a:bodyPr spcFirstLastPara="1" wrap="square" lIns="0" tIns="0" rIns="0" bIns="0" anchor="ctr" anchorCtr="0"/>
          <a:lstStyle>
            <a:lvl1pPr marL="457200" marR="0" lvl="0" indent="-228600" algn="l" rtl="0">
              <a:lnSpc>
                <a:spcPct val="90000"/>
              </a:lnSpc>
              <a:spcBef>
                <a:spcPts val="1000"/>
              </a:spcBef>
              <a:spcAft>
                <a:spcPts val="0"/>
              </a:spcAft>
              <a:buClr>
                <a:srgbClr val="3F3F3F"/>
              </a:buClr>
              <a:buSzPts val="8000"/>
              <a:buFont typeface="Arial"/>
              <a:buNone/>
              <a:defRPr sz="8000" b="1" i="0" u="none" strike="noStrike" cap="none">
                <a:solidFill>
                  <a:srgbClr val="3F3F3F"/>
                </a:solidFill>
                <a:latin typeface="Rockwell"/>
                <a:ea typeface="Rockwell"/>
                <a:cs typeface="Rockwell"/>
                <a:sym typeface="Rockwell"/>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Tree>
    <p:extLst>
      <p:ext uri="{BB962C8B-B14F-4D97-AF65-F5344CB8AC3E}">
        <p14:creationId xmlns:p14="http://schemas.microsoft.com/office/powerpoint/2010/main" val="3422349628"/>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matchingName="Title Slide with Half Image">
  <p:cSld name="Title Slide with Half Image">
    <p:bg>
      <p:bgPr>
        <a:solidFill>
          <a:schemeClr val="lt1"/>
        </a:solidFill>
        <a:effectLst/>
      </p:bgPr>
    </p:bg>
    <p:spTree>
      <p:nvGrpSpPr>
        <p:cNvPr id="1" name="Shape 100"/>
        <p:cNvGrpSpPr/>
        <p:nvPr/>
      </p:nvGrpSpPr>
      <p:grpSpPr>
        <a:xfrm>
          <a:off x="0" y="0"/>
          <a:ext cx="0" cy="0"/>
          <a:chOff x="0" y="0"/>
          <a:chExt cx="0" cy="0"/>
        </a:xfrm>
      </p:grpSpPr>
      <p:sp>
        <p:nvSpPr>
          <p:cNvPr id="101" name="Google Shape;101;p7"/>
          <p:cNvSpPr/>
          <p:nvPr/>
        </p:nvSpPr>
        <p:spPr>
          <a:xfrm>
            <a:off x="0" y="6771286"/>
            <a:ext cx="12192000" cy="86714"/>
          </a:xfrm>
          <a:prstGeom prst="rect">
            <a:avLst/>
          </a:prstGeom>
          <a:solidFill>
            <a:schemeClr val="lt1"/>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102" name="Google Shape;102;p7"/>
          <p:cNvSpPr/>
          <p:nvPr/>
        </p:nvSpPr>
        <p:spPr>
          <a:xfrm>
            <a:off x="0" y="0"/>
            <a:ext cx="12192000" cy="86714"/>
          </a:xfrm>
          <a:prstGeom prst="rect">
            <a:avLst/>
          </a:prstGeom>
          <a:solidFill>
            <a:schemeClr val="lt1"/>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103" name="Google Shape;103;p7"/>
          <p:cNvSpPr/>
          <p:nvPr/>
        </p:nvSpPr>
        <p:spPr>
          <a:xfrm rot="5400000">
            <a:off x="-3385643" y="3385642"/>
            <a:ext cx="6858001" cy="86714"/>
          </a:xfrm>
          <a:prstGeom prst="rect">
            <a:avLst/>
          </a:prstGeom>
          <a:solidFill>
            <a:schemeClr val="lt1"/>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104" name="Google Shape;104;p7"/>
          <p:cNvSpPr/>
          <p:nvPr/>
        </p:nvSpPr>
        <p:spPr>
          <a:xfrm rot="5400000">
            <a:off x="8719643" y="3385643"/>
            <a:ext cx="6858000" cy="86714"/>
          </a:xfrm>
          <a:prstGeom prst="rect">
            <a:avLst/>
          </a:prstGeom>
          <a:solidFill>
            <a:schemeClr val="lt1"/>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105" name="Google Shape;105;p7"/>
          <p:cNvSpPr>
            <a:spLocks noGrp="1"/>
          </p:cNvSpPr>
          <p:nvPr>
            <p:ph type="pic" idx="2"/>
          </p:nvPr>
        </p:nvSpPr>
        <p:spPr>
          <a:xfrm>
            <a:off x="86714" y="86714"/>
            <a:ext cx="6009285" cy="6684572"/>
          </a:xfrm>
          <a:prstGeom prst="rect">
            <a:avLst/>
          </a:prstGeom>
          <a:solidFill>
            <a:srgbClr val="D8D8D8"/>
          </a:solidFill>
          <a:ln>
            <a:noFill/>
          </a:ln>
        </p:spPr>
        <p:txBody>
          <a:bodyPr spcFirstLastPara="1" wrap="square" lIns="0" tIns="0" rIns="0" bIns="0" anchor="ctr" anchorCtr="0"/>
          <a:lstStyle>
            <a:lvl1pPr marR="0" lvl="0" algn="ctr" rtl="0">
              <a:lnSpc>
                <a:spcPct val="90000"/>
              </a:lnSpc>
              <a:spcBef>
                <a:spcPts val="1000"/>
              </a:spcBef>
              <a:spcAft>
                <a:spcPts val="0"/>
              </a:spcAft>
              <a:buClr>
                <a:srgbClr val="3F3F3F"/>
              </a:buClr>
              <a:buSzPts val="1100"/>
              <a:buFont typeface="Arial"/>
              <a:buNone/>
              <a:defRPr sz="1100" b="0" i="1" u="none" strike="noStrike" cap="none">
                <a:solidFill>
                  <a:srgbClr val="3F3F3F"/>
                </a:solidFill>
                <a:latin typeface="Times New Roman"/>
                <a:ea typeface="Times New Roman"/>
                <a:cs typeface="Times New Roman"/>
                <a:sym typeface="Times New Roman"/>
              </a:defRPr>
            </a:lvl1pPr>
            <a:lvl2pPr marR="0" lvl="1"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R="0" lvl="2"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R="0" lvl="3"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R="0" lvl="4"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R="0" lvl="5"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R="0" lvl="6"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R="0" lvl="7"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R="0" lvl="8"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06" name="Google Shape;106;p7"/>
          <p:cNvSpPr txBox="1">
            <a:spLocks noGrp="1"/>
          </p:cNvSpPr>
          <p:nvPr>
            <p:ph type="ctrTitle"/>
          </p:nvPr>
        </p:nvSpPr>
        <p:spPr>
          <a:xfrm>
            <a:off x="6095999" y="86714"/>
            <a:ext cx="6009287" cy="4068402"/>
          </a:xfrm>
          <a:prstGeom prst="rect">
            <a:avLst/>
          </a:prstGeom>
          <a:solidFill>
            <a:schemeClr val="dk1">
              <a:alpha val="80000"/>
            </a:schemeClr>
          </a:solidFill>
          <a:ln>
            <a:noFill/>
          </a:ln>
        </p:spPr>
        <p:txBody>
          <a:bodyPr spcFirstLastPara="1" wrap="square" lIns="288000" tIns="0" rIns="432000" bIns="144000" anchor="b" anchorCtr="0"/>
          <a:lstStyle>
            <a:lvl1pPr marR="0" lvl="0" algn="r" rtl="0">
              <a:lnSpc>
                <a:spcPct val="90000"/>
              </a:lnSpc>
              <a:spcBef>
                <a:spcPts val="0"/>
              </a:spcBef>
              <a:spcAft>
                <a:spcPts val="0"/>
              </a:spcAft>
              <a:buClr>
                <a:schemeClr val="lt1"/>
              </a:buClr>
              <a:buSzPts val="4200"/>
              <a:buFont typeface="Economica"/>
              <a:buNone/>
              <a:defRPr sz="4200" b="0" i="0" u="none" strike="noStrike" cap="none">
                <a:solidFill>
                  <a:schemeClr val="lt1"/>
                </a:solidFill>
                <a:latin typeface="Economica"/>
                <a:ea typeface="Economica"/>
                <a:cs typeface="Economica"/>
                <a:sym typeface="Economica"/>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endParaRPr/>
          </a:p>
        </p:txBody>
      </p:sp>
      <p:sp>
        <p:nvSpPr>
          <p:cNvPr id="107" name="Google Shape;107;p7"/>
          <p:cNvSpPr txBox="1">
            <a:spLocks noGrp="1"/>
          </p:cNvSpPr>
          <p:nvPr>
            <p:ph type="subTitle" idx="1"/>
          </p:nvPr>
        </p:nvSpPr>
        <p:spPr>
          <a:xfrm>
            <a:off x="6095999" y="4152672"/>
            <a:ext cx="6009287" cy="1818422"/>
          </a:xfrm>
          <a:prstGeom prst="rect">
            <a:avLst/>
          </a:prstGeom>
          <a:solidFill>
            <a:srgbClr val="F2F2F2">
              <a:alpha val="80000"/>
            </a:srgbClr>
          </a:solidFill>
          <a:ln>
            <a:noFill/>
          </a:ln>
        </p:spPr>
        <p:txBody>
          <a:bodyPr spcFirstLastPara="1" wrap="square" lIns="288000" tIns="144000" rIns="432000" bIns="0" anchor="t" anchorCtr="0"/>
          <a:lstStyle>
            <a:lvl1pPr marR="0" lvl="0" algn="r" rtl="0">
              <a:lnSpc>
                <a:spcPct val="90000"/>
              </a:lnSpc>
              <a:spcBef>
                <a:spcPts val="1000"/>
              </a:spcBef>
              <a:spcAft>
                <a:spcPts val="0"/>
              </a:spcAft>
              <a:buClr>
                <a:schemeClr val="dk1"/>
              </a:buClr>
              <a:buSzPts val="2100"/>
              <a:buFont typeface="Arial"/>
              <a:buNone/>
              <a:defRPr sz="2100" b="0" i="0" u="none" strike="noStrike" cap="none">
                <a:solidFill>
                  <a:schemeClr val="dk1"/>
                </a:solidFill>
                <a:latin typeface="Calibri"/>
                <a:ea typeface="Calibri"/>
                <a:cs typeface="Calibri"/>
                <a:sym typeface="Calibri"/>
              </a:defRPr>
            </a:lvl1pPr>
            <a:lvl2pPr marR="0" lvl="1" algn="ctr" rtl="0">
              <a:lnSpc>
                <a:spcPct val="90000"/>
              </a:lnSpc>
              <a:spcBef>
                <a:spcPts val="500"/>
              </a:spcBef>
              <a:spcAft>
                <a:spcPts val="0"/>
              </a:spcAft>
              <a:buClr>
                <a:srgbClr val="3F3F3F"/>
              </a:buClr>
              <a:buSzPts val="2000"/>
              <a:buFont typeface="Arial"/>
              <a:buNone/>
              <a:defRPr sz="2000" b="0" i="0" u="none" strike="noStrike" cap="none">
                <a:solidFill>
                  <a:srgbClr val="3F3F3F"/>
                </a:solidFill>
                <a:latin typeface="Calibri"/>
                <a:ea typeface="Calibri"/>
                <a:cs typeface="Calibri"/>
                <a:sym typeface="Calibri"/>
              </a:defRPr>
            </a:lvl2pPr>
            <a:lvl3pPr marR="0" lvl="2" algn="ctr" rtl="0">
              <a:lnSpc>
                <a:spcPct val="90000"/>
              </a:lnSpc>
              <a:spcBef>
                <a:spcPts val="500"/>
              </a:spcBef>
              <a:spcAft>
                <a:spcPts val="0"/>
              </a:spcAft>
              <a:buClr>
                <a:srgbClr val="3F3F3F"/>
              </a:buClr>
              <a:buSzPts val="1800"/>
              <a:buFont typeface="Arial"/>
              <a:buNone/>
              <a:defRPr sz="1800" b="0" i="0" u="none" strike="noStrike" cap="none">
                <a:solidFill>
                  <a:srgbClr val="3F3F3F"/>
                </a:solidFill>
                <a:latin typeface="Calibri"/>
                <a:ea typeface="Calibri"/>
                <a:cs typeface="Calibri"/>
                <a:sym typeface="Calibri"/>
              </a:defRPr>
            </a:lvl3pPr>
            <a:lvl4pPr marR="0" lvl="3" algn="ctr" rtl="0">
              <a:lnSpc>
                <a:spcPct val="90000"/>
              </a:lnSpc>
              <a:spcBef>
                <a:spcPts val="500"/>
              </a:spcBef>
              <a:spcAft>
                <a:spcPts val="0"/>
              </a:spcAft>
              <a:buClr>
                <a:srgbClr val="3F3F3F"/>
              </a:buClr>
              <a:buSzPts val="1600"/>
              <a:buFont typeface="Arial"/>
              <a:buNone/>
              <a:defRPr sz="1600" b="0" i="0" u="none" strike="noStrike" cap="none">
                <a:solidFill>
                  <a:srgbClr val="3F3F3F"/>
                </a:solidFill>
                <a:latin typeface="Calibri"/>
                <a:ea typeface="Calibri"/>
                <a:cs typeface="Calibri"/>
                <a:sym typeface="Calibri"/>
              </a:defRPr>
            </a:lvl4pPr>
            <a:lvl5pPr marR="0" lvl="4" algn="ctr" rtl="0">
              <a:lnSpc>
                <a:spcPct val="90000"/>
              </a:lnSpc>
              <a:spcBef>
                <a:spcPts val="500"/>
              </a:spcBef>
              <a:spcAft>
                <a:spcPts val="0"/>
              </a:spcAft>
              <a:buClr>
                <a:srgbClr val="3F3F3F"/>
              </a:buClr>
              <a:buSzPts val="1600"/>
              <a:buFont typeface="Arial"/>
              <a:buNone/>
              <a:defRPr sz="1600" b="0" i="0" u="none" strike="noStrike" cap="none">
                <a:solidFill>
                  <a:srgbClr val="3F3F3F"/>
                </a:solidFill>
                <a:latin typeface="Calibri"/>
                <a:ea typeface="Calibri"/>
                <a:cs typeface="Calibri"/>
                <a:sym typeface="Calibri"/>
              </a:defRPr>
            </a:lvl5pPr>
            <a:lvl6pPr marR="0" lvl="5" algn="ctr" rtl="0">
              <a:lnSpc>
                <a:spcPct val="90000"/>
              </a:lnSpc>
              <a:spcBef>
                <a:spcPts val="500"/>
              </a:spcBef>
              <a:spcAft>
                <a:spcPts val="0"/>
              </a:spcAft>
              <a:buClr>
                <a:schemeClr val="dk1"/>
              </a:buClr>
              <a:buSzPts val="1600"/>
              <a:buFont typeface="Arial"/>
              <a:buNone/>
              <a:defRPr sz="1600" b="0" i="0" u="none" strike="noStrike" cap="none">
                <a:solidFill>
                  <a:schemeClr val="dk1"/>
                </a:solidFill>
                <a:latin typeface="Calibri"/>
                <a:ea typeface="Calibri"/>
                <a:cs typeface="Calibri"/>
                <a:sym typeface="Calibri"/>
              </a:defRPr>
            </a:lvl6pPr>
            <a:lvl7pPr marR="0" lvl="6" algn="ctr" rtl="0">
              <a:lnSpc>
                <a:spcPct val="90000"/>
              </a:lnSpc>
              <a:spcBef>
                <a:spcPts val="500"/>
              </a:spcBef>
              <a:spcAft>
                <a:spcPts val="0"/>
              </a:spcAft>
              <a:buClr>
                <a:schemeClr val="dk1"/>
              </a:buClr>
              <a:buSzPts val="1600"/>
              <a:buFont typeface="Arial"/>
              <a:buNone/>
              <a:defRPr sz="1600" b="0" i="0" u="none" strike="noStrike" cap="none">
                <a:solidFill>
                  <a:schemeClr val="dk1"/>
                </a:solidFill>
                <a:latin typeface="Calibri"/>
                <a:ea typeface="Calibri"/>
                <a:cs typeface="Calibri"/>
                <a:sym typeface="Calibri"/>
              </a:defRPr>
            </a:lvl7pPr>
            <a:lvl8pPr marR="0" lvl="7" algn="ctr" rtl="0">
              <a:lnSpc>
                <a:spcPct val="90000"/>
              </a:lnSpc>
              <a:spcBef>
                <a:spcPts val="500"/>
              </a:spcBef>
              <a:spcAft>
                <a:spcPts val="0"/>
              </a:spcAft>
              <a:buClr>
                <a:schemeClr val="dk1"/>
              </a:buClr>
              <a:buSzPts val="1600"/>
              <a:buFont typeface="Arial"/>
              <a:buNone/>
              <a:defRPr sz="1600" b="0" i="0" u="none" strike="noStrike" cap="none">
                <a:solidFill>
                  <a:schemeClr val="dk1"/>
                </a:solidFill>
                <a:latin typeface="Calibri"/>
                <a:ea typeface="Calibri"/>
                <a:cs typeface="Calibri"/>
                <a:sym typeface="Calibri"/>
              </a:defRPr>
            </a:lvl8pPr>
            <a:lvl9pPr marR="0" lvl="8" algn="ctr" rtl="0">
              <a:lnSpc>
                <a:spcPct val="90000"/>
              </a:lnSpc>
              <a:spcBef>
                <a:spcPts val="500"/>
              </a:spcBef>
              <a:spcAft>
                <a:spcPts val="0"/>
              </a:spcAft>
              <a:buClr>
                <a:schemeClr val="dk1"/>
              </a:buClr>
              <a:buSzPts val="1600"/>
              <a:buFont typeface="Arial"/>
              <a:buNone/>
              <a:defRPr sz="1600" b="0" i="0" u="none" strike="noStrike" cap="none">
                <a:solidFill>
                  <a:schemeClr val="dk1"/>
                </a:solidFill>
                <a:latin typeface="Calibri"/>
                <a:ea typeface="Calibri"/>
                <a:cs typeface="Calibri"/>
                <a:sym typeface="Calibri"/>
              </a:defRPr>
            </a:lvl9pPr>
          </a:lstStyle>
          <a:p>
            <a:endParaRPr/>
          </a:p>
        </p:txBody>
      </p:sp>
      <p:sp>
        <p:nvSpPr>
          <p:cNvPr id="108" name="Google Shape;108;p7"/>
          <p:cNvSpPr>
            <a:spLocks noGrp="1"/>
          </p:cNvSpPr>
          <p:nvPr>
            <p:ph type="sldNum" idx="12"/>
          </p:nvPr>
        </p:nvSpPr>
        <p:spPr>
          <a:xfrm>
            <a:off x="11496369" y="6155190"/>
            <a:ext cx="432000" cy="432000"/>
          </a:xfrm>
          <a:prstGeom prst="ellipse">
            <a:avLst/>
          </a:prstGeom>
          <a:noFill/>
          <a:ln w="9525" cap="flat" cmpd="sng">
            <a:solidFill>
              <a:schemeClr val="accent1"/>
            </a:solidFill>
            <a:prstDash val="solid"/>
            <a:round/>
            <a:headEnd type="none" w="sm" len="sm"/>
            <a:tailEnd type="none" w="sm" len="sm"/>
          </a:ln>
        </p:spPr>
        <p:txBody>
          <a:bodyPr spcFirstLastPara="1" wrap="square" lIns="0" tIns="0" rIns="0" bIns="0" anchor="ctr" anchorCtr="0">
            <a:noAutofit/>
          </a:bodyPr>
          <a:lstStyle>
            <a:lvl1pPr marL="0" marR="0" lvl="0" indent="0" algn="ctr" rtl="0">
              <a:spcBef>
                <a:spcPts val="0"/>
              </a:spcBef>
              <a:buNone/>
              <a:defRPr sz="1200" b="1" i="1" u="none" strike="noStrike" cap="none">
                <a:solidFill>
                  <a:schemeClr val="dk1"/>
                </a:solidFill>
                <a:latin typeface="Rockwell"/>
                <a:ea typeface="Rockwell"/>
                <a:cs typeface="Rockwell"/>
                <a:sym typeface="Rockwell"/>
              </a:defRPr>
            </a:lvl1pPr>
            <a:lvl2pPr marL="0" marR="0" lvl="1" indent="0" algn="ctr" rtl="0">
              <a:spcBef>
                <a:spcPts val="0"/>
              </a:spcBef>
              <a:buNone/>
              <a:defRPr sz="1200" b="1" i="1" u="none" strike="noStrike" cap="none">
                <a:solidFill>
                  <a:schemeClr val="dk1"/>
                </a:solidFill>
                <a:latin typeface="Rockwell"/>
                <a:ea typeface="Rockwell"/>
                <a:cs typeface="Rockwell"/>
                <a:sym typeface="Rockwell"/>
              </a:defRPr>
            </a:lvl2pPr>
            <a:lvl3pPr marL="0" marR="0" lvl="2" indent="0" algn="ctr" rtl="0">
              <a:spcBef>
                <a:spcPts val="0"/>
              </a:spcBef>
              <a:buNone/>
              <a:defRPr sz="1200" b="1" i="1" u="none" strike="noStrike" cap="none">
                <a:solidFill>
                  <a:schemeClr val="dk1"/>
                </a:solidFill>
                <a:latin typeface="Rockwell"/>
                <a:ea typeface="Rockwell"/>
                <a:cs typeface="Rockwell"/>
                <a:sym typeface="Rockwell"/>
              </a:defRPr>
            </a:lvl3pPr>
            <a:lvl4pPr marL="0" marR="0" lvl="3" indent="0" algn="ctr" rtl="0">
              <a:spcBef>
                <a:spcPts val="0"/>
              </a:spcBef>
              <a:buNone/>
              <a:defRPr sz="1200" b="1" i="1" u="none" strike="noStrike" cap="none">
                <a:solidFill>
                  <a:schemeClr val="dk1"/>
                </a:solidFill>
                <a:latin typeface="Rockwell"/>
                <a:ea typeface="Rockwell"/>
                <a:cs typeface="Rockwell"/>
                <a:sym typeface="Rockwell"/>
              </a:defRPr>
            </a:lvl4pPr>
            <a:lvl5pPr marL="0" marR="0" lvl="4" indent="0" algn="ctr" rtl="0">
              <a:spcBef>
                <a:spcPts val="0"/>
              </a:spcBef>
              <a:buNone/>
              <a:defRPr sz="1200" b="1" i="1" u="none" strike="noStrike" cap="none">
                <a:solidFill>
                  <a:schemeClr val="dk1"/>
                </a:solidFill>
                <a:latin typeface="Rockwell"/>
                <a:ea typeface="Rockwell"/>
                <a:cs typeface="Rockwell"/>
                <a:sym typeface="Rockwell"/>
              </a:defRPr>
            </a:lvl5pPr>
            <a:lvl6pPr marL="0" marR="0" lvl="5" indent="0" algn="ctr" rtl="0">
              <a:spcBef>
                <a:spcPts val="0"/>
              </a:spcBef>
              <a:buNone/>
              <a:defRPr sz="1200" b="1" i="1" u="none" strike="noStrike" cap="none">
                <a:solidFill>
                  <a:schemeClr val="dk1"/>
                </a:solidFill>
                <a:latin typeface="Rockwell"/>
                <a:ea typeface="Rockwell"/>
                <a:cs typeface="Rockwell"/>
                <a:sym typeface="Rockwell"/>
              </a:defRPr>
            </a:lvl6pPr>
            <a:lvl7pPr marL="0" marR="0" lvl="6" indent="0" algn="ctr" rtl="0">
              <a:spcBef>
                <a:spcPts val="0"/>
              </a:spcBef>
              <a:buNone/>
              <a:defRPr sz="1200" b="1" i="1" u="none" strike="noStrike" cap="none">
                <a:solidFill>
                  <a:schemeClr val="dk1"/>
                </a:solidFill>
                <a:latin typeface="Rockwell"/>
                <a:ea typeface="Rockwell"/>
                <a:cs typeface="Rockwell"/>
                <a:sym typeface="Rockwell"/>
              </a:defRPr>
            </a:lvl7pPr>
            <a:lvl8pPr marL="0" marR="0" lvl="7" indent="0" algn="ctr" rtl="0">
              <a:spcBef>
                <a:spcPts val="0"/>
              </a:spcBef>
              <a:buNone/>
              <a:defRPr sz="1200" b="1" i="1" u="none" strike="noStrike" cap="none">
                <a:solidFill>
                  <a:schemeClr val="dk1"/>
                </a:solidFill>
                <a:latin typeface="Rockwell"/>
                <a:ea typeface="Rockwell"/>
                <a:cs typeface="Rockwell"/>
                <a:sym typeface="Rockwell"/>
              </a:defRPr>
            </a:lvl8pPr>
            <a:lvl9pPr marL="0" marR="0" lvl="8" indent="0" algn="ctr" rtl="0">
              <a:spcBef>
                <a:spcPts val="0"/>
              </a:spcBef>
              <a:buNone/>
              <a:defRPr sz="1200" b="1" i="1" u="none" strike="noStrike" cap="none">
                <a:solidFill>
                  <a:schemeClr val="dk1"/>
                </a:solidFill>
                <a:latin typeface="Rockwell"/>
                <a:ea typeface="Rockwell"/>
                <a:cs typeface="Rockwell"/>
                <a:sym typeface="Rockwell"/>
              </a:defRPr>
            </a:lvl9p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n-US" sz="1200" b="1" i="1" u="none" strike="noStrike" kern="0" cap="none" spc="0" normalizeH="0" baseline="0" noProof="0">
                <a:ln>
                  <a:noFill/>
                </a:ln>
                <a:solidFill>
                  <a:srgbClr val="000000"/>
                </a:solidFill>
                <a:effectLst/>
                <a:uLnTx/>
                <a:uFillTx/>
                <a:latin typeface="Rockwell"/>
                <a:sym typeface="Rockwell"/>
              </a:rPr>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t>‹#›</a:t>
            </a:fld>
            <a:endParaRPr kumimoji="0" sz="1200" b="1" i="1" u="none" strike="noStrike" kern="0" cap="none" spc="0" normalizeH="0" baseline="0" noProof="0">
              <a:ln>
                <a:noFill/>
              </a:ln>
              <a:solidFill>
                <a:srgbClr val="000000"/>
              </a:solidFill>
              <a:effectLst/>
              <a:uLnTx/>
              <a:uFillTx/>
              <a:latin typeface="Rockwell"/>
              <a:sym typeface="Rockwell"/>
            </a:endParaRPr>
          </a:p>
        </p:txBody>
      </p:sp>
      <p:sp>
        <p:nvSpPr>
          <p:cNvPr id="109" name="Google Shape;109;p7"/>
          <p:cNvSpPr txBox="1"/>
          <p:nvPr/>
        </p:nvSpPr>
        <p:spPr>
          <a:xfrm>
            <a:off x="5861957" y="6613071"/>
            <a:ext cx="0" cy="0"/>
          </a:xfrm>
          <a:prstGeom prst="rect">
            <a:avLst/>
          </a:prstGeom>
          <a:noFill/>
          <a:ln>
            <a:noFill/>
          </a:ln>
        </p:spPr>
        <p:txBody>
          <a:bodyPr spcFirstLastPara="1" wrap="square" lIns="0" tIns="0" rIns="0" bIns="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3F3F3F"/>
              </a:solidFill>
              <a:effectLst/>
              <a:uLnTx/>
              <a:uFillTx/>
              <a:latin typeface="Calibri"/>
              <a:ea typeface="Calibri"/>
              <a:cs typeface="Calibri"/>
              <a:sym typeface="Calibri"/>
            </a:endParaRPr>
          </a:p>
        </p:txBody>
      </p:sp>
    </p:spTree>
    <p:extLst>
      <p:ext uri="{BB962C8B-B14F-4D97-AF65-F5344CB8AC3E}">
        <p14:creationId xmlns:p14="http://schemas.microsoft.com/office/powerpoint/2010/main" val="1161892951"/>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matchingName="3 Col Boxed">
  <p:cSld name="3 Col Boxed">
    <p:spTree>
      <p:nvGrpSpPr>
        <p:cNvPr id="1" name="Shape 110"/>
        <p:cNvGrpSpPr/>
        <p:nvPr/>
      </p:nvGrpSpPr>
      <p:grpSpPr>
        <a:xfrm>
          <a:off x="0" y="0"/>
          <a:ext cx="0" cy="0"/>
          <a:chOff x="0" y="0"/>
          <a:chExt cx="0" cy="0"/>
        </a:xfrm>
      </p:grpSpPr>
      <p:sp>
        <p:nvSpPr>
          <p:cNvPr id="111" name="Google Shape;111;p8"/>
          <p:cNvSpPr txBox="1">
            <a:spLocks noGrp="1"/>
          </p:cNvSpPr>
          <p:nvPr>
            <p:ph type="title"/>
          </p:nvPr>
        </p:nvSpPr>
        <p:spPr>
          <a:xfrm>
            <a:off x="432000" y="432000"/>
            <a:ext cx="11340000" cy="432000"/>
          </a:xfrm>
          <a:prstGeom prst="rect">
            <a:avLst/>
          </a:prstGeom>
          <a:noFill/>
          <a:ln>
            <a:noFill/>
          </a:ln>
        </p:spPr>
        <p:txBody>
          <a:bodyPr spcFirstLastPara="1" wrap="square" lIns="0" tIns="0" rIns="0" bIns="0" anchor="ctr" anchorCtr="0"/>
          <a:lstStyle>
            <a:lvl1pPr marR="0" lvl="0" algn="l" rtl="0">
              <a:lnSpc>
                <a:spcPct val="90000"/>
              </a:lnSpc>
              <a:spcBef>
                <a:spcPts val="0"/>
              </a:spcBef>
              <a:spcAft>
                <a:spcPts val="0"/>
              </a:spcAft>
              <a:buClr>
                <a:srgbClr val="3F3F3F"/>
              </a:buClr>
              <a:buSzPts val="4800"/>
              <a:buFont typeface="Economica"/>
              <a:buNone/>
              <a:defRPr sz="4800" b="0" i="0" u="none" strike="noStrike" cap="none">
                <a:solidFill>
                  <a:srgbClr val="3F3F3F"/>
                </a:solidFill>
                <a:latin typeface="Economica"/>
                <a:ea typeface="Economica"/>
                <a:cs typeface="Economica"/>
                <a:sym typeface="Economica"/>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endParaRPr/>
          </a:p>
        </p:txBody>
      </p:sp>
      <p:sp>
        <p:nvSpPr>
          <p:cNvPr id="112" name="Google Shape;112;p8"/>
          <p:cNvSpPr>
            <a:spLocks noGrp="1"/>
          </p:cNvSpPr>
          <p:nvPr>
            <p:ph type="body" idx="1"/>
          </p:nvPr>
        </p:nvSpPr>
        <p:spPr>
          <a:xfrm>
            <a:off x="744396" y="2463936"/>
            <a:ext cx="3726003" cy="3314545"/>
          </a:xfrm>
          <a:prstGeom prst="rightArrowCallout">
            <a:avLst>
              <a:gd name="adj1" fmla="val 50000"/>
              <a:gd name="adj2" fmla="val 25000"/>
              <a:gd name="adj3" fmla="val 15421"/>
              <a:gd name="adj4" fmla="val 80487"/>
            </a:avLst>
          </a:prstGeom>
          <a:solidFill>
            <a:srgbClr val="F2F2F2"/>
          </a:solidFill>
          <a:ln>
            <a:noFill/>
          </a:ln>
        </p:spPr>
        <p:txBody>
          <a:bodyPr spcFirstLastPara="1" wrap="square" lIns="180000" tIns="180000" rIns="180000" bIns="0" anchor="t" anchorCtr="0"/>
          <a:lstStyle>
            <a:lvl1pPr marL="457200" marR="0" lvl="0" indent="-342900" algn="l" rtl="0">
              <a:lnSpc>
                <a:spcPct val="90000"/>
              </a:lnSpc>
              <a:spcBef>
                <a:spcPts val="1000"/>
              </a:spcBef>
              <a:spcAft>
                <a:spcPts val="0"/>
              </a:spcAft>
              <a:buClr>
                <a:srgbClr val="3F3F3F"/>
              </a:buClr>
              <a:buSzPts val="1800"/>
              <a:buFont typeface="Arial"/>
              <a:buChar char="•"/>
              <a:defRPr sz="18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13" name="Google Shape;113;p8"/>
          <p:cNvSpPr txBox="1">
            <a:spLocks noGrp="1"/>
          </p:cNvSpPr>
          <p:nvPr>
            <p:ph type="ftr" idx="11"/>
          </p:nvPr>
        </p:nvSpPr>
        <p:spPr>
          <a:xfrm>
            <a:off x="431999" y="6188628"/>
            <a:ext cx="8784941" cy="365125"/>
          </a:xfrm>
          <a:prstGeom prst="rect">
            <a:avLst/>
          </a:prstGeom>
          <a:noFill/>
          <a:ln>
            <a:noFill/>
          </a:ln>
        </p:spPr>
        <p:txBody>
          <a:bodyPr spcFirstLastPara="1" wrap="square" lIns="0" tIns="0" rIns="0" bIns="0" anchor="ctr" anchorCtr="0"/>
          <a:lstStyle>
            <a:lvl1pPr marR="0" lvl="0" algn="l" rtl="0">
              <a:spcBef>
                <a:spcPts val="0"/>
              </a:spcBef>
              <a:spcAft>
                <a:spcPts val="0"/>
              </a:spcAft>
              <a:buSzPts val="1400"/>
              <a:buNone/>
              <a:defRPr sz="1200" b="0" i="0" u="none" strike="noStrike" cap="none">
                <a:solidFill>
                  <a:srgbClr val="3F3F3F"/>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200" b="0" i="0" u="none" strike="noStrike" kern="0" cap="none" spc="0" normalizeH="0" baseline="0" noProof="0">
              <a:ln>
                <a:noFill/>
              </a:ln>
              <a:solidFill>
                <a:srgbClr val="3F3F3F"/>
              </a:solidFill>
              <a:effectLst/>
              <a:uLnTx/>
              <a:uFillTx/>
              <a:latin typeface="Calibri"/>
              <a:cs typeface="Calibri"/>
              <a:sym typeface="Calibri"/>
            </a:endParaRPr>
          </a:p>
        </p:txBody>
      </p:sp>
      <p:sp>
        <p:nvSpPr>
          <p:cNvPr id="114" name="Google Shape;114;p8"/>
          <p:cNvSpPr>
            <a:spLocks noGrp="1"/>
          </p:cNvSpPr>
          <p:nvPr>
            <p:ph type="sldNum" idx="12"/>
          </p:nvPr>
        </p:nvSpPr>
        <p:spPr>
          <a:xfrm>
            <a:off x="11496369" y="6155190"/>
            <a:ext cx="432000" cy="432000"/>
          </a:xfrm>
          <a:prstGeom prst="ellipse">
            <a:avLst/>
          </a:prstGeom>
          <a:noFill/>
          <a:ln w="9525" cap="flat" cmpd="sng">
            <a:solidFill>
              <a:schemeClr val="accent1"/>
            </a:solidFill>
            <a:prstDash val="solid"/>
            <a:round/>
            <a:headEnd type="none" w="sm" len="sm"/>
            <a:tailEnd type="none" w="sm" len="sm"/>
          </a:ln>
        </p:spPr>
        <p:txBody>
          <a:bodyPr spcFirstLastPara="1" wrap="square" lIns="0" tIns="0" rIns="0" bIns="0" anchor="ctr" anchorCtr="0">
            <a:noAutofit/>
          </a:bodyPr>
          <a:lstStyle>
            <a:lvl1pPr marL="0" marR="0" lvl="0" indent="0" algn="ctr" rtl="0">
              <a:spcBef>
                <a:spcPts val="0"/>
              </a:spcBef>
              <a:buNone/>
              <a:defRPr sz="1200" b="1" i="1" u="none" strike="noStrike" cap="none">
                <a:solidFill>
                  <a:srgbClr val="3F3F3F"/>
                </a:solidFill>
                <a:latin typeface="Rockwell"/>
                <a:ea typeface="Rockwell"/>
                <a:cs typeface="Rockwell"/>
                <a:sym typeface="Rockwell"/>
              </a:defRPr>
            </a:lvl1pPr>
            <a:lvl2pPr marL="0" marR="0" lvl="1" indent="0" algn="ctr" rtl="0">
              <a:spcBef>
                <a:spcPts val="0"/>
              </a:spcBef>
              <a:buNone/>
              <a:defRPr sz="1200" b="1" i="1" u="none" strike="noStrike" cap="none">
                <a:solidFill>
                  <a:srgbClr val="3F3F3F"/>
                </a:solidFill>
                <a:latin typeface="Rockwell"/>
                <a:ea typeface="Rockwell"/>
                <a:cs typeface="Rockwell"/>
                <a:sym typeface="Rockwell"/>
              </a:defRPr>
            </a:lvl2pPr>
            <a:lvl3pPr marL="0" marR="0" lvl="2" indent="0" algn="ctr" rtl="0">
              <a:spcBef>
                <a:spcPts val="0"/>
              </a:spcBef>
              <a:buNone/>
              <a:defRPr sz="1200" b="1" i="1" u="none" strike="noStrike" cap="none">
                <a:solidFill>
                  <a:srgbClr val="3F3F3F"/>
                </a:solidFill>
                <a:latin typeface="Rockwell"/>
                <a:ea typeface="Rockwell"/>
                <a:cs typeface="Rockwell"/>
                <a:sym typeface="Rockwell"/>
              </a:defRPr>
            </a:lvl3pPr>
            <a:lvl4pPr marL="0" marR="0" lvl="3" indent="0" algn="ctr" rtl="0">
              <a:spcBef>
                <a:spcPts val="0"/>
              </a:spcBef>
              <a:buNone/>
              <a:defRPr sz="1200" b="1" i="1" u="none" strike="noStrike" cap="none">
                <a:solidFill>
                  <a:srgbClr val="3F3F3F"/>
                </a:solidFill>
                <a:latin typeface="Rockwell"/>
                <a:ea typeface="Rockwell"/>
                <a:cs typeface="Rockwell"/>
                <a:sym typeface="Rockwell"/>
              </a:defRPr>
            </a:lvl4pPr>
            <a:lvl5pPr marL="0" marR="0" lvl="4" indent="0" algn="ctr" rtl="0">
              <a:spcBef>
                <a:spcPts val="0"/>
              </a:spcBef>
              <a:buNone/>
              <a:defRPr sz="1200" b="1" i="1" u="none" strike="noStrike" cap="none">
                <a:solidFill>
                  <a:srgbClr val="3F3F3F"/>
                </a:solidFill>
                <a:latin typeface="Rockwell"/>
                <a:ea typeface="Rockwell"/>
                <a:cs typeface="Rockwell"/>
                <a:sym typeface="Rockwell"/>
              </a:defRPr>
            </a:lvl5pPr>
            <a:lvl6pPr marL="0" marR="0" lvl="5" indent="0" algn="ctr" rtl="0">
              <a:spcBef>
                <a:spcPts val="0"/>
              </a:spcBef>
              <a:buNone/>
              <a:defRPr sz="1200" b="1" i="1" u="none" strike="noStrike" cap="none">
                <a:solidFill>
                  <a:srgbClr val="3F3F3F"/>
                </a:solidFill>
                <a:latin typeface="Rockwell"/>
                <a:ea typeface="Rockwell"/>
                <a:cs typeface="Rockwell"/>
                <a:sym typeface="Rockwell"/>
              </a:defRPr>
            </a:lvl6pPr>
            <a:lvl7pPr marL="0" marR="0" lvl="6" indent="0" algn="ctr" rtl="0">
              <a:spcBef>
                <a:spcPts val="0"/>
              </a:spcBef>
              <a:buNone/>
              <a:defRPr sz="1200" b="1" i="1" u="none" strike="noStrike" cap="none">
                <a:solidFill>
                  <a:srgbClr val="3F3F3F"/>
                </a:solidFill>
                <a:latin typeface="Rockwell"/>
                <a:ea typeface="Rockwell"/>
                <a:cs typeface="Rockwell"/>
                <a:sym typeface="Rockwell"/>
              </a:defRPr>
            </a:lvl7pPr>
            <a:lvl8pPr marL="0" marR="0" lvl="7" indent="0" algn="ctr" rtl="0">
              <a:spcBef>
                <a:spcPts val="0"/>
              </a:spcBef>
              <a:buNone/>
              <a:defRPr sz="1200" b="1" i="1" u="none" strike="noStrike" cap="none">
                <a:solidFill>
                  <a:srgbClr val="3F3F3F"/>
                </a:solidFill>
                <a:latin typeface="Rockwell"/>
                <a:ea typeface="Rockwell"/>
                <a:cs typeface="Rockwell"/>
                <a:sym typeface="Rockwell"/>
              </a:defRPr>
            </a:lvl8pPr>
            <a:lvl9pPr marL="0" marR="0" lvl="8" indent="0" algn="ctr" rtl="0">
              <a:spcBef>
                <a:spcPts val="0"/>
              </a:spcBef>
              <a:buNone/>
              <a:defRPr sz="1200" b="1" i="1" u="none" strike="noStrike" cap="none">
                <a:solidFill>
                  <a:srgbClr val="3F3F3F"/>
                </a:solidFill>
                <a:latin typeface="Rockwell"/>
                <a:ea typeface="Rockwell"/>
                <a:cs typeface="Rockwell"/>
                <a:sym typeface="Rockwell"/>
              </a:defRPr>
            </a:lvl9p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n-US" sz="1200" b="1" i="1" u="none" strike="noStrike" kern="0" cap="none" spc="0" normalizeH="0" baseline="0" noProof="0">
                <a:ln>
                  <a:noFill/>
                </a:ln>
                <a:solidFill>
                  <a:srgbClr val="3F3F3F"/>
                </a:solidFill>
                <a:effectLst/>
                <a:uLnTx/>
                <a:uFillTx/>
                <a:latin typeface="Rockwell"/>
                <a:sym typeface="Rockwell"/>
              </a:rPr>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t>‹#›</a:t>
            </a:fld>
            <a:endParaRPr kumimoji="0" sz="1200" b="1" i="1" u="none" strike="noStrike" kern="0" cap="none" spc="0" normalizeH="0" baseline="0" noProof="0">
              <a:ln>
                <a:noFill/>
              </a:ln>
              <a:solidFill>
                <a:srgbClr val="3F3F3F"/>
              </a:solidFill>
              <a:effectLst/>
              <a:uLnTx/>
              <a:uFillTx/>
              <a:latin typeface="Rockwell"/>
              <a:sym typeface="Rockwell"/>
            </a:endParaRPr>
          </a:p>
        </p:txBody>
      </p:sp>
      <p:sp>
        <p:nvSpPr>
          <p:cNvPr id="115" name="Google Shape;115;p8"/>
          <p:cNvSpPr>
            <a:spLocks noGrp="1"/>
          </p:cNvSpPr>
          <p:nvPr>
            <p:ph type="body" idx="2"/>
          </p:nvPr>
        </p:nvSpPr>
        <p:spPr>
          <a:xfrm>
            <a:off x="4613985" y="2463801"/>
            <a:ext cx="3726469" cy="3314200"/>
          </a:xfrm>
          <a:prstGeom prst="rightArrowCallout">
            <a:avLst>
              <a:gd name="adj1" fmla="val 50000"/>
              <a:gd name="adj2" fmla="val 25000"/>
              <a:gd name="adj3" fmla="val 16186"/>
              <a:gd name="adj4" fmla="val 80493"/>
            </a:avLst>
          </a:prstGeom>
          <a:solidFill>
            <a:srgbClr val="F2F2F2"/>
          </a:solidFill>
          <a:ln>
            <a:noFill/>
          </a:ln>
        </p:spPr>
        <p:txBody>
          <a:bodyPr spcFirstLastPara="1" wrap="square" lIns="180000" tIns="180000" rIns="180000" bIns="0" anchor="t" anchorCtr="0"/>
          <a:lstStyle>
            <a:lvl1pPr marL="457200" marR="0" lvl="0" indent="-342900" algn="l" rtl="0">
              <a:lnSpc>
                <a:spcPct val="90000"/>
              </a:lnSpc>
              <a:spcBef>
                <a:spcPts val="1000"/>
              </a:spcBef>
              <a:spcAft>
                <a:spcPts val="0"/>
              </a:spcAft>
              <a:buClr>
                <a:srgbClr val="3F3F3F"/>
              </a:buClr>
              <a:buSzPts val="1800"/>
              <a:buFont typeface="Arial"/>
              <a:buChar char="•"/>
              <a:defRPr sz="18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16" name="Google Shape;116;p8"/>
          <p:cNvSpPr txBox="1">
            <a:spLocks noGrp="1"/>
          </p:cNvSpPr>
          <p:nvPr>
            <p:ph type="body" idx="3"/>
          </p:nvPr>
        </p:nvSpPr>
        <p:spPr>
          <a:xfrm>
            <a:off x="8483985" y="2463801"/>
            <a:ext cx="2963619" cy="3314200"/>
          </a:xfrm>
          <a:prstGeom prst="rect">
            <a:avLst/>
          </a:prstGeom>
          <a:solidFill>
            <a:srgbClr val="F2F2F2"/>
          </a:solidFill>
          <a:ln>
            <a:noFill/>
          </a:ln>
        </p:spPr>
        <p:txBody>
          <a:bodyPr spcFirstLastPara="1" wrap="square" lIns="180000" tIns="180000" rIns="180000" bIns="0" anchor="t" anchorCtr="0"/>
          <a:lstStyle>
            <a:lvl1pPr marL="457200" marR="0" lvl="0" indent="-342900" algn="l" rtl="0">
              <a:lnSpc>
                <a:spcPct val="90000"/>
              </a:lnSpc>
              <a:spcBef>
                <a:spcPts val="1000"/>
              </a:spcBef>
              <a:spcAft>
                <a:spcPts val="0"/>
              </a:spcAft>
              <a:buClr>
                <a:srgbClr val="3F3F3F"/>
              </a:buClr>
              <a:buSzPts val="1800"/>
              <a:buFont typeface="Arial"/>
              <a:buChar char="•"/>
              <a:defRPr sz="18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17" name="Google Shape;117;p8"/>
          <p:cNvSpPr txBox="1">
            <a:spLocks noGrp="1"/>
          </p:cNvSpPr>
          <p:nvPr>
            <p:ph type="body" idx="4"/>
          </p:nvPr>
        </p:nvSpPr>
        <p:spPr>
          <a:xfrm>
            <a:off x="431800" y="1080000"/>
            <a:ext cx="11339513" cy="276561"/>
          </a:xfrm>
          <a:prstGeom prst="rect">
            <a:avLst/>
          </a:prstGeom>
          <a:noFill/>
          <a:ln>
            <a:noFill/>
          </a:ln>
        </p:spPr>
        <p:txBody>
          <a:bodyPr spcFirstLastPara="1" wrap="square" lIns="0" tIns="0" rIns="0" bIns="0" anchor="t" anchorCtr="0"/>
          <a:lstStyle>
            <a:lvl1pPr marL="457200" marR="0" lvl="0" indent="-228600" algn="l" rtl="0">
              <a:lnSpc>
                <a:spcPct val="90000"/>
              </a:lnSpc>
              <a:spcBef>
                <a:spcPts val="1000"/>
              </a:spcBef>
              <a:spcAft>
                <a:spcPts val="0"/>
              </a:spcAft>
              <a:buClr>
                <a:srgbClr val="3F3F3F"/>
              </a:buClr>
              <a:buSzPts val="1800"/>
              <a:buFont typeface="Arial"/>
              <a:buNone/>
              <a:defRPr sz="1800" b="0" i="0" u="none" strike="noStrike" cap="none">
                <a:solidFill>
                  <a:srgbClr val="3F3F3F"/>
                </a:solidFill>
                <a:latin typeface="Calibri"/>
                <a:ea typeface="Calibri"/>
                <a:cs typeface="Calibri"/>
                <a:sym typeface="Calibri"/>
              </a:defRPr>
            </a:lvl1pPr>
            <a:lvl2pPr marL="914400" marR="0" lvl="1" indent="-228600" algn="l" rtl="0">
              <a:lnSpc>
                <a:spcPct val="90000"/>
              </a:lnSpc>
              <a:spcBef>
                <a:spcPts val="500"/>
              </a:spcBef>
              <a:spcAft>
                <a:spcPts val="0"/>
              </a:spcAft>
              <a:buClr>
                <a:srgbClr val="3F3F3F"/>
              </a:buClr>
              <a:buSzPts val="1600"/>
              <a:buFont typeface="Arial"/>
              <a:buNone/>
              <a:defRPr sz="1600" b="0" i="0" u="none" strike="noStrike" cap="none">
                <a:solidFill>
                  <a:srgbClr val="3F3F3F"/>
                </a:solidFill>
                <a:latin typeface="Calibri"/>
                <a:ea typeface="Calibri"/>
                <a:cs typeface="Calibri"/>
                <a:sym typeface="Calibri"/>
              </a:defRPr>
            </a:lvl2pPr>
            <a:lvl3pPr marL="1371600" marR="0" lvl="2" indent="-228600" algn="l" rtl="0">
              <a:lnSpc>
                <a:spcPct val="90000"/>
              </a:lnSpc>
              <a:spcBef>
                <a:spcPts val="500"/>
              </a:spcBef>
              <a:spcAft>
                <a:spcPts val="0"/>
              </a:spcAft>
              <a:buClr>
                <a:srgbClr val="3F3F3F"/>
              </a:buClr>
              <a:buSzPts val="1400"/>
              <a:buFont typeface="Arial"/>
              <a:buNone/>
              <a:defRPr sz="1400" b="0" i="0" u="none" strike="noStrike" cap="none">
                <a:solidFill>
                  <a:srgbClr val="3F3F3F"/>
                </a:solidFill>
                <a:latin typeface="Calibri"/>
                <a:ea typeface="Calibri"/>
                <a:cs typeface="Calibri"/>
                <a:sym typeface="Calibri"/>
              </a:defRPr>
            </a:lvl3pPr>
            <a:lvl4pPr marL="1828800" marR="0" lvl="3" indent="-228600" algn="l" rtl="0">
              <a:lnSpc>
                <a:spcPct val="90000"/>
              </a:lnSpc>
              <a:spcBef>
                <a:spcPts val="500"/>
              </a:spcBef>
              <a:spcAft>
                <a:spcPts val="0"/>
              </a:spcAft>
              <a:buClr>
                <a:srgbClr val="3F3F3F"/>
              </a:buClr>
              <a:buSzPts val="1400"/>
              <a:buFont typeface="Arial"/>
              <a:buNone/>
              <a:defRPr sz="1400" b="0" i="0" u="none" strike="noStrike" cap="none">
                <a:solidFill>
                  <a:srgbClr val="3F3F3F"/>
                </a:solidFill>
                <a:latin typeface="Calibri"/>
                <a:ea typeface="Calibri"/>
                <a:cs typeface="Calibri"/>
                <a:sym typeface="Calibri"/>
              </a:defRPr>
            </a:lvl4pPr>
            <a:lvl5pPr marL="2286000" marR="0" lvl="4" indent="-228600" algn="l" rtl="0">
              <a:lnSpc>
                <a:spcPct val="90000"/>
              </a:lnSpc>
              <a:spcBef>
                <a:spcPts val="500"/>
              </a:spcBef>
              <a:spcAft>
                <a:spcPts val="0"/>
              </a:spcAft>
              <a:buClr>
                <a:srgbClr val="3F3F3F"/>
              </a:buClr>
              <a:buSzPts val="1400"/>
              <a:buFont typeface="Arial"/>
              <a:buNone/>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18" name="Google Shape;118;p8"/>
          <p:cNvSpPr txBox="1">
            <a:spLocks noGrp="1"/>
          </p:cNvSpPr>
          <p:nvPr>
            <p:ph type="body" idx="5"/>
          </p:nvPr>
        </p:nvSpPr>
        <p:spPr>
          <a:xfrm>
            <a:off x="744236" y="1647240"/>
            <a:ext cx="2975578" cy="648000"/>
          </a:xfrm>
          <a:prstGeom prst="rect">
            <a:avLst/>
          </a:prstGeom>
          <a:noFill/>
          <a:ln w="9525" cap="flat" cmpd="sng">
            <a:solidFill>
              <a:schemeClr val="accent1"/>
            </a:solidFill>
            <a:prstDash val="solid"/>
            <a:round/>
            <a:headEnd type="none" w="sm" len="sm"/>
            <a:tailEnd type="none" w="sm" len="sm"/>
          </a:ln>
        </p:spPr>
        <p:txBody>
          <a:bodyPr spcFirstLastPara="1" wrap="square" lIns="0" tIns="108000" rIns="0" bIns="0" anchor="t" anchorCtr="0"/>
          <a:lstStyle>
            <a:lvl1pPr marL="457200" marR="0" lvl="0" indent="-228600" algn="ctr" rtl="0">
              <a:lnSpc>
                <a:spcPct val="90000"/>
              </a:lnSpc>
              <a:spcBef>
                <a:spcPts val="1000"/>
              </a:spcBef>
              <a:spcAft>
                <a:spcPts val="0"/>
              </a:spcAft>
              <a:buClr>
                <a:srgbClr val="3F3F3F"/>
              </a:buClr>
              <a:buSzPts val="1800"/>
              <a:buFont typeface="Arial"/>
              <a:buNone/>
              <a:defRPr sz="1800" b="0" i="0" u="none" strike="noStrike" cap="none">
                <a:solidFill>
                  <a:srgbClr val="3F3F3F"/>
                </a:solidFill>
                <a:latin typeface="Rockwell"/>
                <a:ea typeface="Rockwell"/>
                <a:cs typeface="Rockwell"/>
                <a:sym typeface="Rockwell"/>
              </a:defRPr>
            </a:lvl1pPr>
            <a:lvl2pPr marL="914400" marR="0" lvl="1" indent="-228600" algn="ctr" rtl="0">
              <a:lnSpc>
                <a:spcPct val="90000"/>
              </a:lnSpc>
              <a:spcBef>
                <a:spcPts val="500"/>
              </a:spcBef>
              <a:spcAft>
                <a:spcPts val="0"/>
              </a:spcAft>
              <a:buClr>
                <a:srgbClr val="3F3F3F"/>
              </a:buClr>
              <a:buSzPts val="1600"/>
              <a:buFont typeface="Arial"/>
              <a:buNone/>
              <a:defRPr sz="1600" b="0" i="0" u="none" strike="noStrike" cap="none">
                <a:solidFill>
                  <a:srgbClr val="3F3F3F"/>
                </a:solidFill>
                <a:latin typeface="Calibri"/>
                <a:ea typeface="Calibri"/>
                <a:cs typeface="Calibri"/>
                <a:sym typeface="Calibri"/>
              </a:defRPr>
            </a:lvl2pPr>
            <a:lvl3pPr marL="1371600" marR="0" lvl="2" indent="-228600" algn="ctr" rtl="0">
              <a:lnSpc>
                <a:spcPct val="90000"/>
              </a:lnSpc>
              <a:spcBef>
                <a:spcPts val="500"/>
              </a:spcBef>
              <a:spcAft>
                <a:spcPts val="0"/>
              </a:spcAft>
              <a:buClr>
                <a:srgbClr val="3F3F3F"/>
              </a:buClr>
              <a:buSzPts val="1400"/>
              <a:buFont typeface="Arial"/>
              <a:buNone/>
              <a:defRPr sz="1400" b="0" i="0" u="none" strike="noStrike" cap="none">
                <a:solidFill>
                  <a:srgbClr val="3F3F3F"/>
                </a:solidFill>
                <a:latin typeface="Calibri"/>
                <a:ea typeface="Calibri"/>
                <a:cs typeface="Calibri"/>
                <a:sym typeface="Calibri"/>
              </a:defRPr>
            </a:lvl3pPr>
            <a:lvl4pPr marL="1828800" marR="0" lvl="3" indent="-228600" algn="ctr" rtl="0">
              <a:lnSpc>
                <a:spcPct val="90000"/>
              </a:lnSpc>
              <a:spcBef>
                <a:spcPts val="500"/>
              </a:spcBef>
              <a:spcAft>
                <a:spcPts val="0"/>
              </a:spcAft>
              <a:buClr>
                <a:srgbClr val="3F3F3F"/>
              </a:buClr>
              <a:buSzPts val="1400"/>
              <a:buFont typeface="Arial"/>
              <a:buNone/>
              <a:defRPr sz="1400" b="0" i="0" u="none" strike="noStrike" cap="none">
                <a:solidFill>
                  <a:srgbClr val="3F3F3F"/>
                </a:solidFill>
                <a:latin typeface="Calibri"/>
                <a:ea typeface="Calibri"/>
                <a:cs typeface="Calibri"/>
                <a:sym typeface="Calibri"/>
              </a:defRPr>
            </a:lvl4pPr>
            <a:lvl5pPr marL="2286000" marR="0" lvl="4" indent="-228600" algn="ctr" rtl="0">
              <a:lnSpc>
                <a:spcPct val="90000"/>
              </a:lnSpc>
              <a:spcBef>
                <a:spcPts val="500"/>
              </a:spcBef>
              <a:spcAft>
                <a:spcPts val="0"/>
              </a:spcAft>
              <a:buClr>
                <a:srgbClr val="3F3F3F"/>
              </a:buClr>
              <a:buSzPts val="1400"/>
              <a:buFont typeface="Arial"/>
              <a:buNone/>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19" name="Google Shape;119;p8"/>
          <p:cNvSpPr txBox="1">
            <a:spLocks noGrp="1"/>
          </p:cNvSpPr>
          <p:nvPr>
            <p:ph type="body" idx="6"/>
          </p:nvPr>
        </p:nvSpPr>
        <p:spPr>
          <a:xfrm>
            <a:off x="4608336" y="1647040"/>
            <a:ext cx="2975578" cy="648000"/>
          </a:xfrm>
          <a:prstGeom prst="rect">
            <a:avLst/>
          </a:prstGeom>
          <a:noFill/>
          <a:ln w="9525" cap="flat" cmpd="sng">
            <a:solidFill>
              <a:schemeClr val="accent2"/>
            </a:solidFill>
            <a:prstDash val="solid"/>
            <a:round/>
            <a:headEnd type="none" w="sm" len="sm"/>
            <a:tailEnd type="none" w="sm" len="sm"/>
          </a:ln>
        </p:spPr>
        <p:txBody>
          <a:bodyPr spcFirstLastPara="1" wrap="square" lIns="0" tIns="108000" rIns="0" bIns="0" anchor="t" anchorCtr="0"/>
          <a:lstStyle>
            <a:lvl1pPr marL="457200" marR="0" lvl="0" indent="-228600" algn="ctr" rtl="0">
              <a:lnSpc>
                <a:spcPct val="90000"/>
              </a:lnSpc>
              <a:spcBef>
                <a:spcPts val="1000"/>
              </a:spcBef>
              <a:spcAft>
                <a:spcPts val="0"/>
              </a:spcAft>
              <a:buClr>
                <a:srgbClr val="3F3F3F"/>
              </a:buClr>
              <a:buSzPts val="1800"/>
              <a:buFont typeface="Arial"/>
              <a:buNone/>
              <a:defRPr sz="1800" b="0" i="0" u="none" strike="noStrike" cap="none">
                <a:solidFill>
                  <a:srgbClr val="3F3F3F"/>
                </a:solidFill>
                <a:latin typeface="Rockwell"/>
                <a:ea typeface="Rockwell"/>
                <a:cs typeface="Rockwell"/>
                <a:sym typeface="Rockwell"/>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20" name="Google Shape;120;p8"/>
          <p:cNvSpPr txBox="1">
            <a:spLocks noGrp="1"/>
          </p:cNvSpPr>
          <p:nvPr>
            <p:ph type="body" idx="7"/>
          </p:nvPr>
        </p:nvSpPr>
        <p:spPr>
          <a:xfrm>
            <a:off x="8483986" y="1647240"/>
            <a:ext cx="2975578" cy="648000"/>
          </a:xfrm>
          <a:prstGeom prst="rect">
            <a:avLst/>
          </a:prstGeom>
          <a:noFill/>
          <a:ln w="9525" cap="flat" cmpd="sng">
            <a:solidFill>
              <a:schemeClr val="accent3"/>
            </a:solidFill>
            <a:prstDash val="solid"/>
            <a:round/>
            <a:headEnd type="none" w="sm" len="sm"/>
            <a:tailEnd type="none" w="sm" len="sm"/>
          </a:ln>
        </p:spPr>
        <p:txBody>
          <a:bodyPr spcFirstLastPara="1" wrap="square" lIns="0" tIns="108000" rIns="0" bIns="0" anchor="t" anchorCtr="0"/>
          <a:lstStyle>
            <a:lvl1pPr marL="457200" marR="0" lvl="0" indent="-228600" algn="ctr" rtl="0">
              <a:lnSpc>
                <a:spcPct val="90000"/>
              </a:lnSpc>
              <a:spcBef>
                <a:spcPts val="1000"/>
              </a:spcBef>
              <a:spcAft>
                <a:spcPts val="0"/>
              </a:spcAft>
              <a:buClr>
                <a:srgbClr val="3F3F3F"/>
              </a:buClr>
              <a:buSzPts val="1800"/>
              <a:buFont typeface="Arial"/>
              <a:buNone/>
              <a:defRPr sz="1800" b="0" i="0" u="none" strike="noStrike" cap="none">
                <a:solidFill>
                  <a:srgbClr val="3F3F3F"/>
                </a:solidFill>
                <a:latin typeface="Rockwell"/>
                <a:ea typeface="Rockwell"/>
                <a:cs typeface="Rockwell"/>
                <a:sym typeface="Rockwell"/>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Tree>
    <p:extLst>
      <p:ext uri="{BB962C8B-B14F-4D97-AF65-F5344CB8AC3E}">
        <p14:creationId xmlns:p14="http://schemas.microsoft.com/office/powerpoint/2010/main" val="1828437993"/>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10" name="Title 9"/>
          <p:cNvSpPr>
            <a:spLocks noGrp="1"/>
          </p:cNvSpPr>
          <p:nvPr>
            <p:ph type="title"/>
          </p:nvPr>
        </p:nvSpPr>
        <p:spPr/>
        <p:txBody>
          <a:bodyPr/>
          <a:lstStyle/>
          <a:p>
            <a:r>
              <a:rPr lang="en-US" smtClean="0"/>
              <a:t>Click to edit Master title style</a:t>
            </a:r>
            <a:endParaRPr lang="en-US" dirty="0"/>
          </a:p>
        </p:txBody>
      </p:sp>
      <p:sp>
        <p:nvSpPr>
          <p:cNvPr id="3" name="Text Placeholder 2"/>
          <p:cNvSpPr>
            <a:spLocks noGrp="1"/>
          </p:cNvSpPr>
          <p:nvPr>
            <p:ph type="body" idx="1"/>
          </p:nvPr>
        </p:nvSpPr>
        <p:spPr>
          <a:xfrm>
            <a:off x="1207008" y="1913470"/>
            <a:ext cx="4754880" cy="743094"/>
          </a:xfrm>
        </p:spPr>
        <p:txBody>
          <a:bodyPr anchor="ctr">
            <a:normAutofit/>
          </a:bodyPr>
          <a:lstStyle>
            <a:lvl1pPr marL="0" indent="0">
              <a:buNone/>
              <a:defRPr sz="21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Edit Master text styles</a:t>
            </a:r>
          </a:p>
        </p:txBody>
      </p:sp>
      <p:sp>
        <p:nvSpPr>
          <p:cNvPr id="4" name="Content Placeholder 3"/>
          <p:cNvSpPr>
            <a:spLocks noGrp="1"/>
          </p:cNvSpPr>
          <p:nvPr>
            <p:ph sz="half" idx="2"/>
          </p:nvPr>
        </p:nvSpPr>
        <p:spPr>
          <a:xfrm>
            <a:off x="1207008" y="2656566"/>
            <a:ext cx="4754880" cy="3566160"/>
          </a:xfrm>
        </p:spPr>
        <p:txBody>
          <a:bodyPr/>
          <a:lstStyle>
            <a:lvl1pPr>
              <a:defRPr sz="22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Text Placeholder 4"/>
          <p:cNvSpPr>
            <a:spLocks noGrp="1"/>
          </p:cNvSpPr>
          <p:nvPr>
            <p:ph type="body" sz="quarter" idx="3"/>
          </p:nvPr>
        </p:nvSpPr>
        <p:spPr>
          <a:xfrm>
            <a:off x="6231230" y="1913470"/>
            <a:ext cx="4754880" cy="743094"/>
          </a:xfrm>
        </p:spPr>
        <p:txBody>
          <a:bodyPr anchor="ctr">
            <a:normAutofit/>
          </a:bodyPr>
          <a:lstStyle>
            <a:lvl1pPr marL="0" indent="0">
              <a:buNone/>
              <a:defRPr sz="21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Edit Master text styles</a:t>
            </a:r>
          </a:p>
        </p:txBody>
      </p:sp>
      <p:sp>
        <p:nvSpPr>
          <p:cNvPr id="6" name="Content Placeholder 5"/>
          <p:cNvSpPr>
            <a:spLocks noGrp="1"/>
          </p:cNvSpPr>
          <p:nvPr>
            <p:ph sz="quarter" idx="4"/>
          </p:nvPr>
        </p:nvSpPr>
        <p:spPr>
          <a:xfrm>
            <a:off x="6231230" y="2656564"/>
            <a:ext cx="4754880" cy="3566160"/>
          </a:xfrm>
        </p:spPr>
        <p:txBody>
          <a:bodyPr/>
          <a:lstStyle>
            <a:lvl1pPr>
              <a:defRPr sz="22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7" name="Date Placeholder 6"/>
          <p:cNvSpPr>
            <a:spLocks noGrp="1"/>
          </p:cNvSpPr>
          <p:nvPr>
            <p:ph type="dt" sz="half" idx="10"/>
          </p:nvPr>
        </p:nvSpPr>
        <p:spPr/>
        <p:txBody>
          <a:bodyPr/>
          <a:lstStyle/>
          <a:p>
            <a:fld id="{317FC090-DA06-46C3-A6D7-5820AF273E5F}" type="datetimeFigureOut">
              <a:rPr lang="en-US" smtClean="0"/>
              <a:t>2/12/2019</a:t>
            </a:fld>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4210A1D8-FDAE-42FE-ABF2-2F2379ABFE21}" type="slidenum">
              <a:rPr lang="en-US" smtClean="0"/>
              <a:t>‹#›</a:t>
            </a:fld>
            <a:endParaRPr lang="en-US"/>
          </a:p>
        </p:txBody>
      </p:sp>
    </p:spTree>
    <p:extLst>
      <p:ext uri="{BB962C8B-B14F-4D97-AF65-F5344CB8AC3E}">
        <p14:creationId xmlns:p14="http://schemas.microsoft.com/office/powerpoint/2010/main" val="2528776379"/>
      </p:ext>
    </p:extLst>
  </p:cSld>
  <p:clrMapOvr>
    <a:masterClrMapping/>
  </p:clrMapOvr>
  <p:extLst>
    <p:ext uri="{DCECCB84-F9BA-43D5-87BE-67443E8EF086}">
      <p15:sldGuideLst xmlns:p15="http://schemas.microsoft.com/office/powerpoint/2012/main"/>
    </p:ext>
  </p:extLst>
</p:sldLayout>
</file>

<file path=ppt/slideLayouts/slideLayout50.xml><?xml version="1.0" encoding="utf-8"?>
<p:sldLayout xmlns:a="http://schemas.openxmlformats.org/drawingml/2006/main" xmlns:r="http://schemas.openxmlformats.org/officeDocument/2006/relationships" xmlns:p="http://schemas.openxmlformats.org/presentationml/2006/main" matchingName="Picture with Caption">
  <p:cSld name="Picture with Caption">
    <p:spTree>
      <p:nvGrpSpPr>
        <p:cNvPr id="1" name="Shape 121"/>
        <p:cNvGrpSpPr/>
        <p:nvPr/>
      </p:nvGrpSpPr>
      <p:grpSpPr>
        <a:xfrm>
          <a:off x="0" y="0"/>
          <a:ext cx="0" cy="0"/>
          <a:chOff x="0" y="0"/>
          <a:chExt cx="0" cy="0"/>
        </a:xfrm>
      </p:grpSpPr>
      <p:sp>
        <p:nvSpPr>
          <p:cNvPr id="122" name="Google Shape;122;p9"/>
          <p:cNvSpPr txBox="1">
            <a:spLocks noGrp="1"/>
          </p:cNvSpPr>
          <p:nvPr>
            <p:ph type="ftr" idx="11"/>
          </p:nvPr>
        </p:nvSpPr>
        <p:spPr>
          <a:xfrm>
            <a:off x="431999" y="6188628"/>
            <a:ext cx="8784941" cy="365125"/>
          </a:xfrm>
          <a:prstGeom prst="rect">
            <a:avLst/>
          </a:prstGeom>
          <a:noFill/>
          <a:ln>
            <a:noFill/>
          </a:ln>
        </p:spPr>
        <p:txBody>
          <a:bodyPr spcFirstLastPara="1" wrap="square" lIns="0" tIns="0" rIns="0" bIns="0" anchor="ctr" anchorCtr="0"/>
          <a:lstStyle>
            <a:lvl1pPr marR="0" lvl="0" algn="l" rtl="0">
              <a:spcBef>
                <a:spcPts val="0"/>
              </a:spcBef>
              <a:spcAft>
                <a:spcPts val="0"/>
              </a:spcAft>
              <a:buSzPts val="1400"/>
              <a:buNone/>
              <a:defRPr sz="1200" b="0" i="0" u="none" strike="noStrike" cap="none">
                <a:solidFill>
                  <a:srgbClr val="3F3F3F"/>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200" b="0" i="0" u="none" strike="noStrike" kern="0" cap="none" spc="0" normalizeH="0" baseline="0" noProof="0">
              <a:ln>
                <a:noFill/>
              </a:ln>
              <a:solidFill>
                <a:srgbClr val="3F3F3F"/>
              </a:solidFill>
              <a:effectLst/>
              <a:uLnTx/>
              <a:uFillTx/>
              <a:latin typeface="Calibri"/>
              <a:cs typeface="Calibri"/>
              <a:sym typeface="Calibri"/>
            </a:endParaRPr>
          </a:p>
        </p:txBody>
      </p:sp>
      <p:sp>
        <p:nvSpPr>
          <p:cNvPr id="123" name="Google Shape;123;p9"/>
          <p:cNvSpPr>
            <a:spLocks noGrp="1"/>
          </p:cNvSpPr>
          <p:nvPr>
            <p:ph type="sldNum" idx="12"/>
          </p:nvPr>
        </p:nvSpPr>
        <p:spPr>
          <a:xfrm>
            <a:off x="11496369" y="6155190"/>
            <a:ext cx="432000" cy="432000"/>
          </a:xfrm>
          <a:prstGeom prst="ellipse">
            <a:avLst/>
          </a:prstGeom>
          <a:noFill/>
          <a:ln w="9525" cap="flat" cmpd="sng">
            <a:solidFill>
              <a:schemeClr val="accent1"/>
            </a:solidFill>
            <a:prstDash val="solid"/>
            <a:round/>
            <a:headEnd type="none" w="sm" len="sm"/>
            <a:tailEnd type="none" w="sm" len="sm"/>
          </a:ln>
        </p:spPr>
        <p:txBody>
          <a:bodyPr spcFirstLastPara="1" wrap="square" lIns="0" tIns="0" rIns="0" bIns="0" anchor="ctr" anchorCtr="0">
            <a:noAutofit/>
          </a:bodyPr>
          <a:lstStyle>
            <a:lvl1pPr marL="0" marR="0" lvl="0" indent="0" algn="ctr" rtl="0">
              <a:spcBef>
                <a:spcPts val="0"/>
              </a:spcBef>
              <a:buNone/>
              <a:defRPr sz="1200" b="1" i="1" u="none" strike="noStrike" cap="none">
                <a:solidFill>
                  <a:srgbClr val="3F3F3F"/>
                </a:solidFill>
                <a:latin typeface="Rockwell"/>
                <a:ea typeface="Rockwell"/>
                <a:cs typeface="Rockwell"/>
                <a:sym typeface="Rockwell"/>
              </a:defRPr>
            </a:lvl1pPr>
            <a:lvl2pPr marL="0" marR="0" lvl="1" indent="0" algn="ctr" rtl="0">
              <a:spcBef>
                <a:spcPts val="0"/>
              </a:spcBef>
              <a:buNone/>
              <a:defRPr sz="1200" b="1" i="1" u="none" strike="noStrike" cap="none">
                <a:solidFill>
                  <a:srgbClr val="3F3F3F"/>
                </a:solidFill>
                <a:latin typeface="Rockwell"/>
                <a:ea typeface="Rockwell"/>
                <a:cs typeface="Rockwell"/>
                <a:sym typeface="Rockwell"/>
              </a:defRPr>
            </a:lvl2pPr>
            <a:lvl3pPr marL="0" marR="0" lvl="2" indent="0" algn="ctr" rtl="0">
              <a:spcBef>
                <a:spcPts val="0"/>
              </a:spcBef>
              <a:buNone/>
              <a:defRPr sz="1200" b="1" i="1" u="none" strike="noStrike" cap="none">
                <a:solidFill>
                  <a:srgbClr val="3F3F3F"/>
                </a:solidFill>
                <a:latin typeface="Rockwell"/>
                <a:ea typeface="Rockwell"/>
                <a:cs typeface="Rockwell"/>
                <a:sym typeface="Rockwell"/>
              </a:defRPr>
            </a:lvl3pPr>
            <a:lvl4pPr marL="0" marR="0" lvl="3" indent="0" algn="ctr" rtl="0">
              <a:spcBef>
                <a:spcPts val="0"/>
              </a:spcBef>
              <a:buNone/>
              <a:defRPr sz="1200" b="1" i="1" u="none" strike="noStrike" cap="none">
                <a:solidFill>
                  <a:srgbClr val="3F3F3F"/>
                </a:solidFill>
                <a:latin typeface="Rockwell"/>
                <a:ea typeface="Rockwell"/>
                <a:cs typeface="Rockwell"/>
                <a:sym typeface="Rockwell"/>
              </a:defRPr>
            </a:lvl4pPr>
            <a:lvl5pPr marL="0" marR="0" lvl="4" indent="0" algn="ctr" rtl="0">
              <a:spcBef>
                <a:spcPts val="0"/>
              </a:spcBef>
              <a:buNone/>
              <a:defRPr sz="1200" b="1" i="1" u="none" strike="noStrike" cap="none">
                <a:solidFill>
                  <a:srgbClr val="3F3F3F"/>
                </a:solidFill>
                <a:latin typeface="Rockwell"/>
                <a:ea typeface="Rockwell"/>
                <a:cs typeface="Rockwell"/>
                <a:sym typeface="Rockwell"/>
              </a:defRPr>
            </a:lvl5pPr>
            <a:lvl6pPr marL="0" marR="0" lvl="5" indent="0" algn="ctr" rtl="0">
              <a:spcBef>
                <a:spcPts val="0"/>
              </a:spcBef>
              <a:buNone/>
              <a:defRPr sz="1200" b="1" i="1" u="none" strike="noStrike" cap="none">
                <a:solidFill>
                  <a:srgbClr val="3F3F3F"/>
                </a:solidFill>
                <a:latin typeface="Rockwell"/>
                <a:ea typeface="Rockwell"/>
                <a:cs typeface="Rockwell"/>
                <a:sym typeface="Rockwell"/>
              </a:defRPr>
            </a:lvl6pPr>
            <a:lvl7pPr marL="0" marR="0" lvl="6" indent="0" algn="ctr" rtl="0">
              <a:spcBef>
                <a:spcPts val="0"/>
              </a:spcBef>
              <a:buNone/>
              <a:defRPr sz="1200" b="1" i="1" u="none" strike="noStrike" cap="none">
                <a:solidFill>
                  <a:srgbClr val="3F3F3F"/>
                </a:solidFill>
                <a:latin typeface="Rockwell"/>
                <a:ea typeface="Rockwell"/>
                <a:cs typeface="Rockwell"/>
                <a:sym typeface="Rockwell"/>
              </a:defRPr>
            </a:lvl7pPr>
            <a:lvl8pPr marL="0" marR="0" lvl="7" indent="0" algn="ctr" rtl="0">
              <a:spcBef>
                <a:spcPts val="0"/>
              </a:spcBef>
              <a:buNone/>
              <a:defRPr sz="1200" b="1" i="1" u="none" strike="noStrike" cap="none">
                <a:solidFill>
                  <a:srgbClr val="3F3F3F"/>
                </a:solidFill>
                <a:latin typeface="Rockwell"/>
                <a:ea typeface="Rockwell"/>
                <a:cs typeface="Rockwell"/>
                <a:sym typeface="Rockwell"/>
              </a:defRPr>
            </a:lvl8pPr>
            <a:lvl9pPr marL="0" marR="0" lvl="8" indent="0" algn="ctr" rtl="0">
              <a:spcBef>
                <a:spcPts val="0"/>
              </a:spcBef>
              <a:buNone/>
              <a:defRPr sz="1200" b="1" i="1" u="none" strike="noStrike" cap="none">
                <a:solidFill>
                  <a:srgbClr val="3F3F3F"/>
                </a:solidFill>
                <a:latin typeface="Rockwell"/>
                <a:ea typeface="Rockwell"/>
                <a:cs typeface="Rockwell"/>
                <a:sym typeface="Rockwell"/>
              </a:defRPr>
            </a:lvl9p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n-US" sz="1200" b="1" i="1" u="none" strike="noStrike" kern="0" cap="none" spc="0" normalizeH="0" baseline="0" noProof="0">
                <a:ln>
                  <a:noFill/>
                </a:ln>
                <a:solidFill>
                  <a:srgbClr val="3F3F3F"/>
                </a:solidFill>
                <a:effectLst/>
                <a:uLnTx/>
                <a:uFillTx/>
                <a:latin typeface="Rockwell"/>
                <a:sym typeface="Rockwell"/>
              </a:rPr>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t>‹#›</a:t>
            </a:fld>
            <a:endParaRPr kumimoji="0" sz="1200" b="1" i="1" u="none" strike="noStrike" kern="0" cap="none" spc="0" normalizeH="0" baseline="0" noProof="0">
              <a:ln>
                <a:noFill/>
              </a:ln>
              <a:solidFill>
                <a:srgbClr val="3F3F3F"/>
              </a:solidFill>
              <a:effectLst/>
              <a:uLnTx/>
              <a:uFillTx/>
              <a:latin typeface="Rockwell"/>
              <a:sym typeface="Rockwell"/>
            </a:endParaRPr>
          </a:p>
        </p:txBody>
      </p:sp>
      <p:sp>
        <p:nvSpPr>
          <p:cNvPr id="124" name="Google Shape;124;p9"/>
          <p:cNvSpPr txBox="1">
            <a:spLocks noGrp="1"/>
          </p:cNvSpPr>
          <p:nvPr>
            <p:ph type="title"/>
          </p:nvPr>
        </p:nvSpPr>
        <p:spPr>
          <a:xfrm>
            <a:off x="839788" y="457200"/>
            <a:ext cx="3932237" cy="1600200"/>
          </a:xfrm>
          <a:prstGeom prst="rect">
            <a:avLst/>
          </a:prstGeom>
          <a:noFill/>
          <a:ln>
            <a:noFill/>
          </a:ln>
        </p:spPr>
        <p:txBody>
          <a:bodyPr spcFirstLastPara="1" wrap="square" lIns="0" tIns="0" rIns="0" bIns="0" anchor="b" anchorCtr="0"/>
          <a:lstStyle>
            <a:lvl1pPr marR="0" lvl="0" algn="l" rtl="0">
              <a:lnSpc>
                <a:spcPct val="90000"/>
              </a:lnSpc>
              <a:spcBef>
                <a:spcPts val="0"/>
              </a:spcBef>
              <a:spcAft>
                <a:spcPts val="0"/>
              </a:spcAft>
              <a:buClr>
                <a:srgbClr val="0070C0"/>
              </a:buClr>
              <a:buSzPts val="3200"/>
              <a:buFont typeface="Economica"/>
              <a:buNone/>
              <a:defRPr sz="3200" b="0" i="0" u="none" strike="noStrike" cap="none">
                <a:solidFill>
                  <a:srgbClr val="0070C0"/>
                </a:solidFill>
                <a:latin typeface="Economica"/>
                <a:ea typeface="Economica"/>
                <a:cs typeface="Economica"/>
                <a:sym typeface="Economica"/>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endParaRPr/>
          </a:p>
        </p:txBody>
      </p:sp>
      <p:sp>
        <p:nvSpPr>
          <p:cNvPr id="125" name="Google Shape;125;p9"/>
          <p:cNvSpPr txBox="1">
            <a:spLocks noGrp="1"/>
          </p:cNvSpPr>
          <p:nvPr>
            <p:ph type="body" idx="1"/>
          </p:nvPr>
        </p:nvSpPr>
        <p:spPr>
          <a:xfrm>
            <a:off x="839788" y="2057400"/>
            <a:ext cx="3932237" cy="3811588"/>
          </a:xfrm>
          <a:prstGeom prst="rect">
            <a:avLst/>
          </a:prstGeom>
          <a:noFill/>
          <a:ln>
            <a:noFill/>
          </a:ln>
        </p:spPr>
        <p:txBody>
          <a:bodyPr spcFirstLastPara="1" wrap="square" lIns="0" tIns="0" rIns="0" bIns="0" anchor="t" anchorCtr="0"/>
          <a:lstStyle>
            <a:lvl1pPr marL="457200" marR="0" lvl="0" indent="-228600" algn="l" rtl="0">
              <a:lnSpc>
                <a:spcPct val="90000"/>
              </a:lnSpc>
              <a:spcBef>
                <a:spcPts val="1000"/>
              </a:spcBef>
              <a:spcAft>
                <a:spcPts val="0"/>
              </a:spcAft>
              <a:buClr>
                <a:srgbClr val="3F3F3F"/>
              </a:buClr>
              <a:buSzPts val="1600"/>
              <a:buFont typeface="Arial"/>
              <a:buNone/>
              <a:defRPr sz="1600" b="0" i="0" u="none" strike="noStrike" cap="none">
                <a:solidFill>
                  <a:srgbClr val="3F3F3F"/>
                </a:solidFill>
                <a:latin typeface="Calibri"/>
                <a:ea typeface="Calibri"/>
                <a:cs typeface="Calibri"/>
                <a:sym typeface="Calibri"/>
              </a:defRPr>
            </a:lvl1pPr>
            <a:lvl2pPr marL="914400" marR="0" lvl="1" indent="-228600" algn="l" rtl="0">
              <a:lnSpc>
                <a:spcPct val="90000"/>
              </a:lnSpc>
              <a:spcBef>
                <a:spcPts val="500"/>
              </a:spcBef>
              <a:spcAft>
                <a:spcPts val="0"/>
              </a:spcAft>
              <a:buClr>
                <a:srgbClr val="3F3F3F"/>
              </a:buClr>
              <a:buSzPts val="1400"/>
              <a:buFont typeface="Arial"/>
              <a:buNone/>
              <a:defRPr sz="1400" b="0" i="0" u="none" strike="noStrike" cap="none">
                <a:solidFill>
                  <a:srgbClr val="3F3F3F"/>
                </a:solidFill>
                <a:latin typeface="Calibri"/>
                <a:ea typeface="Calibri"/>
                <a:cs typeface="Calibri"/>
                <a:sym typeface="Calibri"/>
              </a:defRPr>
            </a:lvl2pPr>
            <a:lvl3pPr marL="1371600" marR="0" lvl="2" indent="-228600" algn="l" rtl="0">
              <a:lnSpc>
                <a:spcPct val="90000"/>
              </a:lnSpc>
              <a:spcBef>
                <a:spcPts val="500"/>
              </a:spcBef>
              <a:spcAft>
                <a:spcPts val="0"/>
              </a:spcAft>
              <a:buClr>
                <a:srgbClr val="3F3F3F"/>
              </a:buClr>
              <a:buSzPts val="1200"/>
              <a:buFont typeface="Arial"/>
              <a:buNone/>
              <a:defRPr sz="1200" b="0" i="0" u="none" strike="noStrike" cap="none">
                <a:solidFill>
                  <a:srgbClr val="3F3F3F"/>
                </a:solidFill>
                <a:latin typeface="Calibri"/>
                <a:ea typeface="Calibri"/>
                <a:cs typeface="Calibri"/>
                <a:sym typeface="Calibri"/>
              </a:defRPr>
            </a:lvl3pPr>
            <a:lvl4pPr marL="1828800" marR="0" lvl="3" indent="-228600" algn="l" rtl="0">
              <a:lnSpc>
                <a:spcPct val="90000"/>
              </a:lnSpc>
              <a:spcBef>
                <a:spcPts val="500"/>
              </a:spcBef>
              <a:spcAft>
                <a:spcPts val="0"/>
              </a:spcAft>
              <a:buClr>
                <a:srgbClr val="3F3F3F"/>
              </a:buClr>
              <a:buSzPts val="1000"/>
              <a:buFont typeface="Arial"/>
              <a:buNone/>
              <a:defRPr sz="1000" b="0" i="0" u="none" strike="noStrike" cap="none">
                <a:solidFill>
                  <a:srgbClr val="3F3F3F"/>
                </a:solidFill>
                <a:latin typeface="Calibri"/>
                <a:ea typeface="Calibri"/>
                <a:cs typeface="Calibri"/>
                <a:sym typeface="Calibri"/>
              </a:defRPr>
            </a:lvl4pPr>
            <a:lvl5pPr marL="2286000" marR="0" lvl="4" indent="-228600" algn="l" rtl="0">
              <a:lnSpc>
                <a:spcPct val="90000"/>
              </a:lnSpc>
              <a:spcBef>
                <a:spcPts val="500"/>
              </a:spcBef>
              <a:spcAft>
                <a:spcPts val="0"/>
              </a:spcAft>
              <a:buClr>
                <a:srgbClr val="3F3F3F"/>
              </a:buClr>
              <a:buSzPts val="1000"/>
              <a:buFont typeface="Arial"/>
              <a:buNone/>
              <a:defRPr sz="1000" b="0" i="0" u="none" strike="noStrike" cap="none">
                <a:solidFill>
                  <a:srgbClr val="3F3F3F"/>
                </a:solidFill>
                <a:latin typeface="Calibri"/>
                <a:ea typeface="Calibri"/>
                <a:cs typeface="Calibri"/>
                <a:sym typeface="Calibri"/>
              </a:defRPr>
            </a:lvl5pPr>
            <a:lvl6pPr marL="2743200" marR="0" lvl="5" indent="-228600" algn="l" rtl="0">
              <a:lnSpc>
                <a:spcPct val="90000"/>
              </a:lnSpc>
              <a:spcBef>
                <a:spcPts val="500"/>
              </a:spcBef>
              <a:spcAft>
                <a:spcPts val="0"/>
              </a:spcAft>
              <a:buClr>
                <a:schemeClr val="dk1"/>
              </a:buClr>
              <a:buSzPts val="1000"/>
              <a:buFont typeface="Arial"/>
              <a:buNone/>
              <a:defRPr sz="1000" b="0" i="0" u="none" strike="noStrike" cap="none">
                <a:solidFill>
                  <a:schemeClr val="dk1"/>
                </a:solidFill>
                <a:latin typeface="Calibri"/>
                <a:ea typeface="Calibri"/>
                <a:cs typeface="Calibri"/>
                <a:sym typeface="Calibri"/>
              </a:defRPr>
            </a:lvl6pPr>
            <a:lvl7pPr marL="3200400" marR="0" lvl="6" indent="-228600" algn="l" rtl="0">
              <a:lnSpc>
                <a:spcPct val="90000"/>
              </a:lnSpc>
              <a:spcBef>
                <a:spcPts val="500"/>
              </a:spcBef>
              <a:spcAft>
                <a:spcPts val="0"/>
              </a:spcAft>
              <a:buClr>
                <a:schemeClr val="dk1"/>
              </a:buClr>
              <a:buSzPts val="1000"/>
              <a:buFont typeface="Arial"/>
              <a:buNone/>
              <a:defRPr sz="1000" b="0" i="0" u="none" strike="noStrike" cap="none">
                <a:solidFill>
                  <a:schemeClr val="dk1"/>
                </a:solidFill>
                <a:latin typeface="Calibri"/>
                <a:ea typeface="Calibri"/>
                <a:cs typeface="Calibri"/>
                <a:sym typeface="Calibri"/>
              </a:defRPr>
            </a:lvl7pPr>
            <a:lvl8pPr marL="3657600" marR="0" lvl="7" indent="-228600" algn="l" rtl="0">
              <a:lnSpc>
                <a:spcPct val="90000"/>
              </a:lnSpc>
              <a:spcBef>
                <a:spcPts val="500"/>
              </a:spcBef>
              <a:spcAft>
                <a:spcPts val="0"/>
              </a:spcAft>
              <a:buClr>
                <a:schemeClr val="dk1"/>
              </a:buClr>
              <a:buSzPts val="1000"/>
              <a:buFont typeface="Arial"/>
              <a:buNone/>
              <a:defRPr sz="1000" b="0" i="0" u="none" strike="noStrike" cap="none">
                <a:solidFill>
                  <a:schemeClr val="dk1"/>
                </a:solidFill>
                <a:latin typeface="Calibri"/>
                <a:ea typeface="Calibri"/>
                <a:cs typeface="Calibri"/>
                <a:sym typeface="Calibri"/>
              </a:defRPr>
            </a:lvl8pPr>
            <a:lvl9pPr marL="4114800" marR="0" lvl="8" indent="-228600" algn="l" rtl="0">
              <a:lnSpc>
                <a:spcPct val="90000"/>
              </a:lnSpc>
              <a:spcBef>
                <a:spcPts val="500"/>
              </a:spcBef>
              <a:spcAft>
                <a:spcPts val="0"/>
              </a:spcAft>
              <a:buClr>
                <a:schemeClr val="dk1"/>
              </a:buClr>
              <a:buSzPts val="1000"/>
              <a:buFont typeface="Arial"/>
              <a:buNone/>
              <a:defRPr sz="1000" b="0" i="0" u="none" strike="noStrike" cap="none">
                <a:solidFill>
                  <a:schemeClr val="dk1"/>
                </a:solidFill>
                <a:latin typeface="Calibri"/>
                <a:ea typeface="Calibri"/>
                <a:cs typeface="Calibri"/>
                <a:sym typeface="Calibri"/>
              </a:defRPr>
            </a:lvl9pPr>
          </a:lstStyle>
          <a:p>
            <a:endParaRPr/>
          </a:p>
        </p:txBody>
      </p:sp>
      <p:sp>
        <p:nvSpPr>
          <p:cNvPr id="126" name="Google Shape;126;p9"/>
          <p:cNvSpPr>
            <a:spLocks noGrp="1"/>
          </p:cNvSpPr>
          <p:nvPr>
            <p:ph type="pic" idx="2"/>
          </p:nvPr>
        </p:nvSpPr>
        <p:spPr>
          <a:xfrm>
            <a:off x="5183188" y="457201"/>
            <a:ext cx="6172200" cy="5403850"/>
          </a:xfrm>
          <a:prstGeom prst="rect">
            <a:avLst/>
          </a:prstGeom>
          <a:noFill/>
          <a:ln>
            <a:noFill/>
          </a:ln>
        </p:spPr>
        <p:txBody>
          <a:bodyPr spcFirstLastPara="1" wrap="square" lIns="0" tIns="0" rIns="0" bIns="0" anchor="t" anchorCtr="0"/>
          <a:lstStyle>
            <a:lvl1pPr marR="0" lvl="0" algn="l" rtl="0">
              <a:lnSpc>
                <a:spcPct val="90000"/>
              </a:lnSpc>
              <a:spcBef>
                <a:spcPts val="1000"/>
              </a:spcBef>
              <a:spcAft>
                <a:spcPts val="0"/>
              </a:spcAft>
              <a:buClr>
                <a:srgbClr val="3F3F3F"/>
              </a:buClr>
              <a:buSzPts val="3200"/>
              <a:buFont typeface="Arial"/>
              <a:buNone/>
              <a:defRPr sz="3200" b="0" i="0" u="none" strike="noStrike" cap="none">
                <a:solidFill>
                  <a:srgbClr val="3F3F3F"/>
                </a:solidFill>
                <a:latin typeface="Calibri"/>
                <a:ea typeface="Calibri"/>
                <a:cs typeface="Calibri"/>
                <a:sym typeface="Calibri"/>
              </a:defRPr>
            </a:lvl1pPr>
            <a:lvl2pPr marR="0" lvl="1" algn="l" rtl="0">
              <a:lnSpc>
                <a:spcPct val="90000"/>
              </a:lnSpc>
              <a:spcBef>
                <a:spcPts val="500"/>
              </a:spcBef>
              <a:spcAft>
                <a:spcPts val="0"/>
              </a:spcAft>
              <a:buClr>
                <a:srgbClr val="3F3F3F"/>
              </a:buClr>
              <a:buSzPts val="2800"/>
              <a:buFont typeface="Arial"/>
              <a:buNone/>
              <a:defRPr sz="2800" b="0" i="0" u="none" strike="noStrike" cap="none">
                <a:solidFill>
                  <a:srgbClr val="3F3F3F"/>
                </a:solidFill>
                <a:latin typeface="Calibri"/>
                <a:ea typeface="Calibri"/>
                <a:cs typeface="Calibri"/>
                <a:sym typeface="Calibri"/>
              </a:defRPr>
            </a:lvl2pPr>
            <a:lvl3pPr marR="0" lvl="2" algn="l" rtl="0">
              <a:lnSpc>
                <a:spcPct val="90000"/>
              </a:lnSpc>
              <a:spcBef>
                <a:spcPts val="500"/>
              </a:spcBef>
              <a:spcAft>
                <a:spcPts val="0"/>
              </a:spcAft>
              <a:buClr>
                <a:srgbClr val="3F3F3F"/>
              </a:buClr>
              <a:buSzPts val="2400"/>
              <a:buFont typeface="Arial"/>
              <a:buNone/>
              <a:defRPr sz="2400" b="0" i="0" u="none" strike="noStrike" cap="none">
                <a:solidFill>
                  <a:srgbClr val="3F3F3F"/>
                </a:solidFill>
                <a:latin typeface="Calibri"/>
                <a:ea typeface="Calibri"/>
                <a:cs typeface="Calibri"/>
                <a:sym typeface="Calibri"/>
              </a:defRPr>
            </a:lvl3pPr>
            <a:lvl4pPr marR="0" lvl="3" algn="l" rtl="0">
              <a:lnSpc>
                <a:spcPct val="90000"/>
              </a:lnSpc>
              <a:spcBef>
                <a:spcPts val="500"/>
              </a:spcBef>
              <a:spcAft>
                <a:spcPts val="0"/>
              </a:spcAft>
              <a:buClr>
                <a:srgbClr val="3F3F3F"/>
              </a:buClr>
              <a:buSzPts val="2000"/>
              <a:buFont typeface="Arial"/>
              <a:buNone/>
              <a:defRPr sz="2000" b="0" i="0" u="none" strike="noStrike" cap="none">
                <a:solidFill>
                  <a:srgbClr val="3F3F3F"/>
                </a:solidFill>
                <a:latin typeface="Calibri"/>
                <a:ea typeface="Calibri"/>
                <a:cs typeface="Calibri"/>
                <a:sym typeface="Calibri"/>
              </a:defRPr>
            </a:lvl4pPr>
            <a:lvl5pPr marR="0" lvl="4" algn="l" rtl="0">
              <a:lnSpc>
                <a:spcPct val="90000"/>
              </a:lnSpc>
              <a:spcBef>
                <a:spcPts val="500"/>
              </a:spcBef>
              <a:spcAft>
                <a:spcPts val="0"/>
              </a:spcAft>
              <a:buClr>
                <a:srgbClr val="3F3F3F"/>
              </a:buClr>
              <a:buSzPts val="2000"/>
              <a:buFont typeface="Arial"/>
              <a:buNone/>
              <a:defRPr sz="2000" b="0" i="0" u="none" strike="noStrike" cap="none">
                <a:solidFill>
                  <a:srgbClr val="3F3F3F"/>
                </a:solidFill>
                <a:latin typeface="Calibri"/>
                <a:ea typeface="Calibri"/>
                <a:cs typeface="Calibri"/>
                <a:sym typeface="Calibri"/>
              </a:defRPr>
            </a:lvl5pPr>
            <a:lvl6pPr marR="0" lvl="5" algn="l" rtl="0">
              <a:lnSpc>
                <a:spcPct val="90000"/>
              </a:lnSpc>
              <a:spcBef>
                <a:spcPts val="500"/>
              </a:spcBef>
              <a:spcAft>
                <a:spcPts val="0"/>
              </a:spcAft>
              <a:buClr>
                <a:schemeClr val="dk1"/>
              </a:buClr>
              <a:buSzPts val="2000"/>
              <a:buFont typeface="Arial"/>
              <a:buNone/>
              <a:defRPr sz="2000" b="0" i="0" u="none" strike="noStrike" cap="none">
                <a:solidFill>
                  <a:schemeClr val="dk1"/>
                </a:solidFill>
                <a:latin typeface="Calibri"/>
                <a:ea typeface="Calibri"/>
                <a:cs typeface="Calibri"/>
                <a:sym typeface="Calibri"/>
              </a:defRPr>
            </a:lvl6pPr>
            <a:lvl7pPr marR="0" lvl="6" algn="l" rtl="0">
              <a:lnSpc>
                <a:spcPct val="90000"/>
              </a:lnSpc>
              <a:spcBef>
                <a:spcPts val="500"/>
              </a:spcBef>
              <a:spcAft>
                <a:spcPts val="0"/>
              </a:spcAft>
              <a:buClr>
                <a:schemeClr val="dk1"/>
              </a:buClr>
              <a:buSzPts val="2000"/>
              <a:buFont typeface="Arial"/>
              <a:buNone/>
              <a:defRPr sz="2000" b="0" i="0" u="none" strike="noStrike" cap="none">
                <a:solidFill>
                  <a:schemeClr val="dk1"/>
                </a:solidFill>
                <a:latin typeface="Calibri"/>
                <a:ea typeface="Calibri"/>
                <a:cs typeface="Calibri"/>
                <a:sym typeface="Calibri"/>
              </a:defRPr>
            </a:lvl7pPr>
            <a:lvl8pPr marR="0" lvl="7" algn="l" rtl="0">
              <a:lnSpc>
                <a:spcPct val="90000"/>
              </a:lnSpc>
              <a:spcBef>
                <a:spcPts val="500"/>
              </a:spcBef>
              <a:spcAft>
                <a:spcPts val="0"/>
              </a:spcAft>
              <a:buClr>
                <a:schemeClr val="dk1"/>
              </a:buClr>
              <a:buSzPts val="2000"/>
              <a:buFont typeface="Arial"/>
              <a:buNone/>
              <a:defRPr sz="2000" b="0" i="0" u="none" strike="noStrike" cap="none">
                <a:solidFill>
                  <a:schemeClr val="dk1"/>
                </a:solidFill>
                <a:latin typeface="Calibri"/>
                <a:ea typeface="Calibri"/>
                <a:cs typeface="Calibri"/>
                <a:sym typeface="Calibri"/>
              </a:defRPr>
            </a:lvl8pPr>
            <a:lvl9pPr marR="0" lvl="8" algn="l" rtl="0">
              <a:lnSpc>
                <a:spcPct val="90000"/>
              </a:lnSpc>
              <a:spcBef>
                <a:spcPts val="500"/>
              </a:spcBef>
              <a:spcAft>
                <a:spcPts val="0"/>
              </a:spcAft>
              <a:buClr>
                <a:schemeClr val="dk1"/>
              </a:buClr>
              <a:buSzPts val="2000"/>
              <a:buFont typeface="Arial"/>
              <a:buNone/>
              <a:defRPr sz="2000" b="0" i="0" u="none" strike="noStrike" cap="none">
                <a:solidFill>
                  <a:schemeClr val="dk1"/>
                </a:solidFill>
                <a:latin typeface="Calibri"/>
                <a:ea typeface="Calibri"/>
                <a:cs typeface="Calibri"/>
                <a:sym typeface="Calibri"/>
              </a:defRPr>
            </a:lvl9pPr>
          </a:lstStyle>
          <a:p>
            <a:endParaRPr/>
          </a:p>
        </p:txBody>
      </p:sp>
    </p:spTree>
    <p:extLst>
      <p:ext uri="{BB962C8B-B14F-4D97-AF65-F5344CB8AC3E}">
        <p14:creationId xmlns:p14="http://schemas.microsoft.com/office/powerpoint/2010/main" val="4245776955"/>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matchingName="Comparison">
  <p:cSld name="Comparison">
    <p:spTree>
      <p:nvGrpSpPr>
        <p:cNvPr id="1" name="Shape 127"/>
        <p:cNvGrpSpPr/>
        <p:nvPr/>
      </p:nvGrpSpPr>
      <p:grpSpPr>
        <a:xfrm>
          <a:off x="0" y="0"/>
          <a:ext cx="0" cy="0"/>
          <a:chOff x="0" y="0"/>
          <a:chExt cx="0" cy="0"/>
        </a:xfrm>
      </p:grpSpPr>
      <p:sp>
        <p:nvSpPr>
          <p:cNvPr id="128" name="Google Shape;128;p10"/>
          <p:cNvSpPr/>
          <p:nvPr/>
        </p:nvSpPr>
        <p:spPr>
          <a:xfrm rot="-2339177">
            <a:off x="10216425" y="538864"/>
            <a:ext cx="467362" cy="344458"/>
          </a:xfrm>
          <a:custGeom>
            <a:avLst/>
            <a:gdLst/>
            <a:ahLst/>
            <a:cxnLst/>
            <a:rect l="l" t="t" r="r" b="b"/>
            <a:pathLst>
              <a:path w="692798" h="510610" extrusionOk="0">
                <a:moveTo>
                  <a:pt x="692798" y="224339"/>
                </a:moveTo>
                <a:lnTo>
                  <a:pt x="308036" y="510610"/>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129" name="Google Shape;129;p10"/>
          <p:cNvSpPr/>
          <p:nvPr/>
        </p:nvSpPr>
        <p:spPr>
          <a:xfrm rot="-1222373">
            <a:off x="10678141" y="849218"/>
            <a:ext cx="316887" cy="233554"/>
          </a:xfrm>
          <a:custGeom>
            <a:avLst/>
            <a:gdLst/>
            <a:ahLst/>
            <a:cxnLst/>
            <a:rect l="l" t="t" r="r" b="b"/>
            <a:pathLst>
              <a:path w="692798" h="510610" extrusionOk="0">
                <a:moveTo>
                  <a:pt x="692798" y="224339"/>
                </a:moveTo>
                <a:lnTo>
                  <a:pt x="308036" y="510610"/>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130" name="Google Shape;130;p10"/>
          <p:cNvSpPr/>
          <p:nvPr/>
        </p:nvSpPr>
        <p:spPr>
          <a:xfrm rot="-2339177">
            <a:off x="10717367" y="620572"/>
            <a:ext cx="250689" cy="184764"/>
          </a:xfrm>
          <a:custGeom>
            <a:avLst/>
            <a:gdLst/>
            <a:ahLst/>
            <a:cxnLst/>
            <a:rect l="l" t="t" r="r" b="b"/>
            <a:pathLst>
              <a:path w="692798" h="510610" extrusionOk="0">
                <a:moveTo>
                  <a:pt x="692798" y="224339"/>
                </a:moveTo>
                <a:lnTo>
                  <a:pt x="308036" y="510610"/>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131" name="Google Shape;131;p10"/>
          <p:cNvSpPr/>
          <p:nvPr/>
        </p:nvSpPr>
        <p:spPr>
          <a:xfrm rot="-1789612">
            <a:off x="11064926" y="781602"/>
            <a:ext cx="216995" cy="159931"/>
          </a:xfrm>
          <a:custGeom>
            <a:avLst/>
            <a:gdLst/>
            <a:ahLst/>
            <a:cxnLst/>
            <a:rect l="l" t="t" r="r" b="b"/>
            <a:pathLst>
              <a:path w="692798" h="510610" extrusionOk="0">
                <a:moveTo>
                  <a:pt x="692798" y="224339"/>
                </a:moveTo>
                <a:lnTo>
                  <a:pt x="308036" y="510610"/>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132" name="Google Shape;132;p10"/>
          <p:cNvSpPr/>
          <p:nvPr/>
        </p:nvSpPr>
        <p:spPr>
          <a:xfrm rot="-3322149">
            <a:off x="11152527" y="382052"/>
            <a:ext cx="216995" cy="159931"/>
          </a:xfrm>
          <a:custGeom>
            <a:avLst/>
            <a:gdLst/>
            <a:ahLst/>
            <a:cxnLst/>
            <a:rect l="l" t="t" r="r" b="b"/>
            <a:pathLst>
              <a:path w="692798" h="510610" extrusionOk="0">
                <a:moveTo>
                  <a:pt x="692798" y="224339"/>
                </a:moveTo>
                <a:lnTo>
                  <a:pt x="308036" y="510610"/>
                </a:lnTo>
                <a:lnTo>
                  <a:pt x="64876" y="168539"/>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133" name="Google Shape;133;p10"/>
          <p:cNvSpPr/>
          <p:nvPr/>
        </p:nvSpPr>
        <p:spPr>
          <a:xfrm rot="-838582">
            <a:off x="11545452" y="1030689"/>
            <a:ext cx="162256" cy="119587"/>
          </a:xfrm>
          <a:custGeom>
            <a:avLst/>
            <a:gdLst/>
            <a:ahLst/>
            <a:cxnLst/>
            <a:rect l="l" t="t" r="r" b="b"/>
            <a:pathLst>
              <a:path w="692798" h="510610" extrusionOk="0">
                <a:moveTo>
                  <a:pt x="692798" y="224339"/>
                </a:moveTo>
                <a:lnTo>
                  <a:pt x="308036" y="510610"/>
                </a:lnTo>
                <a:lnTo>
                  <a:pt x="64876" y="168539"/>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134" name="Google Shape;134;p10"/>
          <p:cNvSpPr/>
          <p:nvPr/>
        </p:nvSpPr>
        <p:spPr>
          <a:xfrm rot="-4284707">
            <a:off x="11756248" y="247552"/>
            <a:ext cx="216995" cy="159931"/>
          </a:xfrm>
          <a:custGeom>
            <a:avLst/>
            <a:gdLst/>
            <a:ahLst/>
            <a:cxnLst/>
            <a:rect l="l" t="t" r="r" b="b"/>
            <a:pathLst>
              <a:path w="692798" h="510610" extrusionOk="0">
                <a:moveTo>
                  <a:pt x="692798" y="224339"/>
                </a:moveTo>
                <a:lnTo>
                  <a:pt x="308036" y="510610"/>
                </a:lnTo>
                <a:lnTo>
                  <a:pt x="64876" y="168539"/>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135" name="Google Shape;135;p10"/>
          <p:cNvSpPr/>
          <p:nvPr/>
        </p:nvSpPr>
        <p:spPr>
          <a:xfrm rot="-1517764">
            <a:off x="11448108" y="631127"/>
            <a:ext cx="216995" cy="159931"/>
          </a:xfrm>
          <a:custGeom>
            <a:avLst/>
            <a:gdLst/>
            <a:ahLst/>
            <a:cxnLst/>
            <a:rect l="l" t="t" r="r" b="b"/>
            <a:pathLst>
              <a:path w="692798" h="510610" extrusionOk="0">
                <a:moveTo>
                  <a:pt x="692798" y="224339"/>
                </a:moveTo>
                <a:lnTo>
                  <a:pt x="308036" y="510610"/>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136" name="Google Shape;136;p10"/>
          <p:cNvSpPr/>
          <p:nvPr/>
        </p:nvSpPr>
        <p:spPr>
          <a:xfrm rot="-1720268">
            <a:off x="11668879" y="824433"/>
            <a:ext cx="216995" cy="159931"/>
          </a:xfrm>
          <a:custGeom>
            <a:avLst/>
            <a:gdLst/>
            <a:ahLst/>
            <a:cxnLst/>
            <a:rect l="l" t="t" r="r" b="b"/>
            <a:pathLst>
              <a:path w="692798" h="510610" extrusionOk="0">
                <a:moveTo>
                  <a:pt x="692798" y="224339"/>
                </a:moveTo>
                <a:lnTo>
                  <a:pt x="308036" y="510610"/>
                </a:lnTo>
                <a:lnTo>
                  <a:pt x="64876" y="168539"/>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137" name="Google Shape;137;p10"/>
          <p:cNvSpPr/>
          <p:nvPr/>
        </p:nvSpPr>
        <p:spPr>
          <a:xfrm rot="328041">
            <a:off x="10094502" y="901548"/>
            <a:ext cx="579699" cy="606799"/>
          </a:xfrm>
          <a:custGeom>
            <a:avLst/>
            <a:gdLst/>
            <a:ahLst/>
            <a:cxnLst/>
            <a:rect l="l" t="t" r="r" b="b"/>
            <a:pathLst>
              <a:path w="487806" h="510610" extrusionOk="0">
                <a:moveTo>
                  <a:pt x="487806" y="171848"/>
                </a:moveTo>
                <a:lnTo>
                  <a:pt x="308036" y="510610"/>
                </a:lnTo>
                <a:lnTo>
                  <a:pt x="0" y="0"/>
                </a:lnTo>
                <a:lnTo>
                  <a:pt x="487806" y="171848"/>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138" name="Google Shape;138;p10"/>
          <p:cNvSpPr/>
          <p:nvPr/>
        </p:nvSpPr>
        <p:spPr>
          <a:xfrm>
            <a:off x="10871770" y="1202556"/>
            <a:ext cx="316887" cy="233554"/>
          </a:xfrm>
          <a:custGeom>
            <a:avLst/>
            <a:gdLst/>
            <a:ahLst/>
            <a:cxnLst/>
            <a:rect l="l" t="t" r="r" b="b"/>
            <a:pathLst>
              <a:path w="692798" h="510610" extrusionOk="0">
                <a:moveTo>
                  <a:pt x="692798" y="224339"/>
                </a:moveTo>
                <a:lnTo>
                  <a:pt x="308036" y="510610"/>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139" name="Google Shape;139;p10"/>
          <p:cNvSpPr/>
          <p:nvPr/>
        </p:nvSpPr>
        <p:spPr>
          <a:xfrm rot="-838582">
            <a:off x="11512604" y="1484835"/>
            <a:ext cx="162256" cy="119587"/>
          </a:xfrm>
          <a:custGeom>
            <a:avLst/>
            <a:gdLst/>
            <a:ahLst/>
            <a:cxnLst/>
            <a:rect l="l" t="t" r="r" b="b"/>
            <a:pathLst>
              <a:path w="692798" h="510610" extrusionOk="0">
                <a:moveTo>
                  <a:pt x="692798" y="224339"/>
                </a:moveTo>
                <a:lnTo>
                  <a:pt x="308036" y="510610"/>
                </a:lnTo>
                <a:lnTo>
                  <a:pt x="64876" y="168539"/>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140" name="Google Shape;140;p10"/>
          <p:cNvSpPr/>
          <p:nvPr/>
        </p:nvSpPr>
        <p:spPr>
          <a:xfrm rot="1160487">
            <a:off x="10291662" y="1614015"/>
            <a:ext cx="316887" cy="233554"/>
          </a:xfrm>
          <a:custGeom>
            <a:avLst/>
            <a:gdLst/>
            <a:ahLst/>
            <a:cxnLst/>
            <a:rect l="l" t="t" r="r" b="b"/>
            <a:pathLst>
              <a:path w="692798" h="510610" extrusionOk="0">
                <a:moveTo>
                  <a:pt x="692798" y="224339"/>
                </a:moveTo>
                <a:lnTo>
                  <a:pt x="308036" y="510610"/>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141" name="Google Shape;141;p10"/>
          <p:cNvSpPr/>
          <p:nvPr/>
        </p:nvSpPr>
        <p:spPr>
          <a:xfrm rot="803026">
            <a:off x="11586107" y="2015428"/>
            <a:ext cx="162256" cy="119587"/>
          </a:xfrm>
          <a:custGeom>
            <a:avLst/>
            <a:gdLst/>
            <a:ahLst/>
            <a:cxnLst/>
            <a:rect l="l" t="t" r="r" b="b"/>
            <a:pathLst>
              <a:path w="692798" h="510610" extrusionOk="0">
                <a:moveTo>
                  <a:pt x="692798" y="224339"/>
                </a:moveTo>
                <a:lnTo>
                  <a:pt x="308036" y="510610"/>
                </a:lnTo>
                <a:lnTo>
                  <a:pt x="64876" y="168539"/>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142" name="Google Shape;142;p10"/>
          <p:cNvSpPr txBox="1">
            <a:spLocks noGrp="1"/>
          </p:cNvSpPr>
          <p:nvPr>
            <p:ph type="title"/>
          </p:nvPr>
        </p:nvSpPr>
        <p:spPr>
          <a:xfrm>
            <a:off x="432000" y="432000"/>
            <a:ext cx="11340000" cy="432000"/>
          </a:xfrm>
          <a:prstGeom prst="rect">
            <a:avLst/>
          </a:prstGeom>
          <a:noFill/>
          <a:ln>
            <a:noFill/>
          </a:ln>
        </p:spPr>
        <p:txBody>
          <a:bodyPr spcFirstLastPara="1" wrap="square" lIns="0" tIns="0" rIns="0" bIns="0" anchor="ctr" anchorCtr="0"/>
          <a:lstStyle>
            <a:lvl1pPr marR="0" lvl="0" algn="l" rtl="0">
              <a:lnSpc>
                <a:spcPct val="90000"/>
              </a:lnSpc>
              <a:spcBef>
                <a:spcPts val="0"/>
              </a:spcBef>
              <a:spcAft>
                <a:spcPts val="0"/>
              </a:spcAft>
              <a:buClr>
                <a:srgbClr val="3F3F3F"/>
              </a:buClr>
              <a:buSzPts val="4800"/>
              <a:buFont typeface="Economica"/>
              <a:buNone/>
              <a:defRPr sz="4800" b="0" i="0" u="none" strike="noStrike" cap="none">
                <a:solidFill>
                  <a:srgbClr val="3F3F3F"/>
                </a:solidFill>
                <a:latin typeface="Economica"/>
                <a:ea typeface="Economica"/>
                <a:cs typeface="Economica"/>
                <a:sym typeface="Economica"/>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endParaRPr/>
          </a:p>
        </p:txBody>
      </p:sp>
      <p:sp>
        <p:nvSpPr>
          <p:cNvPr id="143" name="Google Shape;143;p10"/>
          <p:cNvSpPr txBox="1">
            <a:spLocks noGrp="1"/>
          </p:cNvSpPr>
          <p:nvPr>
            <p:ph type="body" idx="1"/>
          </p:nvPr>
        </p:nvSpPr>
        <p:spPr>
          <a:xfrm>
            <a:off x="432000" y="1152000"/>
            <a:ext cx="5472000" cy="360000"/>
          </a:xfrm>
          <a:prstGeom prst="rect">
            <a:avLst/>
          </a:prstGeom>
          <a:noFill/>
          <a:ln>
            <a:noFill/>
          </a:ln>
        </p:spPr>
        <p:txBody>
          <a:bodyPr spcFirstLastPara="1" wrap="square" lIns="0" tIns="0" rIns="0" bIns="0" anchor="t" anchorCtr="0"/>
          <a:lstStyle>
            <a:lvl1pPr marL="457200" marR="0" lvl="0" indent="-228600" algn="l" rtl="0">
              <a:lnSpc>
                <a:spcPct val="90000"/>
              </a:lnSpc>
              <a:spcBef>
                <a:spcPts val="1000"/>
              </a:spcBef>
              <a:spcAft>
                <a:spcPts val="0"/>
              </a:spcAft>
              <a:buClr>
                <a:srgbClr val="3F3F3F"/>
              </a:buClr>
              <a:buSzPts val="2400"/>
              <a:buFont typeface="Arial"/>
              <a:buNone/>
              <a:defRPr sz="2400" b="1" i="0" u="none" strike="noStrike" cap="none">
                <a:solidFill>
                  <a:srgbClr val="3F3F3F"/>
                </a:solidFill>
                <a:latin typeface="Calibri"/>
                <a:ea typeface="Calibri"/>
                <a:cs typeface="Calibri"/>
                <a:sym typeface="Calibri"/>
              </a:defRPr>
            </a:lvl1pPr>
            <a:lvl2pPr marL="914400" marR="0" lvl="1" indent="-228600" algn="l" rtl="0">
              <a:lnSpc>
                <a:spcPct val="90000"/>
              </a:lnSpc>
              <a:spcBef>
                <a:spcPts val="500"/>
              </a:spcBef>
              <a:spcAft>
                <a:spcPts val="0"/>
              </a:spcAft>
              <a:buClr>
                <a:srgbClr val="3F3F3F"/>
              </a:buClr>
              <a:buSzPts val="2000"/>
              <a:buFont typeface="Arial"/>
              <a:buNone/>
              <a:defRPr sz="2000" b="1" i="0" u="none" strike="noStrike" cap="none">
                <a:solidFill>
                  <a:srgbClr val="3F3F3F"/>
                </a:solidFill>
                <a:latin typeface="Calibri"/>
                <a:ea typeface="Calibri"/>
                <a:cs typeface="Calibri"/>
                <a:sym typeface="Calibri"/>
              </a:defRPr>
            </a:lvl2pPr>
            <a:lvl3pPr marL="1371600" marR="0" lvl="2" indent="-228600" algn="l" rtl="0">
              <a:lnSpc>
                <a:spcPct val="90000"/>
              </a:lnSpc>
              <a:spcBef>
                <a:spcPts val="500"/>
              </a:spcBef>
              <a:spcAft>
                <a:spcPts val="0"/>
              </a:spcAft>
              <a:buClr>
                <a:srgbClr val="3F3F3F"/>
              </a:buClr>
              <a:buSzPts val="1800"/>
              <a:buFont typeface="Arial"/>
              <a:buNone/>
              <a:defRPr sz="1800" b="1" i="0" u="none" strike="noStrike" cap="none">
                <a:solidFill>
                  <a:srgbClr val="3F3F3F"/>
                </a:solidFill>
                <a:latin typeface="Calibri"/>
                <a:ea typeface="Calibri"/>
                <a:cs typeface="Calibri"/>
                <a:sym typeface="Calibri"/>
              </a:defRPr>
            </a:lvl3pPr>
            <a:lvl4pPr marL="1828800" marR="0" lvl="3" indent="-228600" algn="l" rtl="0">
              <a:lnSpc>
                <a:spcPct val="90000"/>
              </a:lnSpc>
              <a:spcBef>
                <a:spcPts val="500"/>
              </a:spcBef>
              <a:spcAft>
                <a:spcPts val="0"/>
              </a:spcAft>
              <a:buClr>
                <a:srgbClr val="3F3F3F"/>
              </a:buClr>
              <a:buSzPts val="1600"/>
              <a:buFont typeface="Arial"/>
              <a:buNone/>
              <a:defRPr sz="1600" b="1" i="0" u="none" strike="noStrike" cap="none">
                <a:solidFill>
                  <a:srgbClr val="3F3F3F"/>
                </a:solidFill>
                <a:latin typeface="Calibri"/>
                <a:ea typeface="Calibri"/>
                <a:cs typeface="Calibri"/>
                <a:sym typeface="Calibri"/>
              </a:defRPr>
            </a:lvl4pPr>
            <a:lvl5pPr marL="2286000" marR="0" lvl="4" indent="-228600" algn="l" rtl="0">
              <a:lnSpc>
                <a:spcPct val="90000"/>
              </a:lnSpc>
              <a:spcBef>
                <a:spcPts val="500"/>
              </a:spcBef>
              <a:spcAft>
                <a:spcPts val="0"/>
              </a:spcAft>
              <a:buClr>
                <a:srgbClr val="3F3F3F"/>
              </a:buClr>
              <a:buSzPts val="1600"/>
              <a:buFont typeface="Arial"/>
              <a:buNone/>
              <a:defRPr sz="1600" b="1" i="0" u="none" strike="noStrike" cap="none">
                <a:solidFill>
                  <a:srgbClr val="3F3F3F"/>
                </a:solidFill>
                <a:latin typeface="Calibri"/>
                <a:ea typeface="Calibri"/>
                <a:cs typeface="Calibri"/>
                <a:sym typeface="Calibri"/>
              </a:defRPr>
            </a:lvl5pPr>
            <a:lvl6pPr marL="2743200" marR="0" lvl="5" indent="-228600" algn="l" rtl="0">
              <a:lnSpc>
                <a:spcPct val="90000"/>
              </a:lnSpc>
              <a:spcBef>
                <a:spcPts val="500"/>
              </a:spcBef>
              <a:spcAft>
                <a:spcPts val="0"/>
              </a:spcAft>
              <a:buClr>
                <a:schemeClr val="dk1"/>
              </a:buClr>
              <a:buSzPts val="1600"/>
              <a:buFont typeface="Arial"/>
              <a:buNone/>
              <a:defRPr sz="1600" b="1" i="0" u="none" strike="noStrike" cap="none">
                <a:solidFill>
                  <a:schemeClr val="dk1"/>
                </a:solidFill>
                <a:latin typeface="Calibri"/>
                <a:ea typeface="Calibri"/>
                <a:cs typeface="Calibri"/>
                <a:sym typeface="Calibri"/>
              </a:defRPr>
            </a:lvl6pPr>
            <a:lvl7pPr marL="3200400" marR="0" lvl="6" indent="-228600" algn="l" rtl="0">
              <a:lnSpc>
                <a:spcPct val="90000"/>
              </a:lnSpc>
              <a:spcBef>
                <a:spcPts val="500"/>
              </a:spcBef>
              <a:spcAft>
                <a:spcPts val="0"/>
              </a:spcAft>
              <a:buClr>
                <a:schemeClr val="dk1"/>
              </a:buClr>
              <a:buSzPts val="1600"/>
              <a:buFont typeface="Arial"/>
              <a:buNone/>
              <a:defRPr sz="1600" b="1" i="0" u="none" strike="noStrike" cap="none">
                <a:solidFill>
                  <a:schemeClr val="dk1"/>
                </a:solidFill>
                <a:latin typeface="Calibri"/>
                <a:ea typeface="Calibri"/>
                <a:cs typeface="Calibri"/>
                <a:sym typeface="Calibri"/>
              </a:defRPr>
            </a:lvl7pPr>
            <a:lvl8pPr marL="3657600" marR="0" lvl="7" indent="-228600" algn="l" rtl="0">
              <a:lnSpc>
                <a:spcPct val="90000"/>
              </a:lnSpc>
              <a:spcBef>
                <a:spcPts val="500"/>
              </a:spcBef>
              <a:spcAft>
                <a:spcPts val="0"/>
              </a:spcAft>
              <a:buClr>
                <a:schemeClr val="dk1"/>
              </a:buClr>
              <a:buSzPts val="1600"/>
              <a:buFont typeface="Arial"/>
              <a:buNone/>
              <a:defRPr sz="1600" b="1" i="0" u="none" strike="noStrike" cap="none">
                <a:solidFill>
                  <a:schemeClr val="dk1"/>
                </a:solidFill>
                <a:latin typeface="Calibri"/>
                <a:ea typeface="Calibri"/>
                <a:cs typeface="Calibri"/>
                <a:sym typeface="Calibri"/>
              </a:defRPr>
            </a:lvl8pPr>
            <a:lvl9pPr marL="4114800" marR="0" lvl="8" indent="-228600" algn="l" rtl="0">
              <a:lnSpc>
                <a:spcPct val="90000"/>
              </a:lnSpc>
              <a:spcBef>
                <a:spcPts val="500"/>
              </a:spcBef>
              <a:spcAft>
                <a:spcPts val="0"/>
              </a:spcAft>
              <a:buClr>
                <a:schemeClr val="dk1"/>
              </a:buClr>
              <a:buSzPts val="1600"/>
              <a:buFont typeface="Arial"/>
              <a:buNone/>
              <a:defRPr sz="1600" b="1" i="0" u="none" strike="noStrike" cap="none">
                <a:solidFill>
                  <a:schemeClr val="dk1"/>
                </a:solidFill>
                <a:latin typeface="Calibri"/>
                <a:ea typeface="Calibri"/>
                <a:cs typeface="Calibri"/>
                <a:sym typeface="Calibri"/>
              </a:defRPr>
            </a:lvl9pPr>
          </a:lstStyle>
          <a:p>
            <a:endParaRPr/>
          </a:p>
        </p:txBody>
      </p:sp>
      <p:sp>
        <p:nvSpPr>
          <p:cNvPr id="144" name="Google Shape;144;p10"/>
          <p:cNvSpPr txBox="1">
            <a:spLocks noGrp="1"/>
          </p:cNvSpPr>
          <p:nvPr>
            <p:ph type="body" idx="2"/>
          </p:nvPr>
        </p:nvSpPr>
        <p:spPr>
          <a:xfrm>
            <a:off x="432000" y="1584000"/>
            <a:ext cx="5472000" cy="4608000"/>
          </a:xfrm>
          <a:prstGeom prst="rect">
            <a:avLst/>
          </a:prstGeom>
          <a:noFill/>
          <a:ln>
            <a:noFill/>
          </a:ln>
        </p:spPr>
        <p:txBody>
          <a:bodyPr spcFirstLastPara="1" wrap="square" lIns="0" tIns="0" rIns="0" bIns="0" anchor="t" anchorCtr="0"/>
          <a:lstStyle>
            <a:lvl1pPr marL="457200" marR="0" lvl="0" indent="-342900" algn="l" rtl="0">
              <a:lnSpc>
                <a:spcPct val="90000"/>
              </a:lnSpc>
              <a:spcBef>
                <a:spcPts val="1000"/>
              </a:spcBef>
              <a:spcAft>
                <a:spcPts val="0"/>
              </a:spcAft>
              <a:buClr>
                <a:srgbClr val="3F3F3F"/>
              </a:buClr>
              <a:buSzPts val="1800"/>
              <a:buFont typeface="Arial"/>
              <a:buChar char="•"/>
              <a:defRPr sz="18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45" name="Google Shape;145;p10"/>
          <p:cNvSpPr txBox="1">
            <a:spLocks noGrp="1"/>
          </p:cNvSpPr>
          <p:nvPr>
            <p:ph type="ftr" idx="11"/>
          </p:nvPr>
        </p:nvSpPr>
        <p:spPr>
          <a:xfrm>
            <a:off x="431999" y="6188628"/>
            <a:ext cx="8784941" cy="365125"/>
          </a:xfrm>
          <a:prstGeom prst="rect">
            <a:avLst/>
          </a:prstGeom>
          <a:noFill/>
          <a:ln>
            <a:noFill/>
          </a:ln>
        </p:spPr>
        <p:txBody>
          <a:bodyPr spcFirstLastPara="1" wrap="square" lIns="0" tIns="0" rIns="0" bIns="0" anchor="ctr" anchorCtr="0"/>
          <a:lstStyle>
            <a:lvl1pPr marR="0" lvl="0" algn="l" rtl="0">
              <a:spcBef>
                <a:spcPts val="0"/>
              </a:spcBef>
              <a:spcAft>
                <a:spcPts val="0"/>
              </a:spcAft>
              <a:buSzPts val="1400"/>
              <a:buNone/>
              <a:defRPr sz="1200" b="0" i="0" u="none" strike="noStrike" cap="none">
                <a:solidFill>
                  <a:srgbClr val="3F3F3F"/>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200" b="0" i="0" u="none" strike="noStrike" kern="0" cap="none" spc="0" normalizeH="0" baseline="0" noProof="0">
              <a:ln>
                <a:noFill/>
              </a:ln>
              <a:solidFill>
                <a:srgbClr val="3F3F3F"/>
              </a:solidFill>
              <a:effectLst/>
              <a:uLnTx/>
              <a:uFillTx/>
              <a:latin typeface="Calibri"/>
              <a:cs typeface="Calibri"/>
              <a:sym typeface="Calibri"/>
            </a:endParaRPr>
          </a:p>
        </p:txBody>
      </p:sp>
      <p:sp>
        <p:nvSpPr>
          <p:cNvPr id="146" name="Google Shape;146;p10"/>
          <p:cNvSpPr>
            <a:spLocks noGrp="1"/>
          </p:cNvSpPr>
          <p:nvPr>
            <p:ph type="sldNum" idx="12"/>
          </p:nvPr>
        </p:nvSpPr>
        <p:spPr>
          <a:xfrm>
            <a:off x="11496369" y="6155190"/>
            <a:ext cx="432000" cy="432000"/>
          </a:xfrm>
          <a:prstGeom prst="ellipse">
            <a:avLst/>
          </a:prstGeom>
          <a:noFill/>
          <a:ln w="9525" cap="flat" cmpd="sng">
            <a:solidFill>
              <a:schemeClr val="accent1"/>
            </a:solidFill>
            <a:prstDash val="solid"/>
            <a:round/>
            <a:headEnd type="none" w="sm" len="sm"/>
            <a:tailEnd type="none" w="sm" len="sm"/>
          </a:ln>
        </p:spPr>
        <p:txBody>
          <a:bodyPr spcFirstLastPara="1" wrap="square" lIns="0" tIns="0" rIns="0" bIns="0" anchor="ctr" anchorCtr="0">
            <a:noAutofit/>
          </a:bodyPr>
          <a:lstStyle>
            <a:lvl1pPr marL="0" marR="0" lvl="0" indent="0" algn="ctr" rtl="0">
              <a:spcBef>
                <a:spcPts val="0"/>
              </a:spcBef>
              <a:buNone/>
              <a:defRPr sz="1200" b="1" i="1" u="none" strike="noStrike" cap="none">
                <a:solidFill>
                  <a:srgbClr val="3F3F3F"/>
                </a:solidFill>
                <a:latin typeface="Rockwell"/>
                <a:ea typeface="Rockwell"/>
                <a:cs typeface="Rockwell"/>
                <a:sym typeface="Rockwell"/>
              </a:defRPr>
            </a:lvl1pPr>
            <a:lvl2pPr marL="0" marR="0" lvl="1" indent="0" algn="ctr" rtl="0">
              <a:spcBef>
                <a:spcPts val="0"/>
              </a:spcBef>
              <a:buNone/>
              <a:defRPr sz="1200" b="1" i="1" u="none" strike="noStrike" cap="none">
                <a:solidFill>
                  <a:srgbClr val="3F3F3F"/>
                </a:solidFill>
                <a:latin typeface="Rockwell"/>
                <a:ea typeface="Rockwell"/>
                <a:cs typeface="Rockwell"/>
                <a:sym typeface="Rockwell"/>
              </a:defRPr>
            </a:lvl2pPr>
            <a:lvl3pPr marL="0" marR="0" lvl="2" indent="0" algn="ctr" rtl="0">
              <a:spcBef>
                <a:spcPts val="0"/>
              </a:spcBef>
              <a:buNone/>
              <a:defRPr sz="1200" b="1" i="1" u="none" strike="noStrike" cap="none">
                <a:solidFill>
                  <a:srgbClr val="3F3F3F"/>
                </a:solidFill>
                <a:latin typeface="Rockwell"/>
                <a:ea typeface="Rockwell"/>
                <a:cs typeface="Rockwell"/>
                <a:sym typeface="Rockwell"/>
              </a:defRPr>
            </a:lvl3pPr>
            <a:lvl4pPr marL="0" marR="0" lvl="3" indent="0" algn="ctr" rtl="0">
              <a:spcBef>
                <a:spcPts val="0"/>
              </a:spcBef>
              <a:buNone/>
              <a:defRPr sz="1200" b="1" i="1" u="none" strike="noStrike" cap="none">
                <a:solidFill>
                  <a:srgbClr val="3F3F3F"/>
                </a:solidFill>
                <a:latin typeface="Rockwell"/>
                <a:ea typeface="Rockwell"/>
                <a:cs typeface="Rockwell"/>
                <a:sym typeface="Rockwell"/>
              </a:defRPr>
            </a:lvl4pPr>
            <a:lvl5pPr marL="0" marR="0" lvl="4" indent="0" algn="ctr" rtl="0">
              <a:spcBef>
                <a:spcPts val="0"/>
              </a:spcBef>
              <a:buNone/>
              <a:defRPr sz="1200" b="1" i="1" u="none" strike="noStrike" cap="none">
                <a:solidFill>
                  <a:srgbClr val="3F3F3F"/>
                </a:solidFill>
                <a:latin typeface="Rockwell"/>
                <a:ea typeface="Rockwell"/>
                <a:cs typeface="Rockwell"/>
                <a:sym typeface="Rockwell"/>
              </a:defRPr>
            </a:lvl5pPr>
            <a:lvl6pPr marL="0" marR="0" lvl="5" indent="0" algn="ctr" rtl="0">
              <a:spcBef>
                <a:spcPts val="0"/>
              </a:spcBef>
              <a:buNone/>
              <a:defRPr sz="1200" b="1" i="1" u="none" strike="noStrike" cap="none">
                <a:solidFill>
                  <a:srgbClr val="3F3F3F"/>
                </a:solidFill>
                <a:latin typeface="Rockwell"/>
                <a:ea typeface="Rockwell"/>
                <a:cs typeface="Rockwell"/>
                <a:sym typeface="Rockwell"/>
              </a:defRPr>
            </a:lvl6pPr>
            <a:lvl7pPr marL="0" marR="0" lvl="6" indent="0" algn="ctr" rtl="0">
              <a:spcBef>
                <a:spcPts val="0"/>
              </a:spcBef>
              <a:buNone/>
              <a:defRPr sz="1200" b="1" i="1" u="none" strike="noStrike" cap="none">
                <a:solidFill>
                  <a:srgbClr val="3F3F3F"/>
                </a:solidFill>
                <a:latin typeface="Rockwell"/>
                <a:ea typeface="Rockwell"/>
                <a:cs typeface="Rockwell"/>
                <a:sym typeface="Rockwell"/>
              </a:defRPr>
            </a:lvl7pPr>
            <a:lvl8pPr marL="0" marR="0" lvl="7" indent="0" algn="ctr" rtl="0">
              <a:spcBef>
                <a:spcPts val="0"/>
              </a:spcBef>
              <a:buNone/>
              <a:defRPr sz="1200" b="1" i="1" u="none" strike="noStrike" cap="none">
                <a:solidFill>
                  <a:srgbClr val="3F3F3F"/>
                </a:solidFill>
                <a:latin typeface="Rockwell"/>
                <a:ea typeface="Rockwell"/>
                <a:cs typeface="Rockwell"/>
                <a:sym typeface="Rockwell"/>
              </a:defRPr>
            </a:lvl8pPr>
            <a:lvl9pPr marL="0" marR="0" lvl="8" indent="0" algn="ctr" rtl="0">
              <a:spcBef>
                <a:spcPts val="0"/>
              </a:spcBef>
              <a:buNone/>
              <a:defRPr sz="1200" b="1" i="1" u="none" strike="noStrike" cap="none">
                <a:solidFill>
                  <a:srgbClr val="3F3F3F"/>
                </a:solidFill>
                <a:latin typeface="Rockwell"/>
                <a:ea typeface="Rockwell"/>
                <a:cs typeface="Rockwell"/>
                <a:sym typeface="Rockwell"/>
              </a:defRPr>
            </a:lvl9p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n-US" sz="1200" b="1" i="1" u="none" strike="noStrike" kern="0" cap="none" spc="0" normalizeH="0" baseline="0" noProof="0">
                <a:ln>
                  <a:noFill/>
                </a:ln>
                <a:solidFill>
                  <a:srgbClr val="3F3F3F"/>
                </a:solidFill>
                <a:effectLst/>
                <a:uLnTx/>
                <a:uFillTx/>
                <a:latin typeface="Rockwell"/>
                <a:sym typeface="Rockwell"/>
              </a:rPr>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t>‹#›</a:t>
            </a:fld>
            <a:endParaRPr kumimoji="0" sz="1200" b="1" i="1" u="none" strike="noStrike" kern="0" cap="none" spc="0" normalizeH="0" baseline="0" noProof="0">
              <a:ln>
                <a:noFill/>
              </a:ln>
              <a:solidFill>
                <a:srgbClr val="3F3F3F"/>
              </a:solidFill>
              <a:effectLst/>
              <a:uLnTx/>
              <a:uFillTx/>
              <a:latin typeface="Rockwell"/>
              <a:sym typeface="Rockwell"/>
            </a:endParaRPr>
          </a:p>
        </p:txBody>
      </p:sp>
      <p:sp>
        <p:nvSpPr>
          <p:cNvPr id="147" name="Google Shape;147;p10"/>
          <p:cNvSpPr txBox="1">
            <a:spLocks noGrp="1"/>
          </p:cNvSpPr>
          <p:nvPr>
            <p:ph type="body" idx="3"/>
          </p:nvPr>
        </p:nvSpPr>
        <p:spPr>
          <a:xfrm>
            <a:off x="6300000" y="1581663"/>
            <a:ext cx="5472000" cy="4608000"/>
          </a:xfrm>
          <a:prstGeom prst="rect">
            <a:avLst/>
          </a:prstGeom>
          <a:noFill/>
          <a:ln>
            <a:noFill/>
          </a:ln>
        </p:spPr>
        <p:txBody>
          <a:bodyPr spcFirstLastPara="1" wrap="square" lIns="0" tIns="0" rIns="0" bIns="0" anchor="t" anchorCtr="0"/>
          <a:lstStyle>
            <a:lvl1pPr marL="457200" marR="0" lvl="0" indent="-342900" algn="l" rtl="0">
              <a:lnSpc>
                <a:spcPct val="90000"/>
              </a:lnSpc>
              <a:spcBef>
                <a:spcPts val="1000"/>
              </a:spcBef>
              <a:spcAft>
                <a:spcPts val="0"/>
              </a:spcAft>
              <a:buClr>
                <a:srgbClr val="3F3F3F"/>
              </a:buClr>
              <a:buSzPts val="1800"/>
              <a:buFont typeface="Arial"/>
              <a:buChar char="•"/>
              <a:defRPr sz="18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48" name="Google Shape;148;p10"/>
          <p:cNvSpPr txBox="1">
            <a:spLocks noGrp="1"/>
          </p:cNvSpPr>
          <p:nvPr>
            <p:ph type="body" idx="4"/>
          </p:nvPr>
        </p:nvSpPr>
        <p:spPr>
          <a:xfrm>
            <a:off x="6288002" y="1151785"/>
            <a:ext cx="5483998" cy="354868"/>
          </a:xfrm>
          <a:prstGeom prst="rect">
            <a:avLst/>
          </a:prstGeom>
          <a:noFill/>
          <a:ln>
            <a:noFill/>
          </a:ln>
        </p:spPr>
        <p:txBody>
          <a:bodyPr spcFirstLastPara="1" wrap="square" lIns="0" tIns="0" rIns="0" bIns="0" anchor="t" anchorCtr="0"/>
          <a:lstStyle>
            <a:lvl1pPr marL="457200" marR="0" lvl="0" indent="-228600" algn="l" rtl="0">
              <a:lnSpc>
                <a:spcPct val="90000"/>
              </a:lnSpc>
              <a:spcBef>
                <a:spcPts val="1000"/>
              </a:spcBef>
              <a:spcAft>
                <a:spcPts val="0"/>
              </a:spcAft>
              <a:buClr>
                <a:srgbClr val="3F3F3F"/>
              </a:buClr>
              <a:buSzPts val="2400"/>
              <a:buFont typeface="Arial"/>
              <a:buNone/>
              <a:defRPr sz="2400" b="1"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Tree>
    <p:extLst>
      <p:ext uri="{BB962C8B-B14F-4D97-AF65-F5344CB8AC3E}">
        <p14:creationId xmlns:p14="http://schemas.microsoft.com/office/powerpoint/2010/main" val="949236511"/>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showMasterSp="0" matchingName="Thank You">
  <p:cSld name="Thank You">
    <p:bg>
      <p:bgPr>
        <a:solidFill>
          <a:schemeClr val="lt1"/>
        </a:solidFill>
        <a:effectLst/>
      </p:bgPr>
    </p:bg>
    <p:spTree>
      <p:nvGrpSpPr>
        <p:cNvPr id="1" name="Shape 149"/>
        <p:cNvGrpSpPr/>
        <p:nvPr/>
      </p:nvGrpSpPr>
      <p:grpSpPr>
        <a:xfrm>
          <a:off x="0" y="0"/>
          <a:ext cx="0" cy="0"/>
          <a:chOff x="0" y="0"/>
          <a:chExt cx="0" cy="0"/>
        </a:xfrm>
      </p:grpSpPr>
      <p:sp>
        <p:nvSpPr>
          <p:cNvPr id="150" name="Google Shape;150;p11"/>
          <p:cNvSpPr>
            <a:spLocks noGrp="1"/>
          </p:cNvSpPr>
          <p:nvPr>
            <p:ph type="pic" idx="2"/>
          </p:nvPr>
        </p:nvSpPr>
        <p:spPr>
          <a:xfrm>
            <a:off x="86715" y="86714"/>
            <a:ext cx="12018572" cy="6684572"/>
          </a:xfrm>
          <a:prstGeom prst="rect">
            <a:avLst/>
          </a:prstGeom>
          <a:solidFill>
            <a:srgbClr val="D8D8D8"/>
          </a:solidFill>
          <a:ln>
            <a:noFill/>
          </a:ln>
        </p:spPr>
        <p:txBody>
          <a:bodyPr spcFirstLastPara="1" wrap="square" lIns="360000" tIns="360000" rIns="0" bIns="0" anchor="t" anchorCtr="0"/>
          <a:lstStyle>
            <a:lvl1pPr marR="0" lvl="0" algn="l" rtl="0">
              <a:lnSpc>
                <a:spcPct val="90000"/>
              </a:lnSpc>
              <a:spcBef>
                <a:spcPts val="1000"/>
              </a:spcBef>
              <a:spcAft>
                <a:spcPts val="0"/>
              </a:spcAft>
              <a:buClr>
                <a:srgbClr val="3F3F3F"/>
              </a:buClr>
              <a:buSzPts val="1100"/>
              <a:buFont typeface="Arial"/>
              <a:buNone/>
              <a:defRPr sz="1100" b="0" i="1" u="none" strike="noStrike" cap="none">
                <a:solidFill>
                  <a:srgbClr val="3F3F3F"/>
                </a:solidFill>
                <a:latin typeface="Times New Roman"/>
                <a:ea typeface="Times New Roman"/>
                <a:cs typeface="Times New Roman"/>
                <a:sym typeface="Times New Roman"/>
              </a:defRPr>
            </a:lvl1pPr>
            <a:lvl2pPr marR="0" lvl="1"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R="0" lvl="2"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R="0" lvl="3"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R="0" lvl="4"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R="0" lvl="5"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R="0" lvl="6"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R="0" lvl="7"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R="0" lvl="8"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51" name="Google Shape;151;p11"/>
          <p:cNvSpPr txBox="1">
            <a:spLocks noGrp="1"/>
          </p:cNvSpPr>
          <p:nvPr>
            <p:ph type="ctrTitle"/>
          </p:nvPr>
        </p:nvSpPr>
        <p:spPr>
          <a:xfrm>
            <a:off x="2494607" y="2237328"/>
            <a:ext cx="7202786" cy="1449788"/>
          </a:xfrm>
          <a:prstGeom prst="rect">
            <a:avLst/>
          </a:prstGeom>
          <a:solidFill>
            <a:schemeClr val="dk1">
              <a:alpha val="80000"/>
            </a:schemeClr>
          </a:solidFill>
          <a:ln>
            <a:noFill/>
          </a:ln>
        </p:spPr>
        <p:txBody>
          <a:bodyPr spcFirstLastPara="1" wrap="square" lIns="288000" tIns="0" rIns="2160000" bIns="144000" anchor="b" anchorCtr="0"/>
          <a:lstStyle>
            <a:lvl1pPr marR="0" lvl="0" algn="r" rtl="0">
              <a:lnSpc>
                <a:spcPct val="90000"/>
              </a:lnSpc>
              <a:spcBef>
                <a:spcPts val="0"/>
              </a:spcBef>
              <a:spcAft>
                <a:spcPts val="0"/>
              </a:spcAft>
              <a:buClr>
                <a:schemeClr val="lt1"/>
              </a:buClr>
              <a:buSzPts val="6600"/>
              <a:buFont typeface="Economica"/>
              <a:buNone/>
              <a:defRPr sz="6600" b="0" i="0" u="none" strike="noStrike" cap="none">
                <a:solidFill>
                  <a:schemeClr val="lt1"/>
                </a:solidFill>
                <a:latin typeface="Economica"/>
                <a:ea typeface="Economica"/>
                <a:cs typeface="Economica"/>
                <a:sym typeface="Economica"/>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endParaRPr/>
          </a:p>
        </p:txBody>
      </p:sp>
      <p:sp>
        <p:nvSpPr>
          <p:cNvPr id="152" name="Google Shape;152;p11"/>
          <p:cNvSpPr txBox="1">
            <a:spLocks noGrp="1"/>
          </p:cNvSpPr>
          <p:nvPr>
            <p:ph type="subTitle" idx="1"/>
          </p:nvPr>
        </p:nvSpPr>
        <p:spPr>
          <a:xfrm>
            <a:off x="2494607" y="3684672"/>
            <a:ext cx="5282503" cy="1604172"/>
          </a:xfrm>
          <a:prstGeom prst="rect">
            <a:avLst/>
          </a:prstGeom>
          <a:solidFill>
            <a:schemeClr val="dk1">
              <a:alpha val="89803"/>
            </a:schemeClr>
          </a:solidFill>
          <a:ln>
            <a:noFill/>
          </a:ln>
        </p:spPr>
        <p:txBody>
          <a:bodyPr spcFirstLastPara="1" wrap="square" lIns="216000" tIns="144000" rIns="576000" bIns="0" anchor="t" anchorCtr="0"/>
          <a:lstStyle>
            <a:lvl1pPr marR="0" lvl="0" algn="r" rtl="0">
              <a:lnSpc>
                <a:spcPct val="90000"/>
              </a:lnSpc>
              <a:spcBef>
                <a:spcPts val="1000"/>
              </a:spcBef>
              <a:spcAft>
                <a:spcPts val="0"/>
              </a:spcAft>
              <a:buClr>
                <a:schemeClr val="lt1"/>
              </a:buClr>
              <a:buSzPts val="2100"/>
              <a:buFont typeface="Arial"/>
              <a:buNone/>
              <a:defRPr sz="2100" b="0" i="0" u="none" strike="noStrike" cap="none">
                <a:solidFill>
                  <a:schemeClr val="lt1"/>
                </a:solidFill>
                <a:latin typeface="Rockwell"/>
                <a:ea typeface="Rockwell"/>
                <a:cs typeface="Rockwell"/>
                <a:sym typeface="Rockwell"/>
              </a:defRPr>
            </a:lvl1pPr>
            <a:lvl2pPr marR="0" lvl="1" algn="ctr" rtl="0">
              <a:lnSpc>
                <a:spcPct val="90000"/>
              </a:lnSpc>
              <a:spcBef>
                <a:spcPts val="500"/>
              </a:spcBef>
              <a:spcAft>
                <a:spcPts val="0"/>
              </a:spcAft>
              <a:buClr>
                <a:srgbClr val="3F3F3F"/>
              </a:buClr>
              <a:buSzPts val="2000"/>
              <a:buFont typeface="Arial"/>
              <a:buNone/>
              <a:defRPr sz="2000" b="0" i="0" u="none" strike="noStrike" cap="none">
                <a:solidFill>
                  <a:srgbClr val="3F3F3F"/>
                </a:solidFill>
                <a:latin typeface="Calibri"/>
                <a:ea typeface="Calibri"/>
                <a:cs typeface="Calibri"/>
                <a:sym typeface="Calibri"/>
              </a:defRPr>
            </a:lvl2pPr>
            <a:lvl3pPr marR="0" lvl="2" algn="ctr" rtl="0">
              <a:lnSpc>
                <a:spcPct val="90000"/>
              </a:lnSpc>
              <a:spcBef>
                <a:spcPts val="500"/>
              </a:spcBef>
              <a:spcAft>
                <a:spcPts val="0"/>
              </a:spcAft>
              <a:buClr>
                <a:srgbClr val="3F3F3F"/>
              </a:buClr>
              <a:buSzPts val="1800"/>
              <a:buFont typeface="Arial"/>
              <a:buNone/>
              <a:defRPr sz="1800" b="0" i="0" u="none" strike="noStrike" cap="none">
                <a:solidFill>
                  <a:srgbClr val="3F3F3F"/>
                </a:solidFill>
                <a:latin typeface="Calibri"/>
                <a:ea typeface="Calibri"/>
                <a:cs typeface="Calibri"/>
                <a:sym typeface="Calibri"/>
              </a:defRPr>
            </a:lvl3pPr>
            <a:lvl4pPr marR="0" lvl="3" algn="ctr" rtl="0">
              <a:lnSpc>
                <a:spcPct val="90000"/>
              </a:lnSpc>
              <a:spcBef>
                <a:spcPts val="500"/>
              </a:spcBef>
              <a:spcAft>
                <a:spcPts val="0"/>
              </a:spcAft>
              <a:buClr>
                <a:srgbClr val="3F3F3F"/>
              </a:buClr>
              <a:buSzPts val="1600"/>
              <a:buFont typeface="Arial"/>
              <a:buNone/>
              <a:defRPr sz="1600" b="0" i="0" u="none" strike="noStrike" cap="none">
                <a:solidFill>
                  <a:srgbClr val="3F3F3F"/>
                </a:solidFill>
                <a:latin typeface="Calibri"/>
                <a:ea typeface="Calibri"/>
                <a:cs typeface="Calibri"/>
                <a:sym typeface="Calibri"/>
              </a:defRPr>
            </a:lvl4pPr>
            <a:lvl5pPr marR="0" lvl="4" algn="ctr" rtl="0">
              <a:lnSpc>
                <a:spcPct val="90000"/>
              </a:lnSpc>
              <a:spcBef>
                <a:spcPts val="500"/>
              </a:spcBef>
              <a:spcAft>
                <a:spcPts val="0"/>
              </a:spcAft>
              <a:buClr>
                <a:srgbClr val="3F3F3F"/>
              </a:buClr>
              <a:buSzPts val="1600"/>
              <a:buFont typeface="Arial"/>
              <a:buNone/>
              <a:defRPr sz="1600" b="0" i="0" u="none" strike="noStrike" cap="none">
                <a:solidFill>
                  <a:srgbClr val="3F3F3F"/>
                </a:solidFill>
                <a:latin typeface="Calibri"/>
                <a:ea typeface="Calibri"/>
                <a:cs typeface="Calibri"/>
                <a:sym typeface="Calibri"/>
              </a:defRPr>
            </a:lvl5pPr>
            <a:lvl6pPr marR="0" lvl="5" algn="ctr" rtl="0">
              <a:lnSpc>
                <a:spcPct val="90000"/>
              </a:lnSpc>
              <a:spcBef>
                <a:spcPts val="500"/>
              </a:spcBef>
              <a:spcAft>
                <a:spcPts val="0"/>
              </a:spcAft>
              <a:buClr>
                <a:schemeClr val="dk1"/>
              </a:buClr>
              <a:buSzPts val="1600"/>
              <a:buFont typeface="Arial"/>
              <a:buNone/>
              <a:defRPr sz="1600" b="0" i="0" u="none" strike="noStrike" cap="none">
                <a:solidFill>
                  <a:schemeClr val="dk1"/>
                </a:solidFill>
                <a:latin typeface="Calibri"/>
                <a:ea typeface="Calibri"/>
                <a:cs typeface="Calibri"/>
                <a:sym typeface="Calibri"/>
              </a:defRPr>
            </a:lvl6pPr>
            <a:lvl7pPr marR="0" lvl="6" algn="ctr" rtl="0">
              <a:lnSpc>
                <a:spcPct val="90000"/>
              </a:lnSpc>
              <a:spcBef>
                <a:spcPts val="500"/>
              </a:spcBef>
              <a:spcAft>
                <a:spcPts val="0"/>
              </a:spcAft>
              <a:buClr>
                <a:schemeClr val="dk1"/>
              </a:buClr>
              <a:buSzPts val="1600"/>
              <a:buFont typeface="Arial"/>
              <a:buNone/>
              <a:defRPr sz="1600" b="0" i="0" u="none" strike="noStrike" cap="none">
                <a:solidFill>
                  <a:schemeClr val="dk1"/>
                </a:solidFill>
                <a:latin typeface="Calibri"/>
                <a:ea typeface="Calibri"/>
                <a:cs typeface="Calibri"/>
                <a:sym typeface="Calibri"/>
              </a:defRPr>
            </a:lvl7pPr>
            <a:lvl8pPr marR="0" lvl="7" algn="ctr" rtl="0">
              <a:lnSpc>
                <a:spcPct val="90000"/>
              </a:lnSpc>
              <a:spcBef>
                <a:spcPts val="500"/>
              </a:spcBef>
              <a:spcAft>
                <a:spcPts val="0"/>
              </a:spcAft>
              <a:buClr>
                <a:schemeClr val="dk1"/>
              </a:buClr>
              <a:buSzPts val="1600"/>
              <a:buFont typeface="Arial"/>
              <a:buNone/>
              <a:defRPr sz="1600" b="0" i="0" u="none" strike="noStrike" cap="none">
                <a:solidFill>
                  <a:schemeClr val="dk1"/>
                </a:solidFill>
                <a:latin typeface="Calibri"/>
                <a:ea typeface="Calibri"/>
                <a:cs typeface="Calibri"/>
                <a:sym typeface="Calibri"/>
              </a:defRPr>
            </a:lvl8pPr>
            <a:lvl9pPr marR="0" lvl="8" algn="ctr" rtl="0">
              <a:lnSpc>
                <a:spcPct val="90000"/>
              </a:lnSpc>
              <a:spcBef>
                <a:spcPts val="500"/>
              </a:spcBef>
              <a:spcAft>
                <a:spcPts val="0"/>
              </a:spcAft>
              <a:buClr>
                <a:schemeClr val="dk1"/>
              </a:buClr>
              <a:buSzPts val="1600"/>
              <a:buFont typeface="Arial"/>
              <a:buNone/>
              <a:defRPr sz="1600" b="0" i="0" u="none" strike="noStrike" cap="none">
                <a:solidFill>
                  <a:schemeClr val="dk1"/>
                </a:solidFill>
                <a:latin typeface="Calibri"/>
                <a:ea typeface="Calibri"/>
                <a:cs typeface="Calibri"/>
                <a:sym typeface="Calibri"/>
              </a:defRPr>
            </a:lvl9pPr>
          </a:lstStyle>
          <a:p>
            <a:endParaRPr/>
          </a:p>
        </p:txBody>
      </p:sp>
      <p:cxnSp>
        <p:nvCxnSpPr>
          <p:cNvPr id="153" name="Google Shape;153;p11"/>
          <p:cNvCxnSpPr/>
          <p:nvPr/>
        </p:nvCxnSpPr>
        <p:spPr>
          <a:xfrm>
            <a:off x="7777113" y="2412127"/>
            <a:ext cx="0" cy="1100190"/>
          </a:xfrm>
          <a:prstGeom prst="straightConnector1">
            <a:avLst/>
          </a:prstGeom>
          <a:noFill/>
          <a:ln w="9525" cap="flat" cmpd="sng">
            <a:solidFill>
              <a:schemeClr val="accent1"/>
            </a:solidFill>
            <a:prstDash val="solid"/>
            <a:miter lim="800000"/>
            <a:headEnd type="none" w="sm" len="sm"/>
            <a:tailEnd type="none" w="sm" len="sm"/>
          </a:ln>
        </p:spPr>
      </p:cxnSp>
      <p:sp>
        <p:nvSpPr>
          <p:cNvPr id="154" name="Google Shape;154;p11"/>
          <p:cNvSpPr txBox="1">
            <a:spLocks noGrp="1"/>
          </p:cNvSpPr>
          <p:nvPr>
            <p:ph type="body" idx="3"/>
          </p:nvPr>
        </p:nvSpPr>
        <p:spPr>
          <a:xfrm>
            <a:off x="2667000" y="4142258"/>
            <a:ext cx="4508500" cy="277342"/>
          </a:xfrm>
          <a:prstGeom prst="rect">
            <a:avLst/>
          </a:prstGeom>
          <a:noFill/>
          <a:ln>
            <a:noFill/>
          </a:ln>
        </p:spPr>
        <p:txBody>
          <a:bodyPr spcFirstLastPara="1" wrap="square" lIns="0" tIns="0" rIns="0" bIns="0" anchor="ctr" anchorCtr="0"/>
          <a:lstStyle>
            <a:lvl1pPr marL="457200" marR="0" lvl="0" indent="-228600" algn="r" rtl="0">
              <a:lnSpc>
                <a:spcPct val="100000"/>
              </a:lnSpc>
              <a:spcBef>
                <a:spcPts val="1000"/>
              </a:spcBef>
              <a:spcAft>
                <a:spcPts val="0"/>
              </a:spcAft>
              <a:buClr>
                <a:schemeClr val="lt1"/>
              </a:buClr>
              <a:buSzPts val="1600"/>
              <a:buFont typeface="Arial"/>
              <a:buNone/>
              <a:defRPr sz="1600" b="0" i="0" u="none" strike="noStrike" cap="none">
                <a:solidFill>
                  <a:schemeClr val="lt1"/>
                </a:solidFill>
                <a:latin typeface="Calibri"/>
                <a:ea typeface="Calibri"/>
                <a:cs typeface="Calibri"/>
                <a:sym typeface="Calibri"/>
              </a:defRPr>
            </a:lvl1pPr>
            <a:lvl2pPr marL="914400" marR="0" lvl="1" indent="-228600" algn="r" rtl="0">
              <a:lnSpc>
                <a:spcPct val="90000"/>
              </a:lnSpc>
              <a:spcBef>
                <a:spcPts val="500"/>
              </a:spcBef>
              <a:spcAft>
                <a:spcPts val="0"/>
              </a:spcAft>
              <a:buClr>
                <a:schemeClr val="lt1"/>
              </a:buClr>
              <a:buSzPts val="1600"/>
              <a:buFont typeface="Arial"/>
              <a:buNone/>
              <a:defRPr sz="1600" b="0" i="0" u="none" strike="noStrike" cap="none">
                <a:solidFill>
                  <a:schemeClr val="lt1"/>
                </a:solidFill>
                <a:latin typeface="Calibri"/>
                <a:ea typeface="Calibri"/>
                <a:cs typeface="Calibri"/>
                <a:sym typeface="Calibri"/>
              </a:defRPr>
            </a:lvl2pPr>
            <a:lvl3pPr marL="1371600" marR="0" lvl="2" indent="-228600" algn="r" rtl="0">
              <a:lnSpc>
                <a:spcPct val="90000"/>
              </a:lnSpc>
              <a:spcBef>
                <a:spcPts val="500"/>
              </a:spcBef>
              <a:spcAft>
                <a:spcPts val="0"/>
              </a:spcAft>
              <a:buClr>
                <a:schemeClr val="lt1"/>
              </a:buClr>
              <a:buSzPts val="1400"/>
              <a:buFont typeface="Arial"/>
              <a:buNone/>
              <a:defRPr sz="1400" b="0" i="0" u="none" strike="noStrike" cap="none">
                <a:solidFill>
                  <a:schemeClr val="lt1"/>
                </a:solidFill>
                <a:latin typeface="Calibri"/>
                <a:ea typeface="Calibri"/>
                <a:cs typeface="Calibri"/>
                <a:sym typeface="Calibri"/>
              </a:defRPr>
            </a:lvl3pPr>
            <a:lvl4pPr marL="1828800" marR="0" lvl="3" indent="-228600" algn="r" rtl="0">
              <a:lnSpc>
                <a:spcPct val="90000"/>
              </a:lnSpc>
              <a:spcBef>
                <a:spcPts val="500"/>
              </a:spcBef>
              <a:spcAft>
                <a:spcPts val="0"/>
              </a:spcAft>
              <a:buClr>
                <a:schemeClr val="lt1"/>
              </a:buClr>
              <a:buSzPts val="1400"/>
              <a:buFont typeface="Arial"/>
              <a:buNone/>
              <a:defRPr sz="1400" b="0" i="0" u="none" strike="noStrike" cap="none">
                <a:solidFill>
                  <a:schemeClr val="lt1"/>
                </a:solidFill>
                <a:latin typeface="Calibri"/>
                <a:ea typeface="Calibri"/>
                <a:cs typeface="Calibri"/>
                <a:sym typeface="Calibri"/>
              </a:defRPr>
            </a:lvl4pPr>
            <a:lvl5pPr marL="2286000" marR="0" lvl="4" indent="-228600" algn="r" rtl="0">
              <a:lnSpc>
                <a:spcPct val="90000"/>
              </a:lnSpc>
              <a:spcBef>
                <a:spcPts val="500"/>
              </a:spcBef>
              <a:spcAft>
                <a:spcPts val="0"/>
              </a:spcAft>
              <a:buClr>
                <a:schemeClr val="lt1"/>
              </a:buClr>
              <a:buSzPts val="1400"/>
              <a:buFont typeface="Arial"/>
              <a:buNone/>
              <a:defRPr sz="1400" b="0" i="0" u="none" strike="noStrike" cap="none">
                <a:solidFill>
                  <a:schemeClr val="lt1"/>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55" name="Google Shape;155;p11"/>
          <p:cNvSpPr txBox="1">
            <a:spLocks noGrp="1"/>
          </p:cNvSpPr>
          <p:nvPr>
            <p:ph type="body" idx="4"/>
          </p:nvPr>
        </p:nvSpPr>
        <p:spPr>
          <a:xfrm>
            <a:off x="2667000" y="4448040"/>
            <a:ext cx="4508500" cy="277342"/>
          </a:xfrm>
          <a:prstGeom prst="rect">
            <a:avLst/>
          </a:prstGeom>
          <a:noFill/>
          <a:ln>
            <a:noFill/>
          </a:ln>
        </p:spPr>
        <p:txBody>
          <a:bodyPr spcFirstLastPara="1" wrap="square" lIns="0" tIns="0" rIns="0" bIns="0" anchor="ctr" anchorCtr="0"/>
          <a:lstStyle>
            <a:lvl1pPr marL="457200" marR="0" lvl="0" indent="-228600" algn="r" rtl="0">
              <a:lnSpc>
                <a:spcPct val="100000"/>
              </a:lnSpc>
              <a:spcBef>
                <a:spcPts val="1000"/>
              </a:spcBef>
              <a:spcAft>
                <a:spcPts val="0"/>
              </a:spcAft>
              <a:buClr>
                <a:schemeClr val="lt1"/>
              </a:buClr>
              <a:buSzPts val="1600"/>
              <a:buFont typeface="Arial"/>
              <a:buNone/>
              <a:defRPr sz="1600" b="0" i="0" u="none" strike="noStrike" cap="none">
                <a:solidFill>
                  <a:schemeClr val="lt1"/>
                </a:solidFill>
                <a:latin typeface="Calibri"/>
                <a:ea typeface="Calibri"/>
                <a:cs typeface="Calibri"/>
                <a:sym typeface="Calibri"/>
              </a:defRPr>
            </a:lvl1pPr>
            <a:lvl2pPr marL="914400" marR="0" lvl="1" indent="-228600" algn="r" rtl="0">
              <a:lnSpc>
                <a:spcPct val="90000"/>
              </a:lnSpc>
              <a:spcBef>
                <a:spcPts val="500"/>
              </a:spcBef>
              <a:spcAft>
                <a:spcPts val="0"/>
              </a:spcAft>
              <a:buClr>
                <a:schemeClr val="lt1"/>
              </a:buClr>
              <a:buSzPts val="1600"/>
              <a:buFont typeface="Arial"/>
              <a:buNone/>
              <a:defRPr sz="1600" b="0" i="0" u="none" strike="noStrike" cap="none">
                <a:solidFill>
                  <a:schemeClr val="lt1"/>
                </a:solidFill>
                <a:latin typeface="Calibri"/>
                <a:ea typeface="Calibri"/>
                <a:cs typeface="Calibri"/>
                <a:sym typeface="Calibri"/>
              </a:defRPr>
            </a:lvl2pPr>
            <a:lvl3pPr marL="1371600" marR="0" lvl="2" indent="-228600" algn="r" rtl="0">
              <a:lnSpc>
                <a:spcPct val="90000"/>
              </a:lnSpc>
              <a:spcBef>
                <a:spcPts val="500"/>
              </a:spcBef>
              <a:spcAft>
                <a:spcPts val="0"/>
              </a:spcAft>
              <a:buClr>
                <a:schemeClr val="lt1"/>
              </a:buClr>
              <a:buSzPts val="1400"/>
              <a:buFont typeface="Arial"/>
              <a:buNone/>
              <a:defRPr sz="1400" b="0" i="0" u="none" strike="noStrike" cap="none">
                <a:solidFill>
                  <a:schemeClr val="lt1"/>
                </a:solidFill>
                <a:latin typeface="Calibri"/>
                <a:ea typeface="Calibri"/>
                <a:cs typeface="Calibri"/>
                <a:sym typeface="Calibri"/>
              </a:defRPr>
            </a:lvl3pPr>
            <a:lvl4pPr marL="1828800" marR="0" lvl="3" indent="-228600" algn="r" rtl="0">
              <a:lnSpc>
                <a:spcPct val="90000"/>
              </a:lnSpc>
              <a:spcBef>
                <a:spcPts val="500"/>
              </a:spcBef>
              <a:spcAft>
                <a:spcPts val="0"/>
              </a:spcAft>
              <a:buClr>
                <a:schemeClr val="lt1"/>
              </a:buClr>
              <a:buSzPts val="1400"/>
              <a:buFont typeface="Arial"/>
              <a:buNone/>
              <a:defRPr sz="1400" b="0" i="0" u="none" strike="noStrike" cap="none">
                <a:solidFill>
                  <a:schemeClr val="lt1"/>
                </a:solidFill>
                <a:latin typeface="Calibri"/>
                <a:ea typeface="Calibri"/>
                <a:cs typeface="Calibri"/>
                <a:sym typeface="Calibri"/>
              </a:defRPr>
            </a:lvl4pPr>
            <a:lvl5pPr marL="2286000" marR="0" lvl="4" indent="-228600" algn="r" rtl="0">
              <a:lnSpc>
                <a:spcPct val="90000"/>
              </a:lnSpc>
              <a:spcBef>
                <a:spcPts val="500"/>
              </a:spcBef>
              <a:spcAft>
                <a:spcPts val="0"/>
              </a:spcAft>
              <a:buClr>
                <a:schemeClr val="lt1"/>
              </a:buClr>
              <a:buSzPts val="1400"/>
              <a:buFont typeface="Arial"/>
              <a:buNone/>
              <a:defRPr sz="1400" b="0" i="0" u="none" strike="noStrike" cap="none">
                <a:solidFill>
                  <a:schemeClr val="lt1"/>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56" name="Google Shape;156;p11"/>
          <p:cNvSpPr>
            <a:spLocks noGrp="1"/>
          </p:cNvSpPr>
          <p:nvPr>
            <p:ph type="pic" idx="5"/>
          </p:nvPr>
        </p:nvSpPr>
        <p:spPr>
          <a:xfrm>
            <a:off x="8065008" y="2587752"/>
            <a:ext cx="1344168" cy="704088"/>
          </a:xfrm>
          <a:prstGeom prst="rect">
            <a:avLst/>
          </a:prstGeom>
          <a:noFill/>
          <a:ln>
            <a:noFill/>
          </a:ln>
        </p:spPr>
        <p:txBody>
          <a:bodyPr spcFirstLastPara="1" wrap="square" lIns="0" tIns="0" rIns="0" bIns="0" anchor="t" anchorCtr="0"/>
          <a:lstStyle>
            <a:lvl1pPr marR="0" lvl="0" algn="l" rtl="0">
              <a:lnSpc>
                <a:spcPct val="90000"/>
              </a:lnSpc>
              <a:spcBef>
                <a:spcPts val="1000"/>
              </a:spcBef>
              <a:spcAft>
                <a:spcPts val="0"/>
              </a:spcAft>
              <a:buClr>
                <a:schemeClr val="lt1"/>
              </a:buClr>
              <a:buSzPts val="1800"/>
              <a:buFont typeface="Arial"/>
              <a:buNone/>
              <a:defRPr sz="1800" b="0" i="0" u="none" strike="noStrike" cap="none">
                <a:solidFill>
                  <a:schemeClr val="lt1"/>
                </a:solidFill>
                <a:latin typeface="Calibri"/>
                <a:ea typeface="Calibri"/>
                <a:cs typeface="Calibri"/>
                <a:sym typeface="Calibri"/>
              </a:defRPr>
            </a:lvl1pPr>
            <a:lvl2pPr marR="0" lvl="1"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R="0" lvl="2"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R="0" lvl="3"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R="0" lvl="4"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R="0" lvl="5"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R="0" lvl="6"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R="0" lvl="7"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R="0" lvl="8"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57" name="Google Shape;157;p11"/>
          <p:cNvSpPr txBox="1">
            <a:spLocks noGrp="1"/>
          </p:cNvSpPr>
          <p:nvPr>
            <p:ph type="body" idx="6"/>
          </p:nvPr>
        </p:nvSpPr>
        <p:spPr>
          <a:xfrm>
            <a:off x="2667000" y="4753821"/>
            <a:ext cx="4508500" cy="277342"/>
          </a:xfrm>
          <a:prstGeom prst="rect">
            <a:avLst/>
          </a:prstGeom>
          <a:noFill/>
          <a:ln>
            <a:noFill/>
          </a:ln>
        </p:spPr>
        <p:txBody>
          <a:bodyPr spcFirstLastPara="1" wrap="square" lIns="0" tIns="0" rIns="0" bIns="0" anchor="ctr" anchorCtr="0"/>
          <a:lstStyle>
            <a:lvl1pPr marL="457200" marR="0" lvl="0" indent="-228600" algn="r" rtl="0">
              <a:lnSpc>
                <a:spcPct val="100000"/>
              </a:lnSpc>
              <a:spcBef>
                <a:spcPts val="1000"/>
              </a:spcBef>
              <a:spcAft>
                <a:spcPts val="0"/>
              </a:spcAft>
              <a:buClr>
                <a:schemeClr val="lt1"/>
              </a:buClr>
              <a:buSzPts val="1600"/>
              <a:buFont typeface="Arial"/>
              <a:buNone/>
              <a:defRPr sz="1600" b="0" i="0" u="none" strike="noStrike" cap="none">
                <a:solidFill>
                  <a:schemeClr val="lt1"/>
                </a:solidFill>
                <a:latin typeface="Calibri"/>
                <a:ea typeface="Calibri"/>
                <a:cs typeface="Calibri"/>
                <a:sym typeface="Calibri"/>
              </a:defRPr>
            </a:lvl1pPr>
            <a:lvl2pPr marL="914400" marR="0" lvl="1" indent="-228600" algn="r" rtl="0">
              <a:lnSpc>
                <a:spcPct val="90000"/>
              </a:lnSpc>
              <a:spcBef>
                <a:spcPts val="500"/>
              </a:spcBef>
              <a:spcAft>
                <a:spcPts val="0"/>
              </a:spcAft>
              <a:buClr>
                <a:schemeClr val="lt1"/>
              </a:buClr>
              <a:buSzPts val="1600"/>
              <a:buFont typeface="Arial"/>
              <a:buNone/>
              <a:defRPr sz="1600" b="0" i="0" u="none" strike="noStrike" cap="none">
                <a:solidFill>
                  <a:schemeClr val="lt1"/>
                </a:solidFill>
                <a:latin typeface="Calibri"/>
                <a:ea typeface="Calibri"/>
                <a:cs typeface="Calibri"/>
                <a:sym typeface="Calibri"/>
              </a:defRPr>
            </a:lvl2pPr>
            <a:lvl3pPr marL="1371600" marR="0" lvl="2" indent="-228600" algn="r" rtl="0">
              <a:lnSpc>
                <a:spcPct val="90000"/>
              </a:lnSpc>
              <a:spcBef>
                <a:spcPts val="500"/>
              </a:spcBef>
              <a:spcAft>
                <a:spcPts val="0"/>
              </a:spcAft>
              <a:buClr>
                <a:schemeClr val="lt1"/>
              </a:buClr>
              <a:buSzPts val="1400"/>
              <a:buFont typeface="Arial"/>
              <a:buNone/>
              <a:defRPr sz="1400" b="0" i="0" u="none" strike="noStrike" cap="none">
                <a:solidFill>
                  <a:schemeClr val="lt1"/>
                </a:solidFill>
                <a:latin typeface="Calibri"/>
                <a:ea typeface="Calibri"/>
                <a:cs typeface="Calibri"/>
                <a:sym typeface="Calibri"/>
              </a:defRPr>
            </a:lvl3pPr>
            <a:lvl4pPr marL="1828800" marR="0" lvl="3" indent="-228600" algn="r" rtl="0">
              <a:lnSpc>
                <a:spcPct val="90000"/>
              </a:lnSpc>
              <a:spcBef>
                <a:spcPts val="500"/>
              </a:spcBef>
              <a:spcAft>
                <a:spcPts val="0"/>
              </a:spcAft>
              <a:buClr>
                <a:schemeClr val="lt1"/>
              </a:buClr>
              <a:buSzPts val="1400"/>
              <a:buFont typeface="Arial"/>
              <a:buNone/>
              <a:defRPr sz="1400" b="0" i="0" u="none" strike="noStrike" cap="none">
                <a:solidFill>
                  <a:schemeClr val="lt1"/>
                </a:solidFill>
                <a:latin typeface="Calibri"/>
                <a:ea typeface="Calibri"/>
                <a:cs typeface="Calibri"/>
                <a:sym typeface="Calibri"/>
              </a:defRPr>
            </a:lvl4pPr>
            <a:lvl5pPr marL="2286000" marR="0" lvl="4" indent="-228600" algn="r" rtl="0">
              <a:lnSpc>
                <a:spcPct val="90000"/>
              </a:lnSpc>
              <a:spcBef>
                <a:spcPts val="500"/>
              </a:spcBef>
              <a:spcAft>
                <a:spcPts val="0"/>
              </a:spcAft>
              <a:buClr>
                <a:schemeClr val="lt1"/>
              </a:buClr>
              <a:buSzPts val="1400"/>
              <a:buFont typeface="Arial"/>
              <a:buNone/>
              <a:defRPr sz="1400" b="0" i="0" u="none" strike="noStrike" cap="none">
                <a:solidFill>
                  <a:schemeClr val="lt1"/>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Tree>
    <p:extLst>
      <p:ext uri="{BB962C8B-B14F-4D97-AF65-F5344CB8AC3E}">
        <p14:creationId xmlns:p14="http://schemas.microsoft.com/office/powerpoint/2010/main" val="761816049"/>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matchingName="Team 3 Members">
  <p:cSld name="Team 3 Members">
    <p:spTree>
      <p:nvGrpSpPr>
        <p:cNvPr id="1" name="Shape 158"/>
        <p:cNvGrpSpPr/>
        <p:nvPr/>
      </p:nvGrpSpPr>
      <p:grpSpPr>
        <a:xfrm>
          <a:off x="0" y="0"/>
          <a:ext cx="0" cy="0"/>
          <a:chOff x="0" y="0"/>
          <a:chExt cx="0" cy="0"/>
        </a:xfrm>
      </p:grpSpPr>
      <p:sp>
        <p:nvSpPr>
          <p:cNvPr id="159" name="Google Shape;159;p12"/>
          <p:cNvSpPr txBox="1">
            <a:spLocks noGrp="1"/>
          </p:cNvSpPr>
          <p:nvPr>
            <p:ph type="title"/>
          </p:nvPr>
        </p:nvSpPr>
        <p:spPr>
          <a:xfrm>
            <a:off x="432000" y="432000"/>
            <a:ext cx="11340000" cy="432000"/>
          </a:xfrm>
          <a:prstGeom prst="rect">
            <a:avLst/>
          </a:prstGeom>
          <a:noFill/>
          <a:ln>
            <a:noFill/>
          </a:ln>
        </p:spPr>
        <p:txBody>
          <a:bodyPr spcFirstLastPara="1" wrap="square" lIns="0" tIns="0" rIns="0" bIns="0" anchor="ctr" anchorCtr="0"/>
          <a:lstStyle>
            <a:lvl1pPr marR="0" lvl="0" algn="l" rtl="0">
              <a:lnSpc>
                <a:spcPct val="90000"/>
              </a:lnSpc>
              <a:spcBef>
                <a:spcPts val="0"/>
              </a:spcBef>
              <a:spcAft>
                <a:spcPts val="0"/>
              </a:spcAft>
              <a:buClr>
                <a:srgbClr val="3F3F3F"/>
              </a:buClr>
              <a:buSzPts val="4800"/>
              <a:buFont typeface="Economica"/>
              <a:buNone/>
              <a:defRPr sz="4800" b="0" i="0" u="none" strike="noStrike" cap="none">
                <a:solidFill>
                  <a:srgbClr val="3F3F3F"/>
                </a:solidFill>
                <a:latin typeface="Economica"/>
                <a:ea typeface="Economica"/>
                <a:cs typeface="Economica"/>
                <a:sym typeface="Economica"/>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endParaRPr/>
          </a:p>
        </p:txBody>
      </p:sp>
      <p:sp>
        <p:nvSpPr>
          <p:cNvPr id="160" name="Google Shape;160;p12"/>
          <p:cNvSpPr txBox="1">
            <a:spLocks noGrp="1"/>
          </p:cNvSpPr>
          <p:nvPr>
            <p:ph type="ftr" idx="11"/>
          </p:nvPr>
        </p:nvSpPr>
        <p:spPr>
          <a:xfrm>
            <a:off x="431999" y="6188628"/>
            <a:ext cx="8784941" cy="365125"/>
          </a:xfrm>
          <a:prstGeom prst="rect">
            <a:avLst/>
          </a:prstGeom>
          <a:noFill/>
          <a:ln>
            <a:noFill/>
          </a:ln>
        </p:spPr>
        <p:txBody>
          <a:bodyPr spcFirstLastPara="1" wrap="square" lIns="0" tIns="0" rIns="0" bIns="0" anchor="ctr" anchorCtr="0"/>
          <a:lstStyle>
            <a:lvl1pPr marR="0" lvl="0" algn="l" rtl="0">
              <a:spcBef>
                <a:spcPts val="0"/>
              </a:spcBef>
              <a:spcAft>
                <a:spcPts val="0"/>
              </a:spcAft>
              <a:buSzPts val="1400"/>
              <a:buNone/>
              <a:defRPr sz="1200" b="0" i="0" u="none" strike="noStrike" cap="none">
                <a:solidFill>
                  <a:srgbClr val="3F3F3F"/>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200" b="0" i="0" u="none" strike="noStrike" kern="0" cap="none" spc="0" normalizeH="0" baseline="0" noProof="0">
              <a:ln>
                <a:noFill/>
              </a:ln>
              <a:solidFill>
                <a:srgbClr val="3F3F3F"/>
              </a:solidFill>
              <a:effectLst/>
              <a:uLnTx/>
              <a:uFillTx/>
              <a:latin typeface="Calibri"/>
              <a:cs typeface="Calibri"/>
              <a:sym typeface="Calibri"/>
            </a:endParaRPr>
          </a:p>
        </p:txBody>
      </p:sp>
      <p:sp>
        <p:nvSpPr>
          <p:cNvPr id="161" name="Google Shape;161;p12"/>
          <p:cNvSpPr>
            <a:spLocks noGrp="1"/>
          </p:cNvSpPr>
          <p:nvPr>
            <p:ph type="sldNum" idx="12"/>
          </p:nvPr>
        </p:nvSpPr>
        <p:spPr>
          <a:xfrm>
            <a:off x="11496369" y="6155190"/>
            <a:ext cx="432000" cy="432000"/>
          </a:xfrm>
          <a:prstGeom prst="ellipse">
            <a:avLst/>
          </a:prstGeom>
          <a:noFill/>
          <a:ln w="9525" cap="flat" cmpd="sng">
            <a:solidFill>
              <a:schemeClr val="accent1"/>
            </a:solidFill>
            <a:prstDash val="solid"/>
            <a:round/>
            <a:headEnd type="none" w="sm" len="sm"/>
            <a:tailEnd type="none" w="sm" len="sm"/>
          </a:ln>
        </p:spPr>
        <p:txBody>
          <a:bodyPr spcFirstLastPara="1" wrap="square" lIns="0" tIns="0" rIns="0" bIns="0" anchor="ctr" anchorCtr="0">
            <a:noAutofit/>
          </a:bodyPr>
          <a:lstStyle>
            <a:lvl1pPr marL="0" marR="0" lvl="0" indent="0" algn="ctr" rtl="0">
              <a:spcBef>
                <a:spcPts val="0"/>
              </a:spcBef>
              <a:buNone/>
              <a:defRPr sz="1200" b="1" i="1" u="none" strike="noStrike" cap="none">
                <a:solidFill>
                  <a:srgbClr val="3F3F3F"/>
                </a:solidFill>
                <a:latin typeface="Rockwell"/>
                <a:ea typeface="Rockwell"/>
                <a:cs typeface="Rockwell"/>
                <a:sym typeface="Rockwell"/>
              </a:defRPr>
            </a:lvl1pPr>
            <a:lvl2pPr marL="0" marR="0" lvl="1" indent="0" algn="ctr" rtl="0">
              <a:spcBef>
                <a:spcPts val="0"/>
              </a:spcBef>
              <a:buNone/>
              <a:defRPr sz="1200" b="1" i="1" u="none" strike="noStrike" cap="none">
                <a:solidFill>
                  <a:srgbClr val="3F3F3F"/>
                </a:solidFill>
                <a:latin typeface="Rockwell"/>
                <a:ea typeface="Rockwell"/>
                <a:cs typeface="Rockwell"/>
                <a:sym typeface="Rockwell"/>
              </a:defRPr>
            </a:lvl2pPr>
            <a:lvl3pPr marL="0" marR="0" lvl="2" indent="0" algn="ctr" rtl="0">
              <a:spcBef>
                <a:spcPts val="0"/>
              </a:spcBef>
              <a:buNone/>
              <a:defRPr sz="1200" b="1" i="1" u="none" strike="noStrike" cap="none">
                <a:solidFill>
                  <a:srgbClr val="3F3F3F"/>
                </a:solidFill>
                <a:latin typeface="Rockwell"/>
                <a:ea typeface="Rockwell"/>
                <a:cs typeface="Rockwell"/>
                <a:sym typeface="Rockwell"/>
              </a:defRPr>
            </a:lvl3pPr>
            <a:lvl4pPr marL="0" marR="0" lvl="3" indent="0" algn="ctr" rtl="0">
              <a:spcBef>
                <a:spcPts val="0"/>
              </a:spcBef>
              <a:buNone/>
              <a:defRPr sz="1200" b="1" i="1" u="none" strike="noStrike" cap="none">
                <a:solidFill>
                  <a:srgbClr val="3F3F3F"/>
                </a:solidFill>
                <a:latin typeface="Rockwell"/>
                <a:ea typeface="Rockwell"/>
                <a:cs typeface="Rockwell"/>
                <a:sym typeface="Rockwell"/>
              </a:defRPr>
            </a:lvl4pPr>
            <a:lvl5pPr marL="0" marR="0" lvl="4" indent="0" algn="ctr" rtl="0">
              <a:spcBef>
                <a:spcPts val="0"/>
              </a:spcBef>
              <a:buNone/>
              <a:defRPr sz="1200" b="1" i="1" u="none" strike="noStrike" cap="none">
                <a:solidFill>
                  <a:srgbClr val="3F3F3F"/>
                </a:solidFill>
                <a:latin typeface="Rockwell"/>
                <a:ea typeface="Rockwell"/>
                <a:cs typeface="Rockwell"/>
                <a:sym typeface="Rockwell"/>
              </a:defRPr>
            </a:lvl5pPr>
            <a:lvl6pPr marL="0" marR="0" lvl="5" indent="0" algn="ctr" rtl="0">
              <a:spcBef>
                <a:spcPts val="0"/>
              </a:spcBef>
              <a:buNone/>
              <a:defRPr sz="1200" b="1" i="1" u="none" strike="noStrike" cap="none">
                <a:solidFill>
                  <a:srgbClr val="3F3F3F"/>
                </a:solidFill>
                <a:latin typeface="Rockwell"/>
                <a:ea typeface="Rockwell"/>
                <a:cs typeface="Rockwell"/>
                <a:sym typeface="Rockwell"/>
              </a:defRPr>
            </a:lvl6pPr>
            <a:lvl7pPr marL="0" marR="0" lvl="6" indent="0" algn="ctr" rtl="0">
              <a:spcBef>
                <a:spcPts val="0"/>
              </a:spcBef>
              <a:buNone/>
              <a:defRPr sz="1200" b="1" i="1" u="none" strike="noStrike" cap="none">
                <a:solidFill>
                  <a:srgbClr val="3F3F3F"/>
                </a:solidFill>
                <a:latin typeface="Rockwell"/>
                <a:ea typeface="Rockwell"/>
                <a:cs typeface="Rockwell"/>
                <a:sym typeface="Rockwell"/>
              </a:defRPr>
            </a:lvl7pPr>
            <a:lvl8pPr marL="0" marR="0" lvl="7" indent="0" algn="ctr" rtl="0">
              <a:spcBef>
                <a:spcPts val="0"/>
              </a:spcBef>
              <a:buNone/>
              <a:defRPr sz="1200" b="1" i="1" u="none" strike="noStrike" cap="none">
                <a:solidFill>
                  <a:srgbClr val="3F3F3F"/>
                </a:solidFill>
                <a:latin typeface="Rockwell"/>
                <a:ea typeface="Rockwell"/>
                <a:cs typeface="Rockwell"/>
                <a:sym typeface="Rockwell"/>
              </a:defRPr>
            </a:lvl8pPr>
            <a:lvl9pPr marL="0" marR="0" lvl="8" indent="0" algn="ctr" rtl="0">
              <a:spcBef>
                <a:spcPts val="0"/>
              </a:spcBef>
              <a:buNone/>
              <a:defRPr sz="1200" b="1" i="1" u="none" strike="noStrike" cap="none">
                <a:solidFill>
                  <a:srgbClr val="3F3F3F"/>
                </a:solidFill>
                <a:latin typeface="Rockwell"/>
                <a:ea typeface="Rockwell"/>
                <a:cs typeface="Rockwell"/>
                <a:sym typeface="Rockwell"/>
              </a:defRPr>
            </a:lvl9p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n-US" sz="1200" b="1" i="1" u="none" strike="noStrike" kern="0" cap="none" spc="0" normalizeH="0" baseline="0" noProof="0">
                <a:ln>
                  <a:noFill/>
                </a:ln>
                <a:solidFill>
                  <a:srgbClr val="3F3F3F"/>
                </a:solidFill>
                <a:effectLst/>
                <a:uLnTx/>
                <a:uFillTx/>
                <a:latin typeface="Rockwell"/>
                <a:sym typeface="Rockwell"/>
              </a:rPr>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t>‹#›</a:t>
            </a:fld>
            <a:endParaRPr kumimoji="0" sz="1200" b="1" i="1" u="none" strike="noStrike" kern="0" cap="none" spc="0" normalizeH="0" baseline="0" noProof="0">
              <a:ln>
                <a:noFill/>
              </a:ln>
              <a:solidFill>
                <a:srgbClr val="3F3F3F"/>
              </a:solidFill>
              <a:effectLst/>
              <a:uLnTx/>
              <a:uFillTx/>
              <a:latin typeface="Rockwell"/>
              <a:sym typeface="Rockwell"/>
            </a:endParaRPr>
          </a:p>
        </p:txBody>
      </p:sp>
      <p:sp>
        <p:nvSpPr>
          <p:cNvPr id="162" name="Google Shape;162;p12"/>
          <p:cNvSpPr txBox="1">
            <a:spLocks noGrp="1"/>
          </p:cNvSpPr>
          <p:nvPr>
            <p:ph type="body" idx="1"/>
          </p:nvPr>
        </p:nvSpPr>
        <p:spPr>
          <a:xfrm>
            <a:off x="2103945" y="3995705"/>
            <a:ext cx="1964171" cy="216000"/>
          </a:xfrm>
          <a:prstGeom prst="rect">
            <a:avLst/>
          </a:prstGeom>
          <a:noFill/>
          <a:ln>
            <a:noFill/>
          </a:ln>
        </p:spPr>
        <p:txBody>
          <a:bodyPr spcFirstLastPara="1" wrap="square" lIns="0" tIns="0" rIns="0" bIns="0" anchor="t" anchorCtr="0"/>
          <a:lstStyle>
            <a:lvl1pPr marL="457200" marR="0" lvl="0" indent="-228600" algn="l" rtl="0">
              <a:lnSpc>
                <a:spcPct val="90000"/>
              </a:lnSpc>
              <a:spcBef>
                <a:spcPts val="1000"/>
              </a:spcBef>
              <a:spcAft>
                <a:spcPts val="0"/>
              </a:spcAft>
              <a:buClr>
                <a:srgbClr val="3F3F3F"/>
              </a:buClr>
              <a:buSzPts val="1600"/>
              <a:buFont typeface="Arial"/>
              <a:buNone/>
              <a:defRPr sz="16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63" name="Google Shape;163;p12"/>
          <p:cNvSpPr txBox="1">
            <a:spLocks noGrp="1"/>
          </p:cNvSpPr>
          <p:nvPr>
            <p:ph type="body" idx="2"/>
          </p:nvPr>
        </p:nvSpPr>
        <p:spPr>
          <a:xfrm>
            <a:off x="5955887" y="3995705"/>
            <a:ext cx="1964171" cy="216000"/>
          </a:xfrm>
          <a:prstGeom prst="rect">
            <a:avLst/>
          </a:prstGeom>
          <a:noFill/>
          <a:ln>
            <a:noFill/>
          </a:ln>
        </p:spPr>
        <p:txBody>
          <a:bodyPr spcFirstLastPara="1" wrap="square" lIns="0" tIns="0" rIns="0" bIns="0" anchor="t" anchorCtr="0"/>
          <a:lstStyle>
            <a:lvl1pPr marL="457200" marR="0" lvl="0" indent="-228600" algn="l" rtl="0">
              <a:lnSpc>
                <a:spcPct val="90000"/>
              </a:lnSpc>
              <a:spcBef>
                <a:spcPts val="1000"/>
              </a:spcBef>
              <a:spcAft>
                <a:spcPts val="0"/>
              </a:spcAft>
              <a:buClr>
                <a:srgbClr val="3F3F3F"/>
              </a:buClr>
              <a:buSzPts val="1600"/>
              <a:buFont typeface="Arial"/>
              <a:buNone/>
              <a:defRPr sz="16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64" name="Google Shape;164;p12"/>
          <p:cNvSpPr txBox="1">
            <a:spLocks noGrp="1"/>
          </p:cNvSpPr>
          <p:nvPr>
            <p:ph type="body" idx="3"/>
          </p:nvPr>
        </p:nvSpPr>
        <p:spPr>
          <a:xfrm>
            <a:off x="9807829" y="3991240"/>
            <a:ext cx="1964171" cy="216000"/>
          </a:xfrm>
          <a:prstGeom prst="rect">
            <a:avLst/>
          </a:prstGeom>
          <a:noFill/>
          <a:ln>
            <a:noFill/>
          </a:ln>
        </p:spPr>
        <p:txBody>
          <a:bodyPr spcFirstLastPara="1" wrap="square" lIns="0" tIns="0" rIns="0" bIns="0" anchor="t" anchorCtr="0"/>
          <a:lstStyle>
            <a:lvl1pPr marL="457200" marR="0" lvl="0" indent="-228600" algn="l" rtl="0">
              <a:lnSpc>
                <a:spcPct val="90000"/>
              </a:lnSpc>
              <a:spcBef>
                <a:spcPts val="1000"/>
              </a:spcBef>
              <a:spcAft>
                <a:spcPts val="0"/>
              </a:spcAft>
              <a:buClr>
                <a:srgbClr val="3F3F3F"/>
              </a:buClr>
              <a:buSzPts val="1600"/>
              <a:buFont typeface="Arial"/>
              <a:buNone/>
              <a:defRPr sz="16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65" name="Google Shape;165;p12"/>
          <p:cNvSpPr txBox="1">
            <a:spLocks noGrp="1"/>
          </p:cNvSpPr>
          <p:nvPr>
            <p:ph type="body" idx="4"/>
          </p:nvPr>
        </p:nvSpPr>
        <p:spPr>
          <a:xfrm>
            <a:off x="2103945" y="3424428"/>
            <a:ext cx="1964170" cy="504000"/>
          </a:xfrm>
          <a:prstGeom prst="rect">
            <a:avLst/>
          </a:prstGeom>
          <a:noFill/>
          <a:ln>
            <a:noFill/>
          </a:ln>
        </p:spPr>
        <p:txBody>
          <a:bodyPr spcFirstLastPara="1" wrap="square" lIns="0" tIns="0" rIns="0" bIns="0" anchor="t" anchorCtr="0"/>
          <a:lstStyle>
            <a:lvl1pPr marL="457200" marR="0" lvl="0" indent="-228600" algn="l" rtl="0">
              <a:lnSpc>
                <a:spcPct val="90000"/>
              </a:lnSpc>
              <a:spcBef>
                <a:spcPts val="1000"/>
              </a:spcBef>
              <a:spcAft>
                <a:spcPts val="0"/>
              </a:spcAft>
              <a:buClr>
                <a:srgbClr val="3F3F3F"/>
              </a:buClr>
              <a:buSzPts val="1800"/>
              <a:buFont typeface="Arial"/>
              <a:buNone/>
              <a:defRPr sz="1800" b="1" i="0" u="none" strike="noStrike" cap="none">
                <a:solidFill>
                  <a:srgbClr val="3F3F3F"/>
                </a:solidFill>
                <a:latin typeface="Rockwell"/>
                <a:ea typeface="Rockwell"/>
                <a:cs typeface="Rockwell"/>
                <a:sym typeface="Rockwell"/>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66" name="Google Shape;166;p12"/>
          <p:cNvSpPr txBox="1">
            <a:spLocks noGrp="1"/>
          </p:cNvSpPr>
          <p:nvPr>
            <p:ph type="body" idx="5"/>
          </p:nvPr>
        </p:nvSpPr>
        <p:spPr>
          <a:xfrm>
            <a:off x="5955887" y="3424428"/>
            <a:ext cx="1964171" cy="504000"/>
          </a:xfrm>
          <a:prstGeom prst="rect">
            <a:avLst/>
          </a:prstGeom>
          <a:noFill/>
          <a:ln>
            <a:noFill/>
          </a:ln>
        </p:spPr>
        <p:txBody>
          <a:bodyPr spcFirstLastPara="1" wrap="square" lIns="0" tIns="0" rIns="0" bIns="0" anchor="t" anchorCtr="0"/>
          <a:lstStyle>
            <a:lvl1pPr marL="457200" marR="0" lvl="0" indent="-228600" algn="l" rtl="0">
              <a:lnSpc>
                <a:spcPct val="90000"/>
              </a:lnSpc>
              <a:spcBef>
                <a:spcPts val="1000"/>
              </a:spcBef>
              <a:spcAft>
                <a:spcPts val="0"/>
              </a:spcAft>
              <a:buClr>
                <a:srgbClr val="3F3F3F"/>
              </a:buClr>
              <a:buSzPts val="1800"/>
              <a:buFont typeface="Arial"/>
              <a:buNone/>
              <a:defRPr sz="1800" b="1" i="0" u="none" strike="noStrike" cap="none">
                <a:solidFill>
                  <a:srgbClr val="3F3F3F"/>
                </a:solidFill>
                <a:latin typeface="Rockwell"/>
                <a:ea typeface="Rockwell"/>
                <a:cs typeface="Rockwell"/>
                <a:sym typeface="Rockwell"/>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67" name="Google Shape;167;p12"/>
          <p:cNvSpPr txBox="1">
            <a:spLocks noGrp="1"/>
          </p:cNvSpPr>
          <p:nvPr>
            <p:ph type="body" idx="6"/>
          </p:nvPr>
        </p:nvSpPr>
        <p:spPr>
          <a:xfrm>
            <a:off x="9807830" y="3424428"/>
            <a:ext cx="1964170" cy="504000"/>
          </a:xfrm>
          <a:prstGeom prst="rect">
            <a:avLst/>
          </a:prstGeom>
          <a:noFill/>
          <a:ln>
            <a:noFill/>
          </a:ln>
        </p:spPr>
        <p:txBody>
          <a:bodyPr spcFirstLastPara="1" wrap="square" lIns="0" tIns="0" rIns="0" bIns="0" anchor="t" anchorCtr="0"/>
          <a:lstStyle>
            <a:lvl1pPr marL="457200" marR="0" lvl="0" indent="-228600" algn="l" rtl="0">
              <a:lnSpc>
                <a:spcPct val="90000"/>
              </a:lnSpc>
              <a:spcBef>
                <a:spcPts val="1000"/>
              </a:spcBef>
              <a:spcAft>
                <a:spcPts val="0"/>
              </a:spcAft>
              <a:buClr>
                <a:srgbClr val="3F3F3F"/>
              </a:buClr>
              <a:buSzPts val="1800"/>
              <a:buFont typeface="Arial"/>
              <a:buNone/>
              <a:defRPr sz="1800" b="1" i="0" u="none" strike="noStrike" cap="none">
                <a:solidFill>
                  <a:srgbClr val="3F3F3F"/>
                </a:solidFill>
                <a:latin typeface="Rockwell"/>
                <a:ea typeface="Rockwell"/>
                <a:cs typeface="Rockwell"/>
                <a:sym typeface="Rockwell"/>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68" name="Google Shape;168;p12"/>
          <p:cNvSpPr>
            <a:spLocks noGrp="1"/>
          </p:cNvSpPr>
          <p:nvPr>
            <p:ph type="pic" idx="7"/>
          </p:nvPr>
        </p:nvSpPr>
        <p:spPr>
          <a:xfrm>
            <a:off x="431800" y="2808242"/>
            <a:ext cx="1505966" cy="1505966"/>
          </a:xfrm>
          <a:prstGeom prst="ellipse">
            <a:avLst/>
          </a:prstGeom>
          <a:solidFill>
            <a:srgbClr val="F2F2F2"/>
          </a:solidFill>
          <a:ln w="9525" cap="flat" cmpd="sng">
            <a:solidFill>
              <a:srgbClr val="F2F2F2"/>
            </a:solidFill>
            <a:prstDash val="solid"/>
            <a:round/>
            <a:headEnd type="none" w="sm" len="sm"/>
            <a:tailEnd type="none" w="sm" len="sm"/>
          </a:ln>
        </p:spPr>
        <p:txBody>
          <a:bodyPr spcFirstLastPara="1" wrap="square" lIns="0" tIns="0" rIns="0" bIns="0" anchor="ctr" anchorCtr="0"/>
          <a:lstStyle>
            <a:lvl1pPr marR="0" lvl="0" algn="ctr" rtl="0">
              <a:lnSpc>
                <a:spcPct val="90000"/>
              </a:lnSpc>
              <a:spcBef>
                <a:spcPts val="1000"/>
              </a:spcBef>
              <a:spcAft>
                <a:spcPts val="0"/>
              </a:spcAft>
              <a:buClr>
                <a:srgbClr val="3F3F3F"/>
              </a:buClr>
              <a:buSzPts val="1800"/>
              <a:buFont typeface="Arial"/>
              <a:buNone/>
              <a:defRPr sz="1800" b="0" i="0" u="none" strike="noStrike" cap="none">
                <a:solidFill>
                  <a:srgbClr val="3F3F3F"/>
                </a:solidFill>
                <a:latin typeface="Calibri"/>
                <a:ea typeface="Calibri"/>
                <a:cs typeface="Calibri"/>
                <a:sym typeface="Calibri"/>
              </a:defRPr>
            </a:lvl1pPr>
            <a:lvl2pPr marR="0" lvl="1"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R="0" lvl="2"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R="0" lvl="3"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R="0" lvl="4"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R="0" lvl="5"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R="0" lvl="6"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R="0" lvl="7"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R="0" lvl="8"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69" name="Google Shape;169;p12"/>
          <p:cNvSpPr>
            <a:spLocks noGrp="1"/>
          </p:cNvSpPr>
          <p:nvPr>
            <p:ph type="pic" idx="8"/>
          </p:nvPr>
        </p:nvSpPr>
        <p:spPr>
          <a:xfrm>
            <a:off x="4283742" y="2808242"/>
            <a:ext cx="1505966" cy="1505966"/>
          </a:xfrm>
          <a:prstGeom prst="ellipse">
            <a:avLst/>
          </a:prstGeom>
          <a:solidFill>
            <a:srgbClr val="F2F2F2"/>
          </a:solidFill>
          <a:ln w="9525" cap="flat" cmpd="sng">
            <a:solidFill>
              <a:srgbClr val="F2F2F2"/>
            </a:solidFill>
            <a:prstDash val="solid"/>
            <a:round/>
            <a:headEnd type="none" w="sm" len="sm"/>
            <a:tailEnd type="none" w="sm" len="sm"/>
          </a:ln>
        </p:spPr>
        <p:txBody>
          <a:bodyPr spcFirstLastPara="1" wrap="square" lIns="0" tIns="0" rIns="0" bIns="0" anchor="ctr" anchorCtr="0"/>
          <a:lstStyle>
            <a:lvl1pPr marR="0" lvl="0" algn="ctr" rtl="0">
              <a:lnSpc>
                <a:spcPct val="90000"/>
              </a:lnSpc>
              <a:spcBef>
                <a:spcPts val="1000"/>
              </a:spcBef>
              <a:spcAft>
                <a:spcPts val="0"/>
              </a:spcAft>
              <a:buClr>
                <a:srgbClr val="3F3F3F"/>
              </a:buClr>
              <a:buSzPts val="1800"/>
              <a:buFont typeface="Arial"/>
              <a:buNone/>
              <a:defRPr sz="1800" b="0" i="0" u="none" strike="noStrike" cap="none">
                <a:solidFill>
                  <a:srgbClr val="3F3F3F"/>
                </a:solidFill>
                <a:latin typeface="Calibri"/>
                <a:ea typeface="Calibri"/>
                <a:cs typeface="Calibri"/>
                <a:sym typeface="Calibri"/>
              </a:defRPr>
            </a:lvl1pPr>
            <a:lvl2pPr marR="0" lvl="1"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R="0" lvl="2"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R="0" lvl="3"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R="0" lvl="4"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R="0" lvl="5"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R="0" lvl="6"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R="0" lvl="7"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R="0" lvl="8"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70" name="Google Shape;170;p12"/>
          <p:cNvSpPr>
            <a:spLocks noGrp="1"/>
          </p:cNvSpPr>
          <p:nvPr>
            <p:ph type="pic" idx="9"/>
          </p:nvPr>
        </p:nvSpPr>
        <p:spPr>
          <a:xfrm>
            <a:off x="8135683" y="2808242"/>
            <a:ext cx="1505966" cy="1505966"/>
          </a:xfrm>
          <a:prstGeom prst="ellipse">
            <a:avLst/>
          </a:prstGeom>
          <a:solidFill>
            <a:srgbClr val="F2F2F2"/>
          </a:solidFill>
          <a:ln w="9525" cap="flat" cmpd="sng">
            <a:solidFill>
              <a:srgbClr val="F2F2F2"/>
            </a:solidFill>
            <a:prstDash val="solid"/>
            <a:round/>
            <a:headEnd type="none" w="sm" len="sm"/>
            <a:tailEnd type="none" w="sm" len="sm"/>
          </a:ln>
        </p:spPr>
        <p:txBody>
          <a:bodyPr spcFirstLastPara="1" wrap="square" lIns="0" tIns="0" rIns="0" bIns="0" anchor="ctr" anchorCtr="0"/>
          <a:lstStyle>
            <a:lvl1pPr marR="0" lvl="0" algn="ctr" rtl="0">
              <a:lnSpc>
                <a:spcPct val="90000"/>
              </a:lnSpc>
              <a:spcBef>
                <a:spcPts val="1000"/>
              </a:spcBef>
              <a:spcAft>
                <a:spcPts val="0"/>
              </a:spcAft>
              <a:buClr>
                <a:srgbClr val="3F3F3F"/>
              </a:buClr>
              <a:buSzPts val="1800"/>
              <a:buFont typeface="Arial"/>
              <a:buNone/>
              <a:defRPr sz="1800" b="0" i="0" u="none" strike="noStrike" cap="none">
                <a:solidFill>
                  <a:srgbClr val="3F3F3F"/>
                </a:solidFill>
                <a:latin typeface="Calibri"/>
                <a:ea typeface="Calibri"/>
                <a:cs typeface="Calibri"/>
                <a:sym typeface="Calibri"/>
              </a:defRPr>
            </a:lvl1pPr>
            <a:lvl2pPr marR="0" lvl="1"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R="0" lvl="2"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R="0" lvl="3"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R="0" lvl="4"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R="0" lvl="5"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R="0" lvl="6"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R="0" lvl="7"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R="0" lvl="8"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71" name="Google Shape;171;p12"/>
          <p:cNvSpPr txBox="1">
            <a:spLocks noGrp="1"/>
          </p:cNvSpPr>
          <p:nvPr>
            <p:ph type="body" idx="13"/>
          </p:nvPr>
        </p:nvSpPr>
        <p:spPr>
          <a:xfrm>
            <a:off x="431800" y="1080000"/>
            <a:ext cx="11339513" cy="276561"/>
          </a:xfrm>
          <a:prstGeom prst="rect">
            <a:avLst/>
          </a:prstGeom>
          <a:noFill/>
          <a:ln>
            <a:noFill/>
          </a:ln>
        </p:spPr>
        <p:txBody>
          <a:bodyPr spcFirstLastPara="1" wrap="square" lIns="0" tIns="0" rIns="0" bIns="0" anchor="t" anchorCtr="0"/>
          <a:lstStyle>
            <a:lvl1pPr marL="457200" marR="0" lvl="0" indent="-228600" algn="l" rtl="0">
              <a:lnSpc>
                <a:spcPct val="90000"/>
              </a:lnSpc>
              <a:spcBef>
                <a:spcPts val="1000"/>
              </a:spcBef>
              <a:spcAft>
                <a:spcPts val="0"/>
              </a:spcAft>
              <a:buClr>
                <a:srgbClr val="3F3F3F"/>
              </a:buClr>
              <a:buSzPts val="1800"/>
              <a:buFont typeface="Arial"/>
              <a:buNone/>
              <a:defRPr sz="1800" b="0" i="0" u="none" strike="noStrike" cap="none">
                <a:solidFill>
                  <a:srgbClr val="3F3F3F"/>
                </a:solidFill>
                <a:latin typeface="Calibri"/>
                <a:ea typeface="Calibri"/>
                <a:cs typeface="Calibri"/>
                <a:sym typeface="Calibri"/>
              </a:defRPr>
            </a:lvl1pPr>
            <a:lvl2pPr marL="914400" marR="0" lvl="1" indent="-228600" algn="l" rtl="0">
              <a:lnSpc>
                <a:spcPct val="90000"/>
              </a:lnSpc>
              <a:spcBef>
                <a:spcPts val="500"/>
              </a:spcBef>
              <a:spcAft>
                <a:spcPts val="0"/>
              </a:spcAft>
              <a:buClr>
                <a:srgbClr val="3F3F3F"/>
              </a:buClr>
              <a:buSzPts val="1600"/>
              <a:buFont typeface="Arial"/>
              <a:buNone/>
              <a:defRPr sz="1600" b="0" i="0" u="none" strike="noStrike" cap="none">
                <a:solidFill>
                  <a:srgbClr val="3F3F3F"/>
                </a:solidFill>
                <a:latin typeface="Calibri"/>
                <a:ea typeface="Calibri"/>
                <a:cs typeface="Calibri"/>
                <a:sym typeface="Calibri"/>
              </a:defRPr>
            </a:lvl2pPr>
            <a:lvl3pPr marL="1371600" marR="0" lvl="2" indent="-228600" algn="l" rtl="0">
              <a:lnSpc>
                <a:spcPct val="90000"/>
              </a:lnSpc>
              <a:spcBef>
                <a:spcPts val="500"/>
              </a:spcBef>
              <a:spcAft>
                <a:spcPts val="0"/>
              </a:spcAft>
              <a:buClr>
                <a:srgbClr val="3F3F3F"/>
              </a:buClr>
              <a:buSzPts val="1400"/>
              <a:buFont typeface="Arial"/>
              <a:buNone/>
              <a:defRPr sz="1400" b="0" i="0" u="none" strike="noStrike" cap="none">
                <a:solidFill>
                  <a:srgbClr val="3F3F3F"/>
                </a:solidFill>
                <a:latin typeface="Calibri"/>
                <a:ea typeface="Calibri"/>
                <a:cs typeface="Calibri"/>
                <a:sym typeface="Calibri"/>
              </a:defRPr>
            </a:lvl3pPr>
            <a:lvl4pPr marL="1828800" marR="0" lvl="3" indent="-228600" algn="l" rtl="0">
              <a:lnSpc>
                <a:spcPct val="90000"/>
              </a:lnSpc>
              <a:spcBef>
                <a:spcPts val="500"/>
              </a:spcBef>
              <a:spcAft>
                <a:spcPts val="0"/>
              </a:spcAft>
              <a:buClr>
                <a:srgbClr val="3F3F3F"/>
              </a:buClr>
              <a:buSzPts val="1400"/>
              <a:buFont typeface="Arial"/>
              <a:buNone/>
              <a:defRPr sz="1400" b="0" i="0" u="none" strike="noStrike" cap="none">
                <a:solidFill>
                  <a:srgbClr val="3F3F3F"/>
                </a:solidFill>
                <a:latin typeface="Calibri"/>
                <a:ea typeface="Calibri"/>
                <a:cs typeface="Calibri"/>
                <a:sym typeface="Calibri"/>
              </a:defRPr>
            </a:lvl4pPr>
            <a:lvl5pPr marL="2286000" marR="0" lvl="4" indent="-228600" algn="l" rtl="0">
              <a:lnSpc>
                <a:spcPct val="90000"/>
              </a:lnSpc>
              <a:spcBef>
                <a:spcPts val="500"/>
              </a:spcBef>
              <a:spcAft>
                <a:spcPts val="0"/>
              </a:spcAft>
              <a:buClr>
                <a:srgbClr val="3F3F3F"/>
              </a:buClr>
              <a:buSzPts val="1400"/>
              <a:buFont typeface="Arial"/>
              <a:buNone/>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72" name="Google Shape;172;p12"/>
          <p:cNvSpPr txBox="1">
            <a:spLocks noGrp="1"/>
          </p:cNvSpPr>
          <p:nvPr>
            <p:ph type="body" idx="14"/>
          </p:nvPr>
        </p:nvSpPr>
        <p:spPr>
          <a:xfrm>
            <a:off x="2103945" y="4311393"/>
            <a:ext cx="1964172" cy="1130300"/>
          </a:xfrm>
          <a:prstGeom prst="rect">
            <a:avLst/>
          </a:prstGeom>
          <a:noFill/>
          <a:ln>
            <a:noFill/>
          </a:ln>
        </p:spPr>
        <p:txBody>
          <a:bodyPr spcFirstLastPara="1" wrap="square" lIns="0" tIns="0" rIns="0" bIns="0" anchor="t" anchorCtr="0"/>
          <a:lstStyle>
            <a:lvl1pPr marL="457200" marR="0" lvl="0" indent="-228600" algn="l" rtl="0">
              <a:lnSpc>
                <a:spcPct val="90000"/>
              </a:lnSpc>
              <a:spcBef>
                <a:spcPts val="1000"/>
              </a:spcBef>
              <a:spcAft>
                <a:spcPts val="0"/>
              </a:spcAft>
              <a:buClr>
                <a:srgbClr val="3F3F3F"/>
              </a:buClr>
              <a:buSzPts val="1800"/>
              <a:buFont typeface="Arial"/>
              <a:buNone/>
              <a:defRPr sz="1800" b="0" i="0" u="none" strike="noStrike" cap="none">
                <a:solidFill>
                  <a:srgbClr val="3F3F3F"/>
                </a:solidFill>
                <a:latin typeface="Calibri"/>
                <a:ea typeface="Calibri"/>
                <a:cs typeface="Calibri"/>
                <a:sym typeface="Calibri"/>
              </a:defRPr>
            </a:lvl1pPr>
            <a:lvl2pPr marL="914400" marR="0" lvl="1" indent="-228600" algn="l" rtl="0">
              <a:lnSpc>
                <a:spcPct val="90000"/>
              </a:lnSpc>
              <a:spcBef>
                <a:spcPts val="500"/>
              </a:spcBef>
              <a:spcAft>
                <a:spcPts val="0"/>
              </a:spcAft>
              <a:buClr>
                <a:srgbClr val="3F3F3F"/>
              </a:buClr>
              <a:buSzPts val="1600"/>
              <a:buFont typeface="Arial"/>
              <a:buNone/>
              <a:defRPr sz="1600" b="0" i="0" u="none" strike="noStrike" cap="none">
                <a:solidFill>
                  <a:srgbClr val="3F3F3F"/>
                </a:solidFill>
                <a:latin typeface="Calibri"/>
                <a:ea typeface="Calibri"/>
                <a:cs typeface="Calibri"/>
                <a:sym typeface="Calibri"/>
              </a:defRPr>
            </a:lvl2pPr>
            <a:lvl3pPr marL="1371600" marR="0" lvl="2" indent="-228600" algn="l" rtl="0">
              <a:lnSpc>
                <a:spcPct val="90000"/>
              </a:lnSpc>
              <a:spcBef>
                <a:spcPts val="500"/>
              </a:spcBef>
              <a:spcAft>
                <a:spcPts val="0"/>
              </a:spcAft>
              <a:buClr>
                <a:srgbClr val="3F3F3F"/>
              </a:buClr>
              <a:buSzPts val="1400"/>
              <a:buFont typeface="Arial"/>
              <a:buNone/>
              <a:defRPr sz="1400" b="0" i="0" u="none" strike="noStrike" cap="none">
                <a:solidFill>
                  <a:srgbClr val="3F3F3F"/>
                </a:solidFill>
                <a:latin typeface="Calibri"/>
                <a:ea typeface="Calibri"/>
                <a:cs typeface="Calibri"/>
                <a:sym typeface="Calibri"/>
              </a:defRPr>
            </a:lvl3pPr>
            <a:lvl4pPr marL="1828800" marR="0" lvl="3" indent="-228600" algn="l" rtl="0">
              <a:lnSpc>
                <a:spcPct val="90000"/>
              </a:lnSpc>
              <a:spcBef>
                <a:spcPts val="500"/>
              </a:spcBef>
              <a:spcAft>
                <a:spcPts val="0"/>
              </a:spcAft>
              <a:buClr>
                <a:srgbClr val="3F3F3F"/>
              </a:buClr>
              <a:buSzPts val="1400"/>
              <a:buFont typeface="Arial"/>
              <a:buNone/>
              <a:defRPr sz="1400" b="0" i="0" u="none" strike="noStrike" cap="none">
                <a:solidFill>
                  <a:srgbClr val="3F3F3F"/>
                </a:solidFill>
                <a:latin typeface="Calibri"/>
                <a:ea typeface="Calibri"/>
                <a:cs typeface="Calibri"/>
                <a:sym typeface="Calibri"/>
              </a:defRPr>
            </a:lvl4pPr>
            <a:lvl5pPr marL="2286000" marR="0" lvl="4" indent="-228600" algn="l" rtl="0">
              <a:lnSpc>
                <a:spcPct val="90000"/>
              </a:lnSpc>
              <a:spcBef>
                <a:spcPts val="500"/>
              </a:spcBef>
              <a:spcAft>
                <a:spcPts val="0"/>
              </a:spcAft>
              <a:buClr>
                <a:srgbClr val="3F3F3F"/>
              </a:buClr>
              <a:buSzPts val="1400"/>
              <a:buFont typeface="Arial"/>
              <a:buNone/>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73" name="Google Shape;173;p12"/>
          <p:cNvSpPr txBox="1">
            <a:spLocks noGrp="1"/>
          </p:cNvSpPr>
          <p:nvPr>
            <p:ph type="body" idx="15"/>
          </p:nvPr>
        </p:nvSpPr>
        <p:spPr>
          <a:xfrm>
            <a:off x="5955887" y="4311393"/>
            <a:ext cx="1963737" cy="1130300"/>
          </a:xfrm>
          <a:prstGeom prst="rect">
            <a:avLst/>
          </a:prstGeom>
          <a:noFill/>
          <a:ln>
            <a:noFill/>
          </a:ln>
        </p:spPr>
        <p:txBody>
          <a:bodyPr spcFirstLastPara="1" wrap="square" lIns="0" tIns="0" rIns="0" bIns="0" anchor="t" anchorCtr="0"/>
          <a:lstStyle>
            <a:lvl1pPr marL="457200" marR="0" lvl="0" indent="-228600" algn="l" rtl="0">
              <a:lnSpc>
                <a:spcPct val="90000"/>
              </a:lnSpc>
              <a:spcBef>
                <a:spcPts val="1000"/>
              </a:spcBef>
              <a:spcAft>
                <a:spcPts val="0"/>
              </a:spcAft>
              <a:buClr>
                <a:srgbClr val="3F3F3F"/>
              </a:buClr>
              <a:buSzPts val="1800"/>
              <a:buFont typeface="Arial"/>
              <a:buNone/>
              <a:defRPr sz="18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74" name="Google Shape;174;p12"/>
          <p:cNvSpPr txBox="1">
            <a:spLocks noGrp="1"/>
          </p:cNvSpPr>
          <p:nvPr>
            <p:ph type="body" idx="16"/>
          </p:nvPr>
        </p:nvSpPr>
        <p:spPr>
          <a:xfrm>
            <a:off x="9807829" y="4311393"/>
            <a:ext cx="1981200" cy="1138238"/>
          </a:xfrm>
          <a:prstGeom prst="rect">
            <a:avLst/>
          </a:prstGeom>
          <a:noFill/>
          <a:ln>
            <a:noFill/>
          </a:ln>
        </p:spPr>
        <p:txBody>
          <a:bodyPr spcFirstLastPara="1" wrap="square" lIns="0" tIns="0" rIns="0" bIns="0" anchor="t" anchorCtr="0"/>
          <a:lstStyle>
            <a:lvl1pPr marL="457200" marR="0" lvl="0" indent="-228600" algn="l" rtl="0">
              <a:lnSpc>
                <a:spcPct val="90000"/>
              </a:lnSpc>
              <a:spcBef>
                <a:spcPts val="1000"/>
              </a:spcBef>
              <a:spcAft>
                <a:spcPts val="0"/>
              </a:spcAft>
              <a:buClr>
                <a:srgbClr val="3F3F3F"/>
              </a:buClr>
              <a:buSzPts val="1800"/>
              <a:buFont typeface="Arial"/>
              <a:buNone/>
              <a:defRPr sz="18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Tree>
    <p:extLst>
      <p:ext uri="{BB962C8B-B14F-4D97-AF65-F5344CB8AC3E}">
        <p14:creationId xmlns:p14="http://schemas.microsoft.com/office/powerpoint/2010/main" val="811589731"/>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matchingName="1_Image Bullets">
  <p:cSld name="1_Image Bullets">
    <p:spTree>
      <p:nvGrpSpPr>
        <p:cNvPr id="1" name="Shape 175"/>
        <p:cNvGrpSpPr/>
        <p:nvPr/>
      </p:nvGrpSpPr>
      <p:grpSpPr>
        <a:xfrm>
          <a:off x="0" y="0"/>
          <a:ext cx="0" cy="0"/>
          <a:chOff x="0" y="0"/>
          <a:chExt cx="0" cy="0"/>
        </a:xfrm>
      </p:grpSpPr>
      <p:sp>
        <p:nvSpPr>
          <p:cNvPr id="176" name="Google Shape;176;p13"/>
          <p:cNvSpPr/>
          <p:nvPr/>
        </p:nvSpPr>
        <p:spPr>
          <a:xfrm>
            <a:off x="3762852" y="1440875"/>
            <a:ext cx="1508760" cy="1508760"/>
          </a:xfrm>
          <a:prstGeom prst="ellipse">
            <a:avLst/>
          </a:pr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177" name="Google Shape;177;p13"/>
          <p:cNvSpPr/>
          <p:nvPr/>
        </p:nvSpPr>
        <p:spPr>
          <a:xfrm>
            <a:off x="6604501" y="1440875"/>
            <a:ext cx="1508760" cy="1508760"/>
          </a:xfrm>
          <a:prstGeom prst="ellipse">
            <a:avLst/>
          </a:pr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178" name="Google Shape;178;p13"/>
          <p:cNvSpPr/>
          <p:nvPr/>
        </p:nvSpPr>
        <p:spPr>
          <a:xfrm>
            <a:off x="9446150" y="1440578"/>
            <a:ext cx="1508760" cy="1508760"/>
          </a:xfrm>
          <a:prstGeom prst="ellipse">
            <a:avLst/>
          </a:pr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179" name="Google Shape;179;p13"/>
          <p:cNvSpPr/>
          <p:nvPr/>
        </p:nvSpPr>
        <p:spPr>
          <a:xfrm>
            <a:off x="923703" y="1440875"/>
            <a:ext cx="1508760" cy="1508760"/>
          </a:xfrm>
          <a:prstGeom prst="ellipse">
            <a:avLst/>
          </a:pr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180" name="Google Shape;180;p13"/>
          <p:cNvSpPr txBox="1">
            <a:spLocks noGrp="1"/>
          </p:cNvSpPr>
          <p:nvPr>
            <p:ph type="title"/>
          </p:nvPr>
        </p:nvSpPr>
        <p:spPr>
          <a:xfrm>
            <a:off x="432000" y="432000"/>
            <a:ext cx="11340000" cy="432000"/>
          </a:xfrm>
          <a:prstGeom prst="rect">
            <a:avLst/>
          </a:prstGeom>
          <a:noFill/>
          <a:ln>
            <a:noFill/>
          </a:ln>
        </p:spPr>
        <p:txBody>
          <a:bodyPr spcFirstLastPara="1" wrap="square" lIns="0" tIns="0" rIns="0" bIns="0" anchor="ctr" anchorCtr="0"/>
          <a:lstStyle>
            <a:lvl1pPr marR="0" lvl="0" algn="l" rtl="0">
              <a:lnSpc>
                <a:spcPct val="90000"/>
              </a:lnSpc>
              <a:spcBef>
                <a:spcPts val="0"/>
              </a:spcBef>
              <a:spcAft>
                <a:spcPts val="0"/>
              </a:spcAft>
              <a:buClr>
                <a:srgbClr val="0070C0"/>
              </a:buClr>
              <a:buSzPts val="3600"/>
              <a:buFont typeface="Economica"/>
              <a:buNone/>
              <a:defRPr sz="3600" b="0" i="0" u="none" strike="noStrike" cap="none">
                <a:solidFill>
                  <a:srgbClr val="0070C0"/>
                </a:solidFill>
                <a:latin typeface="Economica"/>
                <a:ea typeface="Economica"/>
                <a:cs typeface="Economica"/>
                <a:sym typeface="Economica"/>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endParaRPr/>
          </a:p>
        </p:txBody>
      </p:sp>
      <p:sp>
        <p:nvSpPr>
          <p:cNvPr id="181" name="Google Shape;181;p13"/>
          <p:cNvSpPr txBox="1">
            <a:spLocks noGrp="1"/>
          </p:cNvSpPr>
          <p:nvPr>
            <p:ph type="ftr" idx="11"/>
          </p:nvPr>
        </p:nvSpPr>
        <p:spPr>
          <a:xfrm>
            <a:off x="431999" y="6188628"/>
            <a:ext cx="8784941" cy="365125"/>
          </a:xfrm>
          <a:prstGeom prst="rect">
            <a:avLst/>
          </a:prstGeom>
          <a:noFill/>
          <a:ln>
            <a:noFill/>
          </a:ln>
        </p:spPr>
        <p:txBody>
          <a:bodyPr spcFirstLastPara="1" wrap="square" lIns="0" tIns="0" rIns="0" bIns="0" anchor="ctr" anchorCtr="0"/>
          <a:lstStyle>
            <a:lvl1pPr marR="0" lvl="0" algn="l" rtl="0">
              <a:spcBef>
                <a:spcPts val="0"/>
              </a:spcBef>
              <a:spcAft>
                <a:spcPts val="0"/>
              </a:spcAft>
              <a:buSzPts val="1400"/>
              <a:buNone/>
              <a:defRPr sz="1200" b="0" i="0" u="none" strike="noStrike" cap="none">
                <a:solidFill>
                  <a:srgbClr val="3F3F3F"/>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200" b="0" i="0" u="none" strike="noStrike" kern="0" cap="none" spc="0" normalizeH="0" baseline="0" noProof="0">
              <a:ln>
                <a:noFill/>
              </a:ln>
              <a:solidFill>
                <a:srgbClr val="3F3F3F"/>
              </a:solidFill>
              <a:effectLst/>
              <a:uLnTx/>
              <a:uFillTx/>
              <a:latin typeface="Calibri"/>
              <a:cs typeface="Calibri"/>
              <a:sym typeface="Calibri"/>
            </a:endParaRPr>
          </a:p>
        </p:txBody>
      </p:sp>
      <p:sp>
        <p:nvSpPr>
          <p:cNvPr id="182" name="Google Shape;182;p13"/>
          <p:cNvSpPr>
            <a:spLocks noGrp="1"/>
          </p:cNvSpPr>
          <p:nvPr>
            <p:ph type="sldNum" idx="12"/>
          </p:nvPr>
        </p:nvSpPr>
        <p:spPr>
          <a:xfrm>
            <a:off x="11496369" y="6155190"/>
            <a:ext cx="432000" cy="432000"/>
          </a:xfrm>
          <a:prstGeom prst="ellipse">
            <a:avLst/>
          </a:prstGeom>
          <a:noFill/>
          <a:ln w="9525" cap="flat" cmpd="sng">
            <a:solidFill>
              <a:schemeClr val="accent1"/>
            </a:solidFill>
            <a:prstDash val="solid"/>
            <a:round/>
            <a:headEnd type="none" w="sm" len="sm"/>
            <a:tailEnd type="none" w="sm" len="sm"/>
          </a:ln>
        </p:spPr>
        <p:txBody>
          <a:bodyPr spcFirstLastPara="1" wrap="square" lIns="0" tIns="0" rIns="0" bIns="0" anchor="ctr" anchorCtr="0">
            <a:noAutofit/>
          </a:bodyPr>
          <a:lstStyle>
            <a:lvl1pPr marL="0" marR="0" lvl="0" indent="0" algn="ctr" rtl="0">
              <a:spcBef>
                <a:spcPts val="0"/>
              </a:spcBef>
              <a:buNone/>
              <a:defRPr sz="1200" b="1" i="1" u="none" strike="noStrike" cap="none">
                <a:solidFill>
                  <a:srgbClr val="3F3F3F"/>
                </a:solidFill>
                <a:latin typeface="Rockwell"/>
                <a:ea typeface="Rockwell"/>
                <a:cs typeface="Rockwell"/>
                <a:sym typeface="Rockwell"/>
              </a:defRPr>
            </a:lvl1pPr>
            <a:lvl2pPr marL="0" marR="0" lvl="1" indent="0" algn="ctr" rtl="0">
              <a:spcBef>
                <a:spcPts val="0"/>
              </a:spcBef>
              <a:buNone/>
              <a:defRPr sz="1200" b="1" i="1" u="none" strike="noStrike" cap="none">
                <a:solidFill>
                  <a:srgbClr val="3F3F3F"/>
                </a:solidFill>
                <a:latin typeface="Rockwell"/>
                <a:ea typeface="Rockwell"/>
                <a:cs typeface="Rockwell"/>
                <a:sym typeface="Rockwell"/>
              </a:defRPr>
            </a:lvl2pPr>
            <a:lvl3pPr marL="0" marR="0" lvl="2" indent="0" algn="ctr" rtl="0">
              <a:spcBef>
                <a:spcPts val="0"/>
              </a:spcBef>
              <a:buNone/>
              <a:defRPr sz="1200" b="1" i="1" u="none" strike="noStrike" cap="none">
                <a:solidFill>
                  <a:srgbClr val="3F3F3F"/>
                </a:solidFill>
                <a:latin typeface="Rockwell"/>
                <a:ea typeface="Rockwell"/>
                <a:cs typeface="Rockwell"/>
                <a:sym typeface="Rockwell"/>
              </a:defRPr>
            </a:lvl3pPr>
            <a:lvl4pPr marL="0" marR="0" lvl="3" indent="0" algn="ctr" rtl="0">
              <a:spcBef>
                <a:spcPts val="0"/>
              </a:spcBef>
              <a:buNone/>
              <a:defRPr sz="1200" b="1" i="1" u="none" strike="noStrike" cap="none">
                <a:solidFill>
                  <a:srgbClr val="3F3F3F"/>
                </a:solidFill>
                <a:latin typeface="Rockwell"/>
                <a:ea typeface="Rockwell"/>
                <a:cs typeface="Rockwell"/>
                <a:sym typeface="Rockwell"/>
              </a:defRPr>
            </a:lvl4pPr>
            <a:lvl5pPr marL="0" marR="0" lvl="4" indent="0" algn="ctr" rtl="0">
              <a:spcBef>
                <a:spcPts val="0"/>
              </a:spcBef>
              <a:buNone/>
              <a:defRPr sz="1200" b="1" i="1" u="none" strike="noStrike" cap="none">
                <a:solidFill>
                  <a:srgbClr val="3F3F3F"/>
                </a:solidFill>
                <a:latin typeface="Rockwell"/>
                <a:ea typeface="Rockwell"/>
                <a:cs typeface="Rockwell"/>
                <a:sym typeface="Rockwell"/>
              </a:defRPr>
            </a:lvl5pPr>
            <a:lvl6pPr marL="0" marR="0" lvl="5" indent="0" algn="ctr" rtl="0">
              <a:spcBef>
                <a:spcPts val="0"/>
              </a:spcBef>
              <a:buNone/>
              <a:defRPr sz="1200" b="1" i="1" u="none" strike="noStrike" cap="none">
                <a:solidFill>
                  <a:srgbClr val="3F3F3F"/>
                </a:solidFill>
                <a:latin typeface="Rockwell"/>
                <a:ea typeface="Rockwell"/>
                <a:cs typeface="Rockwell"/>
                <a:sym typeface="Rockwell"/>
              </a:defRPr>
            </a:lvl6pPr>
            <a:lvl7pPr marL="0" marR="0" lvl="6" indent="0" algn="ctr" rtl="0">
              <a:spcBef>
                <a:spcPts val="0"/>
              </a:spcBef>
              <a:buNone/>
              <a:defRPr sz="1200" b="1" i="1" u="none" strike="noStrike" cap="none">
                <a:solidFill>
                  <a:srgbClr val="3F3F3F"/>
                </a:solidFill>
                <a:latin typeface="Rockwell"/>
                <a:ea typeface="Rockwell"/>
                <a:cs typeface="Rockwell"/>
                <a:sym typeface="Rockwell"/>
              </a:defRPr>
            </a:lvl7pPr>
            <a:lvl8pPr marL="0" marR="0" lvl="7" indent="0" algn="ctr" rtl="0">
              <a:spcBef>
                <a:spcPts val="0"/>
              </a:spcBef>
              <a:buNone/>
              <a:defRPr sz="1200" b="1" i="1" u="none" strike="noStrike" cap="none">
                <a:solidFill>
                  <a:srgbClr val="3F3F3F"/>
                </a:solidFill>
                <a:latin typeface="Rockwell"/>
                <a:ea typeface="Rockwell"/>
                <a:cs typeface="Rockwell"/>
                <a:sym typeface="Rockwell"/>
              </a:defRPr>
            </a:lvl8pPr>
            <a:lvl9pPr marL="0" marR="0" lvl="8" indent="0" algn="ctr" rtl="0">
              <a:spcBef>
                <a:spcPts val="0"/>
              </a:spcBef>
              <a:buNone/>
              <a:defRPr sz="1200" b="1" i="1" u="none" strike="noStrike" cap="none">
                <a:solidFill>
                  <a:srgbClr val="3F3F3F"/>
                </a:solidFill>
                <a:latin typeface="Rockwell"/>
                <a:ea typeface="Rockwell"/>
                <a:cs typeface="Rockwell"/>
                <a:sym typeface="Rockwell"/>
              </a:defRPr>
            </a:lvl9p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n-US" sz="1200" b="1" i="1" u="none" strike="noStrike" kern="0" cap="none" spc="0" normalizeH="0" baseline="0" noProof="0">
                <a:ln>
                  <a:noFill/>
                </a:ln>
                <a:solidFill>
                  <a:srgbClr val="3F3F3F"/>
                </a:solidFill>
                <a:effectLst/>
                <a:uLnTx/>
                <a:uFillTx/>
                <a:latin typeface="Rockwell"/>
                <a:sym typeface="Rockwell"/>
              </a:rPr>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t>‹#›</a:t>
            </a:fld>
            <a:endParaRPr kumimoji="0" sz="1200" b="1" i="1" u="none" strike="noStrike" kern="0" cap="none" spc="0" normalizeH="0" baseline="0" noProof="0">
              <a:ln>
                <a:noFill/>
              </a:ln>
              <a:solidFill>
                <a:srgbClr val="3F3F3F"/>
              </a:solidFill>
              <a:effectLst/>
              <a:uLnTx/>
              <a:uFillTx/>
              <a:latin typeface="Rockwell"/>
              <a:sym typeface="Rockwell"/>
            </a:endParaRPr>
          </a:p>
        </p:txBody>
      </p:sp>
      <p:sp>
        <p:nvSpPr>
          <p:cNvPr id="183" name="Google Shape;183;p13"/>
          <p:cNvSpPr txBox="1">
            <a:spLocks noGrp="1"/>
          </p:cNvSpPr>
          <p:nvPr>
            <p:ph type="body" idx="1"/>
          </p:nvPr>
        </p:nvSpPr>
        <p:spPr>
          <a:xfrm>
            <a:off x="3273743" y="4688112"/>
            <a:ext cx="2514600" cy="900000"/>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3F3F3F"/>
              </a:buClr>
              <a:buSzPts val="1600"/>
              <a:buFont typeface="Arial"/>
              <a:buNone/>
              <a:defRPr sz="16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84" name="Google Shape;184;p13"/>
          <p:cNvSpPr txBox="1">
            <a:spLocks noGrp="1"/>
          </p:cNvSpPr>
          <p:nvPr>
            <p:ph type="body" idx="2"/>
          </p:nvPr>
        </p:nvSpPr>
        <p:spPr>
          <a:xfrm>
            <a:off x="6115392" y="4688112"/>
            <a:ext cx="2514600" cy="900000"/>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3F3F3F"/>
              </a:buClr>
              <a:buSzPts val="1600"/>
              <a:buFont typeface="Arial"/>
              <a:buNone/>
              <a:defRPr sz="16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85" name="Google Shape;185;p13"/>
          <p:cNvSpPr txBox="1">
            <a:spLocks noGrp="1"/>
          </p:cNvSpPr>
          <p:nvPr>
            <p:ph type="body" idx="3"/>
          </p:nvPr>
        </p:nvSpPr>
        <p:spPr>
          <a:xfrm>
            <a:off x="8957041" y="4683350"/>
            <a:ext cx="2514600" cy="900000"/>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3F3F3F"/>
              </a:buClr>
              <a:buSzPts val="1600"/>
              <a:buFont typeface="Arial"/>
              <a:buNone/>
              <a:defRPr sz="16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86" name="Google Shape;186;p13"/>
          <p:cNvSpPr txBox="1">
            <a:spLocks noGrp="1"/>
          </p:cNvSpPr>
          <p:nvPr>
            <p:ph type="body" idx="4"/>
          </p:nvPr>
        </p:nvSpPr>
        <p:spPr>
          <a:xfrm>
            <a:off x="431800" y="3926334"/>
            <a:ext cx="2514600" cy="504000"/>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3F3F3F"/>
              </a:buClr>
              <a:buSzPts val="1800"/>
              <a:buFont typeface="Arial"/>
              <a:buNone/>
              <a:defRPr sz="1800" b="1" i="0" u="none" strike="noStrike" cap="none">
                <a:solidFill>
                  <a:srgbClr val="3F3F3F"/>
                </a:solidFill>
                <a:latin typeface="Rockwell"/>
                <a:ea typeface="Rockwell"/>
                <a:cs typeface="Rockwell"/>
                <a:sym typeface="Rockwell"/>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87" name="Google Shape;187;p13"/>
          <p:cNvSpPr txBox="1">
            <a:spLocks noGrp="1"/>
          </p:cNvSpPr>
          <p:nvPr>
            <p:ph type="body" idx="5"/>
          </p:nvPr>
        </p:nvSpPr>
        <p:spPr>
          <a:xfrm>
            <a:off x="3273743" y="3926335"/>
            <a:ext cx="2514600" cy="504000"/>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3F3F3F"/>
              </a:buClr>
              <a:buSzPts val="1800"/>
              <a:buFont typeface="Arial"/>
              <a:buNone/>
              <a:defRPr sz="1800" b="1" i="0" u="none" strike="noStrike" cap="none">
                <a:solidFill>
                  <a:srgbClr val="3F3F3F"/>
                </a:solidFill>
                <a:latin typeface="Rockwell"/>
                <a:ea typeface="Rockwell"/>
                <a:cs typeface="Rockwell"/>
                <a:sym typeface="Rockwell"/>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88" name="Google Shape;188;p13"/>
          <p:cNvSpPr txBox="1">
            <a:spLocks noGrp="1"/>
          </p:cNvSpPr>
          <p:nvPr>
            <p:ph type="body" idx="6"/>
          </p:nvPr>
        </p:nvSpPr>
        <p:spPr>
          <a:xfrm>
            <a:off x="6115392" y="3926335"/>
            <a:ext cx="2514600" cy="504000"/>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3F3F3F"/>
              </a:buClr>
              <a:buSzPts val="1800"/>
              <a:buFont typeface="Arial"/>
              <a:buNone/>
              <a:defRPr sz="1800" b="1" i="0" u="none" strike="noStrike" cap="none">
                <a:solidFill>
                  <a:srgbClr val="3F3F3F"/>
                </a:solidFill>
                <a:latin typeface="Rockwell"/>
                <a:ea typeface="Rockwell"/>
                <a:cs typeface="Rockwell"/>
                <a:sym typeface="Rockwell"/>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89" name="Google Shape;189;p13"/>
          <p:cNvSpPr txBox="1">
            <a:spLocks noGrp="1"/>
          </p:cNvSpPr>
          <p:nvPr>
            <p:ph type="body" idx="7"/>
          </p:nvPr>
        </p:nvSpPr>
        <p:spPr>
          <a:xfrm>
            <a:off x="8957041" y="3926038"/>
            <a:ext cx="2514600" cy="504000"/>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3F3F3F"/>
              </a:buClr>
              <a:buSzPts val="1800"/>
              <a:buFont typeface="Arial"/>
              <a:buNone/>
              <a:defRPr sz="1800" b="1" i="0" u="none" strike="noStrike" cap="none">
                <a:solidFill>
                  <a:srgbClr val="3F3F3F"/>
                </a:solidFill>
                <a:latin typeface="Rockwell"/>
                <a:ea typeface="Rockwell"/>
                <a:cs typeface="Rockwell"/>
                <a:sym typeface="Rockwell"/>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90" name="Google Shape;190;p13"/>
          <p:cNvSpPr txBox="1">
            <a:spLocks noGrp="1"/>
          </p:cNvSpPr>
          <p:nvPr>
            <p:ph type="body" idx="8"/>
          </p:nvPr>
        </p:nvSpPr>
        <p:spPr>
          <a:xfrm>
            <a:off x="432094" y="4683350"/>
            <a:ext cx="2514600" cy="900000"/>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3F3F3F"/>
              </a:buClr>
              <a:buSzPts val="1600"/>
              <a:buFont typeface="Arial"/>
              <a:buNone/>
              <a:defRPr sz="16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91" name="Google Shape;191;p13"/>
          <p:cNvSpPr>
            <a:spLocks noGrp="1"/>
          </p:cNvSpPr>
          <p:nvPr>
            <p:ph type="pic" idx="9"/>
          </p:nvPr>
        </p:nvSpPr>
        <p:spPr>
          <a:xfrm>
            <a:off x="1251046" y="1768218"/>
            <a:ext cx="854075" cy="854075"/>
          </a:xfrm>
          <a:prstGeom prst="rect">
            <a:avLst/>
          </a:prstGeom>
          <a:noFill/>
          <a:ln>
            <a:noFill/>
          </a:ln>
        </p:spPr>
        <p:txBody>
          <a:bodyPr spcFirstLastPara="1" wrap="square" lIns="0" tIns="0" rIns="0" bIns="0" anchor="t" anchorCtr="0"/>
          <a:lstStyle>
            <a:lvl1pPr marR="0" lvl="0" algn="l" rtl="0">
              <a:lnSpc>
                <a:spcPct val="90000"/>
              </a:lnSpc>
              <a:spcBef>
                <a:spcPts val="1000"/>
              </a:spcBef>
              <a:spcAft>
                <a:spcPts val="0"/>
              </a:spcAft>
              <a:buClr>
                <a:srgbClr val="3F3F3F"/>
              </a:buClr>
              <a:buSzPts val="1800"/>
              <a:buFont typeface="Arial"/>
              <a:buNone/>
              <a:defRPr sz="1800" b="0" i="0" u="none" strike="noStrike" cap="none">
                <a:solidFill>
                  <a:srgbClr val="3F3F3F"/>
                </a:solidFill>
                <a:latin typeface="Calibri"/>
                <a:ea typeface="Calibri"/>
                <a:cs typeface="Calibri"/>
                <a:sym typeface="Calibri"/>
              </a:defRPr>
            </a:lvl1pPr>
            <a:lvl2pPr marR="0" lvl="1"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R="0" lvl="2"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R="0" lvl="3"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R="0" lvl="4"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R="0" lvl="5"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R="0" lvl="6"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R="0" lvl="7"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R="0" lvl="8"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92" name="Google Shape;192;p13"/>
          <p:cNvSpPr>
            <a:spLocks noGrp="1"/>
          </p:cNvSpPr>
          <p:nvPr>
            <p:ph type="pic" idx="13"/>
          </p:nvPr>
        </p:nvSpPr>
        <p:spPr>
          <a:xfrm>
            <a:off x="4092436" y="1768218"/>
            <a:ext cx="854075" cy="854075"/>
          </a:xfrm>
          <a:prstGeom prst="rect">
            <a:avLst/>
          </a:prstGeom>
          <a:noFill/>
          <a:ln>
            <a:noFill/>
          </a:ln>
        </p:spPr>
        <p:txBody>
          <a:bodyPr spcFirstLastPara="1" wrap="square" lIns="0" tIns="0" rIns="0" bIns="0" anchor="t" anchorCtr="0"/>
          <a:lstStyle>
            <a:lvl1pPr marR="0" lvl="0" algn="l" rtl="0">
              <a:lnSpc>
                <a:spcPct val="90000"/>
              </a:lnSpc>
              <a:spcBef>
                <a:spcPts val="1000"/>
              </a:spcBef>
              <a:spcAft>
                <a:spcPts val="0"/>
              </a:spcAft>
              <a:buClr>
                <a:srgbClr val="3F3F3F"/>
              </a:buClr>
              <a:buSzPts val="1800"/>
              <a:buFont typeface="Arial"/>
              <a:buNone/>
              <a:defRPr sz="1800" b="0" i="0" u="none" strike="noStrike" cap="none">
                <a:solidFill>
                  <a:srgbClr val="3F3F3F"/>
                </a:solidFill>
                <a:latin typeface="Calibri"/>
                <a:ea typeface="Calibri"/>
                <a:cs typeface="Calibri"/>
                <a:sym typeface="Calibri"/>
              </a:defRPr>
            </a:lvl1pPr>
            <a:lvl2pPr marR="0" lvl="1"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R="0" lvl="2"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R="0" lvl="3"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R="0" lvl="4"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R="0" lvl="5"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R="0" lvl="6"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R="0" lvl="7"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R="0" lvl="8"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93" name="Google Shape;193;p13"/>
          <p:cNvSpPr>
            <a:spLocks noGrp="1"/>
          </p:cNvSpPr>
          <p:nvPr>
            <p:ph type="pic" idx="14"/>
          </p:nvPr>
        </p:nvSpPr>
        <p:spPr>
          <a:xfrm>
            <a:off x="6933339" y="1768218"/>
            <a:ext cx="854075" cy="854075"/>
          </a:xfrm>
          <a:prstGeom prst="rect">
            <a:avLst/>
          </a:prstGeom>
          <a:noFill/>
          <a:ln>
            <a:noFill/>
          </a:ln>
        </p:spPr>
        <p:txBody>
          <a:bodyPr spcFirstLastPara="1" wrap="square" lIns="0" tIns="0" rIns="0" bIns="0" anchor="t" anchorCtr="0"/>
          <a:lstStyle>
            <a:lvl1pPr marR="0" lvl="0" algn="l" rtl="0">
              <a:lnSpc>
                <a:spcPct val="90000"/>
              </a:lnSpc>
              <a:spcBef>
                <a:spcPts val="1000"/>
              </a:spcBef>
              <a:spcAft>
                <a:spcPts val="0"/>
              </a:spcAft>
              <a:buClr>
                <a:srgbClr val="3F3F3F"/>
              </a:buClr>
              <a:buSzPts val="1800"/>
              <a:buFont typeface="Arial"/>
              <a:buNone/>
              <a:defRPr sz="1800" b="0" i="0" u="none" strike="noStrike" cap="none">
                <a:solidFill>
                  <a:srgbClr val="3F3F3F"/>
                </a:solidFill>
                <a:latin typeface="Calibri"/>
                <a:ea typeface="Calibri"/>
                <a:cs typeface="Calibri"/>
                <a:sym typeface="Calibri"/>
              </a:defRPr>
            </a:lvl1pPr>
            <a:lvl2pPr marR="0" lvl="1"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R="0" lvl="2"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R="0" lvl="3"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R="0" lvl="4"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R="0" lvl="5"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R="0" lvl="6"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R="0" lvl="7"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R="0" lvl="8"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94" name="Google Shape;194;p13"/>
          <p:cNvSpPr>
            <a:spLocks noGrp="1"/>
          </p:cNvSpPr>
          <p:nvPr>
            <p:ph type="pic" idx="15"/>
          </p:nvPr>
        </p:nvSpPr>
        <p:spPr>
          <a:xfrm>
            <a:off x="9774241" y="1767921"/>
            <a:ext cx="854075" cy="854075"/>
          </a:xfrm>
          <a:prstGeom prst="rect">
            <a:avLst/>
          </a:prstGeom>
          <a:noFill/>
          <a:ln>
            <a:noFill/>
          </a:ln>
        </p:spPr>
        <p:txBody>
          <a:bodyPr spcFirstLastPara="1" wrap="square" lIns="0" tIns="0" rIns="0" bIns="0" anchor="t" anchorCtr="0"/>
          <a:lstStyle>
            <a:lvl1pPr marR="0" lvl="0" algn="l" rtl="0">
              <a:lnSpc>
                <a:spcPct val="90000"/>
              </a:lnSpc>
              <a:spcBef>
                <a:spcPts val="1000"/>
              </a:spcBef>
              <a:spcAft>
                <a:spcPts val="0"/>
              </a:spcAft>
              <a:buClr>
                <a:srgbClr val="3F3F3F"/>
              </a:buClr>
              <a:buSzPts val="1800"/>
              <a:buFont typeface="Arial"/>
              <a:buNone/>
              <a:defRPr sz="1800" b="0" i="0" u="none" strike="noStrike" cap="none">
                <a:solidFill>
                  <a:srgbClr val="3F3F3F"/>
                </a:solidFill>
                <a:latin typeface="Calibri"/>
                <a:ea typeface="Calibri"/>
                <a:cs typeface="Calibri"/>
                <a:sym typeface="Calibri"/>
              </a:defRPr>
            </a:lvl1pPr>
            <a:lvl2pPr marR="0" lvl="1"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R="0" lvl="2"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R="0" lvl="3"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R="0" lvl="4"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R="0" lvl="5"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R="0" lvl="6"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R="0" lvl="7"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R="0" lvl="8"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Tree>
    <p:extLst>
      <p:ext uri="{BB962C8B-B14F-4D97-AF65-F5344CB8AC3E}">
        <p14:creationId xmlns:p14="http://schemas.microsoft.com/office/powerpoint/2010/main" val="791348138"/>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matchingName="Title and Content">
  <p:cSld name="Title and Content">
    <p:spTree>
      <p:nvGrpSpPr>
        <p:cNvPr id="1" name="Shape 195"/>
        <p:cNvGrpSpPr/>
        <p:nvPr/>
      </p:nvGrpSpPr>
      <p:grpSpPr>
        <a:xfrm>
          <a:off x="0" y="0"/>
          <a:ext cx="0" cy="0"/>
          <a:chOff x="0" y="0"/>
          <a:chExt cx="0" cy="0"/>
        </a:xfrm>
      </p:grpSpPr>
      <p:sp>
        <p:nvSpPr>
          <p:cNvPr id="196" name="Google Shape;196;p14"/>
          <p:cNvSpPr txBox="1">
            <a:spLocks noGrp="1"/>
          </p:cNvSpPr>
          <p:nvPr>
            <p:ph type="body" idx="1"/>
          </p:nvPr>
        </p:nvSpPr>
        <p:spPr>
          <a:xfrm>
            <a:off x="432000" y="1152000"/>
            <a:ext cx="11340000" cy="4680000"/>
          </a:xfrm>
          <a:prstGeom prst="rect">
            <a:avLst/>
          </a:prstGeom>
          <a:noFill/>
          <a:ln>
            <a:noFill/>
          </a:ln>
        </p:spPr>
        <p:txBody>
          <a:bodyPr spcFirstLastPara="1" wrap="square" lIns="0" tIns="0" rIns="0" bIns="0" anchor="t" anchorCtr="0"/>
          <a:lstStyle>
            <a:lvl1pPr marL="457200" marR="0" lvl="0" indent="-342900" algn="l" rtl="0">
              <a:lnSpc>
                <a:spcPct val="90000"/>
              </a:lnSpc>
              <a:spcBef>
                <a:spcPts val="1000"/>
              </a:spcBef>
              <a:spcAft>
                <a:spcPts val="0"/>
              </a:spcAft>
              <a:buClr>
                <a:srgbClr val="3F3F3F"/>
              </a:buClr>
              <a:buSzPts val="1800"/>
              <a:buFont typeface="Arial"/>
              <a:buChar char="•"/>
              <a:defRPr sz="18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97" name="Google Shape;197;p14"/>
          <p:cNvSpPr txBox="1">
            <a:spLocks noGrp="1"/>
          </p:cNvSpPr>
          <p:nvPr>
            <p:ph type="title"/>
          </p:nvPr>
        </p:nvSpPr>
        <p:spPr>
          <a:xfrm>
            <a:off x="432000" y="432000"/>
            <a:ext cx="11340000" cy="432000"/>
          </a:xfrm>
          <a:prstGeom prst="rect">
            <a:avLst/>
          </a:prstGeom>
          <a:noFill/>
          <a:ln>
            <a:noFill/>
          </a:ln>
        </p:spPr>
        <p:txBody>
          <a:bodyPr spcFirstLastPara="1" wrap="square" lIns="0" tIns="0" rIns="0" bIns="0" anchor="ctr" anchorCtr="0"/>
          <a:lstStyle>
            <a:lvl1pPr marR="0" lvl="0" algn="l" rtl="0">
              <a:lnSpc>
                <a:spcPct val="90000"/>
              </a:lnSpc>
              <a:spcBef>
                <a:spcPts val="0"/>
              </a:spcBef>
              <a:spcAft>
                <a:spcPts val="0"/>
              </a:spcAft>
              <a:buClr>
                <a:srgbClr val="3F3F3F"/>
              </a:buClr>
              <a:buSzPts val="4800"/>
              <a:buFont typeface="Economica"/>
              <a:buNone/>
              <a:defRPr sz="4800" b="0" i="0" u="none" strike="noStrike" cap="none">
                <a:solidFill>
                  <a:srgbClr val="3F3F3F"/>
                </a:solidFill>
                <a:latin typeface="Economica"/>
                <a:ea typeface="Economica"/>
                <a:cs typeface="Economica"/>
                <a:sym typeface="Economica"/>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endParaRPr/>
          </a:p>
        </p:txBody>
      </p:sp>
      <p:sp>
        <p:nvSpPr>
          <p:cNvPr id="198" name="Google Shape;198;p14"/>
          <p:cNvSpPr txBox="1">
            <a:spLocks noGrp="1"/>
          </p:cNvSpPr>
          <p:nvPr>
            <p:ph type="ftr" idx="11"/>
          </p:nvPr>
        </p:nvSpPr>
        <p:spPr>
          <a:xfrm>
            <a:off x="431999" y="6188628"/>
            <a:ext cx="8784941" cy="365125"/>
          </a:xfrm>
          <a:prstGeom prst="rect">
            <a:avLst/>
          </a:prstGeom>
          <a:noFill/>
          <a:ln>
            <a:noFill/>
          </a:ln>
        </p:spPr>
        <p:txBody>
          <a:bodyPr spcFirstLastPara="1" wrap="square" lIns="0" tIns="0" rIns="0" bIns="0" anchor="ctr" anchorCtr="0"/>
          <a:lstStyle>
            <a:lvl1pPr marR="0" lvl="0" algn="l" rtl="0">
              <a:spcBef>
                <a:spcPts val="0"/>
              </a:spcBef>
              <a:spcAft>
                <a:spcPts val="0"/>
              </a:spcAft>
              <a:buSzPts val="1400"/>
              <a:buNone/>
              <a:defRPr sz="1200" b="0" i="0" u="none" strike="noStrike" cap="none">
                <a:solidFill>
                  <a:srgbClr val="3F3F3F"/>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200" b="0" i="0" u="none" strike="noStrike" kern="0" cap="none" spc="0" normalizeH="0" baseline="0" noProof="0">
              <a:ln>
                <a:noFill/>
              </a:ln>
              <a:solidFill>
                <a:srgbClr val="3F3F3F"/>
              </a:solidFill>
              <a:effectLst/>
              <a:uLnTx/>
              <a:uFillTx/>
              <a:latin typeface="Calibri"/>
              <a:cs typeface="Calibri"/>
              <a:sym typeface="Calibri"/>
            </a:endParaRPr>
          </a:p>
        </p:txBody>
      </p:sp>
      <p:sp>
        <p:nvSpPr>
          <p:cNvPr id="199" name="Google Shape;199;p14"/>
          <p:cNvSpPr>
            <a:spLocks noGrp="1"/>
          </p:cNvSpPr>
          <p:nvPr>
            <p:ph type="sldNum" idx="12"/>
          </p:nvPr>
        </p:nvSpPr>
        <p:spPr>
          <a:xfrm>
            <a:off x="11496369" y="6155190"/>
            <a:ext cx="432000" cy="432000"/>
          </a:xfrm>
          <a:prstGeom prst="ellipse">
            <a:avLst/>
          </a:prstGeom>
          <a:noFill/>
          <a:ln w="9525" cap="flat" cmpd="sng">
            <a:solidFill>
              <a:schemeClr val="accent1"/>
            </a:solidFill>
            <a:prstDash val="solid"/>
            <a:round/>
            <a:headEnd type="none" w="sm" len="sm"/>
            <a:tailEnd type="none" w="sm" len="sm"/>
          </a:ln>
        </p:spPr>
        <p:txBody>
          <a:bodyPr spcFirstLastPara="1" wrap="square" lIns="0" tIns="0" rIns="0" bIns="0" anchor="ctr" anchorCtr="0">
            <a:noAutofit/>
          </a:bodyPr>
          <a:lstStyle>
            <a:lvl1pPr marL="0" marR="0" lvl="0" indent="0" algn="ctr" rtl="0">
              <a:spcBef>
                <a:spcPts val="0"/>
              </a:spcBef>
              <a:buNone/>
              <a:defRPr sz="1200" b="1" i="1" u="none" strike="noStrike" cap="none">
                <a:solidFill>
                  <a:srgbClr val="3F3F3F"/>
                </a:solidFill>
                <a:latin typeface="Rockwell"/>
                <a:ea typeface="Rockwell"/>
                <a:cs typeface="Rockwell"/>
                <a:sym typeface="Rockwell"/>
              </a:defRPr>
            </a:lvl1pPr>
            <a:lvl2pPr marL="0" marR="0" lvl="1" indent="0" algn="ctr" rtl="0">
              <a:spcBef>
                <a:spcPts val="0"/>
              </a:spcBef>
              <a:buNone/>
              <a:defRPr sz="1200" b="1" i="1" u="none" strike="noStrike" cap="none">
                <a:solidFill>
                  <a:srgbClr val="3F3F3F"/>
                </a:solidFill>
                <a:latin typeface="Rockwell"/>
                <a:ea typeface="Rockwell"/>
                <a:cs typeface="Rockwell"/>
                <a:sym typeface="Rockwell"/>
              </a:defRPr>
            </a:lvl2pPr>
            <a:lvl3pPr marL="0" marR="0" lvl="2" indent="0" algn="ctr" rtl="0">
              <a:spcBef>
                <a:spcPts val="0"/>
              </a:spcBef>
              <a:buNone/>
              <a:defRPr sz="1200" b="1" i="1" u="none" strike="noStrike" cap="none">
                <a:solidFill>
                  <a:srgbClr val="3F3F3F"/>
                </a:solidFill>
                <a:latin typeface="Rockwell"/>
                <a:ea typeface="Rockwell"/>
                <a:cs typeface="Rockwell"/>
                <a:sym typeface="Rockwell"/>
              </a:defRPr>
            </a:lvl3pPr>
            <a:lvl4pPr marL="0" marR="0" lvl="3" indent="0" algn="ctr" rtl="0">
              <a:spcBef>
                <a:spcPts val="0"/>
              </a:spcBef>
              <a:buNone/>
              <a:defRPr sz="1200" b="1" i="1" u="none" strike="noStrike" cap="none">
                <a:solidFill>
                  <a:srgbClr val="3F3F3F"/>
                </a:solidFill>
                <a:latin typeface="Rockwell"/>
                <a:ea typeface="Rockwell"/>
                <a:cs typeface="Rockwell"/>
                <a:sym typeface="Rockwell"/>
              </a:defRPr>
            </a:lvl4pPr>
            <a:lvl5pPr marL="0" marR="0" lvl="4" indent="0" algn="ctr" rtl="0">
              <a:spcBef>
                <a:spcPts val="0"/>
              </a:spcBef>
              <a:buNone/>
              <a:defRPr sz="1200" b="1" i="1" u="none" strike="noStrike" cap="none">
                <a:solidFill>
                  <a:srgbClr val="3F3F3F"/>
                </a:solidFill>
                <a:latin typeface="Rockwell"/>
                <a:ea typeface="Rockwell"/>
                <a:cs typeface="Rockwell"/>
                <a:sym typeface="Rockwell"/>
              </a:defRPr>
            </a:lvl5pPr>
            <a:lvl6pPr marL="0" marR="0" lvl="5" indent="0" algn="ctr" rtl="0">
              <a:spcBef>
                <a:spcPts val="0"/>
              </a:spcBef>
              <a:buNone/>
              <a:defRPr sz="1200" b="1" i="1" u="none" strike="noStrike" cap="none">
                <a:solidFill>
                  <a:srgbClr val="3F3F3F"/>
                </a:solidFill>
                <a:latin typeface="Rockwell"/>
                <a:ea typeface="Rockwell"/>
                <a:cs typeface="Rockwell"/>
                <a:sym typeface="Rockwell"/>
              </a:defRPr>
            </a:lvl6pPr>
            <a:lvl7pPr marL="0" marR="0" lvl="6" indent="0" algn="ctr" rtl="0">
              <a:spcBef>
                <a:spcPts val="0"/>
              </a:spcBef>
              <a:buNone/>
              <a:defRPr sz="1200" b="1" i="1" u="none" strike="noStrike" cap="none">
                <a:solidFill>
                  <a:srgbClr val="3F3F3F"/>
                </a:solidFill>
                <a:latin typeface="Rockwell"/>
                <a:ea typeface="Rockwell"/>
                <a:cs typeface="Rockwell"/>
                <a:sym typeface="Rockwell"/>
              </a:defRPr>
            </a:lvl7pPr>
            <a:lvl8pPr marL="0" marR="0" lvl="7" indent="0" algn="ctr" rtl="0">
              <a:spcBef>
                <a:spcPts val="0"/>
              </a:spcBef>
              <a:buNone/>
              <a:defRPr sz="1200" b="1" i="1" u="none" strike="noStrike" cap="none">
                <a:solidFill>
                  <a:srgbClr val="3F3F3F"/>
                </a:solidFill>
                <a:latin typeface="Rockwell"/>
                <a:ea typeface="Rockwell"/>
                <a:cs typeface="Rockwell"/>
                <a:sym typeface="Rockwell"/>
              </a:defRPr>
            </a:lvl8pPr>
            <a:lvl9pPr marL="0" marR="0" lvl="8" indent="0" algn="ctr" rtl="0">
              <a:spcBef>
                <a:spcPts val="0"/>
              </a:spcBef>
              <a:buNone/>
              <a:defRPr sz="1200" b="1" i="1" u="none" strike="noStrike" cap="none">
                <a:solidFill>
                  <a:srgbClr val="3F3F3F"/>
                </a:solidFill>
                <a:latin typeface="Rockwell"/>
                <a:ea typeface="Rockwell"/>
                <a:cs typeface="Rockwell"/>
                <a:sym typeface="Rockwell"/>
              </a:defRPr>
            </a:lvl9p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n-US" sz="1200" b="1" i="1" u="none" strike="noStrike" kern="0" cap="none" spc="0" normalizeH="0" baseline="0" noProof="0">
                <a:ln>
                  <a:noFill/>
                </a:ln>
                <a:solidFill>
                  <a:srgbClr val="3F3F3F"/>
                </a:solidFill>
                <a:effectLst/>
                <a:uLnTx/>
                <a:uFillTx/>
                <a:latin typeface="Rockwell"/>
                <a:sym typeface="Rockwell"/>
              </a:rPr>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t>‹#›</a:t>
            </a:fld>
            <a:endParaRPr kumimoji="0" sz="1200" b="1" i="1" u="none" strike="noStrike" kern="0" cap="none" spc="0" normalizeH="0" baseline="0" noProof="0">
              <a:ln>
                <a:noFill/>
              </a:ln>
              <a:solidFill>
                <a:srgbClr val="3F3F3F"/>
              </a:solidFill>
              <a:effectLst/>
              <a:uLnTx/>
              <a:uFillTx/>
              <a:latin typeface="Rockwell"/>
              <a:sym typeface="Rockwell"/>
            </a:endParaRPr>
          </a:p>
        </p:txBody>
      </p:sp>
      <p:sp>
        <p:nvSpPr>
          <p:cNvPr id="200" name="Google Shape;200;p14"/>
          <p:cNvSpPr/>
          <p:nvPr/>
        </p:nvSpPr>
        <p:spPr>
          <a:xfrm rot="-2339177">
            <a:off x="10216425" y="538864"/>
            <a:ext cx="467362" cy="344458"/>
          </a:xfrm>
          <a:custGeom>
            <a:avLst/>
            <a:gdLst/>
            <a:ahLst/>
            <a:cxnLst/>
            <a:rect l="l" t="t" r="r" b="b"/>
            <a:pathLst>
              <a:path w="692798" h="510610" extrusionOk="0">
                <a:moveTo>
                  <a:pt x="692798" y="224339"/>
                </a:moveTo>
                <a:lnTo>
                  <a:pt x="308036" y="510610"/>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01" name="Google Shape;201;p14"/>
          <p:cNvSpPr/>
          <p:nvPr/>
        </p:nvSpPr>
        <p:spPr>
          <a:xfrm rot="-1222373">
            <a:off x="10678141" y="849218"/>
            <a:ext cx="316887" cy="233554"/>
          </a:xfrm>
          <a:custGeom>
            <a:avLst/>
            <a:gdLst/>
            <a:ahLst/>
            <a:cxnLst/>
            <a:rect l="l" t="t" r="r" b="b"/>
            <a:pathLst>
              <a:path w="692798" h="510610" extrusionOk="0">
                <a:moveTo>
                  <a:pt x="692798" y="224339"/>
                </a:moveTo>
                <a:lnTo>
                  <a:pt x="308036" y="510610"/>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02" name="Google Shape;202;p14"/>
          <p:cNvSpPr/>
          <p:nvPr/>
        </p:nvSpPr>
        <p:spPr>
          <a:xfrm rot="-2339177">
            <a:off x="10717367" y="620572"/>
            <a:ext cx="250689" cy="184764"/>
          </a:xfrm>
          <a:custGeom>
            <a:avLst/>
            <a:gdLst/>
            <a:ahLst/>
            <a:cxnLst/>
            <a:rect l="l" t="t" r="r" b="b"/>
            <a:pathLst>
              <a:path w="692798" h="510610" extrusionOk="0">
                <a:moveTo>
                  <a:pt x="692798" y="224339"/>
                </a:moveTo>
                <a:lnTo>
                  <a:pt x="308036" y="510610"/>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03" name="Google Shape;203;p14"/>
          <p:cNvSpPr/>
          <p:nvPr/>
        </p:nvSpPr>
        <p:spPr>
          <a:xfrm rot="-1789612">
            <a:off x="11064926" y="781602"/>
            <a:ext cx="216995" cy="159931"/>
          </a:xfrm>
          <a:custGeom>
            <a:avLst/>
            <a:gdLst/>
            <a:ahLst/>
            <a:cxnLst/>
            <a:rect l="l" t="t" r="r" b="b"/>
            <a:pathLst>
              <a:path w="692798" h="510610" extrusionOk="0">
                <a:moveTo>
                  <a:pt x="692798" y="224339"/>
                </a:moveTo>
                <a:lnTo>
                  <a:pt x="308036" y="510610"/>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04" name="Google Shape;204;p14"/>
          <p:cNvSpPr/>
          <p:nvPr/>
        </p:nvSpPr>
        <p:spPr>
          <a:xfrm rot="-3322149">
            <a:off x="11152527" y="382052"/>
            <a:ext cx="216995" cy="159931"/>
          </a:xfrm>
          <a:custGeom>
            <a:avLst/>
            <a:gdLst/>
            <a:ahLst/>
            <a:cxnLst/>
            <a:rect l="l" t="t" r="r" b="b"/>
            <a:pathLst>
              <a:path w="692798" h="510610" extrusionOk="0">
                <a:moveTo>
                  <a:pt x="692798" y="224339"/>
                </a:moveTo>
                <a:lnTo>
                  <a:pt x="308036" y="510610"/>
                </a:lnTo>
                <a:lnTo>
                  <a:pt x="64876" y="168539"/>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05" name="Google Shape;205;p14"/>
          <p:cNvSpPr/>
          <p:nvPr/>
        </p:nvSpPr>
        <p:spPr>
          <a:xfrm rot="-838582">
            <a:off x="11545452" y="1030689"/>
            <a:ext cx="162256" cy="119587"/>
          </a:xfrm>
          <a:custGeom>
            <a:avLst/>
            <a:gdLst/>
            <a:ahLst/>
            <a:cxnLst/>
            <a:rect l="l" t="t" r="r" b="b"/>
            <a:pathLst>
              <a:path w="692798" h="510610" extrusionOk="0">
                <a:moveTo>
                  <a:pt x="692798" y="224339"/>
                </a:moveTo>
                <a:lnTo>
                  <a:pt x="308036" y="510610"/>
                </a:lnTo>
                <a:lnTo>
                  <a:pt x="64876" y="168539"/>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06" name="Google Shape;206;p14"/>
          <p:cNvSpPr/>
          <p:nvPr/>
        </p:nvSpPr>
        <p:spPr>
          <a:xfrm rot="-4284707">
            <a:off x="11756248" y="247552"/>
            <a:ext cx="216995" cy="159931"/>
          </a:xfrm>
          <a:custGeom>
            <a:avLst/>
            <a:gdLst/>
            <a:ahLst/>
            <a:cxnLst/>
            <a:rect l="l" t="t" r="r" b="b"/>
            <a:pathLst>
              <a:path w="692798" h="510610" extrusionOk="0">
                <a:moveTo>
                  <a:pt x="692798" y="224339"/>
                </a:moveTo>
                <a:lnTo>
                  <a:pt x="308036" y="510610"/>
                </a:lnTo>
                <a:lnTo>
                  <a:pt x="64876" y="168539"/>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07" name="Google Shape;207;p14"/>
          <p:cNvSpPr/>
          <p:nvPr/>
        </p:nvSpPr>
        <p:spPr>
          <a:xfrm rot="-1517764">
            <a:off x="11448108" y="631127"/>
            <a:ext cx="216995" cy="159931"/>
          </a:xfrm>
          <a:custGeom>
            <a:avLst/>
            <a:gdLst/>
            <a:ahLst/>
            <a:cxnLst/>
            <a:rect l="l" t="t" r="r" b="b"/>
            <a:pathLst>
              <a:path w="692798" h="510610" extrusionOk="0">
                <a:moveTo>
                  <a:pt x="692798" y="224339"/>
                </a:moveTo>
                <a:lnTo>
                  <a:pt x="308036" y="510610"/>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08" name="Google Shape;208;p14"/>
          <p:cNvSpPr/>
          <p:nvPr/>
        </p:nvSpPr>
        <p:spPr>
          <a:xfrm rot="-1720268">
            <a:off x="11668879" y="824433"/>
            <a:ext cx="216995" cy="159931"/>
          </a:xfrm>
          <a:custGeom>
            <a:avLst/>
            <a:gdLst/>
            <a:ahLst/>
            <a:cxnLst/>
            <a:rect l="l" t="t" r="r" b="b"/>
            <a:pathLst>
              <a:path w="692798" h="510610" extrusionOk="0">
                <a:moveTo>
                  <a:pt x="692798" y="224339"/>
                </a:moveTo>
                <a:lnTo>
                  <a:pt x="308036" y="510610"/>
                </a:lnTo>
                <a:lnTo>
                  <a:pt x="64876" y="168539"/>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09" name="Google Shape;209;p14"/>
          <p:cNvSpPr/>
          <p:nvPr/>
        </p:nvSpPr>
        <p:spPr>
          <a:xfrm rot="328041">
            <a:off x="10094502" y="901548"/>
            <a:ext cx="579699" cy="606799"/>
          </a:xfrm>
          <a:custGeom>
            <a:avLst/>
            <a:gdLst/>
            <a:ahLst/>
            <a:cxnLst/>
            <a:rect l="l" t="t" r="r" b="b"/>
            <a:pathLst>
              <a:path w="487806" h="510610" extrusionOk="0">
                <a:moveTo>
                  <a:pt x="487806" y="171848"/>
                </a:moveTo>
                <a:lnTo>
                  <a:pt x="308036" y="510610"/>
                </a:lnTo>
                <a:lnTo>
                  <a:pt x="0" y="0"/>
                </a:lnTo>
                <a:lnTo>
                  <a:pt x="487806" y="171848"/>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10" name="Google Shape;210;p14"/>
          <p:cNvSpPr/>
          <p:nvPr/>
        </p:nvSpPr>
        <p:spPr>
          <a:xfrm>
            <a:off x="10871770" y="1202556"/>
            <a:ext cx="316887" cy="233554"/>
          </a:xfrm>
          <a:custGeom>
            <a:avLst/>
            <a:gdLst/>
            <a:ahLst/>
            <a:cxnLst/>
            <a:rect l="l" t="t" r="r" b="b"/>
            <a:pathLst>
              <a:path w="692798" h="510610" extrusionOk="0">
                <a:moveTo>
                  <a:pt x="692798" y="224339"/>
                </a:moveTo>
                <a:lnTo>
                  <a:pt x="308036" y="510610"/>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11" name="Google Shape;211;p14"/>
          <p:cNvSpPr/>
          <p:nvPr/>
        </p:nvSpPr>
        <p:spPr>
          <a:xfrm rot="-838582">
            <a:off x="11512604" y="1484835"/>
            <a:ext cx="162256" cy="119587"/>
          </a:xfrm>
          <a:custGeom>
            <a:avLst/>
            <a:gdLst/>
            <a:ahLst/>
            <a:cxnLst/>
            <a:rect l="l" t="t" r="r" b="b"/>
            <a:pathLst>
              <a:path w="692798" h="510610" extrusionOk="0">
                <a:moveTo>
                  <a:pt x="692798" y="224339"/>
                </a:moveTo>
                <a:lnTo>
                  <a:pt x="308036" y="510610"/>
                </a:lnTo>
                <a:lnTo>
                  <a:pt x="64876" y="168539"/>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12" name="Google Shape;212;p14"/>
          <p:cNvSpPr/>
          <p:nvPr/>
        </p:nvSpPr>
        <p:spPr>
          <a:xfrm rot="1160487">
            <a:off x="10291662" y="1614015"/>
            <a:ext cx="316887" cy="233554"/>
          </a:xfrm>
          <a:custGeom>
            <a:avLst/>
            <a:gdLst/>
            <a:ahLst/>
            <a:cxnLst/>
            <a:rect l="l" t="t" r="r" b="b"/>
            <a:pathLst>
              <a:path w="692798" h="510610" extrusionOk="0">
                <a:moveTo>
                  <a:pt x="692798" y="224339"/>
                </a:moveTo>
                <a:lnTo>
                  <a:pt x="308036" y="510610"/>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13" name="Google Shape;213;p14"/>
          <p:cNvSpPr/>
          <p:nvPr/>
        </p:nvSpPr>
        <p:spPr>
          <a:xfrm rot="803026">
            <a:off x="11586107" y="2015428"/>
            <a:ext cx="162256" cy="119587"/>
          </a:xfrm>
          <a:custGeom>
            <a:avLst/>
            <a:gdLst/>
            <a:ahLst/>
            <a:cxnLst/>
            <a:rect l="l" t="t" r="r" b="b"/>
            <a:pathLst>
              <a:path w="692798" h="510610" extrusionOk="0">
                <a:moveTo>
                  <a:pt x="692798" y="224339"/>
                </a:moveTo>
                <a:lnTo>
                  <a:pt x="308036" y="510610"/>
                </a:lnTo>
                <a:lnTo>
                  <a:pt x="64876" y="168539"/>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Tree>
    <p:extLst>
      <p:ext uri="{BB962C8B-B14F-4D97-AF65-F5344CB8AC3E}">
        <p14:creationId xmlns:p14="http://schemas.microsoft.com/office/powerpoint/2010/main" val="3516943279"/>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matchingName="Two Content">
  <p:cSld name="Two Content">
    <p:spTree>
      <p:nvGrpSpPr>
        <p:cNvPr id="1" name="Shape 214"/>
        <p:cNvGrpSpPr/>
        <p:nvPr/>
      </p:nvGrpSpPr>
      <p:grpSpPr>
        <a:xfrm>
          <a:off x="0" y="0"/>
          <a:ext cx="0" cy="0"/>
          <a:chOff x="0" y="0"/>
          <a:chExt cx="0" cy="0"/>
        </a:xfrm>
      </p:grpSpPr>
      <p:sp>
        <p:nvSpPr>
          <p:cNvPr id="215" name="Google Shape;215;p15"/>
          <p:cNvSpPr/>
          <p:nvPr/>
        </p:nvSpPr>
        <p:spPr>
          <a:xfrm rot="-2339177">
            <a:off x="10216425" y="538864"/>
            <a:ext cx="467362" cy="344458"/>
          </a:xfrm>
          <a:custGeom>
            <a:avLst/>
            <a:gdLst/>
            <a:ahLst/>
            <a:cxnLst/>
            <a:rect l="l" t="t" r="r" b="b"/>
            <a:pathLst>
              <a:path w="692798" h="510610" extrusionOk="0">
                <a:moveTo>
                  <a:pt x="692798" y="224339"/>
                </a:moveTo>
                <a:lnTo>
                  <a:pt x="308036" y="510610"/>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16" name="Google Shape;216;p15"/>
          <p:cNvSpPr/>
          <p:nvPr/>
        </p:nvSpPr>
        <p:spPr>
          <a:xfrm rot="-1222373">
            <a:off x="10678141" y="849218"/>
            <a:ext cx="316887" cy="233554"/>
          </a:xfrm>
          <a:custGeom>
            <a:avLst/>
            <a:gdLst/>
            <a:ahLst/>
            <a:cxnLst/>
            <a:rect l="l" t="t" r="r" b="b"/>
            <a:pathLst>
              <a:path w="692798" h="510610" extrusionOk="0">
                <a:moveTo>
                  <a:pt x="692798" y="224339"/>
                </a:moveTo>
                <a:lnTo>
                  <a:pt x="308036" y="510610"/>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17" name="Google Shape;217;p15"/>
          <p:cNvSpPr/>
          <p:nvPr/>
        </p:nvSpPr>
        <p:spPr>
          <a:xfrm rot="-2339177">
            <a:off x="10717367" y="620572"/>
            <a:ext cx="250689" cy="184764"/>
          </a:xfrm>
          <a:custGeom>
            <a:avLst/>
            <a:gdLst/>
            <a:ahLst/>
            <a:cxnLst/>
            <a:rect l="l" t="t" r="r" b="b"/>
            <a:pathLst>
              <a:path w="692798" h="510610" extrusionOk="0">
                <a:moveTo>
                  <a:pt x="692798" y="224339"/>
                </a:moveTo>
                <a:lnTo>
                  <a:pt x="308036" y="510610"/>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18" name="Google Shape;218;p15"/>
          <p:cNvSpPr/>
          <p:nvPr/>
        </p:nvSpPr>
        <p:spPr>
          <a:xfrm rot="-1789612">
            <a:off x="11064926" y="781602"/>
            <a:ext cx="216995" cy="159931"/>
          </a:xfrm>
          <a:custGeom>
            <a:avLst/>
            <a:gdLst/>
            <a:ahLst/>
            <a:cxnLst/>
            <a:rect l="l" t="t" r="r" b="b"/>
            <a:pathLst>
              <a:path w="692798" h="510610" extrusionOk="0">
                <a:moveTo>
                  <a:pt x="692798" y="224339"/>
                </a:moveTo>
                <a:lnTo>
                  <a:pt x="308036" y="510610"/>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19" name="Google Shape;219;p15"/>
          <p:cNvSpPr/>
          <p:nvPr/>
        </p:nvSpPr>
        <p:spPr>
          <a:xfrm rot="-3322149">
            <a:off x="11152527" y="382052"/>
            <a:ext cx="216995" cy="159931"/>
          </a:xfrm>
          <a:custGeom>
            <a:avLst/>
            <a:gdLst/>
            <a:ahLst/>
            <a:cxnLst/>
            <a:rect l="l" t="t" r="r" b="b"/>
            <a:pathLst>
              <a:path w="692798" h="510610" extrusionOk="0">
                <a:moveTo>
                  <a:pt x="692798" y="224339"/>
                </a:moveTo>
                <a:lnTo>
                  <a:pt x="308036" y="510610"/>
                </a:lnTo>
                <a:lnTo>
                  <a:pt x="64876" y="168539"/>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20" name="Google Shape;220;p15"/>
          <p:cNvSpPr/>
          <p:nvPr/>
        </p:nvSpPr>
        <p:spPr>
          <a:xfrm rot="-838582">
            <a:off x="11545452" y="1030689"/>
            <a:ext cx="162256" cy="119587"/>
          </a:xfrm>
          <a:custGeom>
            <a:avLst/>
            <a:gdLst/>
            <a:ahLst/>
            <a:cxnLst/>
            <a:rect l="l" t="t" r="r" b="b"/>
            <a:pathLst>
              <a:path w="692798" h="510610" extrusionOk="0">
                <a:moveTo>
                  <a:pt x="692798" y="224339"/>
                </a:moveTo>
                <a:lnTo>
                  <a:pt x="308036" y="510610"/>
                </a:lnTo>
                <a:lnTo>
                  <a:pt x="64876" y="168539"/>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21" name="Google Shape;221;p15"/>
          <p:cNvSpPr/>
          <p:nvPr/>
        </p:nvSpPr>
        <p:spPr>
          <a:xfrm rot="-4284707">
            <a:off x="11756248" y="247552"/>
            <a:ext cx="216995" cy="159931"/>
          </a:xfrm>
          <a:custGeom>
            <a:avLst/>
            <a:gdLst/>
            <a:ahLst/>
            <a:cxnLst/>
            <a:rect l="l" t="t" r="r" b="b"/>
            <a:pathLst>
              <a:path w="692798" h="510610" extrusionOk="0">
                <a:moveTo>
                  <a:pt x="692798" y="224339"/>
                </a:moveTo>
                <a:lnTo>
                  <a:pt x="308036" y="510610"/>
                </a:lnTo>
                <a:lnTo>
                  <a:pt x="64876" y="168539"/>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22" name="Google Shape;222;p15"/>
          <p:cNvSpPr/>
          <p:nvPr/>
        </p:nvSpPr>
        <p:spPr>
          <a:xfrm rot="-1517764">
            <a:off x="11448108" y="631127"/>
            <a:ext cx="216995" cy="159931"/>
          </a:xfrm>
          <a:custGeom>
            <a:avLst/>
            <a:gdLst/>
            <a:ahLst/>
            <a:cxnLst/>
            <a:rect l="l" t="t" r="r" b="b"/>
            <a:pathLst>
              <a:path w="692798" h="510610" extrusionOk="0">
                <a:moveTo>
                  <a:pt x="692798" y="224339"/>
                </a:moveTo>
                <a:lnTo>
                  <a:pt x="308036" y="510610"/>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23" name="Google Shape;223;p15"/>
          <p:cNvSpPr/>
          <p:nvPr/>
        </p:nvSpPr>
        <p:spPr>
          <a:xfrm rot="-1720268">
            <a:off x="11668879" y="824433"/>
            <a:ext cx="216995" cy="159931"/>
          </a:xfrm>
          <a:custGeom>
            <a:avLst/>
            <a:gdLst/>
            <a:ahLst/>
            <a:cxnLst/>
            <a:rect l="l" t="t" r="r" b="b"/>
            <a:pathLst>
              <a:path w="692798" h="510610" extrusionOk="0">
                <a:moveTo>
                  <a:pt x="692798" y="224339"/>
                </a:moveTo>
                <a:lnTo>
                  <a:pt x="308036" y="510610"/>
                </a:lnTo>
                <a:lnTo>
                  <a:pt x="64876" y="168539"/>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24" name="Google Shape;224;p15"/>
          <p:cNvSpPr/>
          <p:nvPr/>
        </p:nvSpPr>
        <p:spPr>
          <a:xfrm rot="328041">
            <a:off x="10094502" y="901548"/>
            <a:ext cx="579699" cy="606799"/>
          </a:xfrm>
          <a:custGeom>
            <a:avLst/>
            <a:gdLst/>
            <a:ahLst/>
            <a:cxnLst/>
            <a:rect l="l" t="t" r="r" b="b"/>
            <a:pathLst>
              <a:path w="487806" h="510610" extrusionOk="0">
                <a:moveTo>
                  <a:pt x="487806" y="171848"/>
                </a:moveTo>
                <a:lnTo>
                  <a:pt x="308036" y="510610"/>
                </a:lnTo>
                <a:lnTo>
                  <a:pt x="0" y="0"/>
                </a:lnTo>
                <a:lnTo>
                  <a:pt x="487806" y="171848"/>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25" name="Google Shape;225;p15"/>
          <p:cNvSpPr/>
          <p:nvPr/>
        </p:nvSpPr>
        <p:spPr>
          <a:xfrm>
            <a:off x="10871770" y="1202556"/>
            <a:ext cx="316887" cy="233554"/>
          </a:xfrm>
          <a:custGeom>
            <a:avLst/>
            <a:gdLst/>
            <a:ahLst/>
            <a:cxnLst/>
            <a:rect l="l" t="t" r="r" b="b"/>
            <a:pathLst>
              <a:path w="692798" h="510610" extrusionOk="0">
                <a:moveTo>
                  <a:pt x="692798" y="224339"/>
                </a:moveTo>
                <a:lnTo>
                  <a:pt x="308036" y="510610"/>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26" name="Google Shape;226;p15"/>
          <p:cNvSpPr/>
          <p:nvPr/>
        </p:nvSpPr>
        <p:spPr>
          <a:xfrm rot="-838582">
            <a:off x="11512604" y="1484835"/>
            <a:ext cx="162256" cy="119587"/>
          </a:xfrm>
          <a:custGeom>
            <a:avLst/>
            <a:gdLst/>
            <a:ahLst/>
            <a:cxnLst/>
            <a:rect l="l" t="t" r="r" b="b"/>
            <a:pathLst>
              <a:path w="692798" h="510610" extrusionOk="0">
                <a:moveTo>
                  <a:pt x="692798" y="224339"/>
                </a:moveTo>
                <a:lnTo>
                  <a:pt x="308036" y="510610"/>
                </a:lnTo>
                <a:lnTo>
                  <a:pt x="64876" y="168539"/>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27" name="Google Shape;227;p15"/>
          <p:cNvSpPr/>
          <p:nvPr/>
        </p:nvSpPr>
        <p:spPr>
          <a:xfrm rot="1160487">
            <a:off x="10291662" y="1614015"/>
            <a:ext cx="316887" cy="233554"/>
          </a:xfrm>
          <a:custGeom>
            <a:avLst/>
            <a:gdLst/>
            <a:ahLst/>
            <a:cxnLst/>
            <a:rect l="l" t="t" r="r" b="b"/>
            <a:pathLst>
              <a:path w="692798" h="510610" extrusionOk="0">
                <a:moveTo>
                  <a:pt x="692798" y="224339"/>
                </a:moveTo>
                <a:lnTo>
                  <a:pt x="308036" y="510610"/>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28" name="Google Shape;228;p15"/>
          <p:cNvSpPr/>
          <p:nvPr/>
        </p:nvSpPr>
        <p:spPr>
          <a:xfrm rot="803026">
            <a:off x="11586107" y="2015428"/>
            <a:ext cx="162256" cy="119587"/>
          </a:xfrm>
          <a:custGeom>
            <a:avLst/>
            <a:gdLst/>
            <a:ahLst/>
            <a:cxnLst/>
            <a:rect l="l" t="t" r="r" b="b"/>
            <a:pathLst>
              <a:path w="692798" h="510610" extrusionOk="0">
                <a:moveTo>
                  <a:pt x="692798" y="224339"/>
                </a:moveTo>
                <a:lnTo>
                  <a:pt x="308036" y="510610"/>
                </a:lnTo>
                <a:lnTo>
                  <a:pt x="64876" y="168539"/>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29" name="Google Shape;229;p15"/>
          <p:cNvSpPr txBox="1">
            <a:spLocks noGrp="1"/>
          </p:cNvSpPr>
          <p:nvPr>
            <p:ph type="title"/>
          </p:nvPr>
        </p:nvSpPr>
        <p:spPr>
          <a:xfrm>
            <a:off x="432000" y="432000"/>
            <a:ext cx="11340000" cy="432000"/>
          </a:xfrm>
          <a:prstGeom prst="rect">
            <a:avLst/>
          </a:prstGeom>
          <a:noFill/>
          <a:ln>
            <a:noFill/>
          </a:ln>
        </p:spPr>
        <p:txBody>
          <a:bodyPr spcFirstLastPara="1" wrap="square" lIns="0" tIns="0" rIns="0" bIns="0" anchor="ctr" anchorCtr="0"/>
          <a:lstStyle>
            <a:lvl1pPr marR="0" lvl="0" algn="l" rtl="0">
              <a:lnSpc>
                <a:spcPct val="90000"/>
              </a:lnSpc>
              <a:spcBef>
                <a:spcPts val="0"/>
              </a:spcBef>
              <a:spcAft>
                <a:spcPts val="0"/>
              </a:spcAft>
              <a:buClr>
                <a:srgbClr val="3F3F3F"/>
              </a:buClr>
              <a:buSzPts val="4800"/>
              <a:buFont typeface="Economica"/>
              <a:buNone/>
              <a:defRPr sz="4800" b="0" i="0" u="none" strike="noStrike" cap="none">
                <a:solidFill>
                  <a:srgbClr val="3F3F3F"/>
                </a:solidFill>
                <a:latin typeface="Economica"/>
                <a:ea typeface="Economica"/>
                <a:cs typeface="Economica"/>
                <a:sym typeface="Economica"/>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endParaRPr/>
          </a:p>
        </p:txBody>
      </p:sp>
      <p:sp>
        <p:nvSpPr>
          <p:cNvPr id="230" name="Google Shape;230;p15"/>
          <p:cNvSpPr txBox="1">
            <a:spLocks noGrp="1"/>
          </p:cNvSpPr>
          <p:nvPr>
            <p:ph type="body" idx="1"/>
          </p:nvPr>
        </p:nvSpPr>
        <p:spPr>
          <a:xfrm>
            <a:off x="432000" y="1152000"/>
            <a:ext cx="5472000" cy="5040000"/>
          </a:xfrm>
          <a:prstGeom prst="rect">
            <a:avLst/>
          </a:prstGeom>
          <a:noFill/>
          <a:ln>
            <a:noFill/>
          </a:ln>
        </p:spPr>
        <p:txBody>
          <a:bodyPr spcFirstLastPara="1" wrap="square" lIns="0" tIns="0" rIns="0" bIns="0" anchor="t" anchorCtr="0"/>
          <a:lstStyle>
            <a:lvl1pPr marL="457200" marR="0" lvl="0" indent="-342900" algn="l" rtl="0">
              <a:lnSpc>
                <a:spcPct val="90000"/>
              </a:lnSpc>
              <a:spcBef>
                <a:spcPts val="1000"/>
              </a:spcBef>
              <a:spcAft>
                <a:spcPts val="0"/>
              </a:spcAft>
              <a:buClr>
                <a:srgbClr val="3F3F3F"/>
              </a:buClr>
              <a:buSzPts val="1800"/>
              <a:buFont typeface="Arial"/>
              <a:buChar char="•"/>
              <a:defRPr sz="18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231" name="Google Shape;231;p15"/>
          <p:cNvSpPr txBox="1">
            <a:spLocks noGrp="1"/>
          </p:cNvSpPr>
          <p:nvPr>
            <p:ph type="ftr" idx="11"/>
          </p:nvPr>
        </p:nvSpPr>
        <p:spPr>
          <a:xfrm>
            <a:off x="431999" y="6188628"/>
            <a:ext cx="8784941" cy="365125"/>
          </a:xfrm>
          <a:prstGeom prst="rect">
            <a:avLst/>
          </a:prstGeom>
          <a:noFill/>
          <a:ln>
            <a:noFill/>
          </a:ln>
        </p:spPr>
        <p:txBody>
          <a:bodyPr spcFirstLastPara="1" wrap="square" lIns="0" tIns="0" rIns="0" bIns="0" anchor="ctr" anchorCtr="0"/>
          <a:lstStyle>
            <a:lvl1pPr marR="0" lvl="0" algn="l" rtl="0">
              <a:spcBef>
                <a:spcPts val="0"/>
              </a:spcBef>
              <a:spcAft>
                <a:spcPts val="0"/>
              </a:spcAft>
              <a:buSzPts val="1400"/>
              <a:buNone/>
              <a:defRPr sz="1200" b="0" i="0" u="none" strike="noStrike" cap="none">
                <a:solidFill>
                  <a:srgbClr val="3F3F3F"/>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200" b="0" i="0" u="none" strike="noStrike" kern="0" cap="none" spc="0" normalizeH="0" baseline="0" noProof="0">
              <a:ln>
                <a:noFill/>
              </a:ln>
              <a:solidFill>
                <a:srgbClr val="3F3F3F"/>
              </a:solidFill>
              <a:effectLst/>
              <a:uLnTx/>
              <a:uFillTx/>
              <a:latin typeface="Calibri"/>
              <a:cs typeface="Calibri"/>
              <a:sym typeface="Calibri"/>
            </a:endParaRPr>
          </a:p>
        </p:txBody>
      </p:sp>
      <p:sp>
        <p:nvSpPr>
          <p:cNvPr id="232" name="Google Shape;232;p15"/>
          <p:cNvSpPr>
            <a:spLocks noGrp="1"/>
          </p:cNvSpPr>
          <p:nvPr>
            <p:ph type="sldNum" idx="12"/>
          </p:nvPr>
        </p:nvSpPr>
        <p:spPr>
          <a:xfrm>
            <a:off x="11496369" y="6155190"/>
            <a:ext cx="432000" cy="432000"/>
          </a:xfrm>
          <a:prstGeom prst="ellipse">
            <a:avLst/>
          </a:prstGeom>
          <a:noFill/>
          <a:ln w="9525" cap="flat" cmpd="sng">
            <a:solidFill>
              <a:schemeClr val="accent1"/>
            </a:solidFill>
            <a:prstDash val="solid"/>
            <a:round/>
            <a:headEnd type="none" w="sm" len="sm"/>
            <a:tailEnd type="none" w="sm" len="sm"/>
          </a:ln>
        </p:spPr>
        <p:txBody>
          <a:bodyPr spcFirstLastPara="1" wrap="square" lIns="0" tIns="0" rIns="0" bIns="0" anchor="ctr" anchorCtr="0">
            <a:noAutofit/>
          </a:bodyPr>
          <a:lstStyle>
            <a:lvl1pPr marL="0" marR="0" lvl="0" indent="0" algn="ctr" rtl="0">
              <a:spcBef>
                <a:spcPts val="0"/>
              </a:spcBef>
              <a:buNone/>
              <a:defRPr sz="1200" b="1" i="1" u="none" strike="noStrike" cap="none">
                <a:solidFill>
                  <a:srgbClr val="3F3F3F"/>
                </a:solidFill>
                <a:latin typeface="Rockwell"/>
                <a:ea typeface="Rockwell"/>
                <a:cs typeface="Rockwell"/>
                <a:sym typeface="Rockwell"/>
              </a:defRPr>
            </a:lvl1pPr>
            <a:lvl2pPr marL="0" marR="0" lvl="1" indent="0" algn="ctr" rtl="0">
              <a:spcBef>
                <a:spcPts val="0"/>
              </a:spcBef>
              <a:buNone/>
              <a:defRPr sz="1200" b="1" i="1" u="none" strike="noStrike" cap="none">
                <a:solidFill>
                  <a:srgbClr val="3F3F3F"/>
                </a:solidFill>
                <a:latin typeface="Rockwell"/>
                <a:ea typeface="Rockwell"/>
                <a:cs typeface="Rockwell"/>
                <a:sym typeface="Rockwell"/>
              </a:defRPr>
            </a:lvl2pPr>
            <a:lvl3pPr marL="0" marR="0" lvl="2" indent="0" algn="ctr" rtl="0">
              <a:spcBef>
                <a:spcPts val="0"/>
              </a:spcBef>
              <a:buNone/>
              <a:defRPr sz="1200" b="1" i="1" u="none" strike="noStrike" cap="none">
                <a:solidFill>
                  <a:srgbClr val="3F3F3F"/>
                </a:solidFill>
                <a:latin typeface="Rockwell"/>
                <a:ea typeface="Rockwell"/>
                <a:cs typeface="Rockwell"/>
                <a:sym typeface="Rockwell"/>
              </a:defRPr>
            </a:lvl3pPr>
            <a:lvl4pPr marL="0" marR="0" lvl="3" indent="0" algn="ctr" rtl="0">
              <a:spcBef>
                <a:spcPts val="0"/>
              </a:spcBef>
              <a:buNone/>
              <a:defRPr sz="1200" b="1" i="1" u="none" strike="noStrike" cap="none">
                <a:solidFill>
                  <a:srgbClr val="3F3F3F"/>
                </a:solidFill>
                <a:latin typeface="Rockwell"/>
                <a:ea typeface="Rockwell"/>
                <a:cs typeface="Rockwell"/>
                <a:sym typeface="Rockwell"/>
              </a:defRPr>
            </a:lvl4pPr>
            <a:lvl5pPr marL="0" marR="0" lvl="4" indent="0" algn="ctr" rtl="0">
              <a:spcBef>
                <a:spcPts val="0"/>
              </a:spcBef>
              <a:buNone/>
              <a:defRPr sz="1200" b="1" i="1" u="none" strike="noStrike" cap="none">
                <a:solidFill>
                  <a:srgbClr val="3F3F3F"/>
                </a:solidFill>
                <a:latin typeface="Rockwell"/>
                <a:ea typeface="Rockwell"/>
                <a:cs typeface="Rockwell"/>
                <a:sym typeface="Rockwell"/>
              </a:defRPr>
            </a:lvl5pPr>
            <a:lvl6pPr marL="0" marR="0" lvl="5" indent="0" algn="ctr" rtl="0">
              <a:spcBef>
                <a:spcPts val="0"/>
              </a:spcBef>
              <a:buNone/>
              <a:defRPr sz="1200" b="1" i="1" u="none" strike="noStrike" cap="none">
                <a:solidFill>
                  <a:srgbClr val="3F3F3F"/>
                </a:solidFill>
                <a:latin typeface="Rockwell"/>
                <a:ea typeface="Rockwell"/>
                <a:cs typeface="Rockwell"/>
                <a:sym typeface="Rockwell"/>
              </a:defRPr>
            </a:lvl6pPr>
            <a:lvl7pPr marL="0" marR="0" lvl="6" indent="0" algn="ctr" rtl="0">
              <a:spcBef>
                <a:spcPts val="0"/>
              </a:spcBef>
              <a:buNone/>
              <a:defRPr sz="1200" b="1" i="1" u="none" strike="noStrike" cap="none">
                <a:solidFill>
                  <a:srgbClr val="3F3F3F"/>
                </a:solidFill>
                <a:latin typeface="Rockwell"/>
                <a:ea typeface="Rockwell"/>
                <a:cs typeface="Rockwell"/>
                <a:sym typeface="Rockwell"/>
              </a:defRPr>
            </a:lvl7pPr>
            <a:lvl8pPr marL="0" marR="0" lvl="7" indent="0" algn="ctr" rtl="0">
              <a:spcBef>
                <a:spcPts val="0"/>
              </a:spcBef>
              <a:buNone/>
              <a:defRPr sz="1200" b="1" i="1" u="none" strike="noStrike" cap="none">
                <a:solidFill>
                  <a:srgbClr val="3F3F3F"/>
                </a:solidFill>
                <a:latin typeface="Rockwell"/>
                <a:ea typeface="Rockwell"/>
                <a:cs typeface="Rockwell"/>
                <a:sym typeface="Rockwell"/>
              </a:defRPr>
            </a:lvl8pPr>
            <a:lvl9pPr marL="0" marR="0" lvl="8" indent="0" algn="ctr" rtl="0">
              <a:spcBef>
                <a:spcPts val="0"/>
              </a:spcBef>
              <a:buNone/>
              <a:defRPr sz="1200" b="1" i="1" u="none" strike="noStrike" cap="none">
                <a:solidFill>
                  <a:srgbClr val="3F3F3F"/>
                </a:solidFill>
                <a:latin typeface="Rockwell"/>
                <a:ea typeface="Rockwell"/>
                <a:cs typeface="Rockwell"/>
                <a:sym typeface="Rockwell"/>
              </a:defRPr>
            </a:lvl9p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n-US" sz="1200" b="1" i="1" u="none" strike="noStrike" kern="0" cap="none" spc="0" normalizeH="0" baseline="0" noProof="0">
                <a:ln>
                  <a:noFill/>
                </a:ln>
                <a:solidFill>
                  <a:srgbClr val="3F3F3F"/>
                </a:solidFill>
                <a:effectLst/>
                <a:uLnTx/>
                <a:uFillTx/>
                <a:latin typeface="Rockwell"/>
                <a:sym typeface="Rockwell"/>
              </a:rPr>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t>‹#›</a:t>
            </a:fld>
            <a:endParaRPr kumimoji="0" sz="1200" b="1" i="1" u="none" strike="noStrike" kern="0" cap="none" spc="0" normalizeH="0" baseline="0" noProof="0">
              <a:ln>
                <a:noFill/>
              </a:ln>
              <a:solidFill>
                <a:srgbClr val="3F3F3F"/>
              </a:solidFill>
              <a:effectLst/>
              <a:uLnTx/>
              <a:uFillTx/>
              <a:latin typeface="Rockwell"/>
              <a:sym typeface="Rockwell"/>
            </a:endParaRPr>
          </a:p>
        </p:txBody>
      </p:sp>
      <p:sp>
        <p:nvSpPr>
          <p:cNvPr id="233" name="Google Shape;233;p15"/>
          <p:cNvSpPr txBox="1">
            <a:spLocks noGrp="1"/>
          </p:cNvSpPr>
          <p:nvPr>
            <p:ph type="body" idx="2"/>
          </p:nvPr>
        </p:nvSpPr>
        <p:spPr>
          <a:xfrm>
            <a:off x="6300384" y="1140847"/>
            <a:ext cx="5471616" cy="5036116"/>
          </a:xfrm>
          <a:prstGeom prst="rect">
            <a:avLst/>
          </a:prstGeom>
          <a:noFill/>
          <a:ln>
            <a:noFill/>
          </a:ln>
        </p:spPr>
        <p:txBody>
          <a:bodyPr spcFirstLastPara="1" wrap="square" lIns="0" tIns="0" rIns="0" bIns="0" anchor="t" anchorCtr="0"/>
          <a:lstStyle>
            <a:lvl1pPr marL="457200" marR="0" lvl="0" indent="-342900" algn="l" rtl="0">
              <a:lnSpc>
                <a:spcPct val="90000"/>
              </a:lnSpc>
              <a:spcBef>
                <a:spcPts val="1000"/>
              </a:spcBef>
              <a:spcAft>
                <a:spcPts val="0"/>
              </a:spcAft>
              <a:buClr>
                <a:srgbClr val="3F3F3F"/>
              </a:buClr>
              <a:buSzPts val="1800"/>
              <a:buFont typeface="Arial"/>
              <a:buChar char="•"/>
              <a:defRPr sz="18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Tree>
    <p:extLst>
      <p:ext uri="{BB962C8B-B14F-4D97-AF65-F5344CB8AC3E}">
        <p14:creationId xmlns:p14="http://schemas.microsoft.com/office/powerpoint/2010/main" val="1928248914"/>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matchingName="3 Column">
  <p:cSld name="3 Column">
    <p:spTree>
      <p:nvGrpSpPr>
        <p:cNvPr id="1" name="Shape 234"/>
        <p:cNvGrpSpPr/>
        <p:nvPr/>
      </p:nvGrpSpPr>
      <p:grpSpPr>
        <a:xfrm>
          <a:off x="0" y="0"/>
          <a:ext cx="0" cy="0"/>
          <a:chOff x="0" y="0"/>
          <a:chExt cx="0" cy="0"/>
        </a:xfrm>
      </p:grpSpPr>
      <p:sp>
        <p:nvSpPr>
          <p:cNvPr id="235" name="Google Shape;235;p16"/>
          <p:cNvSpPr/>
          <p:nvPr/>
        </p:nvSpPr>
        <p:spPr>
          <a:xfrm rot="-2339177">
            <a:off x="10216425" y="538864"/>
            <a:ext cx="467362" cy="344458"/>
          </a:xfrm>
          <a:custGeom>
            <a:avLst/>
            <a:gdLst/>
            <a:ahLst/>
            <a:cxnLst/>
            <a:rect l="l" t="t" r="r" b="b"/>
            <a:pathLst>
              <a:path w="692798" h="510610" extrusionOk="0">
                <a:moveTo>
                  <a:pt x="692798" y="224339"/>
                </a:moveTo>
                <a:lnTo>
                  <a:pt x="308036" y="510610"/>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36" name="Google Shape;236;p16"/>
          <p:cNvSpPr/>
          <p:nvPr/>
        </p:nvSpPr>
        <p:spPr>
          <a:xfrm rot="-1222373">
            <a:off x="10678141" y="849218"/>
            <a:ext cx="316887" cy="233554"/>
          </a:xfrm>
          <a:custGeom>
            <a:avLst/>
            <a:gdLst/>
            <a:ahLst/>
            <a:cxnLst/>
            <a:rect l="l" t="t" r="r" b="b"/>
            <a:pathLst>
              <a:path w="692798" h="510610" extrusionOk="0">
                <a:moveTo>
                  <a:pt x="692798" y="224339"/>
                </a:moveTo>
                <a:lnTo>
                  <a:pt x="308036" y="510610"/>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37" name="Google Shape;237;p16"/>
          <p:cNvSpPr/>
          <p:nvPr/>
        </p:nvSpPr>
        <p:spPr>
          <a:xfrm rot="-2339177">
            <a:off x="10717367" y="620572"/>
            <a:ext cx="250689" cy="184764"/>
          </a:xfrm>
          <a:custGeom>
            <a:avLst/>
            <a:gdLst/>
            <a:ahLst/>
            <a:cxnLst/>
            <a:rect l="l" t="t" r="r" b="b"/>
            <a:pathLst>
              <a:path w="692798" h="510610" extrusionOk="0">
                <a:moveTo>
                  <a:pt x="692798" y="224339"/>
                </a:moveTo>
                <a:lnTo>
                  <a:pt x="308036" y="510610"/>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38" name="Google Shape;238;p16"/>
          <p:cNvSpPr/>
          <p:nvPr/>
        </p:nvSpPr>
        <p:spPr>
          <a:xfrm rot="-1789612">
            <a:off x="11064926" y="781602"/>
            <a:ext cx="216995" cy="159931"/>
          </a:xfrm>
          <a:custGeom>
            <a:avLst/>
            <a:gdLst/>
            <a:ahLst/>
            <a:cxnLst/>
            <a:rect l="l" t="t" r="r" b="b"/>
            <a:pathLst>
              <a:path w="692798" h="510610" extrusionOk="0">
                <a:moveTo>
                  <a:pt x="692798" y="224339"/>
                </a:moveTo>
                <a:lnTo>
                  <a:pt x="308036" y="510610"/>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39" name="Google Shape;239;p16"/>
          <p:cNvSpPr/>
          <p:nvPr/>
        </p:nvSpPr>
        <p:spPr>
          <a:xfrm rot="-3322149">
            <a:off x="11152527" y="382052"/>
            <a:ext cx="216995" cy="159931"/>
          </a:xfrm>
          <a:custGeom>
            <a:avLst/>
            <a:gdLst/>
            <a:ahLst/>
            <a:cxnLst/>
            <a:rect l="l" t="t" r="r" b="b"/>
            <a:pathLst>
              <a:path w="692798" h="510610" extrusionOk="0">
                <a:moveTo>
                  <a:pt x="692798" y="224339"/>
                </a:moveTo>
                <a:lnTo>
                  <a:pt x="308036" y="510610"/>
                </a:lnTo>
                <a:lnTo>
                  <a:pt x="64876" y="168539"/>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40" name="Google Shape;240;p16"/>
          <p:cNvSpPr/>
          <p:nvPr/>
        </p:nvSpPr>
        <p:spPr>
          <a:xfrm rot="-838582">
            <a:off x="11545452" y="1030689"/>
            <a:ext cx="162256" cy="119587"/>
          </a:xfrm>
          <a:custGeom>
            <a:avLst/>
            <a:gdLst/>
            <a:ahLst/>
            <a:cxnLst/>
            <a:rect l="l" t="t" r="r" b="b"/>
            <a:pathLst>
              <a:path w="692798" h="510610" extrusionOk="0">
                <a:moveTo>
                  <a:pt x="692798" y="224339"/>
                </a:moveTo>
                <a:lnTo>
                  <a:pt x="308036" y="510610"/>
                </a:lnTo>
                <a:lnTo>
                  <a:pt x="64876" y="168539"/>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41" name="Google Shape;241;p16"/>
          <p:cNvSpPr/>
          <p:nvPr/>
        </p:nvSpPr>
        <p:spPr>
          <a:xfrm rot="-4284707">
            <a:off x="11756248" y="247552"/>
            <a:ext cx="216995" cy="159931"/>
          </a:xfrm>
          <a:custGeom>
            <a:avLst/>
            <a:gdLst/>
            <a:ahLst/>
            <a:cxnLst/>
            <a:rect l="l" t="t" r="r" b="b"/>
            <a:pathLst>
              <a:path w="692798" h="510610" extrusionOk="0">
                <a:moveTo>
                  <a:pt x="692798" y="224339"/>
                </a:moveTo>
                <a:lnTo>
                  <a:pt x="308036" y="510610"/>
                </a:lnTo>
                <a:lnTo>
                  <a:pt x="64876" y="168539"/>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42" name="Google Shape;242;p16"/>
          <p:cNvSpPr/>
          <p:nvPr/>
        </p:nvSpPr>
        <p:spPr>
          <a:xfrm rot="-1517764">
            <a:off x="11448108" y="631127"/>
            <a:ext cx="216995" cy="159931"/>
          </a:xfrm>
          <a:custGeom>
            <a:avLst/>
            <a:gdLst/>
            <a:ahLst/>
            <a:cxnLst/>
            <a:rect l="l" t="t" r="r" b="b"/>
            <a:pathLst>
              <a:path w="692798" h="510610" extrusionOk="0">
                <a:moveTo>
                  <a:pt x="692798" y="224339"/>
                </a:moveTo>
                <a:lnTo>
                  <a:pt x="308036" y="510610"/>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43" name="Google Shape;243;p16"/>
          <p:cNvSpPr/>
          <p:nvPr/>
        </p:nvSpPr>
        <p:spPr>
          <a:xfrm rot="-1720268">
            <a:off x="11668879" y="824433"/>
            <a:ext cx="216995" cy="159931"/>
          </a:xfrm>
          <a:custGeom>
            <a:avLst/>
            <a:gdLst/>
            <a:ahLst/>
            <a:cxnLst/>
            <a:rect l="l" t="t" r="r" b="b"/>
            <a:pathLst>
              <a:path w="692798" h="510610" extrusionOk="0">
                <a:moveTo>
                  <a:pt x="692798" y="224339"/>
                </a:moveTo>
                <a:lnTo>
                  <a:pt x="308036" y="510610"/>
                </a:lnTo>
                <a:lnTo>
                  <a:pt x="64876" y="168539"/>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44" name="Google Shape;244;p16"/>
          <p:cNvSpPr/>
          <p:nvPr/>
        </p:nvSpPr>
        <p:spPr>
          <a:xfrm rot="328041">
            <a:off x="10094502" y="901548"/>
            <a:ext cx="579699" cy="606799"/>
          </a:xfrm>
          <a:custGeom>
            <a:avLst/>
            <a:gdLst/>
            <a:ahLst/>
            <a:cxnLst/>
            <a:rect l="l" t="t" r="r" b="b"/>
            <a:pathLst>
              <a:path w="487806" h="510610" extrusionOk="0">
                <a:moveTo>
                  <a:pt x="487806" y="171848"/>
                </a:moveTo>
                <a:lnTo>
                  <a:pt x="308036" y="510610"/>
                </a:lnTo>
                <a:lnTo>
                  <a:pt x="0" y="0"/>
                </a:lnTo>
                <a:lnTo>
                  <a:pt x="487806" y="171848"/>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45" name="Google Shape;245;p16"/>
          <p:cNvSpPr/>
          <p:nvPr/>
        </p:nvSpPr>
        <p:spPr>
          <a:xfrm>
            <a:off x="10871770" y="1202556"/>
            <a:ext cx="316887" cy="233554"/>
          </a:xfrm>
          <a:custGeom>
            <a:avLst/>
            <a:gdLst/>
            <a:ahLst/>
            <a:cxnLst/>
            <a:rect l="l" t="t" r="r" b="b"/>
            <a:pathLst>
              <a:path w="692798" h="510610" extrusionOk="0">
                <a:moveTo>
                  <a:pt x="692798" y="224339"/>
                </a:moveTo>
                <a:lnTo>
                  <a:pt x="308036" y="510610"/>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46" name="Google Shape;246;p16"/>
          <p:cNvSpPr/>
          <p:nvPr/>
        </p:nvSpPr>
        <p:spPr>
          <a:xfrm rot="-838582">
            <a:off x="11512604" y="1484835"/>
            <a:ext cx="162256" cy="119587"/>
          </a:xfrm>
          <a:custGeom>
            <a:avLst/>
            <a:gdLst/>
            <a:ahLst/>
            <a:cxnLst/>
            <a:rect l="l" t="t" r="r" b="b"/>
            <a:pathLst>
              <a:path w="692798" h="510610" extrusionOk="0">
                <a:moveTo>
                  <a:pt x="692798" y="224339"/>
                </a:moveTo>
                <a:lnTo>
                  <a:pt x="308036" y="510610"/>
                </a:lnTo>
                <a:lnTo>
                  <a:pt x="64876" y="168539"/>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47" name="Google Shape;247;p16"/>
          <p:cNvSpPr/>
          <p:nvPr/>
        </p:nvSpPr>
        <p:spPr>
          <a:xfrm rot="1160487">
            <a:off x="10291662" y="1614015"/>
            <a:ext cx="316887" cy="233554"/>
          </a:xfrm>
          <a:custGeom>
            <a:avLst/>
            <a:gdLst/>
            <a:ahLst/>
            <a:cxnLst/>
            <a:rect l="l" t="t" r="r" b="b"/>
            <a:pathLst>
              <a:path w="692798" h="510610" extrusionOk="0">
                <a:moveTo>
                  <a:pt x="692798" y="224339"/>
                </a:moveTo>
                <a:lnTo>
                  <a:pt x="308036" y="510610"/>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48" name="Google Shape;248;p16"/>
          <p:cNvSpPr/>
          <p:nvPr/>
        </p:nvSpPr>
        <p:spPr>
          <a:xfrm rot="803026">
            <a:off x="11586107" y="2015428"/>
            <a:ext cx="162256" cy="119587"/>
          </a:xfrm>
          <a:custGeom>
            <a:avLst/>
            <a:gdLst/>
            <a:ahLst/>
            <a:cxnLst/>
            <a:rect l="l" t="t" r="r" b="b"/>
            <a:pathLst>
              <a:path w="692798" h="510610" extrusionOk="0">
                <a:moveTo>
                  <a:pt x="692798" y="224339"/>
                </a:moveTo>
                <a:lnTo>
                  <a:pt x="308036" y="510610"/>
                </a:lnTo>
                <a:lnTo>
                  <a:pt x="64876" y="168539"/>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49" name="Google Shape;249;p16"/>
          <p:cNvSpPr txBox="1">
            <a:spLocks noGrp="1"/>
          </p:cNvSpPr>
          <p:nvPr>
            <p:ph type="title"/>
          </p:nvPr>
        </p:nvSpPr>
        <p:spPr>
          <a:xfrm>
            <a:off x="432000" y="432000"/>
            <a:ext cx="11340000" cy="432000"/>
          </a:xfrm>
          <a:prstGeom prst="rect">
            <a:avLst/>
          </a:prstGeom>
          <a:noFill/>
          <a:ln>
            <a:noFill/>
          </a:ln>
        </p:spPr>
        <p:txBody>
          <a:bodyPr spcFirstLastPara="1" wrap="square" lIns="0" tIns="0" rIns="0" bIns="0" anchor="ctr" anchorCtr="0"/>
          <a:lstStyle>
            <a:lvl1pPr marR="0" lvl="0" algn="l" rtl="0">
              <a:lnSpc>
                <a:spcPct val="90000"/>
              </a:lnSpc>
              <a:spcBef>
                <a:spcPts val="0"/>
              </a:spcBef>
              <a:spcAft>
                <a:spcPts val="0"/>
              </a:spcAft>
              <a:buClr>
                <a:srgbClr val="3F3F3F"/>
              </a:buClr>
              <a:buSzPts val="4800"/>
              <a:buFont typeface="Economica"/>
              <a:buNone/>
              <a:defRPr sz="4800" b="0" i="0" u="none" strike="noStrike" cap="none">
                <a:solidFill>
                  <a:srgbClr val="3F3F3F"/>
                </a:solidFill>
                <a:latin typeface="Economica"/>
                <a:ea typeface="Economica"/>
                <a:cs typeface="Economica"/>
                <a:sym typeface="Economica"/>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endParaRPr/>
          </a:p>
        </p:txBody>
      </p:sp>
      <p:sp>
        <p:nvSpPr>
          <p:cNvPr id="250" name="Google Shape;250;p16"/>
          <p:cNvSpPr txBox="1">
            <a:spLocks noGrp="1"/>
          </p:cNvSpPr>
          <p:nvPr>
            <p:ph type="body" idx="1"/>
          </p:nvPr>
        </p:nvSpPr>
        <p:spPr>
          <a:xfrm>
            <a:off x="432000" y="1152000"/>
            <a:ext cx="3600000" cy="5039250"/>
          </a:xfrm>
          <a:prstGeom prst="rect">
            <a:avLst/>
          </a:prstGeom>
          <a:noFill/>
          <a:ln>
            <a:noFill/>
          </a:ln>
        </p:spPr>
        <p:txBody>
          <a:bodyPr spcFirstLastPara="1" wrap="square" lIns="0" tIns="0" rIns="0" bIns="0" anchor="t" anchorCtr="0"/>
          <a:lstStyle>
            <a:lvl1pPr marL="457200" marR="0" lvl="0" indent="-342900" algn="l" rtl="0">
              <a:lnSpc>
                <a:spcPct val="90000"/>
              </a:lnSpc>
              <a:spcBef>
                <a:spcPts val="1000"/>
              </a:spcBef>
              <a:spcAft>
                <a:spcPts val="0"/>
              </a:spcAft>
              <a:buClr>
                <a:srgbClr val="3F3F3F"/>
              </a:buClr>
              <a:buSzPts val="1800"/>
              <a:buFont typeface="Arial"/>
              <a:buChar char="•"/>
              <a:defRPr sz="18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251" name="Google Shape;251;p16"/>
          <p:cNvSpPr txBox="1">
            <a:spLocks noGrp="1"/>
          </p:cNvSpPr>
          <p:nvPr>
            <p:ph type="ftr" idx="11"/>
          </p:nvPr>
        </p:nvSpPr>
        <p:spPr>
          <a:xfrm>
            <a:off x="431999" y="6188628"/>
            <a:ext cx="8784941" cy="365125"/>
          </a:xfrm>
          <a:prstGeom prst="rect">
            <a:avLst/>
          </a:prstGeom>
          <a:noFill/>
          <a:ln>
            <a:noFill/>
          </a:ln>
        </p:spPr>
        <p:txBody>
          <a:bodyPr spcFirstLastPara="1" wrap="square" lIns="0" tIns="0" rIns="0" bIns="0" anchor="ctr" anchorCtr="0"/>
          <a:lstStyle>
            <a:lvl1pPr marR="0" lvl="0" algn="l" rtl="0">
              <a:spcBef>
                <a:spcPts val="0"/>
              </a:spcBef>
              <a:spcAft>
                <a:spcPts val="0"/>
              </a:spcAft>
              <a:buSzPts val="1400"/>
              <a:buNone/>
              <a:defRPr sz="1200" b="0" i="0" u="none" strike="noStrike" cap="none">
                <a:solidFill>
                  <a:srgbClr val="3F3F3F"/>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200" b="0" i="0" u="none" strike="noStrike" kern="0" cap="none" spc="0" normalizeH="0" baseline="0" noProof="0">
              <a:ln>
                <a:noFill/>
              </a:ln>
              <a:solidFill>
                <a:srgbClr val="3F3F3F"/>
              </a:solidFill>
              <a:effectLst/>
              <a:uLnTx/>
              <a:uFillTx/>
              <a:latin typeface="Calibri"/>
              <a:cs typeface="Calibri"/>
              <a:sym typeface="Calibri"/>
            </a:endParaRPr>
          </a:p>
        </p:txBody>
      </p:sp>
      <p:sp>
        <p:nvSpPr>
          <p:cNvPr id="252" name="Google Shape;252;p16"/>
          <p:cNvSpPr>
            <a:spLocks noGrp="1"/>
          </p:cNvSpPr>
          <p:nvPr>
            <p:ph type="sldNum" idx="12"/>
          </p:nvPr>
        </p:nvSpPr>
        <p:spPr>
          <a:xfrm>
            <a:off x="11496369" y="6155190"/>
            <a:ext cx="432000" cy="432000"/>
          </a:xfrm>
          <a:prstGeom prst="ellipse">
            <a:avLst/>
          </a:prstGeom>
          <a:noFill/>
          <a:ln w="9525" cap="flat" cmpd="sng">
            <a:solidFill>
              <a:schemeClr val="accent1"/>
            </a:solidFill>
            <a:prstDash val="solid"/>
            <a:round/>
            <a:headEnd type="none" w="sm" len="sm"/>
            <a:tailEnd type="none" w="sm" len="sm"/>
          </a:ln>
        </p:spPr>
        <p:txBody>
          <a:bodyPr spcFirstLastPara="1" wrap="square" lIns="0" tIns="0" rIns="0" bIns="0" anchor="ctr" anchorCtr="0">
            <a:noAutofit/>
          </a:bodyPr>
          <a:lstStyle>
            <a:lvl1pPr marL="0" marR="0" lvl="0" indent="0" algn="ctr" rtl="0">
              <a:spcBef>
                <a:spcPts val="0"/>
              </a:spcBef>
              <a:buNone/>
              <a:defRPr sz="1200" b="1" i="1" u="none" strike="noStrike" cap="none">
                <a:solidFill>
                  <a:srgbClr val="3F3F3F"/>
                </a:solidFill>
                <a:latin typeface="Rockwell"/>
                <a:ea typeface="Rockwell"/>
                <a:cs typeface="Rockwell"/>
                <a:sym typeface="Rockwell"/>
              </a:defRPr>
            </a:lvl1pPr>
            <a:lvl2pPr marL="0" marR="0" lvl="1" indent="0" algn="ctr" rtl="0">
              <a:spcBef>
                <a:spcPts val="0"/>
              </a:spcBef>
              <a:buNone/>
              <a:defRPr sz="1200" b="1" i="1" u="none" strike="noStrike" cap="none">
                <a:solidFill>
                  <a:srgbClr val="3F3F3F"/>
                </a:solidFill>
                <a:latin typeface="Rockwell"/>
                <a:ea typeface="Rockwell"/>
                <a:cs typeface="Rockwell"/>
                <a:sym typeface="Rockwell"/>
              </a:defRPr>
            </a:lvl2pPr>
            <a:lvl3pPr marL="0" marR="0" lvl="2" indent="0" algn="ctr" rtl="0">
              <a:spcBef>
                <a:spcPts val="0"/>
              </a:spcBef>
              <a:buNone/>
              <a:defRPr sz="1200" b="1" i="1" u="none" strike="noStrike" cap="none">
                <a:solidFill>
                  <a:srgbClr val="3F3F3F"/>
                </a:solidFill>
                <a:latin typeface="Rockwell"/>
                <a:ea typeface="Rockwell"/>
                <a:cs typeface="Rockwell"/>
                <a:sym typeface="Rockwell"/>
              </a:defRPr>
            </a:lvl3pPr>
            <a:lvl4pPr marL="0" marR="0" lvl="3" indent="0" algn="ctr" rtl="0">
              <a:spcBef>
                <a:spcPts val="0"/>
              </a:spcBef>
              <a:buNone/>
              <a:defRPr sz="1200" b="1" i="1" u="none" strike="noStrike" cap="none">
                <a:solidFill>
                  <a:srgbClr val="3F3F3F"/>
                </a:solidFill>
                <a:latin typeface="Rockwell"/>
                <a:ea typeface="Rockwell"/>
                <a:cs typeface="Rockwell"/>
                <a:sym typeface="Rockwell"/>
              </a:defRPr>
            </a:lvl4pPr>
            <a:lvl5pPr marL="0" marR="0" lvl="4" indent="0" algn="ctr" rtl="0">
              <a:spcBef>
                <a:spcPts val="0"/>
              </a:spcBef>
              <a:buNone/>
              <a:defRPr sz="1200" b="1" i="1" u="none" strike="noStrike" cap="none">
                <a:solidFill>
                  <a:srgbClr val="3F3F3F"/>
                </a:solidFill>
                <a:latin typeface="Rockwell"/>
                <a:ea typeface="Rockwell"/>
                <a:cs typeface="Rockwell"/>
                <a:sym typeface="Rockwell"/>
              </a:defRPr>
            </a:lvl5pPr>
            <a:lvl6pPr marL="0" marR="0" lvl="5" indent="0" algn="ctr" rtl="0">
              <a:spcBef>
                <a:spcPts val="0"/>
              </a:spcBef>
              <a:buNone/>
              <a:defRPr sz="1200" b="1" i="1" u="none" strike="noStrike" cap="none">
                <a:solidFill>
                  <a:srgbClr val="3F3F3F"/>
                </a:solidFill>
                <a:latin typeface="Rockwell"/>
                <a:ea typeface="Rockwell"/>
                <a:cs typeface="Rockwell"/>
                <a:sym typeface="Rockwell"/>
              </a:defRPr>
            </a:lvl6pPr>
            <a:lvl7pPr marL="0" marR="0" lvl="6" indent="0" algn="ctr" rtl="0">
              <a:spcBef>
                <a:spcPts val="0"/>
              </a:spcBef>
              <a:buNone/>
              <a:defRPr sz="1200" b="1" i="1" u="none" strike="noStrike" cap="none">
                <a:solidFill>
                  <a:srgbClr val="3F3F3F"/>
                </a:solidFill>
                <a:latin typeface="Rockwell"/>
                <a:ea typeface="Rockwell"/>
                <a:cs typeface="Rockwell"/>
                <a:sym typeface="Rockwell"/>
              </a:defRPr>
            </a:lvl7pPr>
            <a:lvl8pPr marL="0" marR="0" lvl="7" indent="0" algn="ctr" rtl="0">
              <a:spcBef>
                <a:spcPts val="0"/>
              </a:spcBef>
              <a:buNone/>
              <a:defRPr sz="1200" b="1" i="1" u="none" strike="noStrike" cap="none">
                <a:solidFill>
                  <a:srgbClr val="3F3F3F"/>
                </a:solidFill>
                <a:latin typeface="Rockwell"/>
                <a:ea typeface="Rockwell"/>
                <a:cs typeface="Rockwell"/>
                <a:sym typeface="Rockwell"/>
              </a:defRPr>
            </a:lvl8pPr>
            <a:lvl9pPr marL="0" marR="0" lvl="8" indent="0" algn="ctr" rtl="0">
              <a:spcBef>
                <a:spcPts val="0"/>
              </a:spcBef>
              <a:buNone/>
              <a:defRPr sz="1200" b="1" i="1" u="none" strike="noStrike" cap="none">
                <a:solidFill>
                  <a:srgbClr val="3F3F3F"/>
                </a:solidFill>
                <a:latin typeface="Rockwell"/>
                <a:ea typeface="Rockwell"/>
                <a:cs typeface="Rockwell"/>
                <a:sym typeface="Rockwell"/>
              </a:defRPr>
            </a:lvl9p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n-US" sz="1200" b="1" i="1" u="none" strike="noStrike" kern="0" cap="none" spc="0" normalizeH="0" baseline="0" noProof="0">
                <a:ln>
                  <a:noFill/>
                </a:ln>
                <a:solidFill>
                  <a:srgbClr val="3F3F3F"/>
                </a:solidFill>
                <a:effectLst/>
                <a:uLnTx/>
                <a:uFillTx/>
                <a:latin typeface="Rockwell"/>
                <a:sym typeface="Rockwell"/>
              </a:rPr>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t>‹#›</a:t>
            </a:fld>
            <a:endParaRPr kumimoji="0" sz="1200" b="1" i="1" u="none" strike="noStrike" kern="0" cap="none" spc="0" normalizeH="0" baseline="0" noProof="0">
              <a:ln>
                <a:noFill/>
              </a:ln>
              <a:solidFill>
                <a:srgbClr val="3F3F3F"/>
              </a:solidFill>
              <a:effectLst/>
              <a:uLnTx/>
              <a:uFillTx/>
              <a:latin typeface="Rockwell"/>
              <a:sym typeface="Rockwell"/>
            </a:endParaRPr>
          </a:p>
        </p:txBody>
      </p:sp>
      <p:sp>
        <p:nvSpPr>
          <p:cNvPr id="253" name="Google Shape;253;p16"/>
          <p:cNvSpPr txBox="1">
            <a:spLocks noGrp="1"/>
          </p:cNvSpPr>
          <p:nvPr>
            <p:ph type="body" idx="2"/>
          </p:nvPr>
        </p:nvSpPr>
        <p:spPr>
          <a:xfrm>
            <a:off x="4301550" y="1152000"/>
            <a:ext cx="3600450" cy="5038725"/>
          </a:xfrm>
          <a:prstGeom prst="rect">
            <a:avLst/>
          </a:prstGeom>
          <a:noFill/>
          <a:ln>
            <a:noFill/>
          </a:ln>
        </p:spPr>
        <p:txBody>
          <a:bodyPr spcFirstLastPara="1" wrap="square" lIns="0" tIns="0" rIns="0" bIns="0" anchor="t" anchorCtr="0"/>
          <a:lstStyle>
            <a:lvl1pPr marL="457200" marR="0" lvl="0" indent="-342900" algn="l" rtl="0">
              <a:lnSpc>
                <a:spcPct val="90000"/>
              </a:lnSpc>
              <a:spcBef>
                <a:spcPts val="1000"/>
              </a:spcBef>
              <a:spcAft>
                <a:spcPts val="0"/>
              </a:spcAft>
              <a:buClr>
                <a:srgbClr val="3F3F3F"/>
              </a:buClr>
              <a:buSzPts val="1800"/>
              <a:buFont typeface="Arial"/>
              <a:buChar char="•"/>
              <a:defRPr sz="18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254" name="Google Shape;254;p16"/>
          <p:cNvSpPr txBox="1">
            <a:spLocks noGrp="1"/>
          </p:cNvSpPr>
          <p:nvPr>
            <p:ph type="body" idx="3"/>
          </p:nvPr>
        </p:nvSpPr>
        <p:spPr>
          <a:xfrm>
            <a:off x="8171550" y="1152000"/>
            <a:ext cx="3600450" cy="5038725"/>
          </a:xfrm>
          <a:prstGeom prst="rect">
            <a:avLst/>
          </a:prstGeom>
          <a:noFill/>
          <a:ln>
            <a:noFill/>
          </a:ln>
        </p:spPr>
        <p:txBody>
          <a:bodyPr spcFirstLastPara="1" wrap="square" lIns="0" tIns="0" rIns="0" bIns="0" anchor="t" anchorCtr="0"/>
          <a:lstStyle>
            <a:lvl1pPr marL="457200" marR="0" lvl="0" indent="-342900" algn="l" rtl="0">
              <a:lnSpc>
                <a:spcPct val="90000"/>
              </a:lnSpc>
              <a:spcBef>
                <a:spcPts val="1000"/>
              </a:spcBef>
              <a:spcAft>
                <a:spcPts val="0"/>
              </a:spcAft>
              <a:buClr>
                <a:srgbClr val="3F3F3F"/>
              </a:buClr>
              <a:buSzPts val="1800"/>
              <a:buFont typeface="Arial"/>
              <a:buChar char="•"/>
              <a:defRPr sz="18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Tree>
    <p:extLst>
      <p:ext uri="{BB962C8B-B14F-4D97-AF65-F5344CB8AC3E}">
        <p14:creationId xmlns:p14="http://schemas.microsoft.com/office/powerpoint/2010/main" val="3519208502"/>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matchingName="5 Column">
  <p:cSld name="5 Column">
    <p:spTree>
      <p:nvGrpSpPr>
        <p:cNvPr id="1" name="Shape 255"/>
        <p:cNvGrpSpPr/>
        <p:nvPr/>
      </p:nvGrpSpPr>
      <p:grpSpPr>
        <a:xfrm>
          <a:off x="0" y="0"/>
          <a:ext cx="0" cy="0"/>
          <a:chOff x="0" y="0"/>
          <a:chExt cx="0" cy="0"/>
        </a:xfrm>
      </p:grpSpPr>
      <p:sp>
        <p:nvSpPr>
          <p:cNvPr id="256" name="Google Shape;256;p17"/>
          <p:cNvSpPr txBox="1">
            <a:spLocks noGrp="1"/>
          </p:cNvSpPr>
          <p:nvPr>
            <p:ph type="title"/>
          </p:nvPr>
        </p:nvSpPr>
        <p:spPr>
          <a:xfrm>
            <a:off x="432000" y="432000"/>
            <a:ext cx="11340000" cy="432000"/>
          </a:xfrm>
          <a:prstGeom prst="rect">
            <a:avLst/>
          </a:prstGeom>
          <a:noFill/>
          <a:ln>
            <a:noFill/>
          </a:ln>
        </p:spPr>
        <p:txBody>
          <a:bodyPr spcFirstLastPara="1" wrap="square" lIns="0" tIns="0" rIns="0" bIns="0" anchor="ctr" anchorCtr="0"/>
          <a:lstStyle>
            <a:lvl1pPr marR="0" lvl="0" algn="l" rtl="0">
              <a:lnSpc>
                <a:spcPct val="90000"/>
              </a:lnSpc>
              <a:spcBef>
                <a:spcPts val="0"/>
              </a:spcBef>
              <a:spcAft>
                <a:spcPts val="0"/>
              </a:spcAft>
              <a:buClr>
                <a:srgbClr val="3F3F3F"/>
              </a:buClr>
              <a:buSzPts val="4800"/>
              <a:buFont typeface="Economica"/>
              <a:buNone/>
              <a:defRPr sz="4800" b="0" i="0" u="none" strike="noStrike" cap="none">
                <a:solidFill>
                  <a:srgbClr val="3F3F3F"/>
                </a:solidFill>
                <a:latin typeface="Economica"/>
                <a:ea typeface="Economica"/>
                <a:cs typeface="Economica"/>
                <a:sym typeface="Economica"/>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endParaRPr/>
          </a:p>
        </p:txBody>
      </p:sp>
      <p:sp>
        <p:nvSpPr>
          <p:cNvPr id="257" name="Google Shape;257;p17"/>
          <p:cNvSpPr txBox="1">
            <a:spLocks noGrp="1"/>
          </p:cNvSpPr>
          <p:nvPr>
            <p:ph type="body" idx="1"/>
          </p:nvPr>
        </p:nvSpPr>
        <p:spPr>
          <a:xfrm>
            <a:off x="432000" y="1152000"/>
            <a:ext cx="2160000" cy="5039250"/>
          </a:xfrm>
          <a:prstGeom prst="rect">
            <a:avLst/>
          </a:prstGeom>
          <a:noFill/>
          <a:ln>
            <a:noFill/>
          </a:ln>
        </p:spPr>
        <p:txBody>
          <a:bodyPr spcFirstLastPara="1" wrap="square" lIns="0" tIns="0" rIns="0" bIns="0" anchor="t" anchorCtr="0"/>
          <a:lstStyle>
            <a:lvl1pPr marL="457200" marR="0" lvl="0" indent="-342900" algn="l" rtl="0">
              <a:lnSpc>
                <a:spcPct val="90000"/>
              </a:lnSpc>
              <a:spcBef>
                <a:spcPts val="1000"/>
              </a:spcBef>
              <a:spcAft>
                <a:spcPts val="0"/>
              </a:spcAft>
              <a:buClr>
                <a:srgbClr val="3F3F3F"/>
              </a:buClr>
              <a:buSzPts val="1800"/>
              <a:buFont typeface="Arial"/>
              <a:buChar char="•"/>
              <a:defRPr sz="18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258" name="Google Shape;258;p17"/>
          <p:cNvSpPr txBox="1">
            <a:spLocks noGrp="1"/>
          </p:cNvSpPr>
          <p:nvPr>
            <p:ph type="ftr" idx="11"/>
          </p:nvPr>
        </p:nvSpPr>
        <p:spPr>
          <a:xfrm>
            <a:off x="431999" y="6188628"/>
            <a:ext cx="8784941" cy="365125"/>
          </a:xfrm>
          <a:prstGeom prst="rect">
            <a:avLst/>
          </a:prstGeom>
          <a:noFill/>
          <a:ln>
            <a:noFill/>
          </a:ln>
        </p:spPr>
        <p:txBody>
          <a:bodyPr spcFirstLastPara="1" wrap="square" lIns="0" tIns="0" rIns="0" bIns="0" anchor="ctr" anchorCtr="0"/>
          <a:lstStyle>
            <a:lvl1pPr marR="0" lvl="0" algn="l" rtl="0">
              <a:spcBef>
                <a:spcPts val="0"/>
              </a:spcBef>
              <a:spcAft>
                <a:spcPts val="0"/>
              </a:spcAft>
              <a:buSzPts val="1400"/>
              <a:buNone/>
              <a:defRPr sz="1200" b="0" i="0" u="none" strike="noStrike" cap="none">
                <a:solidFill>
                  <a:srgbClr val="3F3F3F"/>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200" b="0" i="0" u="none" strike="noStrike" kern="0" cap="none" spc="0" normalizeH="0" baseline="0" noProof="0">
              <a:ln>
                <a:noFill/>
              </a:ln>
              <a:solidFill>
                <a:srgbClr val="3F3F3F"/>
              </a:solidFill>
              <a:effectLst/>
              <a:uLnTx/>
              <a:uFillTx/>
              <a:latin typeface="Calibri"/>
              <a:cs typeface="Calibri"/>
              <a:sym typeface="Calibri"/>
            </a:endParaRPr>
          </a:p>
        </p:txBody>
      </p:sp>
      <p:sp>
        <p:nvSpPr>
          <p:cNvPr id="259" name="Google Shape;259;p17"/>
          <p:cNvSpPr>
            <a:spLocks noGrp="1"/>
          </p:cNvSpPr>
          <p:nvPr>
            <p:ph type="sldNum" idx="12"/>
          </p:nvPr>
        </p:nvSpPr>
        <p:spPr>
          <a:xfrm>
            <a:off x="11496369" y="6155190"/>
            <a:ext cx="432000" cy="432000"/>
          </a:xfrm>
          <a:prstGeom prst="ellipse">
            <a:avLst/>
          </a:prstGeom>
          <a:noFill/>
          <a:ln w="9525" cap="flat" cmpd="sng">
            <a:solidFill>
              <a:schemeClr val="accent1"/>
            </a:solidFill>
            <a:prstDash val="solid"/>
            <a:round/>
            <a:headEnd type="none" w="sm" len="sm"/>
            <a:tailEnd type="none" w="sm" len="sm"/>
          </a:ln>
        </p:spPr>
        <p:txBody>
          <a:bodyPr spcFirstLastPara="1" wrap="square" lIns="0" tIns="0" rIns="0" bIns="0" anchor="ctr" anchorCtr="0">
            <a:noAutofit/>
          </a:bodyPr>
          <a:lstStyle>
            <a:lvl1pPr marL="0" marR="0" lvl="0" indent="0" algn="ctr" rtl="0">
              <a:spcBef>
                <a:spcPts val="0"/>
              </a:spcBef>
              <a:buNone/>
              <a:defRPr sz="1200" b="1" i="1" u="none" strike="noStrike" cap="none">
                <a:solidFill>
                  <a:srgbClr val="3F3F3F"/>
                </a:solidFill>
                <a:latin typeface="Rockwell"/>
                <a:ea typeface="Rockwell"/>
                <a:cs typeface="Rockwell"/>
                <a:sym typeface="Rockwell"/>
              </a:defRPr>
            </a:lvl1pPr>
            <a:lvl2pPr marL="0" marR="0" lvl="1" indent="0" algn="ctr" rtl="0">
              <a:spcBef>
                <a:spcPts val="0"/>
              </a:spcBef>
              <a:buNone/>
              <a:defRPr sz="1200" b="1" i="1" u="none" strike="noStrike" cap="none">
                <a:solidFill>
                  <a:srgbClr val="3F3F3F"/>
                </a:solidFill>
                <a:latin typeface="Rockwell"/>
                <a:ea typeface="Rockwell"/>
                <a:cs typeface="Rockwell"/>
                <a:sym typeface="Rockwell"/>
              </a:defRPr>
            </a:lvl2pPr>
            <a:lvl3pPr marL="0" marR="0" lvl="2" indent="0" algn="ctr" rtl="0">
              <a:spcBef>
                <a:spcPts val="0"/>
              </a:spcBef>
              <a:buNone/>
              <a:defRPr sz="1200" b="1" i="1" u="none" strike="noStrike" cap="none">
                <a:solidFill>
                  <a:srgbClr val="3F3F3F"/>
                </a:solidFill>
                <a:latin typeface="Rockwell"/>
                <a:ea typeface="Rockwell"/>
                <a:cs typeface="Rockwell"/>
                <a:sym typeface="Rockwell"/>
              </a:defRPr>
            </a:lvl3pPr>
            <a:lvl4pPr marL="0" marR="0" lvl="3" indent="0" algn="ctr" rtl="0">
              <a:spcBef>
                <a:spcPts val="0"/>
              </a:spcBef>
              <a:buNone/>
              <a:defRPr sz="1200" b="1" i="1" u="none" strike="noStrike" cap="none">
                <a:solidFill>
                  <a:srgbClr val="3F3F3F"/>
                </a:solidFill>
                <a:latin typeface="Rockwell"/>
                <a:ea typeface="Rockwell"/>
                <a:cs typeface="Rockwell"/>
                <a:sym typeface="Rockwell"/>
              </a:defRPr>
            </a:lvl4pPr>
            <a:lvl5pPr marL="0" marR="0" lvl="4" indent="0" algn="ctr" rtl="0">
              <a:spcBef>
                <a:spcPts val="0"/>
              </a:spcBef>
              <a:buNone/>
              <a:defRPr sz="1200" b="1" i="1" u="none" strike="noStrike" cap="none">
                <a:solidFill>
                  <a:srgbClr val="3F3F3F"/>
                </a:solidFill>
                <a:latin typeface="Rockwell"/>
                <a:ea typeface="Rockwell"/>
                <a:cs typeface="Rockwell"/>
                <a:sym typeface="Rockwell"/>
              </a:defRPr>
            </a:lvl5pPr>
            <a:lvl6pPr marL="0" marR="0" lvl="5" indent="0" algn="ctr" rtl="0">
              <a:spcBef>
                <a:spcPts val="0"/>
              </a:spcBef>
              <a:buNone/>
              <a:defRPr sz="1200" b="1" i="1" u="none" strike="noStrike" cap="none">
                <a:solidFill>
                  <a:srgbClr val="3F3F3F"/>
                </a:solidFill>
                <a:latin typeface="Rockwell"/>
                <a:ea typeface="Rockwell"/>
                <a:cs typeface="Rockwell"/>
                <a:sym typeface="Rockwell"/>
              </a:defRPr>
            </a:lvl6pPr>
            <a:lvl7pPr marL="0" marR="0" lvl="6" indent="0" algn="ctr" rtl="0">
              <a:spcBef>
                <a:spcPts val="0"/>
              </a:spcBef>
              <a:buNone/>
              <a:defRPr sz="1200" b="1" i="1" u="none" strike="noStrike" cap="none">
                <a:solidFill>
                  <a:srgbClr val="3F3F3F"/>
                </a:solidFill>
                <a:latin typeface="Rockwell"/>
                <a:ea typeface="Rockwell"/>
                <a:cs typeface="Rockwell"/>
                <a:sym typeface="Rockwell"/>
              </a:defRPr>
            </a:lvl7pPr>
            <a:lvl8pPr marL="0" marR="0" lvl="7" indent="0" algn="ctr" rtl="0">
              <a:spcBef>
                <a:spcPts val="0"/>
              </a:spcBef>
              <a:buNone/>
              <a:defRPr sz="1200" b="1" i="1" u="none" strike="noStrike" cap="none">
                <a:solidFill>
                  <a:srgbClr val="3F3F3F"/>
                </a:solidFill>
                <a:latin typeface="Rockwell"/>
                <a:ea typeface="Rockwell"/>
                <a:cs typeface="Rockwell"/>
                <a:sym typeface="Rockwell"/>
              </a:defRPr>
            </a:lvl8pPr>
            <a:lvl9pPr marL="0" marR="0" lvl="8" indent="0" algn="ctr" rtl="0">
              <a:spcBef>
                <a:spcPts val="0"/>
              </a:spcBef>
              <a:buNone/>
              <a:defRPr sz="1200" b="1" i="1" u="none" strike="noStrike" cap="none">
                <a:solidFill>
                  <a:srgbClr val="3F3F3F"/>
                </a:solidFill>
                <a:latin typeface="Rockwell"/>
                <a:ea typeface="Rockwell"/>
                <a:cs typeface="Rockwell"/>
                <a:sym typeface="Rockwell"/>
              </a:defRPr>
            </a:lvl9p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n-US" sz="1200" b="1" i="1" u="none" strike="noStrike" kern="0" cap="none" spc="0" normalizeH="0" baseline="0" noProof="0">
                <a:ln>
                  <a:noFill/>
                </a:ln>
                <a:solidFill>
                  <a:srgbClr val="3F3F3F"/>
                </a:solidFill>
                <a:effectLst/>
                <a:uLnTx/>
                <a:uFillTx/>
                <a:latin typeface="Rockwell"/>
                <a:sym typeface="Rockwell"/>
              </a:rPr>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t>‹#›</a:t>
            </a:fld>
            <a:endParaRPr kumimoji="0" sz="1200" b="1" i="1" u="none" strike="noStrike" kern="0" cap="none" spc="0" normalizeH="0" baseline="0" noProof="0">
              <a:ln>
                <a:noFill/>
              </a:ln>
              <a:solidFill>
                <a:srgbClr val="3F3F3F"/>
              </a:solidFill>
              <a:effectLst/>
              <a:uLnTx/>
              <a:uFillTx/>
              <a:latin typeface="Rockwell"/>
              <a:sym typeface="Rockwell"/>
            </a:endParaRPr>
          </a:p>
        </p:txBody>
      </p:sp>
      <p:sp>
        <p:nvSpPr>
          <p:cNvPr id="260" name="Google Shape;260;p17"/>
          <p:cNvSpPr txBox="1">
            <a:spLocks noGrp="1"/>
          </p:cNvSpPr>
          <p:nvPr>
            <p:ph type="body" idx="2"/>
          </p:nvPr>
        </p:nvSpPr>
        <p:spPr>
          <a:xfrm>
            <a:off x="2726412" y="1152525"/>
            <a:ext cx="2160588" cy="5038725"/>
          </a:xfrm>
          <a:prstGeom prst="rect">
            <a:avLst/>
          </a:prstGeom>
          <a:noFill/>
          <a:ln>
            <a:noFill/>
          </a:ln>
        </p:spPr>
        <p:txBody>
          <a:bodyPr spcFirstLastPara="1" wrap="square" lIns="0" tIns="0" rIns="0" bIns="0" anchor="t" anchorCtr="0"/>
          <a:lstStyle>
            <a:lvl1pPr marL="457200" marR="0" lvl="0" indent="-342900" algn="l" rtl="0">
              <a:lnSpc>
                <a:spcPct val="90000"/>
              </a:lnSpc>
              <a:spcBef>
                <a:spcPts val="1000"/>
              </a:spcBef>
              <a:spcAft>
                <a:spcPts val="0"/>
              </a:spcAft>
              <a:buClr>
                <a:srgbClr val="3F3F3F"/>
              </a:buClr>
              <a:buSzPts val="1800"/>
              <a:buFont typeface="Arial"/>
              <a:buChar char="•"/>
              <a:defRPr sz="18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261" name="Google Shape;261;p17"/>
          <p:cNvSpPr txBox="1">
            <a:spLocks noGrp="1"/>
          </p:cNvSpPr>
          <p:nvPr>
            <p:ph type="body" idx="3"/>
          </p:nvPr>
        </p:nvSpPr>
        <p:spPr>
          <a:xfrm>
            <a:off x="5021412" y="1152525"/>
            <a:ext cx="2160588" cy="5038725"/>
          </a:xfrm>
          <a:prstGeom prst="rect">
            <a:avLst/>
          </a:prstGeom>
          <a:noFill/>
          <a:ln>
            <a:noFill/>
          </a:ln>
        </p:spPr>
        <p:txBody>
          <a:bodyPr spcFirstLastPara="1" wrap="square" lIns="0" tIns="0" rIns="0" bIns="0" anchor="t" anchorCtr="0"/>
          <a:lstStyle>
            <a:lvl1pPr marL="457200" marR="0" lvl="0" indent="-342900" algn="l" rtl="0">
              <a:lnSpc>
                <a:spcPct val="90000"/>
              </a:lnSpc>
              <a:spcBef>
                <a:spcPts val="1000"/>
              </a:spcBef>
              <a:spcAft>
                <a:spcPts val="0"/>
              </a:spcAft>
              <a:buClr>
                <a:srgbClr val="3F3F3F"/>
              </a:buClr>
              <a:buSzPts val="1800"/>
              <a:buFont typeface="Arial"/>
              <a:buChar char="•"/>
              <a:defRPr sz="18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262" name="Google Shape;262;p17"/>
          <p:cNvSpPr txBox="1">
            <a:spLocks noGrp="1"/>
          </p:cNvSpPr>
          <p:nvPr>
            <p:ph type="body" idx="4"/>
          </p:nvPr>
        </p:nvSpPr>
        <p:spPr>
          <a:xfrm>
            <a:off x="7316412" y="1148060"/>
            <a:ext cx="2160588" cy="5038725"/>
          </a:xfrm>
          <a:prstGeom prst="rect">
            <a:avLst/>
          </a:prstGeom>
          <a:noFill/>
          <a:ln>
            <a:noFill/>
          </a:ln>
        </p:spPr>
        <p:txBody>
          <a:bodyPr spcFirstLastPara="1" wrap="square" lIns="0" tIns="0" rIns="0" bIns="0" anchor="t" anchorCtr="0"/>
          <a:lstStyle>
            <a:lvl1pPr marL="457200" marR="0" lvl="0" indent="-342900" algn="l" rtl="0">
              <a:lnSpc>
                <a:spcPct val="90000"/>
              </a:lnSpc>
              <a:spcBef>
                <a:spcPts val="1000"/>
              </a:spcBef>
              <a:spcAft>
                <a:spcPts val="0"/>
              </a:spcAft>
              <a:buClr>
                <a:srgbClr val="3F3F3F"/>
              </a:buClr>
              <a:buSzPts val="1800"/>
              <a:buFont typeface="Arial"/>
              <a:buChar char="•"/>
              <a:defRPr sz="18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263" name="Google Shape;263;p17"/>
          <p:cNvSpPr txBox="1">
            <a:spLocks noGrp="1"/>
          </p:cNvSpPr>
          <p:nvPr>
            <p:ph type="body" idx="5"/>
          </p:nvPr>
        </p:nvSpPr>
        <p:spPr>
          <a:xfrm>
            <a:off x="9611412" y="1152525"/>
            <a:ext cx="2160588" cy="5038725"/>
          </a:xfrm>
          <a:prstGeom prst="rect">
            <a:avLst/>
          </a:prstGeom>
          <a:noFill/>
          <a:ln>
            <a:noFill/>
          </a:ln>
        </p:spPr>
        <p:txBody>
          <a:bodyPr spcFirstLastPara="1" wrap="square" lIns="0" tIns="0" rIns="0" bIns="0" anchor="t" anchorCtr="0"/>
          <a:lstStyle>
            <a:lvl1pPr marL="457200" marR="0" lvl="0" indent="-342900" algn="l" rtl="0">
              <a:lnSpc>
                <a:spcPct val="90000"/>
              </a:lnSpc>
              <a:spcBef>
                <a:spcPts val="1000"/>
              </a:spcBef>
              <a:spcAft>
                <a:spcPts val="0"/>
              </a:spcAft>
              <a:buClr>
                <a:srgbClr val="3F3F3F"/>
              </a:buClr>
              <a:buSzPts val="1800"/>
              <a:buFont typeface="Arial"/>
              <a:buChar char="•"/>
              <a:defRPr sz="18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Tree>
    <p:extLst>
      <p:ext uri="{BB962C8B-B14F-4D97-AF65-F5344CB8AC3E}">
        <p14:creationId xmlns:p14="http://schemas.microsoft.com/office/powerpoint/2010/main" val="3578232460"/>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matchingName="3_3 x Image Bullets Right">
  <p:cSld name="3_3 x Image Bullets Right">
    <p:spTree>
      <p:nvGrpSpPr>
        <p:cNvPr id="1" name="Shape 264"/>
        <p:cNvGrpSpPr/>
        <p:nvPr/>
      </p:nvGrpSpPr>
      <p:grpSpPr>
        <a:xfrm>
          <a:off x="0" y="0"/>
          <a:ext cx="0" cy="0"/>
          <a:chOff x="0" y="0"/>
          <a:chExt cx="0" cy="0"/>
        </a:xfrm>
      </p:grpSpPr>
      <p:sp>
        <p:nvSpPr>
          <p:cNvPr id="265" name="Google Shape;265;p18"/>
          <p:cNvSpPr/>
          <p:nvPr/>
        </p:nvSpPr>
        <p:spPr>
          <a:xfrm>
            <a:off x="7065918" y="1366589"/>
            <a:ext cx="1371600" cy="1371600"/>
          </a:xfrm>
          <a:prstGeom prst="ellipse">
            <a:avLst/>
          </a:pr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66" name="Google Shape;266;p18"/>
          <p:cNvSpPr/>
          <p:nvPr/>
        </p:nvSpPr>
        <p:spPr>
          <a:xfrm>
            <a:off x="7065918" y="2931225"/>
            <a:ext cx="1371600" cy="1371600"/>
          </a:xfrm>
          <a:prstGeom prst="ellipse">
            <a:avLst/>
          </a:pr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67" name="Google Shape;267;p18"/>
          <p:cNvSpPr/>
          <p:nvPr/>
        </p:nvSpPr>
        <p:spPr>
          <a:xfrm>
            <a:off x="7065918" y="4495861"/>
            <a:ext cx="1371600" cy="1371600"/>
          </a:xfrm>
          <a:prstGeom prst="ellipse">
            <a:avLst/>
          </a:pr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68" name="Google Shape;268;p18"/>
          <p:cNvSpPr/>
          <p:nvPr/>
        </p:nvSpPr>
        <p:spPr>
          <a:xfrm>
            <a:off x="105351" y="86714"/>
            <a:ext cx="6208363" cy="6684572"/>
          </a:xfrm>
          <a:prstGeom prst="rect">
            <a:avLst/>
          </a:prstGeom>
          <a:gradFill>
            <a:gsLst>
              <a:gs pos="0">
                <a:srgbClr val="000000">
                  <a:alpha val="0"/>
                </a:srgbClr>
              </a:gs>
              <a:gs pos="100000">
                <a:srgbClr val="000000">
                  <a:alpha val="30980"/>
                </a:srgbClr>
              </a:gs>
            </a:gsLst>
            <a:lin ang="12600000" scaled="0"/>
          </a:gra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69" name="Google Shape;269;p18"/>
          <p:cNvSpPr>
            <a:spLocks noGrp="1"/>
          </p:cNvSpPr>
          <p:nvPr>
            <p:ph type="pic" idx="2"/>
          </p:nvPr>
        </p:nvSpPr>
        <p:spPr>
          <a:xfrm>
            <a:off x="105351" y="496139"/>
            <a:ext cx="6208364" cy="6275148"/>
          </a:xfrm>
          <a:prstGeom prst="rect">
            <a:avLst/>
          </a:prstGeom>
          <a:solidFill>
            <a:srgbClr val="F2F2F2"/>
          </a:solidFill>
          <a:ln>
            <a:noFill/>
          </a:ln>
        </p:spPr>
        <p:txBody>
          <a:bodyPr spcFirstLastPara="1" wrap="square" lIns="0" tIns="0" rIns="0" bIns="0" anchor="ctr" anchorCtr="0"/>
          <a:lstStyle>
            <a:lvl1pPr marR="0" lvl="0" algn="ctr" rtl="0">
              <a:lnSpc>
                <a:spcPct val="90000"/>
              </a:lnSpc>
              <a:spcBef>
                <a:spcPts val="1000"/>
              </a:spcBef>
              <a:spcAft>
                <a:spcPts val="0"/>
              </a:spcAft>
              <a:buClr>
                <a:srgbClr val="3F3F3F"/>
              </a:buClr>
              <a:buSzPts val="1100"/>
              <a:buFont typeface="Arial"/>
              <a:buNone/>
              <a:defRPr sz="1100" b="0" i="1" u="none" strike="noStrike" cap="none">
                <a:solidFill>
                  <a:srgbClr val="3F3F3F"/>
                </a:solidFill>
                <a:latin typeface="Times New Roman"/>
                <a:ea typeface="Times New Roman"/>
                <a:cs typeface="Times New Roman"/>
                <a:sym typeface="Times New Roman"/>
              </a:defRPr>
            </a:lvl1pPr>
            <a:lvl2pPr marR="0" lvl="1"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R="0" lvl="2"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R="0" lvl="3"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R="0" lvl="4"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R="0" lvl="5"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R="0" lvl="6"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R="0" lvl="7"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R="0" lvl="8"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270" name="Google Shape;270;p18"/>
          <p:cNvSpPr txBox="1">
            <a:spLocks noGrp="1"/>
          </p:cNvSpPr>
          <p:nvPr>
            <p:ph type="title"/>
          </p:nvPr>
        </p:nvSpPr>
        <p:spPr>
          <a:xfrm>
            <a:off x="7068457" y="432000"/>
            <a:ext cx="4703542" cy="432000"/>
          </a:xfrm>
          <a:prstGeom prst="rect">
            <a:avLst/>
          </a:prstGeom>
          <a:noFill/>
          <a:ln>
            <a:noFill/>
          </a:ln>
        </p:spPr>
        <p:txBody>
          <a:bodyPr spcFirstLastPara="1" wrap="square" lIns="0" tIns="0" rIns="0" bIns="0" anchor="ctr" anchorCtr="0"/>
          <a:lstStyle>
            <a:lvl1pPr marR="0" lvl="0" algn="l" rtl="0">
              <a:lnSpc>
                <a:spcPct val="90000"/>
              </a:lnSpc>
              <a:spcBef>
                <a:spcPts val="0"/>
              </a:spcBef>
              <a:spcAft>
                <a:spcPts val="0"/>
              </a:spcAft>
              <a:buClr>
                <a:srgbClr val="3F3F3F"/>
              </a:buClr>
              <a:buSzPts val="4800"/>
              <a:buFont typeface="Economica"/>
              <a:buNone/>
              <a:defRPr sz="4800" b="0" i="0" u="none" strike="noStrike" cap="none">
                <a:solidFill>
                  <a:srgbClr val="3F3F3F"/>
                </a:solidFill>
                <a:latin typeface="Economica"/>
                <a:ea typeface="Economica"/>
                <a:cs typeface="Economica"/>
                <a:sym typeface="Economica"/>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endParaRPr/>
          </a:p>
        </p:txBody>
      </p:sp>
      <p:sp>
        <p:nvSpPr>
          <p:cNvPr id="271" name="Google Shape;271;p18"/>
          <p:cNvSpPr txBox="1">
            <a:spLocks noGrp="1"/>
          </p:cNvSpPr>
          <p:nvPr>
            <p:ph type="ftr" idx="11"/>
          </p:nvPr>
        </p:nvSpPr>
        <p:spPr>
          <a:xfrm>
            <a:off x="431999" y="6188628"/>
            <a:ext cx="8784941" cy="365125"/>
          </a:xfrm>
          <a:prstGeom prst="rect">
            <a:avLst/>
          </a:prstGeom>
          <a:noFill/>
          <a:ln>
            <a:noFill/>
          </a:ln>
        </p:spPr>
        <p:txBody>
          <a:bodyPr spcFirstLastPara="1" wrap="square" lIns="0" tIns="0" rIns="0" bIns="0" anchor="ctr" anchorCtr="0"/>
          <a:lstStyle>
            <a:lvl1pPr marR="0" lvl="0" algn="l" rtl="0">
              <a:spcBef>
                <a:spcPts val="0"/>
              </a:spcBef>
              <a:spcAft>
                <a:spcPts val="0"/>
              </a:spcAft>
              <a:buSzPts val="1400"/>
              <a:buNone/>
              <a:defRPr sz="1200" b="0" i="0" u="none" strike="noStrike" cap="none">
                <a:solidFill>
                  <a:srgbClr val="3F3F3F"/>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200" b="0" i="0" u="none" strike="noStrike" kern="0" cap="none" spc="0" normalizeH="0" baseline="0" noProof="0">
              <a:ln>
                <a:noFill/>
              </a:ln>
              <a:solidFill>
                <a:srgbClr val="3F3F3F"/>
              </a:solidFill>
              <a:effectLst/>
              <a:uLnTx/>
              <a:uFillTx/>
              <a:latin typeface="Calibri"/>
              <a:cs typeface="Calibri"/>
              <a:sym typeface="Calibri"/>
            </a:endParaRPr>
          </a:p>
        </p:txBody>
      </p:sp>
      <p:sp>
        <p:nvSpPr>
          <p:cNvPr id="272" name="Google Shape;272;p18"/>
          <p:cNvSpPr txBox="1">
            <a:spLocks noGrp="1"/>
          </p:cNvSpPr>
          <p:nvPr>
            <p:ph type="body" idx="1"/>
          </p:nvPr>
        </p:nvSpPr>
        <p:spPr>
          <a:xfrm>
            <a:off x="8768283" y="3582825"/>
            <a:ext cx="3002400" cy="720000"/>
          </a:xfrm>
          <a:prstGeom prst="rect">
            <a:avLst/>
          </a:prstGeom>
          <a:noFill/>
          <a:ln>
            <a:noFill/>
          </a:ln>
        </p:spPr>
        <p:txBody>
          <a:bodyPr spcFirstLastPara="1" wrap="square" lIns="0" tIns="0" rIns="0" bIns="0" anchor="t" anchorCtr="0"/>
          <a:lstStyle>
            <a:lvl1pPr marL="457200" marR="0" lvl="0" indent="-228600" algn="l" rtl="0">
              <a:lnSpc>
                <a:spcPct val="90000"/>
              </a:lnSpc>
              <a:spcBef>
                <a:spcPts val="1000"/>
              </a:spcBef>
              <a:spcAft>
                <a:spcPts val="0"/>
              </a:spcAft>
              <a:buClr>
                <a:srgbClr val="3F3F3F"/>
              </a:buClr>
              <a:buSzPts val="1600"/>
              <a:buFont typeface="Arial"/>
              <a:buNone/>
              <a:defRPr sz="16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273" name="Google Shape;273;p18"/>
          <p:cNvSpPr txBox="1">
            <a:spLocks noGrp="1"/>
          </p:cNvSpPr>
          <p:nvPr>
            <p:ph type="body" idx="3"/>
          </p:nvPr>
        </p:nvSpPr>
        <p:spPr>
          <a:xfrm>
            <a:off x="8768283" y="5147461"/>
            <a:ext cx="3002400" cy="720000"/>
          </a:xfrm>
          <a:prstGeom prst="rect">
            <a:avLst/>
          </a:prstGeom>
          <a:noFill/>
          <a:ln>
            <a:noFill/>
          </a:ln>
        </p:spPr>
        <p:txBody>
          <a:bodyPr spcFirstLastPara="1" wrap="square" lIns="0" tIns="0" rIns="0" bIns="0" anchor="t" anchorCtr="0"/>
          <a:lstStyle>
            <a:lvl1pPr marL="457200" marR="0" lvl="0" indent="-228600" algn="l" rtl="0">
              <a:lnSpc>
                <a:spcPct val="90000"/>
              </a:lnSpc>
              <a:spcBef>
                <a:spcPts val="1000"/>
              </a:spcBef>
              <a:spcAft>
                <a:spcPts val="0"/>
              </a:spcAft>
              <a:buClr>
                <a:srgbClr val="3F3F3F"/>
              </a:buClr>
              <a:buSzPts val="1600"/>
              <a:buFont typeface="Arial"/>
              <a:buNone/>
              <a:defRPr sz="16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274" name="Google Shape;274;p18"/>
          <p:cNvSpPr txBox="1">
            <a:spLocks noGrp="1"/>
          </p:cNvSpPr>
          <p:nvPr>
            <p:ph type="body" idx="4"/>
          </p:nvPr>
        </p:nvSpPr>
        <p:spPr>
          <a:xfrm>
            <a:off x="8768283" y="1369128"/>
            <a:ext cx="3002400" cy="432000"/>
          </a:xfrm>
          <a:prstGeom prst="rect">
            <a:avLst/>
          </a:prstGeom>
          <a:noFill/>
          <a:ln>
            <a:noFill/>
          </a:ln>
        </p:spPr>
        <p:txBody>
          <a:bodyPr spcFirstLastPara="1" wrap="square" lIns="0" tIns="0" rIns="0" bIns="0" anchor="t" anchorCtr="0"/>
          <a:lstStyle>
            <a:lvl1pPr marL="457200" marR="0" lvl="0" indent="-228600" algn="l" rtl="0">
              <a:lnSpc>
                <a:spcPct val="90000"/>
              </a:lnSpc>
              <a:spcBef>
                <a:spcPts val="1000"/>
              </a:spcBef>
              <a:spcAft>
                <a:spcPts val="0"/>
              </a:spcAft>
              <a:buClr>
                <a:srgbClr val="3F3F3F"/>
              </a:buClr>
              <a:buSzPts val="1800"/>
              <a:buFont typeface="Arial"/>
              <a:buNone/>
              <a:defRPr sz="1800" b="1" i="0" u="none" strike="noStrike" cap="none">
                <a:solidFill>
                  <a:srgbClr val="3F3F3F"/>
                </a:solidFill>
                <a:latin typeface="Rockwell"/>
                <a:ea typeface="Rockwell"/>
                <a:cs typeface="Rockwell"/>
                <a:sym typeface="Rockwell"/>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275" name="Google Shape;275;p18"/>
          <p:cNvSpPr txBox="1">
            <a:spLocks noGrp="1"/>
          </p:cNvSpPr>
          <p:nvPr>
            <p:ph type="body" idx="5"/>
          </p:nvPr>
        </p:nvSpPr>
        <p:spPr>
          <a:xfrm>
            <a:off x="8768283" y="2933764"/>
            <a:ext cx="3002400" cy="432000"/>
          </a:xfrm>
          <a:prstGeom prst="rect">
            <a:avLst/>
          </a:prstGeom>
          <a:noFill/>
          <a:ln>
            <a:noFill/>
          </a:ln>
        </p:spPr>
        <p:txBody>
          <a:bodyPr spcFirstLastPara="1" wrap="square" lIns="0" tIns="0" rIns="0" bIns="0" anchor="t" anchorCtr="0"/>
          <a:lstStyle>
            <a:lvl1pPr marL="457200" marR="0" lvl="0" indent="-228600" algn="l" rtl="0">
              <a:lnSpc>
                <a:spcPct val="90000"/>
              </a:lnSpc>
              <a:spcBef>
                <a:spcPts val="1000"/>
              </a:spcBef>
              <a:spcAft>
                <a:spcPts val="0"/>
              </a:spcAft>
              <a:buClr>
                <a:srgbClr val="3F3F3F"/>
              </a:buClr>
              <a:buSzPts val="1800"/>
              <a:buFont typeface="Arial"/>
              <a:buNone/>
              <a:defRPr sz="1800" b="1" i="0" u="none" strike="noStrike" cap="none">
                <a:solidFill>
                  <a:srgbClr val="3F3F3F"/>
                </a:solidFill>
                <a:latin typeface="Rockwell"/>
                <a:ea typeface="Rockwell"/>
                <a:cs typeface="Rockwell"/>
                <a:sym typeface="Rockwell"/>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276" name="Google Shape;276;p18"/>
          <p:cNvSpPr txBox="1">
            <a:spLocks noGrp="1"/>
          </p:cNvSpPr>
          <p:nvPr>
            <p:ph type="body" idx="6"/>
          </p:nvPr>
        </p:nvSpPr>
        <p:spPr>
          <a:xfrm>
            <a:off x="8768283" y="4498400"/>
            <a:ext cx="3002400" cy="432000"/>
          </a:xfrm>
          <a:prstGeom prst="rect">
            <a:avLst/>
          </a:prstGeom>
          <a:noFill/>
          <a:ln>
            <a:noFill/>
          </a:ln>
        </p:spPr>
        <p:txBody>
          <a:bodyPr spcFirstLastPara="1" wrap="square" lIns="0" tIns="0" rIns="0" bIns="0" anchor="t" anchorCtr="0"/>
          <a:lstStyle>
            <a:lvl1pPr marL="457200" marR="0" lvl="0" indent="-228600" algn="l" rtl="0">
              <a:lnSpc>
                <a:spcPct val="90000"/>
              </a:lnSpc>
              <a:spcBef>
                <a:spcPts val="1000"/>
              </a:spcBef>
              <a:spcAft>
                <a:spcPts val="0"/>
              </a:spcAft>
              <a:buClr>
                <a:srgbClr val="3F3F3F"/>
              </a:buClr>
              <a:buSzPts val="1800"/>
              <a:buFont typeface="Arial"/>
              <a:buNone/>
              <a:defRPr sz="1800" b="1" i="0" u="none" strike="noStrike" cap="none">
                <a:solidFill>
                  <a:srgbClr val="3F3F3F"/>
                </a:solidFill>
                <a:latin typeface="Rockwell"/>
                <a:ea typeface="Rockwell"/>
                <a:cs typeface="Rockwell"/>
                <a:sym typeface="Rockwell"/>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277" name="Google Shape;277;p18"/>
          <p:cNvSpPr txBox="1">
            <a:spLocks noGrp="1"/>
          </p:cNvSpPr>
          <p:nvPr>
            <p:ph type="body" idx="7"/>
          </p:nvPr>
        </p:nvSpPr>
        <p:spPr>
          <a:xfrm>
            <a:off x="8768283" y="1975094"/>
            <a:ext cx="3002400" cy="720000"/>
          </a:xfrm>
          <a:prstGeom prst="rect">
            <a:avLst/>
          </a:prstGeom>
          <a:noFill/>
          <a:ln>
            <a:noFill/>
          </a:ln>
        </p:spPr>
        <p:txBody>
          <a:bodyPr spcFirstLastPara="1" wrap="square" lIns="0" tIns="0" rIns="0" bIns="0" anchor="t" anchorCtr="0"/>
          <a:lstStyle>
            <a:lvl1pPr marL="457200" marR="0" lvl="0" indent="-228600" algn="l" rtl="0">
              <a:lnSpc>
                <a:spcPct val="90000"/>
              </a:lnSpc>
              <a:spcBef>
                <a:spcPts val="1000"/>
              </a:spcBef>
              <a:spcAft>
                <a:spcPts val="0"/>
              </a:spcAft>
              <a:buClr>
                <a:srgbClr val="3F3F3F"/>
              </a:buClr>
              <a:buSzPts val="1600"/>
              <a:buFont typeface="Arial"/>
              <a:buNone/>
              <a:defRPr sz="16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278" name="Google Shape;278;p18"/>
          <p:cNvSpPr/>
          <p:nvPr/>
        </p:nvSpPr>
        <p:spPr>
          <a:xfrm rot="1361022">
            <a:off x="11394972" y="6053793"/>
            <a:ext cx="634795" cy="634795"/>
          </a:xfrm>
          <a:prstGeom prst="octagon">
            <a:avLst>
              <a:gd name="adj" fmla="val 29289"/>
            </a:avLst>
          </a:prstGeom>
          <a:noFill/>
          <a:ln w="9525" cap="flat" cmpd="sng">
            <a:solidFill>
              <a:srgbClr val="D8D8D8"/>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79" name="Google Shape;279;p18"/>
          <p:cNvSpPr/>
          <p:nvPr/>
        </p:nvSpPr>
        <p:spPr>
          <a:xfrm>
            <a:off x="11533871" y="6185902"/>
            <a:ext cx="73515" cy="73515"/>
          </a:xfrm>
          <a:prstGeom prst="ellipse">
            <a:avLst/>
          </a:prstGeom>
          <a:solidFill>
            <a:srgbClr val="C1DF87"/>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9ACB39"/>
              </a:solidFill>
              <a:effectLst/>
              <a:uLnTx/>
              <a:uFillTx/>
              <a:latin typeface="Calibri"/>
              <a:ea typeface="Calibri"/>
              <a:cs typeface="Calibri"/>
              <a:sym typeface="Calibri"/>
            </a:endParaRPr>
          </a:p>
        </p:txBody>
      </p:sp>
      <p:sp>
        <p:nvSpPr>
          <p:cNvPr id="280" name="Google Shape;280;p18"/>
          <p:cNvSpPr/>
          <p:nvPr/>
        </p:nvSpPr>
        <p:spPr>
          <a:xfrm>
            <a:off x="11892084" y="6561525"/>
            <a:ext cx="100439" cy="100439"/>
          </a:xfrm>
          <a:prstGeom prst="ellipse">
            <a:avLst/>
          </a:prstGeom>
          <a:solidFill>
            <a:srgbClr val="749A28"/>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81" name="Google Shape;281;p18"/>
          <p:cNvSpPr/>
          <p:nvPr/>
        </p:nvSpPr>
        <p:spPr>
          <a:xfrm>
            <a:off x="11342875" y="5990144"/>
            <a:ext cx="260512" cy="260512"/>
          </a:xfrm>
          <a:prstGeom prst="ellipse">
            <a:avLst/>
          </a:prstGeom>
          <a:noFill/>
          <a:ln w="9525" cap="flat" cmpd="sng">
            <a:solidFill>
              <a:srgbClr val="D8D8D8"/>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9ACB39"/>
              </a:solidFill>
              <a:effectLst/>
              <a:uLnTx/>
              <a:uFillTx/>
              <a:latin typeface="Calibri"/>
              <a:ea typeface="Calibri"/>
              <a:cs typeface="Calibri"/>
              <a:sym typeface="Calibri"/>
            </a:endParaRPr>
          </a:p>
        </p:txBody>
      </p:sp>
      <p:sp>
        <p:nvSpPr>
          <p:cNvPr id="282" name="Google Shape;282;p18"/>
          <p:cNvSpPr>
            <a:spLocks noGrp="1"/>
          </p:cNvSpPr>
          <p:nvPr>
            <p:ph type="sldNum" idx="12"/>
          </p:nvPr>
        </p:nvSpPr>
        <p:spPr>
          <a:xfrm>
            <a:off x="11496369" y="6155190"/>
            <a:ext cx="432000" cy="432000"/>
          </a:xfrm>
          <a:prstGeom prst="ellipse">
            <a:avLst/>
          </a:prstGeom>
          <a:noFill/>
          <a:ln w="9525" cap="flat" cmpd="sng">
            <a:solidFill>
              <a:schemeClr val="accent1"/>
            </a:solidFill>
            <a:prstDash val="solid"/>
            <a:round/>
            <a:headEnd type="none" w="sm" len="sm"/>
            <a:tailEnd type="none" w="sm" len="sm"/>
          </a:ln>
        </p:spPr>
        <p:txBody>
          <a:bodyPr spcFirstLastPara="1" wrap="square" lIns="0" tIns="0" rIns="0" bIns="0" anchor="ctr" anchorCtr="0">
            <a:noAutofit/>
          </a:bodyPr>
          <a:lstStyle>
            <a:lvl1pPr marL="0" marR="0" lvl="0" indent="0" algn="ctr" rtl="0">
              <a:spcBef>
                <a:spcPts val="0"/>
              </a:spcBef>
              <a:buNone/>
              <a:defRPr sz="1200" b="1" i="1" u="none" strike="noStrike" cap="none">
                <a:solidFill>
                  <a:schemeClr val="dk1"/>
                </a:solidFill>
                <a:latin typeface="Rockwell"/>
                <a:ea typeface="Rockwell"/>
                <a:cs typeface="Rockwell"/>
                <a:sym typeface="Rockwell"/>
              </a:defRPr>
            </a:lvl1pPr>
            <a:lvl2pPr marL="0" marR="0" lvl="1" indent="0" algn="ctr" rtl="0">
              <a:spcBef>
                <a:spcPts val="0"/>
              </a:spcBef>
              <a:buNone/>
              <a:defRPr sz="1200" b="1" i="1" u="none" strike="noStrike" cap="none">
                <a:solidFill>
                  <a:schemeClr val="dk1"/>
                </a:solidFill>
                <a:latin typeface="Rockwell"/>
                <a:ea typeface="Rockwell"/>
                <a:cs typeface="Rockwell"/>
                <a:sym typeface="Rockwell"/>
              </a:defRPr>
            </a:lvl2pPr>
            <a:lvl3pPr marL="0" marR="0" lvl="2" indent="0" algn="ctr" rtl="0">
              <a:spcBef>
                <a:spcPts val="0"/>
              </a:spcBef>
              <a:buNone/>
              <a:defRPr sz="1200" b="1" i="1" u="none" strike="noStrike" cap="none">
                <a:solidFill>
                  <a:schemeClr val="dk1"/>
                </a:solidFill>
                <a:latin typeface="Rockwell"/>
                <a:ea typeface="Rockwell"/>
                <a:cs typeface="Rockwell"/>
                <a:sym typeface="Rockwell"/>
              </a:defRPr>
            </a:lvl3pPr>
            <a:lvl4pPr marL="0" marR="0" lvl="3" indent="0" algn="ctr" rtl="0">
              <a:spcBef>
                <a:spcPts val="0"/>
              </a:spcBef>
              <a:buNone/>
              <a:defRPr sz="1200" b="1" i="1" u="none" strike="noStrike" cap="none">
                <a:solidFill>
                  <a:schemeClr val="dk1"/>
                </a:solidFill>
                <a:latin typeface="Rockwell"/>
                <a:ea typeface="Rockwell"/>
                <a:cs typeface="Rockwell"/>
                <a:sym typeface="Rockwell"/>
              </a:defRPr>
            </a:lvl4pPr>
            <a:lvl5pPr marL="0" marR="0" lvl="4" indent="0" algn="ctr" rtl="0">
              <a:spcBef>
                <a:spcPts val="0"/>
              </a:spcBef>
              <a:buNone/>
              <a:defRPr sz="1200" b="1" i="1" u="none" strike="noStrike" cap="none">
                <a:solidFill>
                  <a:schemeClr val="dk1"/>
                </a:solidFill>
                <a:latin typeface="Rockwell"/>
                <a:ea typeface="Rockwell"/>
                <a:cs typeface="Rockwell"/>
                <a:sym typeface="Rockwell"/>
              </a:defRPr>
            </a:lvl5pPr>
            <a:lvl6pPr marL="0" marR="0" lvl="5" indent="0" algn="ctr" rtl="0">
              <a:spcBef>
                <a:spcPts val="0"/>
              </a:spcBef>
              <a:buNone/>
              <a:defRPr sz="1200" b="1" i="1" u="none" strike="noStrike" cap="none">
                <a:solidFill>
                  <a:schemeClr val="dk1"/>
                </a:solidFill>
                <a:latin typeface="Rockwell"/>
                <a:ea typeface="Rockwell"/>
                <a:cs typeface="Rockwell"/>
                <a:sym typeface="Rockwell"/>
              </a:defRPr>
            </a:lvl6pPr>
            <a:lvl7pPr marL="0" marR="0" lvl="6" indent="0" algn="ctr" rtl="0">
              <a:spcBef>
                <a:spcPts val="0"/>
              </a:spcBef>
              <a:buNone/>
              <a:defRPr sz="1200" b="1" i="1" u="none" strike="noStrike" cap="none">
                <a:solidFill>
                  <a:schemeClr val="dk1"/>
                </a:solidFill>
                <a:latin typeface="Rockwell"/>
                <a:ea typeface="Rockwell"/>
                <a:cs typeface="Rockwell"/>
                <a:sym typeface="Rockwell"/>
              </a:defRPr>
            </a:lvl7pPr>
            <a:lvl8pPr marL="0" marR="0" lvl="7" indent="0" algn="ctr" rtl="0">
              <a:spcBef>
                <a:spcPts val="0"/>
              </a:spcBef>
              <a:buNone/>
              <a:defRPr sz="1200" b="1" i="1" u="none" strike="noStrike" cap="none">
                <a:solidFill>
                  <a:schemeClr val="dk1"/>
                </a:solidFill>
                <a:latin typeface="Rockwell"/>
                <a:ea typeface="Rockwell"/>
                <a:cs typeface="Rockwell"/>
                <a:sym typeface="Rockwell"/>
              </a:defRPr>
            </a:lvl8pPr>
            <a:lvl9pPr marL="0" marR="0" lvl="8" indent="0" algn="ctr" rtl="0">
              <a:spcBef>
                <a:spcPts val="0"/>
              </a:spcBef>
              <a:buNone/>
              <a:defRPr sz="1200" b="1" i="1" u="none" strike="noStrike" cap="none">
                <a:solidFill>
                  <a:schemeClr val="dk1"/>
                </a:solidFill>
                <a:latin typeface="Rockwell"/>
                <a:ea typeface="Rockwell"/>
                <a:cs typeface="Rockwell"/>
                <a:sym typeface="Rockwell"/>
              </a:defRPr>
            </a:lvl9p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n-US" sz="1200" b="1" i="1" u="none" strike="noStrike" kern="0" cap="none" spc="0" normalizeH="0" baseline="0" noProof="0">
                <a:ln>
                  <a:noFill/>
                </a:ln>
                <a:solidFill>
                  <a:srgbClr val="000000"/>
                </a:solidFill>
                <a:effectLst/>
                <a:uLnTx/>
                <a:uFillTx/>
                <a:latin typeface="Rockwell"/>
                <a:sym typeface="Rockwell"/>
              </a:rPr>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t>‹#›</a:t>
            </a:fld>
            <a:endParaRPr kumimoji="0" sz="1200" b="1" i="1" u="none" strike="noStrike" kern="0" cap="none" spc="0" normalizeH="0" baseline="0" noProof="0">
              <a:ln>
                <a:noFill/>
              </a:ln>
              <a:solidFill>
                <a:srgbClr val="000000"/>
              </a:solidFill>
              <a:effectLst/>
              <a:uLnTx/>
              <a:uFillTx/>
              <a:latin typeface="Rockwell"/>
              <a:sym typeface="Rockwell"/>
            </a:endParaRPr>
          </a:p>
        </p:txBody>
      </p:sp>
      <p:grpSp>
        <p:nvGrpSpPr>
          <p:cNvPr id="283" name="Google Shape;283;p18"/>
          <p:cNvGrpSpPr/>
          <p:nvPr/>
        </p:nvGrpSpPr>
        <p:grpSpPr>
          <a:xfrm>
            <a:off x="1736976" y="2054263"/>
            <a:ext cx="3262417" cy="3252920"/>
            <a:chOff x="1736976" y="2054263"/>
            <a:chExt cx="3262417" cy="3252920"/>
          </a:xfrm>
        </p:grpSpPr>
        <p:sp>
          <p:nvSpPr>
            <p:cNvPr id="284" name="Google Shape;284;p18"/>
            <p:cNvSpPr/>
            <p:nvPr/>
          </p:nvSpPr>
          <p:spPr>
            <a:xfrm rot="4308689">
              <a:off x="2464728" y="2678543"/>
              <a:ext cx="1980696" cy="2066510"/>
            </a:xfrm>
            <a:custGeom>
              <a:avLst/>
              <a:gdLst/>
              <a:ahLst/>
              <a:cxnLst/>
              <a:rect l="l" t="t" r="r" b="b"/>
              <a:pathLst>
                <a:path w="1980696" h="2066510" extrusionOk="0">
                  <a:moveTo>
                    <a:pt x="0" y="2066510"/>
                  </a:moveTo>
                  <a:lnTo>
                    <a:pt x="1138078" y="0"/>
                  </a:lnTo>
                  <a:lnTo>
                    <a:pt x="1980696" y="1530016"/>
                  </a:lnTo>
                  <a:lnTo>
                    <a:pt x="1459417" y="2066510"/>
                  </a:lnTo>
                  <a:close/>
                </a:path>
              </a:pathLst>
            </a:custGeom>
            <a:noFill/>
            <a:ln w="12700" cap="flat" cmpd="sng">
              <a:solidFill>
                <a:schemeClr val="lt1"/>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85" name="Google Shape;285;p18"/>
            <p:cNvSpPr/>
            <p:nvPr/>
          </p:nvSpPr>
          <p:spPr>
            <a:xfrm rot="-7769131">
              <a:off x="2730967" y="5004791"/>
              <a:ext cx="346713" cy="206124"/>
            </a:xfrm>
            <a:custGeom>
              <a:avLst/>
              <a:gdLst/>
              <a:ahLst/>
              <a:cxnLst/>
              <a:rect l="l" t="t" r="r" b="b"/>
              <a:pathLst>
                <a:path w="346713" h="206124" extrusionOk="0">
                  <a:moveTo>
                    <a:pt x="346713" y="206124"/>
                  </a:moveTo>
                  <a:lnTo>
                    <a:pt x="0" y="206124"/>
                  </a:lnTo>
                  <a:lnTo>
                    <a:pt x="86666" y="0"/>
                  </a:lnTo>
                  <a:lnTo>
                    <a:pt x="346713" y="206124"/>
                  </a:lnTo>
                  <a:close/>
                </a:path>
              </a:pathLst>
            </a:custGeom>
            <a:noFill/>
            <a:ln w="12700" cap="flat" cmpd="sng">
              <a:solidFill>
                <a:schemeClr val="lt1"/>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86" name="Google Shape;286;p18"/>
            <p:cNvSpPr/>
            <p:nvPr/>
          </p:nvSpPr>
          <p:spPr>
            <a:xfrm rot="-9168920">
              <a:off x="2802151" y="4740752"/>
              <a:ext cx="710669" cy="335543"/>
            </a:xfrm>
            <a:custGeom>
              <a:avLst/>
              <a:gdLst/>
              <a:ahLst/>
              <a:cxnLst/>
              <a:rect l="l" t="t" r="r" b="b"/>
              <a:pathLst>
                <a:path w="710669" h="335543" extrusionOk="0">
                  <a:moveTo>
                    <a:pt x="710669" y="176660"/>
                  </a:moveTo>
                  <a:lnTo>
                    <a:pt x="0" y="335543"/>
                  </a:lnTo>
                  <a:lnTo>
                    <a:pt x="141082" y="0"/>
                  </a:lnTo>
                  <a:lnTo>
                    <a:pt x="487795" y="0"/>
                  </a:lnTo>
                  <a:lnTo>
                    <a:pt x="710669" y="176660"/>
                  </a:lnTo>
                  <a:close/>
                </a:path>
              </a:pathLst>
            </a:custGeom>
            <a:noFill/>
            <a:ln w="12700" cap="flat" cmpd="sng">
              <a:solidFill>
                <a:schemeClr val="lt1"/>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87" name="Google Shape;287;p18"/>
            <p:cNvSpPr/>
            <p:nvPr/>
          </p:nvSpPr>
          <p:spPr>
            <a:xfrm rot="4308689">
              <a:off x="2058980" y="2102772"/>
              <a:ext cx="1246227" cy="1580187"/>
            </a:xfrm>
            <a:custGeom>
              <a:avLst/>
              <a:gdLst/>
              <a:ahLst/>
              <a:cxnLst/>
              <a:rect l="l" t="t" r="r" b="b"/>
              <a:pathLst>
                <a:path w="1246227" h="1580187" extrusionOk="0">
                  <a:moveTo>
                    <a:pt x="0" y="1580187"/>
                  </a:moveTo>
                  <a:lnTo>
                    <a:pt x="1168783" y="0"/>
                  </a:lnTo>
                  <a:lnTo>
                    <a:pt x="1246227" y="105569"/>
                  </a:lnTo>
                  <a:lnTo>
                    <a:pt x="358471" y="1574380"/>
                  </a:lnTo>
                  <a:lnTo>
                    <a:pt x="0" y="1580187"/>
                  </a:lnTo>
                  <a:close/>
                </a:path>
              </a:pathLst>
            </a:custGeom>
            <a:noFill/>
            <a:ln w="12700" cap="flat" cmpd="sng">
              <a:solidFill>
                <a:schemeClr val="lt1"/>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88" name="Google Shape;288;p18"/>
            <p:cNvSpPr/>
            <p:nvPr/>
          </p:nvSpPr>
          <p:spPr>
            <a:xfrm rot="-4406895">
              <a:off x="4648324" y="3873318"/>
              <a:ext cx="243160" cy="406553"/>
            </a:xfrm>
            <a:custGeom>
              <a:avLst/>
              <a:gdLst/>
              <a:ahLst/>
              <a:cxnLst/>
              <a:rect l="l" t="t" r="r" b="b"/>
              <a:pathLst>
                <a:path w="243160" h="406553" extrusionOk="0">
                  <a:moveTo>
                    <a:pt x="243160" y="342071"/>
                  </a:moveTo>
                  <a:lnTo>
                    <a:pt x="156493" y="406553"/>
                  </a:lnTo>
                  <a:lnTo>
                    <a:pt x="0" y="0"/>
                  </a:lnTo>
                  <a:lnTo>
                    <a:pt x="243160" y="342071"/>
                  </a:lnTo>
                  <a:close/>
                </a:path>
              </a:pathLst>
            </a:custGeom>
            <a:noFill/>
            <a:ln w="12700" cap="flat" cmpd="sng">
              <a:solidFill>
                <a:schemeClr val="lt1"/>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89" name="Google Shape;289;p18"/>
            <p:cNvSpPr/>
            <p:nvPr/>
          </p:nvSpPr>
          <p:spPr>
            <a:xfrm rot="-4406895">
              <a:off x="4152588" y="3654247"/>
              <a:ext cx="692798" cy="510610"/>
            </a:xfrm>
            <a:custGeom>
              <a:avLst/>
              <a:gdLst/>
              <a:ahLst/>
              <a:cxnLst/>
              <a:rect l="l" t="t" r="r" b="b"/>
              <a:pathLst>
                <a:path w="692798" h="510610" extrusionOk="0">
                  <a:moveTo>
                    <a:pt x="692798" y="224339"/>
                  </a:moveTo>
                  <a:lnTo>
                    <a:pt x="308036" y="510610"/>
                  </a:lnTo>
                  <a:lnTo>
                    <a:pt x="64876" y="168539"/>
                  </a:lnTo>
                  <a:lnTo>
                    <a:pt x="0" y="0"/>
                  </a:lnTo>
                  <a:lnTo>
                    <a:pt x="692798" y="224339"/>
                  </a:lnTo>
                  <a:close/>
                </a:path>
              </a:pathLst>
            </a:custGeom>
            <a:noFill/>
            <a:ln w="12700" cap="flat" cmpd="sng">
              <a:solidFill>
                <a:schemeClr val="lt1"/>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90" name="Google Shape;290;p18"/>
            <p:cNvSpPr/>
            <p:nvPr/>
          </p:nvSpPr>
          <p:spPr>
            <a:xfrm rot="4308689">
              <a:off x="3831248" y="2441608"/>
              <a:ext cx="648657" cy="777553"/>
            </a:xfrm>
            <a:custGeom>
              <a:avLst/>
              <a:gdLst/>
              <a:ahLst/>
              <a:cxnLst/>
              <a:rect l="l" t="t" r="r" b="b"/>
              <a:pathLst>
                <a:path w="648657" h="777553" extrusionOk="0">
                  <a:moveTo>
                    <a:pt x="0" y="777553"/>
                  </a:moveTo>
                  <a:lnTo>
                    <a:pt x="255474" y="0"/>
                  </a:lnTo>
                  <a:lnTo>
                    <a:pt x="648657" y="713937"/>
                  </a:lnTo>
                  <a:lnTo>
                    <a:pt x="0" y="777553"/>
                  </a:lnTo>
                  <a:close/>
                </a:path>
              </a:pathLst>
            </a:custGeom>
            <a:noFill/>
            <a:ln w="12700" cap="flat" cmpd="sng">
              <a:solidFill>
                <a:schemeClr val="lt1"/>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grpSp>
      <p:sp>
        <p:nvSpPr>
          <p:cNvPr id="291" name="Google Shape;291;p18"/>
          <p:cNvSpPr>
            <a:spLocks noGrp="1"/>
          </p:cNvSpPr>
          <p:nvPr>
            <p:ph type="pic" idx="8"/>
          </p:nvPr>
        </p:nvSpPr>
        <p:spPr>
          <a:xfrm>
            <a:off x="7405874" y="4835817"/>
            <a:ext cx="691688" cy="691688"/>
          </a:xfrm>
          <a:prstGeom prst="rect">
            <a:avLst/>
          </a:prstGeom>
          <a:noFill/>
          <a:ln>
            <a:noFill/>
          </a:ln>
        </p:spPr>
        <p:txBody>
          <a:bodyPr spcFirstLastPara="1" wrap="square" lIns="0" tIns="0" rIns="0" bIns="0" anchor="t" anchorCtr="0"/>
          <a:lstStyle>
            <a:lvl1pPr marR="0" lvl="0" algn="l" rtl="0">
              <a:lnSpc>
                <a:spcPct val="90000"/>
              </a:lnSpc>
              <a:spcBef>
                <a:spcPts val="1000"/>
              </a:spcBef>
              <a:spcAft>
                <a:spcPts val="0"/>
              </a:spcAft>
              <a:buClr>
                <a:srgbClr val="3F3F3F"/>
              </a:buClr>
              <a:buSzPts val="1800"/>
              <a:buFont typeface="Arial"/>
              <a:buNone/>
              <a:defRPr sz="1800" b="0" i="0" u="none" strike="noStrike" cap="none">
                <a:solidFill>
                  <a:srgbClr val="3F3F3F"/>
                </a:solidFill>
                <a:latin typeface="Calibri"/>
                <a:ea typeface="Calibri"/>
                <a:cs typeface="Calibri"/>
                <a:sym typeface="Calibri"/>
              </a:defRPr>
            </a:lvl1pPr>
            <a:lvl2pPr marR="0" lvl="1"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R="0" lvl="2"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R="0" lvl="3"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R="0" lvl="4"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R="0" lvl="5"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R="0" lvl="6"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R="0" lvl="7"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R="0" lvl="8"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292" name="Google Shape;292;p18"/>
          <p:cNvSpPr>
            <a:spLocks noGrp="1"/>
          </p:cNvSpPr>
          <p:nvPr>
            <p:ph type="pic" idx="9"/>
          </p:nvPr>
        </p:nvSpPr>
        <p:spPr>
          <a:xfrm>
            <a:off x="7405874" y="3271181"/>
            <a:ext cx="691688" cy="691688"/>
          </a:xfrm>
          <a:prstGeom prst="rect">
            <a:avLst/>
          </a:prstGeom>
          <a:noFill/>
          <a:ln>
            <a:noFill/>
          </a:ln>
        </p:spPr>
        <p:txBody>
          <a:bodyPr spcFirstLastPara="1" wrap="square" lIns="0" tIns="0" rIns="0" bIns="0" anchor="t" anchorCtr="0"/>
          <a:lstStyle>
            <a:lvl1pPr marR="0" lvl="0" algn="l" rtl="0">
              <a:lnSpc>
                <a:spcPct val="90000"/>
              </a:lnSpc>
              <a:spcBef>
                <a:spcPts val="1000"/>
              </a:spcBef>
              <a:spcAft>
                <a:spcPts val="0"/>
              </a:spcAft>
              <a:buClr>
                <a:srgbClr val="3F3F3F"/>
              </a:buClr>
              <a:buSzPts val="1800"/>
              <a:buFont typeface="Arial"/>
              <a:buNone/>
              <a:defRPr sz="1800" b="0" i="0" u="none" strike="noStrike" cap="none">
                <a:solidFill>
                  <a:srgbClr val="3F3F3F"/>
                </a:solidFill>
                <a:latin typeface="Calibri"/>
                <a:ea typeface="Calibri"/>
                <a:cs typeface="Calibri"/>
                <a:sym typeface="Calibri"/>
              </a:defRPr>
            </a:lvl1pPr>
            <a:lvl2pPr marR="0" lvl="1"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R="0" lvl="2"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R="0" lvl="3"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R="0" lvl="4"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R="0" lvl="5"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R="0" lvl="6"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R="0" lvl="7"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R="0" lvl="8"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293" name="Google Shape;293;p18"/>
          <p:cNvSpPr>
            <a:spLocks noGrp="1"/>
          </p:cNvSpPr>
          <p:nvPr>
            <p:ph type="pic" idx="13"/>
          </p:nvPr>
        </p:nvSpPr>
        <p:spPr>
          <a:xfrm>
            <a:off x="7405874" y="1706545"/>
            <a:ext cx="691688" cy="691688"/>
          </a:xfrm>
          <a:prstGeom prst="rect">
            <a:avLst/>
          </a:prstGeom>
          <a:noFill/>
          <a:ln>
            <a:noFill/>
          </a:ln>
        </p:spPr>
        <p:txBody>
          <a:bodyPr spcFirstLastPara="1" wrap="square" lIns="0" tIns="0" rIns="0" bIns="0" anchor="t" anchorCtr="0"/>
          <a:lstStyle>
            <a:lvl1pPr marR="0" lvl="0" algn="l" rtl="0">
              <a:lnSpc>
                <a:spcPct val="90000"/>
              </a:lnSpc>
              <a:spcBef>
                <a:spcPts val="1000"/>
              </a:spcBef>
              <a:spcAft>
                <a:spcPts val="0"/>
              </a:spcAft>
              <a:buClr>
                <a:srgbClr val="3F3F3F"/>
              </a:buClr>
              <a:buSzPts val="1800"/>
              <a:buFont typeface="Arial"/>
              <a:buNone/>
              <a:defRPr sz="1800" b="0" i="0" u="none" strike="noStrike" cap="none">
                <a:solidFill>
                  <a:srgbClr val="3F3F3F"/>
                </a:solidFill>
                <a:latin typeface="Calibri"/>
                <a:ea typeface="Calibri"/>
                <a:cs typeface="Calibri"/>
                <a:sym typeface="Calibri"/>
              </a:defRPr>
            </a:lvl1pPr>
            <a:lvl2pPr marR="0" lvl="1"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R="0" lvl="2"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R="0" lvl="3"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R="0" lvl="4"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R="0" lvl="5"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R="0" lvl="6"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R="0" lvl="7"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R="0" lvl="8"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Tree>
    <p:extLst>
      <p:ext uri="{BB962C8B-B14F-4D97-AF65-F5344CB8AC3E}">
        <p14:creationId xmlns:p14="http://schemas.microsoft.com/office/powerpoint/2010/main" val="1103681658"/>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Date Placeholder 2"/>
          <p:cNvSpPr>
            <a:spLocks noGrp="1"/>
          </p:cNvSpPr>
          <p:nvPr>
            <p:ph type="dt" sz="half" idx="10"/>
          </p:nvPr>
        </p:nvSpPr>
        <p:spPr/>
        <p:txBody>
          <a:bodyPr/>
          <a:lstStyle/>
          <a:p>
            <a:fld id="{317FC090-DA06-46C3-A6D7-5820AF273E5F}" type="datetimeFigureOut">
              <a:rPr lang="en-US" smtClean="0"/>
              <a:t>2/12/2019</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4210A1D8-FDAE-42FE-ABF2-2F2379ABFE21}" type="slidenum">
              <a:rPr lang="en-US" smtClean="0"/>
              <a:t>‹#›</a:t>
            </a:fld>
            <a:endParaRPr lang="en-US"/>
          </a:p>
        </p:txBody>
      </p:sp>
    </p:spTree>
    <p:extLst>
      <p:ext uri="{BB962C8B-B14F-4D97-AF65-F5344CB8AC3E}">
        <p14:creationId xmlns:p14="http://schemas.microsoft.com/office/powerpoint/2010/main" val="3962316739"/>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matchingName="Timeline">
  <p:cSld name="Timeline">
    <p:spTree>
      <p:nvGrpSpPr>
        <p:cNvPr id="1" name="Shape 294"/>
        <p:cNvGrpSpPr/>
        <p:nvPr/>
      </p:nvGrpSpPr>
      <p:grpSpPr>
        <a:xfrm>
          <a:off x="0" y="0"/>
          <a:ext cx="0" cy="0"/>
          <a:chOff x="0" y="0"/>
          <a:chExt cx="0" cy="0"/>
        </a:xfrm>
      </p:grpSpPr>
      <p:sp>
        <p:nvSpPr>
          <p:cNvPr id="295" name="Google Shape;295;p19"/>
          <p:cNvSpPr txBox="1">
            <a:spLocks noGrp="1"/>
          </p:cNvSpPr>
          <p:nvPr>
            <p:ph type="title"/>
          </p:nvPr>
        </p:nvSpPr>
        <p:spPr>
          <a:xfrm>
            <a:off x="432000" y="432000"/>
            <a:ext cx="11340000" cy="432000"/>
          </a:xfrm>
          <a:prstGeom prst="rect">
            <a:avLst/>
          </a:prstGeom>
          <a:noFill/>
          <a:ln>
            <a:noFill/>
          </a:ln>
        </p:spPr>
        <p:txBody>
          <a:bodyPr spcFirstLastPara="1" wrap="square" lIns="0" tIns="0" rIns="0" bIns="0" anchor="ctr" anchorCtr="0"/>
          <a:lstStyle>
            <a:lvl1pPr marR="0" lvl="0" algn="l" rtl="0">
              <a:lnSpc>
                <a:spcPct val="90000"/>
              </a:lnSpc>
              <a:spcBef>
                <a:spcPts val="0"/>
              </a:spcBef>
              <a:spcAft>
                <a:spcPts val="0"/>
              </a:spcAft>
              <a:buClr>
                <a:srgbClr val="3F3F3F"/>
              </a:buClr>
              <a:buSzPts val="4800"/>
              <a:buFont typeface="Economica"/>
              <a:buNone/>
              <a:defRPr sz="4800" b="0" i="0" u="none" strike="noStrike" cap="none">
                <a:solidFill>
                  <a:srgbClr val="3F3F3F"/>
                </a:solidFill>
                <a:latin typeface="Economica"/>
                <a:ea typeface="Economica"/>
                <a:cs typeface="Economica"/>
                <a:sym typeface="Economica"/>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endParaRPr/>
          </a:p>
        </p:txBody>
      </p:sp>
      <p:sp>
        <p:nvSpPr>
          <p:cNvPr id="296" name="Google Shape;296;p19"/>
          <p:cNvSpPr txBox="1">
            <a:spLocks noGrp="1"/>
          </p:cNvSpPr>
          <p:nvPr>
            <p:ph type="ftr" idx="11"/>
          </p:nvPr>
        </p:nvSpPr>
        <p:spPr>
          <a:xfrm>
            <a:off x="431999" y="6188628"/>
            <a:ext cx="8784941" cy="365125"/>
          </a:xfrm>
          <a:prstGeom prst="rect">
            <a:avLst/>
          </a:prstGeom>
          <a:noFill/>
          <a:ln>
            <a:noFill/>
          </a:ln>
        </p:spPr>
        <p:txBody>
          <a:bodyPr spcFirstLastPara="1" wrap="square" lIns="0" tIns="0" rIns="0" bIns="0" anchor="ctr" anchorCtr="0"/>
          <a:lstStyle>
            <a:lvl1pPr marR="0" lvl="0" algn="l" rtl="0">
              <a:spcBef>
                <a:spcPts val="0"/>
              </a:spcBef>
              <a:spcAft>
                <a:spcPts val="0"/>
              </a:spcAft>
              <a:buSzPts val="1400"/>
              <a:buNone/>
              <a:defRPr sz="1200" b="0" i="0" u="none" strike="noStrike" cap="none">
                <a:solidFill>
                  <a:srgbClr val="3F3F3F"/>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200" b="0" i="0" u="none" strike="noStrike" kern="0" cap="none" spc="0" normalizeH="0" baseline="0" noProof="0">
              <a:ln>
                <a:noFill/>
              </a:ln>
              <a:solidFill>
                <a:srgbClr val="3F3F3F"/>
              </a:solidFill>
              <a:effectLst/>
              <a:uLnTx/>
              <a:uFillTx/>
              <a:latin typeface="Calibri"/>
              <a:cs typeface="Calibri"/>
              <a:sym typeface="Calibri"/>
            </a:endParaRPr>
          </a:p>
        </p:txBody>
      </p:sp>
      <p:sp>
        <p:nvSpPr>
          <p:cNvPr id="297" name="Google Shape;297;p19"/>
          <p:cNvSpPr>
            <a:spLocks noGrp="1"/>
          </p:cNvSpPr>
          <p:nvPr>
            <p:ph type="sldNum" idx="12"/>
          </p:nvPr>
        </p:nvSpPr>
        <p:spPr>
          <a:xfrm>
            <a:off x="11496369" y="6155190"/>
            <a:ext cx="432000" cy="432000"/>
          </a:xfrm>
          <a:prstGeom prst="ellipse">
            <a:avLst/>
          </a:prstGeom>
          <a:noFill/>
          <a:ln w="9525" cap="flat" cmpd="sng">
            <a:solidFill>
              <a:schemeClr val="accent1"/>
            </a:solidFill>
            <a:prstDash val="solid"/>
            <a:round/>
            <a:headEnd type="none" w="sm" len="sm"/>
            <a:tailEnd type="none" w="sm" len="sm"/>
          </a:ln>
        </p:spPr>
        <p:txBody>
          <a:bodyPr spcFirstLastPara="1" wrap="square" lIns="0" tIns="0" rIns="0" bIns="0" anchor="ctr" anchorCtr="0">
            <a:noAutofit/>
          </a:bodyPr>
          <a:lstStyle>
            <a:lvl1pPr marL="0" marR="0" lvl="0" indent="0" algn="ctr" rtl="0">
              <a:spcBef>
                <a:spcPts val="0"/>
              </a:spcBef>
              <a:buNone/>
              <a:defRPr sz="1200" b="1" i="1" u="none" strike="noStrike" cap="none">
                <a:solidFill>
                  <a:srgbClr val="3F3F3F"/>
                </a:solidFill>
                <a:latin typeface="Rockwell"/>
                <a:ea typeface="Rockwell"/>
                <a:cs typeface="Rockwell"/>
                <a:sym typeface="Rockwell"/>
              </a:defRPr>
            </a:lvl1pPr>
            <a:lvl2pPr marL="0" marR="0" lvl="1" indent="0" algn="ctr" rtl="0">
              <a:spcBef>
                <a:spcPts val="0"/>
              </a:spcBef>
              <a:buNone/>
              <a:defRPr sz="1200" b="1" i="1" u="none" strike="noStrike" cap="none">
                <a:solidFill>
                  <a:srgbClr val="3F3F3F"/>
                </a:solidFill>
                <a:latin typeface="Rockwell"/>
                <a:ea typeface="Rockwell"/>
                <a:cs typeface="Rockwell"/>
                <a:sym typeface="Rockwell"/>
              </a:defRPr>
            </a:lvl2pPr>
            <a:lvl3pPr marL="0" marR="0" lvl="2" indent="0" algn="ctr" rtl="0">
              <a:spcBef>
                <a:spcPts val="0"/>
              </a:spcBef>
              <a:buNone/>
              <a:defRPr sz="1200" b="1" i="1" u="none" strike="noStrike" cap="none">
                <a:solidFill>
                  <a:srgbClr val="3F3F3F"/>
                </a:solidFill>
                <a:latin typeface="Rockwell"/>
                <a:ea typeface="Rockwell"/>
                <a:cs typeface="Rockwell"/>
                <a:sym typeface="Rockwell"/>
              </a:defRPr>
            </a:lvl3pPr>
            <a:lvl4pPr marL="0" marR="0" lvl="3" indent="0" algn="ctr" rtl="0">
              <a:spcBef>
                <a:spcPts val="0"/>
              </a:spcBef>
              <a:buNone/>
              <a:defRPr sz="1200" b="1" i="1" u="none" strike="noStrike" cap="none">
                <a:solidFill>
                  <a:srgbClr val="3F3F3F"/>
                </a:solidFill>
                <a:latin typeface="Rockwell"/>
                <a:ea typeface="Rockwell"/>
                <a:cs typeface="Rockwell"/>
                <a:sym typeface="Rockwell"/>
              </a:defRPr>
            </a:lvl4pPr>
            <a:lvl5pPr marL="0" marR="0" lvl="4" indent="0" algn="ctr" rtl="0">
              <a:spcBef>
                <a:spcPts val="0"/>
              </a:spcBef>
              <a:buNone/>
              <a:defRPr sz="1200" b="1" i="1" u="none" strike="noStrike" cap="none">
                <a:solidFill>
                  <a:srgbClr val="3F3F3F"/>
                </a:solidFill>
                <a:latin typeface="Rockwell"/>
                <a:ea typeface="Rockwell"/>
                <a:cs typeface="Rockwell"/>
                <a:sym typeface="Rockwell"/>
              </a:defRPr>
            </a:lvl5pPr>
            <a:lvl6pPr marL="0" marR="0" lvl="5" indent="0" algn="ctr" rtl="0">
              <a:spcBef>
                <a:spcPts val="0"/>
              </a:spcBef>
              <a:buNone/>
              <a:defRPr sz="1200" b="1" i="1" u="none" strike="noStrike" cap="none">
                <a:solidFill>
                  <a:srgbClr val="3F3F3F"/>
                </a:solidFill>
                <a:latin typeface="Rockwell"/>
                <a:ea typeface="Rockwell"/>
                <a:cs typeface="Rockwell"/>
                <a:sym typeface="Rockwell"/>
              </a:defRPr>
            </a:lvl6pPr>
            <a:lvl7pPr marL="0" marR="0" lvl="6" indent="0" algn="ctr" rtl="0">
              <a:spcBef>
                <a:spcPts val="0"/>
              </a:spcBef>
              <a:buNone/>
              <a:defRPr sz="1200" b="1" i="1" u="none" strike="noStrike" cap="none">
                <a:solidFill>
                  <a:srgbClr val="3F3F3F"/>
                </a:solidFill>
                <a:latin typeface="Rockwell"/>
                <a:ea typeface="Rockwell"/>
                <a:cs typeface="Rockwell"/>
                <a:sym typeface="Rockwell"/>
              </a:defRPr>
            </a:lvl7pPr>
            <a:lvl8pPr marL="0" marR="0" lvl="7" indent="0" algn="ctr" rtl="0">
              <a:spcBef>
                <a:spcPts val="0"/>
              </a:spcBef>
              <a:buNone/>
              <a:defRPr sz="1200" b="1" i="1" u="none" strike="noStrike" cap="none">
                <a:solidFill>
                  <a:srgbClr val="3F3F3F"/>
                </a:solidFill>
                <a:latin typeface="Rockwell"/>
                <a:ea typeface="Rockwell"/>
                <a:cs typeface="Rockwell"/>
                <a:sym typeface="Rockwell"/>
              </a:defRPr>
            </a:lvl8pPr>
            <a:lvl9pPr marL="0" marR="0" lvl="8" indent="0" algn="ctr" rtl="0">
              <a:spcBef>
                <a:spcPts val="0"/>
              </a:spcBef>
              <a:buNone/>
              <a:defRPr sz="1200" b="1" i="1" u="none" strike="noStrike" cap="none">
                <a:solidFill>
                  <a:srgbClr val="3F3F3F"/>
                </a:solidFill>
                <a:latin typeface="Rockwell"/>
                <a:ea typeface="Rockwell"/>
                <a:cs typeface="Rockwell"/>
                <a:sym typeface="Rockwell"/>
              </a:defRPr>
            </a:lvl9p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n-US" sz="1200" b="1" i="1" u="none" strike="noStrike" kern="0" cap="none" spc="0" normalizeH="0" baseline="0" noProof="0">
                <a:ln>
                  <a:noFill/>
                </a:ln>
                <a:solidFill>
                  <a:srgbClr val="3F3F3F"/>
                </a:solidFill>
                <a:effectLst/>
                <a:uLnTx/>
                <a:uFillTx/>
                <a:latin typeface="Rockwell"/>
                <a:sym typeface="Rockwell"/>
              </a:rPr>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t>‹#›</a:t>
            </a:fld>
            <a:endParaRPr kumimoji="0" sz="1200" b="1" i="1" u="none" strike="noStrike" kern="0" cap="none" spc="0" normalizeH="0" baseline="0" noProof="0">
              <a:ln>
                <a:noFill/>
              </a:ln>
              <a:solidFill>
                <a:srgbClr val="3F3F3F"/>
              </a:solidFill>
              <a:effectLst/>
              <a:uLnTx/>
              <a:uFillTx/>
              <a:latin typeface="Rockwell"/>
              <a:sym typeface="Rockwell"/>
            </a:endParaRPr>
          </a:p>
        </p:txBody>
      </p:sp>
      <p:sp>
        <p:nvSpPr>
          <p:cNvPr id="298" name="Google Shape;298;p19"/>
          <p:cNvSpPr txBox="1">
            <a:spLocks noGrp="1"/>
          </p:cNvSpPr>
          <p:nvPr>
            <p:ph type="body" idx="1"/>
          </p:nvPr>
        </p:nvSpPr>
        <p:spPr>
          <a:xfrm>
            <a:off x="431800" y="1080000"/>
            <a:ext cx="11339513" cy="276561"/>
          </a:xfrm>
          <a:prstGeom prst="rect">
            <a:avLst/>
          </a:prstGeom>
          <a:noFill/>
          <a:ln>
            <a:noFill/>
          </a:ln>
        </p:spPr>
        <p:txBody>
          <a:bodyPr spcFirstLastPara="1" wrap="square" lIns="0" tIns="0" rIns="0" bIns="0" anchor="t" anchorCtr="0"/>
          <a:lstStyle>
            <a:lvl1pPr marL="457200" marR="0" lvl="0" indent="-228600" algn="l" rtl="0">
              <a:lnSpc>
                <a:spcPct val="90000"/>
              </a:lnSpc>
              <a:spcBef>
                <a:spcPts val="1000"/>
              </a:spcBef>
              <a:spcAft>
                <a:spcPts val="0"/>
              </a:spcAft>
              <a:buClr>
                <a:srgbClr val="3F3F3F"/>
              </a:buClr>
              <a:buSzPts val="1800"/>
              <a:buFont typeface="Arial"/>
              <a:buNone/>
              <a:defRPr sz="1800" b="0" i="0" u="none" strike="noStrike" cap="none">
                <a:solidFill>
                  <a:srgbClr val="3F3F3F"/>
                </a:solidFill>
                <a:latin typeface="Calibri"/>
                <a:ea typeface="Calibri"/>
                <a:cs typeface="Calibri"/>
                <a:sym typeface="Calibri"/>
              </a:defRPr>
            </a:lvl1pPr>
            <a:lvl2pPr marL="914400" marR="0" lvl="1" indent="-228600" algn="l" rtl="0">
              <a:lnSpc>
                <a:spcPct val="90000"/>
              </a:lnSpc>
              <a:spcBef>
                <a:spcPts val="500"/>
              </a:spcBef>
              <a:spcAft>
                <a:spcPts val="0"/>
              </a:spcAft>
              <a:buClr>
                <a:srgbClr val="3F3F3F"/>
              </a:buClr>
              <a:buSzPts val="1600"/>
              <a:buFont typeface="Arial"/>
              <a:buNone/>
              <a:defRPr sz="1600" b="0" i="0" u="none" strike="noStrike" cap="none">
                <a:solidFill>
                  <a:srgbClr val="3F3F3F"/>
                </a:solidFill>
                <a:latin typeface="Calibri"/>
                <a:ea typeface="Calibri"/>
                <a:cs typeface="Calibri"/>
                <a:sym typeface="Calibri"/>
              </a:defRPr>
            </a:lvl2pPr>
            <a:lvl3pPr marL="1371600" marR="0" lvl="2" indent="-228600" algn="l" rtl="0">
              <a:lnSpc>
                <a:spcPct val="90000"/>
              </a:lnSpc>
              <a:spcBef>
                <a:spcPts val="500"/>
              </a:spcBef>
              <a:spcAft>
                <a:spcPts val="0"/>
              </a:spcAft>
              <a:buClr>
                <a:srgbClr val="3F3F3F"/>
              </a:buClr>
              <a:buSzPts val="1400"/>
              <a:buFont typeface="Arial"/>
              <a:buNone/>
              <a:defRPr sz="1400" b="0" i="0" u="none" strike="noStrike" cap="none">
                <a:solidFill>
                  <a:srgbClr val="3F3F3F"/>
                </a:solidFill>
                <a:latin typeface="Calibri"/>
                <a:ea typeface="Calibri"/>
                <a:cs typeface="Calibri"/>
                <a:sym typeface="Calibri"/>
              </a:defRPr>
            </a:lvl3pPr>
            <a:lvl4pPr marL="1828800" marR="0" lvl="3" indent="-228600" algn="l" rtl="0">
              <a:lnSpc>
                <a:spcPct val="90000"/>
              </a:lnSpc>
              <a:spcBef>
                <a:spcPts val="500"/>
              </a:spcBef>
              <a:spcAft>
                <a:spcPts val="0"/>
              </a:spcAft>
              <a:buClr>
                <a:srgbClr val="3F3F3F"/>
              </a:buClr>
              <a:buSzPts val="1400"/>
              <a:buFont typeface="Arial"/>
              <a:buNone/>
              <a:defRPr sz="1400" b="0" i="0" u="none" strike="noStrike" cap="none">
                <a:solidFill>
                  <a:srgbClr val="3F3F3F"/>
                </a:solidFill>
                <a:latin typeface="Calibri"/>
                <a:ea typeface="Calibri"/>
                <a:cs typeface="Calibri"/>
                <a:sym typeface="Calibri"/>
              </a:defRPr>
            </a:lvl4pPr>
            <a:lvl5pPr marL="2286000" marR="0" lvl="4" indent="-228600" algn="l" rtl="0">
              <a:lnSpc>
                <a:spcPct val="90000"/>
              </a:lnSpc>
              <a:spcBef>
                <a:spcPts val="500"/>
              </a:spcBef>
              <a:spcAft>
                <a:spcPts val="0"/>
              </a:spcAft>
              <a:buClr>
                <a:srgbClr val="3F3F3F"/>
              </a:buClr>
              <a:buSzPts val="1400"/>
              <a:buFont typeface="Arial"/>
              <a:buNone/>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cxnSp>
        <p:nvCxnSpPr>
          <p:cNvPr id="299" name="Google Shape;299;p19"/>
          <p:cNvCxnSpPr/>
          <p:nvPr/>
        </p:nvCxnSpPr>
        <p:spPr>
          <a:xfrm>
            <a:off x="431800" y="3866682"/>
            <a:ext cx="11339513" cy="0"/>
          </a:xfrm>
          <a:prstGeom prst="straightConnector1">
            <a:avLst/>
          </a:prstGeom>
          <a:noFill/>
          <a:ln w="9525" cap="flat" cmpd="sng">
            <a:solidFill>
              <a:srgbClr val="BFBFBF"/>
            </a:solidFill>
            <a:prstDash val="solid"/>
            <a:miter lim="800000"/>
            <a:headEnd type="none" w="sm" len="sm"/>
            <a:tailEnd type="triangle" w="med" len="med"/>
          </a:ln>
        </p:spPr>
      </p:cxnSp>
      <p:sp>
        <p:nvSpPr>
          <p:cNvPr id="300" name="Google Shape;300;p19"/>
          <p:cNvSpPr txBox="1">
            <a:spLocks noGrp="1"/>
          </p:cNvSpPr>
          <p:nvPr>
            <p:ph type="body" idx="2"/>
          </p:nvPr>
        </p:nvSpPr>
        <p:spPr>
          <a:xfrm>
            <a:off x="412908" y="3973125"/>
            <a:ext cx="415608" cy="201776"/>
          </a:xfrm>
          <a:prstGeom prst="rect">
            <a:avLst/>
          </a:prstGeom>
          <a:noFill/>
          <a:ln>
            <a:noFill/>
          </a:ln>
        </p:spPr>
        <p:txBody>
          <a:bodyPr spcFirstLastPara="1" wrap="square" lIns="0" tIns="0" rIns="0" bIns="0" anchor="ctr" anchorCtr="0"/>
          <a:lstStyle>
            <a:lvl1pPr marL="457200" marR="0" lvl="0" indent="-228600" algn="ctr" rtl="0">
              <a:lnSpc>
                <a:spcPct val="90000"/>
              </a:lnSpc>
              <a:spcBef>
                <a:spcPts val="1000"/>
              </a:spcBef>
              <a:spcAft>
                <a:spcPts val="0"/>
              </a:spcAft>
              <a:buClr>
                <a:srgbClr val="7F7F7F"/>
              </a:buClr>
              <a:buSzPts val="1400"/>
              <a:buFont typeface="Arial"/>
              <a:buNone/>
              <a:defRPr sz="1400" b="0" i="0" u="none" strike="noStrike" cap="none">
                <a:solidFill>
                  <a:srgbClr val="7F7F7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01" name="Google Shape;301;p19"/>
          <p:cNvSpPr txBox="1">
            <a:spLocks noGrp="1"/>
          </p:cNvSpPr>
          <p:nvPr>
            <p:ph type="body" idx="3"/>
          </p:nvPr>
        </p:nvSpPr>
        <p:spPr>
          <a:xfrm>
            <a:off x="431799" y="3597398"/>
            <a:ext cx="377825" cy="201776"/>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7F7F7F"/>
              </a:buClr>
              <a:buSzPts val="1200"/>
              <a:buFont typeface="Arial"/>
              <a:buNone/>
              <a:defRPr sz="1200" b="0" i="0" u="none" strike="noStrike" cap="none">
                <a:solidFill>
                  <a:srgbClr val="7F7F7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02" name="Google Shape;302;p19"/>
          <p:cNvSpPr txBox="1">
            <a:spLocks noGrp="1"/>
          </p:cNvSpPr>
          <p:nvPr>
            <p:ph type="body" idx="4"/>
          </p:nvPr>
        </p:nvSpPr>
        <p:spPr>
          <a:xfrm>
            <a:off x="903816" y="3597398"/>
            <a:ext cx="377825" cy="201776"/>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7F7F7F"/>
              </a:buClr>
              <a:buSzPts val="1200"/>
              <a:buFont typeface="Arial"/>
              <a:buNone/>
              <a:defRPr sz="1200" b="0" i="0" u="none" strike="noStrike" cap="none">
                <a:solidFill>
                  <a:srgbClr val="7F7F7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03" name="Google Shape;303;p19"/>
          <p:cNvSpPr txBox="1">
            <a:spLocks noGrp="1"/>
          </p:cNvSpPr>
          <p:nvPr>
            <p:ph type="body" idx="5"/>
          </p:nvPr>
        </p:nvSpPr>
        <p:spPr>
          <a:xfrm>
            <a:off x="1375833" y="3597398"/>
            <a:ext cx="377825" cy="201776"/>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7F7F7F"/>
              </a:buClr>
              <a:buSzPts val="1200"/>
              <a:buFont typeface="Arial"/>
              <a:buNone/>
              <a:defRPr sz="1200" b="0" i="0" u="none" strike="noStrike" cap="none">
                <a:solidFill>
                  <a:srgbClr val="7F7F7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04" name="Google Shape;304;p19"/>
          <p:cNvSpPr txBox="1">
            <a:spLocks noGrp="1"/>
          </p:cNvSpPr>
          <p:nvPr>
            <p:ph type="body" idx="6"/>
          </p:nvPr>
        </p:nvSpPr>
        <p:spPr>
          <a:xfrm>
            <a:off x="1847850" y="3597398"/>
            <a:ext cx="377825" cy="201776"/>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7F7F7F"/>
              </a:buClr>
              <a:buSzPts val="1200"/>
              <a:buFont typeface="Arial"/>
              <a:buNone/>
              <a:defRPr sz="1200" b="0" i="0" u="none" strike="noStrike" cap="none">
                <a:solidFill>
                  <a:srgbClr val="7F7F7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05" name="Google Shape;305;p19"/>
          <p:cNvSpPr txBox="1">
            <a:spLocks noGrp="1"/>
          </p:cNvSpPr>
          <p:nvPr>
            <p:ph type="body" idx="7"/>
          </p:nvPr>
        </p:nvSpPr>
        <p:spPr>
          <a:xfrm>
            <a:off x="6077108" y="3973125"/>
            <a:ext cx="415608" cy="201776"/>
          </a:xfrm>
          <a:prstGeom prst="rect">
            <a:avLst/>
          </a:prstGeom>
          <a:noFill/>
          <a:ln>
            <a:noFill/>
          </a:ln>
        </p:spPr>
        <p:txBody>
          <a:bodyPr spcFirstLastPara="1" wrap="square" lIns="0" tIns="0" rIns="0" bIns="0" anchor="ctr" anchorCtr="0"/>
          <a:lstStyle>
            <a:lvl1pPr marL="457200" marR="0" lvl="0" indent="-228600" algn="ctr" rtl="0">
              <a:lnSpc>
                <a:spcPct val="90000"/>
              </a:lnSpc>
              <a:spcBef>
                <a:spcPts val="1000"/>
              </a:spcBef>
              <a:spcAft>
                <a:spcPts val="0"/>
              </a:spcAft>
              <a:buClr>
                <a:srgbClr val="7F7F7F"/>
              </a:buClr>
              <a:buSzPts val="1400"/>
              <a:buFont typeface="Arial"/>
              <a:buNone/>
              <a:defRPr sz="1400" b="0" i="0" u="none" strike="noStrike" cap="none">
                <a:solidFill>
                  <a:srgbClr val="7F7F7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06" name="Google Shape;306;p19"/>
          <p:cNvSpPr txBox="1">
            <a:spLocks noGrp="1"/>
          </p:cNvSpPr>
          <p:nvPr>
            <p:ph type="body" idx="8"/>
          </p:nvPr>
        </p:nvSpPr>
        <p:spPr>
          <a:xfrm>
            <a:off x="2319867" y="3597398"/>
            <a:ext cx="377825" cy="201776"/>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7F7F7F"/>
              </a:buClr>
              <a:buSzPts val="1200"/>
              <a:buFont typeface="Arial"/>
              <a:buNone/>
              <a:defRPr sz="1200" b="0" i="0" u="none" strike="noStrike" cap="none">
                <a:solidFill>
                  <a:srgbClr val="7F7F7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07" name="Google Shape;307;p19"/>
          <p:cNvSpPr txBox="1">
            <a:spLocks noGrp="1"/>
          </p:cNvSpPr>
          <p:nvPr>
            <p:ph type="body" idx="9"/>
          </p:nvPr>
        </p:nvSpPr>
        <p:spPr>
          <a:xfrm>
            <a:off x="2791884" y="3597398"/>
            <a:ext cx="377825" cy="201776"/>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7F7F7F"/>
              </a:buClr>
              <a:buSzPts val="1200"/>
              <a:buFont typeface="Arial"/>
              <a:buNone/>
              <a:defRPr sz="1200" b="0" i="0" u="none" strike="noStrike" cap="none">
                <a:solidFill>
                  <a:srgbClr val="7F7F7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08" name="Google Shape;308;p19"/>
          <p:cNvSpPr txBox="1">
            <a:spLocks noGrp="1"/>
          </p:cNvSpPr>
          <p:nvPr>
            <p:ph type="body" idx="13"/>
          </p:nvPr>
        </p:nvSpPr>
        <p:spPr>
          <a:xfrm>
            <a:off x="3263901" y="3597398"/>
            <a:ext cx="377825" cy="201776"/>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7F7F7F"/>
              </a:buClr>
              <a:buSzPts val="1200"/>
              <a:buFont typeface="Arial"/>
              <a:buNone/>
              <a:defRPr sz="1200" b="0" i="0" u="none" strike="noStrike" cap="none">
                <a:solidFill>
                  <a:srgbClr val="7F7F7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09" name="Google Shape;309;p19"/>
          <p:cNvSpPr txBox="1">
            <a:spLocks noGrp="1"/>
          </p:cNvSpPr>
          <p:nvPr>
            <p:ph type="body" idx="14"/>
          </p:nvPr>
        </p:nvSpPr>
        <p:spPr>
          <a:xfrm>
            <a:off x="4679952" y="3597398"/>
            <a:ext cx="377825" cy="201776"/>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7F7F7F"/>
              </a:buClr>
              <a:buSzPts val="1200"/>
              <a:buFont typeface="Arial"/>
              <a:buNone/>
              <a:defRPr sz="1200" b="0" i="0" u="none" strike="noStrike" cap="none">
                <a:solidFill>
                  <a:srgbClr val="7F7F7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10" name="Google Shape;310;p19"/>
          <p:cNvSpPr txBox="1">
            <a:spLocks noGrp="1"/>
          </p:cNvSpPr>
          <p:nvPr>
            <p:ph type="body" idx="15"/>
          </p:nvPr>
        </p:nvSpPr>
        <p:spPr>
          <a:xfrm>
            <a:off x="3735918" y="3597398"/>
            <a:ext cx="377825" cy="201776"/>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7F7F7F"/>
              </a:buClr>
              <a:buSzPts val="1200"/>
              <a:buFont typeface="Arial"/>
              <a:buNone/>
              <a:defRPr sz="1200" b="0" i="0" u="none" strike="noStrike" cap="none">
                <a:solidFill>
                  <a:srgbClr val="7F7F7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11" name="Google Shape;311;p19"/>
          <p:cNvSpPr txBox="1">
            <a:spLocks noGrp="1"/>
          </p:cNvSpPr>
          <p:nvPr>
            <p:ph type="body" idx="16"/>
          </p:nvPr>
        </p:nvSpPr>
        <p:spPr>
          <a:xfrm>
            <a:off x="4207935" y="3597398"/>
            <a:ext cx="377825" cy="201776"/>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7F7F7F"/>
              </a:buClr>
              <a:buSzPts val="1200"/>
              <a:buFont typeface="Arial"/>
              <a:buNone/>
              <a:defRPr sz="1200" b="0" i="0" u="none" strike="noStrike" cap="none">
                <a:solidFill>
                  <a:srgbClr val="7F7F7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12" name="Google Shape;312;p19"/>
          <p:cNvSpPr txBox="1">
            <a:spLocks noGrp="1"/>
          </p:cNvSpPr>
          <p:nvPr>
            <p:ph type="body" idx="17"/>
          </p:nvPr>
        </p:nvSpPr>
        <p:spPr>
          <a:xfrm>
            <a:off x="5151969" y="3597398"/>
            <a:ext cx="377825" cy="201776"/>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7F7F7F"/>
              </a:buClr>
              <a:buSzPts val="1200"/>
              <a:buFont typeface="Arial"/>
              <a:buNone/>
              <a:defRPr sz="1200" b="0" i="0" u="none" strike="noStrike" cap="none">
                <a:solidFill>
                  <a:srgbClr val="7F7F7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13" name="Google Shape;313;p19"/>
          <p:cNvSpPr txBox="1">
            <a:spLocks noGrp="1"/>
          </p:cNvSpPr>
          <p:nvPr>
            <p:ph type="body" idx="18"/>
          </p:nvPr>
        </p:nvSpPr>
        <p:spPr>
          <a:xfrm>
            <a:off x="5623986" y="3597398"/>
            <a:ext cx="377825" cy="201776"/>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7F7F7F"/>
              </a:buClr>
              <a:buSzPts val="1200"/>
              <a:buFont typeface="Arial"/>
              <a:buNone/>
              <a:defRPr sz="1200" b="0" i="0" u="none" strike="noStrike" cap="none">
                <a:solidFill>
                  <a:srgbClr val="7F7F7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14" name="Google Shape;314;p19"/>
          <p:cNvSpPr txBox="1">
            <a:spLocks noGrp="1"/>
          </p:cNvSpPr>
          <p:nvPr>
            <p:ph type="body" idx="19"/>
          </p:nvPr>
        </p:nvSpPr>
        <p:spPr>
          <a:xfrm>
            <a:off x="6095999" y="3597398"/>
            <a:ext cx="377825" cy="201776"/>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7F7F7F"/>
              </a:buClr>
              <a:buSzPts val="1200"/>
              <a:buFont typeface="Arial"/>
              <a:buNone/>
              <a:defRPr sz="1200" b="0" i="0" u="none" strike="noStrike" cap="none">
                <a:solidFill>
                  <a:srgbClr val="7F7F7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15" name="Google Shape;315;p19"/>
          <p:cNvSpPr txBox="1">
            <a:spLocks noGrp="1"/>
          </p:cNvSpPr>
          <p:nvPr>
            <p:ph type="body" idx="20"/>
          </p:nvPr>
        </p:nvSpPr>
        <p:spPr>
          <a:xfrm>
            <a:off x="6568012" y="3597398"/>
            <a:ext cx="377825" cy="201776"/>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7F7F7F"/>
              </a:buClr>
              <a:buSzPts val="1200"/>
              <a:buFont typeface="Arial"/>
              <a:buNone/>
              <a:defRPr sz="1200" b="0" i="0" u="none" strike="noStrike" cap="none">
                <a:solidFill>
                  <a:srgbClr val="7F7F7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16" name="Google Shape;316;p19"/>
          <p:cNvSpPr txBox="1">
            <a:spLocks noGrp="1"/>
          </p:cNvSpPr>
          <p:nvPr>
            <p:ph type="body" idx="21"/>
          </p:nvPr>
        </p:nvSpPr>
        <p:spPr>
          <a:xfrm>
            <a:off x="7040029" y="3597398"/>
            <a:ext cx="377825" cy="201776"/>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7F7F7F"/>
              </a:buClr>
              <a:buSzPts val="1200"/>
              <a:buFont typeface="Arial"/>
              <a:buNone/>
              <a:defRPr sz="1200" b="0" i="0" u="none" strike="noStrike" cap="none">
                <a:solidFill>
                  <a:srgbClr val="7F7F7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17" name="Google Shape;317;p19"/>
          <p:cNvSpPr txBox="1">
            <a:spLocks noGrp="1"/>
          </p:cNvSpPr>
          <p:nvPr>
            <p:ph type="body" idx="22"/>
          </p:nvPr>
        </p:nvSpPr>
        <p:spPr>
          <a:xfrm>
            <a:off x="7512046" y="3597398"/>
            <a:ext cx="377825" cy="201776"/>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7F7F7F"/>
              </a:buClr>
              <a:buSzPts val="1200"/>
              <a:buFont typeface="Arial"/>
              <a:buNone/>
              <a:defRPr sz="1200" b="0" i="0" u="none" strike="noStrike" cap="none">
                <a:solidFill>
                  <a:srgbClr val="7F7F7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18" name="Google Shape;318;p19"/>
          <p:cNvSpPr txBox="1">
            <a:spLocks noGrp="1"/>
          </p:cNvSpPr>
          <p:nvPr>
            <p:ph type="body" idx="23"/>
          </p:nvPr>
        </p:nvSpPr>
        <p:spPr>
          <a:xfrm>
            <a:off x="7984063" y="3597398"/>
            <a:ext cx="377825" cy="201776"/>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7F7F7F"/>
              </a:buClr>
              <a:buSzPts val="1200"/>
              <a:buFont typeface="Arial"/>
              <a:buNone/>
              <a:defRPr sz="1200" b="0" i="0" u="none" strike="noStrike" cap="none">
                <a:solidFill>
                  <a:srgbClr val="7F7F7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19" name="Google Shape;319;p19"/>
          <p:cNvSpPr txBox="1">
            <a:spLocks noGrp="1"/>
          </p:cNvSpPr>
          <p:nvPr>
            <p:ph type="body" idx="24"/>
          </p:nvPr>
        </p:nvSpPr>
        <p:spPr>
          <a:xfrm>
            <a:off x="8456080" y="3597398"/>
            <a:ext cx="377825" cy="201776"/>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7F7F7F"/>
              </a:buClr>
              <a:buSzPts val="1200"/>
              <a:buFont typeface="Arial"/>
              <a:buNone/>
              <a:defRPr sz="1200" b="0" i="0" u="none" strike="noStrike" cap="none">
                <a:solidFill>
                  <a:srgbClr val="7F7F7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20" name="Google Shape;320;p19"/>
          <p:cNvSpPr txBox="1">
            <a:spLocks noGrp="1"/>
          </p:cNvSpPr>
          <p:nvPr>
            <p:ph type="body" idx="25"/>
          </p:nvPr>
        </p:nvSpPr>
        <p:spPr>
          <a:xfrm>
            <a:off x="8928097" y="3597398"/>
            <a:ext cx="377825" cy="201776"/>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7F7F7F"/>
              </a:buClr>
              <a:buSzPts val="1200"/>
              <a:buFont typeface="Arial"/>
              <a:buNone/>
              <a:defRPr sz="1200" b="0" i="0" u="none" strike="noStrike" cap="none">
                <a:solidFill>
                  <a:srgbClr val="7F7F7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21" name="Google Shape;321;p19"/>
          <p:cNvSpPr txBox="1">
            <a:spLocks noGrp="1"/>
          </p:cNvSpPr>
          <p:nvPr>
            <p:ph type="body" idx="26"/>
          </p:nvPr>
        </p:nvSpPr>
        <p:spPr>
          <a:xfrm>
            <a:off x="10344148" y="3597398"/>
            <a:ext cx="377825" cy="201776"/>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7F7F7F"/>
              </a:buClr>
              <a:buSzPts val="1200"/>
              <a:buFont typeface="Arial"/>
              <a:buNone/>
              <a:defRPr sz="1200" b="0" i="0" u="none" strike="noStrike" cap="none">
                <a:solidFill>
                  <a:srgbClr val="7F7F7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22" name="Google Shape;322;p19"/>
          <p:cNvSpPr txBox="1">
            <a:spLocks noGrp="1"/>
          </p:cNvSpPr>
          <p:nvPr>
            <p:ph type="body" idx="27"/>
          </p:nvPr>
        </p:nvSpPr>
        <p:spPr>
          <a:xfrm>
            <a:off x="9400114" y="3597398"/>
            <a:ext cx="377825" cy="201776"/>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7F7F7F"/>
              </a:buClr>
              <a:buSzPts val="1200"/>
              <a:buFont typeface="Arial"/>
              <a:buNone/>
              <a:defRPr sz="1200" b="0" i="0" u="none" strike="noStrike" cap="none">
                <a:solidFill>
                  <a:srgbClr val="7F7F7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23" name="Google Shape;323;p19"/>
          <p:cNvSpPr txBox="1">
            <a:spLocks noGrp="1"/>
          </p:cNvSpPr>
          <p:nvPr>
            <p:ph type="body" idx="28"/>
          </p:nvPr>
        </p:nvSpPr>
        <p:spPr>
          <a:xfrm>
            <a:off x="9872131" y="3597398"/>
            <a:ext cx="377825" cy="201776"/>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7F7F7F"/>
              </a:buClr>
              <a:buSzPts val="1200"/>
              <a:buFont typeface="Arial"/>
              <a:buNone/>
              <a:defRPr sz="1200" b="0" i="0" u="none" strike="noStrike" cap="none">
                <a:solidFill>
                  <a:srgbClr val="7F7F7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24" name="Google Shape;324;p19"/>
          <p:cNvSpPr txBox="1">
            <a:spLocks noGrp="1"/>
          </p:cNvSpPr>
          <p:nvPr>
            <p:ph type="body" idx="29"/>
          </p:nvPr>
        </p:nvSpPr>
        <p:spPr>
          <a:xfrm>
            <a:off x="10816165" y="3597398"/>
            <a:ext cx="377825" cy="201776"/>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7F7F7F"/>
              </a:buClr>
              <a:buSzPts val="1200"/>
              <a:buFont typeface="Arial"/>
              <a:buNone/>
              <a:defRPr sz="1200" b="0" i="0" u="none" strike="noStrike" cap="none">
                <a:solidFill>
                  <a:srgbClr val="7F7F7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25" name="Google Shape;325;p19"/>
          <p:cNvSpPr txBox="1">
            <a:spLocks noGrp="1"/>
          </p:cNvSpPr>
          <p:nvPr>
            <p:ph type="body" idx="30"/>
          </p:nvPr>
        </p:nvSpPr>
        <p:spPr>
          <a:xfrm>
            <a:off x="11288182" y="3597398"/>
            <a:ext cx="377825" cy="201776"/>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7F7F7F"/>
              </a:buClr>
              <a:buSzPts val="1200"/>
              <a:buFont typeface="Arial"/>
              <a:buNone/>
              <a:defRPr sz="1200" b="0" i="0" u="none" strike="noStrike" cap="none">
                <a:solidFill>
                  <a:srgbClr val="7F7F7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26" name="Google Shape;326;p19"/>
          <p:cNvSpPr txBox="1">
            <a:spLocks noGrp="1"/>
          </p:cNvSpPr>
          <p:nvPr>
            <p:ph type="body" idx="31"/>
          </p:nvPr>
        </p:nvSpPr>
        <p:spPr>
          <a:xfrm>
            <a:off x="5360988" y="2190750"/>
            <a:ext cx="1793875" cy="561975"/>
          </a:xfrm>
          <a:prstGeom prst="rect">
            <a:avLst/>
          </a:prstGeom>
          <a:noFill/>
          <a:ln>
            <a:noFill/>
          </a:ln>
        </p:spPr>
        <p:txBody>
          <a:bodyPr spcFirstLastPara="1" wrap="square" lIns="0" tIns="36000" rIns="0" bIns="0" anchor="t" anchorCtr="0"/>
          <a:lstStyle>
            <a:lvl1pPr marL="457200" marR="0" lvl="0" indent="-228600" algn="ctr" rtl="0">
              <a:lnSpc>
                <a:spcPct val="90000"/>
              </a:lnSpc>
              <a:spcBef>
                <a:spcPts val="1000"/>
              </a:spcBef>
              <a:spcAft>
                <a:spcPts val="0"/>
              </a:spcAft>
              <a:buClr>
                <a:srgbClr val="3F3F3F"/>
              </a:buClr>
              <a:buSzPts val="1600"/>
              <a:buFont typeface="Arial"/>
              <a:buNone/>
              <a:defRPr sz="1600" b="1"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27" name="Google Shape;327;p19"/>
          <p:cNvSpPr txBox="1">
            <a:spLocks noGrp="1"/>
          </p:cNvSpPr>
          <p:nvPr>
            <p:ph type="body" idx="32"/>
          </p:nvPr>
        </p:nvSpPr>
        <p:spPr>
          <a:xfrm>
            <a:off x="5395728" y="2531196"/>
            <a:ext cx="1724394" cy="185808"/>
          </a:xfrm>
          <a:prstGeom prst="rect">
            <a:avLst/>
          </a:prstGeom>
          <a:solidFill>
            <a:srgbClr val="F2F2F2"/>
          </a:solidFill>
          <a:ln>
            <a:noFill/>
          </a:ln>
        </p:spPr>
        <p:txBody>
          <a:bodyPr spcFirstLastPara="1" wrap="square" lIns="0" tIns="0" rIns="0" bIns="0" anchor="ctr" anchorCtr="0"/>
          <a:lstStyle>
            <a:lvl1pPr marL="457200" marR="0" lvl="0" indent="-228600" algn="ctr" rtl="0">
              <a:lnSpc>
                <a:spcPct val="90000"/>
              </a:lnSpc>
              <a:spcBef>
                <a:spcPts val="1000"/>
              </a:spcBef>
              <a:spcAft>
                <a:spcPts val="0"/>
              </a:spcAft>
              <a:buClr>
                <a:srgbClr val="3F3F3F"/>
              </a:buClr>
              <a:buSzPts val="1200"/>
              <a:buFont typeface="Arial"/>
              <a:buNone/>
              <a:defRPr sz="12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Tree>
    <p:extLst>
      <p:ext uri="{BB962C8B-B14F-4D97-AF65-F5344CB8AC3E}">
        <p14:creationId xmlns:p14="http://schemas.microsoft.com/office/powerpoint/2010/main" val="1743494227"/>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matchingName="Team 6 Members">
  <p:cSld name="Team 6 Members">
    <p:spTree>
      <p:nvGrpSpPr>
        <p:cNvPr id="1" name="Shape 328"/>
        <p:cNvGrpSpPr/>
        <p:nvPr/>
      </p:nvGrpSpPr>
      <p:grpSpPr>
        <a:xfrm>
          <a:off x="0" y="0"/>
          <a:ext cx="0" cy="0"/>
          <a:chOff x="0" y="0"/>
          <a:chExt cx="0" cy="0"/>
        </a:xfrm>
      </p:grpSpPr>
      <p:sp>
        <p:nvSpPr>
          <p:cNvPr id="329" name="Google Shape;329;p20"/>
          <p:cNvSpPr txBox="1">
            <a:spLocks noGrp="1"/>
          </p:cNvSpPr>
          <p:nvPr>
            <p:ph type="title"/>
          </p:nvPr>
        </p:nvSpPr>
        <p:spPr>
          <a:xfrm>
            <a:off x="432000" y="432000"/>
            <a:ext cx="11340000" cy="432000"/>
          </a:xfrm>
          <a:prstGeom prst="rect">
            <a:avLst/>
          </a:prstGeom>
          <a:noFill/>
          <a:ln>
            <a:noFill/>
          </a:ln>
        </p:spPr>
        <p:txBody>
          <a:bodyPr spcFirstLastPara="1" wrap="square" lIns="0" tIns="0" rIns="0" bIns="0" anchor="ctr" anchorCtr="0"/>
          <a:lstStyle>
            <a:lvl1pPr marR="0" lvl="0" algn="l" rtl="0">
              <a:lnSpc>
                <a:spcPct val="90000"/>
              </a:lnSpc>
              <a:spcBef>
                <a:spcPts val="0"/>
              </a:spcBef>
              <a:spcAft>
                <a:spcPts val="0"/>
              </a:spcAft>
              <a:buClr>
                <a:srgbClr val="3F3F3F"/>
              </a:buClr>
              <a:buSzPts val="4800"/>
              <a:buFont typeface="Economica"/>
              <a:buNone/>
              <a:defRPr sz="4800" b="0" i="0" u="none" strike="noStrike" cap="none">
                <a:solidFill>
                  <a:srgbClr val="3F3F3F"/>
                </a:solidFill>
                <a:latin typeface="Economica"/>
                <a:ea typeface="Economica"/>
                <a:cs typeface="Economica"/>
                <a:sym typeface="Economica"/>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endParaRPr/>
          </a:p>
        </p:txBody>
      </p:sp>
      <p:sp>
        <p:nvSpPr>
          <p:cNvPr id="330" name="Google Shape;330;p20"/>
          <p:cNvSpPr txBox="1">
            <a:spLocks noGrp="1"/>
          </p:cNvSpPr>
          <p:nvPr>
            <p:ph type="ftr" idx="11"/>
          </p:nvPr>
        </p:nvSpPr>
        <p:spPr>
          <a:xfrm>
            <a:off x="431999" y="6188628"/>
            <a:ext cx="8784941" cy="365125"/>
          </a:xfrm>
          <a:prstGeom prst="rect">
            <a:avLst/>
          </a:prstGeom>
          <a:noFill/>
          <a:ln>
            <a:noFill/>
          </a:ln>
        </p:spPr>
        <p:txBody>
          <a:bodyPr spcFirstLastPara="1" wrap="square" lIns="0" tIns="0" rIns="0" bIns="0" anchor="ctr" anchorCtr="0"/>
          <a:lstStyle>
            <a:lvl1pPr marR="0" lvl="0" algn="l" rtl="0">
              <a:spcBef>
                <a:spcPts val="0"/>
              </a:spcBef>
              <a:spcAft>
                <a:spcPts val="0"/>
              </a:spcAft>
              <a:buSzPts val="1400"/>
              <a:buNone/>
              <a:defRPr sz="1200" b="0" i="0" u="none" strike="noStrike" cap="none">
                <a:solidFill>
                  <a:srgbClr val="3F3F3F"/>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200" b="0" i="0" u="none" strike="noStrike" kern="0" cap="none" spc="0" normalizeH="0" baseline="0" noProof="0">
              <a:ln>
                <a:noFill/>
              </a:ln>
              <a:solidFill>
                <a:srgbClr val="3F3F3F"/>
              </a:solidFill>
              <a:effectLst/>
              <a:uLnTx/>
              <a:uFillTx/>
              <a:latin typeface="Calibri"/>
              <a:cs typeface="Calibri"/>
              <a:sym typeface="Calibri"/>
            </a:endParaRPr>
          </a:p>
        </p:txBody>
      </p:sp>
      <p:sp>
        <p:nvSpPr>
          <p:cNvPr id="331" name="Google Shape;331;p20"/>
          <p:cNvSpPr>
            <a:spLocks noGrp="1"/>
          </p:cNvSpPr>
          <p:nvPr>
            <p:ph type="sldNum" idx="12"/>
          </p:nvPr>
        </p:nvSpPr>
        <p:spPr>
          <a:xfrm>
            <a:off x="11496369" y="6155190"/>
            <a:ext cx="432000" cy="432000"/>
          </a:xfrm>
          <a:prstGeom prst="ellipse">
            <a:avLst/>
          </a:prstGeom>
          <a:noFill/>
          <a:ln w="9525" cap="flat" cmpd="sng">
            <a:solidFill>
              <a:schemeClr val="accent1"/>
            </a:solidFill>
            <a:prstDash val="solid"/>
            <a:round/>
            <a:headEnd type="none" w="sm" len="sm"/>
            <a:tailEnd type="none" w="sm" len="sm"/>
          </a:ln>
        </p:spPr>
        <p:txBody>
          <a:bodyPr spcFirstLastPara="1" wrap="square" lIns="0" tIns="0" rIns="0" bIns="0" anchor="ctr" anchorCtr="0">
            <a:noAutofit/>
          </a:bodyPr>
          <a:lstStyle>
            <a:lvl1pPr marL="0" marR="0" lvl="0" indent="0" algn="ctr" rtl="0">
              <a:spcBef>
                <a:spcPts val="0"/>
              </a:spcBef>
              <a:buNone/>
              <a:defRPr sz="1200" b="1" i="1" u="none" strike="noStrike" cap="none">
                <a:solidFill>
                  <a:srgbClr val="3F3F3F"/>
                </a:solidFill>
                <a:latin typeface="Rockwell"/>
                <a:ea typeface="Rockwell"/>
                <a:cs typeface="Rockwell"/>
                <a:sym typeface="Rockwell"/>
              </a:defRPr>
            </a:lvl1pPr>
            <a:lvl2pPr marL="0" marR="0" lvl="1" indent="0" algn="ctr" rtl="0">
              <a:spcBef>
                <a:spcPts val="0"/>
              </a:spcBef>
              <a:buNone/>
              <a:defRPr sz="1200" b="1" i="1" u="none" strike="noStrike" cap="none">
                <a:solidFill>
                  <a:srgbClr val="3F3F3F"/>
                </a:solidFill>
                <a:latin typeface="Rockwell"/>
                <a:ea typeface="Rockwell"/>
                <a:cs typeface="Rockwell"/>
                <a:sym typeface="Rockwell"/>
              </a:defRPr>
            </a:lvl2pPr>
            <a:lvl3pPr marL="0" marR="0" lvl="2" indent="0" algn="ctr" rtl="0">
              <a:spcBef>
                <a:spcPts val="0"/>
              </a:spcBef>
              <a:buNone/>
              <a:defRPr sz="1200" b="1" i="1" u="none" strike="noStrike" cap="none">
                <a:solidFill>
                  <a:srgbClr val="3F3F3F"/>
                </a:solidFill>
                <a:latin typeface="Rockwell"/>
                <a:ea typeface="Rockwell"/>
                <a:cs typeface="Rockwell"/>
                <a:sym typeface="Rockwell"/>
              </a:defRPr>
            </a:lvl3pPr>
            <a:lvl4pPr marL="0" marR="0" lvl="3" indent="0" algn="ctr" rtl="0">
              <a:spcBef>
                <a:spcPts val="0"/>
              </a:spcBef>
              <a:buNone/>
              <a:defRPr sz="1200" b="1" i="1" u="none" strike="noStrike" cap="none">
                <a:solidFill>
                  <a:srgbClr val="3F3F3F"/>
                </a:solidFill>
                <a:latin typeface="Rockwell"/>
                <a:ea typeface="Rockwell"/>
                <a:cs typeface="Rockwell"/>
                <a:sym typeface="Rockwell"/>
              </a:defRPr>
            </a:lvl4pPr>
            <a:lvl5pPr marL="0" marR="0" lvl="4" indent="0" algn="ctr" rtl="0">
              <a:spcBef>
                <a:spcPts val="0"/>
              </a:spcBef>
              <a:buNone/>
              <a:defRPr sz="1200" b="1" i="1" u="none" strike="noStrike" cap="none">
                <a:solidFill>
                  <a:srgbClr val="3F3F3F"/>
                </a:solidFill>
                <a:latin typeface="Rockwell"/>
                <a:ea typeface="Rockwell"/>
                <a:cs typeface="Rockwell"/>
                <a:sym typeface="Rockwell"/>
              </a:defRPr>
            </a:lvl5pPr>
            <a:lvl6pPr marL="0" marR="0" lvl="5" indent="0" algn="ctr" rtl="0">
              <a:spcBef>
                <a:spcPts val="0"/>
              </a:spcBef>
              <a:buNone/>
              <a:defRPr sz="1200" b="1" i="1" u="none" strike="noStrike" cap="none">
                <a:solidFill>
                  <a:srgbClr val="3F3F3F"/>
                </a:solidFill>
                <a:latin typeface="Rockwell"/>
                <a:ea typeface="Rockwell"/>
                <a:cs typeface="Rockwell"/>
                <a:sym typeface="Rockwell"/>
              </a:defRPr>
            </a:lvl6pPr>
            <a:lvl7pPr marL="0" marR="0" lvl="6" indent="0" algn="ctr" rtl="0">
              <a:spcBef>
                <a:spcPts val="0"/>
              </a:spcBef>
              <a:buNone/>
              <a:defRPr sz="1200" b="1" i="1" u="none" strike="noStrike" cap="none">
                <a:solidFill>
                  <a:srgbClr val="3F3F3F"/>
                </a:solidFill>
                <a:latin typeface="Rockwell"/>
                <a:ea typeface="Rockwell"/>
                <a:cs typeface="Rockwell"/>
                <a:sym typeface="Rockwell"/>
              </a:defRPr>
            </a:lvl7pPr>
            <a:lvl8pPr marL="0" marR="0" lvl="7" indent="0" algn="ctr" rtl="0">
              <a:spcBef>
                <a:spcPts val="0"/>
              </a:spcBef>
              <a:buNone/>
              <a:defRPr sz="1200" b="1" i="1" u="none" strike="noStrike" cap="none">
                <a:solidFill>
                  <a:srgbClr val="3F3F3F"/>
                </a:solidFill>
                <a:latin typeface="Rockwell"/>
                <a:ea typeface="Rockwell"/>
                <a:cs typeface="Rockwell"/>
                <a:sym typeface="Rockwell"/>
              </a:defRPr>
            </a:lvl8pPr>
            <a:lvl9pPr marL="0" marR="0" lvl="8" indent="0" algn="ctr" rtl="0">
              <a:spcBef>
                <a:spcPts val="0"/>
              </a:spcBef>
              <a:buNone/>
              <a:defRPr sz="1200" b="1" i="1" u="none" strike="noStrike" cap="none">
                <a:solidFill>
                  <a:srgbClr val="3F3F3F"/>
                </a:solidFill>
                <a:latin typeface="Rockwell"/>
                <a:ea typeface="Rockwell"/>
                <a:cs typeface="Rockwell"/>
                <a:sym typeface="Rockwell"/>
              </a:defRPr>
            </a:lvl9p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n-US" sz="1200" b="1" i="1" u="none" strike="noStrike" kern="0" cap="none" spc="0" normalizeH="0" baseline="0" noProof="0">
                <a:ln>
                  <a:noFill/>
                </a:ln>
                <a:solidFill>
                  <a:srgbClr val="3F3F3F"/>
                </a:solidFill>
                <a:effectLst/>
                <a:uLnTx/>
                <a:uFillTx/>
                <a:latin typeface="Rockwell"/>
                <a:sym typeface="Rockwell"/>
              </a:rPr>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t>‹#›</a:t>
            </a:fld>
            <a:endParaRPr kumimoji="0" sz="1200" b="1" i="1" u="none" strike="noStrike" kern="0" cap="none" spc="0" normalizeH="0" baseline="0" noProof="0">
              <a:ln>
                <a:noFill/>
              </a:ln>
              <a:solidFill>
                <a:srgbClr val="3F3F3F"/>
              </a:solidFill>
              <a:effectLst/>
              <a:uLnTx/>
              <a:uFillTx/>
              <a:latin typeface="Rockwell"/>
              <a:sym typeface="Rockwell"/>
            </a:endParaRPr>
          </a:p>
        </p:txBody>
      </p:sp>
      <p:sp>
        <p:nvSpPr>
          <p:cNvPr id="332" name="Google Shape;332;p20"/>
          <p:cNvSpPr txBox="1">
            <a:spLocks noGrp="1"/>
          </p:cNvSpPr>
          <p:nvPr>
            <p:ph type="body" idx="1"/>
          </p:nvPr>
        </p:nvSpPr>
        <p:spPr>
          <a:xfrm>
            <a:off x="2340113" y="4505325"/>
            <a:ext cx="1800000" cy="900000"/>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3F3F3F"/>
              </a:buClr>
              <a:buSzPts val="1600"/>
              <a:buFont typeface="Arial"/>
              <a:buNone/>
              <a:defRPr sz="16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33" name="Google Shape;333;p20"/>
          <p:cNvSpPr txBox="1">
            <a:spLocks noGrp="1"/>
          </p:cNvSpPr>
          <p:nvPr>
            <p:ph type="body" idx="2"/>
          </p:nvPr>
        </p:nvSpPr>
        <p:spPr>
          <a:xfrm>
            <a:off x="4248426" y="4505325"/>
            <a:ext cx="1800000" cy="900000"/>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3F3F3F"/>
              </a:buClr>
              <a:buSzPts val="1600"/>
              <a:buFont typeface="Arial"/>
              <a:buNone/>
              <a:defRPr sz="16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34" name="Google Shape;334;p20"/>
          <p:cNvSpPr txBox="1">
            <a:spLocks noGrp="1"/>
          </p:cNvSpPr>
          <p:nvPr>
            <p:ph type="body" idx="3"/>
          </p:nvPr>
        </p:nvSpPr>
        <p:spPr>
          <a:xfrm>
            <a:off x="6156739" y="4505325"/>
            <a:ext cx="1800000" cy="900000"/>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3F3F3F"/>
              </a:buClr>
              <a:buSzPts val="1600"/>
              <a:buFont typeface="Arial"/>
              <a:buNone/>
              <a:defRPr sz="16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35" name="Google Shape;335;p20"/>
          <p:cNvSpPr txBox="1">
            <a:spLocks noGrp="1"/>
          </p:cNvSpPr>
          <p:nvPr>
            <p:ph type="body" idx="4"/>
          </p:nvPr>
        </p:nvSpPr>
        <p:spPr>
          <a:xfrm>
            <a:off x="8065052" y="4505325"/>
            <a:ext cx="1800000" cy="900000"/>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3F3F3F"/>
              </a:buClr>
              <a:buSzPts val="1600"/>
              <a:buFont typeface="Arial"/>
              <a:buNone/>
              <a:defRPr sz="16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36" name="Google Shape;336;p20"/>
          <p:cNvSpPr txBox="1">
            <a:spLocks noGrp="1"/>
          </p:cNvSpPr>
          <p:nvPr>
            <p:ph type="body" idx="5"/>
          </p:nvPr>
        </p:nvSpPr>
        <p:spPr>
          <a:xfrm>
            <a:off x="431800" y="3926334"/>
            <a:ext cx="1800000" cy="504000"/>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3F3F3F"/>
              </a:buClr>
              <a:buSzPts val="1800"/>
              <a:buFont typeface="Arial"/>
              <a:buNone/>
              <a:defRPr sz="1800" b="1" i="0" u="none" strike="noStrike" cap="none">
                <a:solidFill>
                  <a:srgbClr val="3F3F3F"/>
                </a:solidFill>
                <a:latin typeface="Rockwell"/>
                <a:ea typeface="Rockwell"/>
                <a:cs typeface="Rockwell"/>
                <a:sym typeface="Rockwell"/>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37" name="Google Shape;337;p20"/>
          <p:cNvSpPr txBox="1">
            <a:spLocks noGrp="1"/>
          </p:cNvSpPr>
          <p:nvPr>
            <p:ph type="body" idx="6"/>
          </p:nvPr>
        </p:nvSpPr>
        <p:spPr>
          <a:xfrm>
            <a:off x="2340113" y="3926335"/>
            <a:ext cx="1800000" cy="504000"/>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3F3F3F"/>
              </a:buClr>
              <a:buSzPts val="1800"/>
              <a:buFont typeface="Arial"/>
              <a:buNone/>
              <a:defRPr sz="1800" b="1" i="0" u="none" strike="noStrike" cap="none">
                <a:solidFill>
                  <a:srgbClr val="3F3F3F"/>
                </a:solidFill>
                <a:latin typeface="Rockwell"/>
                <a:ea typeface="Rockwell"/>
                <a:cs typeface="Rockwell"/>
                <a:sym typeface="Rockwell"/>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38" name="Google Shape;338;p20"/>
          <p:cNvSpPr txBox="1">
            <a:spLocks noGrp="1"/>
          </p:cNvSpPr>
          <p:nvPr>
            <p:ph type="body" idx="7"/>
          </p:nvPr>
        </p:nvSpPr>
        <p:spPr>
          <a:xfrm>
            <a:off x="4248426" y="3926335"/>
            <a:ext cx="1800000" cy="504000"/>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3F3F3F"/>
              </a:buClr>
              <a:buSzPts val="1800"/>
              <a:buFont typeface="Arial"/>
              <a:buNone/>
              <a:defRPr sz="1800" b="1" i="0" u="none" strike="noStrike" cap="none">
                <a:solidFill>
                  <a:srgbClr val="3F3F3F"/>
                </a:solidFill>
                <a:latin typeface="Rockwell"/>
                <a:ea typeface="Rockwell"/>
                <a:cs typeface="Rockwell"/>
                <a:sym typeface="Rockwell"/>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39" name="Google Shape;339;p20"/>
          <p:cNvSpPr txBox="1">
            <a:spLocks noGrp="1"/>
          </p:cNvSpPr>
          <p:nvPr>
            <p:ph type="body" idx="8"/>
          </p:nvPr>
        </p:nvSpPr>
        <p:spPr>
          <a:xfrm>
            <a:off x="6156739" y="3926335"/>
            <a:ext cx="1800000" cy="504000"/>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3F3F3F"/>
              </a:buClr>
              <a:buSzPts val="1800"/>
              <a:buFont typeface="Arial"/>
              <a:buNone/>
              <a:defRPr sz="1800" b="1" i="0" u="none" strike="noStrike" cap="none">
                <a:solidFill>
                  <a:srgbClr val="3F3F3F"/>
                </a:solidFill>
                <a:latin typeface="Rockwell"/>
                <a:ea typeface="Rockwell"/>
                <a:cs typeface="Rockwell"/>
                <a:sym typeface="Rockwell"/>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40" name="Google Shape;340;p20"/>
          <p:cNvSpPr txBox="1">
            <a:spLocks noGrp="1"/>
          </p:cNvSpPr>
          <p:nvPr>
            <p:ph type="body" idx="9"/>
          </p:nvPr>
        </p:nvSpPr>
        <p:spPr>
          <a:xfrm>
            <a:off x="8065052" y="3926335"/>
            <a:ext cx="1800000" cy="504000"/>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3F3F3F"/>
              </a:buClr>
              <a:buSzPts val="1800"/>
              <a:buFont typeface="Arial"/>
              <a:buNone/>
              <a:defRPr sz="1800" b="1" i="0" u="none" strike="noStrike" cap="none">
                <a:solidFill>
                  <a:srgbClr val="3F3F3F"/>
                </a:solidFill>
                <a:latin typeface="Rockwell"/>
                <a:ea typeface="Rockwell"/>
                <a:cs typeface="Rockwell"/>
                <a:sym typeface="Rockwell"/>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41" name="Google Shape;341;p20"/>
          <p:cNvSpPr txBox="1">
            <a:spLocks noGrp="1"/>
          </p:cNvSpPr>
          <p:nvPr>
            <p:ph type="body" idx="13"/>
          </p:nvPr>
        </p:nvSpPr>
        <p:spPr>
          <a:xfrm>
            <a:off x="431800" y="4505325"/>
            <a:ext cx="1800000" cy="900000"/>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3F3F3F"/>
              </a:buClr>
              <a:buSzPts val="1600"/>
              <a:buFont typeface="Arial"/>
              <a:buNone/>
              <a:defRPr sz="16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42" name="Google Shape;342;p20"/>
          <p:cNvSpPr>
            <a:spLocks noGrp="1"/>
          </p:cNvSpPr>
          <p:nvPr>
            <p:ph type="pic" idx="14"/>
          </p:nvPr>
        </p:nvSpPr>
        <p:spPr>
          <a:xfrm>
            <a:off x="717088" y="2160704"/>
            <a:ext cx="1229425" cy="1229425"/>
          </a:xfrm>
          <a:prstGeom prst="ellipse">
            <a:avLst/>
          </a:prstGeom>
          <a:solidFill>
            <a:srgbClr val="F2F2F2"/>
          </a:solidFill>
          <a:ln w="9525" cap="flat" cmpd="sng">
            <a:solidFill>
              <a:srgbClr val="BFBFBF"/>
            </a:solidFill>
            <a:prstDash val="solid"/>
            <a:round/>
            <a:headEnd type="none" w="sm" len="sm"/>
            <a:tailEnd type="none" w="sm" len="sm"/>
          </a:ln>
        </p:spPr>
        <p:txBody>
          <a:bodyPr spcFirstLastPara="1" wrap="square" lIns="0" tIns="0" rIns="0" bIns="0" anchor="ctr" anchorCtr="0"/>
          <a:lstStyle>
            <a:lvl1pPr marR="0" lvl="0" algn="ctr" rtl="0">
              <a:lnSpc>
                <a:spcPct val="90000"/>
              </a:lnSpc>
              <a:spcBef>
                <a:spcPts val="1000"/>
              </a:spcBef>
              <a:spcAft>
                <a:spcPts val="0"/>
              </a:spcAft>
              <a:buClr>
                <a:srgbClr val="3F3F3F"/>
              </a:buClr>
              <a:buSzPts val="1800"/>
              <a:buFont typeface="Arial"/>
              <a:buNone/>
              <a:defRPr sz="1800" b="0" i="0" u="none" strike="noStrike" cap="none">
                <a:solidFill>
                  <a:srgbClr val="3F3F3F"/>
                </a:solidFill>
                <a:latin typeface="Calibri"/>
                <a:ea typeface="Calibri"/>
                <a:cs typeface="Calibri"/>
                <a:sym typeface="Calibri"/>
              </a:defRPr>
            </a:lvl1pPr>
            <a:lvl2pPr marR="0" lvl="1"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R="0" lvl="2"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R="0" lvl="3"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R="0" lvl="4"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R="0" lvl="5"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R="0" lvl="6"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R="0" lvl="7"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R="0" lvl="8"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43" name="Google Shape;343;p20"/>
          <p:cNvSpPr>
            <a:spLocks noGrp="1"/>
          </p:cNvSpPr>
          <p:nvPr>
            <p:ph type="pic" idx="15"/>
          </p:nvPr>
        </p:nvSpPr>
        <p:spPr>
          <a:xfrm>
            <a:off x="2625401" y="2160704"/>
            <a:ext cx="1229425" cy="1229425"/>
          </a:xfrm>
          <a:prstGeom prst="ellipse">
            <a:avLst/>
          </a:prstGeom>
          <a:solidFill>
            <a:srgbClr val="F2F2F2"/>
          </a:solidFill>
          <a:ln w="9525" cap="flat" cmpd="sng">
            <a:solidFill>
              <a:srgbClr val="BFBFBF"/>
            </a:solidFill>
            <a:prstDash val="solid"/>
            <a:round/>
            <a:headEnd type="none" w="sm" len="sm"/>
            <a:tailEnd type="none" w="sm" len="sm"/>
          </a:ln>
        </p:spPr>
        <p:txBody>
          <a:bodyPr spcFirstLastPara="1" wrap="square" lIns="0" tIns="0" rIns="0" bIns="0" anchor="ctr" anchorCtr="0"/>
          <a:lstStyle>
            <a:lvl1pPr marR="0" lvl="0" algn="ctr" rtl="0">
              <a:lnSpc>
                <a:spcPct val="90000"/>
              </a:lnSpc>
              <a:spcBef>
                <a:spcPts val="1000"/>
              </a:spcBef>
              <a:spcAft>
                <a:spcPts val="0"/>
              </a:spcAft>
              <a:buClr>
                <a:srgbClr val="3F3F3F"/>
              </a:buClr>
              <a:buSzPts val="1800"/>
              <a:buFont typeface="Arial"/>
              <a:buNone/>
              <a:defRPr sz="1800" b="0" i="0" u="none" strike="noStrike" cap="none">
                <a:solidFill>
                  <a:srgbClr val="3F3F3F"/>
                </a:solidFill>
                <a:latin typeface="Calibri"/>
                <a:ea typeface="Calibri"/>
                <a:cs typeface="Calibri"/>
                <a:sym typeface="Calibri"/>
              </a:defRPr>
            </a:lvl1pPr>
            <a:lvl2pPr marR="0" lvl="1"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R="0" lvl="2"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R="0" lvl="3"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R="0" lvl="4"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R="0" lvl="5"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R="0" lvl="6"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R="0" lvl="7"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R="0" lvl="8"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44" name="Google Shape;344;p20"/>
          <p:cNvSpPr>
            <a:spLocks noGrp="1"/>
          </p:cNvSpPr>
          <p:nvPr>
            <p:ph type="pic" idx="16"/>
          </p:nvPr>
        </p:nvSpPr>
        <p:spPr>
          <a:xfrm>
            <a:off x="4533714" y="2160704"/>
            <a:ext cx="1229425" cy="1229425"/>
          </a:xfrm>
          <a:prstGeom prst="ellipse">
            <a:avLst/>
          </a:prstGeom>
          <a:solidFill>
            <a:srgbClr val="F2F2F2"/>
          </a:solidFill>
          <a:ln w="9525" cap="flat" cmpd="sng">
            <a:solidFill>
              <a:srgbClr val="BFBFBF"/>
            </a:solidFill>
            <a:prstDash val="solid"/>
            <a:round/>
            <a:headEnd type="none" w="sm" len="sm"/>
            <a:tailEnd type="none" w="sm" len="sm"/>
          </a:ln>
        </p:spPr>
        <p:txBody>
          <a:bodyPr spcFirstLastPara="1" wrap="square" lIns="0" tIns="0" rIns="0" bIns="0" anchor="ctr" anchorCtr="0"/>
          <a:lstStyle>
            <a:lvl1pPr marR="0" lvl="0" algn="ctr" rtl="0">
              <a:lnSpc>
                <a:spcPct val="90000"/>
              </a:lnSpc>
              <a:spcBef>
                <a:spcPts val="1000"/>
              </a:spcBef>
              <a:spcAft>
                <a:spcPts val="0"/>
              </a:spcAft>
              <a:buClr>
                <a:srgbClr val="3F3F3F"/>
              </a:buClr>
              <a:buSzPts val="1800"/>
              <a:buFont typeface="Arial"/>
              <a:buNone/>
              <a:defRPr sz="1800" b="0" i="0" u="none" strike="noStrike" cap="none">
                <a:solidFill>
                  <a:srgbClr val="3F3F3F"/>
                </a:solidFill>
                <a:latin typeface="Calibri"/>
                <a:ea typeface="Calibri"/>
                <a:cs typeface="Calibri"/>
                <a:sym typeface="Calibri"/>
              </a:defRPr>
            </a:lvl1pPr>
            <a:lvl2pPr marR="0" lvl="1"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R="0" lvl="2"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R="0" lvl="3"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R="0" lvl="4"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R="0" lvl="5"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R="0" lvl="6"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R="0" lvl="7"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R="0" lvl="8"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45" name="Google Shape;345;p20"/>
          <p:cNvSpPr>
            <a:spLocks noGrp="1"/>
          </p:cNvSpPr>
          <p:nvPr>
            <p:ph type="pic" idx="17"/>
          </p:nvPr>
        </p:nvSpPr>
        <p:spPr>
          <a:xfrm>
            <a:off x="6442027" y="2160704"/>
            <a:ext cx="1229425" cy="1229425"/>
          </a:xfrm>
          <a:prstGeom prst="ellipse">
            <a:avLst/>
          </a:prstGeom>
          <a:solidFill>
            <a:srgbClr val="F2F2F2"/>
          </a:solidFill>
          <a:ln w="9525" cap="flat" cmpd="sng">
            <a:solidFill>
              <a:srgbClr val="BFBFBF"/>
            </a:solidFill>
            <a:prstDash val="solid"/>
            <a:round/>
            <a:headEnd type="none" w="sm" len="sm"/>
            <a:tailEnd type="none" w="sm" len="sm"/>
          </a:ln>
        </p:spPr>
        <p:txBody>
          <a:bodyPr spcFirstLastPara="1" wrap="square" lIns="0" tIns="0" rIns="0" bIns="0" anchor="ctr" anchorCtr="0"/>
          <a:lstStyle>
            <a:lvl1pPr marR="0" lvl="0" algn="ctr" rtl="0">
              <a:lnSpc>
                <a:spcPct val="90000"/>
              </a:lnSpc>
              <a:spcBef>
                <a:spcPts val="1000"/>
              </a:spcBef>
              <a:spcAft>
                <a:spcPts val="0"/>
              </a:spcAft>
              <a:buClr>
                <a:srgbClr val="3F3F3F"/>
              </a:buClr>
              <a:buSzPts val="1800"/>
              <a:buFont typeface="Arial"/>
              <a:buNone/>
              <a:defRPr sz="1800" b="0" i="0" u="none" strike="noStrike" cap="none">
                <a:solidFill>
                  <a:srgbClr val="3F3F3F"/>
                </a:solidFill>
                <a:latin typeface="Calibri"/>
                <a:ea typeface="Calibri"/>
                <a:cs typeface="Calibri"/>
                <a:sym typeface="Calibri"/>
              </a:defRPr>
            </a:lvl1pPr>
            <a:lvl2pPr marR="0" lvl="1"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R="0" lvl="2"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R="0" lvl="3"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R="0" lvl="4"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R="0" lvl="5"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R="0" lvl="6"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R="0" lvl="7"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R="0" lvl="8"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46" name="Google Shape;346;p20"/>
          <p:cNvSpPr>
            <a:spLocks noGrp="1"/>
          </p:cNvSpPr>
          <p:nvPr>
            <p:ph type="pic" idx="18"/>
          </p:nvPr>
        </p:nvSpPr>
        <p:spPr>
          <a:xfrm>
            <a:off x="8350340" y="2160704"/>
            <a:ext cx="1229425" cy="1229425"/>
          </a:xfrm>
          <a:prstGeom prst="ellipse">
            <a:avLst/>
          </a:prstGeom>
          <a:solidFill>
            <a:srgbClr val="F2F2F2"/>
          </a:solidFill>
          <a:ln w="9525" cap="flat" cmpd="sng">
            <a:solidFill>
              <a:srgbClr val="BFBFBF"/>
            </a:solidFill>
            <a:prstDash val="solid"/>
            <a:round/>
            <a:headEnd type="none" w="sm" len="sm"/>
            <a:tailEnd type="none" w="sm" len="sm"/>
          </a:ln>
        </p:spPr>
        <p:txBody>
          <a:bodyPr spcFirstLastPara="1" wrap="square" lIns="0" tIns="0" rIns="0" bIns="0" anchor="ctr" anchorCtr="0"/>
          <a:lstStyle>
            <a:lvl1pPr marR="0" lvl="0" algn="ctr" rtl="0">
              <a:lnSpc>
                <a:spcPct val="90000"/>
              </a:lnSpc>
              <a:spcBef>
                <a:spcPts val="1000"/>
              </a:spcBef>
              <a:spcAft>
                <a:spcPts val="0"/>
              </a:spcAft>
              <a:buClr>
                <a:srgbClr val="3F3F3F"/>
              </a:buClr>
              <a:buSzPts val="1800"/>
              <a:buFont typeface="Arial"/>
              <a:buNone/>
              <a:defRPr sz="1800" b="0" i="0" u="none" strike="noStrike" cap="none">
                <a:solidFill>
                  <a:srgbClr val="3F3F3F"/>
                </a:solidFill>
                <a:latin typeface="Calibri"/>
                <a:ea typeface="Calibri"/>
                <a:cs typeface="Calibri"/>
                <a:sym typeface="Calibri"/>
              </a:defRPr>
            </a:lvl1pPr>
            <a:lvl2pPr marR="0" lvl="1"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R="0" lvl="2"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R="0" lvl="3"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R="0" lvl="4"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R="0" lvl="5"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R="0" lvl="6"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R="0" lvl="7"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R="0" lvl="8"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47" name="Google Shape;347;p20"/>
          <p:cNvSpPr>
            <a:spLocks noGrp="1"/>
          </p:cNvSpPr>
          <p:nvPr>
            <p:ph type="pic" idx="19"/>
          </p:nvPr>
        </p:nvSpPr>
        <p:spPr>
          <a:xfrm>
            <a:off x="10258651" y="2160704"/>
            <a:ext cx="1229425" cy="1229425"/>
          </a:xfrm>
          <a:prstGeom prst="ellipse">
            <a:avLst/>
          </a:prstGeom>
          <a:solidFill>
            <a:srgbClr val="F2F2F2"/>
          </a:solidFill>
          <a:ln w="9525" cap="flat" cmpd="sng">
            <a:solidFill>
              <a:srgbClr val="BFBFBF"/>
            </a:solidFill>
            <a:prstDash val="solid"/>
            <a:round/>
            <a:headEnd type="none" w="sm" len="sm"/>
            <a:tailEnd type="none" w="sm" len="sm"/>
          </a:ln>
        </p:spPr>
        <p:txBody>
          <a:bodyPr spcFirstLastPara="1" wrap="square" lIns="0" tIns="0" rIns="0" bIns="0" anchor="ctr" anchorCtr="0"/>
          <a:lstStyle>
            <a:lvl1pPr marR="0" lvl="0" algn="ctr" rtl="0">
              <a:lnSpc>
                <a:spcPct val="90000"/>
              </a:lnSpc>
              <a:spcBef>
                <a:spcPts val="1000"/>
              </a:spcBef>
              <a:spcAft>
                <a:spcPts val="0"/>
              </a:spcAft>
              <a:buClr>
                <a:srgbClr val="3F3F3F"/>
              </a:buClr>
              <a:buSzPts val="1800"/>
              <a:buFont typeface="Arial"/>
              <a:buNone/>
              <a:defRPr sz="1800" b="0" i="0" u="none" strike="noStrike" cap="none">
                <a:solidFill>
                  <a:srgbClr val="3F3F3F"/>
                </a:solidFill>
                <a:latin typeface="Calibri"/>
                <a:ea typeface="Calibri"/>
                <a:cs typeface="Calibri"/>
                <a:sym typeface="Calibri"/>
              </a:defRPr>
            </a:lvl1pPr>
            <a:lvl2pPr marR="0" lvl="1"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R="0" lvl="2"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R="0" lvl="3"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R="0" lvl="4"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R="0" lvl="5"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R="0" lvl="6"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R="0" lvl="7"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R="0" lvl="8"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48" name="Google Shape;348;p20"/>
          <p:cNvSpPr txBox="1">
            <a:spLocks noGrp="1"/>
          </p:cNvSpPr>
          <p:nvPr>
            <p:ph type="body" idx="20"/>
          </p:nvPr>
        </p:nvSpPr>
        <p:spPr>
          <a:xfrm>
            <a:off x="9973363" y="3925888"/>
            <a:ext cx="1800000" cy="504825"/>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3F3F3F"/>
              </a:buClr>
              <a:buSzPts val="1800"/>
              <a:buFont typeface="Arial"/>
              <a:buNone/>
              <a:defRPr sz="1800" b="1" i="0" u="none" strike="noStrike" cap="none">
                <a:solidFill>
                  <a:srgbClr val="3F3F3F"/>
                </a:solidFill>
                <a:latin typeface="Rockwell"/>
                <a:ea typeface="Rockwell"/>
                <a:cs typeface="Rockwell"/>
                <a:sym typeface="Rockwell"/>
              </a:defRPr>
            </a:lvl1pPr>
            <a:lvl2pPr marL="914400" marR="0" lvl="1" indent="-228600" algn="ctr" rtl="0">
              <a:lnSpc>
                <a:spcPct val="90000"/>
              </a:lnSpc>
              <a:spcBef>
                <a:spcPts val="500"/>
              </a:spcBef>
              <a:spcAft>
                <a:spcPts val="0"/>
              </a:spcAft>
              <a:buClr>
                <a:srgbClr val="3F3F3F"/>
              </a:buClr>
              <a:buSzPts val="1600"/>
              <a:buFont typeface="Arial"/>
              <a:buNone/>
              <a:defRPr sz="1600" b="0" i="0" u="none" strike="noStrike" cap="none">
                <a:solidFill>
                  <a:srgbClr val="3F3F3F"/>
                </a:solidFill>
                <a:latin typeface="Calibri"/>
                <a:ea typeface="Calibri"/>
                <a:cs typeface="Calibri"/>
                <a:sym typeface="Calibri"/>
              </a:defRPr>
            </a:lvl2pPr>
            <a:lvl3pPr marL="1371600" marR="0" lvl="2" indent="-228600" algn="ctr" rtl="0">
              <a:lnSpc>
                <a:spcPct val="90000"/>
              </a:lnSpc>
              <a:spcBef>
                <a:spcPts val="500"/>
              </a:spcBef>
              <a:spcAft>
                <a:spcPts val="0"/>
              </a:spcAft>
              <a:buClr>
                <a:srgbClr val="3F3F3F"/>
              </a:buClr>
              <a:buSzPts val="1400"/>
              <a:buFont typeface="Arial"/>
              <a:buNone/>
              <a:defRPr sz="1400" b="0" i="0" u="none" strike="noStrike" cap="none">
                <a:solidFill>
                  <a:srgbClr val="3F3F3F"/>
                </a:solidFill>
                <a:latin typeface="Calibri"/>
                <a:ea typeface="Calibri"/>
                <a:cs typeface="Calibri"/>
                <a:sym typeface="Calibri"/>
              </a:defRPr>
            </a:lvl3pPr>
            <a:lvl4pPr marL="1828800" marR="0" lvl="3" indent="-228600" algn="ctr" rtl="0">
              <a:lnSpc>
                <a:spcPct val="90000"/>
              </a:lnSpc>
              <a:spcBef>
                <a:spcPts val="500"/>
              </a:spcBef>
              <a:spcAft>
                <a:spcPts val="0"/>
              </a:spcAft>
              <a:buClr>
                <a:srgbClr val="3F3F3F"/>
              </a:buClr>
              <a:buSzPts val="1400"/>
              <a:buFont typeface="Arial"/>
              <a:buNone/>
              <a:defRPr sz="1400" b="0" i="0" u="none" strike="noStrike" cap="none">
                <a:solidFill>
                  <a:srgbClr val="3F3F3F"/>
                </a:solidFill>
                <a:latin typeface="Calibri"/>
                <a:ea typeface="Calibri"/>
                <a:cs typeface="Calibri"/>
                <a:sym typeface="Calibri"/>
              </a:defRPr>
            </a:lvl4pPr>
            <a:lvl5pPr marL="2286000" marR="0" lvl="4" indent="-228600" algn="ctr" rtl="0">
              <a:lnSpc>
                <a:spcPct val="90000"/>
              </a:lnSpc>
              <a:spcBef>
                <a:spcPts val="500"/>
              </a:spcBef>
              <a:spcAft>
                <a:spcPts val="0"/>
              </a:spcAft>
              <a:buClr>
                <a:srgbClr val="3F3F3F"/>
              </a:buClr>
              <a:buSzPts val="1400"/>
              <a:buFont typeface="Arial"/>
              <a:buNone/>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49" name="Google Shape;349;p20"/>
          <p:cNvSpPr txBox="1">
            <a:spLocks noGrp="1"/>
          </p:cNvSpPr>
          <p:nvPr>
            <p:ph type="body" idx="21"/>
          </p:nvPr>
        </p:nvSpPr>
        <p:spPr>
          <a:xfrm>
            <a:off x="9973363" y="4505325"/>
            <a:ext cx="1800000" cy="900113"/>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3F3F3F"/>
              </a:buClr>
              <a:buSzPts val="1800"/>
              <a:buFont typeface="Arial"/>
              <a:buNone/>
              <a:defRPr sz="18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Tree>
    <p:extLst>
      <p:ext uri="{BB962C8B-B14F-4D97-AF65-F5344CB8AC3E}">
        <p14:creationId xmlns:p14="http://schemas.microsoft.com/office/powerpoint/2010/main" val="3417383185"/>
      </p:ext>
    </p:extLst>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matchingName="Title and Subtitle Only">
  <p:cSld name="Title and Subtitle Only">
    <p:spTree>
      <p:nvGrpSpPr>
        <p:cNvPr id="1" name="Shape 350"/>
        <p:cNvGrpSpPr/>
        <p:nvPr/>
      </p:nvGrpSpPr>
      <p:grpSpPr>
        <a:xfrm>
          <a:off x="0" y="0"/>
          <a:ext cx="0" cy="0"/>
          <a:chOff x="0" y="0"/>
          <a:chExt cx="0" cy="0"/>
        </a:xfrm>
      </p:grpSpPr>
      <p:sp>
        <p:nvSpPr>
          <p:cNvPr id="351" name="Google Shape;351;p21"/>
          <p:cNvSpPr/>
          <p:nvPr/>
        </p:nvSpPr>
        <p:spPr>
          <a:xfrm rot="4308689">
            <a:off x="8139110" y="-52404"/>
            <a:ext cx="648657" cy="777553"/>
          </a:xfrm>
          <a:custGeom>
            <a:avLst/>
            <a:gdLst/>
            <a:ahLst/>
            <a:cxnLst/>
            <a:rect l="l" t="t" r="r" b="b"/>
            <a:pathLst>
              <a:path w="648657" h="777553" extrusionOk="0">
                <a:moveTo>
                  <a:pt x="0" y="777553"/>
                </a:moveTo>
                <a:lnTo>
                  <a:pt x="255474" y="0"/>
                </a:lnTo>
                <a:lnTo>
                  <a:pt x="648657" y="713937"/>
                </a:lnTo>
                <a:lnTo>
                  <a:pt x="0" y="777553"/>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352" name="Google Shape;352;p21"/>
          <p:cNvSpPr/>
          <p:nvPr/>
        </p:nvSpPr>
        <p:spPr>
          <a:xfrm rot="4308689">
            <a:off x="8878526" y="-532562"/>
            <a:ext cx="3571215" cy="3737093"/>
          </a:xfrm>
          <a:custGeom>
            <a:avLst/>
            <a:gdLst/>
            <a:ahLst/>
            <a:cxnLst/>
            <a:rect l="l" t="t" r="r" b="b"/>
            <a:pathLst>
              <a:path w="3571215" h="3737093" extrusionOk="0">
                <a:moveTo>
                  <a:pt x="0" y="3023156"/>
                </a:moveTo>
                <a:lnTo>
                  <a:pt x="993291" y="0"/>
                </a:lnTo>
                <a:lnTo>
                  <a:pt x="3571215" y="847006"/>
                </a:lnTo>
                <a:lnTo>
                  <a:pt x="1392370" y="3639100"/>
                </a:lnTo>
                <a:lnTo>
                  <a:pt x="393183" y="3737093"/>
                </a:lnTo>
                <a:lnTo>
                  <a:pt x="0" y="3023156"/>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353" name="Google Shape;353;p21"/>
          <p:cNvSpPr txBox="1">
            <a:spLocks noGrp="1"/>
          </p:cNvSpPr>
          <p:nvPr>
            <p:ph type="title"/>
          </p:nvPr>
        </p:nvSpPr>
        <p:spPr>
          <a:xfrm>
            <a:off x="432000" y="432000"/>
            <a:ext cx="11340000" cy="432000"/>
          </a:xfrm>
          <a:prstGeom prst="rect">
            <a:avLst/>
          </a:prstGeom>
          <a:noFill/>
          <a:ln>
            <a:noFill/>
          </a:ln>
        </p:spPr>
        <p:txBody>
          <a:bodyPr spcFirstLastPara="1" wrap="square" lIns="0" tIns="0" rIns="0" bIns="0" anchor="ctr" anchorCtr="0"/>
          <a:lstStyle>
            <a:lvl1pPr marR="0" lvl="0" algn="l" rtl="0">
              <a:lnSpc>
                <a:spcPct val="90000"/>
              </a:lnSpc>
              <a:spcBef>
                <a:spcPts val="0"/>
              </a:spcBef>
              <a:spcAft>
                <a:spcPts val="0"/>
              </a:spcAft>
              <a:buClr>
                <a:srgbClr val="3F3F3F"/>
              </a:buClr>
              <a:buSzPts val="4800"/>
              <a:buFont typeface="Economica"/>
              <a:buNone/>
              <a:defRPr sz="4800" b="0" i="0" u="none" strike="noStrike" cap="none">
                <a:solidFill>
                  <a:srgbClr val="3F3F3F"/>
                </a:solidFill>
                <a:latin typeface="Economica"/>
                <a:ea typeface="Economica"/>
                <a:cs typeface="Economica"/>
                <a:sym typeface="Economica"/>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endParaRPr/>
          </a:p>
        </p:txBody>
      </p:sp>
      <p:sp>
        <p:nvSpPr>
          <p:cNvPr id="354" name="Google Shape;354;p21"/>
          <p:cNvSpPr txBox="1">
            <a:spLocks noGrp="1"/>
          </p:cNvSpPr>
          <p:nvPr>
            <p:ph type="ftr" idx="11"/>
          </p:nvPr>
        </p:nvSpPr>
        <p:spPr>
          <a:xfrm>
            <a:off x="431999" y="6188628"/>
            <a:ext cx="8784941" cy="365125"/>
          </a:xfrm>
          <a:prstGeom prst="rect">
            <a:avLst/>
          </a:prstGeom>
          <a:noFill/>
          <a:ln>
            <a:noFill/>
          </a:ln>
        </p:spPr>
        <p:txBody>
          <a:bodyPr spcFirstLastPara="1" wrap="square" lIns="0" tIns="0" rIns="0" bIns="0" anchor="ctr" anchorCtr="0"/>
          <a:lstStyle>
            <a:lvl1pPr marR="0" lvl="0" algn="l" rtl="0">
              <a:spcBef>
                <a:spcPts val="0"/>
              </a:spcBef>
              <a:spcAft>
                <a:spcPts val="0"/>
              </a:spcAft>
              <a:buSzPts val="1400"/>
              <a:buNone/>
              <a:defRPr sz="1200" b="0" i="0" u="none" strike="noStrike" cap="none">
                <a:solidFill>
                  <a:srgbClr val="3F3F3F"/>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200" b="0" i="0" u="none" strike="noStrike" kern="0" cap="none" spc="0" normalizeH="0" baseline="0" noProof="0">
              <a:ln>
                <a:noFill/>
              </a:ln>
              <a:solidFill>
                <a:srgbClr val="3F3F3F"/>
              </a:solidFill>
              <a:effectLst/>
              <a:uLnTx/>
              <a:uFillTx/>
              <a:latin typeface="Calibri"/>
              <a:cs typeface="Calibri"/>
              <a:sym typeface="Calibri"/>
            </a:endParaRPr>
          </a:p>
        </p:txBody>
      </p:sp>
      <p:sp>
        <p:nvSpPr>
          <p:cNvPr id="355" name="Google Shape;355;p21"/>
          <p:cNvSpPr>
            <a:spLocks noGrp="1"/>
          </p:cNvSpPr>
          <p:nvPr>
            <p:ph type="sldNum" idx="12"/>
          </p:nvPr>
        </p:nvSpPr>
        <p:spPr>
          <a:xfrm>
            <a:off x="11496369" y="6155190"/>
            <a:ext cx="432000" cy="432000"/>
          </a:xfrm>
          <a:prstGeom prst="ellipse">
            <a:avLst/>
          </a:prstGeom>
          <a:noFill/>
          <a:ln w="9525" cap="flat" cmpd="sng">
            <a:solidFill>
              <a:schemeClr val="accent1"/>
            </a:solidFill>
            <a:prstDash val="solid"/>
            <a:round/>
            <a:headEnd type="none" w="sm" len="sm"/>
            <a:tailEnd type="none" w="sm" len="sm"/>
          </a:ln>
        </p:spPr>
        <p:txBody>
          <a:bodyPr spcFirstLastPara="1" wrap="square" lIns="0" tIns="0" rIns="0" bIns="0" anchor="ctr" anchorCtr="0">
            <a:noAutofit/>
          </a:bodyPr>
          <a:lstStyle>
            <a:lvl1pPr marL="0" marR="0" lvl="0" indent="0" algn="ctr" rtl="0">
              <a:spcBef>
                <a:spcPts val="0"/>
              </a:spcBef>
              <a:buNone/>
              <a:defRPr sz="1200" b="1" i="1" u="none" strike="noStrike" cap="none">
                <a:solidFill>
                  <a:srgbClr val="3F3F3F"/>
                </a:solidFill>
                <a:latin typeface="Rockwell"/>
                <a:ea typeface="Rockwell"/>
                <a:cs typeface="Rockwell"/>
                <a:sym typeface="Rockwell"/>
              </a:defRPr>
            </a:lvl1pPr>
            <a:lvl2pPr marL="0" marR="0" lvl="1" indent="0" algn="ctr" rtl="0">
              <a:spcBef>
                <a:spcPts val="0"/>
              </a:spcBef>
              <a:buNone/>
              <a:defRPr sz="1200" b="1" i="1" u="none" strike="noStrike" cap="none">
                <a:solidFill>
                  <a:srgbClr val="3F3F3F"/>
                </a:solidFill>
                <a:latin typeface="Rockwell"/>
                <a:ea typeface="Rockwell"/>
                <a:cs typeface="Rockwell"/>
                <a:sym typeface="Rockwell"/>
              </a:defRPr>
            </a:lvl2pPr>
            <a:lvl3pPr marL="0" marR="0" lvl="2" indent="0" algn="ctr" rtl="0">
              <a:spcBef>
                <a:spcPts val="0"/>
              </a:spcBef>
              <a:buNone/>
              <a:defRPr sz="1200" b="1" i="1" u="none" strike="noStrike" cap="none">
                <a:solidFill>
                  <a:srgbClr val="3F3F3F"/>
                </a:solidFill>
                <a:latin typeface="Rockwell"/>
                <a:ea typeface="Rockwell"/>
                <a:cs typeface="Rockwell"/>
                <a:sym typeface="Rockwell"/>
              </a:defRPr>
            </a:lvl3pPr>
            <a:lvl4pPr marL="0" marR="0" lvl="3" indent="0" algn="ctr" rtl="0">
              <a:spcBef>
                <a:spcPts val="0"/>
              </a:spcBef>
              <a:buNone/>
              <a:defRPr sz="1200" b="1" i="1" u="none" strike="noStrike" cap="none">
                <a:solidFill>
                  <a:srgbClr val="3F3F3F"/>
                </a:solidFill>
                <a:latin typeface="Rockwell"/>
                <a:ea typeface="Rockwell"/>
                <a:cs typeface="Rockwell"/>
                <a:sym typeface="Rockwell"/>
              </a:defRPr>
            </a:lvl4pPr>
            <a:lvl5pPr marL="0" marR="0" lvl="4" indent="0" algn="ctr" rtl="0">
              <a:spcBef>
                <a:spcPts val="0"/>
              </a:spcBef>
              <a:buNone/>
              <a:defRPr sz="1200" b="1" i="1" u="none" strike="noStrike" cap="none">
                <a:solidFill>
                  <a:srgbClr val="3F3F3F"/>
                </a:solidFill>
                <a:latin typeface="Rockwell"/>
                <a:ea typeface="Rockwell"/>
                <a:cs typeface="Rockwell"/>
                <a:sym typeface="Rockwell"/>
              </a:defRPr>
            </a:lvl5pPr>
            <a:lvl6pPr marL="0" marR="0" lvl="5" indent="0" algn="ctr" rtl="0">
              <a:spcBef>
                <a:spcPts val="0"/>
              </a:spcBef>
              <a:buNone/>
              <a:defRPr sz="1200" b="1" i="1" u="none" strike="noStrike" cap="none">
                <a:solidFill>
                  <a:srgbClr val="3F3F3F"/>
                </a:solidFill>
                <a:latin typeface="Rockwell"/>
                <a:ea typeface="Rockwell"/>
                <a:cs typeface="Rockwell"/>
                <a:sym typeface="Rockwell"/>
              </a:defRPr>
            </a:lvl6pPr>
            <a:lvl7pPr marL="0" marR="0" lvl="6" indent="0" algn="ctr" rtl="0">
              <a:spcBef>
                <a:spcPts val="0"/>
              </a:spcBef>
              <a:buNone/>
              <a:defRPr sz="1200" b="1" i="1" u="none" strike="noStrike" cap="none">
                <a:solidFill>
                  <a:srgbClr val="3F3F3F"/>
                </a:solidFill>
                <a:latin typeface="Rockwell"/>
                <a:ea typeface="Rockwell"/>
                <a:cs typeface="Rockwell"/>
                <a:sym typeface="Rockwell"/>
              </a:defRPr>
            </a:lvl7pPr>
            <a:lvl8pPr marL="0" marR="0" lvl="7" indent="0" algn="ctr" rtl="0">
              <a:spcBef>
                <a:spcPts val="0"/>
              </a:spcBef>
              <a:buNone/>
              <a:defRPr sz="1200" b="1" i="1" u="none" strike="noStrike" cap="none">
                <a:solidFill>
                  <a:srgbClr val="3F3F3F"/>
                </a:solidFill>
                <a:latin typeface="Rockwell"/>
                <a:ea typeface="Rockwell"/>
                <a:cs typeface="Rockwell"/>
                <a:sym typeface="Rockwell"/>
              </a:defRPr>
            </a:lvl8pPr>
            <a:lvl9pPr marL="0" marR="0" lvl="8" indent="0" algn="ctr" rtl="0">
              <a:spcBef>
                <a:spcPts val="0"/>
              </a:spcBef>
              <a:buNone/>
              <a:defRPr sz="1200" b="1" i="1" u="none" strike="noStrike" cap="none">
                <a:solidFill>
                  <a:srgbClr val="3F3F3F"/>
                </a:solidFill>
                <a:latin typeface="Rockwell"/>
                <a:ea typeface="Rockwell"/>
                <a:cs typeface="Rockwell"/>
                <a:sym typeface="Rockwell"/>
              </a:defRPr>
            </a:lvl9p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n-US" sz="1200" b="1" i="1" u="none" strike="noStrike" kern="0" cap="none" spc="0" normalizeH="0" baseline="0" noProof="0">
                <a:ln>
                  <a:noFill/>
                </a:ln>
                <a:solidFill>
                  <a:srgbClr val="3F3F3F"/>
                </a:solidFill>
                <a:effectLst/>
                <a:uLnTx/>
                <a:uFillTx/>
                <a:latin typeface="Rockwell"/>
                <a:sym typeface="Rockwell"/>
              </a:rPr>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t>‹#›</a:t>
            </a:fld>
            <a:endParaRPr kumimoji="0" sz="1200" b="1" i="1" u="none" strike="noStrike" kern="0" cap="none" spc="0" normalizeH="0" baseline="0" noProof="0">
              <a:ln>
                <a:noFill/>
              </a:ln>
              <a:solidFill>
                <a:srgbClr val="3F3F3F"/>
              </a:solidFill>
              <a:effectLst/>
              <a:uLnTx/>
              <a:uFillTx/>
              <a:latin typeface="Rockwell"/>
              <a:sym typeface="Rockwell"/>
            </a:endParaRPr>
          </a:p>
        </p:txBody>
      </p:sp>
      <p:sp>
        <p:nvSpPr>
          <p:cNvPr id="356" name="Google Shape;356;p21"/>
          <p:cNvSpPr/>
          <p:nvPr/>
        </p:nvSpPr>
        <p:spPr>
          <a:xfrm rot="4308689">
            <a:off x="9191192" y="1651650"/>
            <a:ext cx="1980696" cy="2066510"/>
          </a:xfrm>
          <a:custGeom>
            <a:avLst/>
            <a:gdLst/>
            <a:ahLst/>
            <a:cxnLst/>
            <a:rect l="l" t="t" r="r" b="b"/>
            <a:pathLst>
              <a:path w="1980696" h="2066510" extrusionOk="0">
                <a:moveTo>
                  <a:pt x="0" y="2066510"/>
                </a:moveTo>
                <a:lnTo>
                  <a:pt x="1138078" y="0"/>
                </a:lnTo>
                <a:lnTo>
                  <a:pt x="1980696" y="1530016"/>
                </a:lnTo>
                <a:lnTo>
                  <a:pt x="1459417" y="2066510"/>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357" name="Google Shape;357;p21"/>
          <p:cNvSpPr/>
          <p:nvPr/>
        </p:nvSpPr>
        <p:spPr>
          <a:xfrm rot="-7769131">
            <a:off x="9457431" y="3977898"/>
            <a:ext cx="346713" cy="206124"/>
          </a:xfrm>
          <a:custGeom>
            <a:avLst/>
            <a:gdLst/>
            <a:ahLst/>
            <a:cxnLst/>
            <a:rect l="l" t="t" r="r" b="b"/>
            <a:pathLst>
              <a:path w="346713" h="206124" extrusionOk="0">
                <a:moveTo>
                  <a:pt x="346713" y="206124"/>
                </a:moveTo>
                <a:lnTo>
                  <a:pt x="0" y="206124"/>
                </a:lnTo>
                <a:lnTo>
                  <a:pt x="86666" y="0"/>
                </a:lnTo>
                <a:lnTo>
                  <a:pt x="346713" y="206124"/>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358" name="Google Shape;358;p21"/>
          <p:cNvSpPr/>
          <p:nvPr/>
        </p:nvSpPr>
        <p:spPr>
          <a:xfrm rot="-9168920">
            <a:off x="9528615" y="3713859"/>
            <a:ext cx="710669" cy="335543"/>
          </a:xfrm>
          <a:custGeom>
            <a:avLst/>
            <a:gdLst/>
            <a:ahLst/>
            <a:cxnLst/>
            <a:rect l="l" t="t" r="r" b="b"/>
            <a:pathLst>
              <a:path w="710669" h="335543" extrusionOk="0">
                <a:moveTo>
                  <a:pt x="710669" y="176660"/>
                </a:moveTo>
                <a:lnTo>
                  <a:pt x="0" y="335543"/>
                </a:lnTo>
                <a:lnTo>
                  <a:pt x="141082" y="0"/>
                </a:lnTo>
                <a:lnTo>
                  <a:pt x="487795" y="0"/>
                </a:lnTo>
                <a:lnTo>
                  <a:pt x="710669" y="176660"/>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359" name="Google Shape;359;p21"/>
          <p:cNvSpPr/>
          <p:nvPr/>
        </p:nvSpPr>
        <p:spPr>
          <a:xfrm rot="4308689">
            <a:off x="8785444" y="1075879"/>
            <a:ext cx="1246227" cy="1580187"/>
          </a:xfrm>
          <a:custGeom>
            <a:avLst/>
            <a:gdLst/>
            <a:ahLst/>
            <a:cxnLst/>
            <a:rect l="l" t="t" r="r" b="b"/>
            <a:pathLst>
              <a:path w="1246227" h="1580187" extrusionOk="0">
                <a:moveTo>
                  <a:pt x="0" y="1580187"/>
                </a:moveTo>
                <a:lnTo>
                  <a:pt x="1168783" y="0"/>
                </a:lnTo>
                <a:lnTo>
                  <a:pt x="1246227" y="105569"/>
                </a:lnTo>
                <a:lnTo>
                  <a:pt x="358471" y="1574380"/>
                </a:lnTo>
                <a:lnTo>
                  <a:pt x="0" y="1580187"/>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360" name="Google Shape;360;p21"/>
          <p:cNvSpPr/>
          <p:nvPr/>
        </p:nvSpPr>
        <p:spPr>
          <a:xfrm rot="-4406895">
            <a:off x="11374788" y="2846425"/>
            <a:ext cx="243160" cy="406553"/>
          </a:xfrm>
          <a:custGeom>
            <a:avLst/>
            <a:gdLst/>
            <a:ahLst/>
            <a:cxnLst/>
            <a:rect l="l" t="t" r="r" b="b"/>
            <a:pathLst>
              <a:path w="243160" h="406553" extrusionOk="0">
                <a:moveTo>
                  <a:pt x="243160" y="342071"/>
                </a:moveTo>
                <a:lnTo>
                  <a:pt x="156493" y="406553"/>
                </a:lnTo>
                <a:lnTo>
                  <a:pt x="0" y="0"/>
                </a:lnTo>
                <a:lnTo>
                  <a:pt x="243160" y="342071"/>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361" name="Google Shape;361;p21"/>
          <p:cNvSpPr/>
          <p:nvPr/>
        </p:nvSpPr>
        <p:spPr>
          <a:xfrm rot="-4406895">
            <a:off x="10879052" y="2627354"/>
            <a:ext cx="692798" cy="510610"/>
          </a:xfrm>
          <a:custGeom>
            <a:avLst/>
            <a:gdLst/>
            <a:ahLst/>
            <a:cxnLst/>
            <a:rect l="l" t="t" r="r" b="b"/>
            <a:pathLst>
              <a:path w="692798" h="510610" extrusionOk="0">
                <a:moveTo>
                  <a:pt x="692798" y="224339"/>
                </a:moveTo>
                <a:lnTo>
                  <a:pt x="308036" y="510610"/>
                </a:lnTo>
                <a:lnTo>
                  <a:pt x="64876" y="168539"/>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362" name="Google Shape;362;p21"/>
          <p:cNvSpPr txBox="1">
            <a:spLocks noGrp="1"/>
          </p:cNvSpPr>
          <p:nvPr>
            <p:ph type="body" idx="1"/>
          </p:nvPr>
        </p:nvSpPr>
        <p:spPr>
          <a:xfrm>
            <a:off x="431800" y="1080000"/>
            <a:ext cx="11339513" cy="276561"/>
          </a:xfrm>
          <a:prstGeom prst="rect">
            <a:avLst/>
          </a:prstGeom>
          <a:noFill/>
          <a:ln>
            <a:noFill/>
          </a:ln>
        </p:spPr>
        <p:txBody>
          <a:bodyPr spcFirstLastPara="1" wrap="square" lIns="0" tIns="0" rIns="0" bIns="0" anchor="t" anchorCtr="0"/>
          <a:lstStyle>
            <a:lvl1pPr marL="457200" marR="0" lvl="0" indent="-228600" algn="l" rtl="0">
              <a:lnSpc>
                <a:spcPct val="90000"/>
              </a:lnSpc>
              <a:spcBef>
                <a:spcPts val="1000"/>
              </a:spcBef>
              <a:spcAft>
                <a:spcPts val="0"/>
              </a:spcAft>
              <a:buClr>
                <a:srgbClr val="3F3F3F"/>
              </a:buClr>
              <a:buSzPts val="1800"/>
              <a:buFont typeface="Arial"/>
              <a:buNone/>
              <a:defRPr sz="1800" b="0" i="0" u="none" strike="noStrike" cap="none">
                <a:solidFill>
                  <a:srgbClr val="3F3F3F"/>
                </a:solidFill>
                <a:latin typeface="Calibri"/>
                <a:ea typeface="Calibri"/>
                <a:cs typeface="Calibri"/>
                <a:sym typeface="Calibri"/>
              </a:defRPr>
            </a:lvl1pPr>
            <a:lvl2pPr marL="914400" marR="0" lvl="1" indent="-228600" algn="l" rtl="0">
              <a:lnSpc>
                <a:spcPct val="90000"/>
              </a:lnSpc>
              <a:spcBef>
                <a:spcPts val="500"/>
              </a:spcBef>
              <a:spcAft>
                <a:spcPts val="0"/>
              </a:spcAft>
              <a:buClr>
                <a:srgbClr val="3F3F3F"/>
              </a:buClr>
              <a:buSzPts val="1600"/>
              <a:buFont typeface="Arial"/>
              <a:buNone/>
              <a:defRPr sz="1600" b="0" i="0" u="none" strike="noStrike" cap="none">
                <a:solidFill>
                  <a:srgbClr val="3F3F3F"/>
                </a:solidFill>
                <a:latin typeface="Calibri"/>
                <a:ea typeface="Calibri"/>
                <a:cs typeface="Calibri"/>
                <a:sym typeface="Calibri"/>
              </a:defRPr>
            </a:lvl2pPr>
            <a:lvl3pPr marL="1371600" marR="0" lvl="2" indent="-228600" algn="l" rtl="0">
              <a:lnSpc>
                <a:spcPct val="90000"/>
              </a:lnSpc>
              <a:spcBef>
                <a:spcPts val="500"/>
              </a:spcBef>
              <a:spcAft>
                <a:spcPts val="0"/>
              </a:spcAft>
              <a:buClr>
                <a:srgbClr val="3F3F3F"/>
              </a:buClr>
              <a:buSzPts val="1400"/>
              <a:buFont typeface="Arial"/>
              <a:buNone/>
              <a:defRPr sz="1400" b="0" i="0" u="none" strike="noStrike" cap="none">
                <a:solidFill>
                  <a:srgbClr val="3F3F3F"/>
                </a:solidFill>
                <a:latin typeface="Calibri"/>
                <a:ea typeface="Calibri"/>
                <a:cs typeface="Calibri"/>
                <a:sym typeface="Calibri"/>
              </a:defRPr>
            </a:lvl3pPr>
            <a:lvl4pPr marL="1828800" marR="0" lvl="3" indent="-228600" algn="l" rtl="0">
              <a:lnSpc>
                <a:spcPct val="90000"/>
              </a:lnSpc>
              <a:spcBef>
                <a:spcPts val="500"/>
              </a:spcBef>
              <a:spcAft>
                <a:spcPts val="0"/>
              </a:spcAft>
              <a:buClr>
                <a:srgbClr val="3F3F3F"/>
              </a:buClr>
              <a:buSzPts val="1400"/>
              <a:buFont typeface="Arial"/>
              <a:buNone/>
              <a:defRPr sz="1400" b="0" i="0" u="none" strike="noStrike" cap="none">
                <a:solidFill>
                  <a:srgbClr val="3F3F3F"/>
                </a:solidFill>
                <a:latin typeface="Calibri"/>
                <a:ea typeface="Calibri"/>
                <a:cs typeface="Calibri"/>
                <a:sym typeface="Calibri"/>
              </a:defRPr>
            </a:lvl4pPr>
            <a:lvl5pPr marL="2286000" marR="0" lvl="4" indent="-228600" algn="l" rtl="0">
              <a:lnSpc>
                <a:spcPct val="90000"/>
              </a:lnSpc>
              <a:spcBef>
                <a:spcPts val="500"/>
              </a:spcBef>
              <a:spcAft>
                <a:spcPts val="0"/>
              </a:spcAft>
              <a:buClr>
                <a:srgbClr val="3F3F3F"/>
              </a:buClr>
              <a:buSzPts val="1400"/>
              <a:buFont typeface="Arial"/>
              <a:buNone/>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Tree>
    <p:extLst>
      <p:ext uri="{BB962C8B-B14F-4D97-AF65-F5344CB8AC3E}">
        <p14:creationId xmlns:p14="http://schemas.microsoft.com/office/powerpoint/2010/main" val="2299753174"/>
      </p:ext>
    </p:extLst>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matchingName="Title Only">
  <p:cSld name="Title Only">
    <p:spTree>
      <p:nvGrpSpPr>
        <p:cNvPr id="1" name="Shape 363"/>
        <p:cNvGrpSpPr/>
        <p:nvPr/>
      </p:nvGrpSpPr>
      <p:grpSpPr>
        <a:xfrm>
          <a:off x="0" y="0"/>
          <a:ext cx="0" cy="0"/>
          <a:chOff x="0" y="0"/>
          <a:chExt cx="0" cy="0"/>
        </a:xfrm>
      </p:grpSpPr>
      <p:sp>
        <p:nvSpPr>
          <p:cNvPr id="364" name="Google Shape;364;p22"/>
          <p:cNvSpPr/>
          <p:nvPr/>
        </p:nvSpPr>
        <p:spPr>
          <a:xfrm rot="-7400842">
            <a:off x="10161654" y="-236402"/>
            <a:ext cx="1957093" cy="1399810"/>
          </a:xfrm>
          <a:custGeom>
            <a:avLst/>
            <a:gdLst/>
            <a:ahLst/>
            <a:cxnLst/>
            <a:rect l="l" t="t" r="r" b="b"/>
            <a:pathLst>
              <a:path w="1957093" h="1399810" extrusionOk="0">
                <a:moveTo>
                  <a:pt x="0" y="318772"/>
                </a:moveTo>
                <a:lnTo>
                  <a:pt x="858544" y="36067"/>
                </a:lnTo>
                <a:lnTo>
                  <a:pt x="1957093" y="0"/>
                </a:lnTo>
                <a:lnTo>
                  <a:pt x="1012700" y="1399810"/>
                </a:lnTo>
                <a:lnTo>
                  <a:pt x="172487" y="1221089"/>
                </a:lnTo>
                <a:lnTo>
                  <a:pt x="0" y="318772"/>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365" name="Google Shape;365;p22"/>
          <p:cNvSpPr/>
          <p:nvPr/>
        </p:nvSpPr>
        <p:spPr>
          <a:xfrm rot="6973557">
            <a:off x="9799840" y="198216"/>
            <a:ext cx="748251" cy="780669"/>
          </a:xfrm>
          <a:custGeom>
            <a:avLst/>
            <a:gdLst/>
            <a:ahLst/>
            <a:cxnLst/>
            <a:rect l="l" t="t" r="r" b="b"/>
            <a:pathLst>
              <a:path w="1980696" h="2066510" extrusionOk="0">
                <a:moveTo>
                  <a:pt x="0" y="2066510"/>
                </a:moveTo>
                <a:lnTo>
                  <a:pt x="1138078" y="0"/>
                </a:lnTo>
                <a:lnTo>
                  <a:pt x="1980696" y="1530016"/>
                </a:lnTo>
                <a:lnTo>
                  <a:pt x="1459417" y="2066510"/>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366" name="Google Shape;366;p22"/>
          <p:cNvSpPr txBox="1">
            <a:spLocks noGrp="1"/>
          </p:cNvSpPr>
          <p:nvPr>
            <p:ph type="title"/>
          </p:nvPr>
        </p:nvSpPr>
        <p:spPr>
          <a:xfrm>
            <a:off x="432000" y="432000"/>
            <a:ext cx="11340000" cy="432000"/>
          </a:xfrm>
          <a:prstGeom prst="rect">
            <a:avLst/>
          </a:prstGeom>
          <a:noFill/>
          <a:ln>
            <a:noFill/>
          </a:ln>
        </p:spPr>
        <p:txBody>
          <a:bodyPr spcFirstLastPara="1" wrap="square" lIns="0" tIns="0" rIns="0" bIns="0" anchor="ctr" anchorCtr="0"/>
          <a:lstStyle>
            <a:lvl1pPr marR="0" lvl="0" algn="l" rtl="0">
              <a:lnSpc>
                <a:spcPct val="90000"/>
              </a:lnSpc>
              <a:spcBef>
                <a:spcPts val="0"/>
              </a:spcBef>
              <a:spcAft>
                <a:spcPts val="0"/>
              </a:spcAft>
              <a:buClr>
                <a:srgbClr val="3F3F3F"/>
              </a:buClr>
              <a:buSzPts val="4800"/>
              <a:buFont typeface="Economica"/>
              <a:buNone/>
              <a:defRPr sz="4800" b="0" i="0" u="none" strike="noStrike" cap="none">
                <a:solidFill>
                  <a:srgbClr val="3F3F3F"/>
                </a:solidFill>
                <a:latin typeface="Economica"/>
                <a:ea typeface="Economica"/>
                <a:cs typeface="Economica"/>
                <a:sym typeface="Economica"/>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endParaRPr/>
          </a:p>
        </p:txBody>
      </p:sp>
      <p:sp>
        <p:nvSpPr>
          <p:cNvPr id="367" name="Google Shape;367;p22"/>
          <p:cNvSpPr txBox="1">
            <a:spLocks noGrp="1"/>
          </p:cNvSpPr>
          <p:nvPr>
            <p:ph type="ftr" idx="11"/>
          </p:nvPr>
        </p:nvSpPr>
        <p:spPr>
          <a:xfrm>
            <a:off x="431999" y="6188628"/>
            <a:ext cx="8784941" cy="365125"/>
          </a:xfrm>
          <a:prstGeom prst="rect">
            <a:avLst/>
          </a:prstGeom>
          <a:noFill/>
          <a:ln>
            <a:noFill/>
          </a:ln>
        </p:spPr>
        <p:txBody>
          <a:bodyPr spcFirstLastPara="1" wrap="square" lIns="0" tIns="0" rIns="0" bIns="0" anchor="ctr" anchorCtr="0"/>
          <a:lstStyle>
            <a:lvl1pPr marR="0" lvl="0" algn="l" rtl="0">
              <a:spcBef>
                <a:spcPts val="0"/>
              </a:spcBef>
              <a:spcAft>
                <a:spcPts val="0"/>
              </a:spcAft>
              <a:buSzPts val="1400"/>
              <a:buNone/>
              <a:defRPr sz="1200" b="0" i="0" u="none" strike="noStrike" cap="none">
                <a:solidFill>
                  <a:srgbClr val="3F3F3F"/>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200" b="0" i="0" u="none" strike="noStrike" kern="0" cap="none" spc="0" normalizeH="0" baseline="0" noProof="0">
              <a:ln>
                <a:noFill/>
              </a:ln>
              <a:solidFill>
                <a:srgbClr val="3F3F3F"/>
              </a:solidFill>
              <a:effectLst/>
              <a:uLnTx/>
              <a:uFillTx/>
              <a:latin typeface="Calibri"/>
              <a:cs typeface="Calibri"/>
              <a:sym typeface="Calibri"/>
            </a:endParaRPr>
          </a:p>
        </p:txBody>
      </p:sp>
      <p:sp>
        <p:nvSpPr>
          <p:cNvPr id="368" name="Google Shape;368;p22"/>
          <p:cNvSpPr>
            <a:spLocks noGrp="1"/>
          </p:cNvSpPr>
          <p:nvPr>
            <p:ph type="sldNum" idx="12"/>
          </p:nvPr>
        </p:nvSpPr>
        <p:spPr>
          <a:xfrm>
            <a:off x="11496369" y="6155190"/>
            <a:ext cx="432000" cy="432000"/>
          </a:xfrm>
          <a:prstGeom prst="ellipse">
            <a:avLst/>
          </a:prstGeom>
          <a:noFill/>
          <a:ln w="9525" cap="flat" cmpd="sng">
            <a:solidFill>
              <a:schemeClr val="accent1"/>
            </a:solidFill>
            <a:prstDash val="solid"/>
            <a:round/>
            <a:headEnd type="none" w="sm" len="sm"/>
            <a:tailEnd type="none" w="sm" len="sm"/>
          </a:ln>
        </p:spPr>
        <p:txBody>
          <a:bodyPr spcFirstLastPara="1" wrap="square" lIns="0" tIns="0" rIns="0" bIns="0" anchor="ctr" anchorCtr="0">
            <a:noAutofit/>
          </a:bodyPr>
          <a:lstStyle>
            <a:lvl1pPr marL="0" marR="0" lvl="0" indent="0" algn="ctr" rtl="0">
              <a:spcBef>
                <a:spcPts val="0"/>
              </a:spcBef>
              <a:buNone/>
              <a:defRPr sz="1200" b="1" i="1" u="none" strike="noStrike" cap="none">
                <a:solidFill>
                  <a:srgbClr val="3F3F3F"/>
                </a:solidFill>
                <a:latin typeface="Rockwell"/>
                <a:ea typeface="Rockwell"/>
                <a:cs typeface="Rockwell"/>
                <a:sym typeface="Rockwell"/>
              </a:defRPr>
            </a:lvl1pPr>
            <a:lvl2pPr marL="0" marR="0" lvl="1" indent="0" algn="ctr" rtl="0">
              <a:spcBef>
                <a:spcPts val="0"/>
              </a:spcBef>
              <a:buNone/>
              <a:defRPr sz="1200" b="1" i="1" u="none" strike="noStrike" cap="none">
                <a:solidFill>
                  <a:srgbClr val="3F3F3F"/>
                </a:solidFill>
                <a:latin typeface="Rockwell"/>
                <a:ea typeface="Rockwell"/>
                <a:cs typeface="Rockwell"/>
                <a:sym typeface="Rockwell"/>
              </a:defRPr>
            </a:lvl2pPr>
            <a:lvl3pPr marL="0" marR="0" lvl="2" indent="0" algn="ctr" rtl="0">
              <a:spcBef>
                <a:spcPts val="0"/>
              </a:spcBef>
              <a:buNone/>
              <a:defRPr sz="1200" b="1" i="1" u="none" strike="noStrike" cap="none">
                <a:solidFill>
                  <a:srgbClr val="3F3F3F"/>
                </a:solidFill>
                <a:latin typeface="Rockwell"/>
                <a:ea typeface="Rockwell"/>
                <a:cs typeface="Rockwell"/>
                <a:sym typeface="Rockwell"/>
              </a:defRPr>
            </a:lvl3pPr>
            <a:lvl4pPr marL="0" marR="0" lvl="3" indent="0" algn="ctr" rtl="0">
              <a:spcBef>
                <a:spcPts val="0"/>
              </a:spcBef>
              <a:buNone/>
              <a:defRPr sz="1200" b="1" i="1" u="none" strike="noStrike" cap="none">
                <a:solidFill>
                  <a:srgbClr val="3F3F3F"/>
                </a:solidFill>
                <a:latin typeface="Rockwell"/>
                <a:ea typeface="Rockwell"/>
                <a:cs typeface="Rockwell"/>
                <a:sym typeface="Rockwell"/>
              </a:defRPr>
            </a:lvl4pPr>
            <a:lvl5pPr marL="0" marR="0" lvl="4" indent="0" algn="ctr" rtl="0">
              <a:spcBef>
                <a:spcPts val="0"/>
              </a:spcBef>
              <a:buNone/>
              <a:defRPr sz="1200" b="1" i="1" u="none" strike="noStrike" cap="none">
                <a:solidFill>
                  <a:srgbClr val="3F3F3F"/>
                </a:solidFill>
                <a:latin typeface="Rockwell"/>
                <a:ea typeface="Rockwell"/>
                <a:cs typeface="Rockwell"/>
                <a:sym typeface="Rockwell"/>
              </a:defRPr>
            </a:lvl5pPr>
            <a:lvl6pPr marL="0" marR="0" lvl="5" indent="0" algn="ctr" rtl="0">
              <a:spcBef>
                <a:spcPts val="0"/>
              </a:spcBef>
              <a:buNone/>
              <a:defRPr sz="1200" b="1" i="1" u="none" strike="noStrike" cap="none">
                <a:solidFill>
                  <a:srgbClr val="3F3F3F"/>
                </a:solidFill>
                <a:latin typeface="Rockwell"/>
                <a:ea typeface="Rockwell"/>
                <a:cs typeface="Rockwell"/>
                <a:sym typeface="Rockwell"/>
              </a:defRPr>
            </a:lvl6pPr>
            <a:lvl7pPr marL="0" marR="0" lvl="6" indent="0" algn="ctr" rtl="0">
              <a:spcBef>
                <a:spcPts val="0"/>
              </a:spcBef>
              <a:buNone/>
              <a:defRPr sz="1200" b="1" i="1" u="none" strike="noStrike" cap="none">
                <a:solidFill>
                  <a:srgbClr val="3F3F3F"/>
                </a:solidFill>
                <a:latin typeface="Rockwell"/>
                <a:ea typeface="Rockwell"/>
                <a:cs typeface="Rockwell"/>
                <a:sym typeface="Rockwell"/>
              </a:defRPr>
            </a:lvl7pPr>
            <a:lvl8pPr marL="0" marR="0" lvl="7" indent="0" algn="ctr" rtl="0">
              <a:spcBef>
                <a:spcPts val="0"/>
              </a:spcBef>
              <a:buNone/>
              <a:defRPr sz="1200" b="1" i="1" u="none" strike="noStrike" cap="none">
                <a:solidFill>
                  <a:srgbClr val="3F3F3F"/>
                </a:solidFill>
                <a:latin typeface="Rockwell"/>
                <a:ea typeface="Rockwell"/>
                <a:cs typeface="Rockwell"/>
                <a:sym typeface="Rockwell"/>
              </a:defRPr>
            </a:lvl8pPr>
            <a:lvl9pPr marL="0" marR="0" lvl="8" indent="0" algn="ctr" rtl="0">
              <a:spcBef>
                <a:spcPts val="0"/>
              </a:spcBef>
              <a:buNone/>
              <a:defRPr sz="1200" b="1" i="1" u="none" strike="noStrike" cap="none">
                <a:solidFill>
                  <a:srgbClr val="3F3F3F"/>
                </a:solidFill>
                <a:latin typeface="Rockwell"/>
                <a:ea typeface="Rockwell"/>
                <a:cs typeface="Rockwell"/>
                <a:sym typeface="Rockwell"/>
              </a:defRPr>
            </a:lvl9p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n-US" sz="1200" b="1" i="1" u="none" strike="noStrike" kern="0" cap="none" spc="0" normalizeH="0" baseline="0" noProof="0">
                <a:ln>
                  <a:noFill/>
                </a:ln>
                <a:solidFill>
                  <a:srgbClr val="3F3F3F"/>
                </a:solidFill>
                <a:effectLst/>
                <a:uLnTx/>
                <a:uFillTx/>
                <a:latin typeface="Rockwell"/>
                <a:sym typeface="Rockwell"/>
              </a:rPr>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t>‹#›</a:t>
            </a:fld>
            <a:endParaRPr kumimoji="0" sz="1200" b="1" i="1" u="none" strike="noStrike" kern="0" cap="none" spc="0" normalizeH="0" baseline="0" noProof="0">
              <a:ln>
                <a:noFill/>
              </a:ln>
              <a:solidFill>
                <a:srgbClr val="3F3F3F"/>
              </a:solidFill>
              <a:effectLst/>
              <a:uLnTx/>
              <a:uFillTx/>
              <a:latin typeface="Rockwell"/>
              <a:sym typeface="Rockwell"/>
            </a:endParaRPr>
          </a:p>
        </p:txBody>
      </p:sp>
      <p:sp>
        <p:nvSpPr>
          <p:cNvPr id="369" name="Google Shape;369;p22"/>
          <p:cNvSpPr/>
          <p:nvPr/>
        </p:nvSpPr>
        <p:spPr>
          <a:xfrm rot="5483574">
            <a:off x="9854193" y="808595"/>
            <a:ext cx="243160" cy="406553"/>
          </a:xfrm>
          <a:custGeom>
            <a:avLst/>
            <a:gdLst/>
            <a:ahLst/>
            <a:cxnLst/>
            <a:rect l="l" t="t" r="r" b="b"/>
            <a:pathLst>
              <a:path w="243160" h="406553" extrusionOk="0">
                <a:moveTo>
                  <a:pt x="243160" y="342071"/>
                </a:moveTo>
                <a:lnTo>
                  <a:pt x="156493" y="406553"/>
                </a:lnTo>
                <a:lnTo>
                  <a:pt x="0" y="0"/>
                </a:lnTo>
                <a:lnTo>
                  <a:pt x="243160" y="342071"/>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370" name="Google Shape;370;p22"/>
          <p:cNvSpPr/>
          <p:nvPr/>
        </p:nvSpPr>
        <p:spPr>
          <a:xfrm rot="-7364292">
            <a:off x="11753205" y="112024"/>
            <a:ext cx="332291" cy="247882"/>
          </a:xfrm>
          <a:custGeom>
            <a:avLst/>
            <a:gdLst/>
            <a:ahLst/>
            <a:cxnLst/>
            <a:rect l="l" t="t" r="r" b="b"/>
            <a:pathLst>
              <a:path w="1449157" h="1081038" extrusionOk="0">
                <a:moveTo>
                  <a:pt x="0" y="0"/>
                </a:moveTo>
                <a:lnTo>
                  <a:pt x="1449157" y="433129"/>
                </a:lnTo>
                <a:lnTo>
                  <a:pt x="1012700" y="1081038"/>
                </a:lnTo>
                <a:lnTo>
                  <a:pt x="172487" y="902317"/>
                </a:lnTo>
                <a:lnTo>
                  <a:pt x="0" y="0"/>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371" name="Google Shape;371;p22"/>
          <p:cNvSpPr/>
          <p:nvPr/>
        </p:nvSpPr>
        <p:spPr>
          <a:xfrm rot="-8263484">
            <a:off x="10313236" y="1084299"/>
            <a:ext cx="648657" cy="777553"/>
          </a:xfrm>
          <a:custGeom>
            <a:avLst/>
            <a:gdLst/>
            <a:ahLst/>
            <a:cxnLst/>
            <a:rect l="l" t="t" r="r" b="b"/>
            <a:pathLst>
              <a:path w="648657" h="777553" extrusionOk="0">
                <a:moveTo>
                  <a:pt x="0" y="777553"/>
                </a:moveTo>
                <a:lnTo>
                  <a:pt x="255474" y="0"/>
                </a:lnTo>
                <a:lnTo>
                  <a:pt x="648657" y="713937"/>
                </a:lnTo>
                <a:lnTo>
                  <a:pt x="0" y="777553"/>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372" name="Google Shape;372;p22"/>
          <p:cNvSpPr/>
          <p:nvPr/>
        </p:nvSpPr>
        <p:spPr>
          <a:xfrm rot="5738060">
            <a:off x="9844293" y="1032301"/>
            <a:ext cx="692798" cy="510610"/>
          </a:xfrm>
          <a:custGeom>
            <a:avLst/>
            <a:gdLst/>
            <a:ahLst/>
            <a:cxnLst/>
            <a:rect l="l" t="t" r="r" b="b"/>
            <a:pathLst>
              <a:path w="692798" h="510610" extrusionOk="0">
                <a:moveTo>
                  <a:pt x="692798" y="224339"/>
                </a:moveTo>
                <a:lnTo>
                  <a:pt x="308036" y="510610"/>
                </a:lnTo>
                <a:lnTo>
                  <a:pt x="64876" y="168539"/>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373" name="Google Shape;373;p22"/>
          <p:cNvSpPr/>
          <p:nvPr/>
        </p:nvSpPr>
        <p:spPr>
          <a:xfrm rot="8291645">
            <a:off x="10081798" y="798094"/>
            <a:ext cx="371360" cy="273702"/>
          </a:xfrm>
          <a:custGeom>
            <a:avLst/>
            <a:gdLst/>
            <a:ahLst/>
            <a:cxnLst/>
            <a:rect l="l" t="t" r="r" b="b"/>
            <a:pathLst>
              <a:path w="692798" h="510610" extrusionOk="0">
                <a:moveTo>
                  <a:pt x="692798" y="224339"/>
                </a:moveTo>
                <a:lnTo>
                  <a:pt x="308036" y="510610"/>
                </a:lnTo>
                <a:lnTo>
                  <a:pt x="64876" y="168539"/>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Tree>
    <p:extLst>
      <p:ext uri="{BB962C8B-B14F-4D97-AF65-F5344CB8AC3E}">
        <p14:creationId xmlns:p14="http://schemas.microsoft.com/office/powerpoint/2010/main" val="2687409647"/>
      </p:ext>
    </p:extLst>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matchingName="Title Only No Graphic">
  <p:cSld name="Title Only No Graphic">
    <p:spTree>
      <p:nvGrpSpPr>
        <p:cNvPr id="1" name="Shape 374"/>
        <p:cNvGrpSpPr/>
        <p:nvPr/>
      </p:nvGrpSpPr>
      <p:grpSpPr>
        <a:xfrm>
          <a:off x="0" y="0"/>
          <a:ext cx="0" cy="0"/>
          <a:chOff x="0" y="0"/>
          <a:chExt cx="0" cy="0"/>
        </a:xfrm>
      </p:grpSpPr>
      <p:sp>
        <p:nvSpPr>
          <p:cNvPr id="375" name="Google Shape;375;p23"/>
          <p:cNvSpPr txBox="1">
            <a:spLocks noGrp="1"/>
          </p:cNvSpPr>
          <p:nvPr>
            <p:ph type="title"/>
          </p:nvPr>
        </p:nvSpPr>
        <p:spPr>
          <a:xfrm>
            <a:off x="432000" y="432000"/>
            <a:ext cx="11340000" cy="432000"/>
          </a:xfrm>
          <a:prstGeom prst="rect">
            <a:avLst/>
          </a:prstGeom>
          <a:noFill/>
          <a:ln>
            <a:noFill/>
          </a:ln>
        </p:spPr>
        <p:txBody>
          <a:bodyPr spcFirstLastPara="1" wrap="square" lIns="0" tIns="0" rIns="0" bIns="0" anchor="ctr" anchorCtr="0"/>
          <a:lstStyle>
            <a:lvl1pPr marR="0" lvl="0" algn="l" rtl="0">
              <a:lnSpc>
                <a:spcPct val="90000"/>
              </a:lnSpc>
              <a:spcBef>
                <a:spcPts val="0"/>
              </a:spcBef>
              <a:spcAft>
                <a:spcPts val="0"/>
              </a:spcAft>
              <a:buClr>
                <a:srgbClr val="3F3F3F"/>
              </a:buClr>
              <a:buSzPts val="4800"/>
              <a:buFont typeface="Economica"/>
              <a:buNone/>
              <a:defRPr sz="4800" b="0" i="0" u="none" strike="noStrike" cap="none">
                <a:solidFill>
                  <a:srgbClr val="3F3F3F"/>
                </a:solidFill>
                <a:latin typeface="Economica"/>
                <a:ea typeface="Economica"/>
                <a:cs typeface="Economica"/>
                <a:sym typeface="Economica"/>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endParaRPr/>
          </a:p>
        </p:txBody>
      </p:sp>
      <p:sp>
        <p:nvSpPr>
          <p:cNvPr id="376" name="Google Shape;376;p23"/>
          <p:cNvSpPr txBox="1">
            <a:spLocks noGrp="1"/>
          </p:cNvSpPr>
          <p:nvPr>
            <p:ph type="ftr" idx="11"/>
          </p:nvPr>
        </p:nvSpPr>
        <p:spPr>
          <a:xfrm>
            <a:off x="431999" y="6188628"/>
            <a:ext cx="8784941" cy="365125"/>
          </a:xfrm>
          <a:prstGeom prst="rect">
            <a:avLst/>
          </a:prstGeom>
          <a:noFill/>
          <a:ln>
            <a:noFill/>
          </a:ln>
        </p:spPr>
        <p:txBody>
          <a:bodyPr spcFirstLastPara="1" wrap="square" lIns="0" tIns="0" rIns="0" bIns="0" anchor="ctr" anchorCtr="0"/>
          <a:lstStyle>
            <a:lvl1pPr marR="0" lvl="0" algn="l" rtl="0">
              <a:spcBef>
                <a:spcPts val="0"/>
              </a:spcBef>
              <a:spcAft>
                <a:spcPts val="0"/>
              </a:spcAft>
              <a:buSzPts val="1400"/>
              <a:buNone/>
              <a:defRPr sz="1200" b="0" i="0" u="none" strike="noStrike" cap="none">
                <a:solidFill>
                  <a:srgbClr val="3F3F3F"/>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200" b="0" i="0" u="none" strike="noStrike" kern="0" cap="none" spc="0" normalizeH="0" baseline="0" noProof="0">
              <a:ln>
                <a:noFill/>
              </a:ln>
              <a:solidFill>
                <a:srgbClr val="3F3F3F"/>
              </a:solidFill>
              <a:effectLst/>
              <a:uLnTx/>
              <a:uFillTx/>
              <a:latin typeface="Calibri"/>
              <a:cs typeface="Calibri"/>
              <a:sym typeface="Calibri"/>
            </a:endParaRPr>
          </a:p>
        </p:txBody>
      </p:sp>
      <p:sp>
        <p:nvSpPr>
          <p:cNvPr id="377" name="Google Shape;377;p23"/>
          <p:cNvSpPr>
            <a:spLocks noGrp="1"/>
          </p:cNvSpPr>
          <p:nvPr>
            <p:ph type="sldNum" idx="12"/>
          </p:nvPr>
        </p:nvSpPr>
        <p:spPr>
          <a:xfrm>
            <a:off x="11496369" y="6155190"/>
            <a:ext cx="432000" cy="432000"/>
          </a:xfrm>
          <a:prstGeom prst="ellipse">
            <a:avLst/>
          </a:prstGeom>
          <a:noFill/>
          <a:ln w="9525" cap="flat" cmpd="sng">
            <a:solidFill>
              <a:schemeClr val="accent1"/>
            </a:solidFill>
            <a:prstDash val="solid"/>
            <a:round/>
            <a:headEnd type="none" w="sm" len="sm"/>
            <a:tailEnd type="none" w="sm" len="sm"/>
          </a:ln>
        </p:spPr>
        <p:txBody>
          <a:bodyPr spcFirstLastPara="1" wrap="square" lIns="0" tIns="0" rIns="0" bIns="0" anchor="ctr" anchorCtr="0">
            <a:noAutofit/>
          </a:bodyPr>
          <a:lstStyle>
            <a:lvl1pPr marL="0" marR="0" lvl="0" indent="0" algn="ctr" rtl="0">
              <a:spcBef>
                <a:spcPts val="0"/>
              </a:spcBef>
              <a:buNone/>
              <a:defRPr sz="1200" b="1" i="1" u="none" strike="noStrike" cap="none">
                <a:solidFill>
                  <a:srgbClr val="3F3F3F"/>
                </a:solidFill>
                <a:latin typeface="Rockwell"/>
                <a:ea typeface="Rockwell"/>
                <a:cs typeface="Rockwell"/>
                <a:sym typeface="Rockwell"/>
              </a:defRPr>
            </a:lvl1pPr>
            <a:lvl2pPr marL="0" marR="0" lvl="1" indent="0" algn="ctr" rtl="0">
              <a:spcBef>
                <a:spcPts val="0"/>
              </a:spcBef>
              <a:buNone/>
              <a:defRPr sz="1200" b="1" i="1" u="none" strike="noStrike" cap="none">
                <a:solidFill>
                  <a:srgbClr val="3F3F3F"/>
                </a:solidFill>
                <a:latin typeface="Rockwell"/>
                <a:ea typeface="Rockwell"/>
                <a:cs typeface="Rockwell"/>
                <a:sym typeface="Rockwell"/>
              </a:defRPr>
            </a:lvl2pPr>
            <a:lvl3pPr marL="0" marR="0" lvl="2" indent="0" algn="ctr" rtl="0">
              <a:spcBef>
                <a:spcPts val="0"/>
              </a:spcBef>
              <a:buNone/>
              <a:defRPr sz="1200" b="1" i="1" u="none" strike="noStrike" cap="none">
                <a:solidFill>
                  <a:srgbClr val="3F3F3F"/>
                </a:solidFill>
                <a:latin typeface="Rockwell"/>
                <a:ea typeface="Rockwell"/>
                <a:cs typeface="Rockwell"/>
                <a:sym typeface="Rockwell"/>
              </a:defRPr>
            </a:lvl3pPr>
            <a:lvl4pPr marL="0" marR="0" lvl="3" indent="0" algn="ctr" rtl="0">
              <a:spcBef>
                <a:spcPts val="0"/>
              </a:spcBef>
              <a:buNone/>
              <a:defRPr sz="1200" b="1" i="1" u="none" strike="noStrike" cap="none">
                <a:solidFill>
                  <a:srgbClr val="3F3F3F"/>
                </a:solidFill>
                <a:latin typeface="Rockwell"/>
                <a:ea typeface="Rockwell"/>
                <a:cs typeface="Rockwell"/>
                <a:sym typeface="Rockwell"/>
              </a:defRPr>
            </a:lvl4pPr>
            <a:lvl5pPr marL="0" marR="0" lvl="4" indent="0" algn="ctr" rtl="0">
              <a:spcBef>
                <a:spcPts val="0"/>
              </a:spcBef>
              <a:buNone/>
              <a:defRPr sz="1200" b="1" i="1" u="none" strike="noStrike" cap="none">
                <a:solidFill>
                  <a:srgbClr val="3F3F3F"/>
                </a:solidFill>
                <a:latin typeface="Rockwell"/>
                <a:ea typeface="Rockwell"/>
                <a:cs typeface="Rockwell"/>
                <a:sym typeface="Rockwell"/>
              </a:defRPr>
            </a:lvl5pPr>
            <a:lvl6pPr marL="0" marR="0" lvl="5" indent="0" algn="ctr" rtl="0">
              <a:spcBef>
                <a:spcPts val="0"/>
              </a:spcBef>
              <a:buNone/>
              <a:defRPr sz="1200" b="1" i="1" u="none" strike="noStrike" cap="none">
                <a:solidFill>
                  <a:srgbClr val="3F3F3F"/>
                </a:solidFill>
                <a:latin typeface="Rockwell"/>
                <a:ea typeface="Rockwell"/>
                <a:cs typeface="Rockwell"/>
                <a:sym typeface="Rockwell"/>
              </a:defRPr>
            </a:lvl6pPr>
            <a:lvl7pPr marL="0" marR="0" lvl="6" indent="0" algn="ctr" rtl="0">
              <a:spcBef>
                <a:spcPts val="0"/>
              </a:spcBef>
              <a:buNone/>
              <a:defRPr sz="1200" b="1" i="1" u="none" strike="noStrike" cap="none">
                <a:solidFill>
                  <a:srgbClr val="3F3F3F"/>
                </a:solidFill>
                <a:latin typeface="Rockwell"/>
                <a:ea typeface="Rockwell"/>
                <a:cs typeface="Rockwell"/>
                <a:sym typeface="Rockwell"/>
              </a:defRPr>
            </a:lvl7pPr>
            <a:lvl8pPr marL="0" marR="0" lvl="7" indent="0" algn="ctr" rtl="0">
              <a:spcBef>
                <a:spcPts val="0"/>
              </a:spcBef>
              <a:buNone/>
              <a:defRPr sz="1200" b="1" i="1" u="none" strike="noStrike" cap="none">
                <a:solidFill>
                  <a:srgbClr val="3F3F3F"/>
                </a:solidFill>
                <a:latin typeface="Rockwell"/>
                <a:ea typeface="Rockwell"/>
                <a:cs typeface="Rockwell"/>
                <a:sym typeface="Rockwell"/>
              </a:defRPr>
            </a:lvl8pPr>
            <a:lvl9pPr marL="0" marR="0" lvl="8" indent="0" algn="ctr" rtl="0">
              <a:spcBef>
                <a:spcPts val="0"/>
              </a:spcBef>
              <a:buNone/>
              <a:defRPr sz="1200" b="1" i="1" u="none" strike="noStrike" cap="none">
                <a:solidFill>
                  <a:srgbClr val="3F3F3F"/>
                </a:solidFill>
                <a:latin typeface="Rockwell"/>
                <a:ea typeface="Rockwell"/>
                <a:cs typeface="Rockwell"/>
                <a:sym typeface="Rockwell"/>
              </a:defRPr>
            </a:lvl9p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n-US" sz="1200" b="1" i="1" u="none" strike="noStrike" kern="0" cap="none" spc="0" normalizeH="0" baseline="0" noProof="0">
                <a:ln>
                  <a:noFill/>
                </a:ln>
                <a:solidFill>
                  <a:srgbClr val="3F3F3F"/>
                </a:solidFill>
                <a:effectLst/>
                <a:uLnTx/>
                <a:uFillTx/>
                <a:latin typeface="Rockwell"/>
                <a:sym typeface="Rockwell"/>
              </a:rPr>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t>‹#›</a:t>
            </a:fld>
            <a:endParaRPr kumimoji="0" sz="1200" b="1" i="1" u="none" strike="noStrike" kern="0" cap="none" spc="0" normalizeH="0" baseline="0" noProof="0">
              <a:ln>
                <a:noFill/>
              </a:ln>
              <a:solidFill>
                <a:srgbClr val="3F3F3F"/>
              </a:solidFill>
              <a:effectLst/>
              <a:uLnTx/>
              <a:uFillTx/>
              <a:latin typeface="Rockwell"/>
              <a:sym typeface="Rockwell"/>
            </a:endParaRPr>
          </a:p>
        </p:txBody>
      </p:sp>
    </p:spTree>
    <p:extLst>
      <p:ext uri="{BB962C8B-B14F-4D97-AF65-F5344CB8AC3E}">
        <p14:creationId xmlns:p14="http://schemas.microsoft.com/office/powerpoint/2010/main" val="57278154"/>
      </p:ext>
    </p:extLst>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showMasterSp="0" matchingName="Title Slide">
  <p:cSld name="Title Slide">
    <p:bg>
      <p:bgPr>
        <a:solidFill>
          <a:schemeClr val="lt1"/>
        </a:solidFill>
        <a:effectLst/>
      </p:bgPr>
    </p:bg>
    <p:spTree>
      <p:nvGrpSpPr>
        <p:cNvPr id="1" name="Shape 378"/>
        <p:cNvGrpSpPr/>
        <p:nvPr/>
      </p:nvGrpSpPr>
      <p:grpSpPr>
        <a:xfrm>
          <a:off x="0" y="0"/>
          <a:ext cx="0" cy="0"/>
          <a:chOff x="0" y="0"/>
          <a:chExt cx="0" cy="0"/>
        </a:xfrm>
      </p:grpSpPr>
      <p:sp>
        <p:nvSpPr>
          <p:cNvPr id="379" name="Google Shape;379;p24"/>
          <p:cNvSpPr txBox="1">
            <a:spLocks noGrp="1"/>
          </p:cNvSpPr>
          <p:nvPr>
            <p:ph type="ctrTitle"/>
          </p:nvPr>
        </p:nvSpPr>
        <p:spPr>
          <a:xfrm>
            <a:off x="0" y="1768422"/>
            <a:ext cx="6840000" cy="2387600"/>
          </a:xfrm>
          <a:prstGeom prst="rect">
            <a:avLst/>
          </a:prstGeom>
          <a:solidFill>
            <a:schemeClr val="dk1">
              <a:alpha val="80000"/>
            </a:schemeClr>
          </a:solidFill>
          <a:ln>
            <a:noFill/>
          </a:ln>
        </p:spPr>
        <p:txBody>
          <a:bodyPr spcFirstLastPara="1" wrap="square" lIns="432000" tIns="0" rIns="432000" bIns="144000" anchor="b" anchorCtr="0"/>
          <a:lstStyle>
            <a:lvl1pPr marR="0" lvl="0" algn="l" rtl="0">
              <a:lnSpc>
                <a:spcPct val="90000"/>
              </a:lnSpc>
              <a:spcBef>
                <a:spcPts val="0"/>
              </a:spcBef>
              <a:spcAft>
                <a:spcPts val="0"/>
              </a:spcAft>
              <a:buClr>
                <a:schemeClr val="lt1"/>
              </a:buClr>
              <a:buSzPts val="4200"/>
              <a:buFont typeface="Economica"/>
              <a:buNone/>
              <a:defRPr sz="4200" b="0" i="0" u="none" strike="noStrike" cap="none">
                <a:solidFill>
                  <a:schemeClr val="lt1"/>
                </a:solidFill>
                <a:latin typeface="Economica"/>
                <a:ea typeface="Economica"/>
                <a:cs typeface="Economica"/>
                <a:sym typeface="Economica"/>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endParaRPr/>
          </a:p>
        </p:txBody>
      </p:sp>
      <p:sp>
        <p:nvSpPr>
          <p:cNvPr id="380" name="Google Shape;380;p24"/>
          <p:cNvSpPr txBox="1">
            <a:spLocks noGrp="1"/>
          </p:cNvSpPr>
          <p:nvPr>
            <p:ph type="subTitle" idx="1"/>
          </p:nvPr>
        </p:nvSpPr>
        <p:spPr>
          <a:xfrm>
            <a:off x="0" y="4153578"/>
            <a:ext cx="6840000" cy="936000"/>
          </a:xfrm>
          <a:prstGeom prst="rect">
            <a:avLst/>
          </a:prstGeom>
          <a:solidFill>
            <a:schemeClr val="dk1">
              <a:alpha val="89803"/>
            </a:schemeClr>
          </a:solidFill>
          <a:ln>
            <a:noFill/>
          </a:ln>
        </p:spPr>
        <p:txBody>
          <a:bodyPr spcFirstLastPara="1" wrap="square" lIns="432000" tIns="144000" rIns="0" bIns="0" anchor="t" anchorCtr="0"/>
          <a:lstStyle>
            <a:lvl1pPr marR="0" lvl="0" algn="l" rtl="0">
              <a:lnSpc>
                <a:spcPct val="90000"/>
              </a:lnSpc>
              <a:spcBef>
                <a:spcPts val="1000"/>
              </a:spcBef>
              <a:spcAft>
                <a:spcPts val="0"/>
              </a:spcAft>
              <a:buClr>
                <a:schemeClr val="lt1"/>
              </a:buClr>
              <a:buSzPts val="2100"/>
              <a:buFont typeface="Arial"/>
              <a:buNone/>
              <a:defRPr sz="2100" b="0" i="0" u="none" strike="noStrike" cap="none">
                <a:solidFill>
                  <a:schemeClr val="lt1"/>
                </a:solidFill>
                <a:latin typeface="Calibri"/>
                <a:ea typeface="Calibri"/>
                <a:cs typeface="Calibri"/>
                <a:sym typeface="Calibri"/>
              </a:defRPr>
            </a:lvl1pPr>
            <a:lvl2pPr marR="0" lvl="1" algn="ctr" rtl="0">
              <a:lnSpc>
                <a:spcPct val="90000"/>
              </a:lnSpc>
              <a:spcBef>
                <a:spcPts val="500"/>
              </a:spcBef>
              <a:spcAft>
                <a:spcPts val="0"/>
              </a:spcAft>
              <a:buClr>
                <a:srgbClr val="3F3F3F"/>
              </a:buClr>
              <a:buSzPts val="2000"/>
              <a:buFont typeface="Arial"/>
              <a:buNone/>
              <a:defRPr sz="2000" b="0" i="0" u="none" strike="noStrike" cap="none">
                <a:solidFill>
                  <a:srgbClr val="3F3F3F"/>
                </a:solidFill>
                <a:latin typeface="Calibri"/>
                <a:ea typeface="Calibri"/>
                <a:cs typeface="Calibri"/>
                <a:sym typeface="Calibri"/>
              </a:defRPr>
            </a:lvl2pPr>
            <a:lvl3pPr marR="0" lvl="2" algn="ctr" rtl="0">
              <a:lnSpc>
                <a:spcPct val="90000"/>
              </a:lnSpc>
              <a:spcBef>
                <a:spcPts val="500"/>
              </a:spcBef>
              <a:spcAft>
                <a:spcPts val="0"/>
              </a:spcAft>
              <a:buClr>
                <a:srgbClr val="3F3F3F"/>
              </a:buClr>
              <a:buSzPts val="1800"/>
              <a:buFont typeface="Arial"/>
              <a:buNone/>
              <a:defRPr sz="1800" b="0" i="0" u="none" strike="noStrike" cap="none">
                <a:solidFill>
                  <a:srgbClr val="3F3F3F"/>
                </a:solidFill>
                <a:latin typeface="Calibri"/>
                <a:ea typeface="Calibri"/>
                <a:cs typeface="Calibri"/>
                <a:sym typeface="Calibri"/>
              </a:defRPr>
            </a:lvl3pPr>
            <a:lvl4pPr marR="0" lvl="3" algn="ctr" rtl="0">
              <a:lnSpc>
                <a:spcPct val="90000"/>
              </a:lnSpc>
              <a:spcBef>
                <a:spcPts val="500"/>
              </a:spcBef>
              <a:spcAft>
                <a:spcPts val="0"/>
              </a:spcAft>
              <a:buClr>
                <a:srgbClr val="3F3F3F"/>
              </a:buClr>
              <a:buSzPts val="1600"/>
              <a:buFont typeface="Arial"/>
              <a:buNone/>
              <a:defRPr sz="1600" b="0" i="0" u="none" strike="noStrike" cap="none">
                <a:solidFill>
                  <a:srgbClr val="3F3F3F"/>
                </a:solidFill>
                <a:latin typeface="Calibri"/>
                <a:ea typeface="Calibri"/>
                <a:cs typeface="Calibri"/>
                <a:sym typeface="Calibri"/>
              </a:defRPr>
            </a:lvl4pPr>
            <a:lvl5pPr marR="0" lvl="4" algn="ctr" rtl="0">
              <a:lnSpc>
                <a:spcPct val="90000"/>
              </a:lnSpc>
              <a:spcBef>
                <a:spcPts val="500"/>
              </a:spcBef>
              <a:spcAft>
                <a:spcPts val="0"/>
              </a:spcAft>
              <a:buClr>
                <a:srgbClr val="3F3F3F"/>
              </a:buClr>
              <a:buSzPts val="1600"/>
              <a:buFont typeface="Arial"/>
              <a:buNone/>
              <a:defRPr sz="1600" b="0" i="0" u="none" strike="noStrike" cap="none">
                <a:solidFill>
                  <a:srgbClr val="3F3F3F"/>
                </a:solidFill>
                <a:latin typeface="Calibri"/>
                <a:ea typeface="Calibri"/>
                <a:cs typeface="Calibri"/>
                <a:sym typeface="Calibri"/>
              </a:defRPr>
            </a:lvl5pPr>
            <a:lvl6pPr marR="0" lvl="5" algn="ctr" rtl="0">
              <a:lnSpc>
                <a:spcPct val="90000"/>
              </a:lnSpc>
              <a:spcBef>
                <a:spcPts val="500"/>
              </a:spcBef>
              <a:spcAft>
                <a:spcPts val="0"/>
              </a:spcAft>
              <a:buClr>
                <a:schemeClr val="dk1"/>
              </a:buClr>
              <a:buSzPts val="1600"/>
              <a:buFont typeface="Arial"/>
              <a:buNone/>
              <a:defRPr sz="1600" b="0" i="0" u="none" strike="noStrike" cap="none">
                <a:solidFill>
                  <a:schemeClr val="dk1"/>
                </a:solidFill>
                <a:latin typeface="Calibri"/>
                <a:ea typeface="Calibri"/>
                <a:cs typeface="Calibri"/>
                <a:sym typeface="Calibri"/>
              </a:defRPr>
            </a:lvl6pPr>
            <a:lvl7pPr marR="0" lvl="6" algn="ctr" rtl="0">
              <a:lnSpc>
                <a:spcPct val="90000"/>
              </a:lnSpc>
              <a:spcBef>
                <a:spcPts val="500"/>
              </a:spcBef>
              <a:spcAft>
                <a:spcPts val="0"/>
              </a:spcAft>
              <a:buClr>
                <a:schemeClr val="dk1"/>
              </a:buClr>
              <a:buSzPts val="1600"/>
              <a:buFont typeface="Arial"/>
              <a:buNone/>
              <a:defRPr sz="1600" b="0" i="0" u="none" strike="noStrike" cap="none">
                <a:solidFill>
                  <a:schemeClr val="dk1"/>
                </a:solidFill>
                <a:latin typeface="Calibri"/>
                <a:ea typeface="Calibri"/>
                <a:cs typeface="Calibri"/>
                <a:sym typeface="Calibri"/>
              </a:defRPr>
            </a:lvl7pPr>
            <a:lvl8pPr marR="0" lvl="7" algn="ctr" rtl="0">
              <a:lnSpc>
                <a:spcPct val="90000"/>
              </a:lnSpc>
              <a:spcBef>
                <a:spcPts val="500"/>
              </a:spcBef>
              <a:spcAft>
                <a:spcPts val="0"/>
              </a:spcAft>
              <a:buClr>
                <a:schemeClr val="dk1"/>
              </a:buClr>
              <a:buSzPts val="1600"/>
              <a:buFont typeface="Arial"/>
              <a:buNone/>
              <a:defRPr sz="1600" b="0" i="0" u="none" strike="noStrike" cap="none">
                <a:solidFill>
                  <a:schemeClr val="dk1"/>
                </a:solidFill>
                <a:latin typeface="Calibri"/>
                <a:ea typeface="Calibri"/>
                <a:cs typeface="Calibri"/>
                <a:sym typeface="Calibri"/>
              </a:defRPr>
            </a:lvl8pPr>
            <a:lvl9pPr marR="0" lvl="8" algn="ctr" rtl="0">
              <a:lnSpc>
                <a:spcPct val="90000"/>
              </a:lnSpc>
              <a:spcBef>
                <a:spcPts val="500"/>
              </a:spcBef>
              <a:spcAft>
                <a:spcPts val="0"/>
              </a:spcAft>
              <a:buClr>
                <a:schemeClr val="dk1"/>
              </a:buClr>
              <a:buSzPts val="1600"/>
              <a:buFont typeface="Arial"/>
              <a:buNone/>
              <a:defRPr sz="1600" b="0" i="0" u="none" strike="noStrike" cap="none">
                <a:solidFill>
                  <a:schemeClr val="dk1"/>
                </a:solidFill>
                <a:latin typeface="Calibri"/>
                <a:ea typeface="Calibri"/>
                <a:cs typeface="Calibri"/>
                <a:sym typeface="Calibri"/>
              </a:defRPr>
            </a:lvl9pPr>
          </a:lstStyle>
          <a:p>
            <a:endParaRPr/>
          </a:p>
        </p:txBody>
      </p:sp>
      <p:sp>
        <p:nvSpPr>
          <p:cNvPr id="381" name="Google Shape;381;p24"/>
          <p:cNvSpPr/>
          <p:nvPr/>
        </p:nvSpPr>
        <p:spPr>
          <a:xfrm rot="4308689">
            <a:off x="8139110" y="-52404"/>
            <a:ext cx="648657" cy="777553"/>
          </a:xfrm>
          <a:custGeom>
            <a:avLst/>
            <a:gdLst/>
            <a:ahLst/>
            <a:cxnLst/>
            <a:rect l="l" t="t" r="r" b="b"/>
            <a:pathLst>
              <a:path w="648657" h="777553" extrusionOk="0">
                <a:moveTo>
                  <a:pt x="0" y="777553"/>
                </a:moveTo>
                <a:lnTo>
                  <a:pt x="255474" y="0"/>
                </a:lnTo>
                <a:lnTo>
                  <a:pt x="648657" y="713937"/>
                </a:lnTo>
                <a:lnTo>
                  <a:pt x="0" y="777553"/>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382" name="Google Shape;382;p24"/>
          <p:cNvSpPr/>
          <p:nvPr/>
        </p:nvSpPr>
        <p:spPr>
          <a:xfrm rot="4308689">
            <a:off x="8878526" y="-532562"/>
            <a:ext cx="3571215" cy="3737093"/>
          </a:xfrm>
          <a:custGeom>
            <a:avLst/>
            <a:gdLst/>
            <a:ahLst/>
            <a:cxnLst/>
            <a:rect l="l" t="t" r="r" b="b"/>
            <a:pathLst>
              <a:path w="3571215" h="3737093" extrusionOk="0">
                <a:moveTo>
                  <a:pt x="0" y="3023156"/>
                </a:moveTo>
                <a:lnTo>
                  <a:pt x="993291" y="0"/>
                </a:lnTo>
                <a:lnTo>
                  <a:pt x="3571215" y="847006"/>
                </a:lnTo>
                <a:lnTo>
                  <a:pt x="1392370" y="3639100"/>
                </a:lnTo>
                <a:lnTo>
                  <a:pt x="393183" y="3737093"/>
                </a:lnTo>
                <a:lnTo>
                  <a:pt x="0" y="3023156"/>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383" name="Google Shape;383;p24"/>
          <p:cNvSpPr/>
          <p:nvPr/>
        </p:nvSpPr>
        <p:spPr>
          <a:xfrm rot="4308689">
            <a:off x="9191192" y="1651650"/>
            <a:ext cx="1980696" cy="2066510"/>
          </a:xfrm>
          <a:custGeom>
            <a:avLst/>
            <a:gdLst/>
            <a:ahLst/>
            <a:cxnLst/>
            <a:rect l="l" t="t" r="r" b="b"/>
            <a:pathLst>
              <a:path w="1980696" h="2066510" extrusionOk="0">
                <a:moveTo>
                  <a:pt x="0" y="2066510"/>
                </a:moveTo>
                <a:lnTo>
                  <a:pt x="1138078" y="0"/>
                </a:lnTo>
                <a:lnTo>
                  <a:pt x="1980696" y="1530016"/>
                </a:lnTo>
                <a:lnTo>
                  <a:pt x="1459417" y="2066510"/>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384" name="Google Shape;384;p24"/>
          <p:cNvSpPr/>
          <p:nvPr/>
        </p:nvSpPr>
        <p:spPr>
          <a:xfrm rot="-7769131">
            <a:off x="9457431" y="3977898"/>
            <a:ext cx="346713" cy="206124"/>
          </a:xfrm>
          <a:custGeom>
            <a:avLst/>
            <a:gdLst/>
            <a:ahLst/>
            <a:cxnLst/>
            <a:rect l="l" t="t" r="r" b="b"/>
            <a:pathLst>
              <a:path w="346713" h="206124" extrusionOk="0">
                <a:moveTo>
                  <a:pt x="346713" y="206124"/>
                </a:moveTo>
                <a:lnTo>
                  <a:pt x="0" y="206124"/>
                </a:lnTo>
                <a:lnTo>
                  <a:pt x="86666" y="0"/>
                </a:lnTo>
                <a:lnTo>
                  <a:pt x="346713" y="206124"/>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385" name="Google Shape;385;p24"/>
          <p:cNvSpPr/>
          <p:nvPr/>
        </p:nvSpPr>
        <p:spPr>
          <a:xfrm rot="-9168920">
            <a:off x="9528615" y="3713859"/>
            <a:ext cx="710669" cy="335543"/>
          </a:xfrm>
          <a:custGeom>
            <a:avLst/>
            <a:gdLst/>
            <a:ahLst/>
            <a:cxnLst/>
            <a:rect l="l" t="t" r="r" b="b"/>
            <a:pathLst>
              <a:path w="710669" h="335543" extrusionOk="0">
                <a:moveTo>
                  <a:pt x="710669" y="176660"/>
                </a:moveTo>
                <a:lnTo>
                  <a:pt x="0" y="335543"/>
                </a:lnTo>
                <a:lnTo>
                  <a:pt x="141082" y="0"/>
                </a:lnTo>
                <a:lnTo>
                  <a:pt x="487795" y="0"/>
                </a:lnTo>
                <a:lnTo>
                  <a:pt x="710669" y="176660"/>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386" name="Google Shape;386;p24"/>
          <p:cNvSpPr/>
          <p:nvPr/>
        </p:nvSpPr>
        <p:spPr>
          <a:xfrm rot="4308689">
            <a:off x="8785444" y="1075879"/>
            <a:ext cx="1246227" cy="1580187"/>
          </a:xfrm>
          <a:custGeom>
            <a:avLst/>
            <a:gdLst/>
            <a:ahLst/>
            <a:cxnLst/>
            <a:rect l="l" t="t" r="r" b="b"/>
            <a:pathLst>
              <a:path w="1246227" h="1580187" extrusionOk="0">
                <a:moveTo>
                  <a:pt x="0" y="1580187"/>
                </a:moveTo>
                <a:lnTo>
                  <a:pt x="1168783" y="0"/>
                </a:lnTo>
                <a:lnTo>
                  <a:pt x="1246227" y="105569"/>
                </a:lnTo>
                <a:lnTo>
                  <a:pt x="358471" y="1574380"/>
                </a:lnTo>
                <a:lnTo>
                  <a:pt x="0" y="1580187"/>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387" name="Google Shape;387;p24"/>
          <p:cNvSpPr/>
          <p:nvPr/>
        </p:nvSpPr>
        <p:spPr>
          <a:xfrm rot="-4406895">
            <a:off x="11374788" y="2846425"/>
            <a:ext cx="243160" cy="406553"/>
          </a:xfrm>
          <a:custGeom>
            <a:avLst/>
            <a:gdLst/>
            <a:ahLst/>
            <a:cxnLst/>
            <a:rect l="l" t="t" r="r" b="b"/>
            <a:pathLst>
              <a:path w="243160" h="406553" extrusionOk="0">
                <a:moveTo>
                  <a:pt x="243160" y="342071"/>
                </a:moveTo>
                <a:lnTo>
                  <a:pt x="156493" y="406553"/>
                </a:lnTo>
                <a:lnTo>
                  <a:pt x="0" y="0"/>
                </a:lnTo>
                <a:lnTo>
                  <a:pt x="243160" y="342071"/>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388" name="Google Shape;388;p24"/>
          <p:cNvSpPr/>
          <p:nvPr/>
        </p:nvSpPr>
        <p:spPr>
          <a:xfrm rot="-4406895">
            <a:off x="10879052" y="2627354"/>
            <a:ext cx="692798" cy="510610"/>
          </a:xfrm>
          <a:custGeom>
            <a:avLst/>
            <a:gdLst/>
            <a:ahLst/>
            <a:cxnLst/>
            <a:rect l="l" t="t" r="r" b="b"/>
            <a:pathLst>
              <a:path w="692798" h="510610" extrusionOk="0">
                <a:moveTo>
                  <a:pt x="692798" y="224339"/>
                </a:moveTo>
                <a:lnTo>
                  <a:pt x="308036" y="510610"/>
                </a:lnTo>
                <a:lnTo>
                  <a:pt x="64876" y="168539"/>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Tree>
    <p:extLst>
      <p:ext uri="{BB962C8B-B14F-4D97-AF65-F5344CB8AC3E}">
        <p14:creationId xmlns:p14="http://schemas.microsoft.com/office/powerpoint/2010/main" val="3888837622"/>
      </p:ext>
    </p:extLst>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matchingName="Section Header">
  <p:cSld name="Section Header">
    <p:bg>
      <p:bgPr>
        <a:solidFill>
          <a:schemeClr val="lt1"/>
        </a:solidFill>
        <a:effectLst/>
      </p:bgPr>
    </p:bg>
    <p:spTree>
      <p:nvGrpSpPr>
        <p:cNvPr id="1" name="Shape 389"/>
        <p:cNvGrpSpPr/>
        <p:nvPr/>
      </p:nvGrpSpPr>
      <p:grpSpPr>
        <a:xfrm>
          <a:off x="0" y="0"/>
          <a:ext cx="0" cy="0"/>
          <a:chOff x="0" y="0"/>
          <a:chExt cx="0" cy="0"/>
        </a:xfrm>
      </p:grpSpPr>
      <p:sp>
        <p:nvSpPr>
          <p:cNvPr id="390" name="Google Shape;390;p25"/>
          <p:cNvSpPr/>
          <p:nvPr/>
        </p:nvSpPr>
        <p:spPr>
          <a:xfrm>
            <a:off x="0" y="6771286"/>
            <a:ext cx="12192000" cy="86714"/>
          </a:xfrm>
          <a:prstGeom prst="rect">
            <a:avLst/>
          </a:prstGeom>
          <a:solidFill>
            <a:schemeClr val="lt1"/>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391" name="Google Shape;391;p25"/>
          <p:cNvSpPr/>
          <p:nvPr/>
        </p:nvSpPr>
        <p:spPr>
          <a:xfrm>
            <a:off x="0" y="0"/>
            <a:ext cx="12192000" cy="86714"/>
          </a:xfrm>
          <a:prstGeom prst="rect">
            <a:avLst/>
          </a:prstGeom>
          <a:solidFill>
            <a:schemeClr val="lt1"/>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392" name="Google Shape;392;p25"/>
          <p:cNvSpPr/>
          <p:nvPr/>
        </p:nvSpPr>
        <p:spPr>
          <a:xfrm rot="5400000">
            <a:off x="-3385643" y="3385642"/>
            <a:ext cx="6858001" cy="86714"/>
          </a:xfrm>
          <a:prstGeom prst="rect">
            <a:avLst/>
          </a:prstGeom>
          <a:solidFill>
            <a:schemeClr val="lt1"/>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393" name="Google Shape;393;p25"/>
          <p:cNvSpPr/>
          <p:nvPr/>
        </p:nvSpPr>
        <p:spPr>
          <a:xfrm rot="5400000">
            <a:off x="8719643" y="3385643"/>
            <a:ext cx="6858000" cy="86714"/>
          </a:xfrm>
          <a:prstGeom prst="rect">
            <a:avLst/>
          </a:prstGeom>
          <a:solidFill>
            <a:schemeClr val="lt1"/>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394" name="Google Shape;394;p25"/>
          <p:cNvSpPr txBox="1">
            <a:spLocks noGrp="1"/>
          </p:cNvSpPr>
          <p:nvPr>
            <p:ph type="ctrTitle"/>
          </p:nvPr>
        </p:nvSpPr>
        <p:spPr>
          <a:xfrm>
            <a:off x="6095999" y="86714"/>
            <a:ext cx="6009287" cy="4068402"/>
          </a:xfrm>
          <a:prstGeom prst="rect">
            <a:avLst/>
          </a:prstGeom>
          <a:solidFill>
            <a:schemeClr val="dk1">
              <a:alpha val="80000"/>
            </a:schemeClr>
          </a:solidFill>
          <a:ln>
            <a:noFill/>
          </a:ln>
        </p:spPr>
        <p:txBody>
          <a:bodyPr spcFirstLastPara="1" wrap="square" lIns="288000" tIns="0" rIns="432000" bIns="144000" anchor="b" anchorCtr="0"/>
          <a:lstStyle>
            <a:lvl1pPr marR="0" lvl="0" algn="r" rtl="0">
              <a:lnSpc>
                <a:spcPct val="90000"/>
              </a:lnSpc>
              <a:spcBef>
                <a:spcPts val="0"/>
              </a:spcBef>
              <a:spcAft>
                <a:spcPts val="0"/>
              </a:spcAft>
              <a:buClr>
                <a:schemeClr val="lt1"/>
              </a:buClr>
              <a:buSzPts val="4200"/>
              <a:buFont typeface="Economica"/>
              <a:buNone/>
              <a:defRPr sz="4200" b="0" i="0" u="none" strike="noStrike" cap="none">
                <a:solidFill>
                  <a:schemeClr val="lt1"/>
                </a:solidFill>
                <a:latin typeface="Economica"/>
                <a:ea typeface="Economica"/>
                <a:cs typeface="Economica"/>
                <a:sym typeface="Economica"/>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endParaRPr/>
          </a:p>
        </p:txBody>
      </p:sp>
      <p:sp>
        <p:nvSpPr>
          <p:cNvPr id="395" name="Google Shape;395;p25"/>
          <p:cNvSpPr txBox="1">
            <a:spLocks noGrp="1"/>
          </p:cNvSpPr>
          <p:nvPr>
            <p:ph type="subTitle" idx="1"/>
          </p:nvPr>
        </p:nvSpPr>
        <p:spPr>
          <a:xfrm>
            <a:off x="6095999" y="4152672"/>
            <a:ext cx="6009287" cy="1818422"/>
          </a:xfrm>
          <a:prstGeom prst="rect">
            <a:avLst/>
          </a:prstGeom>
          <a:solidFill>
            <a:srgbClr val="F2F2F2">
              <a:alpha val="80000"/>
            </a:srgbClr>
          </a:solidFill>
          <a:ln>
            <a:noFill/>
          </a:ln>
        </p:spPr>
        <p:txBody>
          <a:bodyPr spcFirstLastPara="1" wrap="square" lIns="288000" tIns="144000" rIns="432000" bIns="0" anchor="t" anchorCtr="0"/>
          <a:lstStyle>
            <a:lvl1pPr marR="0" lvl="0" algn="r" rtl="0">
              <a:lnSpc>
                <a:spcPct val="90000"/>
              </a:lnSpc>
              <a:spcBef>
                <a:spcPts val="1000"/>
              </a:spcBef>
              <a:spcAft>
                <a:spcPts val="0"/>
              </a:spcAft>
              <a:buClr>
                <a:schemeClr val="dk1"/>
              </a:buClr>
              <a:buSzPts val="2100"/>
              <a:buFont typeface="Arial"/>
              <a:buNone/>
              <a:defRPr sz="2100" b="0" i="0" u="none" strike="noStrike" cap="none">
                <a:solidFill>
                  <a:schemeClr val="dk1"/>
                </a:solidFill>
                <a:latin typeface="Calibri"/>
                <a:ea typeface="Calibri"/>
                <a:cs typeface="Calibri"/>
                <a:sym typeface="Calibri"/>
              </a:defRPr>
            </a:lvl1pPr>
            <a:lvl2pPr marR="0" lvl="1" algn="ctr" rtl="0">
              <a:lnSpc>
                <a:spcPct val="90000"/>
              </a:lnSpc>
              <a:spcBef>
                <a:spcPts val="500"/>
              </a:spcBef>
              <a:spcAft>
                <a:spcPts val="0"/>
              </a:spcAft>
              <a:buClr>
                <a:srgbClr val="3F3F3F"/>
              </a:buClr>
              <a:buSzPts val="2000"/>
              <a:buFont typeface="Arial"/>
              <a:buNone/>
              <a:defRPr sz="2000" b="0" i="0" u="none" strike="noStrike" cap="none">
                <a:solidFill>
                  <a:srgbClr val="3F3F3F"/>
                </a:solidFill>
                <a:latin typeface="Calibri"/>
                <a:ea typeface="Calibri"/>
                <a:cs typeface="Calibri"/>
                <a:sym typeface="Calibri"/>
              </a:defRPr>
            </a:lvl2pPr>
            <a:lvl3pPr marR="0" lvl="2" algn="ctr" rtl="0">
              <a:lnSpc>
                <a:spcPct val="90000"/>
              </a:lnSpc>
              <a:spcBef>
                <a:spcPts val="500"/>
              </a:spcBef>
              <a:spcAft>
                <a:spcPts val="0"/>
              </a:spcAft>
              <a:buClr>
                <a:srgbClr val="3F3F3F"/>
              </a:buClr>
              <a:buSzPts val="1800"/>
              <a:buFont typeface="Arial"/>
              <a:buNone/>
              <a:defRPr sz="1800" b="0" i="0" u="none" strike="noStrike" cap="none">
                <a:solidFill>
                  <a:srgbClr val="3F3F3F"/>
                </a:solidFill>
                <a:latin typeface="Calibri"/>
                <a:ea typeface="Calibri"/>
                <a:cs typeface="Calibri"/>
                <a:sym typeface="Calibri"/>
              </a:defRPr>
            </a:lvl3pPr>
            <a:lvl4pPr marR="0" lvl="3" algn="ctr" rtl="0">
              <a:lnSpc>
                <a:spcPct val="90000"/>
              </a:lnSpc>
              <a:spcBef>
                <a:spcPts val="500"/>
              </a:spcBef>
              <a:spcAft>
                <a:spcPts val="0"/>
              </a:spcAft>
              <a:buClr>
                <a:srgbClr val="3F3F3F"/>
              </a:buClr>
              <a:buSzPts val="1600"/>
              <a:buFont typeface="Arial"/>
              <a:buNone/>
              <a:defRPr sz="1600" b="0" i="0" u="none" strike="noStrike" cap="none">
                <a:solidFill>
                  <a:srgbClr val="3F3F3F"/>
                </a:solidFill>
                <a:latin typeface="Calibri"/>
                <a:ea typeface="Calibri"/>
                <a:cs typeface="Calibri"/>
                <a:sym typeface="Calibri"/>
              </a:defRPr>
            </a:lvl4pPr>
            <a:lvl5pPr marR="0" lvl="4" algn="ctr" rtl="0">
              <a:lnSpc>
                <a:spcPct val="90000"/>
              </a:lnSpc>
              <a:spcBef>
                <a:spcPts val="500"/>
              </a:spcBef>
              <a:spcAft>
                <a:spcPts val="0"/>
              </a:spcAft>
              <a:buClr>
                <a:srgbClr val="3F3F3F"/>
              </a:buClr>
              <a:buSzPts val="1600"/>
              <a:buFont typeface="Arial"/>
              <a:buNone/>
              <a:defRPr sz="1600" b="0" i="0" u="none" strike="noStrike" cap="none">
                <a:solidFill>
                  <a:srgbClr val="3F3F3F"/>
                </a:solidFill>
                <a:latin typeface="Calibri"/>
                <a:ea typeface="Calibri"/>
                <a:cs typeface="Calibri"/>
                <a:sym typeface="Calibri"/>
              </a:defRPr>
            </a:lvl5pPr>
            <a:lvl6pPr marR="0" lvl="5" algn="ctr" rtl="0">
              <a:lnSpc>
                <a:spcPct val="90000"/>
              </a:lnSpc>
              <a:spcBef>
                <a:spcPts val="500"/>
              </a:spcBef>
              <a:spcAft>
                <a:spcPts val="0"/>
              </a:spcAft>
              <a:buClr>
                <a:schemeClr val="dk1"/>
              </a:buClr>
              <a:buSzPts val="1600"/>
              <a:buFont typeface="Arial"/>
              <a:buNone/>
              <a:defRPr sz="1600" b="0" i="0" u="none" strike="noStrike" cap="none">
                <a:solidFill>
                  <a:schemeClr val="dk1"/>
                </a:solidFill>
                <a:latin typeface="Calibri"/>
                <a:ea typeface="Calibri"/>
                <a:cs typeface="Calibri"/>
                <a:sym typeface="Calibri"/>
              </a:defRPr>
            </a:lvl6pPr>
            <a:lvl7pPr marR="0" lvl="6" algn="ctr" rtl="0">
              <a:lnSpc>
                <a:spcPct val="90000"/>
              </a:lnSpc>
              <a:spcBef>
                <a:spcPts val="500"/>
              </a:spcBef>
              <a:spcAft>
                <a:spcPts val="0"/>
              </a:spcAft>
              <a:buClr>
                <a:schemeClr val="dk1"/>
              </a:buClr>
              <a:buSzPts val="1600"/>
              <a:buFont typeface="Arial"/>
              <a:buNone/>
              <a:defRPr sz="1600" b="0" i="0" u="none" strike="noStrike" cap="none">
                <a:solidFill>
                  <a:schemeClr val="dk1"/>
                </a:solidFill>
                <a:latin typeface="Calibri"/>
                <a:ea typeface="Calibri"/>
                <a:cs typeface="Calibri"/>
                <a:sym typeface="Calibri"/>
              </a:defRPr>
            </a:lvl7pPr>
            <a:lvl8pPr marR="0" lvl="7" algn="ctr" rtl="0">
              <a:lnSpc>
                <a:spcPct val="90000"/>
              </a:lnSpc>
              <a:spcBef>
                <a:spcPts val="500"/>
              </a:spcBef>
              <a:spcAft>
                <a:spcPts val="0"/>
              </a:spcAft>
              <a:buClr>
                <a:schemeClr val="dk1"/>
              </a:buClr>
              <a:buSzPts val="1600"/>
              <a:buFont typeface="Arial"/>
              <a:buNone/>
              <a:defRPr sz="1600" b="0" i="0" u="none" strike="noStrike" cap="none">
                <a:solidFill>
                  <a:schemeClr val="dk1"/>
                </a:solidFill>
                <a:latin typeface="Calibri"/>
                <a:ea typeface="Calibri"/>
                <a:cs typeface="Calibri"/>
                <a:sym typeface="Calibri"/>
              </a:defRPr>
            </a:lvl8pPr>
            <a:lvl9pPr marR="0" lvl="8" algn="ctr" rtl="0">
              <a:lnSpc>
                <a:spcPct val="90000"/>
              </a:lnSpc>
              <a:spcBef>
                <a:spcPts val="500"/>
              </a:spcBef>
              <a:spcAft>
                <a:spcPts val="0"/>
              </a:spcAft>
              <a:buClr>
                <a:schemeClr val="dk1"/>
              </a:buClr>
              <a:buSzPts val="1600"/>
              <a:buFont typeface="Arial"/>
              <a:buNone/>
              <a:defRPr sz="1600" b="0" i="0" u="none" strike="noStrike" cap="none">
                <a:solidFill>
                  <a:schemeClr val="dk1"/>
                </a:solidFill>
                <a:latin typeface="Calibri"/>
                <a:ea typeface="Calibri"/>
                <a:cs typeface="Calibri"/>
                <a:sym typeface="Calibri"/>
              </a:defRPr>
            </a:lvl9pPr>
          </a:lstStyle>
          <a:p>
            <a:endParaRPr/>
          </a:p>
        </p:txBody>
      </p:sp>
      <p:sp>
        <p:nvSpPr>
          <p:cNvPr id="396" name="Google Shape;396;p25"/>
          <p:cNvSpPr>
            <a:spLocks noGrp="1"/>
          </p:cNvSpPr>
          <p:nvPr>
            <p:ph type="sldNum" idx="12"/>
          </p:nvPr>
        </p:nvSpPr>
        <p:spPr>
          <a:xfrm>
            <a:off x="11496369" y="6155190"/>
            <a:ext cx="432000" cy="432000"/>
          </a:xfrm>
          <a:prstGeom prst="ellipse">
            <a:avLst/>
          </a:prstGeom>
          <a:noFill/>
          <a:ln w="9525" cap="flat" cmpd="sng">
            <a:solidFill>
              <a:schemeClr val="accent1"/>
            </a:solidFill>
            <a:prstDash val="solid"/>
            <a:round/>
            <a:headEnd type="none" w="sm" len="sm"/>
            <a:tailEnd type="none" w="sm" len="sm"/>
          </a:ln>
        </p:spPr>
        <p:txBody>
          <a:bodyPr spcFirstLastPara="1" wrap="square" lIns="0" tIns="0" rIns="0" bIns="0" anchor="ctr" anchorCtr="0">
            <a:noAutofit/>
          </a:bodyPr>
          <a:lstStyle>
            <a:lvl1pPr marL="0" marR="0" lvl="0" indent="0" algn="ctr" rtl="0">
              <a:spcBef>
                <a:spcPts val="0"/>
              </a:spcBef>
              <a:buNone/>
              <a:defRPr sz="1200" b="1" i="1" u="none" strike="noStrike" cap="none">
                <a:solidFill>
                  <a:schemeClr val="dk1"/>
                </a:solidFill>
                <a:latin typeface="Rockwell"/>
                <a:ea typeface="Rockwell"/>
                <a:cs typeface="Rockwell"/>
                <a:sym typeface="Rockwell"/>
              </a:defRPr>
            </a:lvl1pPr>
            <a:lvl2pPr marL="0" marR="0" lvl="1" indent="0" algn="ctr" rtl="0">
              <a:spcBef>
                <a:spcPts val="0"/>
              </a:spcBef>
              <a:buNone/>
              <a:defRPr sz="1200" b="1" i="1" u="none" strike="noStrike" cap="none">
                <a:solidFill>
                  <a:schemeClr val="dk1"/>
                </a:solidFill>
                <a:latin typeface="Rockwell"/>
                <a:ea typeface="Rockwell"/>
                <a:cs typeface="Rockwell"/>
                <a:sym typeface="Rockwell"/>
              </a:defRPr>
            </a:lvl2pPr>
            <a:lvl3pPr marL="0" marR="0" lvl="2" indent="0" algn="ctr" rtl="0">
              <a:spcBef>
                <a:spcPts val="0"/>
              </a:spcBef>
              <a:buNone/>
              <a:defRPr sz="1200" b="1" i="1" u="none" strike="noStrike" cap="none">
                <a:solidFill>
                  <a:schemeClr val="dk1"/>
                </a:solidFill>
                <a:latin typeface="Rockwell"/>
                <a:ea typeface="Rockwell"/>
                <a:cs typeface="Rockwell"/>
                <a:sym typeface="Rockwell"/>
              </a:defRPr>
            </a:lvl3pPr>
            <a:lvl4pPr marL="0" marR="0" lvl="3" indent="0" algn="ctr" rtl="0">
              <a:spcBef>
                <a:spcPts val="0"/>
              </a:spcBef>
              <a:buNone/>
              <a:defRPr sz="1200" b="1" i="1" u="none" strike="noStrike" cap="none">
                <a:solidFill>
                  <a:schemeClr val="dk1"/>
                </a:solidFill>
                <a:latin typeface="Rockwell"/>
                <a:ea typeface="Rockwell"/>
                <a:cs typeface="Rockwell"/>
                <a:sym typeface="Rockwell"/>
              </a:defRPr>
            </a:lvl4pPr>
            <a:lvl5pPr marL="0" marR="0" lvl="4" indent="0" algn="ctr" rtl="0">
              <a:spcBef>
                <a:spcPts val="0"/>
              </a:spcBef>
              <a:buNone/>
              <a:defRPr sz="1200" b="1" i="1" u="none" strike="noStrike" cap="none">
                <a:solidFill>
                  <a:schemeClr val="dk1"/>
                </a:solidFill>
                <a:latin typeface="Rockwell"/>
                <a:ea typeface="Rockwell"/>
                <a:cs typeface="Rockwell"/>
                <a:sym typeface="Rockwell"/>
              </a:defRPr>
            </a:lvl5pPr>
            <a:lvl6pPr marL="0" marR="0" lvl="5" indent="0" algn="ctr" rtl="0">
              <a:spcBef>
                <a:spcPts val="0"/>
              </a:spcBef>
              <a:buNone/>
              <a:defRPr sz="1200" b="1" i="1" u="none" strike="noStrike" cap="none">
                <a:solidFill>
                  <a:schemeClr val="dk1"/>
                </a:solidFill>
                <a:latin typeface="Rockwell"/>
                <a:ea typeface="Rockwell"/>
                <a:cs typeface="Rockwell"/>
                <a:sym typeface="Rockwell"/>
              </a:defRPr>
            </a:lvl6pPr>
            <a:lvl7pPr marL="0" marR="0" lvl="6" indent="0" algn="ctr" rtl="0">
              <a:spcBef>
                <a:spcPts val="0"/>
              </a:spcBef>
              <a:buNone/>
              <a:defRPr sz="1200" b="1" i="1" u="none" strike="noStrike" cap="none">
                <a:solidFill>
                  <a:schemeClr val="dk1"/>
                </a:solidFill>
                <a:latin typeface="Rockwell"/>
                <a:ea typeface="Rockwell"/>
                <a:cs typeface="Rockwell"/>
                <a:sym typeface="Rockwell"/>
              </a:defRPr>
            </a:lvl7pPr>
            <a:lvl8pPr marL="0" marR="0" lvl="7" indent="0" algn="ctr" rtl="0">
              <a:spcBef>
                <a:spcPts val="0"/>
              </a:spcBef>
              <a:buNone/>
              <a:defRPr sz="1200" b="1" i="1" u="none" strike="noStrike" cap="none">
                <a:solidFill>
                  <a:schemeClr val="dk1"/>
                </a:solidFill>
                <a:latin typeface="Rockwell"/>
                <a:ea typeface="Rockwell"/>
                <a:cs typeface="Rockwell"/>
                <a:sym typeface="Rockwell"/>
              </a:defRPr>
            </a:lvl8pPr>
            <a:lvl9pPr marL="0" marR="0" lvl="8" indent="0" algn="ctr" rtl="0">
              <a:spcBef>
                <a:spcPts val="0"/>
              </a:spcBef>
              <a:buNone/>
              <a:defRPr sz="1200" b="1" i="1" u="none" strike="noStrike" cap="none">
                <a:solidFill>
                  <a:schemeClr val="dk1"/>
                </a:solidFill>
                <a:latin typeface="Rockwell"/>
                <a:ea typeface="Rockwell"/>
                <a:cs typeface="Rockwell"/>
                <a:sym typeface="Rockwell"/>
              </a:defRPr>
            </a:lvl9p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n-US" sz="1200" b="1" i="1" u="none" strike="noStrike" kern="0" cap="none" spc="0" normalizeH="0" baseline="0" noProof="0">
                <a:ln>
                  <a:noFill/>
                </a:ln>
                <a:solidFill>
                  <a:srgbClr val="000000"/>
                </a:solidFill>
                <a:effectLst/>
                <a:uLnTx/>
                <a:uFillTx/>
                <a:latin typeface="Rockwell"/>
                <a:sym typeface="Rockwell"/>
              </a:rPr>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t>‹#›</a:t>
            </a:fld>
            <a:endParaRPr kumimoji="0" sz="1200" b="1" i="1" u="none" strike="noStrike" kern="0" cap="none" spc="0" normalizeH="0" baseline="0" noProof="0">
              <a:ln>
                <a:noFill/>
              </a:ln>
              <a:solidFill>
                <a:srgbClr val="000000"/>
              </a:solidFill>
              <a:effectLst/>
              <a:uLnTx/>
              <a:uFillTx/>
              <a:latin typeface="Rockwell"/>
              <a:sym typeface="Rockwell"/>
            </a:endParaRPr>
          </a:p>
        </p:txBody>
      </p:sp>
      <p:sp>
        <p:nvSpPr>
          <p:cNvPr id="397" name="Google Shape;397;p25"/>
          <p:cNvSpPr txBox="1"/>
          <p:nvPr/>
        </p:nvSpPr>
        <p:spPr>
          <a:xfrm>
            <a:off x="5861957" y="6613071"/>
            <a:ext cx="0" cy="0"/>
          </a:xfrm>
          <a:prstGeom prst="rect">
            <a:avLst/>
          </a:prstGeom>
          <a:noFill/>
          <a:ln>
            <a:noFill/>
          </a:ln>
        </p:spPr>
        <p:txBody>
          <a:bodyPr spcFirstLastPara="1" wrap="square" lIns="0" tIns="0" rIns="0" bIns="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3F3F3F"/>
              </a:solidFill>
              <a:effectLst/>
              <a:uLnTx/>
              <a:uFillTx/>
              <a:latin typeface="Calibri"/>
              <a:ea typeface="Calibri"/>
              <a:cs typeface="Calibri"/>
              <a:sym typeface="Calibri"/>
            </a:endParaRPr>
          </a:p>
        </p:txBody>
      </p:sp>
      <p:sp>
        <p:nvSpPr>
          <p:cNvPr id="398" name="Google Shape;398;p25"/>
          <p:cNvSpPr/>
          <p:nvPr/>
        </p:nvSpPr>
        <p:spPr>
          <a:xfrm>
            <a:off x="0" y="2539992"/>
            <a:ext cx="5373076" cy="4318008"/>
          </a:xfrm>
          <a:custGeom>
            <a:avLst/>
            <a:gdLst/>
            <a:ahLst/>
            <a:cxnLst/>
            <a:rect l="l" t="t" r="r" b="b"/>
            <a:pathLst>
              <a:path w="5373076" h="4318008" extrusionOk="0">
                <a:moveTo>
                  <a:pt x="4972877" y="1816430"/>
                </a:moveTo>
                <a:lnTo>
                  <a:pt x="5211912" y="2046590"/>
                </a:lnTo>
                <a:lnTo>
                  <a:pt x="4866804" y="2013272"/>
                </a:lnTo>
                <a:close/>
                <a:moveTo>
                  <a:pt x="3721849" y="1808102"/>
                </a:moveTo>
                <a:lnTo>
                  <a:pt x="3854624" y="2524110"/>
                </a:lnTo>
                <a:lnTo>
                  <a:pt x="3419634" y="2322178"/>
                </a:lnTo>
                <a:lnTo>
                  <a:pt x="3604566" y="1945430"/>
                </a:lnTo>
                <a:close/>
                <a:moveTo>
                  <a:pt x="2301472" y="1771765"/>
                </a:moveTo>
                <a:lnTo>
                  <a:pt x="3237442" y="2134997"/>
                </a:lnTo>
                <a:lnTo>
                  <a:pt x="3266331" y="2949530"/>
                </a:lnTo>
                <a:lnTo>
                  <a:pt x="1897852" y="4318008"/>
                </a:lnTo>
                <a:lnTo>
                  <a:pt x="134565" y="4318008"/>
                </a:lnTo>
                <a:lnTo>
                  <a:pt x="0" y="4183443"/>
                </a:lnTo>
                <a:lnTo>
                  <a:pt x="0" y="2855805"/>
                </a:lnTo>
                <a:close/>
                <a:moveTo>
                  <a:pt x="5243699" y="652159"/>
                </a:moveTo>
                <a:lnTo>
                  <a:pt x="5058767" y="1028908"/>
                </a:lnTo>
                <a:lnTo>
                  <a:pt x="4960786" y="983422"/>
                </a:lnTo>
                <a:close/>
                <a:moveTo>
                  <a:pt x="3473588" y="405712"/>
                </a:moveTo>
                <a:lnTo>
                  <a:pt x="4094196" y="1366894"/>
                </a:lnTo>
                <a:lnTo>
                  <a:pt x="3778134" y="1741309"/>
                </a:lnTo>
                <a:lnTo>
                  <a:pt x="2824519" y="1808100"/>
                </a:lnTo>
                <a:close/>
                <a:moveTo>
                  <a:pt x="4454991" y="0"/>
                </a:moveTo>
                <a:lnTo>
                  <a:pt x="5373076" y="32358"/>
                </a:lnTo>
                <a:lnTo>
                  <a:pt x="4628717" y="1349015"/>
                </a:lnTo>
                <a:lnTo>
                  <a:pt x="4094010" y="779481"/>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Tree>
    <p:extLst>
      <p:ext uri="{BB962C8B-B14F-4D97-AF65-F5344CB8AC3E}">
        <p14:creationId xmlns:p14="http://schemas.microsoft.com/office/powerpoint/2010/main" val="390484963"/>
      </p:ext>
    </p:extLst>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matchingName="Content with Caption">
  <p:cSld name="Content with Caption">
    <p:spTree>
      <p:nvGrpSpPr>
        <p:cNvPr id="1" name="Shape 399"/>
        <p:cNvGrpSpPr/>
        <p:nvPr/>
      </p:nvGrpSpPr>
      <p:grpSpPr>
        <a:xfrm>
          <a:off x="0" y="0"/>
          <a:ext cx="0" cy="0"/>
          <a:chOff x="0" y="0"/>
          <a:chExt cx="0" cy="0"/>
        </a:xfrm>
      </p:grpSpPr>
      <p:sp>
        <p:nvSpPr>
          <p:cNvPr id="400" name="Google Shape;400;p26"/>
          <p:cNvSpPr/>
          <p:nvPr/>
        </p:nvSpPr>
        <p:spPr>
          <a:xfrm rot="4308689">
            <a:off x="8139110" y="-52404"/>
            <a:ext cx="648657" cy="777553"/>
          </a:xfrm>
          <a:custGeom>
            <a:avLst/>
            <a:gdLst/>
            <a:ahLst/>
            <a:cxnLst/>
            <a:rect l="l" t="t" r="r" b="b"/>
            <a:pathLst>
              <a:path w="648657" h="777553" extrusionOk="0">
                <a:moveTo>
                  <a:pt x="0" y="777553"/>
                </a:moveTo>
                <a:lnTo>
                  <a:pt x="255474" y="0"/>
                </a:lnTo>
                <a:lnTo>
                  <a:pt x="648657" y="713937"/>
                </a:lnTo>
                <a:lnTo>
                  <a:pt x="0" y="777553"/>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401" name="Google Shape;401;p26"/>
          <p:cNvSpPr/>
          <p:nvPr/>
        </p:nvSpPr>
        <p:spPr>
          <a:xfrm rot="4308689">
            <a:off x="8878526" y="-532562"/>
            <a:ext cx="3571215" cy="3737093"/>
          </a:xfrm>
          <a:custGeom>
            <a:avLst/>
            <a:gdLst/>
            <a:ahLst/>
            <a:cxnLst/>
            <a:rect l="l" t="t" r="r" b="b"/>
            <a:pathLst>
              <a:path w="3571215" h="3737093" extrusionOk="0">
                <a:moveTo>
                  <a:pt x="0" y="3023156"/>
                </a:moveTo>
                <a:lnTo>
                  <a:pt x="993291" y="0"/>
                </a:lnTo>
                <a:lnTo>
                  <a:pt x="3571215" y="847006"/>
                </a:lnTo>
                <a:lnTo>
                  <a:pt x="1392370" y="3639100"/>
                </a:lnTo>
                <a:lnTo>
                  <a:pt x="393183" y="3737093"/>
                </a:lnTo>
                <a:lnTo>
                  <a:pt x="0" y="3023156"/>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402" name="Google Shape;402;p26"/>
          <p:cNvSpPr txBox="1">
            <a:spLocks noGrp="1"/>
          </p:cNvSpPr>
          <p:nvPr>
            <p:ph type="ftr" idx="11"/>
          </p:nvPr>
        </p:nvSpPr>
        <p:spPr>
          <a:xfrm>
            <a:off x="431999" y="6188628"/>
            <a:ext cx="8784941" cy="365125"/>
          </a:xfrm>
          <a:prstGeom prst="rect">
            <a:avLst/>
          </a:prstGeom>
          <a:noFill/>
          <a:ln>
            <a:noFill/>
          </a:ln>
        </p:spPr>
        <p:txBody>
          <a:bodyPr spcFirstLastPara="1" wrap="square" lIns="0" tIns="0" rIns="0" bIns="0" anchor="ctr" anchorCtr="0"/>
          <a:lstStyle>
            <a:lvl1pPr marR="0" lvl="0" algn="l" rtl="0">
              <a:spcBef>
                <a:spcPts val="0"/>
              </a:spcBef>
              <a:spcAft>
                <a:spcPts val="0"/>
              </a:spcAft>
              <a:buSzPts val="1400"/>
              <a:buNone/>
              <a:defRPr sz="1200" b="0" i="0" u="none" strike="noStrike" cap="none">
                <a:solidFill>
                  <a:srgbClr val="3F3F3F"/>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200" b="0" i="0" u="none" strike="noStrike" kern="0" cap="none" spc="0" normalizeH="0" baseline="0" noProof="0">
              <a:ln>
                <a:noFill/>
              </a:ln>
              <a:solidFill>
                <a:srgbClr val="3F3F3F"/>
              </a:solidFill>
              <a:effectLst/>
              <a:uLnTx/>
              <a:uFillTx/>
              <a:latin typeface="Calibri"/>
              <a:cs typeface="Calibri"/>
              <a:sym typeface="Calibri"/>
            </a:endParaRPr>
          </a:p>
        </p:txBody>
      </p:sp>
      <p:sp>
        <p:nvSpPr>
          <p:cNvPr id="403" name="Google Shape;403;p26"/>
          <p:cNvSpPr>
            <a:spLocks noGrp="1"/>
          </p:cNvSpPr>
          <p:nvPr>
            <p:ph type="sldNum" idx="12"/>
          </p:nvPr>
        </p:nvSpPr>
        <p:spPr>
          <a:xfrm>
            <a:off x="11496369" y="6155190"/>
            <a:ext cx="432000" cy="432000"/>
          </a:xfrm>
          <a:prstGeom prst="ellipse">
            <a:avLst/>
          </a:prstGeom>
          <a:noFill/>
          <a:ln w="9525" cap="flat" cmpd="sng">
            <a:solidFill>
              <a:schemeClr val="accent1"/>
            </a:solidFill>
            <a:prstDash val="solid"/>
            <a:round/>
            <a:headEnd type="none" w="sm" len="sm"/>
            <a:tailEnd type="none" w="sm" len="sm"/>
          </a:ln>
        </p:spPr>
        <p:txBody>
          <a:bodyPr spcFirstLastPara="1" wrap="square" lIns="0" tIns="0" rIns="0" bIns="0" anchor="ctr" anchorCtr="0">
            <a:noAutofit/>
          </a:bodyPr>
          <a:lstStyle>
            <a:lvl1pPr marL="0" marR="0" lvl="0" indent="0" algn="ctr" rtl="0">
              <a:spcBef>
                <a:spcPts val="0"/>
              </a:spcBef>
              <a:buNone/>
              <a:defRPr sz="1200" b="1" i="1" u="none" strike="noStrike" cap="none">
                <a:solidFill>
                  <a:srgbClr val="3F3F3F"/>
                </a:solidFill>
                <a:latin typeface="Rockwell"/>
                <a:ea typeface="Rockwell"/>
                <a:cs typeface="Rockwell"/>
                <a:sym typeface="Rockwell"/>
              </a:defRPr>
            </a:lvl1pPr>
            <a:lvl2pPr marL="0" marR="0" lvl="1" indent="0" algn="ctr" rtl="0">
              <a:spcBef>
                <a:spcPts val="0"/>
              </a:spcBef>
              <a:buNone/>
              <a:defRPr sz="1200" b="1" i="1" u="none" strike="noStrike" cap="none">
                <a:solidFill>
                  <a:srgbClr val="3F3F3F"/>
                </a:solidFill>
                <a:latin typeface="Rockwell"/>
                <a:ea typeface="Rockwell"/>
                <a:cs typeface="Rockwell"/>
                <a:sym typeface="Rockwell"/>
              </a:defRPr>
            </a:lvl2pPr>
            <a:lvl3pPr marL="0" marR="0" lvl="2" indent="0" algn="ctr" rtl="0">
              <a:spcBef>
                <a:spcPts val="0"/>
              </a:spcBef>
              <a:buNone/>
              <a:defRPr sz="1200" b="1" i="1" u="none" strike="noStrike" cap="none">
                <a:solidFill>
                  <a:srgbClr val="3F3F3F"/>
                </a:solidFill>
                <a:latin typeface="Rockwell"/>
                <a:ea typeface="Rockwell"/>
                <a:cs typeface="Rockwell"/>
                <a:sym typeface="Rockwell"/>
              </a:defRPr>
            </a:lvl3pPr>
            <a:lvl4pPr marL="0" marR="0" lvl="3" indent="0" algn="ctr" rtl="0">
              <a:spcBef>
                <a:spcPts val="0"/>
              </a:spcBef>
              <a:buNone/>
              <a:defRPr sz="1200" b="1" i="1" u="none" strike="noStrike" cap="none">
                <a:solidFill>
                  <a:srgbClr val="3F3F3F"/>
                </a:solidFill>
                <a:latin typeface="Rockwell"/>
                <a:ea typeface="Rockwell"/>
                <a:cs typeface="Rockwell"/>
                <a:sym typeface="Rockwell"/>
              </a:defRPr>
            </a:lvl4pPr>
            <a:lvl5pPr marL="0" marR="0" lvl="4" indent="0" algn="ctr" rtl="0">
              <a:spcBef>
                <a:spcPts val="0"/>
              </a:spcBef>
              <a:buNone/>
              <a:defRPr sz="1200" b="1" i="1" u="none" strike="noStrike" cap="none">
                <a:solidFill>
                  <a:srgbClr val="3F3F3F"/>
                </a:solidFill>
                <a:latin typeface="Rockwell"/>
                <a:ea typeface="Rockwell"/>
                <a:cs typeface="Rockwell"/>
                <a:sym typeface="Rockwell"/>
              </a:defRPr>
            </a:lvl5pPr>
            <a:lvl6pPr marL="0" marR="0" lvl="5" indent="0" algn="ctr" rtl="0">
              <a:spcBef>
                <a:spcPts val="0"/>
              </a:spcBef>
              <a:buNone/>
              <a:defRPr sz="1200" b="1" i="1" u="none" strike="noStrike" cap="none">
                <a:solidFill>
                  <a:srgbClr val="3F3F3F"/>
                </a:solidFill>
                <a:latin typeface="Rockwell"/>
                <a:ea typeface="Rockwell"/>
                <a:cs typeface="Rockwell"/>
                <a:sym typeface="Rockwell"/>
              </a:defRPr>
            </a:lvl6pPr>
            <a:lvl7pPr marL="0" marR="0" lvl="6" indent="0" algn="ctr" rtl="0">
              <a:spcBef>
                <a:spcPts val="0"/>
              </a:spcBef>
              <a:buNone/>
              <a:defRPr sz="1200" b="1" i="1" u="none" strike="noStrike" cap="none">
                <a:solidFill>
                  <a:srgbClr val="3F3F3F"/>
                </a:solidFill>
                <a:latin typeface="Rockwell"/>
                <a:ea typeface="Rockwell"/>
                <a:cs typeface="Rockwell"/>
                <a:sym typeface="Rockwell"/>
              </a:defRPr>
            </a:lvl7pPr>
            <a:lvl8pPr marL="0" marR="0" lvl="7" indent="0" algn="ctr" rtl="0">
              <a:spcBef>
                <a:spcPts val="0"/>
              </a:spcBef>
              <a:buNone/>
              <a:defRPr sz="1200" b="1" i="1" u="none" strike="noStrike" cap="none">
                <a:solidFill>
                  <a:srgbClr val="3F3F3F"/>
                </a:solidFill>
                <a:latin typeface="Rockwell"/>
                <a:ea typeface="Rockwell"/>
                <a:cs typeface="Rockwell"/>
                <a:sym typeface="Rockwell"/>
              </a:defRPr>
            </a:lvl8pPr>
            <a:lvl9pPr marL="0" marR="0" lvl="8" indent="0" algn="ctr" rtl="0">
              <a:spcBef>
                <a:spcPts val="0"/>
              </a:spcBef>
              <a:buNone/>
              <a:defRPr sz="1200" b="1" i="1" u="none" strike="noStrike" cap="none">
                <a:solidFill>
                  <a:srgbClr val="3F3F3F"/>
                </a:solidFill>
                <a:latin typeface="Rockwell"/>
                <a:ea typeface="Rockwell"/>
                <a:cs typeface="Rockwell"/>
                <a:sym typeface="Rockwell"/>
              </a:defRPr>
            </a:lvl9p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n-US" sz="1200" b="1" i="1" u="none" strike="noStrike" kern="0" cap="none" spc="0" normalizeH="0" baseline="0" noProof="0">
                <a:ln>
                  <a:noFill/>
                </a:ln>
                <a:solidFill>
                  <a:srgbClr val="3F3F3F"/>
                </a:solidFill>
                <a:effectLst/>
                <a:uLnTx/>
                <a:uFillTx/>
                <a:latin typeface="Rockwell"/>
                <a:sym typeface="Rockwell"/>
              </a:rPr>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t>‹#›</a:t>
            </a:fld>
            <a:endParaRPr kumimoji="0" sz="1200" b="1" i="1" u="none" strike="noStrike" kern="0" cap="none" spc="0" normalizeH="0" baseline="0" noProof="0">
              <a:ln>
                <a:noFill/>
              </a:ln>
              <a:solidFill>
                <a:srgbClr val="3F3F3F"/>
              </a:solidFill>
              <a:effectLst/>
              <a:uLnTx/>
              <a:uFillTx/>
              <a:latin typeface="Rockwell"/>
              <a:sym typeface="Rockwell"/>
            </a:endParaRPr>
          </a:p>
        </p:txBody>
      </p:sp>
      <p:sp>
        <p:nvSpPr>
          <p:cNvPr id="404" name="Google Shape;404;p26"/>
          <p:cNvSpPr/>
          <p:nvPr/>
        </p:nvSpPr>
        <p:spPr>
          <a:xfrm rot="4308689">
            <a:off x="9191192" y="1651650"/>
            <a:ext cx="1980696" cy="2066510"/>
          </a:xfrm>
          <a:custGeom>
            <a:avLst/>
            <a:gdLst/>
            <a:ahLst/>
            <a:cxnLst/>
            <a:rect l="l" t="t" r="r" b="b"/>
            <a:pathLst>
              <a:path w="1980696" h="2066510" extrusionOk="0">
                <a:moveTo>
                  <a:pt x="0" y="2066510"/>
                </a:moveTo>
                <a:lnTo>
                  <a:pt x="1138078" y="0"/>
                </a:lnTo>
                <a:lnTo>
                  <a:pt x="1980696" y="1530016"/>
                </a:lnTo>
                <a:lnTo>
                  <a:pt x="1459417" y="2066510"/>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405" name="Google Shape;405;p26"/>
          <p:cNvSpPr/>
          <p:nvPr/>
        </p:nvSpPr>
        <p:spPr>
          <a:xfrm rot="-7769131">
            <a:off x="9457431" y="3977898"/>
            <a:ext cx="346713" cy="206124"/>
          </a:xfrm>
          <a:custGeom>
            <a:avLst/>
            <a:gdLst/>
            <a:ahLst/>
            <a:cxnLst/>
            <a:rect l="l" t="t" r="r" b="b"/>
            <a:pathLst>
              <a:path w="346713" h="206124" extrusionOk="0">
                <a:moveTo>
                  <a:pt x="346713" y="206124"/>
                </a:moveTo>
                <a:lnTo>
                  <a:pt x="0" y="206124"/>
                </a:lnTo>
                <a:lnTo>
                  <a:pt x="86666" y="0"/>
                </a:lnTo>
                <a:lnTo>
                  <a:pt x="346713" y="206124"/>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406" name="Google Shape;406;p26"/>
          <p:cNvSpPr/>
          <p:nvPr/>
        </p:nvSpPr>
        <p:spPr>
          <a:xfrm rot="-9168920">
            <a:off x="9528615" y="3713859"/>
            <a:ext cx="710669" cy="335543"/>
          </a:xfrm>
          <a:custGeom>
            <a:avLst/>
            <a:gdLst/>
            <a:ahLst/>
            <a:cxnLst/>
            <a:rect l="l" t="t" r="r" b="b"/>
            <a:pathLst>
              <a:path w="710669" h="335543" extrusionOk="0">
                <a:moveTo>
                  <a:pt x="710669" y="176660"/>
                </a:moveTo>
                <a:lnTo>
                  <a:pt x="0" y="335543"/>
                </a:lnTo>
                <a:lnTo>
                  <a:pt x="141082" y="0"/>
                </a:lnTo>
                <a:lnTo>
                  <a:pt x="487795" y="0"/>
                </a:lnTo>
                <a:lnTo>
                  <a:pt x="710669" y="176660"/>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407" name="Google Shape;407;p26"/>
          <p:cNvSpPr/>
          <p:nvPr/>
        </p:nvSpPr>
        <p:spPr>
          <a:xfrm rot="4308689">
            <a:off x="8785444" y="1075879"/>
            <a:ext cx="1246227" cy="1580187"/>
          </a:xfrm>
          <a:custGeom>
            <a:avLst/>
            <a:gdLst/>
            <a:ahLst/>
            <a:cxnLst/>
            <a:rect l="l" t="t" r="r" b="b"/>
            <a:pathLst>
              <a:path w="1246227" h="1580187" extrusionOk="0">
                <a:moveTo>
                  <a:pt x="0" y="1580187"/>
                </a:moveTo>
                <a:lnTo>
                  <a:pt x="1168783" y="0"/>
                </a:lnTo>
                <a:lnTo>
                  <a:pt x="1246227" y="105569"/>
                </a:lnTo>
                <a:lnTo>
                  <a:pt x="358471" y="1574380"/>
                </a:lnTo>
                <a:lnTo>
                  <a:pt x="0" y="1580187"/>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408" name="Google Shape;408;p26"/>
          <p:cNvSpPr/>
          <p:nvPr/>
        </p:nvSpPr>
        <p:spPr>
          <a:xfrm rot="-4406895">
            <a:off x="11374788" y="2846425"/>
            <a:ext cx="243160" cy="406553"/>
          </a:xfrm>
          <a:custGeom>
            <a:avLst/>
            <a:gdLst/>
            <a:ahLst/>
            <a:cxnLst/>
            <a:rect l="l" t="t" r="r" b="b"/>
            <a:pathLst>
              <a:path w="243160" h="406553" extrusionOk="0">
                <a:moveTo>
                  <a:pt x="243160" y="342071"/>
                </a:moveTo>
                <a:lnTo>
                  <a:pt x="156493" y="406553"/>
                </a:lnTo>
                <a:lnTo>
                  <a:pt x="0" y="0"/>
                </a:lnTo>
                <a:lnTo>
                  <a:pt x="243160" y="342071"/>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409" name="Google Shape;409;p26"/>
          <p:cNvSpPr/>
          <p:nvPr/>
        </p:nvSpPr>
        <p:spPr>
          <a:xfrm rot="-4406895">
            <a:off x="10879052" y="2627354"/>
            <a:ext cx="692798" cy="510610"/>
          </a:xfrm>
          <a:custGeom>
            <a:avLst/>
            <a:gdLst/>
            <a:ahLst/>
            <a:cxnLst/>
            <a:rect l="l" t="t" r="r" b="b"/>
            <a:pathLst>
              <a:path w="692798" h="510610" extrusionOk="0">
                <a:moveTo>
                  <a:pt x="692798" y="224339"/>
                </a:moveTo>
                <a:lnTo>
                  <a:pt x="308036" y="510610"/>
                </a:lnTo>
                <a:lnTo>
                  <a:pt x="64876" y="168539"/>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410" name="Google Shape;410;p26"/>
          <p:cNvSpPr txBox="1">
            <a:spLocks noGrp="1"/>
          </p:cNvSpPr>
          <p:nvPr>
            <p:ph type="title"/>
          </p:nvPr>
        </p:nvSpPr>
        <p:spPr>
          <a:xfrm>
            <a:off x="839788" y="457200"/>
            <a:ext cx="3932237" cy="1600200"/>
          </a:xfrm>
          <a:prstGeom prst="rect">
            <a:avLst/>
          </a:prstGeom>
          <a:noFill/>
          <a:ln>
            <a:noFill/>
          </a:ln>
        </p:spPr>
        <p:txBody>
          <a:bodyPr spcFirstLastPara="1" wrap="square" lIns="0" tIns="0" rIns="0" bIns="0" anchor="b" anchorCtr="0"/>
          <a:lstStyle>
            <a:lvl1pPr marR="0" lvl="0" algn="l" rtl="0">
              <a:lnSpc>
                <a:spcPct val="90000"/>
              </a:lnSpc>
              <a:spcBef>
                <a:spcPts val="0"/>
              </a:spcBef>
              <a:spcAft>
                <a:spcPts val="0"/>
              </a:spcAft>
              <a:buClr>
                <a:srgbClr val="0070C0"/>
              </a:buClr>
              <a:buSzPts val="3200"/>
              <a:buFont typeface="Economica"/>
              <a:buNone/>
              <a:defRPr sz="3200" b="0" i="0" u="none" strike="noStrike" cap="none">
                <a:solidFill>
                  <a:srgbClr val="0070C0"/>
                </a:solidFill>
                <a:latin typeface="Economica"/>
                <a:ea typeface="Economica"/>
                <a:cs typeface="Economica"/>
                <a:sym typeface="Economica"/>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endParaRPr/>
          </a:p>
        </p:txBody>
      </p:sp>
      <p:sp>
        <p:nvSpPr>
          <p:cNvPr id="411" name="Google Shape;411;p26"/>
          <p:cNvSpPr txBox="1">
            <a:spLocks noGrp="1"/>
          </p:cNvSpPr>
          <p:nvPr>
            <p:ph type="body" idx="1"/>
          </p:nvPr>
        </p:nvSpPr>
        <p:spPr>
          <a:xfrm>
            <a:off x="839788" y="2057400"/>
            <a:ext cx="3932237" cy="3811588"/>
          </a:xfrm>
          <a:prstGeom prst="rect">
            <a:avLst/>
          </a:prstGeom>
          <a:noFill/>
          <a:ln>
            <a:noFill/>
          </a:ln>
        </p:spPr>
        <p:txBody>
          <a:bodyPr spcFirstLastPara="1" wrap="square" lIns="0" tIns="0" rIns="0" bIns="0" anchor="t" anchorCtr="0"/>
          <a:lstStyle>
            <a:lvl1pPr marL="457200" marR="0" lvl="0" indent="-228600" algn="l" rtl="0">
              <a:lnSpc>
                <a:spcPct val="90000"/>
              </a:lnSpc>
              <a:spcBef>
                <a:spcPts val="1000"/>
              </a:spcBef>
              <a:spcAft>
                <a:spcPts val="0"/>
              </a:spcAft>
              <a:buClr>
                <a:srgbClr val="3F3F3F"/>
              </a:buClr>
              <a:buSzPts val="1600"/>
              <a:buFont typeface="Arial"/>
              <a:buNone/>
              <a:defRPr sz="1600" b="0" i="0" u="none" strike="noStrike" cap="none">
                <a:solidFill>
                  <a:srgbClr val="3F3F3F"/>
                </a:solidFill>
                <a:latin typeface="Calibri"/>
                <a:ea typeface="Calibri"/>
                <a:cs typeface="Calibri"/>
                <a:sym typeface="Calibri"/>
              </a:defRPr>
            </a:lvl1pPr>
            <a:lvl2pPr marL="914400" marR="0" lvl="1" indent="-228600" algn="l" rtl="0">
              <a:lnSpc>
                <a:spcPct val="90000"/>
              </a:lnSpc>
              <a:spcBef>
                <a:spcPts val="500"/>
              </a:spcBef>
              <a:spcAft>
                <a:spcPts val="0"/>
              </a:spcAft>
              <a:buClr>
                <a:srgbClr val="3F3F3F"/>
              </a:buClr>
              <a:buSzPts val="1400"/>
              <a:buFont typeface="Arial"/>
              <a:buNone/>
              <a:defRPr sz="1400" b="0" i="0" u="none" strike="noStrike" cap="none">
                <a:solidFill>
                  <a:srgbClr val="3F3F3F"/>
                </a:solidFill>
                <a:latin typeface="Calibri"/>
                <a:ea typeface="Calibri"/>
                <a:cs typeface="Calibri"/>
                <a:sym typeface="Calibri"/>
              </a:defRPr>
            </a:lvl2pPr>
            <a:lvl3pPr marL="1371600" marR="0" lvl="2" indent="-228600" algn="l" rtl="0">
              <a:lnSpc>
                <a:spcPct val="90000"/>
              </a:lnSpc>
              <a:spcBef>
                <a:spcPts val="500"/>
              </a:spcBef>
              <a:spcAft>
                <a:spcPts val="0"/>
              </a:spcAft>
              <a:buClr>
                <a:srgbClr val="3F3F3F"/>
              </a:buClr>
              <a:buSzPts val="1200"/>
              <a:buFont typeface="Arial"/>
              <a:buNone/>
              <a:defRPr sz="1200" b="0" i="0" u="none" strike="noStrike" cap="none">
                <a:solidFill>
                  <a:srgbClr val="3F3F3F"/>
                </a:solidFill>
                <a:latin typeface="Calibri"/>
                <a:ea typeface="Calibri"/>
                <a:cs typeface="Calibri"/>
                <a:sym typeface="Calibri"/>
              </a:defRPr>
            </a:lvl3pPr>
            <a:lvl4pPr marL="1828800" marR="0" lvl="3" indent="-228600" algn="l" rtl="0">
              <a:lnSpc>
                <a:spcPct val="90000"/>
              </a:lnSpc>
              <a:spcBef>
                <a:spcPts val="500"/>
              </a:spcBef>
              <a:spcAft>
                <a:spcPts val="0"/>
              </a:spcAft>
              <a:buClr>
                <a:srgbClr val="3F3F3F"/>
              </a:buClr>
              <a:buSzPts val="1000"/>
              <a:buFont typeface="Arial"/>
              <a:buNone/>
              <a:defRPr sz="1000" b="0" i="0" u="none" strike="noStrike" cap="none">
                <a:solidFill>
                  <a:srgbClr val="3F3F3F"/>
                </a:solidFill>
                <a:latin typeface="Calibri"/>
                <a:ea typeface="Calibri"/>
                <a:cs typeface="Calibri"/>
                <a:sym typeface="Calibri"/>
              </a:defRPr>
            </a:lvl4pPr>
            <a:lvl5pPr marL="2286000" marR="0" lvl="4" indent="-228600" algn="l" rtl="0">
              <a:lnSpc>
                <a:spcPct val="90000"/>
              </a:lnSpc>
              <a:spcBef>
                <a:spcPts val="500"/>
              </a:spcBef>
              <a:spcAft>
                <a:spcPts val="0"/>
              </a:spcAft>
              <a:buClr>
                <a:srgbClr val="3F3F3F"/>
              </a:buClr>
              <a:buSzPts val="1000"/>
              <a:buFont typeface="Arial"/>
              <a:buNone/>
              <a:defRPr sz="1000" b="0" i="0" u="none" strike="noStrike" cap="none">
                <a:solidFill>
                  <a:srgbClr val="3F3F3F"/>
                </a:solidFill>
                <a:latin typeface="Calibri"/>
                <a:ea typeface="Calibri"/>
                <a:cs typeface="Calibri"/>
                <a:sym typeface="Calibri"/>
              </a:defRPr>
            </a:lvl5pPr>
            <a:lvl6pPr marL="2743200" marR="0" lvl="5" indent="-228600" algn="l" rtl="0">
              <a:lnSpc>
                <a:spcPct val="90000"/>
              </a:lnSpc>
              <a:spcBef>
                <a:spcPts val="500"/>
              </a:spcBef>
              <a:spcAft>
                <a:spcPts val="0"/>
              </a:spcAft>
              <a:buClr>
                <a:schemeClr val="dk1"/>
              </a:buClr>
              <a:buSzPts val="1000"/>
              <a:buFont typeface="Arial"/>
              <a:buNone/>
              <a:defRPr sz="1000" b="0" i="0" u="none" strike="noStrike" cap="none">
                <a:solidFill>
                  <a:schemeClr val="dk1"/>
                </a:solidFill>
                <a:latin typeface="Calibri"/>
                <a:ea typeface="Calibri"/>
                <a:cs typeface="Calibri"/>
                <a:sym typeface="Calibri"/>
              </a:defRPr>
            </a:lvl6pPr>
            <a:lvl7pPr marL="3200400" marR="0" lvl="6" indent="-228600" algn="l" rtl="0">
              <a:lnSpc>
                <a:spcPct val="90000"/>
              </a:lnSpc>
              <a:spcBef>
                <a:spcPts val="500"/>
              </a:spcBef>
              <a:spcAft>
                <a:spcPts val="0"/>
              </a:spcAft>
              <a:buClr>
                <a:schemeClr val="dk1"/>
              </a:buClr>
              <a:buSzPts val="1000"/>
              <a:buFont typeface="Arial"/>
              <a:buNone/>
              <a:defRPr sz="1000" b="0" i="0" u="none" strike="noStrike" cap="none">
                <a:solidFill>
                  <a:schemeClr val="dk1"/>
                </a:solidFill>
                <a:latin typeface="Calibri"/>
                <a:ea typeface="Calibri"/>
                <a:cs typeface="Calibri"/>
                <a:sym typeface="Calibri"/>
              </a:defRPr>
            </a:lvl7pPr>
            <a:lvl8pPr marL="3657600" marR="0" lvl="7" indent="-228600" algn="l" rtl="0">
              <a:lnSpc>
                <a:spcPct val="90000"/>
              </a:lnSpc>
              <a:spcBef>
                <a:spcPts val="500"/>
              </a:spcBef>
              <a:spcAft>
                <a:spcPts val="0"/>
              </a:spcAft>
              <a:buClr>
                <a:schemeClr val="dk1"/>
              </a:buClr>
              <a:buSzPts val="1000"/>
              <a:buFont typeface="Arial"/>
              <a:buNone/>
              <a:defRPr sz="1000" b="0" i="0" u="none" strike="noStrike" cap="none">
                <a:solidFill>
                  <a:schemeClr val="dk1"/>
                </a:solidFill>
                <a:latin typeface="Calibri"/>
                <a:ea typeface="Calibri"/>
                <a:cs typeface="Calibri"/>
                <a:sym typeface="Calibri"/>
              </a:defRPr>
            </a:lvl8pPr>
            <a:lvl9pPr marL="4114800" marR="0" lvl="8" indent="-228600" algn="l" rtl="0">
              <a:lnSpc>
                <a:spcPct val="90000"/>
              </a:lnSpc>
              <a:spcBef>
                <a:spcPts val="500"/>
              </a:spcBef>
              <a:spcAft>
                <a:spcPts val="0"/>
              </a:spcAft>
              <a:buClr>
                <a:schemeClr val="dk1"/>
              </a:buClr>
              <a:buSzPts val="1000"/>
              <a:buFont typeface="Arial"/>
              <a:buNone/>
              <a:defRPr sz="1000" b="0" i="0" u="none" strike="noStrike" cap="none">
                <a:solidFill>
                  <a:schemeClr val="dk1"/>
                </a:solidFill>
                <a:latin typeface="Calibri"/>
                <a:ea typeface="Calibri"/>
                <a:cs typeface="Calibri"/>
                <a:sym typeface="Calibri"/>
              </a:defRPr>
            </a:lvl9pPr>
          </a:lstStyle>
          <a:p>
            <a:endParaRPr/>
          </a:p>
        </p:txBody>
      </p:sp>
      <p:sp>
        <p:nvSpPr>
          <p:cNvPr id="412" name="Google Shape;412;p26"/>
          <p:cNvSpPr txBox="1">
            <a:spLocks noGrp="1"/>
          </p:cNvSpPr>
          <p:nvPr>
            <p:ph type="body" idx="2"/>
          </p:nvPr>
        </p:nvSpPr>
        <p:spPr>
          <a:xfrm>
            <a:off x="5183188" y="457201"/>
            <a:ext cx="6172200" cy="5403850"/>
          </a:xfrm>
          <a:prstGeom prst="rect">
            <a:avLst/>
          </a:prstGeom>
          <a:noFill/>
          <a:ln>
            <a:noFill/>
          </a:ln>
        </p:spPr>
        <p:txBody>
          <a:bodyPr spcFirstLastPara="1" wrap="square" lIns="0" tIns="0" rIns="0" bIns="0" anchor="t" anchorCtr="0"/>
          <a:lstStyle>
            <a:lvl1pPr marL="457200" marR="0" lvl="0" indent="-431800" algn="l" rtl="0">
              <a:lnSpc>
                <a:spcPct val="90000"/>
              </a:lnSpc>
              <a:spcBef>
                <a:spcPts val="1000"/>
              </a:spcBef>
              <a:spcAft>
                <a:spcPts val="0"/>
              </a:spcAft>
              <a:buClr>
                <a:srgbClr val="3F3F3F"/>
              </a:buClr>
              <a:buSzPts val="3200"/>
              <a:buFont typeface="Arial"/>
              <a:buChar char="•"/>
              <a:defRPr sz="3200" b="0" i="0" u="none" strike="noStrike" cap="none">
                <a:solidFill>
                  <a:srgbClr val="3F3F3F"/>
                </a:solidFill>
                <a:latin typeface="Calibri"/>
                <a:ea typeface="Calibri"/>
                <a:cs typeface="Calibri"/>
                <a:sym typeface="Calibri"/>
              </a:defRPr>
            </a:lvl1pPr>
            <a:lvl2pPr marL="914400" marR="0" lvl="1" indent="-406400" algn="l" rtl="0">
              <a:lnSpc>
                <a:spcPct val="90000"/>
              </a:lnSpc>
              <a:spcBef>
                <a:spcPts val="500"/>
              </a:spcBef>
              <a:spcAft>
                <a:spcPts val="0"/>
              </a:spcAft>
              <a:buClr>
                <a:srgbClr val="3F3F3F"/>
              </a:buClr>
              <a:buSzPts val="2800"/>
              <a:buFont typeface="Arial"/>
              <a:buChar char="•"/>
              <a:defRPr sz="2800" b="0" i="0" u="none" strike="noStrike" cap="none">
                <a:solidFill>
                  <a:srgbClr val="3F3F3F"/>
                </a:solidFill>
                <a:latin typeface="Calibri"/>
                <a:ea typeface="Calibri"/>
                <a:cs typeface="Calibri"/>
                <a:sym typeface="Calibri"/>
              </a:defRPr>
            </a:lvl2pPr>
            <a:lvl3pPr marL="1371600" marR="0" lvl="2" indent="-381000" algn="l" rtl="0">
              <a:lnSpc>
                <a:spcPct val="90000"/>
              </a:lnSpc>
              <a:spcBef>
                <a:spcPts val="500"/>
              </a:spcBef>
              <a:spcAft>
                <a:spcPts val="0"/>
              </a:spcAft>
              <a:buClr>
                <a:srgbClr val="3F3F3F"/>
              </a:buClr>
              <a:buSzPts val="2400"/>
              <a:buFont typeface="Arial"/>
              <a:buChar char="•"/>
              <a:defRPr sz="2400" b="0" i="0" u="none" strike="noStrike" cap="none">
                <a:solidFill>
                  <a:srgbClr val="3F3F3F"/>
                </a:solidFill>
                <a:latin typeface="Calibri"/>
                <a:ea typeface="Calibri"/>
                <a:cs typeface="Calibri"/>
                <a:sym typeface="Calibri"/>
              </a:defRPr>
            </a:lvl3pPr>
            <a:lvl4pPr marL="1828800" marR="0" lvl="3" indent="-355600" algn="l" rtl="0">
              <a:lnSpc>
                <a:spcPct val="90000"/>
              </a:lnSpc>
              <a:spcBef>
                <a:spcPts val="500"/>
              </a:spcBef>
              <a:spcAft>
                <a:spcPts val="0"/>
              </a:spcAft>
              <a:buClr>
                <a:srgbClr val="3F3F3F"/>
              </a:buClr>
              <a:buSzPts val="2000"/>
              <a:buFont typeface="Arial"/>
              <a:buChar char="•"/>
              <a:defRPr sz="2000" b="0" i="0" u="none" strike="noStrike" cap="none">
                <a:solidFill>
                  <a:srgbClr val="3F3F3F"/>
                </a:solidFill>
                <a:latin typeface="Calibri"/>
                <a:ea typeface="Calibri"/>
                <a:cs typeface="Calibri"/>
                <a:sym typeface="Calibri"/>
              </a:defRPr>
            </a:lvl4pPr>
            <a:lvl5pPr marL="2286000" marR="0" lvl="4" indent="-355600" algn="l" rtl="0">
              <a:lnSpc>
                <a:spcPct val="90000"/>
              </a:lnSpc>
              <a:spcBef>
                <a:spcPts val="500"/>
              </a:spcBef>
              <a:spcAft>
                <a:spcPts val="0"/>
              </a:spcAft>
              <a:buClr>
                <a:srgbClr val="3F3F3F"/>
              </a:buClr>
              <a:buSzPts val="2000"/>
              <a:buFont typeface="Arial"/>
              <a:buChar char="•"/>
              <a:defRPr sz="2000" b="0" i="0" u="none" strike="noStrike" cap="none">
                <a:solidFill>
                  <a:srgbClr val="3F3F3F"/>
                </a:solidFill>
                <a:latin typeface="Calibri"/>
                <a:ea typeface="Calibri"/>
                <a:cs typeface="Calibri"/>
                <a:sym typeface="Calibri"/>
              </a:defRPr>
            </a:lvl5pPr>
            <a:lvl6pPr marL="2743200" marR="0" lvl="5" indent="-355600" algn="l" rtl="0">
              <a:lnSpc>
                <a:spcPct val="90000"/>
              </a:lnSpc>
              <a:spcBef>
                <a:spcPts val="500"/>
              </a:spcBef>
              <a:spcAft>
                <a:spcPts val="0"/>
              </a:spcAft>
              <a:buClr>
                <a:schemeClr val="dk1"/>
              </a:buClr>
              <a:buSzPts val="2000"/>
              <a:buFont typeface="Arial"/>
              <a:buChar char="•"/>
              <a:defRPr sz="2000" b="0" i="0" u="none" strike="noStrike" cap="none">
                <a:solidFill>
                  <a:schemeClr val="dk1"/>
                </a:solidFill>
                <a:latin typeface="Calibri"/>
                <a:ea typeface="Calibri"/>
                <a:cs typeface="Calibri"/>
                <a:sym typeface="Calibri"/>
              </a:defRPr>
            </a:lvl6pPr>
            <a:lvl7pPr marL="3200400" marR="0" lvl="6" indent="-355600" algn="l" rtl="0">
              <a:lnSpc>
                <a:spcPct val="90000"/>
              </a:lnSpc>
              <a:spcBef>
                <a:spcPts val="500"/>
              </a:spcBef>
              <a:spcAft>
                <a:spcPts val="0"/>
              </a:spcAft>
              <a:buClr>
                <a:schemeClr val="dk1"/>
              </a:buClr>
              <a:buSzPts val="2000"/>
              <a:buFont typeface="Arial"/>
              <a:buChar char="•"/>
              <a:defRPr sz="2000" b="0" i="0" u="none" strike="noStrike" cap="none">
                <a:solidFill>
                  <a:schemeClr val="dk1"/>
                </a:solidFill>
                <a:latin typeface="Calibri"/>
                <a:ea typeface="Calibri"/>
                <a:cs typeface="Calibri"/>
                <a:sym typeface="Calibri"/>
              </a:defRPr>
            </a:lvl7pPr>
            <a:lvl8pPr marL="3657600" marR="0" lvl="7" indent="-355600" algn="l" rtl="0">
              <a:lnSpc>
                <a:spcPct val="90000"/>
              </a:lnSpc>
              <a:spcBef>
                <a:spcPts val="500"/>
              </a:spcBef>
              <a:spcAft>
                <a:spcPts val="0"/>
              </a:spcAft>
              <a:buClr>
                <a:schemeClr val="dk1"/>
              </a:buClr>
              <a:buSzPts val="2000"/>
              <a:buFont typeface="Arial"/>
              <a:buChar char="•"/>
              <a:defRPr sz="2000" b="0" i="0" u="none" strike="noStrike" cap="none">
                <a:solidFill>
                  <a:schemeClr val="dk1"/>
                </a:solidFill>
                <a:latin typeface="Calibri"/>
                <a:ea typeface="Calibri"/>
                <a:cs typeface="Calibri"/>
                <a:sym typeface="Calibri"/>
              </a:defRPr>
            </a:lvl8pPr>
            <a:lvl9pPr marL="4114800" marR="0" lvl="8" indent="-355600" algn="l" rtl="0">
              <a:lnSpc>
                <a:spcPct val="90000"/>
              </a:lnSpc>
              <a:spcBef>
                <a:spcPts val="500"/>
              </a:spcBef>
              <a:spcAft>
                <a:spcPts val="0"/>
              </a:spcAft>
              <a:buClr>
                <a:schemeClr val="dk1"/>
              </a:buClr>
              <a:buSzPts val="2000"/>
              <a:buFont typeface="Arial"/>
              <a:buChar char="•"/>
              <a:defRPr sz="2000" b="0" i="0" u="none" strike="noStrike" cap="none">
                <a:solidFill>
                  <a:schemeClr val="dk1"/>
                </a:solidFill>
                <a:latin typeface="Calibri"/>
                <a:ea typeface="Calibri"/>
                <a:cs typeface="Calibri"/>
                <a:sym typeface="Calibri"/>
              </a:defRPr>
            </a:lvl9pPr>
          </a:lstStyle>
          <a:p>
            <a:endParaRPr/>
          </a:p>
        </p:txBody>
      </p:sp>
    </p:spTree>
    <p:extLst>
      <p:ext uri="{BB962C8B-B14F-4D97-AF65-F5344CB8AC3E}">
        <p14:creationId xmlns:p14="http://schemas.microsoft.com/office/powerpoint/2010/main" val="4119553762"/>
      </p:ext>
    </p:extLst>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matchingName="1_Picture with Caption">
  <p:cSld name="1_Picture with Caption">
    <p:spTree>
      <p:nvGrpSpPr>
        <p:cNvPr id="1" name="Shape 413"/>
        <p:cNvGrpSpPr/>
        <p:nvPr/>
      </p:nvGrpSpPr>
      <p:grpSpPr>
        <a:xfrm>
          <a:off x="0" y="0"/>
          <a:ext cx="0" cy="0"/>
          <a:chOff x="0" y="0"/>
          <a:chExt cx="0" cy="0"/>
        </a:xfrm>
      </p:grpSpPr>
      <p:sp>
        <p:nvSpPr>
          <p:cNvPr id="414" name="Google Shape;414;p27"/>
          <p:cNvSpPr/>
          <p:nvPr/>
        </p:nvSpPr>
        <p:spPr>
          <a:xfrm rot="4308689">
            <a:off x="8139110" y="-52404"/>
            <a:ext cx="648657" cy="777553"/>
          </a:xfrm>
          <a:custGeom>
            <a:avLst/>
            <a:gdLst/>
            <a:ahLst/>
            <a:cxnLst/>
            <a:rect l="l" t="t" r="r" b="b"/>
            <a:pathLst>
              <a:path w="648657" h="777553" extrusionOk="0">
                <a:moveTo>
                  <a:pt x="0" y="777553"/>
                </a:moveTo>
                <a:lnTo>
                  <a:pt x="255474" y="0"/>
                </a:lnTo>
                <a:lnTo>
                  <a:pt x="648657" y="713937"/>
                </a:lnTo>
                <a:lnTo>
                  <a:pt x="0" y="777553"/>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415" name="Google Shape;415;p27"/>
          <p:cNvSpPr/>
          <p:nvPr/>
        </p:nvSpPr>
        <p:spPr>
          <a:xfrm rot="4308689">
            <a:off x="8878526" y="-532562"/>
            <a:ext cx="3571215" cy="3737093"/>
          </a:xfrm>
          <a:custGeom>
            <a:avLst/>
            <a:gdLst/>
            <a:ahLst/>
            <a:cxnLst/>
            <a:rect l="l" t="t" r="r" b="b"/>
            <a:pathLst>
              <a:path w="3571215" h="3737093" extrusionOk="0">
                <a:moveTo>
                  <a:pt x="0" y="3023156"/>
                </a:moveTo>
                <a:lnTo>
                  <a:pt x="993291" y="0"/>
                </a:lnTo>
                <a:lnTo>
                  <a:pt x="3571215" y="847006"/>
                </a:lnTo>
                <a:lnTo>
                  <a:pt x="1392370" y="3639100"/>
                </a:lnTo>
                <a:lnTo>
                  <a:pt x="393183" y="3737093"/>
                </a:lnTo>
                <a:lnTo>
                  <a:pt x="0" y="3023156"/>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416" name="Google Shape;416;p27"/>
          <p:cNvSpPr txBox="1">
            <a:spLocks noGrp="1"/>
          </p:cNvSpPr>
          <p:nvPr>
            <p:ph type="ftr" idx="11"/>
          </p:nvPr>
        </p:nvSpPr>
        <p:spPr>
          <a:xfrm>
            <a:off x="431999" y="6188628"/>
            <a:ext cx="8784941" cy="365125"/>
          </a:xfrm>
          <a:prstGeom prst="rect">
            <a:avLst/>
          </a:prstGeom>
          <a:noFill/>
          <a:ln>
            <a:noFill/>
          </a:ln>
        </p:spPr>
        <p:txBody>
          <a:bodyPr spcFirstLastPara="1" wrap="square" lIns="0" tIns="0" rIns="0" bIns="0" anchor="ctr" anchorCtr="0"/>
          <a:lstStyle>
            <a:lvl1pPr marR="0" lvl="0" algn="l" rtl="0">
              <a:spcBef>
                <a:spcPts val="0"/>
              </a:spcBef>
              <a:spcAft>
                <a:spcPts val="0"/>
              </a:spcAft>
              <a:buSzPts val="1400"/>
              <a:buNone/>
              <a:defRPr sz="1200" b="0" i="0" u="none" strike="noStrike" cap="none">
                <a:solidFill>
                  <a:srgbClr val="3F3F3F"/>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200" b="0" i="0" u="none" strike="noStrike" kern="0" cap="none" spc="0" normalizeH="0" baseline="0" noProof="0">
              <a:ln>
                <a:noFill/>
              </a:ln>
              <a:solidFill>
                <a:srgbClr val="3F3F3F"/>
              </a:solidFill>
              <a:effectLst/>
              <a:uLnTx/>
              <a:uFillTx/>
              <a:latin typeface="Calibri"/>
              <a:cs typeface="Calibri"/>
              <a:sym typeface="Calibri"/>
            </a:endParaRPr>
          </a:p>
        </p:txBody>
      </p:sp>
      <p:sp>
        <p:nvSpPr>
          <p:cNvPr id="417" name="Google Shape;417;p27"/>
          <p:cNvSpPr>
            <a:spLocks noGrp="1"/>
          </p:cNvSpPr>
          <p:nvPr>
            <p:ph type="sldNum" idx="12"/>
          </p:nvPr>
        </p:nvSpPr>
        <p:spPr>
          <a:xfrm>
            <a:off x="11496369" y="6155190"/>
            <a:ext cx="432000" cy="432000"/>
          </a:xfrm>
          <a:prstGeom prst="ellipse">
            <a:avLst/>
          </a:prstGeom>
          <a:noFill/>
          <a:ln w="9525" cap="flat" cmpd="sng">
            <a:solidFill>
              <a:schemeClr val="accent1"/>
            </a:solidFill>
            <a:prstDash val="solid"/>
            <a:round/>
            <a:headEnd type="none" w="sm" len="sm"/>
            <a:tailEnd type="none" w="sm" len="sm"/>
          </a:ln>
        </p:spPr>
        <p:txBody>
          <a:bodyPr spcFirstLastPara="1" wrap="square" lIns="0" tIns="0" rIns="0" bIns="0" anchor="ctr" anchorCtr="0">
            <a:noAutofit/>
          </a:bodyPr>
          <a:lstStyle>
            <a:lvl1pPr marL="0" marR="0" lvl="0" indent="0" algn="ctr" rtl="0">
              <a:spcBef>
                <a:spcPts val="0"/>
              </a:spcBef>
              <a:buNone/>
              <a:defRPr sz="1200" b="1" i="1" u="none" strike="noStrike" cap="none">
                <a:solidFill>
                  <a:srgbClr val="3F3F3F"/>
                </a:solidFill>
                <a:latin typeface="Rockwell"/>
                <a:ea typeface="Rockwell"/>
                <a:cs typeface="Rockwell"/>
                <a:sym typeface="Rockwell"/>
              </a:defRPr>
            </a:lvl1pPr>
            <a:lvl2pPr marL="0" marR="0" lvl="1" indent="0" algn="ctr" rtl="0">
              <a:spcBef>
                <a:spcPts val="0"/>
              </a:spcBef>
              <a:buNone/>
              <a:defRPr sz="1200" b="1" i="1" u="none" strike="noStrike" cap="none">
                <a:solidFill>
                  <a:srgbClr val="3F3F3F"/>
                </a:solidFill>
                <a:latin typeface="Rockwell"/>
                <a:ea typeface="Rockwell"/>
                <a:cs typeface="Rockwell"/>
                <a:sym typeface="Rockwell"/>
              </a:defRPr>
            </a:lvl2pPr>
            <a:lvl3pPr marL="0" marR="0" lvl="2" indent="0" algn="ctr" rtl="0">
              <a:spcBef>
                <a:spcPts val="0"/>
              </a:spcBef>
              <a:buNone/>
              <a:defRPr sz="1200" b="1" i="1" u="none" strike="noStrike" cap="none">
                <a:solidFill>
                  <a:srgbClr val="3F3F3F"/>
                </a:solidFill>
                <a:latin typeface="Rockwell"/>
                <a:ea typeface="Rockwell"/>
                <a:cs typeface="Rockwell"/>
                <a:sym typeface="Rockwell"/>
              </a:defRPr>
            </a:lvl3pPr>
            <a:lvl4pPr marL="0" marR="0" lvl="3" indent="0" algn="ctr" rtl="0">
              <a:spcBef>
                <a:spcPts val="0"/>
              </a:spcBef>
              <a:buNone/>
              <a:defRPr sz="1200" b="1" i="1" u="none" strike="noStrike" cap="none">
                <a:solidFill>
                  <a:srgbClr val="3F3F3F"/>
                </a:solidFill>
                <a:latin typeface="Rockwell"/>
                <a:ea typeface="Rockwell"/>
                <a:cs typeface="Rockwell"/>
                <a:sym typeface="Rockwell"/>
              </a:defRPr>
            </a:lvl4pPr>
            <a:lvl5pPr marL="0" marR="0" lvl="4" indent="0" algn="ctr" rtl="0">
              <a:spcBef>
                <a:spcPts val="0"/>
              </a:spcBef>
              <a:buNone/>
              <a:defRPr sz="1200" b="1" i="1" u="none" strike="noStrike" cap="none">
                <a:solidFill>
                  <a:srgbClr val="3F3F3F"/>
                </a:solidFill>
                <a:latin typeface="Rockwell"/>
                <a:ea typeface="Rockwell"/>
                <a:cs typeface="Rockwell"/>
                <a:sym typeface="Rockwell"/>
              </a:defRPr>
            </a:lvl5pPr>
            <a:lvl6pPr marL="0" marR="0" lvl="5" indent="0" algn="ctr" rtl="0">
              <a:spcBef>
                <a:spcPts val="0"/>
              </a:spcBef>
              <a:buNone/>
              <a:defRPr sz="1200" b="1" i="1" u="none" strike="noStrike" cap="none">
                <a:solidFill>
                  <a:srgbClr val="3F3F3F"/>
                </a:solidFill>
                <a:latin typeface="Rockwell"/>
                <a:ea typeface="Rockwell"/>
                <a:cs typeface="Rockwell"/>
                <a:sym typeface="Rockwell"/>
              </a:defRPr>
            </a:lvl6pPr>
            <a:lvl7pPr marL="0" marR="0" lvl="6" indent="0" algn="ctr" rtl="0">
              <a:spcBef>
                <a:spcPts val="0"/>
              </a:spcBef>
              <a:buNone/>
              <a:defRPr sz="1200" b="1" i="1" u="none" strike="noStrike" cap="none">
                <a:solidFill>
                  <a:srgbClr val="3F3F3F"/>
                </a:solidFill>
                <a:latin typeface="Rockwell"/>
                <a:ea typeface="Rockwell"/>
                <a:cs typeface="Rockwell"/>
                <a:sym typeface="Rockwell"/>
              </a:defRPr>
            </a:lvl7pPr>
            <a:lvl8pPr marL="0" marR="0" lvl="7" indent="0" algn="ctr" rtl="0">
              <a:spcBef>
                <a:spcPts val="0"/>
              </a:spcBef>
              <a:buNone/>
              <a:defRPr sz="1200" b="1" i="1" u="none" strike="noStrike" cap="none">
                <a:solidFill>
                  <a:srgbClr val="3F3F3F"/>
                </a:solidFill>
                <a:latin typeface="Rockwell"/>
                <a:ea typeface="Rockwell"/>
                <a:cs typeface="Rockwell"/>
                <a:sym typeface="Rockwell"/>
              </a:defRPr>
            </a:lvl8pPr>
            <a:lvl9pPr marL="0" marR="0" lvl="8" indent="0" algn="ctr" rtl="0">
              <a:spcBef>
                <a:spcPts val="0"/>
              </a:spcBef>
              <a:buNone/>
              <a:defRPr sz="1200" b="1" i="1" u="none" strike="noStrike" cap="none">
                <a:solidFill>
                  <a:srgbClr val="3F3F3F"/>
                </a:solidFill>
                <a:latin typeface="Rockwell"/>
                <a:ea typeface="Rockwell"/>
                <a:cs typeface="Rockwell"/>
                <a:sym typeface="Rockwell"/>
              </a:defRPr>
            </a:lvl9p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n-US" sz="1200" b="1" i="1" u="none" strike="noStrike" kern="0" cap="none" spc="0" normalizeH="0" baseline="0" noProof="0">
                <a:ln>
                  <a:noFill/>
                </a:ln>
                <a:solidFill>
                  <a:srgbClr val="3F3F3F"/>
                </a:solidFill>
                <a:effectLst/>
                <a:uLnTx/>
                <a:uFillTx/>
                <a:latin typeface="Rockwell"/>
                <a:sym typeface="Rockwell"/>
              </a:rPr>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t>‹#›</a:t>
            </a:fld>
            <a:endParaRPr kumimoji="0" sz="1200" b="1" i="1" u="none" strike="noStrike" kern="0" cap="none" spc="0" normalizeH="0" baseline="0" noProof="0">
              <a:ln>
                <a:noFill/>
              </a:ln>
              <a:solidFill>
                <a:srgbClr val="3F3F3F"/>
              </a:solidFill>
              <a:effectLst/>
              <a:uLnTx/>
              <a:uFillTx/>
              <a:latin typeface="Rockwell"/>
              <a:sym typeface="Rockwell"/>
            </a:endParaRPr>
          </a:p>
        </p:txBody>
      </p:sp>
      <p:sp>
        <p:nvSpPr>
          <p:cNvPr id="418" name="Google Shape;418;p27"/>
          <p:cNvSpPr/>
          <p:nvPr/>
        </p:nvSpPr>
        <p:spPr>
          <a:xfrm rot="4308689">
            <a:off x="9191192" y="1651650"/>
            <a:ext cx="1980696" cy="2066510"/>
          </a:xfrm>
          <a:custGeom>
            <a:avLst/>
            <a:gdLst/>
            <a:ahLst/>
            <a:cxnLst/>
            <a:rect l="l" t="t" r="r" b="b"/>
            <a:pathLst>
              <a:path w="1980696" h="2066510" extrusionOk="0">
                <a:moveTo>
                  <a:pt x="0" y="2066510"/>
                </a:moveTo>
                <a:lnTo>
                  <a:pt x="1138078" y="0"/>
                </a:lnTo>
                <a:lnTo>
                  <a:pt x="1980696" y="1530016"/>
                </a:lnTo>
                <a:lnTo>
                  <a:pt x="1459417" y="2066510"/>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419" name="Google Shape;419;p27"/>
          <p:cNvSpPr/>
          <p:nvPr/>
        </p:nvSpPr>
        <p:spPr>
          <a:xfrm rot="-7769131">
            <a:off x="9457431" y="3977898"/>
            <a:ext cx="346713" cy="206124"/>
          </a:xfrm>
          <a:custGeom>
            <a:avLst/>
            <a:gdLst/>
            <a:ahLst/>
            <a:cxnLst/>
            <a:rect l="l" t="t" r="r" b="b"/>
            <a:pathLst>
              <a:path w="346713" h="206124" extrusionOk="0">
                <a:moveTo>
                  <a:pt x="346713" y="206124"/>
                </a:moveTo>
                <a:lnTo>
                  <a:pt x="0" y="206124"/>
                </a:lnTo>
                <a:lnTo>
                  <a:pt x="86666" y="0"/>
                </a:lnTo>
                <a:lnTo>
                  <a:pt x="346713" y="206124"/>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420" name="Google Shape;420;p27"/>
          <p:cNvSpPr/>
          <p:nvPr/>
        </p:nvSpPr>
        <p:spPr>
          <a:xfrm rot="-9168920">
            <a:off x="9528615" y="3713859"/>
            <a:ext cx="710669" cy="335543"/>
          </a:xfrm>
          <a:custGeom>
            <a:avLst/>
            <a:gdLst/>
            <a:ahLst/>
            <a:cxnLst/>
            <a:rect l="l" t="t" r="r" b="b"/>
            <a:pathLst>
              <a:path w="710669" h="335543" extrusionOk="0">
                <a:moveTo>
                  <a:pt x="710669" y="176660"/>
                </a:moveTo>
                <a:lnTo>
                  <a:pt x="0" y="335543"/>
                </a:lnTo>
                <a:lnTo>
                  <a:pt x="141082" y="0"/>
                </a:lnTo>
                <a:lnTo>
                  <a:pt x="487795" y="0"/>
                </a:lnTo>
                <a:lnTo>
                  <a:pt x="710669" y="176660"/>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421" name="Google Shape;421;p27"/>
          <p:cNvSpPr/>
          <p:nvPr/>
        </p:nvSpPr>
        <p:spPr>
          <a:xfrm rot="4308689">
            <a:off x="8785444" y="1075879"/>
            <a:ext cx="1246227" cy="1580187"/>
          </a:xfrm>
          <a:custGeom>
            <a:avLst/>
            <a:gdLst/>
            <a:ahLst/>
            <a:cxnLst/>
            <a:rect l="l" t="t" r="r" b="b"/>
            <a:pathLst>
              <a:path w="1246227" h="1580187" extrusionOk="0">
                <a:moveTo>
                  <a:pt x="0" y="1580187"/>
                </a:moveTo>
                <a:lnTo>
                  <a:pt x="1168783" y="0"/>
                </a:lnTo>
                <a:lnTo>
                  <a:pt x="1246227" y="105569"/>
                </a:lnTo>
                <a:lnTo>
                  <a:pt x="358471" y="1574380"/>
                </a:lnTo>
                <a:lnTo>
                  <a:pt x="0" y="1580187"/>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422" name="Google Shape;422;p27"/>
          <p:cNvSpPr/>
          <p:nvPr/>
        </p:nvSpPr>
        <p:spPr>
          <a:xfrm rot="-4406895">
            <a:off x="11374788" y="2846425"/>
            <a:ext cx="243160" cy="406553"/>
          </a:xfrm>
          <a:custGeom>
            <a:avLst/>
            <a:gdLst/>
            <a:ahLst/>
            <a:cxnLst/>
            <a:rect l="l" t="t" r="r" b="b"/>
            <a:pathLst>
              <a:path w="243160" h="406553" extrusionOk="0">
                <a:moveTo>
                  <a:pt x="243160" y="342071"/>
                </a:moveTo>
                <a:lnTo>
                  <a:pt x="156493" y="406553"/>
                </a:lnTo>
                <a:lnTo>
                  <a:pt x="0" y="0"/>
                </a:lnTo>
                <a:lnTo>
                  <a:pt x="243160" y="342071"/>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423" name="Google Shape;423;p27"/>
          <p:cNvSpPr/>
          <p:nvPr/>
        </p:nvSpPr>
        <p:spPr>
          <a:xfrm rot="-4406895">
            <a:off x="10879052" y="2627354"/>
            <a:ext cx="692798" cy="510610"/>
          </a:xfrm>
          <a:custGeom>
            <a:avLst/>
            <a:gdLst/>
            <a:ahLst/>
            <a:cxnLst/>
            <a:rect l="l" t="t" r="r" b="b"/>
            <a:pathLst>
              <a:path w="692798" h="510610" extrusionOk="0">
                <a:moveTo>
                  <a:pt x="692798" y="224339"/>
                </a:moveTo>
                <a:lnTo>
                  <a:pt x="308036" y="510610"/>
                </a:lnTo>
                <a:lnTo>
                  <a:pt x="64876" y="168539"/>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424" name="Google Shape;424;p27"/>
          <p:cNvSpPr txBox="1">
            <a:spLocks noGrp="1"/>
          </p:cNvSpPr>
          <p:nvPr>
            <p:ph type="title"/>
          </p:nvPr>
        </p:nvSpPr>
        <p:spPr>
          <a:xfrm>
            <a:off x="839788" y="457200"/>
            <a:ext cx="3932237" cy="1600200"/>
          </a:xfrm>
          <a:prstGeom prst="rect">
            <a:avLst/>
          </a:prstGeom>
          <a:noFill/>
          <a:ln>
            <a:noFill/>
          </a:ln>
        </p:spPr>
        <p:txBody>
          <a:bodyPr spcFirstLastPara="1" wrap="square" lIns="0" tIns="0" rIns="0" bIns="0" anchor="b" anchorCtr="0"/>
          <a:lstStyle>
            <a:lvl1pPr marR="0" lvl="0" algn="l" rtl="0">
              <a:lnSpc>
                <a:spcPct val="90000"/>
              </a:lnSpc>
              <a:spcBef>
                <a:spcPts val="0"/>
              </a:spcBef>
              <a:spcAft>
                <a:spcPts val="0"/>
              </a:spcAft>
              <a:buClr>
                <a:srgbClr val="0070C0"/>
              </a:buClr>
              <a:buSzPts val="3200"/>
              <a:buFont typeface="Economica"/>
              <a:buNone/>
              <a:defRPr sz="3200" b="0" i="0" u="none" strike="noStrike" cap="none">
                <a:solidFill>
                  <a:srgbClr val="0070C0"/>
                </a:solidFill>
                <a:latin typeface="Economica"/>
                <a:ea typeface="Economica"/>
                <a:cs typeface="Economica"/>
                <a:sym typeface="Economica"/>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endParaRPr/>
          </a:p>
        </p:txBody>
      </p:sp>
      <p:sp>
        <p:nvSpPr>
          <p:cNvPr id="425" name="Google Shape;425;p27"/>
          <p:cNvSpPr txBox="1">
            <a:spLocks noGrp="1"/>
          </p:cNvSpPr>
          <p:nvPr>
            <p:ph type="body" idx="1"/>
          </p:nvPr>
        </p:nvSpPr>
        <p:spPr>
          <a:xfrm>
            <a:off x="839788" y="2057400"/>
            <a:ext cx="3932237" cy="3811588"/>
          </a:xfrm>
          <a:prstGeom prst="rect">
            <a:avLst/>
          </a:prstGeom>
          <a:noFill/>
          <a:ln>
            <a:noFill/>
          </a:ln>
        </p:spPr>
        <p:txBody>
          <a:bodyPr spcFirstLastPara="1" wrap="square" lIns="0" tIns="0" rIns="0" bIns="0" anchor="t" anchorCtr="0"/>
          <a:lstStyle>
            <a:lvl1pPr marL="457200" marR="0" lvl="0" indent="-228600" algn="l" rtl="0">
              <a:lnSpc>
                <a:spcPct val="90000"/>
              </a:lnSpc>
              <a:spcBef>
                <a:spcPts val="1000"/>
              </a:spcBef>
              <a:spcAft>
                <a:spcPts val="0"/>
              </a:spcAft>
              <a:buClr>
                <a:srgbClr val="3F3F3F"/>
              </a:buClr>
              <a:buSzPts val="1600"/>
              <a:buFont typeface="Arial"/>
              <a:buNone/>
              <a:defRPr sz="1600" b="0" i="0" u="none" strike="noStrike" cap="none">
                <a:solidFill>
                  <a:srgbClr val="3F3F3F"/>
                </a:solidFill>
                <a:latin typeface="Calibri"/>
                <a:ea typeface="Calibri"/>
                <a:cs typeface="Calibri"/>
                <a:sym typeface="Calibri"/>
              </a:defRPr>
            </a:lvl1pPr>
            <a:lvl2pPr marL="914400" marR="0" lvl="1" indent="-228600" algn="l" rtl="0">
              <a:lnSpc>
                <a:spcPct val="90000"/>
              </a:lnSpc>
              <a:spcBef>
                <a:spcPts val="500"/>
              </a:spcBef>
              <a:spcAft>
                <a:spcPts val="0"/>
              </a:spcAft>
              <a:buClr>
                <a:srgbClr val="3F3F3F"/>
              </a:buClr>
              <a:buSzPts val="1400"/>
              <a:buFont typeface="Arial"/>
              <a:buNone/>
              <a:defRPr sz="1400" b="0" i="0" u="none" strike="noStrike" cap="none">
                <a:solidFill>
                  <a:srgbClr val="3F3F3F"/>
                </a:solidFill>
                <a:latin typeface="Calibri"/>
                <a:ea typeface="Calibri"/>
                <a:cs typeface="Calibri"/>
                <a:sym typeface="Calibri"/>
              </a:defRPr>
            </a:lvl2pPr>
            <a:lvl3pPr marL="1371600" marR="0" lvl="2" indent="-228600" algn="l" rtl="0">
              <a:lnSpc>
                <a:spcPct val="90000"/>
              </a:lnSpc>
              <a:spcBef>
                <a:spcPts val="500"/>
              </a:spcBef>
              <a:spcAft>
                <a:spcPts val="0"/>
              </a:spcAft>
              <a:buClr>
                <a:srgbClr val="3F3F3F"/>
              </a:buClr>
              <a:buSzPts val="1200"/>
              <a:buFont typeface="Arial"/>
              <a:buNone/>
              <a:defRPr sz="1200" b="0" i="0" u="none" strike="noStrike" cap="none">
                <a:solidFill>
                  <a:srgbClr val="3F3F3F"/>
                </a:solidFill>
                <a:latin typeface="Calibri"/>
                <a:ea typeface="Calibri"/>
                <a:cs typeface="Calibri"/>
                <a:sym typeface="Calibri"/>
              </a:defRPr>
            </a:lvl3pPr>
            <a:lvl4pPr marL="1828800" marR="0" lvl="3" indent="-228600" algn="l" rtl="0">
              <a:lnSpc>
                <a:spcPct val="90000"/>
              </a:lnSpc>
              <a:spcBef>
                <a:spcPts val="500"/>
              </a:spcBef>
              <a:spcAft>
                <a:spcPts val="0"/>
              </a:spcAft>
              <a:buClr>
                <a:srgbClr val="3F3F3F"/>
              </a:buClr>
              <a:buSzPts val="1000"/>
              <a:buFont typeface="Arial"/>
              <a:buNone/>
              <a:defRPr sz="1000" b="0" i="0" u="none" strike="noStrike" cap="none">
                <a:solidFill>
                  <a:srgbClr val="3F3F3F"/>
                </a:solidFill>
                <a:latin typeface="Calibri"/>
                <a:ea typeface="Calibri"/>
                <a:cs typeface="Calibri"/>
                <a:sym typeface="Calibri"/>
              </a:defRPr>
            </a:lvl4pPr>
            <a:lvl5pPr marL="2286000" marR="0" lvl="4" indent="-228600" algn="l" rtl="0">
              <a:lnSpc>
                <a:spcPct val="90000"/>
              </a:lnSpc>
              <a:spcBef>
                <a:spcPts val="500"/>
              </a:spcBef>
              <a:spcAft>
                <a:spcPts val="0"/>
              </a:spcAft>
              <a:buClr>
                <a:srgbClr val="3F3F3F"/>
              </a:buClr>
              <a:buSzPts val="1000"/>
              <a:buFont typeface="Arial"/>
              <a:buNone/>
              <a:defRPr sz="1000" b="0" i="0" u="none" strike="noStrike" cap="none">
                <a:solidFill>
                  <a:srgbClr val="3F3F3F"/>
                </a:solidFill>
                <a:latin typeface="Calibri"/>
                <a:ea typeface="Calibri"/>
                <a:cs typeface="Calibri"/>
                <a:sym typeface="Calibri"/>
              </a:defRPr>
            </a:lvl5pPr>
            <a:lvl6pPr marL="2743200" marR="0" lvl="5" indent="-228600" algn="l" rtl="0">
              <a:lnSpc>
                <a:spcPct val="90000"/>
              </a:lnSpc>
              <a:spcBef>
                <a:spcPts val="500"/>
              </a:spcBef>
              <a:spcAft>
                <a:spcPts val="0"/>
              </a:spcAft>
              <a:buClr>
                <a:schemeClr val="dk1"/>
              </a:buClr>
              <a:buSzPts val="1000"/>
              <a:buFont typeface="Arial"/>
              <a:buNone/>
              <a:defRPr sz="1000" b="0" i="0" u="none" strike="noStrike" cap="none">
                <a:solidFill>
                  <a:schemeClr val="dk1"/>
                </a:solidFill>
                <a:latin typeface="Calibri"/>
                <a:ea typeface="Calibri"/>
                <a:cs typeface="Calibri"/>
                <a:sym typeface="Calibri"/>
              </a:defRPr>
            </a:lvl6pPr>
            <a:lvl7pPr marL="3200400" marR="0" lvl="6" indent="-228600" algn="l" rtl="0">
              <a:lnSpc>
                <a:spcPct val="90000"/>
              </a:lnSpc>
              <a:spcBef>
                <a:spcPts val="500"/>
              </a:spcBef>
              <a:spcAft>
                <a:spcPts val="0"/>
              </a:spcAft>
              <a:buClr>
                <a:schemeClr val="dk1"/>
              </a:buClr>
              <a:buSzPts val="1000"/>
              <a:buFont typeface="Arial"/>
              <a:buNone/>
              <a:defRPr sz="1000" b="0" i="0" u="none" strike="noStrike" cap="none">
                <a:solidFill>
                  <a:schemeClr val="dk1"/>
                </a:solidFill>
                <a:latin typeface="Calibri"/>
                <a:ea typeface="Calibri"/>
                <a:cs typeface="Calibri"/>
                <a:sym typeface="Calibri"/>
              </a:defRPr>
            </a:lvl7pPr>
            <a:lvl8pPr marL="3657600" marR="0" lvl="7" indent="-228600" algn="l" rtl="0">
              <a:lnSpc>
                <a:spcPct val="90000"/>
              </a:lnSpc>
              <a:spcBef>
                <a:spcPts val="500"/>
              </a:spcBef>
              <a:spcAft>
                <a:spcPts val="0"/>
              </a:spcAft>
              <a:buClr>
                <a:schemeClr val="dk1"/>
              </a:buClr>
              <a:buSzPts val="1000"/>
              <a:buFont typeface="Arial"/>
              <a:buNone/>
              <a:defRPr sz="1000" b="0" i="0" u="none" strike="noStrike" cap="none">
                <a:solidFill>
                  <a:schemeClr val="dk1"/>
                </a:solidFill>
                <a:latin typeface="Calibri"/>
                <a:ea typeface="Calibri"/>
                <a:cs typeface="Calibri"/>
                <a:sym typeface="Calibri"/>
              </a:defRPr>
            </a:lvl8pPr>
            <a:lvl9pPr marL="4114800" marR="0" lvl="8" indent="-228600" algn="l" rtl="0">
              <a:lnSpc>
                <a:spcPct val="90000"/>
              </a:lnSpc>
              <a:spcBef>
                <a:spcPts val="500"/>
              </a:spcBef>
              <a:spcAft>
                <a:spcPts val="0"/>
              </a:spcAft>
              <a:buClr>
                <a:schemeClr val="dk1"/>
              </a:buClr>
              <a:buSzPts val="1000"/>
              <a:buFont typeface="Arial"/>
              <a:buNone/>
              <a:defRPr sz="1000" b="0" i="0" u="none" strike="noStrike" cap="none">
                <a:solidFill>
                  <a:schemeClr val="dk1"/>
                </a:solidFill>
                <a:latin typeface="Calibri"/>
                <a:ea typeface="Calibri"/>
                <a:cs typeface="Calibri"/>
                <a:sym typeface="Calibri"/>
              </a:defRPr>
            </a:lvl9pPr>
          </a:lstStyle>
          <a:p>
            <a:endParaRPr/>
          </a:p>
        </p:txBody>
      </p:sp>
      <p:sp>
        <p:nvSpPr>
          <p:cNvPr id="426" name="Google Shape;426;p27"/>
          <p:cNvSpPr>
            <a:spLocks noGrp="1"/>
          </p:cNvSpPr>
          <p:nvPr>
            <p:ph type="pic" idx="2"/>
          </p:nvPr>
        </p:nvSpPr>
        <p:spPr>
          <a:xfrm>
            <a:off x="5183188" y="457201"/>
            <a:ext cx="6172200" cy="5403850"/>
          </a:xfrm>
          <a:prstGeom prst="rect">
            <a:avLst/>
          </a:prstGeom>
          <a:noFill/>
          <a:ln>
            <a:noFill/>
          </a:ln>
        </p:spPr>
        <p:txBody>
          <a:bodyPr spcFirstLastPara="1" wrap="square" lIns="0" tIns="0" rIns="0" bIns="0" anchor="t" anchorCtr="0"/>
          <a:lstStyle>
            <a:lvl1pPr marR="0" lvl="0" algn="l" rtl="0">
              <a:lnSpc>
                <a:spcPct val="90000"/>
              </a:lnSpc>
              <a:spcBef>
                <a:spcPts val="1000"/>
              </a:spcBef>
              <a:spcAft>
                <a:spcPts val="0"/>
              </a:spcAft>
              <a:buClr>
                <a:srgbClr val="3F3F3F"/>
              </a:buClr>
              <a:buSzPts val="3200"/>
              <a:buFont typeface="Arial"/>
              <a:buNone/>
              <a:defRPr sz="3200" b="0" i="0" u="none" strike="noStrike" cap="none">
                <a:solidFill>
                  <a:srgbClr val="3F3F3F"/>
                </a:solidFill>
                <a:latin typeface="Calibri"/>
                <a:ea typeface="Calibri"/>
                <a:cs typeface="Calibri"/>
                <a:sym typeface="Calibri"/>
              </a:defRPr>
            </a:lvl1pPr>
            <a:lvl2pPr marR="0" lvl="1" algn="l" rtl="0">
              <a:lnSpc>
                <a:spcPct val="90000"/>
              </a:lnSpc>
              <a:spcBef>
                <a:spcPts val="500"/>
              </a:spcBef>
              <a:spcAft>
                <a:spcPts val="0"/>
              </a:spcAft>
              <a:buClr>
                <a:srgbClr val="3F3F3F"/>
              </a:buClr>
              <a:buSzPts val="2800"/>
              <a:buFont typeface="Arial"/>
              <a:buNone/>
              <a:defRPr sz="2800" b="0" i="0" u="none" strike="noStrike" cap="none">
                <a:solidFill>
                  <a:srgbClr val="3F3F3F"/>
                </a:solidFill>
                <a:latin typeface="Calibri"/>
                <a:ea typeface="Calibri"/>
                <a:cs typeface="Calibri"/>
                <a:sym typeface="Calibri"/>
              </a:defRPr>
            </a:lvl2pPr>
            <a:lvl3pPr marR="0" lvl="2" algn="l" rtl="0">
              <a:lnSpc>
                <a:spcPct val="90000"/>
              </a:lnSpc>
              <a:spcBef>
                <a:spcPts val="500"/>
              </a:spcBef>
              <a:spcAft>
                <a:spcPts val="0"/>
              </a:spcAft>
              <a:buClr>
                <a:srgbClr val="3F3F3F"/>
              </a:buClr>
              <a:buSzPts val="2400"/>
              <a:buFont typeface="Arial"/>
              <a:buNone/>
              <a:defRPr sz="2400" b="0" i="0" u="none" strike="noStrike" cap="none">
                <a:solidFill>
                  <a:srgbClr val="3F3F3F"/>
                </a:solidFill>
                <a:latin typeface="Calibri"/>
                <a:ea typeface="Calibri"/>
                <a:cs typeface="Calibri"/>
                <a:sym typeface="Calibri"/>
              </a:defRPr>
            </a:lvl3pPr>
            <a:lvl4pPr marR="0" lvl="3" algn="l" rtl="0">
              <a:lnSpc>
                <a:spcPct val="90000"/>
              </a:lnSpc>
              <a:spcBef>
                <a:spcPts val="500"/>
              </a:spcBef>
              <a:spcAft>
                <a:spcPts val="0"/>
              </a:spcAft>
              <a:buClr>
                <a:srgbClr val="3F3F3F"/>
              </a:buClr>
              <a:buSzPts val="2000"/>
              <a:buFont typeface="Arial"/>
              <a:buNone/>
              <a:defRPr sz="2000" b="0" i="0" u="none" strike="noStrike" cap="none">
                <a:solidFill>
                  <a:srgbClr val="3F3F3F"/>
                </a:solidFill>
                <a:latin typeface="Calibri"/>
                <a:ea typeface="Calibri"/>
                <a:cs typeface="Calibri"/>
                <a:sym typeface="Calibri"/>
              </a:defRPr>
            </a:lvl4pPr>
            <a:lvl5pPr marR="0" lvl="4" algn="l" rtl="0">
              <a:lnSpc>
                <a:spcPct val="90000"/>
              </a:lnSpc>
              <a:spcBef>
                <a:spcPts val="500"/>
              </a:spcBef>
              <a:spcAft>
                <a:spcPts val="0"/>
              </a:spcAft>
              <a:buClr>
                <a:srgbClr val="3F3F3F"/>
              </a:buClr>
              <a:buSzPts val="2000"/>
              <a:buFont typeface="Arial"/>
              <a:buNone/>
              <a:defRPr sz="2000" b="0" i="0" u="none" strike="noStrike" cap="none">
                <a:solidFill>
                  <a:srgbClr val="3F3F3F"/>
                </a:solidFill>
                <a:latin typeface="Calibri"/>
                <a:ea typeface="Calibri"/>
                <a:cs typeface="Calibri"/>
                <a:sym typeface="Calibri"/>
              </a:defRPr>
            </a:lvl5pPr>
            <a:lvl6pPr marR="0" lvl="5" algn="l" rtl="0">
              <a:lnSpc>
                <a:spcPct val="90000"/>
              </a:lnSpc>
              <a:spcBef>
                <a:spcPts val="500"/>
              </a:spcBef>
              <a:spcAft>
                <a:spcPts val="0"/>
              </a:spcAft>
              <a:buClr>
                <a:schemeClr val="dk1"/>
              </a:buClr>
              <a:buSzPts val="2000"/>
              <a:buFont typeface="Arial"/>
              <a:buNone/>
              <a:defRPr sz="2000" b="0" i="0" u="none" strike="noStrike" cap="none">
                <a:solidFill>
                  <a:schemeClr val="dk1"/>
                </a:solidFill>
                <a:latin typeface="Calibri"/>
                <a:ea typeface="Calibri"/>
                <a:cs typeface="Calibri"/>
                <a:sym typeface="Calibri"/>
              </a:defRPr>
            </a:lvl6pPr>
            <a:lvl7pPr marR="0" lvl="6" algn="l" rtl="0">
              <a:lnSpc>
                <a:spcPct val="90000"/>
              </a:lnSpc>
              <a:spcBef>
                <a:spcPts val="500"/>
              </a:spcBef>
              <a:spcAft>
                <a:spcPts val="0"/>
              </a:spcAft>
              <a:buClr>
                <a:schemeClr val="dk1"/>
              </a:buClr>
              <a:buSzPts val="2000"/>
              <a:buFont typeface="Arial"/>
              <a:buNone/>
              <a:defRPr sz="2000" b="0" i="0" u="none" strike="noStrike" cap="none">
                <a:solidFill>
                  <a:schemeClr val="dk1"/>
                </a:solidFill>
                <a:latin typeface="Calibri"/>
                <a:ea typeface="Calibri"/>
                <a:cs typeface="Calibri"/>
                <a:sym typeface="Calibri"/>
              </a:defRPr>
            </a:lvl7pPr>
            <a:lvl8pPr marR="0" lvl="7" algn="l" rtl="0">
              <a:lnSpc>
                <a:spcPct val="90000"/>
              </a:lnSpc>
              <a:spcBef>
                <a:spcPts val="500"/>
              </a:spcBef>
              <a:spcAft>
                <a:spcPts val="0"/>
              </a:spcAft>
              <a:buClr>
                <a:schemeClr val="dk1"/>
              </a:buClr>
              <a:buSzPts val="2000"/>
              <a:buFont typeface="Arial"/>
              <a:buNone/>
              <a:defRPr sz="2000" b="0" i="0" u="none" strike="noStrike" cap="none">
                <a:solidFill>
                  <a:schemeClr val="dk1"/>
                </a:solidFill>
                <a:latin typeface="Calibri"/>
                <a:ea typeface="Calibri"/>
                <a:cs typeface="Calibri"/>
                <a:sym typeface="Calibri"/>
              </a:defRPr>
            </a:lvl8pPr>
            <a:lvl9pPr marR="0" lvl="8" algn="l" rtl="0">
              <a:lnSpc>
                <a:spcPct val="90000"/>
              </a:lnSpc>
              <a:spcBef>
                <a:spcPts val="500"/>
              </a:spcBef>
              <a:spcAft>
                <a:spcPts val="0"/>
              </a:spcAft>
              <a:buClr>
                <a:schemeClr val="dk1"/>
              </a:buClr>
              <a:buSzPts val="2000"/>
              <a:buFont typeface="Arial"/>
              <a:buNone/>
              <a:defRPr sz="2000" b="0" i="0" u="none" strike="noStrike" cap="none">
                <a:solidFill>
                  <a:schemeClr val="dk1"/>
                </a:solidFill>
                <a:latin typeface="Calibri"/>
                <a:ea typeface="Calibri"/>
                <a:cs typeface="Calibri"/>
                <a:sym typeface="Calibri"/>
              </a:defRPr>
            </a:lvl9pPr>
          </a:lstStyle>
          <a:p>
            <a:endParaRPr/>
          </a:p>
        </p:txBody>
      </p:sp>
    </p:spTree>
    <p:extLst>
      <p:ext uri="{BB962C8B-B14F-4D97-AF65-F5344CB8AC3E}">
        <p14:creationId xmlns:p14="http://schemas.microsoft.com/office/powerpoint/2010/main" val="1639782384"/>
      </p:ext>
    </p:extLst>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matchingName="Blank">
  <p:cSld name="Blank">
    <p:spTree>
      <p:nvGrpSpPr>
        <p:cNvPr id="1" name="Shape 427"/>
        <p:cNvGrpSpPr/>
        <p:nvPr/>
      </p:nvGrpSpPr>
      <p:grpSpPr>
        <a:xfrm>
          <a:off x="0" y="0"/>
          <a:ext cx="0" cy="0"/>
          <a:chOff x="0" y="0"/>
          <a:chExt cx="0" cy="0"/>
        </a:xfrm>
      </p:grpSpPr>
      <p:sp>
        <p:nvSpPr>
          <p:cNvPr id="428" name="Google Shape;428;p28"/>
          <p:cNvSpPr/>
          <p:nvPr/>
        </p:nvSpPr>
        <p:spPr>
          <a:xfrm rot="4308689">
            <a:off x="8139110" y="-52404"/>
            <a:ext cx="648657" cy="777553"/>
          </a:xfrm>
          <a:custGeom>
            <a:avLst/>
            <a:gdLst/>
            <a:ahLst/>
            <a:cxnLst/>
            <a:rect l="l" t="t" r="r" b="b"/>
            <a:pathLst>
              <a:path w="648657" h="777553" extrusionOk="0">
                <a:moveTo>
                  <a:pt x="0" y="777553"/>
                </a:moveTo>
                <a:lnTo>
                  <a:pt x="255474" y="0"/>
                </a:lnTo>
                <a:lnTo>
                  <a:pt x="648657" y="713937"/>
                </a:lnTo>
                <a:lnTo>
                  <a:pt x="0" y="777553"/>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429" name="Google Shape;429;p28"/>
          <p:cNvSpPr/>
          <p:nvPr/>
        </p:nvSpPr>
        <p:spPr>
          <a:xfrm rot="4308689">
            <a:off x="8878526" y="-532562"/>
            <a:ext cx="3571215" cy="3737093"/>
          </a:xfrm>
          <a:custGeom>
            <a:avLst/>
            <a:gdLst/>
            <a:ahLst/>
            <a:cxnLst/>
            <a:rect l="l" t="t" r="r" b="b"/>
            <a:pathLst>
              <a:path w="3571215" h="3737093" extrusionOk="0">
                <a:moveTo>
                  <a:pt x="0" y="3023156"/>
                </a:moveTo>
                <a:lnTo>
                  <a:pt x="993291" y="0"/>
                </a:lnTo>
                <a:lnTo>
                  <a:pt x="3571215" y="847006"/>
                </a:lnTo>
                <a:lnTo>
                  <a:pt x="1392370" y="3639100"/>
                </a:lnTo>
                <a:lnTo>
                  <a:pt x="393183" y="3737093"/>
                </a:lnTo>
                <a:lnTo>
                  <a:pt x="0" y="3023156"/>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430" name="Google Shape;430;p28"/>
          <p:cNvSpPr txBox="1">
            <a:spLocks noGrp="1"/>
          </p:cNvSpPr>
          <p:nvPr>
            <p:ph type="ftr" idx="11"/>
          </p:nvPr>
        </p:nvSpPr>
        <p:spPr>
          <a:xfrm>
            <a:off x="431999" y="6188628"/>
            <a:ext cx="8784941" cy="365125"/>
          </a:xfrm>
          <a:prstGeom prst="rect">
            <a:avLst/>
          </a:prstGeom>
          <a:noFill/>
          <a:ln>
            <a:noFill/>
          </a:ln>
        </p:spPr>
        <p:txBody>
          <a:bodyPr spcFirstLastPara="1" wrap="square" lIns="0" tIns="0" rIns="0" bIns="0" anchor="ctr" anchorCtr="0"/>
          <a:lstStyle>
            <a:lvl1pPr marR="0" lvl="0" algn="l" rtl="0">
              <a:spcBef>
                <a:spcPts val="0"/>
              </a:spcBef>
              <a:spcAft>
                <a:spcPts val="0"/>
              </a:spcAft>
              <a:buSzPts val="1400"/>
              <a:buNone/>
              <a:defRPr sz="1200" b="0" i="0" u="none" strike="noStrike" cap="none">
                <a:solidFill>
                  <a:srgbClr val="3F3F3F"/>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200" b="0" i="0" u="none" strike="noStrike" kern="0" cap="none" spc="0" normalizeH="0" baseline="0" noProof="0">
              <a:ln>
                <a:noFill/>
              </a:ln>
              <a:solidFill>
                <a:srgbClr val="3F3F3F"/>
              </a:solidFill>
              <a:effectLst/>
              <a:uLnTx/>
              <a:uFillTx/>
              <a:latin typeface="Calibri"/>
              <a:cs typeface="Calibri"/>
              <a:sym typeface="Calibri"/>
            </a:endParaRPr>
          </a:p>
        </p:txBody>
      </p:sp>
      <p:sp>
        <p:nvSpPr>
          <p:cNvPr id="431" name="Google Shape;431;p28"/>
          <p:cNvSpPr>
            <a:spLocks noGrp="1"/>
          </p:cNvSpPr>
          <p:nvPr>
            <p:ph type="sldNum" idx="12"/>
          </p:nvPr>
        </p:nvSpPr>
        <p:spPr>
          <a:xfrm>
            <a:off x="11496369" y="6155190"/>
            <a:ext cx="432000" cy="432000"/>
          </a:xfrm>
          <a:prstGeom prst="ellipse">
            <a:avLst/>
          </a:prstGeom>
          <a:noFill/>
          <a:ln w="9525" cap="flat" cmpd="sng">
            <a:solidFill>
              <a:schemeClr val="accent1"/>
            </a:solidFill>
            <a:prstDash val="solid"/>
            <a:round/>
            <a:headEnd type="none" w="sm" len="sm"/>
            <a:tailEnd type="none" w="sm" len="sm"/>
          </a:ln>
        </p:spPr>
        <p:txBody>
          <a:bodyPr spcFirstLastPara="1" wrap="square" lIns="0" tIns="0" rIns="0" bIns="0" anchor="ctr" anchorCtr="0">
            <a:noAutofit/>
          </a:bodyPr>
          <a:lstStyle>
            <a:lvl1pPr marL="0" marR="0" lvl="0" indent="0" algn="ctr" rtl="0">
              <a:spcBef>
                <a:spcPts val="0"/>
              </a:spcBef>
              <a:buNone/>
              <a:defRPr sz="1200" b="1" i="1" u="none" strike="noStrike" cap="none">
                <a:solidFill>
                  <a:srgbClr val="3F3F3F"/>
                </a:solidFill>
                <a:latin typeface="Rockwell"/>
                <a:ea typeface="Rockwell"/>
                <a:cs typeface="Rockwell"/>
                <a:sym typeface="Rockwell"/>
              </a:defRPr>
            </a:lvl1pPr>
            <a:lvl2pPr marL="0" marR="0" lvl="1" indent="0" algn="ctr" rtl="0">
              <a:spcBef>
                <a:spcPts val="0"/>
              </a:spcBef>
              <a:buNone/>
              <a:defRPr sz="1200" b="1" i="1" u="none" strike="noStrike" cap="none">
                <a:solidFill>
                  <a:srgbClr val="3F3F3F"/>
                </a:solidFill>
                <a:latin typeface="Rockwell"/>
                <a:ea typeface="Rockwell"/>
                <a:cs typeface="Rockwell"/>
                <a:sym typeface="Rockwell"/>
              </a:defRPr>
            </a:lvl2pPr>
            <a:lvl3pPr marL="0" marR="0" lvl="2" indent="0" algn="ctr" rtl="0">
              <a:spcBef>
                <a:spcPts val="0"/>
              </a:spcBef>
              <a:buNone/>
              <a:defRPr sz="1200" b="1" i="1" u="none" strike="noStrike" cap="none">
                <a:solidFill>
                  <a:srgbClr val="3F3F3F"/>
                </a:solidFill>
                <a:latin typeface="Rockwell"/>
                <a:ea typeface="Rockwell"/>
                <a:cs typeface="Rockwell"/>
                <a:sym typeface="Rockwell"/>
              </a:defRPr>
            </a:lvl3pPr>
            <a:lvl4pPr marL="0" marR="0" lvl="3" indent="0" algn="ctr" rtl="0">
              <a:spcBef>
                <a:spcPts val="0"/>
              </a:spcBef>
              <a:buNone/>
              <a:defRPr sz="1200" b="1" i="1" u="none" strike="noStrike" cap="none">
                <a:solidFill>
                  <a:srgbClr val="3F3F3F"/>
                </a:solidFill>
                <a:latin typeface="Rockwell"/>
                <a:ea typeface="Rockwell"/>
                <a:cs typeface="Rockwell"/>
                <a:sym typeface="Rockwell"/>
              </a:defRPr>
            </a:lvl4pPr>
            <a:lvl5pPr marL="0" marR="0" lvl="4" indent="0" algn="ctr" rtl="0">
              <a:spcBef>
                <a:spcPts val="0"/>
              </a:spcBef>
              <a:buNone/>
              <a:defRPr sz="1200" b="1" i="1" u="none" strike="noStrike" cap="none">
                <a:solidFill>
                  <a:srgbClr val="3F3F3F"/>
                </a:solidFill>
                <a:latin typeface="Rockwell"/>
                <a:ea typeface="Rockwell"/>
                <a:cs typeface="Rockwell"/>
                <a:sym typeface="Rockwell"/>
              </a:defRPr>
            </a:lvl5pPr>
            <a:lvl6pPr marL="0" marR="0" lvl="5" indent="0" algn="ctr" rtl="0">
              <a:spcBef>
                <a:spcPts val="0"/>
              </a:spcBef>
              <a:buNone/>
              <a:defRPr sz="1200" b="1" i="1" u="none" strike="noStrike" cap="none">
                <a:solidFill>
                  <a:srgbClr val="3F3F3F"/>
                </a:solidFill>
                <a:latin typeface="Rockwell"/>
                <a:ea typeface="Rockwell"/>
                <a:cs typeface="Rockwell"/>
                <a:sym typeface="Rockwell"/>
              </a:defRPr>
            </a:lvl6pPr>
            <a:lvl7pPr marL="0" marR="0" lvl="6" indent="0" algn="ctr" rtl="0">
              <a:spcBef>
                <a:spcPts val="0"/>
              </a:spcBef>
              <a:buNone/>
              <a:defRPr sz="1200" b="1" i="1" u="none" strike="noStrike" cap="none">
                <a:solidFill>
                  <a:srgbClr val="3F3F3F"/>
                </a:solidFill>
                <a:latin typeface="Rockwell"/>
                <a:ea typeface="Rockwell"/>
                <a:cs typeface="Rockwell"/>
                <a:sym typeface="Rockwell"/>
              </a:defRPr>
            </a:lvl7pPr>
            <a:lvl8pPr marL="0" marR="0" lvl="7" indent="0" algn="ctr" rtl="0">
              <a:spcBef>
                <a:spcPts val="0"/>
              </a:spcBef>
              <a:buNone/>
              <a:defRPr sz="1200" b="1" i="1" u="none" strike="noStrike" cap="none">
                <a:solidFill>
                  <a:srgbClr val="3F3F3F"/>
                </a:solidFill>
                <a:latin typeface="Rockwell"/>
                <a:ea typeface="Rockwell"/>
                <a:cs typeface="Rockwell"/>
                <a:sym typeface="Rockwell"/>
              </a:defRPr>
            </a:lvl8pPr>
            <a:lvl9pPr marL="0" marR="0" lvl="8" indent="0" algn="ctr" rtl="0">
              <a:spcBef>
                <a:spcPts val="0"/>
              </a:spcBef>
              <a:buNone/>
              <a:defRPr sz="1200" b="1" i="1" u="none" strike="noStrike" cap="none">
                <a:solidFill>
                  <a:srgbClr val="3F3F3F"/>
                </a:solidFill>
                <a:latin typeface="Rockwell"/>
                <a:ea typeface="Rockwell"/>
                <a:cs typeface="Rockwell"/>
                <a:sym typeface="Rockwell"/>
              </a:defRPr>
            </a:lvl9p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n-US" sz="1200" b="1" i="1" u="none" strike="noStrike" kern="0" cap="none" spc="0" normalizeH="0" baseline="0" noProof="0">
                <a:ln>
                  <a:noFill/>
                </a:ln>
                <a:solidFill>
                  <a:srgbClr val="3F3F3F"/>
                </a:solidFill>
                <a:effectLst/>
                <a:uLnTx/>
                <a:uFillTx/>
                <a:latin typeface="Rockwell"/>
                <a:sym typeface="Rockwell"/>
              </a:rPr>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t>‹#›</a:t>
            </a:fld>
            <a:endParaRPr kumimoji="0" sz="1200" b="1" i="1" u="none" strike="noStrike" kern="0" cap="none" spc="0" normalizeH="0" baseline="0" noProof="0">
              <a:ln>
                <a:noFill/>
              </a:ln>
              <a:solidFill>
                <a:srgbClr val="3F3F3F"/>
              </a:solidFill>
              <a:effectLst/>
              <a:uLnTx/>
              <a:uFillTx/>
              <a:latin typeface="Rockwell"/>
              <a:sym typeface="Rockwell"/>
            </a:endParaRPr>
          </a:p>
        </p:txBody>
      </p:sp>
      <p:sp>
        <p:nvSpPr>
          <p:cNvPr id="432" name="Google Shape;432;p28"/>
          <p:cNvSpPr/>
          <p:nvPr/>
        </p:nvSpPr>
        <p:spPr>
          <a:xfrm rot="4308689">
            <a:off x="9191192" y="1651650"/>
            <a:ext cx="1980696" cy="2066510"/>
          </a:xfrm>
          <a:custGeom>
            <a:avLst/>
            <a:gdLst/>
            <a:ahLst/>
            <a:cxnLst/>
            <a:rect l="l" t="t" r="r" b="b"/>
            <a:pathLst>
              <a:path w="1980696" h="2066510" extrusionOk="0">
                <a:moveTo>
                  <a:pt x="0" y="2066510"/>
                </a:moveTo>
                <a:lnTo>
                  <a:pt x="1138078" y="0"/>
                </a:lnTo>
                <a:lnTo>
                  <a:pt x="1980696" y="1530016"/>
                </a:lnTo>
                <a:lnTo>
                  <a:pt x="1459417" y="2066510"/>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433" name="Google Shape;433;p28"/>
          <p:cNvSpPr/>
          <p:nvPr/>
        </p:nvSpPr>
        <p:spPr>
          <a:xfrm rot="-7769131">
            <a:off x="9457431" y="3977898"/>
            <a:ext cx="346713" cy="206124"/>
          </a:xfrm>
          <a:custGeom>
            <a:avLst/>
            <a:gdLst/>
            <a:ahLst/>
            <a:cxnLst/>
            <a:rect l="l" t="t" r="r" b="b"/>
            <a:pathLst>
              <a:path w="346713" h="206124" extrusionOk="0">
                <a:moveTo>
                  <a:pt x="346713" y="206124"/>
                </a:moveTo>
                <a:lnTo>
                  <a:pt x="0" y="206124"/>
                </a:lnTo>
                <a:lnTo>
                  <a:pt x="86666" y="0"/>
                </a:lnTo>
                <a:lnTo>
                  <a:pt x="346713" y="206124"/>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434" name="Google Shape;434;p28"/>
          <p:cNvSpPr/>
          <p:nvPr/>
        </p:nvSpPr>
        <p:spPr>
          <a:xfrm rot="-9168920">
            <a:off x="9528615" y="3713859"/>
            <a:ext cx="710669" cy="335543"/>
          </a:xfrm>
          <a:custGeom>
            <a:avLst/>
            <a:gdLst/>
            <a:ahLst/>
            <a:cxnLst/>
            <a:rect l="l" t="t" r="r" b="b"/>
            <a:pathLst>
              <a:path w="710669" h="335543" extrusionOk="0">
                <a:moveTo>
                  <a:pt x="710669" y="176660"/>
                </a:moveTo>
                <a:lnTo>
                  <a:pt x="0" y="335543"/>
                </a:lnTo>
                <a:lnTo>
                  <a:pt x="141082" y="0"/>
                </a:lnTo>
                <a:lnTo>
                  <a:pt x="487795" y="0"/>
                </a:lnTo>
                <a:lnTo>
                  <a:pt x="710669" y="176660"/>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435" name="Google Shape;435;p28"/>
          <p:cNvSpPr/>
          <p:nvPr/>
        </p:nvSpPr>
        <p:spPr>
          <a:xfrm rot="4308689">
            <a:off x="8785444" y="1075879"/>
            <a:ext cx="1246227" cy="1580187"/>
          </a:xfrm>
          <a:custGeom>
            <a:avLst/>
            <a:gdLst/>
            <a:ahLst/>
            <a:cxnLst/>
            <a:rect l="l" t="t" r="r" b="b"/>
            <a:pathLst>
              <a:path w="1246227" h="1580187" extrusionOk="0">
                <a:moveTo>
                  <a:pt x="0" y="1580187"/>
                </a:moveTo>
                <a:lnTo>
                  <a:pt x="1168783" y="0"/>
                </a:lnTo>
                <a:lnTo>
                  <a:pt x="1246227" y="105569"/>
                </a:lnTo>
                <a:lnTo>
                  <a:pt x="358471" y="1574380"/>
                </a:lnTo>
                <a:lnTo>
                  <a:pt x="0" y="1580187"/>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436" name="Google Shape;436;p28"/>
          <p:cNvSpPr/>
          <p:nvPr/>
        </p:nvSpPr>
        <p:spPr>
          <a:xfrm rot="-4406895">
            <a:off x="11374788" y="2846425"/>
            <a:ext cx="243160" cy="406553"/>
          </a:xfrm>
          <a:custGeom>
            <a:avLst/>
            <a:gdLst/>
            <a:ahLst/>
            <a:cxnLst/>
            <a:rect l="l" t="t" r="r" b="b"/>
            <a:pathLst>
              <a:path w="243160" h="406553" extrusionOk="0">
                <a:moveTo>
                  <a:pt x="243160" y="342071"/>
                </a:moveTo>
                <a:lnTo>
                  <a:pt x="156493" y="406553"/>
                </a:lnTo>
                <a:lnTo>
                  <a:pt x="0" y="0"/>
                </a:lnTo>
                <a:lnTo>
                  <a:pt x="243160" y="342071"/>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437" name="Google Shape;437;p28"/>
          <p:cNvSpPr/>
          <p:nvPr/>
        </p:nvSpPr>
        <p:spPr>
          <a:xfrm rot="-4406895">
            <a:off x="10879052" y="2627354"/>
            <a:ext cx="692798" cy="510610"/>
          </a:xfrm>
          <a:custGeom>
            <a:avLst/>
            <a:gdLst/>
            <a:ahLst/>
            <a:cxnLst/>
            <a:rect l="l" t="t" r="r" b="b"/>
            <a:pathLst>
              <a:path w="692798" h="510610" extrusionOk="0">
                <a:moveTo>
                  <a:pt x="692798" y="224339"/>
                </a:moveTo>
                <a:lnTo>
                  <a:pt x="308036" y="510610"/>
                </a:lnTo>
                <a:lnTo>
                  <a:pt x="64876" y="168539"/>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Tree>
    <p:extLst>
      <p:ext uri="{BB962C8B-B14F-4D97-AF65-F5344CB8AC3E}">
        <p14:creationId xmlns:p14="http://schemas.microsoft.com/office/powerpoint/2010/main" val="152054075"/>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showMasterSp="0"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317FC090-DA06-46C3-A6D7-5820AF273E5F}" type="datetimeFigureOut">
              <a:rPr lang="en-US" smtClean="0"/>
              <a:t>2/12/2019</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4210A1D8-FDAE-42FE-ABF2-2F2379ABFE21}" type="slidenum">
              <a:rPr lang="en-US" smtClean="0"/>
              <a:t>‹#›</a:t>
            </a:fld>
            <a:endParaRPr lang="en-US"/>
          </a:p>
        </p:txBody>
      </p:sp>
    </p:spTree>
    <p:extLst>
      <p:ext uri="{BB962C8B-B14F-4D97-AF65-F5344CB8AC3E}">
        <p14:creationId xmlns:p14="http://schemas.microsoft.com/office/powerpoint/2010/main" val="858967346"/>
      </p:ext>
    </p:extLst>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showMasterSp="0" matchingName="Title Slide with Image">
  <p:cSld name="Title Slide with Image">
    <p:bg>
      <p:bgPr>
        <a:solidFill>
          <a:schemeClr val="lt1"/>
        </a:solidFill>
        <a:effectLst/>
      </p:bgPr>
    </p:bg>
    <p:spTree>
      <p:nvGrpSpPr>
        <p:cNvPr id="1" name="Shape 23"/>
        <p:cNvGrpSpPr/>
        <p:nvPr/>
      </p:nvGrpSpPr>
      <p:grpSpPr>
        <a:xfrm>
          <a:off x="0" y="0"/>
          <a:ext cx="0" cy="0"/>
          <a:chOff x="0" y="0"/>
          <a:chExt cx="0" cy="0"/>
        </a:xfrm>
      </p:grpSpPr>
      <p:sp>
        <p:nvSpPr>
          <p:cNvPr id="24" name="Google Shape;24;p2"/>
          <p:cNvSpPr>
            <a:spLocks noGrp="1"/>
          </p:cNvSpPr>
          <p:nvPr>
            <p:ph type="pic" idx="2"/>
          </p:nvPr>
        </p:nvSpPr>
        <p:spPr>
          <a:xfrm>
            <a:off x="86715" y="86714"/>
            <a:ext cx="12018572" cy="6684572"/>
          </a:xfrm>
          <a:prstGeom prst="rect">
            <a:avLst/>
          </a:prstGeom>
          <a:solidFill>
            <a:srgbClr val="D8D8D8"/>
          </a:solidFill>
          <a:ln>
            <a:noFill/>
          </a:ln>
        </p:spPr>
        <p:txBody>
          <a:bodyPr spcFirstLastPara="1" wrap="square" lIns="360000" tIns="360000" rIns="0" bIns="0" anchor="t" anchorCtr="0"/>
          <a:lstStyle>
            <a:lvl1pPr marR="0" lvl="0" algn="l" rtl="0">
              <a:lnSpc>
                <a:spcPct val="90000"/>
              </a:lnSpc>
              <a:spcBef>
                <a:spcPts val="1000"/>
              </a:spcBef>
              <a:spcAft>
                <a:spcPts val="0"/>
              </a:spcAft>
              <a:buClr>
                <a:srgbClr val="3F3F3F"/>
              </a:buClr>
              <a:buSzPts val="1100"/>
              <a:buFont typeface="Arial"/>
              <a:buNone/>
              <a:defRPr sz="1100" b="0" i="1" u="none" strike="noStrike" cap="none">
                <a:solidFill>
                  <a:srgbClr val="3F3F3F"/>
                </a:solidFill>
                <a:latin typeface="Times New Roman"/>
                <a:ea typeface="Times New Roman"/>
                <a:cs typeface="Times New Roman"/>
                <a:sym typeface="Times New Roman"/>
              </a:defRPr>
            </a:lvl1pPr>
            <a:lvl2pPr marR="0" lvl="1"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R="0" lvl="2"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R="0" lvl="3"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R="0" lvl="4"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R="0" lvl="5"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R="0" lvl="6"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R="0" lvl="7"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R="0" lvl="8"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25" name="Google Shape;25;p2"/>
          <p:cNvSpPr txBox="1">
            <a:spLocks noGrp="1"/>
          </p:cNvSpPr>
          <p:nvPr>
            <p:ph type="ctrTitle"/>
          </p:nvPr>
        </p:nvSpPr>
        <p:spPr>
          <a:xfrm>
            <a:off x="0" y="1768422"/>
            <a:ext cx="6840000" cy="2387600"/>
          </a:xfrm>
          <a:prstGeom prst="rect">
            <a:avLst/>
          </a:prstGeom>
          <a:solidFill>
            <a:schemeClr val="dk1">
              <a:alpha val="80000"/>
            </a:schemeClr>
          </a:solidFill>
          <a:ln>
            <a:noFill/>
          </a:ln>
        </p:spPr>
        <p:txBody>
          <a:bodyPr spcFirstLastPara="1" wrap="square" lIns="432000" tIns="0" rIns="432000" bIns="144000" anchor="b" anchorCtr="0"/>
          <a:lstStyle>
            <a:lvl1pPr marR="0" lvl="0" algn="l" rtl="0">
              <a:lnSpc>
                <a:spcPct val="90000"/>
              </a:lnSpc>
              <a:spcBef>
                <a:spcPts val="0"/>
              </a:spcBef>
              <a:spcAft>
                <a:spcPts val="0"/>
              </a:spcAft>
              <a:buClr>
                <a:schemeClr val="lt1"/>
              </a:buClr>
              <a:buSzPts val="4200"/>
              <a:buFont typeface="Economica"/>
              <a:buNone/>
              <a:defRPr sz="4200" b="0" i="0" u="none" strike="noStrike" cap="none">
                <a:solidFill>
                  <a:schemeClr val="lt1"/>
                </a:solidFill>
                <a:latin typeface="Economica"/>
                <a:ea typeface="Economica"/>
                <a:cs typeface="Economica"/>
                <a:sym typeface="Economica"/>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endParaRPr/>
          </a:p>
        </p:txBody>
      </p:sp>
      <p:sp>
        <p:nvSpPr>
          <p:cNvPr id="26" name="Google Shape;26;p2"/>
          <p:cNvSpPr txBox="1">
            <a:spLocks noGrp="1"/>
          </p:cNvSpPr>
          <p:nvPr>
            <p:ph type="subTitle" idx="1"/>
          </p:nvPr>
        </p:nvSpPr>
        <p:spPr>
          <a:xfrm>
            <a:off x="0" y="4153578"/>
            <a:ext cx="6840000" cy="936000"/>
          </a:xfrm>
          <a:prstGeom prst="rect">
            <a:avLst/>
          </a:prstGeom>
          <a:solidFill>
            <a:schemeClr val="dk1">
              <a:alpha val="89803"/>
            </a:schemeClr>
          </a:solidFill>
          <a:ln>
            <a:noFill/>
          </a:ln>
        </p:spPr>
        <p:txBody>
          <a:bodyPr spcFirstLastPara="1" wrap="square" lIns="432000" tIns="144000" rIns="0" bIns="0" anchor="t" anchorCtr="0"/>
          <a:lstStyle>
            <a:lvl1pPr marR="0" lvl="0" algn="l" rtl="0">
              <a:lnSpc>
                <a:spcPct val="90000"/>
              </a:lnSpc>
              <a:spcBef>
                <a:spcPts val="1000"/>
              </a:spcBef>
              <a:spcAft>
                <a:spcPts val="0"/>
              </a:spcAft>
              <a:buClr>
                <a:schemeClr val="lt1"/>
              </a:buClr>
              <a:buSzPts val="2100"/>
              <a:buFont typeface="Arial"/>
              <a:buNone/>
              <a:defRPr sz="2100" b="0" i="0" u="none" strike="noStrike" cap="none">
                <a:solidFill>
                  <a:schemeClr val="lt1"/>
                </a:solidFill>
                <a:latin typeface="Calibri"/>
                <a:ea typeface="Calibri"/>
                <a:cs typeface="Calibri"/>
                <a:sym typeface="Calibri"/>
              </a:defRPr>
            </a:lvl1pPr>
            <a:lvl2pPr marR="0" lvl="1" algn="ctr" rtl="0">
              <a:lnSpc>
                <a:spcPct val="90000"/>
              </a:lnSpc>
              <a:spcBef>
                <a:spcPts val="500"/>
              </a:spcBef>
              <a:spcAft>
                <a:spcPts val="0"/>
              </a:spcAft>
              <a:buClr>
                <a:srgbClr val="3F3F3F"/>
              </a:buClr>
              <a:buSzPts val="2000"/>
              <a:buFont typeface="Arial"/>
              <a:buNone/>
              <a:defRPr sz="2000" b="0" i="0" u="none" strike="noStrike" cap="none">
                <a:solidFill>
                  <a:srgbClr val="3F3F3F"/>
                </a:solidFill>
                <a:latin typeface="Calibri"/>
                <a:ea typeface="Calibri"/>
                <a:cs typeface="Calibri"/>
                <a:sym typeface="Calibri"/>
              </a:defRPr>
            </a:lvl2pPr>
            <a:lvl3pPr marR="0" lvl="2" algn="ctr" rtl="0">
              <a:lnSpc>
                <a:spcPct val="90000"/>
              </a:lnSpc>
              <a:spcBef>
                <a:spcPts val="500"/>
              </a:spcBef>
              <a:spcAft>
                <a:spcPts val="0"/>
              </a:spcAft>
              <a:buClr>
                <a:srgbClr val="3F3F3F"/>
              </a:buClr>
              <a:buSzPts val="1800"/>
              <a:buFont typeface="Arial"/>
              <a:buNone/>
              <a:defRPr sz="1800" b="0" i="0" u="none" strike="noStrike" cap="none">
                <a:solidFill>
                  <a:srgbClr val="3F3F3F"/>
                </a:solidFill>
                <a:latin typeface="Calibri"/>
                <a:ea typeface="Calibri"/>
                <a:cs typeface="Calibri"/>
                <a:sym typeface="Calibri"/>
              </a:defRPr>
            </a:lvl3pPr>
            <a:lvl4pPr marR="0" lvl="3" algn="ctr" rtl="0">
              <a:lnSpc>
                <a:spcPct val="90000"/>
              </a:lnSpc>
              <a:spcBef>
                <a:spcPts val="500"/>
              </a:spcBef>
              <a:spcAft>
                <a:spcPts val="0"/>
              </a:spcAft>
              <a:buClr>
                <a:srgbClr val="3F3F3F"/>
              </a:buClr>
              <a:buSzPts val="1600"/>
              <a:buFont typeface="Arial"/>
              <a:buNone/>
              <a:defRPr sz="1600" b="0" i="0" u="none" strike="noStrike" cap="none">
                <a:solidFill>
                  <a:srgbClr val="3F3F3F"/>
                </a:solidFill>
                <a:latin typeface="Calibri"/>
                <a:ea typeface="Calibri"/>
                <a:cs typeface="Calibri"/>
                <a:sym typeface="Calibri"/>
              </a:defRPr>
            </a:lvl4pPr>
            <a:lvl5pPr marR="0" lvl="4" algn="ctr" rtl="0">
              <a:lnSpc>
                <a:spcPct val="90000"/>
              </a:lnSpc>
              <a:spcBef>
                <a:spcPts val="500"/>
              </a:spcBef>
              <a:spcAft>
                <a:spcPts val="0"/>
              </a:spcAft>
              <a:buClr>
                <a:srgbClr val="3F3F3F"/>
              </a:buClr>
              <a:buSzPts val="1600"/>
              <a:buFont typeface="Arial"/>
              <a:buNone/>
              <a:defRPr sz="1600" b="0" i="0" u="none" strike="noStrike" cap="none">
                <a:solidFill>
                  <a:srgbClr val="3F3F3F"/>
                </a:solidFill>
                <a:latin typeface="Calibri"/>
                <a:ea typeface="Calibri"/>
                <a:cs typeface="Calibri"/>
                <a:sym typeface="Calibri"/>
              </a:defRPr>
            </a:lvl5pPr>
            <a:lvl6pPr marR="0" lvl="5" algn="ctr" rtl="0">
              <a:lnSpc>
                <a:spcPct val="90000"/>
              </a:lnSpc>
              <a:spcBef>
                <a:spcPts val="500"/>
              </a:spcBef>
              <a:spcAft>
                <a:spcPts val="0"/>
              </a:spcAft>
              <a:buClr>
                <a:schemeClr val="dk1"/>
              </a:buClr>
              <a:buSzPts val="1600"/>
              <a:buFont typeface="Arial"/>
              <a:buNone/>
              <a:defRPr sz="1600" b="0" i="0" u="none" strike="noStrike" cap="none">
                <a:solidFill>
                  <a:schemeClr val="dk1"/>
                </a:solidFill>
                <a:latin typeface="Calibri"/>
                <a:ea typeface="Calibri"/>
                <a:cs typeface="Calibri"/>
                <a:sym typeface="Calibri"/>
              </a:defRPr>
            </a:lvl6pPr>
            <a:lvl7pPr marR="0" lvl="6" algn="ctr" rtl="0">
              <a:lnSpc>
                <a:spcPct val="90000"/>
              </a:lnSpc>
              <a:spcBef>
                <a:spcPts val="500"/>
              </a:spcBef>
              <a:spcAft>
                <a:spcPts val="0"/>
              </a:spcAft>
              <a:buClr>
                <a:schemeClr val="dk1"/>
              </a:buClr>
              <a:buSzPts val="1600"/>
              <a:buFont typeface="Arial"/>
              <a:buNone/>
              <a:defRPr sz="1600" b="0" i="0" u="none" strike="noStrike" cap="none">
                <a:solidFill>
                  <a:schemeClr val="dk1"/>
                </a:solidFill>
                <a:latin typeface="Calibri"/>
                <a:ea typeface="Calibri"/>
                <a:cs typeface="Calibri"/>
                <a:sym typeface="Calibri"/>
              </a:defRPr>
            </a:lvl7pPr>
            <a:lvl8pPr marR="0" lvl="7" algn="ctr" rtl="0">
              <a:lnSpc>
                <a:spcPct val="90000"/>
              </a:lnSpc>
              <a:spcBef>
                <a:spcPts val="500"/>
              </a:spcBef>
              <a:spcAft>
                <a:spcPts val="0"/>
              </a:spcAft>
              <a:buClr>
                <a:schemeClr val="dk1"/>
              </a:buClr>
              <a:buSzPts val="1600"/>
              <a:buFont typeface="Arial"/>
              <a:buNone/>
              <a:defRPr sz="1600" b="0" i="0" u="none" strike="noStrike" cap="none">
                <a:solidFill>
                  <a:schemeClr val="dk1"/>
                </a:solidFill>
                <a:latin typeface="Calibri"/>
                <a:ea typeface="Calibri"/>
                <a:cs typeface="Calibri"/>
                <a:sym typeface="Calibri"/>
              </a:defRPr>
            </a:lvl8pPr>
            <a:lvl9pPr marR="0" lvl="8" algn="ctr" rtl="0">
              <a:lnSpc>
                <a:spcPct val="90000"/>
              </a:lnSpc>
              <a:spcBef>
                <a:spcPts val="500"/>
              </a:spcBef>
              <a:spcAft>
                <a:spcPts val="0"/>
              </a:spcAft>
              <a:buClr>
                <a:schemeClr val="dk1"/>
              </a:buClr>
              <a:buSzPts val="1600"/>
              <a:buFont typeface="Arial"/>
              <a:buNone/>
              <a:defRPr sz="1600" b="0" i="0" u="none" strike="noStrike" cap="none">
                <a:solidFill>
                  <a:schemeClr val="dk1"/>
                </a:solidFill>
                <a:latin typeface="Calibri"/>
                <a:ea typeface="Calibri"/>
                <a:cs typeface="Calibri"/>
                <a:sym typeface="Calibri"/>
              </a:defRPr>
            </a:lvl9pPr>
          </a:lstStyle>
          <a:p>
            <a:endParaRPr/>
          </a:p>
        </p:txBody>
      </p:sp>
    </p:spTree>
    <p:extLst>
      <p:ext uri="{BB962C8B-B14F-4D97-AF65-F5344CB8AC3E}">
        <p14:creationId xmlns:p14="http://schemas.microsoft.com/office/powerpoint/2010/main" val="2425392665"/>
      </p:ext>
    </p:extLst>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matchingName="Large Image and Text">
  <p:cSld name="Large Image and Text">
    <p:bg>
      <p:bgPr>
        <a:solidFill>
          <a:schemeClr val="lt1"/>
        </a:solidFill>
        <a:effectLst/>
      </p:bgPr>
    </p:bg>
    <p:spTree>
      <p:nvGrpSpPr>
        <p:cNvPr id="1" name="Shape 27"/>
        <p:cNvGrpSpPr/>
        <p:nvPr/>
      </p:nvGrpSpPr>
      <p:grpSpPr>
        <a:xfrm>
          <a:off x="0" y="0"/>
          <a:ext cx="0" cy="0"/>
          <a:chOff x="0" y="0"/>
          <a:chExt cx="0" cy="0"/>
        </a:xfrm>
      </p:grpSpPr>
      <p:sp>
        <p:nvSpPr>
          <p:cNvPr id="28" name="Google Shape;28;p3"/>
          <p:cNvSpPr txBox="1">
            <a:spLocks noGrp="1"/>
          </p:cNvSpPr>
          <p:nvPr>
            <p:ph type="ctrTitle"/>
          </p:nvPr>
        </p:nvSpPr>
        <p:spPr>
          <a:xfrm>
            <a:off x="84000" y="3517901"/>
            <a:ext cx="6012000" cy="1409700"/>
          </a:xfrm>
          <a:prstGeom prst="rect">
            <a:avLst/>
          </a:prstGeom>
          <a:solidFill>
            <a:schemeClr val="dk1"/>
          </a:solidFill>
          <a:ln>
            <a:noFill/>
          </a:ln>
        </p:spPr>
        <p:txBody>
          <a:bodyPr spcFirstLastPara="1" wrap="square" lIns="288000" tIns="0" rIns="432000" bIns="144000" anchor="b" anchorCtr="0"/>
          <a:lstStyle>
            <a:lvl1pPr marR="0" lvl="0" algn="r" rtl="0">
              <a:lnSpc>
                <a:spcPct val="90000"/>
              </a:lnSpc>
              <a:spcBef>
                <a:spcPts val="0"/>
              </a:spcBef>
              <a:spcAft>
                <a:spcPts val="0"/>
              </a:spcAft>
              <a:buClr>
                <a:schemeClr val="lt1"/>
              </a:buClr>
              <a:buSzPts val="4200"/>
              <a:buFont typeface="Economica"/>
              <a:buNone/>
              <a:defRPr sz="4200" b="0" i="0" u="none" strike="noStrike" cap="none">
                <a:solidFill>
                  <a:schemeClr val="lt1"/>
                </a:solidFill>
                <a:latin typeface="Economica"/>
                <a:ea typeface="Economica"/>
                <a:cs typeface="Economica"/>
                <a:sym typeface="Economica"/>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endParaRPr/>
          </a:p>
        </p:txBody>
      </p:sp>
      <p:sp>
        <p:nvSpPr>
          <p:cNvPr id="29" name="Google Shape;29;p3"/>
          <p:cNvSpPr txBox="1">
            <a:spLocks noGrp="1"/>
          </p:cNvSpPr>
          <p:nvPr>
            <p:ph type="subTitle" idx="1"/>
          </p:nvPr>
        </p:nvSpPr>
        <p:spPr>
          <a:xfrm>
            <a:off x="84000" y="4927600"/>
            <a:ext cx="6012000" cy="1845743"/>
          </a:xfrm>
          <a:prstGeom prst="rect">
            <a:avLst/>
          </a:prstGeom>
          <a:solidFill>
            <a:srgbClr val="262626"/>
          </a:solidFill>
          <a:ln>
            <a:noFill/>
          </a:ln>
        </p:spPr>
        <p:txBody>
          <a:bodyPr spcFirstLastPara="1" wrap="square" lIns="288000" tIns="144000" rIns="432000" bIns="0" anchor="t" anchorCtr="0"/>
          <a:lstStyle>
            <a:lvl1pPr marR="0" lvl="0" algn="r" rtl="0">
              <a:lnSpc>
                <a:spcPct val="90000"/>
              </a:lnSpc>
              <a:spcBef>
                <a:spcPts val="1000"/>
              </a:spcBef>
              <a:spcAft>
                <a:spcPts val="0"/>
              </a:spcAft>
              <a:buClr>
                <a:schemeClr val="lt1"/>
              </a:buClr>
              <a:buSzPts val="2100"/>
              <a:buFont typeface="Arial"/>
              <a:buNone/>
              <a:defRPr sz="2100" b="0" i="0" u="none" strike="noStrike" cap="none">
                <a:solidFill>
                  <a:schemeClr val="lt1"/>
                </a:solidFill>
                <a:latin typeface="Calibri"/>
                <a:ea typeface="Calibri"/>
                <a:cs typeface="Calibri"/>
                <a:sym typeface="Calibri"/>
              </a:defRPr>
            </a:lvl1pPr>
            <a:lvl2pPr marR="0" lvl="1" algn="ctr" rtl="0">
              <a:lnSpc>
                <a:spcPct val="90000"/>
              </a:lnSpc>
              <a:spcBef>
                <a:spcPts val="500"/>
              </a:spcBef>
              <a:spcAft>
                <a:spcPts val="0"/>
              </a:spcAft>
              <a:buClr>
                <a:srgbClr val="3F3F3F"/>
              </a:buClr>
              <a:buSzPts val="2000"/>
              <a:buFont typeface="Arial"/>
              <a:buNone/>
              <a:defRPr sz="2000" b="0" i="0" u="none" strike="noStrike" cap="none">
                <a:solidFill>
                  <a:srgbClr val="3F3F3F"/>
                </a:solidFill>
                <a:latin typeface="Calibri"/>
                <a:ea typeface="Calibri"/>
                <a:cs typeface="Calibri"/>
                <a:sym typeface="Calibri"/>
              </a:defRPr>
            </a:lvl2pPr>
            <a:lvl3pPr marR="0" lvl="2" algn="ctr" rtl="0">
              <a:lnSpc>
                <a:spcPct val="90000"/>
              </a:lnSpc>
              <a:spcBef>
                <a:spcPts val="500"/>
              </a:spcBef>
              <a:spcAft>
                <a:spcPts val="0"/>
              </a:spcAft>
              <a:buClr>
                <a:srgbClr val="3F3F3F"/>
              </a:buClr>
              <a:buSzPts val="1800"/>
              <a:buFont typeface="Arial"/>
              <a:buNone/>
              <a:defRPr sz="1800" b="0" i="0" u="none" strike="noStrike" cap="none">
                <a:solidFill>
                  <a:srgbClr val="3F3F3F"/>
                </a:solidFill>
                <a:latin typeface="Calibri"/>
                <a:ea typeface="Calibri"/>
                <a:cs typeface="Calibri"/>
                <a:sym typeface="Calibri"/>
              </a:defRPr>
            </a:lvl3pPr>
            <a:lvl4pPr marR="0" lvl="3" algn="ctr" rtl="0">
              <a:lnSpc>
                <a:spcPct val="90000"/>
              </a:lnSpc>
              <a:spcBef>
                <a:spcPts val="500"/>
              </a:spcBef>
              <a:spcAft>
                <a:spcPts val="0"/>
              </a:spcAft>
              <a:buClr>
                <a:srgbClr val="3F3F3F"/>
              </a:buClr>
              <a:buSzPts val="1600"/>
              <a:buFont typeface="Arial"/>
              <a:buNone/>
              <a:defRPr sz="1600" b="0" i="0" u="none" strike="noStrike" cap="none">
                <a:solidFill>
                  <a:srgbClr val="3F3F3F"/>
                </a:solidFill>
                <a:latin typeface="Calibri"/>
                <a:ea typeface="Calibri"/>
                <a:cs typeface="Calibri"/>
                <a:sym typeface="Calibri"/>
              </a:defRPr>
            </a:lvl4pPr>
            <a:lvl5pPr marR="0" lvl="4" algn="ctr" rtl="0">
              <a:lnSpc>
                <a:spcPct val="90000"/>
              </a:lnSpc>
              <a:spcBef>
                <a:spcPts val="500"/>
              </a:spcBef>
              <a:spcAft>
                <a:spcPts val="0"/>
              </a:spcAft>
              <a:buClr>
                <a:srgbClr val="3F3F3F"/>
              </a:buClr>
              <a:buSzPts val="1600"/>
              <a:buFont typeface="Arial"/>
              <a:buNone/>
              <a:defRPr sz="1600" b="0" i="0" u="none" strike="noStrike" cap="none">
                <a:solidFill>
                  <a:srgbClr val="3F3F3F"/>
                </a:solidFill>
                <a:latin typeface="Calibri"/>
                <a:ea typeface="Calibri"/>
                <a:cs typeface="Calibri"/>
                <a:sym typeface="Calibri"/>
              </a:defRPr>
            </a:lvl5pPr>
            <a:lvl6pPr marR="0" lvl="5" algn="ctr" rtl="0">
              <a:lnSpc>
                <a:spcPct val="90000"/>
              </a:lnSpc>
              <a:spcBef>
                <a:spcPts val="500"/>
              </a:spcBef>
              <a:spcAft>
                <a:spcPts val="0"/>
              </a:spcAft>
              <a:buClr>
                <a:schemeClr val="dk1"/>
              </a:buClr>
              <a:buSzPts val="1600"/>
              <a:buFont typeface="Arial"/>
              <a:buNone/>
              <a:defRPr sz="1600" b="0" i="0" u="none" strike="noStrike" cap="none">
                <a:solidFill>
                  <a:schemeClr val="dk1"/>
                </a:solidFill>
                <a:latin typeface="Calibri"/>
                <a:ea typeface="Calibri"/>
                <a:cs typeface="Calibri"/>
                <a:sym typeface="Calibri"/>
              </a:defRPr>
            </a:lvl6pPr>
            <a:lvl7pPr marR="0" lvl="6" algn="ctr" rtl="0">
              <a:lnSpc>
                <a:spcPct val="90000"/>
              </a:lnSpc>
              <a:spcBef>
                <a:spcPts val="500"/>
              </a:spcBef>
              <a:spcAft>
                <a:spcPts val="0"/>
              </a:spcAft>
              <a:buClr>
                <a:schemeClr val="dk1"/>
              </a:buClr>
              <a:buSzPts val="1600"/>
              <a:buFont typeface="Arial"/>
              <a:buNone/>
              <a:defRPr sz="1600" b="0" i="0" u="none" strike="noStrike" cap="none">
                <a:solidFill>
                  <a:schemeClr val="dk1"/>
                </a:solidFill>
                <a:latin typeface="Calibri"/>
                <a:ea typeface="Calibri"/>
                <a:cs typeface="Calibri"/>
                <a:sym typeface="Calibri"/>
              </a:defRPr>
            </a:lvl7pPr>
            <a:lvl8pPr marR="0" lvl="7" algn="ctr" rtl="0">
              <a:lnSpc>
                <a:spcPct val="90000"/>
              </a:lnSpc>
              <a:spcBef>
                <a:spcPts val="500"/>
              </a:spcBef>
              <a:spcAft>
                <a:spcPts val="0"/>
              </a:spcAft>
              <a:buClr>
                <a:schemeClr val="dk1"/>
              </a:buClr>
              <a:buSzPts val="1600"/>
              <a:buFont typeface="Arial"/>
              <a:buNone/>
              <a:defRPr sz="1600" b="0" i="0" u="none" strike="noStrike" cap="none">
                <a:solidFill>
                  <a:schemeClr val="dk1"/>
                </a:solidFill>
                <a:latin typeface="Calibri"/>
                <a:ea typeface="Calibri"/>
                <a:cs typeface="Calibri"/>
                <a:sym typeface="Calibri"/>
              </a:defRPr>
            </a:lvl8pPr>
            <a:lvl9pPr marR="0" lvl="8" algn="ctr" rtl="0">
              <a:lnSpc>
                <a:spcPct val="90000"/>
              </a:lnSpc>
              <a:spcBef>
                <a:spcPts val="500"/>
              </a:spcBef>
              <a:spcAft>
                <a:spcPts val="0"/>
              </a:spcAft>
              <a:buClr>
                <a:schemeClr val="dk1"/>
              </a:buClr>
              <a:buSzPts val="1600"/>
              <a:buFont typeface="Arial"/>
              <a:buNone/>
              <a:defRPr sz="1600" b="0" i="0" u="none" strike="noStrike" cap="none">
                <a:solidFill>
                  <a:schemeClr val="dk1"/>
                </a:solidFill>
                <a:latin typeface="Calibri"/>
                <a:ea typeface="Calibri"/>
                <a:cs typeface="Calibri"/>
                <a:sym typeface="Calibri"/>
              </a:defRPr>
            </a:lvl9pPr>
          </a:lstStyle>
          <a:p>
            <a:endParaRPr/>
          </a:p>
        </p:txBody>
      </p:sp>
      <p:sp>
        <p:nvSpPr>
          <p:cNvPr id="30" name="Google Shape;30;p3"/>
          <p:cNvSpPr>
            <a:spLocks noGrp="1"/>
          </p:cNvSpPr>
          <p:nvPr>
            <p:ph type="sldNum" idx="12"/>
          </p:nvPr>
        </p:nvSpPr>
        <p:spPr>
          <a:xfrm>
            <a:off x="11496369" y="6155190"/>
            <a:ext cx="432000" cy="432000"/>
          </a:xfrm>
          <a:prstGeom prst="ellipse">
            <a:avLst/>
          </a:prstGeom>
          <a:noFill/>
          <a:ln w="9525" cap="flat" cmpd="sng">
            <a:solidFill>
              <a:schemeClr val="accent1"/>
            </a:solidFill>
            <a:prstDash val="solid"/>
            <a:round/>
            <a:headEnd type="none" w="sm" len="sm"/>
            <a:tailEnd type="none" w="sm" len="sm"/>
          </a:ln>
        </p:spPr>
        <p:txBody>
          <a:bodyPr spcFirstLastPara="1" wrap="square" lIns="0" tIns="0" rIns="0" bIns="0" anchor="ctr" anchorCtr="0">
            <a:noAutofit/>
          </a:bodyPr>
          <a:lstStyle>
            <a:lvl1pPr marL="0" marR="0" lvl="0" indent="0" algn="ctr" rtl="0">
              <a:spcBef>
                <a:spcPts val="0"/>
              </a:spcBef>
              <a:buNone/>
              <a:defRPr sz="1200" b="1" i="1" u="none" strike="noStrike" cap="none">
                <a:solidFill>
                  <a:schemeClr val="dk1"/>
                </a:solidFill>
                <a:latin typeface="Rockwell"/>
                <a:ea typeface="Rockwell"/>
                <a:cs typeface="Rockwell"/>
                <a:sym typeface="Rockwell"/>
              </a:defRPr>
            </a:lvl1pPr>
            <a:lvl2pPr marL="0" marR="0" lvl="1" indent="0" algn="ctr" rtl="0">
              <a:spcBef>
                <a:spcPts val="0"/>
              </a:spcBef>
              <a:buNone/>
              <a:defRPr sz="1200" b="1" i="1" u="none" strike="noStrike" cap="none">
                <a:solidFill>
                  <a:schemeClr val="dk1"/>
                </a:solidFill>
                <a:latin typeface="Rockwell"/>
                <a:ea typeface="Rockwell"/>
                <a:cs typeface="Rockwell"/>
                <a:sym typeface="Rockwell"/>
              </a:defRPr>
            </a:lvl2pPr>
            <a:lvl3pPr marL="0" marR="0" lvl="2" indent="0" algn="ctr" rtl="0">
              <a:spcBef>
                <a:spcPts val="0"/>
              </a:spcBef>
              <a:buNone/>
              <a:defRPr sz="1200" b="1" i="1" u="none" strike="noStrike" cap="none">
                <a:solidFill>
                  <a:schemeClr val="dk1"/>
                </a:solidFill>
                <a:latin typeface="Rockwell"/>
                <a:ea typeface="Rockwell"/>
                <a:cs typeface="Rockwell"/>
                <a:sym typeface="Rockwell"/>
              </a:defRPr>
            </a:lvl3pPr>
            <a:lvl4pPr marL="0" marR="0" lvl="3" indent="0" algn="ctr" rtl="0">
              <a:spcBef>
                <a:spcPts val="0"/>
              </a:spcBef>
              <a:buNone/>
              <a:defRPr sz="1200" b="1" i="1" u="none" strike="noStrike" cap="none">
                <a:solidFill>
                  <a:schemeClr val="dk1"/>
                </a:solidFill>
                <a:latin typeface="Rockwell"/>
                <a:ea typeface="Rockwell"/>
                <a:cs typeface="Rockwell"/>
                <a:sym typeface="Rockwell"/>
              </a:defRPr>
            </a:lvl4pPr>
            <a:lvl5pPr marL="0" marR="0" lvl="4" indent="0" algn="ctr" rtl="0">
              <a:spcBef>
                <a:spcPts val="0"/>
              </a:spcBef>
              <a:buNone/>
              <a:defRPr sz="1200" b="1" i="1" u="none" strike="noStrike" cap="none">
                <a:solidFill>
                  <a:schemeClr val="dk1"/>
                </a:solidFill>
                <a:latin typeface="Rockwell"/>
                <a:ea typeface="Rockwell"/>
                <a:cs typeface="Rockwell"/>
                <a:sym typeface="Rockwell"/>
              </a:defRPr>
            </a:lvl5pPr>
            <a:lvl6pPr marL="0" marR="0" lvl="5" indent="0" algn="ctr" rtl="0">
              <a:spcBef>
                <a:spcPts val="0"/>
              </a:spcBef>
              <a:buNone/>
              <a:defRPr sz="1200" b="1" i="1" u="none" strike="noStrike" cap="none">
                <a:solidFill>
                  <a:schemeClr val="dk1"/>
                </a:solidFill>
                <a:latin typeface="Rockwell"/>
                <a:ea typeface="Rockwell"/>
                <a:cs typeface="Rockwell"/>
                <a:sym typeface="Rockwell"/>
              </a:defRPr>
            </a:lvl6pPr>
            <a:lvl7pPr marL="0" marR="0" lvl="6" indent="0" algn="ctr" rtl="0">
              <a:spcBef>
                <a:spcPts val="0"/>
              </a:spcBef>
              <a:buNone/>
              <a:defRPr sz="1200" b="1" i="1" u="none" strike="noStrike" cap="none">
                <a:solidFill>
                  <a:schemeClr val="dk1"/>
                </a:solidFill>
                <a:latin typeface="Rockwell"/>
                <a:ea typeface="Rockwell"/>
                <a:cs typeface="Rockwell"/>
                <a:sym typeface="Rockwell"/>
              </a:defRPr>
            </a:lvl7pPr>
            <a:lvl8pPr marL="0" marR="0" lvl="7" indent="0" algn="ctr" rtl="0">
              <a:spcBef>
                <a:spcPts val="0"/>
              </a:spcBef>
              <a:buNone/>
              <a:defRPr sz="1200" b="1" i="1" u="none" strike="noStrike" cap="none">
                <a:solidFill>
                  <a:schemeClr val="dk1"/>
                </a:solidFill>
                <a:latin typeface="Rockwell"/>
                <a:ea typeface="Rockwell"/>
                <a:cs typeface="Rockwell"/>
                <a:sym typeface="Rockwell"/>
              </a:defRPr>
            </a:lvl8pPr>
            <a:lvl9pPr marL="0" marR="0" lvl="8" indent="0" algn="ctr" rtl="0">
              <a:spcBef>
                <a:spcPts val="0"/>
              </a:spcBef>
              <a:buNone/>
              <a:defRPr sz="1200" b="1" i="1" u="none" strike="noStrike" cap="none">
                <a:solidFill>
                  <a:schemeClr val="dk1"/>
                </a:solidFill>
                <a:latin typeface="Rockwell"/>
                <a:ea typeface="Rockwell"/>
                <a:cs typeface="Rockwell"/>
                <a:sym typeface="Rockwell"/>
              </a:defRPr>
            </a:lvl9p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n-US" sz="1200" b="1" i="1" u="none" strike="noStrike" kern="0" cap="none" spc="0" normalizeH="0" baseline="0" noProof="0">
                <a:ln>
                  <a:noFill/>
                </a:ln>
                <a:solidFill>
                  <a:srgbClr val="000000"/>
                </a:solidFill>
                <a:effectLst/>
                <a:uLnTx/>
                <a:uFillTx/>
                <a:latin typeface="Rockwell"/>
                <a:sym typeface="Rockwell"/>
              </a:rPr>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t>‹#›</a:t>
            </a:fld>
            <a:endParaRPr kumimoji="0" sz="1200" b="1" i="1" u="none" strike="noStrike" kern="0" cap="none" spc="0" normalizeH="0" baseline="0" noProof="0">
              <a:ln>
                <a:noFill/>
              </a:ln>
              <a:solidFill>
                <a:srgbClr val="000000"/>
              </a:solidFill>
              <a:effectLst/>
              <a:uLnTx/>
              <a:uFillTx/>
              <a:latin typeface="Rockwell"/>
              <a:sym typeface="Rockwell"/>
            </a:endParaRPr>
          </a:p>
        </p:txBody>
      </p:sp>
      <p:sp>
        <p:nvSpPr>
          <p:cNvPr id="31" name="Google Shape;31;p3"/>
          <p:cNvSpPr txBox="1"/>
          <p:nvPr/>
        </p:nvSpPr>
        <p:spPr>
          <a:xfrm>
            <a:off x="5861957" y="6613071"/>
            <a:ext cx="0" cy="0"/>
          </a:xfrm>
          <a:prstGeom prst="rect">
            <a:avLst/>
          </a:prstGeom>
          <a:noFill/>
          <a:ln>
            <a:noFill/>
          </a:ln>
        </p:spPr>
        <p:txBody>
          <a:bodyPr spcFirstLastPara="1" wrap="square" lIns="0" tIns="0" rIns="0" bIns="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3F3F3F"/>
              </a:solidFill>
              <a:effectLst/>
              <a:uLnTx/>
              <a:uFillTx/>
              <a:latin typeface="Calibri"/>
              <a:ea typeface="Calibri"/>
              <a:cs typeface="Calibri"/>
              <a:sym typeface="Calibri"/>
            </a:endParaRPr>
          </a:p>
        </p:txBody>
      </p:sp>
      <p:sp>
        <p:nvSpPr>
          <p:cNvPr id="32" name="Google Shape;32;p3"/>
          <p:cNvSpPr>
            <a:spLocks noGrp="1"/>
          </p:cNvSpPr>
          <p:nvPr>
            <p:ph type="pic" idx="2"/>
          </p:nvPr>
        </p:nvSpPr>
        <p:spPr>
          <a:xfrm>
            <a:off x="84000" y="86714"/>
            <a:ext cx="6009285" cy="3431187"/>
          </a:xfrm>
          <a:prstGeom prst="rect">
            <a:avLst/>
          </a:prstGeom>
          <a:solidFill>
            <a:srgbClr val="333333"/>
          </a:solidFill>
          <a:ln>
            <a:noFill/>
          </a:ln>
        </p:spPr>
        <p:txBody>
          <a:bodyPr spcFirstLastPara="1" wrap="square" lIns="0" tIns="0" rIns="0" bIns="0" anchor="ctr" anchorCtr="0"/>
          <a:lstStyle>
            <a:lvl1pPr marR="0" lvl="0" algn="ctr" rtl="0">
              <a:lnSpc>
                <a:spcPct val="90000"/>
              </a:lnSpc>
              <a:spcBef>
                <a:spcPts val="1000"/>
              </a:spcBef>
              <a:spcAft>
                <a:spcPts val="0"/>
              </a:spcAft>
              <a:buClr>
                <a:srgbClr val="D8D8D8"/>
              </a:buClr>
              <a:buSzPts val="1100"/>
              <a:buFont typeface="Arial"/>
              <a:buNone/>
              <a:defRPr sz="1100" b="0" i="1" u="none" strike="noStrike" cap="none">
                <a:solidFill>
                  <a:srgbClr val="D8D8D8"/>
                </a:solidFill>
                <a:latin typeface="Times New Roman"/>
                <a:ea typeface="Times New Roman"/>
                <a:cs typeface="Times New Roman"/>
                <a:sym typeface="Times New Roman"/>
              </a:defRPr>
            </a:lvl1pPr>
            <a:lvl2pPr marR="0" lvl="1"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R="0" lvl="2"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R="0" lvl="3"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R="0" lvl="4"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R="0" lvl="5"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R="0" lvl="6"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R="0" lvl="7"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R="0" lvl="8"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3" name="Google Shape;33;p3"/>
          <p:cNvSpPr txBox="1">
            <a:spLocks noGrp="1"/>
          </p:cNvSpPr>
          <p:nvPr>
            <p:ph type="body" idx="3"/>
          </p:nvPr>
        </p:nvSpPr>
        <p:spPr>
          <a:xfrm>
            <a:off x="6464300" y="1152000"/>
            <a:ext cx="5307700" cy="4680000"/>
          </a:xfrm>
          <a:prstGeom prst="rect">
            <a:avLst/>
          </a:prstGeom>
          <a:noFill/>
          <a:ln>
            <a:noFill/>
          </a:ln>
        </p:spPr>
        <p:txBody>
          <a:bodyPr spcFirstLastPara="1" wrap="square" lIns="0" tIns="0" rIns="0" bIns="0" anchor="b" anchorCtr="0"/>
          <a:lstStyle>
            <a:lvl1pPr marL="457200" marR="0" lvl="0" indent="-342900" algn="l" rtl="0">
              <a:lnSpc>
                <a:spcPct val="90000"/>
              </a:lnSpc>
              <a:spcBef>
                <a:spcPts val="1000"/>
              </a:spcBef>
              <a:spcAft>
                <a:spcPts val="0"/>
              </a:spcAft>
              <a:buClr>
                <a:srgbClr val="3F3F3F"/>
              </a:buClr>
              <a:buSzPts val="1800"/>
              <a:buFont typeface="Arial"/>
              <a:buChar char="•"/>
              <a:defRPr sz="18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Tree>
    <p:extLst>
      <p:ext uri="{BB962C8B-B14F-4D97-AF65-F5344CB8AC3E}">
        <p14:creationId xmlns:p14="http://schemas.microsoft.com/office/powerpoint/2010/main" val="1040779730"/>
      </p:ext>
    </p:extLst>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matchingName="2_3 x Image Bullets Right">
  <p:cSld name="2_3 x Image Bullets Right">
    <p:spTree>
      <p:nvGrpSpPr>
        <p:cNvPr id="1" name="Shape 34"/>
        <p:cNvGrpSpPr/>
        <p:nvPr/>
      </p:nvGrpSpPr>
      <p:grpSpPr>
        <a:xfrm>
          <a:off x="0" y="0"/>
          <a:ext cx="0" cy="0"/>
          <a:chOff x="0" y="0"/>
          <a:chExt cx="0" cy="0"/>
        </a:xfrm>
      </p:grpSpPr>
      <p:sp>
        <p:nvSpPr>
          <p:cNvPr id="35" name="Google Shape;35;p4"/>
          <p:cNvSpPr/>
          <p:nvPr/>
        </p:nvSpPr>
        <p:spPr>
          <a:xfrm>
            <a:off x="105351" y="86714"/>
            <a:ext cx="6208363" cy="6684572"/>
          </a:xfrm>
          <a:prstGeom prst="rect">
            <a:avLst/>
          </a:prstGeom>
          <a:gradFill>
            <a:gsLst>
              <a:gs pos="0">
                <a:srgbClr val="000000">
                  <a:alpha val="0"/>
                </a:srgbClr>
              </a:gs>
              <a:gs pos="100000">
                <a:srgbClr val="000000">
                  <a:alpha val="30980"/>
                </a:srgbClr>
              </a:gs>
            </a:gsLst>
            <a:lin ang="12600000" scaled="0"/>
          </a:gra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36" name="Google Shape;36;p4"/>
          <p:cNvSpPr>
            <a:spLocks noGrp="1"/>
          </p:cNvSpPr>
          <p:nvPr>
            <p:ph type="pic" idx="2"/>
          </p:nvPr>
        </p:nvSpPr>
        <p:spPr>
          <a:xfrm>
            <a:off x="105351" y="496139"/>
            <a:ext cx="6208364" cy="6275148"/>
          </a:xfrm>
          <a:prstGeom prst="rect">
            <a:avLst/>
          </a:prstGeom>
          <a:solidFill>
            <a:srgbClr val="F2F2F2"/>
          </a:solidFill>
          <a:ln>
            <a:noFill/>
          </a:ln>
        </p:spPr>
        <p:txBody>
          <a:bodyPr spcFirstLastPara="1" wrap="square" lIns="0" tIns="0" rIns="0" bIns="0" anchor="ctr" anchorCtr="0"/>
          <a:lstStyle>
            <a:lvl1pPr marR="0" lvl="0" algn="ctr" rtl="0">
              <a:lnSpc>
                <a:spcPct val="90000"/>
              </a:lnSpc>
              <a:spcBef>
                <a:spcPts val="1000"/>
              </a:spcBef>
              <a:spcAft>
                <a:spcPts val="0"/>
              </a:spcAft>
              <a:buClr>
                <a:srgbClr val="3F3F3F"/>
              </a:buClr>
              <a:buSzPts val="1100"/>
              <a:buFont typeface="Arial"/>
              <a:buNone/>
              <a:defRPr sz="1100" b="0" i="1" u="none" strike="noStrike" cap="none">
                <a:solidFill>
                  <a:srgbClr val="3F3F3F"/>
                </a:solidFill>
                <a:latin typeface="Times New Roman"/>
                <a:ea typeface="Times New Roman"/>
                <a:cs typeface="Times New Roman"/>
                <a:sym typeface="Times New Roman"/>
              </a:defRPr>
            </a:lvl1pPr>
            <a:lvl2pPr marR="0" lvl="1"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R="0" lvl="2"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R="0" lvl="3"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R="0" lvl="4"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R="0" lvl="5"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R="0" lvl="6"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R="0" lvl="7"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R="0" lvl="8"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7" name="Google Shape;37;p4"/>
          <p:cNvSpPr txBox="1">
            <a:spLocks noGrp="1"/>
          </p:cNvSpPr>
          <p:nvPr>
            <p:ph type="title"/>
          </p:nvPr>
        </p:nvSpPr>
        <p:spPr>
          <a:xfrm>
            <a:off x="7068457" y="432000"/>
            <a:ext cx="4703542" cy="432000"/>
          </a:xfrm>
          <a:prstGeom prst="rect">
            <a:avLst/>
          </a:prstGeom>
          <a:noFill/>
          <a:ln>
            <a:noFill/>
          </a:ln>
        </p:spPr>
        <p:txBody>
          <a:bodyPr spcFirstLastPara="1" wrap="square" lIns="0" tIns="0" rIns="0" bIns="0" anchor="ctr" anchorCtr="0"/>
          <a:lstStyle>
            <a:lvl1pPr marR="0" lvl="0" algn="l" rtl="0">
              <a:lnSpc>
                <a:spcPct val="90000"/>
              </a:lnSpc>
              <a:spcBef>
                <a:spcPts val="0"/>
              </a:spcBef>
              <a:spcAft>
                <a:spcPts val="0"/>
              </a:spcAft>
              <a:buClr>
                <a:srgbClr val="3F3F3F"/>
              </a:buClr>
              <a:buSzPts val="4800"/>
              <a:buFont typeface="Economica"/>
              <a:buNone/>
              <a:defRPr sz="4800" b="0" i="0" u="none" strike="noStrike" cap="none">
                <a:solidFill>
                  <a:srgbClr val="3F3F3F"/>
                </a:solidFill>
                <a:latin typeface="Economica"/>
                <a:ea typeface="Economica"/>
                <a:cs typeface="Economica"/>
                <a:sym typeface="Economica"/>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endParaRPr/>
          </a:p>
        </p:txBody>
      </p:sp>
      <p:sp>
        <p:nvSpPr>
          <p:cNvPr id="38" name="Google Shape;38;p4"/>
          <p:cNvSpPr txBox="1">
            <a:spLocks noGrp="1"/>
          </p:cNvSpPr>
          <p:nvPr>
            <p:ph type="ftr" idx="11"/>
          </p:nvPr>
        </p:nvSpPr>
        <p:spPr>
          <a:xfrm>
            <a:off x="431999" y="6188628"/>
            <a:ext cx="8784941" cy="365125"/>
          </a:xfrm>
          <a:prstGeom prst="rect">
            <a:avLst/>
          </a:prstGeom>
          <a:noFill/>
          <a:ln>
            <a:noFill/>
          </a:ln>
        </p:spPr>
        <p:txBody>
          <a:bodyPr spcFirstLastPara="1" wrap="square" lIns="0" tIns="0" rIns="0" bIns="0" anchor="ctr" anchorCtr="0"/>
          <a:lstStyle>
            <a:lvl1pPr marR="0" lvl="0" algn="l" rtl="0">
              <a:spcBef>
                <a:spcPts val="0"/>
              </a:spcBef>
              <a:spcAft>
                <a:spcPts val="0"/>
              </a:spcAft>
              <a:buSzPts val="1400"/>
              <a:buNone/>
              <a:defRPr sz="1200" b="0" i="0" u="none" strike="noStrike" cap="none">
                <a:solidFill>
                  <a:srgbClr val="3F3F3F"/>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200" b="0" i="0" u="none" strike="noStrike" kern="0" cap="none" spc="0" normalizeH="0" baseline="0" noProof="0">
              <a:ln>
                <a:noFill/>
              </a:ln>
              <a:solidFill>
                <a:srgbClr val="3F3F3F"/>
              </a:solidFill>
              <a:effectLst/>
              <a:uLnTx/>
              <a:uFillTx/>
              <a:latin typeface="Calibri"/>
              <a:cs typeface="Calibri"/>
              <a:sym typeface="Calibri"/>
            </a:endParaRPr>
          </a:p>
        </p:txBody>
      </p:sp>
      <p:sp>
        <p:nvSpPr>
          <p:cNvPr id="39" name="Google Shape;39;p4"/>
          <p:cNvSpPr txBox="1">
            <a:spLocks noGrp="1"/>
          </p:cNvSpPr>
          <p:nvPr>
            <p:ph type="body" idx="1"/>
          </p:nvPr>
        </p:nvSpPr>
        <p:spPr>
          <a:xfrm>
            <a:off x="8768283" y="3582825"/>
            <a:ext cx="3002400" cy="720000"/>
          </a:xfrm>
          <a:prstGeom prst="rect">
            <a:avLst/>
          </a:prstGeom>
          <a:noFill/>
          <a:ln>
            <a:noFill/>
          </a:ln>
        </p:spPr>
        <p:txBody>
          <a:bodyPr spcFirstLastPara="1" wrap="square" lIns="0" tIns="0" rIns="0" bIns="0" anchor="t" anchorCtr="0"/>
          <a:lstStyle>
            <a:lvl1pPr marL="457200" marR="0" lvl="0" indent="-228600" algn="l" rtl="0">
              <a:lnSpc>
                <a:spcPct val="90000"/>
              </a:lnSpc>
              <a:spcBef>
                <a:spcPts val="1000"/>
              </a:spcBef>
              <a:spcAft>
                <a:spcPts val="0"/>
              </a:spcAft>
              <a:buClr>
                <a:srgbClr val="3F3F3F"/>
              </a:buClr>
              <a:buSzPts val="1600"/>
              <a:buFont typeface="Arial"/>
              <a:buNone/>
              <a:defRPr sz="16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40" name="Google Shape;40;p4"/>
          <p:cNvSpPr txBox="1">
            <a:spLocks noGrp="1"/>
          </p:cNvSpPr>
          <p:nvPr>
            <p:ph type="body" idx="3"/>
          </p:nvPr>
        </p:nvSpPr>
        <p:spPr>
          <a:xfrm>
            <a:off x="8768283" y="5147461"/>
            <a:ext cx="3002400" cy="720000"/>
          </a:xfrm>
          <a:prstGeom prst="rect">
            <a:avLst/>
          </a:prstGeom>
          <a:noFill/>
          <a:ln>
            <a:noFill/>
          </a:ln>
        </p:spPr>
        <p:txBody>
          <a:bodyPr spcFirstLastPara="1" wrap="square" lIns="0" tIns="0" rIns="0" bIns="0" anchor="t" anchorCtr="0"/>
          <a:lstStyle>
            <a:lvl1pPr marL="457200" marR="0" lvl="0" indent="-228600" algn="l" rtl="0">
              <a:lnSpc>
                <a:spcPct val="90000"/>
              </a:lnSpc>
              <a:spcBef>
                <a:spcPts val="1000"/>
              </a:spcBef>
              <a:spcAft>
                <a:spcPts val="0"/>
              </a:spcAft>
              <a:buClr>
                <a:srgbClr val="3F3F3F"/>
              </a:buClr>
              <a:buSzPts val="1600"/>
              <a:buFont typeface="Arial"/>
              <a:buNone/>
              <a:defRPr sz="16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41" name="Google Shape;41;p4"/>
          <p:cNvSpPr txBox="1">
            <a:spLocks noGrp="1"/>
          </p:cNvSpPr>
          <p:nvPr>
            <p:ph type="body" idx="4"/>
          </p:nvPr>
        </p:nvSpPr>
        <p:spPr>
          <a:xfrm>
            <a:off x="8768283" y="1369128"/>
            <a:ext cx="3002400" cy="432000"/>
          </a:xfrm>
          <a:prstGeom prst="rect">
            <a:avLst/>
          </a:prstGeom>
          <a:noFill/>
          <a:ln>
            <a:noFill/>
          </a:ln>
        </p:spPr>
        <p:txBody>
          <a:bodyPr spcFirstLastPara="1" wrap="square" lIns="0" tIns="0" rIns="0" bIns="0" anchor="t" anchorCtr="0"/>
          <a:lstStyle>
            <a:lvl1pPr marL="457200" marR="0" lvl="0" indent="-228600" algn="l" rtl="0">
              <a:lnSpc>
                <a:spcPct val="90000"/>
              </a:lnSpc>
              <a:spcBef>
                <a:spcPts val="1000"/>
              </a:spcBef>
              <a:spcAft>
                <a:spcPts val="0"/>
              </a:spcAft>
              <a:buClr>
                <a:srgbClr val="3F3F3F"/>
              </a:buClr>
              <a:buSzPts val="1800"/>
              <a:buFont typeface="Arial"/>
              <a:buNone/>
              <a:defRPr sz="1800" b="1" i="0" u="none" strike="noStrike" cap="none">
                <a:solidFill>
                  <a:srgbClr val="3F3F3F"/>
                </a:solidFill>
                <a:latin typeface="Rockwell"/>
                <a:ea typeface="Rockwell"/>
                <a:cs typeface="Rockwell"/>
                <a:sym typeface="Rockwell"/>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42" name="Google Shape;42;p4"/>
          <p:cNvSpPr txBox="1">
            <a:spLocks noGrp="1"/>
          </p:cNvSpPr>
          <p:nvPr>
            <p:ph type="body" idx="5"/>
          </p:nvPr>
        </p:nvSpPr>
        <p:spPr>
          <a:xfrm>
            <a:off x="8768283" y="2933764"/>
            <a:ext cx="3002400" cy="432000"/>
          </a:xfrm>
          <a:prstGeom prst="rect">
            <a:avLst/>
          </a:prstGeom>
          <a:noFill/>
          <a:ln>
            <a:noFill/>
          </a:ln>
        </p:spPr>
        <p:txBody>
          <a:bodyPr spcFirstLastPara="1" wrap="square" lIns="0" tIns="0" rIns="0" bIns="0" anchor="t" anchorCtr="0"/>
          <a:lstStyle>
            <a:lvl1pPr marL="457200" marR="0" lvl="0" indent="-228600" algn="l" rtl="0">
              <a:lnSpc>
                <a:spcPct val="90000"/>
              </a:lnSpc>
              <a:spcBef>
                <a:spcPts val="1000"/>
              </a:spcBef>
              <a:spcAft>
                <a:spcPts val="0"/>
              </a:spcAft>
              <a:buClr>
                <a:srgbClr val="3F3F3F"/>
              </a:buClr>
              <a:buSzPts val="1800"/>
              <a:buFont typeface="Arial"/>
              <a:buNone/>
              <a:defRPr sz="1800" b="1" i="0" u="none" strike="noStrike" cap="none">
                <a:solidFill>
                  <a:srgbClr val="3F3F3F"/>
                </a:solidFill>
                <a:latin typeface="Rockwell"/>
                <a:ea typeface="Rockwell"/>
                <a:cs typeface="Rockwell"/>
                <a:sym typeface="Rockwell"/>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43" name="Google Shape;43;p4"/>
          <p:cNvSpPr txBox="1">
            <a:spLocks noGrp="1"/>
          </p:cNvSpPr>
          <p:nvPr>
            <p:ph type="body" idx="6"/>
          </p:nvPr>
        </p:nvSpPr>
        <p:spPr>
          <a:xfrm>
            <a:off x="8768283" y="4498400"/>
            <a:ext cx="3002400" cy="432000"/>
          </a:xfrm>
          <a:prstGeom prst="rect">
            <a:avLst/>
          </a:prstGeom>
          <a:noFill/>
          <a:ln>
            <a:noFill/>
          </a:ln>
        </p:spPr>
        <p:txBody>
          <a:bodyPr spcFirstLastPara="1" wrap="square" lIns="0" tIns="0" rIns="0" bIns="0" anchor="t" anchorCtr="0"/>
          <a:lstStyle>
            <a:lvl1pPr marL="457200" marR="0" lvl="0" indent="-228600" algn="l" rtl="0">
              <a:lnSpc>
                <a:spcPct val="90000"/>
              </a:lnSpc>
              <a:spcBef>
                <a:spcPts val="1000"/>
              </a:spcBef>
              <a:spcAft>
                <a:spcPts val="0"/>
              </a:spcAft>
              <a:buClr>
                <a:srgbClr val="3F3F3F"/>
              </a:buClr>
              <a:buSzPts val="1800"/>
              <a:buFont typeface="Arial"/>
              <a:buNone/>
              <a:defRPr sz="1800" b="1" i="0" u="none" strike="noStrike" cap="none">
                <a:solidFill>
                  <a:srgbClr val="3F3F3F"/>
                </a:solidFill>
                <a:latin typeface="Rockwell"/>
                <a:ea typeface="Rockwell"/>
                <a:cs typeface="Rockwell"/>
                <a:sym typeface="Rockwell"/>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44" name="Google Shape;44;p4"/>
          <p:cNvSpPr txBox="1">
            <a:spLocks noGrp="1"/>
          </p:cNvSpPr>
          <p:nvPr>
            <p:ph type="body" idx="7"/>
          </p:nvPr>
        </p:nvSpPr>
        <p:spPr>
          <a:xfrm>
            <a:off x="8768283" y="1975094"/>
            <a:ext cx="3002400" cy="720000"/>
          </a:xfrm>
          <a:prstGeom prst="rect">
            <a:avLst/>
          </a:prstGeom>
          <a:noFill/>
          <a:ln>
            <a:noFill/>
          </a:ln>
        </p:spPr>
        <p:txBody>
          <a:bodyPr spcFirstLastPara="1" wrap="square" lIns="0" tIns="0" rIns="0" bIns="0" anchor="t" anchorCtr="0"/>
          <a:lstStyle>
            <a:lvl1pPr marL="457200" marR="0" lvl="0" indent="-228600" algn="l" rtl="0">
              <a:lnSpc>
                <a:spcPct val="90000"/>
              </a:lnSpc>
              <a:spcBef>
                <a:spcPts val="1000"/>
              </a:spcBef>
              <a:spcAft>
                <a:spcPts val="0"/>
              </a:spcAft>
              <a:buClr>
                <a:srgbClr val="3F3F3F"/>
              </a:buClr>
              <a:buSzPts val="1600"/>
              <a:buFont typeface="Arial"/>
              <a:buNone/>
              <a:defRPr sz="16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45" name="Google Shape;45;p4"/>
          <p:cNvSpPr/>
          <p:nvPr/>
        </p:nvSpPr>
        <p:spPr>
          <a:xfrm rot="1361022">
            <a:off x="11394972" y="6053793"/>
            <a:ext cx="634795" cy="634795"/>
          </a:xfrm>
          <a:prstGeom prst="octagon">
            <a:avLst>
              <a:gd name="adj" fmla="val 29289"/>
            </a:avLst>
          </a:prstGeom>
          <a:noFill/>
          <a:ln w="9525" cap="flat" cmpd="sng">
            <a:solidFill>
              <a:srgbClr val="D8D8D8"/>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46" name="Google Shape;46;p4"/>
          <p:cNvSpPr/>
          <p:nvPr/>
        </p:nvSpPr>
        <p:spPr>
          <a:xfrm>
            <a:off x="11533871" y="6185902"/>
            <a:ext cx="73515" cy="73515"/>
          </a:xfrm>
          <a:prstGeom prst="ellipse">
            <a:avLst/>
          </a:prstGeom>
          <a:solidFill>
            <a:srgbClr val="C1DF87"/>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9ACB39"/>
              </a:solidFill>
              <a:effectLst/>
              <a:uLnTx/>
              <a:uFillTx/>
              <a:latin typeface="Calibri"/>
              <a:ea typeface="Calibri"/>
              <a:cs typeface="Calibri"/>
              <a:sym typeface="Calibri"/>
            </a:endParaRPr>
          </a:p>
        </p:txBody>
      </p:sp>
      <p:sp>
        <p:nvSpPr>
          <p:cNvPr id="47" name="Google Shape;47;p4"/>
          <p:cNvSpPr/>
          <p:nvPr/>
        </p:nvSpPr>
        <p:spPr>
          <a:xfrm>
            <a:off x="11892084" y="6561525"/>
            <a:ext cx="100439" cy="100439"/>
          </a:xfrm>
          <a:prstGeom prst="ellipse">
            <a:avLst/>
          </a:prstGeom>
          <a:solidFill>
            <a:srgbClr val="749A28"/>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48" name="Google Shape;48;p4"/>
          <p:cNvSpPr/>
          <p:nvPr/>
        </p:nvSpPr>
        <p:spPr>
          <a:xfrm>
            <a:off x="11342875" y="5990144"/>
            <a:ext cx="260512" cy="260512"/>
          </a:xfrm>
          <a:prstGeom prst="ellipse">
            <a:avLst/>
          </a:prstGeom>
          <a:noFill/>
          <a:ln w="9525" cap="flat" cmpd="sng">
            <a:solidFill>
              <a:srgbClr val="D8D8D8"/>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9ACB39"/>
              </a:solidFill>
              <a:effectLst/>
              <a:uLnTx/>
              <a:uFillTx/>
              <a:latin typeface="Calibri"/>
              <a:ea typeface="Calibri"/>
              <a:cs typeface="Calibri"/>
              <a:sym typeface="Calibri"/>
            </a:endParaRPr>
          </a:p>
        </p:txBody>
      </p:sp>
      <p:sp>
        <p:nvSpPr>
          <p:cNvPr id="49" name="Google Shape;49;p4"/>
          <p:cNvSpPr>
            <a:spLocks noGrp="1"/>
          </p:cNvSpPr>
          <p:nvPr>
            <p:ph type="sldNum" idx="12"/>
          </p:nvPr>
        </p:nvSpPr>
        <p:spPr>
          <a:xfrm>
            <a:off x="11496369" y="6155190"/>
            <a:ext cx="432000" cy="432000"/>
          </a:xfrm>
          <a:prstGeom prst="ellipse">
            <a:avLst/>
          </a:prstGeom>
          <a:noFill/>
          <a:ln w="9525" cap="flat" cmpd="sng">
            <a:solidFill>
              <a:schemeClr val="accent1"/>
            </a:solidFill>
            <a:prstDash val="solid"/>
            <a:round/>
            <a:headEnd type="none" w="sm" len="sm"/>
            <a:tailEnd type="none" w="sm" len="sm"/>
          </a:ln>
        </p:spPr>
        <p:txBody>
          <a:bodyPr spcFirstLastPara="1" wrap="square" lIns="0" tIns="0" rIns="0" bIns="0" anchor="ctr" anchorCtr="0">
            <a:noAutofit/>
          </a:bodyPr>
          <a:lstStyle>
            <a:lvl1pPr marL="0" marR="0" lvl="0" indent="0" algn="ctr" rtl="0">
              <a:spcBef>
                <a:spcPts val="0"/>
              </a:spcBef>
              <a:buNone/>
              <a:defRPr sz="1200" b="1" i="1" u="none" strike="noStrike" cap="none">
                <a:solidFill>
                  <a:schemeClr val="dk1"/>
                </a:solidFill>
                <a:latin typeface="Rockwell"/>
                <a:ea typeface="Rockwell"/>
                <a:cs typeface="Rockwell"/>
                <a:sym typeface="Rockwell"/>
              </a:defRPr>
            </a:lvl1pPr>
            <a:lvl2pPr marL="0" marR="0" lvl="1" indent="0" algn="ctr" rtl="0">
              <a:spcBef>
                <a:spcPts val="0"/>
              </a:spcBef>
              <a:buNone/>
              <a:defRPr sz="1200" b="1" i="1" u="none" strike="noStrike" cap="none">
                <a:solidFill>
                  <a:schemeClr val="dk1"/>
                </a:solidFill>
                <a:latin typeface="Rockwell"/>
                <a:ea typeface="Rockwell"/>
                <a:cs typeface="Rockwell"/>
                <a:sym typeface="Rockwell"/>
              </a:defRPr>
            </a:lvl2pPr>
            <a:lvl3pPr marL="0" marR="0" lvl="2" indent="0" algn="ctr" rtl="0">
              <a:spcBef>
                <a:spcPts val="0"/>
              </a:spcBef>
              <a:buNone/>
              <a:defRPr sz="1200" b="1" i="1" u="none" strike="noStrike" cap="none">
                <a:solidFill>
                  <a:schemeClr val="dk1"/>
                </a:solidFill>
                <a:latin typeface="Rockwell"/>
                <a:ea typeface="Rockwell"/>
                <a:cs typeface="Rockwell"/>
                <a:sym typeface="Rockwell"/>
              </a:defRPr>
            </a:lvl3pPr>
            <a:lvl4pPr marL="0" marR="0" lvl="3" indent="0" algn="ctr" rtl="0">
              <a:spcBef>
                <a:spcPts val="0"/>
              </a:spcBef>
              <a:buNone/>
              <a:defRPr sz="1200" b="1" i="1" u="none" strike="noStrike" cap="none">
                <a:solidFill>
                  <a:schemeClr val="dk1"/>
                </a:solidFill>
                <a:latin typeface="Rockwell"/>
                <a:ea typeface="Rockwell"/>
                <a:cs typeface="Rockwell"/>
                <a:sym typeface="Rockwell"/>
              </a:defRPr>
            </a:lvl4pPr>
            <a:lvl5pPr marL="0" marR="0" lvl="4" indent="0" algn="ctr" rtl="0">
              <a:spcBef>
                <a:spcPts val="0"/>
              </a:spcBef>
              <a:buNone/>
              <a:defRPr sz="1200" b="1" i="1" u="none" strike="noStrike" cap="none">
                <a:solidFill>
                  <a:schemeClr val="dk1"/>
                </a:solidFill>
                <a:latin typeface="Rockwell"/>
                <a:ea typeface="Rockwell"/>
                <a:cs typeface="Rockwell"/>
                <a:sym typeface="Rockwell"/>
              </a:defRPr>
            </a:lvl5pPr>
            <a:lvl6pPr marL="0" marR="0" lvl="5" indent="0" algn="ctr" rtl="0">
              <a:spcBef>
                <a:spcPts val="0"/>
              </a:spcBef>
              <a:buNone/>
              <a:defRPr sz="1200" b="1" i="1" u="none" strike="noStrike" cap="none">
                <a:solidFill>
                  <a:schemeClr val="dk1"/>
                </a:solidFill>
                <a:latin typeface="Rockwell"/>
                <a:ea typeface="Rockwell"/>
                <a:cs typeface="Rockwell"/>
                <a:sym typeface="Rockwell"/>
              </a:defRPr>
            </a:lvl6pPr>
            <a:lvl7pPr marL="0" marR="0" lvl="6" indent="0" algn="ctr" rtl="0">
              <a:spcBef>
                <a:spcPts val="0"/>
              </a:spcBef>
              <a:buNone/>
              <a:defRPr sz="1200" b="1" i="1" u="none" strike="noStrike" cap="none">
                <a:solidFill>
                  <a:schemeClr val="dk1"/>
                </a:solidFill>
                <a:latin typeface="Rockwell"/>
                <a:ea typeface="Rockwell"/>
                <a:cs typeface="Rockwell"/>
                <a:sym typeface="Rockwell"/>
              </a:defRPr>
            </a:lvl7pPr>
            <a:lvl8pPr marL="0" marR="0" lvl="7" indent="0" algn="ctr" rtl="0">
              <a:spcBef>
                <a:spcPts val="0"/>
              </a:spcBef>
              <a:buNone/>
              <a:defRPr sz="1200" b="1" i="1" u="none" strike="noStrike" cap="none">
                <a:solidFill>
                  <a:schemeClr val="dk1"/>
                </a:solidFill>
                <a:latin typeface="Rockwell"/>
                <a:ea typeface="Rockwell"/>
                <a:cs typeface="Rockwell"/>
                <a:sym typeface="Rockwell"/>
              </a:defRPr>
            </a:lvl8pPr>
            <a:lvl9pPr marL="0" marR="0" lvl="8" indent="0" algn="ctr" rtl="0">
              <a:spcBef>
                <a:spcPts val="0"/>
              </a:spcBef>
              <a:buNone/>
              <a:defRPr sz="1200" b="1" i="1" u="none" strike="noStrike" cap="none">
                <a:solidFill>
                  <a:schemeClr val="dk1"/>
                </a:solidFill>
                <a:latin typeface="Rockwell"/>
                <a:ea typeface="Rockwell"/>
                <a:cs typeface="Rockwell"/>
                <a:sym typeface="Rockwell"/>
              </a:defRPr>
            </a:lvl9p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n-US" sz="1200" b="1" i="1" u="none" strike="noStrike" kern="0" cap="none" spc="0" normalizeH="0" baseline="0" noProof="0">
                <a:ln>
                  <a:noFill/>
                </a:ln>
                <a:solidFill>
                  <a:srgbClr val="000000"/>
                </a:solidFill>
                <a:effectLst/>
                <a:uLnTx/>
                <a:uFillTx/>
                <a:latin typeface="Rockwell"/>
                <a:sym typeface="Rockwell"/>
              </a:rPr>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t>‹#›</a:t>
            </a:fld>
            <a:endParaRPr kumimoji="0" sz="1200" b="1" i="1" u="none" strike="noStrike" kern="0" cap="none" spc="0" normalizeH="0" baseline="0" noProof="0">
              <a:ln>
                <a:noFill/>
              </a:ln>
              <a:solidFill>
                <a:srgbClr val="000000"/>
              </a:solidFill>
              <a:effectLst/>
              <a:uLnTx/>
              <a:uFillTx/>
              <a:latin typeface="Rockwell"/>
              <a:sym typeface="Rockwell"/>
            </a:endParaRPr>
          </a:p>
        </p:txBody>
      </p:sp>
      <p:grpSp>
        <p:nvGrpSpPr>
          <p:cNvPr id="50" name="Google Shape;50;p4"/>
          <p:cNvGrpSpPr/>
          <p:nvPr/>
        </p:nvGrpSpPr>
        <p:grpSpPr>
          <a:xfrm>
            <a:off x="1736976" y="2054263"/>
            <a:ext cx="3262417" cy="3252920"/>
            <a:chOff x="1736976" y="2054263"/>
            <a:chExt cx="3262417" cy="3252920"/>
          </a:xfrm>
        </p:grpSpPr>
        <p:sp>
          <p:nvSpPr>
            <p:cNvPr id="51" name="Google Shape;51;p4"/>
            <p:cNvSpPr/>
            <p:nvPr/>
          </p:nvSpPr>
          <p:spPr>
            <a:xfrm rot="4308689">
              <a:off x="2464728" y="2678543"/>
              <a:ext cx="1980696" cy="2066510"/>
            </a:xfrm>
            <a:custGeom>
              <a:avLst/>
              <a:gdLst/>
              <a:ahLst/>
              <a:cxnLst/>
              <a:rect l="l" t="t" r="r" b="b"/>
              <a:pathLst>
                <a:path w="1980696" h="2066510" extrusionOk="0">
                  <a:moveTo>
                    <a:pt x="0" y="2066510"/>
                  </a:moveTo>
                  <a:lnTo>
                    <a:pt x="1138078" y="0"/>
                  </a:lnTo>
                  <a:lnTo>
                    <a:pt x="1980696" y="1530016"/>
                  </a:lnTo>
                  <a:lnTo>
                    <a:pt x="1459417" y="2066510"/>
                  </a:lnTo>
                  <a:close/>
                </a:path>
              </a:pathLst>
            </a:custGeom>
            <a:noFill/>
            <a:ln w="12700" cap="flat" cmpd="sng">
              <a:solidFill>
                <a:schemeClr val="lt1"/>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52" name="Google Shape;52;p4"/>
            <p:cNvSpPr/>
            <p:nvPr/>
          </p:nvSpPr>
          <p:spPr>
            <a:xfrm rot="-7769131">
              <a:off x="2730967" y="5004791"/>
              <a:ext cx="346713" cy="206124"/>
            </a:xfrm>
            <a:custGeom>
              <a:avLst/>
              <a:gdLst/>
              <a:ahLst/>
              <a:cxnLst/>
              <a:rect l="l" t="t" r="r" b="b"/>
              <a:pathLst>
                <a:path w="346713" h="206124" extrusionOk="0">
                  <a:moveTo>
                    <a:pt x="346713" y="206124"/>
                  </a:moveTo>
                  <a:lnTo>
                    <a:pt x="0" y="206124"/>
                  </a:lnTo>
                  <a:lnTo>
                    <a:pt x="86666" y="0"/>
                  </a:lnTo>
                  <a:lnTo>
                    <a:pt x="346713" y="206124"/>
                  </a:lnTo>
                  <a:close/>
                </a:path>
              </a:pathLst>
            </a:custGeom>
            <a:noFill/>
            <a:ln w="12700" cap="flat" cmpd="sng">
              <a:solidFill>
                <a:schemeClr val="lt1"/>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53" name="Google Shape;53;p4"/>
            <p:cNvSpPr/>
            <p:nvPr/>
          </p:nvSpPr>
          <p:spPr>
            <a:xfrm rot="-9168920">
              <a:off x="2802151" y="4740752"/>
              <a:ext cx="710669" cy="335543"/>
            </a:xfrm>
            <a:custGeom>
              <a:avLst/>
              <a:gdLst/>
              <a:ahLst/>
              <a:cxnLst/>
              <a:rect l="l" t="t" r="r" b="b"/>
              <a:pathLst>
                <a:path w="710669" h="335543" extrusionOk="0">
                  <a:moveTo>
                    <a:pt x="710669" y="176660"/>
                  </a:moveTo>
                  <a:lnTo>
                    <a:pt x="0" y="335543"/>
                  </a:lnTo>
                  <a:lnTo>
                    <a:pt x="141082" y="0"/>
                  </a:lnTo>
                  <a:lnTo>
                    <a:pt x="487795" y="0"/>
                  </a:lnTo>
                  <a:lnTo>
                    <a:pt x="710669" y="176660"/>
                  </a:lnTo>
                  <a:close/>
                </a:path>
              </a:pathLst>
            </a:custGeom>
            <a:noFill/>
            <a:ln w="12700" cap="flat" cmpd="sng">
              <a:solidFill>
                <a:schemeClr val="lt1"/>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54" name="Google Shape;54;p4"/>
            <p:cNvSpPr/>
            <p:nvPr/>
          </p:nvSpPr>
          <p:spPr>
            <a:xfrm rot="4308689">
              <a:off x="2058980" y="2102772"/>
              <a:ext cx="1246227" cy="1580187"/>
            </a:xfrm>
            <a:custGeom>
              <a:avLst/>
              <a:gdLst/>
              <a:ahLst/>
              <a:cxnLst/>
              <a:rect l="l" t="t" r="r" b="b"/>
              <a:pathLst>
                <a:path w="1246227" h="1580187" extrusionOk="0">
                  <a:moveTo>
                    <a:pt x="0" y="1580187"/>
                  </a:moveTo>
                  <a:lnTo>
                    <a:pt x="1168783" y="0"/>
                  </a:lnTo>
                  <a:lnTo>
                    <a:pt x="1246227" y="105569"/>
                  </a:lnTo>
                  <a:lnTo>
                    <a:pt x="358471" y="1574380"/>
                  </a:lnTo>
                  <a:lnTo>
                    <a:pt x="0" y="1580187"/>
                  </a:lnTo>
                  <a:close/>
                </a:path>
              </a:pathLst>
            </a:custGeom>
            <a:noFill/>
            <a:ln w="12700" cap="flat" cmpd="sng">
              <a:solidFill>
                <a:schemeClr val="lt1"/>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55" name="Google Shape;55;p4"/>
            <p:cNvSpPr/>
            <p:nvPr/>
          </p:nvSpPr>
          <p:spPr>
            <a:xfrm rot="-4406895">
              <a:off x="4648324" y="3873318"/>
              <a:ext cx="243160" cy="406553"/>
            </a:xfrm>
            <a:custGeom>
              <a:avLst/>
              <a:gdLst/>
              <a:ahLst/>
              <a:cxnLst/>
              <a:rect l="l" t="t" r="r" b="b"/>
              <a:pathLst>
                <a:path w="243160" h="406553" extrusionOk="0">
                  <a:moveTo>
                    <a:pt x="243160" y="342071"/>
                  </a:moveTo>
                  <a:lnTo>
                    <a:pt x="156493" y="406553"/>
                  </a:lnTo>
                  <a:lnTo>
                    <a:pt x="0" y="0"/>
                  </a:lnTo>
                  <a:lnTo>
                    <a:pt x="243160" y="342071"/>
                  </a:lnTo>
                  <a:close/>
                </a:path>
              </a:pathLst>
            </a:custGeom>
            <a:noFill/>
            <a:ln w="12700" cap="flat" cmpd="sng">
              <a:solidFill>
                <a:schemeClr val="lt1"/>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56" name="Google Shape;56;p4"/>
            <p:cNvSpPr/>
            <p:nvPr/>
          </p:nvSpPr>
          <p:spPr>
            <a:xfrm rot="-4406895">
              <a:off x="4152588" y="3654247"/>
              <a:ext cx="692798" cy="510610"/>
            </a:xfrm>
            <a:custGeom>
              <a:avLst/>
              <a:gdLst/>
              <a:ahLst/>
              <a:cxnLst/>
              <a:rect l="l" t="t" r="r" b="b"/>
              <a:pathLst>
                <a:path w="692798" h="510610" extrusionOk="0">
                  <a:moveTo>
                    <a:pt x="692798" y="224339"/>
                  </a:moveTo>
                  <a:lnTo>
                    <a:pt x="308036" y="510610"/>
                  </a:lnTo>
                  <a:lnTo>
                    <a:pt x="64876" y="168539"/>
                  </a:lnTo>
                  <a:lnTo>
                    <a:pt x="0" y="0"/>
                  </a:lnTo>
                  <a:lnTo>
                    <a:pt x="692798" y="224339"/>
                  </a:lnTo>
                  <a:close/>
                </a:path>
              </a:pathLst>
            </a:custGeom>
            <a:noFill/>
            <a:ln w="12700" cap="flat" cmpd="sng">
              <a:solidFill>
                <a:schemeClr val="lt1"/>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57" name="Google Shape;57;p4"/>
            <p:cNvSpPr/>
            <p:nvPr/>
          </p:nvSpPr>
          <p:spPr>
            <a:xfrm rot="4308689">
              <a:off x="3831248" y="2441608"/>
              <a:ext cx="648657" cy="777553"/>
            </a:xfrm>
            <a:custGeom>
              <a:avLst/>
              <a:gdLst/>
              <a:ahLst/>
              <a:cxnLst/>
              <a:rect l="l" t="t" r="r" b="b"/>
              <a:pathLst>
                <a:path w="648657" h="777553" extrusionOk="0">
                  <a:moveTo>
                    <a:pt x="0" y="777553"/>
                  </a:moveTo>
                  <a:lnTo>
                    <a:pt x="255474" y="0"/>
                  </a:lnTo>
                  <a:lnTo>
                    <a:pt x="648657" y="713937"/>
                  </a:lnTo>
                  <a:lnTo>
                    <a:pt x="0" y="777553"/>
                  </a:lnTo>
                  <a:close/>
                </a:path>
              </a:pathLst>
            </a:custGeom>
            <a:noFill/>
            <a:ln w="12700" cap="flat" cmpd="sng">
              <a:solidFill>
                <a:schemeClr val="lt1"/>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grpSp>
      <p:sp>
        <p:nvSpPr>
          <p:cNvPr id="58" name="Google Shape;58;p4"/>
          <p:cNvSpPr>
            <a:spLocks noGrp="1"/>
          </p:cNvSpPr>
          <p:nvPr>
            <p:ph type="pic" idx="8"/>
          </p:nvPr>
        </p:nvSpPr>
        <p:spPr>
          <a:xfrm>
            <a:off x="7405874" y="4835817"/>
            <a:ext cx="691688" cy="691688"/>
          </a:xfrm>
          <a:prstGeom prst="rect">
            <a:avLst/>
          </a:prstGeom>
          <a:noFill/>
          <a:ln>
            <a:noFill/>
          </a:ln>
        </p:spPr>
        <p:txBody>
          <a:bodyPr spcFirstLastPara="1" wrap="square" lIns="0" tIns="0" rIns="0" bIns="0" anchor="t" anchorCtr="0"/>
          <a:lstStyle>
            <a:lvl1pPr marR="0" lvl="0" algn="l" rtl="0">
              <a:lnSpc>
                <a:spcPct val="90000"/>
              </a:lnSpc>
              <a:spcBef>
                <a:spcPts val="1000"/>
              </a:spcBef>
              <a:spcAft>
                <a:spcPts val="0"/>
              </a:spcAft>
              <a:buClr>
                <a:srgbClr val="3F3F3F"/>
              </a:buClr>
              <a:buSzPts val="1800"/>
              <a:buFont typeface="Arial"/>
              <a:buNone/>
              <a:defRPr sz="1800" b="0" i="0" u="none" strike="noStrike" cap="none">
                <a:solidFill>
                  <a:srgbClr val="3F3F3F"/>
                </a:solidFill>
                <a:latin typeface="Calibri"/>
                <a:ea typeface="Calibri"/>
                <a:cs typeface="Calibri"/>
                <a:sym typeface="Calibri"/>
              </a:defRPr>
            </a:lvl1pPr>
            <a:lvl2pPr marR="0" lvl="1"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R="0" lvl="2"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R="0" lvl="3"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R="0" lvl="4"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R="0" lvl="5"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R="0" lvl="6"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R="0" lvl="7"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R="0" lvl="8"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59" name="Google Shape;59;p4"/>
          <p:cNvSpPr>
            <a:spLocks noGrp="1"/>
          </p:cNvSpPr>
          <p:nvPr>
            <p:ph type="pic" idx="9"/>
          </p:nvPr>
        </p:nvSpPr>
        <p:spPr>
          <a:xfrm>
            <a:off x="7405874" y="3271181"/>
            <a:ext cx="691688" cy="691688"/>
          </a:xfrm>
          <a:prstGeom prst="rect">
            <a:avLst/>
          </a:prstGeom>
          <a:noFill/>
          <a:ln>
            <a:noFill/>
          </a:ln>
        </p:spPr>
        <p:txBody>
          <a:bodyPr spcFirstLastPara="1" wrap="square" lIns="0" tIns="0" rIns="0" bIns="0" anchor="t" anchorCtr="0"/>
          <a:lstStyle>
            <a:lvl1pPr marR="0" lvl="0" algn="l" rtl="0">
              <a:lnSpc>
                <a:spcPct val="90000"/>
              </a:lnSpc>
              <a:spcBef>
                <a:spcPts val="1000"/>
              </a:spcBef>
              <a:spcAft>
                <a:spcPts val="0"/>
              </a:spcAft>
              <a:buClr>
                <a:srgbClr val="3F3F3F"/>
              </a:buClr>
              <a:buSzPts val="1800"/>
              <a:buFont typeface="Arial"/>
              <a:buNone/>
              <a:defRPr sz="1800" b="0" i="0" u="none" strike="noStrike" cap="none">
                <a:solidFill>
                  <a:srgbClr val="3F3F3F"/>
                </a:solidFill>
                <a:latin typeface="Calibri"/>
                <a:ea typeface="Calibri"/>
                <a:cs typeface="Calibri"/>
                <a:sym typeface="Calibri"/>
              </a:defRPr>
            </a:lvl1pPr>
            <a:lvl2pPr marR="0" lvl="1"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R="0" lvl="2"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R="0" lvl="3"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R="0" lvl="4"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R="0" lvl="5"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R="0" lvl="6"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R="0" lvl="7"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R="0" lvl="8"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60" name="Google Shape;60;p4"/>
          <p:cNvSpPr>
            <a:spLocks noGrp="1"/>
          </p:cNvSpPr>
          <p:nvPr>
            <p:ph type="pic" idx="13"/>
          </p:nvPr>
        </p:nvSpPr>
        <p:spPr>
          <a:xfrm>
            <a:off x="7405874" y="1706545"/>
            <a:ext cx="691688" cy="691688"/>
          </a:xfrm>
          <a:prstGeom prst="rect">
            <a:avLst/>
          </a:prstGeom>
          <a:noFill/>
          <a:ln>
            <a:noFill/>
          </a:ln>
        </p:spPr>
        <p:txBody>
          <a:bodyPr spcFirstLastPara="1" wrap="square" lIns="0" tIns="0" rIns="0" bIns="0" anchor="t" anchorCtr="0"/>
          <a:lstStyle>
            <a:lvl1pPr marR="0" lvl="0" algn="l" rtl="0">
              <a:lnSpc>
                <a:spcPct val="90000"/>
              </a:lnSpc>
              <a:spcBef>
                <a:spcPts val="1000"/>
              </a:spcBef>
              <a:spcAft>
                <a:spcPts val="0"/>
              </a:spcAft>
              <a:buClr>
                <a:srgbClr val="3F3F3F"/>
              </a:buClr>
              <a:buSzPts val="1800"/>
              <a:buFont typeface="Arial"/>
              <a:buNone/>
              <a:defRPr sz="1800" b="0" i="0" u="none" strike="noStrike" cap="none">
                <a:solidFill>
                  <a:srgbClr val="3F3F3F"/>
                </a:solidFill>
                <a:latin typeface="Calibri"/>
                <a:ea typeface="Calibri"/>
                <a:cs typeface="Calibri"/>
                <a:sym typeface="Calibri"/>
              </a:defRPr>
            </a:lvl1pPr>
            <a:lvl2pPr marR="0" lvl="1"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R="0" lvl="2"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R="0" lvl="3"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R="0" lvl="4"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R="0" lvl="5"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R="0" lvl="6"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R="0" lvl="7"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R="0" lvl="8"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Tree>
    <p:extLst>
      <p:ext uri="{BB962C8B-B14F-4D97-AF65-F5344CB8AC3E}">
        <p14:creationId xmlns:p14="http://schemas.microsoft.com/office/powerpoint/2010/main" val="3160320862"/>
      </p:ext>
    </p:extLst>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matchingName="Digital Product">
  <p:cSld name="Digital Product">
    <p:spTree>
      <p:nvGrpSpPr>
        <p:cNvPr id="1" name="Shape 61"/>
        <p:cNvGrpSpPr/>
        <p:nvPr/>
      </p:nvGrpSpPr>
      <p:grpSpPr>
        <a:xfrm>
          <a:off x="0" y="0"/>
          <a:ext cx="0" cy="0"/>
          <a:chOff x="0" y="0"/>
          <a:chExt cx="0" cy="0"/>
        </a:xfrm>
      </p:grpSpPr>
      <p:sp>
        <p:nvSpPr>
          <p:cNvPr id="62" name="Google Shape;62;p5"/>
          <p:cNvSpPr/>
          <p:nvPr/>
        </p:nvSpPr>
        <p:spPr>
          <a:xfrm rot="-2339177">
            <a:off x="10216425" y="538864"/>
            <a:ext cx="467362" cy="344458"/>
          </a:xfrm>
          <a:custGeom>
            <a:avLst/>
            <a:gdLst/>
            <a:ahLst/>
            <a:cxnLst/>
            <a:rect l="l" t="t" r="r" b="b"/>
            <a:pathLst>
              <a:path w="692798" h="510610" extrusionOk="0">
                <a:moveTo>
                  <a:pt x="692798" y="224339"/>
                </a:moveTo>
                <a:lnTo>
                  <a:pt x="308036" y="510610"/>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63" name="Google Shape;63;p5"/>
          <p:cNvSpPr/>
          <p:nvPr/>
        </p:nvSpPr>
        <p:spPr>
          <a:xfrm rot="-1222373">
            <a:off x="10678141" y="849218"/>
            <a:ext cx="316887" cy="233554"/>
          </a:xfrm>
          <a:custGeom>
            <a:avLst/>
            <a:gdLst/>
            <a:ahLst/>
            <a:cxnLst/>
            <a:rect l="l" t="t" r="r" b="b"/>
            <a:pathLst>
              <a:path w="692798" h="510610" extrusionOk="0">
                <a:moveTo>
                  <a:pt x="692798" y="224339"/>
                </a:moveTo>
                <a:lnTo>
                  <a:pt x="308036" y="510610"/>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64" name="Google Shape;64;p5"/>
          <p:cNvSpPr/>
          <p:nvPr/>
        </p:nvSpPr>
        <p:spPr>
          <a:xfrm rot="-2339177">
            <a:off x="10717367" y="620572"/>
            <a:ext cx="250689" cy="184764"/>
          </a:xfrm>
          <a:custGeom>
            <a:avLst/>
            <a:gdLst/>
            <a:ahLst/>
            <a:cxnLst/>
            <a:rect l="l" t="t" r="r" b="b"/>
            <a:pathLst>
              <a:path w="692798" h="510610" extrusionOk="0">
                <a:moveTo>
                  <a:pt x="692798" y="224339"/>
                </a:moveTo>
                <a:lnTo>
                  <a:pt x="308036" y="510610"/>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65" name="Google Shape;65;p5"/>
          <p:cNvSpPr/>
          <p:nvPr/>
        </p:nvSpPr>
        <p:spPr>
          <a:xfrm rot="-1789612">
            <a:off x="11064926" y="781602"/>
            <a:ext cx="216995" cy="159931"/>
          </a:xfrm>
          <a:custGeom>
            <a:avLst/>
            <a:gdLst/>
            <a:ahLst/>
            <a:cxnLst/>
            <a:rect l="l" t="t" r="r" b="b"/>
            <a:pathLst>
              <a:path w="692798" h="510610" extrusionOk="0">
                <a:moveTo>
                  <a:pt x="692798" y="224339"/>
                </a:moveTo>
                <a:lnTo>
                  <a:pt x="308036" y="510610"/>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66" name="Google Shape;66;p5"/>
          <p:cNvSpPr/>
          <p:nvPr/>
        </p:nvSpPr>
        <p:spPr>
          <a:xfrm rot="-3322149">
            <a:off x="11152527" y="382052"/>
            <a:ext cx="216995" cy="159931"/>
          </a:xfrm>
          <a:custGeom>
            <a:avLst/>
            <a:gdLst/>
            <a:ahLst/>
            <a:cxnLst/>
            <a:rect l="l" t="t" r="r" b="b"/>
            <a:pathLst>
              <a:path w="692798" h="510610" extrusionOk="0">
                <a:moveTo>
                  <a:pt x="692798" y="224339"/>
                </a:moveTo>
                <a:lnTo>
                  <a:pt x="308036" y="510610"/>
                </a:lnTo>
                <a:lnTo>
                  <a:pt x="64876" y="168539"/>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67" name="Google Shape;67;p5"/>
          <p:cNvSpPr/>
          <p:nvPr/>
        </p:nvSpPr>
        <p:spPr>
          <a:xfrm rot="-838582">
            <a:off x="11545452" y="1030689"/>
            <a:ext cx="162256" cy="119587"/>
          </a:xfrm>
          <a:custGeom>
            <a:avLst/>
            <a:gdLst/>
            <a:ahLst/>
            <a:cxnLst/>
            <a:rect l="l" t="t" r="r" b="b"/>
            <a:pathLst>
              <a:path w="692798" h="510610" extrusionOk="0">
                <a:moveTo>
                  <a:pt x="692798" y="224339"/>
                </a:moveTo>
                <a:lnTo>
                  <a:pt x="308036" y="510610"/>
                </a:lnTo>
                <a:lnTo>
                  <a:pt x="64876" y="168539"/>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68" name="Google Shape;68;p5"/>
          <p:cNvSpPr/>
          <p:nvPr/>
        </p:nvSpPr>
        <p:spPr>
          <a:xfrm rot="-4284707">
            <a:off x="11756248" y="247552"/>
            <a:ext cx="216995" cy="159931"/>
          </a:xfrm>
          <a:custGeom>
            <a:avLst/>
            <a:gdLst/>
            <a:ahLst/>
            <a:cxnLst/>
            <a:rect l="l" t="t" r="r" b="b"/>
            <a:pathLst>
              <a:path w="692798" h="510610" extrusionOk="0">
                <a:moveTo>
                  <a:pt x="692798" y="224339"/>
                </a:moveTo>
                <a:lnTo>
                  <a:pt x="308036" y="510610"/>
                </a:lnTo>
                <a:lnTo>
                  <a:pt x="64876" y="168539"/>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69" name="Google Shape;69;p5"/>
          <p:cNvSpPr/>
          <p:nvPr/>
        </p:nvSpPr>
        <p:spPr>
          <a:xfrm rot="-1517764">
            <a:off x="11448108" y="631127"/>
            <a:ext cx="216995" cy="159931"/>
          </a:xfrm>
          <a:custGeom>
            <a:avLst/>
            <a:gdLst/>
            <a:ahLst/>
            <a:cxnLst/>
            <a:rect l="l" t="t" r="r" b="b"/>
            <a:pathLst>
              <a:path w="692798" h="510610" extrusionOk="0">
                <a:moveTo>
                  <a:pt x="692798" y="224339"/>
                </a:moveTo>
                <a:lnTo>
                  <a:pt x="308036" y="510610"/>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70" name="Google Shape;70;p5"/>
          <p:cNvSpPr/>
          <p:nvPr/>
        </p:nvSpPr>
        <p:spPr>
          <a:xfrm rot="-1720268">
            <a:off x="11668879" y="824433"/>
            <a:ext cx="216995" cy="159931"/>
          </a:xfrm>
          <a:custGeom>
            <a:avLst/>
            <a:gdLst/>
            <a:ahLst/>
            <a:cxnLst/>
            <a:rect l="l" t="t" r="r" b="b"/>
            <a:pathLst>
              <a:path w="692798" h="510610" extrusionOk="0">
                <a:moveTo>
                  <a:pt x="692798" y="224339"/>
                </a:moveTo>
                <a:lnTo>
                  <a:pt x="308036" y="510610"/>
                </a:lnTo>
                <a:lnTo>
                  <a:pt x="64876" y="168539"/>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71" name="Google Shape;71;p5"/>
          <p:cNvSpPr/>
          <p:nvPr/>
        </p:nvSpPr>
        <p:spPr>
          <a:xfrm rot="328041">
            <a:off x="10094502" y="901548"/>
            <a:ext cx="579699" cy="606799"/>
          </a:xfrm>
          <a:custGeom>
            <a:avLst/>
            <a:gdLst/>
            <a:ahLst/>
            <a:cxnLst/>
            <a:rect l="l" t="t" r="r" b="b"/>
            <a:pathLst>
              <a:path w="487806" h="510610" extrusionOk="0">
                <a:moveTo>
                  <a:pt x="487806" y="171848"/>
                </a:moveTo>
                <a:lnTo>
                  <a:pt x="308036" y="510610"/>
                </a:lnTo>
                <a:lnTo>
                  <a:pt x="0" y="0"/>
                </a:lnTo>
                <a:lnTo>
                  <a:pt x="487806" y="171848"/>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72" name="Google Shape;72;p5"/>
          <p:cNvSpPr/>
          <p:nvPr/>
        </p:nvSpPr>
        <p:spPr>
          <a:xfrm>
            <a:off x="10871770" y="1202556"/>
            <a:ext cx="316887" cy="233554"/>
          </a:xfrm>
          <a:custGeom>
            <a:avLst/>
            <a:gdLst/>
            <a:ahLst/>
            <a:cxnLst/>
            <a:rect l="l" t="t" r="r" b="b"/>
            <a:pathLst>
              <a:path w="692798" h="510610" extrusionOk="0">
                <a:moveTo>
                  <a:pt x="692798" y="224339"/>
                </a:moveTo>
                <a:lnTo>
                  <a:pt x="308036" y="510610"/>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73" name="Google Shape;73;p5"/>
          <p:cNvSpPr/>
          <p:nvPr/>
        </p:nvSpPr>
        <p:spPr>
          <a:xfrm rot="-838582">
            <a:off x="11512604" y="1484835"/>
            <a:ext cx="162256" cy="119587"/>
          </a:xfrm>
          <a:custGeom>
            <a:avLst/>
            <a:gdLst/>
            <a:ahLst/>
            <a:cxnLst/>
            <a:rect l="l" t="t" r="r" b="b"/>
            <a:pathLst>
              <a:path w="692798" h="510610" extrusionOk="0">
                <a:moveTo>
                  <a:pt x="692798" y="224339"/>
                </a:moveTo>
                <a:lnTo>
                  <a:pt x="308036" y="510610"/>
                </a:lnTo>
                <a:lnTo>
                  <a:pt x="64876" y="168539"/>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74" name="Google Shape;74;p5"/>
          <p:cNvSpPr/>
          <p:nvPr/>
        </p:nvSpPr>
        <p:spPr>
          <a:xfrm rot="1160487">
            <a:off x="10291662" y="1614015"/>
            <a:ext cx="316887" cy="233554"/>
          </a:xfrm>
          <a:custGeom>
            <a:avLst/>
            <a:gdLst/>
            <a:ahLst/>
            <a:cxnLst/>
            <a:rect l="l" t="t" r="r" b="b"/>
            <a:pathLst>
              <a:path w="692798" h="510610" extrusionOk="0">
                <a:moveTo>
                  <a:pt x="692798" y="224339"/>
                </a:moveTo>
                <a:lnTo>
                  <a:pt x="308036" y="510610"/>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75" name="Google Shape;75;p5"/>
          <p:cNvSpPr/>
          <p:nvPr/>
        </p:nvSpPr>
        <p:spPr>
          <a:xfrm rot="803026">
            <a:off x="11586107" y="2015428"/>
            <a:ext cx="162256" cy="119587"/>
          </a:xfrm>
          <a:custGeom>
            <a:avLst/>
            <a:gdLst/>
            <a:ahLst/>
            <a:cxnLst/>
            <a:rect l="l" t="t" r="r" b="b"/>
            <a:pathLst>
              <a:path w="692798" h="510610" extrusionOk="0">
                <a:moveTo>
                  <a:pt x="692798" y="224339"/>
                </a:moveTo>
                <a:lnTo>
                  <a:pt x="308036" y="510610"/>
                </a:lnTo>
                <a:lnTo>
                  <a:pt x="64876" y="168539"/>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grpSp>
        <p:nvGrpSpPr>
          <p:cNvPr id="76" name="Google Shape;76;p5"/>
          <p:cNvGrpSpPr/>
          <p:nvPr/>
        </p:nvGrpSpPr>
        <p:grpSpPr>
          <a:xfrm>
            <a:off x="3383602" y="1013721"/>
            <a:ext cx="7749965" cy="5100743"/>
            <a:chOff x="510811" y="938373"/>
            <a:chExt cx="8073393" cy="5313612"/>
          </a:xfrm>
        </p:grpSpPr>
        <p:sp>
          <p:nvSpPr>
            <p:cNvPr id="77" name="Google Shape;77;p5"/>
            <p:cNvSpPr/>
            <p:nvPr/>
          </p:nvSpPr>
          <p:spPr>
            <a:xfrm>
              <a:off x="877709" y="938373"/>
              <a:ext cx="7339600" cy="5234482"/>
            </a:xfrm>
            <a:prstGeom prst="round2SameRect">
              <a:avLst>
                <a:gd name="adj1" fmla="val 5601"/>
                <a:gd name="adj2" fmla="val 0"/>
              </a:avLst>
            </a:prstGeom>
            <a:solidFill>
              <a:srgbClr val="D8D8D8"/>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78" name="Google Shape;78;p5"/>
            <p:cNvSpPr/>
            <p:nvPr/>
          </p:nvSpPr>
          <p:spPr>
            <a:xfrm>
              <a:off x="930758" y="995668"/>
              <a:ext cx="7233502" cy="5177187"/>
            </a:xfrm>
            <a:prstGeom prst="round2SameRect">
              <a:avLst>
                <a:gd name="adj1" fmla="val 4499"/>
                <a:gd name="adj2" fmla="val 0"/>
              </a:avLst>
            </a:prstGeom>
            <a:solidFill>
              <a:schemeClr val="lt1"/>
            </a:solidFill>
            <a:ln w="9525" cap="flat" cmpd="sng">
              <a:solidFill>
                <a:schemeClr val="accent1"/>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79" name="Google Shape;79;p5"/>
            <p:cNvSpPr/>
            <p:nvPr/>
          </p:nvSpPr>
          <p:spPr>
            <a:xfrm rot="-5400000">
              <a:off x="2264894" y="295974"/>
              <a:ext cx="4565229" cy="6599909"/>
            </a:xfrm>
            <a:prstGeom prst="roundRect">
              <a:avLst>
                <a:gd name="adj" fmla="val 1476"/>
              </a:avLst>
            </a:prstGeom>
            <a:solidFill>
              <a:schemeClr val="lt1"/>
            </a:solidFill>
            <a:ln w="9525" cap="flat" cmpd="sng">
              <a:solidFill>
                <a:srgbClr val="D2CDB0"/>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80" name="Google Shape;80;p5"/>
            <p:cNvSpPr/>
            <p:nvPr/>
          </p:nvSpPr>
          <p:spPr>
            <a:xfrm rot="10800000">
              <a:off x="510811" y="5998253"/>
              <a:ext cx="8073393" cy="248975"/>
            </a:xfrm>
            <a:prstGeom prst="round2SameRect">
              <a:avLst>
                <a:gd name="adj1" fmla="val 50000"/>
                <a:gd name="adj2" fmla="val 0"/>
              </a:avLst>
            </a:prstGeom>
            <a:solidFill>
              <a:schemeClr val="lt1"/>
            </a:solidFill>
            <a:ln w="9525" cap="flat" cmpd="sng">
              <a:solidFill>
                <a:schemeClr val="accent1"/>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81" name="Google Shape;81;p5"/>
            <p:cNvSpPr/>
            <p:nvPr/>
          </p:nvSpPr>
          <p:spPr>
            <a:xfrm>
              <a:off x="3668019" y="6206338"/>
              <a:ext cx="1758981" cy="45647"/>
            </a:xfrm>
            <a:prstGeom prst="round2SameRect">
              <a:avLst>
                <a:gd name="adj1" fmla="val 50000"/>
                <a:gd name="adj2" fmla="val 0"/>
              </a:avLst>
            </a:prstGeom>
            <a:gradFill>
              <a:gsLst>
                <a:gs pos="0">
                  <a:srgbClr val="000000">
                    <a:alpha val="0"/>
                  </a:srgbClr>
                </a:gs>
                <a:gs pos="100000">
                  <a:srgbClr val="000000">
                    <a:alpha val="30980"/>
                  </a:srgbClr>
                </a:gs>
              </a:gsLst>
              <a:lin ang="16200000" scaled="0"/>
            </a:gra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82" name="Google Shape;82;p5"/>
            <p:cNvSpPr/>
            <p:nvPr/>
          </p:nvSpPr>
          <p:spPr>
            <a:xfrm rot="-5400000">
              <a:off x="4660498" y="1119143"/>
              <a:ext cx="48680" cy="48680"/>
            </a:xfrm>
            <a:prstGeom prst="ellipse">
              <a:avLst/>
            </a:prstGeom>
            <a:solidFill>
              <a:srgbClr val="D8D8D8"/>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83" name="Google Shape;83;p5"/>
            <p:cNvSpPr/>
            <p:nvPr/>
          </p:nvSpPr>
          <p:spPr>
            <a:xfrm rot="-5400000">
              <a:off x="4505961" y="1106017"/>
              <a:ext cx="83096" cy="83096"/>
            </a:xfrm>
            <a:prstGeom prst="ellipse">
              <a:avLst/>
            </a:prstGeom>
            <a:solidFill>
              <a:srgbClr val="D8D8D8"/>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84" name="Google Shape;84;p5"/>
            <p:cNvSpPr/>
            <p:nvPr/>
          </p:nvSpPr>
          <p:spPr>
            <a:xfrm rot="-5400000">
              <a:off x="4524686" y="1124741"/>
              <a:ext cx="45647" cy="45647"/>
            </a:xfrm>
            <a:prstGeom prst="ellipse">
              <a:avLst/>
            </a:prstGeom>
            <a:solidFill>
              <a:srgbClr val="D8D8D8"/>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grpSp>
      <p:sp>
        <p:nvSpPr>
          <p:cNvPr id="85" name="Google Shape;85;p5"/>
          <p:cNvSpPr txBox="1">
            <a:spLocks noGrp="1"/>
          </p:cNvSpPr>
          <p:nvPr>
            <p:ph type="body" idx="1"/>
          </p:nvPr>
        </p:nvSpPr>
        <p:spPr>
          <a:xfrm>
            <a:off x="432000" y="1152000"/>
            <a:ext cx="2951603" cy="2196235"/>
          </a:xfrm>
          <a:prstGeom prst="rect">
            <a:avLst/>
          </a:prstGeom>
          <a:noFill/>
          <a:ln>
            <a:noFill/>
          </a:ln>
        </p:spPr>
        <p:txBody>
          <a:bodyPr spcFirstLastPara="1" wrap="square" lIns="0" tIns="0" rIns="0" bIns="0" anchor="b" anchorCtr="0"/>
          <a:lstStyle>
            <a:lvl1pPr marL="457200" marR="0" lvl="0" indent="-228600" algn="l" rtl="0">
              <a:lnSpc>
                <a:spcPct val="90000"/>
              </a:lnSpc>
              <a:spcBef>
                <a:spcPts val="1000"/>
              </a:spcBef>
              <a:spcAft>
                <a:spcPts val="0"/>
              </a:spcAft>
              <a:buClr>
                <a:srgbClr val="3F3F3F"/>
              </a:buClr>
              <a:buSzPts val="2800"/>
              <a:buFont typeface="Arial"/>
              <a:buNone/>
              <a:defRPr sz="2800" b="0" i="0" u="none" strike="noStrike" cap="none">
                <a:solidFill>
                  <a:srgbClr val="3F3F3F"/>
                </a:solidFill>
                <a:latin typeface="Calibri"/>
                <a:ea typeface="Calibri"/>
                <a:cs typeface="Calibri"/>
                <a:sym typeface="Calibri"/>
              </a:defRPr>
            </a:lvl1pPr>
            <a:lvl2pPr marL="914400" marR="0" lvl="1" indent="-228600" algn="l" rtl="0">
              <a:lnSpc>
                <a:spcPct val="90000"/>
              </a:lnSpc>
              <a:spcBef>
                <a:spcPts val="500"/>
              </a:spcBef>
              <a:spcAft>
                <a:spcPts val="0"/>
              </a:spcAft>
              <a:buClr>
                <a:srgbClr val="3F3F3F"/>
              </a:buClr>
              <a:buSzPts val="2400"/>
              <a:buFont typeface="Arial"/>
              <a:buNone/>
              <a:defRPr sz="2400" b="0" i="0" u="none" strike="noStrike" cap="none">
                <a:solidFill>
                  <a:srgbClr val="3F3F3F"/>
                </a:solidFill>
                <a:latin typeface="Calibri"/>
                <a:ea typeface="Calibri"/>
                <a:cs typeface="Calibri"/>
                <a:sym typeface="Calibri"/>
              </a:defRPr>
            </a:lvl2pPr>
            <a:lvl3pPr marL="1371600" marR="0" lvl="2" indent="-228600" algn="l" rtl="0">
              <a:lnSpc>
                <a:spcPct val="90000"/>
              </a:lnSpc>
              <a:spcBef>
                <a:spcPts val="500"/>
              </a:spcBef>
              <a:spcAft>
                <a:spcPts val="0"/>
              </a:spcAft>
              <a:buClr>
                <a:srgbClr val="3F3F3F"/>
              </a:buClr>
              <a:buSzPts val="2000"/>
              <a:buFont typeface="Arial"/>
              <a:buNone/>
              <a:defRPr sz="2000" b="0" i="0" u="none" strike="noStrike" cap="none">
                <a:solidFill>
                  <a:srgbClr val="3F3F3F"/>
                </a:solidFill>
                <a:latin typeface="Calibri"/>
                <a:ea typeface="Calibri"/>
                <a:cs typeface="Calibri"/>
                <a:sym typeface="Calibri"/>
              </a:defRPr>
            </a:lvl3pPr>
            <a:lvl4pPr marL="1828800" marR="0" lvl="3" indent="-228600" algn="l" rtl="0">
              <a:lnSpc>
                <a:spcPct val="90000"/>
              </a:lnSpc>
              <a:spcBef>
                <a:spcPts val="500"/>
              </a:spcBef>
              <a:spcAft>
                <a:spcPts val="0"/>
              </a:spcAft>
              <a:buClr>
                <a:srgbClr val="3F3F3F"/>
              </a:buClr>
              <a:buSzPts val="2000"/>
              <a:buFont typeface="Arial"/>
              <a:buNone/>
              <a:defRPr sz="2000" b="0" i="0" u="none" strike="noStrike" cap="none">
                <a:solidFill>
                  <a:srgbClr val="3F3F3F"/>
                </a:solidFill>
                <a:latin typeface="Calibri"/>
                <a:ea typeface="Calibri"/>
                <a:cs typeface="Calibri"/>
                <a:sym typeface="Calibri"/>
              </a:defRPr>
            </a:lvl4pPr>
            <a:lvl5pPr marL="2286000" marR="0" lvl="4" indent="-228600" algn="l" rtl="0">
              <a:lnSpc>
                <a:spcPct val="90000"/>
              </a:lnSpc>
              <a:spcBef>
                <a:spcPts val="500"/>
              </a:spcBef>
              <a:spcAft>
                <a:spcPts val="0"/>
              </a:spcAft>
              <a:buClr>
                <a:srgbClr val="3F3F3F"/>
              </a:buClr>
              <a:buSzPts val="2000"/>
              <a:buFont typeface="Arial"/>
              <a:buNone/>
              <a:defRPr sz="20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86" name="Google Shape;86;p5"/>
          <p:cNvSpPr txBox="1">
            <a:spLocks noGrp="1"/>
          </p:cNvSpPr>
          <p:nvPr>
            <p:ph type="title"/>
          </p:nvPr>
        </p:nvSpPr>
        <p:spPr>
          <a:xfrm>
            <a:off x="432000" y="432000"/>
            <a:ext cx="11340000" cy="432000"/>
          </a:xfrm>
          <a:prstGeom prst="rect">
            <a:avLst/>
          </a:prstGeom>
          <a:noFill/>
          <a:ln>
            <a:noFill/>
          </a:ln>
        </p:spPr>
        <p:txBody>
          <a:bodyPr spcFirstLastPara="1" wrap="square" lIns="0" tIns="0" rIns="0" bIns="0" anchor="ctr" anchorCtr="0"/>
          <a:lstStyle>
            <a:lvl1pPr marR="0" lvl="0" algn="l" rtl="0">
              <a:lnSpc>
                <a:spcPct val="90000"/>
              </a:lnSpc>
              <a:spcBef>
                <a:spcPts val="0"/>
              </a:spcBef>
              <a:spcAft>
                <a:spcPts val="0"/>
              </a:spcAft>
              <a:buClr>
                <a:srgbClr val="3F3F3F"/>
              </a:buClr>
              <a:buSzPts val="4800"/>
              <a:buFont typeface="Economica"/>
              <a:buNone/>
              <a:defRPr sz="4800" b="0" i="0" u="none" strike="noStrike" cap="none">
                <a:solidFill>
                  <a:srgbClr val="3F3F3F"/>
                </a:solidFill>
                <a:latin typeface="Economica"/>
                <a:ea typeface="Economica"/>
                <a:cs typeface="Economica"/>
                <a:sym typeface="Economica"/>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endParaRPr/>
          </a:p>
        </p:txBody>
      </p:sp>
      <p:sp>
        <p:nvSpPr>
          <p:cNvPr id="87" name="Google Shape;87;p5"/>
          <p:cNvSpPr txBox="1">
            <a:spLocks noGrp="1"/>
          </p:cNvSpPr>
          <p:nvPr>
            <p:ph type="ftr" idx="11"/>
          </p:nvPr>
        </p:nvSpPr>
        <p:spPr>
          <a:xfrm>
            <a:off x="431999" y="6188628"/>
            <a:ext cx="8784941" cy="365125"/>
          </a:xfrm>
          <a:prstGeom prst="rect">
            <a:avLst/>
          </a:prstGeom>
          <a:noFill/>
          <a:ln>
            <a:noFill/>
          </a:ln>
        </p:spPr>
        <p:txBody>
          <a:bodyPr spcFirstLastPara="1" wrap="square" lIns="0" tIns="0" rIns="0" bIns="0" anchor="ctr" anchorCtr="0"/>
          <a:lstStyle>
            <a:lvl1pPr marR="0" lvl="0" algn="l" rtl="0">
              <a:spcBef>
                <a:spcPts val="0"/>
              </a:spcBef>
              <a:spcAft>
                <a:spcPts val="0"/>
              </a:spcAft>
              <a:buSzPts val="1400"/>
              <a:buNone/>
              <a:defRPr sz="1200" b="0" i="0" u="none" strike="noStrike" cap="none">
                <a:solidFill>
                  <a:srgbClr val="3F3F3F"/>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200" b="0" i="0" u="none" strike="noStrike" kern="0" cap="none" spc="0" normalizeH="0" baseline="0" noProof="0">
              <a:ln>
                <a:noFill/>
              </a:ln>
              <a:solidFill>
                <a:srgbClr val="3F3F3F"/>
              </a:solidFill>
              <a:effectLst/>
              <a:uLnTx/>
              <a:uFillTx/>
              <a:latin typeface="Calibri"/>
              <a:cs typeface="Calibri"/>
              <a:sym typeface="Calibri"/>
            </a:endParaRPr>
          </a:p>
        </p:txBody>
      </p:sp>
      <p:sp>
        <p:nvSpPr>
          <p:cNvPr id="88" name="Google Shape;88;p5"/>
          <p:cNvSpPr>
            <a:spLocks noGrp="1"/>
          </p:cNvSpPr>
          <p:nvPr>
            <p:ph type="sldNum" idx="12"/>
          </p:nvPr>
        </p:nvSpPr>
        <p:spPr>
          <a:xfrm>
            <a:off x="11496369" y="6155190"/>
            <a:ext cx="432000" cy="432000"/>
          </a:xfrm>
          <a:prstGeom prst="ellipse">
            <a:avLst/>
          </a:prstGeom>
          <a:noFill/>
          <a:ln w="9525" cap="flat" cmpd="sng">
            <a:solidFill>
              <a:schemeClr val="accent1"/>
            </a:solidFill>
            <a:prstDash val="solid"/>
            <a:round/>
            <a:headEnd type="none" w="sm" len="sm"/>
            <a:tailEnd type="none" w="sm" len="sm"/>
          </a:ln>
        </p:spPr>
        <p:txBody>
          <a:bodyPr spcFirstLastPara="1" wrap="square" lIns="0" tIns="0" rIns="0" bIns="0" anchor="ctr" anchorCtr="0">
            <a:noAutofit/>
          </a:bodyPr>
          <a:lstStyle>
            <a:lvl1pPr marL="0" marR="0" lvl="0" indent="0" algn="ctr" rtl="0">
              <a:spcBef>
                <a:spcPts val="0"/>
              </a:spcBef>
              <a:buNone/>
              <a:defRPr sz="1200" b="1" i="1" u="none" strike="noStrike" cap="none">
                <a:solidFill>
                  <a:srgbClr val="3F3F3F"/>
                </a:solidFill>
                <a:latin typeface="Rockwell"/>
                <a:ea typeface="Rockwell"/>
                <a:cs typeface="Rockwell"/>
                <a:sym typeface="Rockwell"/>
              </a:defRPr>
            </a:lvl1pPr>
            <a:lvl2pPr marL="0" marR="0" lvl="1" indent="0" algn="ctr" rtl="0">
              <a:spcBef>
                <a:spcPts val="0"/>
              </a:spcBef>
              <a:buNone/>
              <a:defRPr sz="1200" b="1" i="1" u="none" strike="noStrike" cap="none">
                <a:solidFill>
                  <a:srgbClr val="3F3F3F"/>
                </a:solidFill>
                <a:latin typeface="Rockwell"/>
                <a:ea typeface="Rockwell"/>
                <a:cs typeface="Rockwell"/>
                <a:sym typeface="Rockwell"/>
              </a:defRPr>
            </a:lvl2pPr>
            <a:lvl3pPr marL="0" marR="0" lvl="2" indent="0" algn="ctr" rtl="0">
              <a:spcBef>
                <a:spcPts val="0"/>
              </a:spcBef>
              <a:buNone/>
              <a:defRPr sz="1200" b="1" i="1" u="none" strike="noStrike" cap="none">
                <a:solidFill>
                  <a:srgbClr val="3F3F3F"/>
                </a:solidFill>
                <a:latin typeface="Rockwell"/>
                <a:ea typeface="Rockwell"/>
                <a:cs typeface="Rockwell"/>
                <a:sym typeface="Rockwell"/>
              </a:defRPr>
            </a:lvl3pPr>
            <a:lvl4pPr marL="0" marR="0" lvl="3" indent="0" algn="ctr" rtl="0">
              <a:spcBef>
                <a:spcPts val="0"/>
              </a:spcBef>
              <a:buNone/>
              <a:defRPr sz="1200" b="1" i="1" u="none" strike="noStrike" cap="none">
                <a:solidFill>
                  <a:srgbClr val="3F3F3F"/>
                </a:solidFill>
                <a:latin typeface="Rockwell"/>
                <a:ea typeface="Rockwell"/>
                <a:cs typeface="Rockwell"/>
                <a:sym typeface="Rockwell"/>
              </a:defRPr>
            </a:lvl4pPr>
            <a:lvl5pPr marL="0" marR="0" lvl="4" indent="0" algn="ctr" rtl="0">
              <a:spcBef>
                <a:spcPts val="0"/>
              </a:spcBef>
              <a:buNone/>
              <a:defRPr sz="1200" b="1" i="1" u="none" strike="noStrike" cap="none">
                <a:solidFill>
                  <a:srgbClr val="3F3F3F"/>
                </a:solidFill>
                <a:latin typeface="Rockwell"/>
                <a:ea typeface="Rockwell"/>
                <a:cs typeface="Rockwell"/>
                <a:sym typeface="Rockwell"/>
              </a:defRPr>
            </a:lvl5pPr>
            <a:lvl6pPr marL="0" marR="0" lvl="5" indent="0" algn="ctr" rtl="0">
              <a:spcBef>
                <a:spcPts val="0"/>
              </a:spcBef>
              <a:buNone/>
              <a:defRPr sz="1200" b="1" i="1" u="none" strike="noStrike" cap="none">
                <a:solidFill>
                  <a:srgbClr val="3F3F3F"/>
                </a:solidFill>
                <a:latin typeface="Rockwell"/>
                <a:ea typeface="Rockwell"/>
                <a:cs typeface="Rockwell"/>
                <a:sym typeface="Rockwell"/>
              </a:defRPr>
            </a:lvl6pPr>
            <a:lvl7pPr marL="0" marR="0" lvl="6" indent="0" algn="ctr" rtl="0">
              <a:spcBef>
                <a:spcPts val="0"/>
              </a:spcBef>
              <a:buNone/>
              <a:defRPr sz="1200" b="1" i="1" u="none" strike="noStrike" cap="none">
                <a:solidFill>
                  <a:srgbClr val="3F3F3F"/>
                </a:solidFill>
                <a:latin typeface="Rockwell"/>
                <a:ea typeface="Rockwell"/>
                <a:cs typeface="Rockwell"/>
                <a:sym typeface="Rockwell"/>
              </a:defRPr>
            </a:lvl7pPr>
            <a:lvl8pPr marL="0" marR="0" lvl="7" indent="0" algn="ctr" rtl="0">
              <a:spcBef>
                <a:spcPts val="0"/>
              </a:spcBef>
              <a:buNone/>
              <a:defRPr sz="1200" b="1" i="1" u="none" strike="noStrike" cap="none">
                <a:solidFill>
                  <a:srgbClr val="3F3F3F"/>
                </a:solidFill>
                <a:latin typeface="Rockwell"/>
                <a:ea typeface="Rockwell"/>
                <a:cs typeface="Rockwell"/>
                <a:sym typeface="Rockwell"/>
              </a:defRPr>
            </a:lvl8pPr>
            <a:lvl9pPr marL="0" marR="0" lvl="8" indent="0" algn="ctr" rtl="0">
              <a:spcBef>
                <a:spcPts val="0"/>
              </a:spcBef>
              <a:buNone/>
              <a:defRPr sz="1200" b="1" i="1" u="none" strike="noStrike" cap="none">
                <a:solidFill>
                  <a:srgbClr val="3F3F3F"/>
                </a:solidFill>
                <a:latin typeface="Rockwell"/>
                <a:ea typeface="Rockwell"/>
                <a:cs typeface="Rockwell"/>
                <a:sym typeface="Rockwell"/>
              </a:defRPr>
            </a:lvl9p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n-US" sz="1200" b="1" i="1" u="none" strike="noStrike" kern="0" cap="none" spc="0" normalizeH="0" baseline="0" noProof="0">
                <a:ln>
                  <a:noFill/>
                </a:ln>
                <a:solidFill>
                  <a:srgbClr val="3F3F3F"/>
                </a:solidFill>
                <a:effectLst/>
                <a:uLnTx/>
                <a:uFillTx/>
                <a:latin typeface="Rockwell"/>
                <a:sym typeface="Rockwell"/>
              </a:rPr>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t>‹#›</a:t>
            </a:fld>
            <a:endParaRPr kumimoji="0" sz="1200" b="1" i="1" u="none" strike="noStrike" kern="0" cap="none" spc="0" normalizeH="0" baseline="0" noProof="0">
              <a:ln>
                <a:noFill/>
              </a:ln>
              <a:solidFill>
                <a:srgbClr val="3F3F3F"/>
              </a:solidFill>
              <a:effectLst/>
              <a:uLnTx/>
              <a:uFillTx/>
              <a:latin typeface="Rockwell"/>
              <a:sym typeface="Rockwell"/>
            </a:endParaRPr>
          </a:p>
        </p:txBody>
      </p:sp>
      <p:sp>
        <p:nvSpPr>
          <p:cNvPr id="89" name="Google Shape;89;p5"/>
          <p:cNvSpPr>
            <a:spLocks noGrp="1"/>
          </p:cNvSpPr>
          <p:nvPr>
            <p:ph type="pic" idx="2"/>
          </p:nvPr>
        </p:nvSpPr>
        <p:spPr>
          <a:xfrm>
            <a:off x="4092796" y="1376357"/>
            <a:ext cx="6333545" cy="4379625"/>
          </a:xfrm>
          <a:prstGeom prst="roundRect">
            <a:avLst>
              <a:gd name="adj" fmla="val 1356"/>
            </a:avLst>
          </a:prstGeom>
          <a:solidFill>
            <a:srgbClr val="F2F2F2"/>
          </a:solidFill>
          <a:ln>
            <a:noFill/>
          </a:ln>
        </p:spPr>
        <p:txBody>
          <a:bodyPr spcFirstLastPara="1" wrap="square" lIns="0" tIns="0" rIns="0" bIns="0" anchor="ctr" anchorCtr="0"/>
          <a:lstStyle>
            <a:lvl1pPr marR="0" lvl="0" algn="ctr" rtl="0">
              <a:lnSpc>
                <a:spcPct val="90000"/>
              </a:lnSpc>
              <a:spcBef>
                <a:spcPts val="1000"/>
              </a:spcBef>
              <a:spcAft>
                <a:spcPts val="0"/>
              </a:spcAft>
              <a:buClr>
                <a:srgbClr val="3F3F3F"/>
              </a:buClr>
              <a:buSzPts val="1100"/>
              <a:buFont typeface="Arial"/>
              <a:buNone/>
              <a:defRPr sz="1100" b="0" i="1" u="none" strike="noStrike" cap="none">
                <a:solidFill>
                  <a:srgbClr val="3F3F3F"/>
                </a:solidFill>
                <a:latin typeface="Times New Roman"/>
                <a:ea typeface="Times New Roman"/>
                <a:cs typeface="Times New Roman"/>
                <a:sym typeface="Times New Roman"/>
              </a:defRPr>
            </a:lvl1pPr>
            <a:lvl2pPr marR="0" lvl="1"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R="0" lvl="2"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R="0" lvl="3"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R="0" lvl="4"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R="0" lvl="5"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R="0" lvl="6"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R="0" lvl="7"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R="0" lvl="8"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90" name="Google Shape;90;p5"/>
          <p:cNvSpPr txBox="1">
            <a:spLocks noGrp="1"/>
          </p:cNvSpPr>
          <p:nvPr>
            <p:ph type="body" idx="3"/>
          </p:nvPr>
        </p:nvSpPr>
        <p:spPr>
          <a:xfrm>
            <a:off x="431800" y="3509766"/>
            <a:ext cx="2951163" cy="2322709"/>
          </a:xfrm>
          <a:prstGeom prst="rect">
            <a:avLst/>
          </a:prstGeom>
          <a:noFill/>
          <a:ln>
            <a:noFill/>
          </a:ln>
        </p:spPr>
        <p:txBody>
          <a:bodyPr spcFirstLastPara="1" wrap="square" lIns="0" tIns="0" rIns="0" bIns="0" anchor="t" anchorCtr="0"/>
          <a:lstStyle>
            <a:lvl1pPr marL="457200" marR="0" lvl="0" indent="-342900" algn="l" rtl="0">
              <a:lnSpc>
                <a:spcPct val="90000"/>
              </a:lnSpc>
              <a:spcBef>
                <a:spcPts val="1000"/>
              </a:spcBef>
              <a:spcAft>
                <a:spcPts val="0"/>
              </a:spcAft>
              <a:buClr>
                <a:srgbClr val="3F3F3F"/>
              </a:buClr>
              <a:buSzPts val="1800"/>
              <a:buFont typeface="Arial"/>
              <a:buChar char="•"/>
              <a:defRPr sz="18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Tree>
    <p:extLst>
      <p:ext uri="{BB962C8B-B14F-4D97-AF65-F5344CB8AC3E}">
        <p14:creationId xmlns:p14="http://schemas.microsoft.com/office/powerpoint/2010/main" val="3956632466"/>
      </p:ext>
    </p:extLst>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matchingName="Large Numbers Option 1">
  <p:cSld name="Large Numbers Option 1">
    <p:spTree>
      <p:nvGrpSpPr>
        <p:cNvPr id="1" name="Shape 91"/>
        <p:cNvGrpSpPr/>
        <p:nvPr/>
      </p:nvGrpSpPr>
      <p:grpSpPr>
        <a:xfrm>
          <a:off x="0" y="0"/>
          <a:ext cx="0" cy="0"/>
          <a:chOff x="0" y="0"/>
          <a:chExt cx="0" cy="0"/>
        </a:xfrm>
      </p:grpSpPr>
      <p:sp>
        <p:nvSpPr>
          <p:cNvPr id="92" name="Google Shape;92;p6"/>
          <p:cNvSpPr/>
          <p:nvPr/>
        </p:nvSpPr>
        <p:spPr>
          <a:xfrm>
            <a:off x="0" y="2539992"/>
            <a:ext cx="5373076" cy="4318008"/>
          </a:xfrm>
          <a:custGeom>
            <a:avLst/>
            <a:gdLst/>
            <a:ahLst/>
            <a:cxnLst/>
            <a:rect l="l" t="t" r="r" b="b"/>
            <a:pathLst>
              <a:path w="5373076" h="4318008" extrusionOk="0">
                <a:moveTo>
                  <a:pt x="4972877" y="1816430"/>
                </a:moveTo>
                <a:lnTo>
                  <a:pt x="5211912" y="2046590"/>
                </a:lnTo>
                <a:lnTo>
                  <a:pt x="4866804" y="2013272"/>
                </a:lnTo>
                <a:close/>
                <a:moveTo>
                  <a:pt x="3721849" y="1808102"/>
                </a:moveTo>
                <a:lnTo>
                  <a:pt x="3854624" y="2524110"/>
                </a:lnTo>
                <a:lnTo>
                  <a:pt x="3419634" y="2322178"/>
                </a:lnTo>
                <a:lnTo>
                  <a:pt x="3604566" y="1945430"/>
                </a:lnTo>
                <a:close/>
                <a:moveTo>
                  <a:pt x="2301472" y="1771765"/>
                </a:moveTo>
                <a:lnTo>
                  <a:pt x="3237442" y="2134997"/>
                </a:lnTo>
                <a:lnTo>
                  <a:pt x="3266331" y="2949530"/>
                </a:lnTo>
                <a:lnTo>
                  <a:pt x="1897852" y="4318008"/>
                </a:lnTo>
                <a:lnTo>
                  <a:pt x="134565" y="4318008"/>
                </a:lnTo>
                <a:lnTo>
                  <a:pt x="0" y="4183443"/>
                </a:lnTo>
                <a:lnTo>
                  <a:pt x="0" y="2855805"/>
                </a:lnTo>
                <a:close/>
                <a:moveTo>
                  <a:pt x="5243699" y="652159"/>
                </a:moveTo>
                <a:lnTo>
                  <a:pt x="5058767" y="1028908"/>
                </a:lnTo>
                <a:lnTo>
                  <a:pt x="4960786" y="983422"/>
                </a:lnTo>
                <a:close/>
                <a:moveTo>
                  <a:pt x="3473588" y="405712"/>
                </a:moveTo>
                <a:lnTo>
                  <a:pt x="4094196" y="1366894"/>
                </a:lnTo>
                <a:lnTo>
                  <a:pt x="3778134" y="1741309"/>
                </a:lnTo>
                <a:lnTo>
                  <a:pt x="2824519" y="1808100"/>
                </a:lnTo>
                <a:close/>
                <a:moveTo>
                  <a:pt x="4454991" y="0"/>
                </a:moveTo>
                <a:lnTo>
                  <a:pt x="5373076" y="32358"/>
                </a:lnTo>
                <a:lnTo>
                  <a:pt x="4628717" y="1349015"/>
                </a:lnTo>
                <a:lnTo>
                  <a:pt x="4094010" y="779481"/>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93" name="Google Shape;93;p6"/>
          <p:cNvSpPr txBox="1">
            <a:spLocks noGrp="1"/>
          </p:cNvSpPr>
          <p:nvPr>
            <p:ph type="title"/>
          </p:nvPr>
        </p:nvSpPr>
        <p:spPr>
          <a:xfrm>
            <a:off x="432000" y="432000"/>
            <a:ext cx="11340000" cy="432000"/>
          </a:xfrm>
          <a:prstGeom prst="rect">
            <a:avLst/>
          </a:prstGeom>
          <a:noFill/>
          <a:ln>
            <a:noFill/>
          </a:ln>
        </p:spPr>
        <p:txBody>
          <a:bodyPr spcFirstLastPara="1" wrap="square" lIns="0" tIns="0" rIns="0" bIns="0" anchor="ctr" anchorCtr="0"/>
          <a:lstStyle>
            <a:lvl1pPr marR="0" lvl="0" algn="l" rtl="0">
              <a:lnSpc>
                <a:spcPct val="90000"/>
              </a:lnSpc>
              <a:spcBef>
                <a:spcPts val="0"/>
              </a:spcBef>
              <a:spcAft>
                <a:spcPts val="0"/>
              </a:spcAft>
              <a:buClr>
                <a:srgbClr val="3F3F3F"/>
              </a:buClr>
              <a:buSzPts val="4800"/>
              <a:buFont typeface="Economica"/>
              <a:buNone/>
              <a:defRPr sz="4800" b="0" i="0" u="none" strike="noStrike" cap="none">
                <a:solidFill>
                  <a:srgbClr val="3F3F3F"/>
                </a:solidFill>
                <a:latin typeface="Economica"/>
                <a:ea typeface="Economica"/>
                <a:cs typeface="Economica"/>
                <a:sym typeface="Economica"/>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endParaRPr/>
          </a:p>
        </p:txBody>
      </p:sp>
      <p:sp>
        <p:nvSpPr>
          <p:cNvPr id="94" name="Google Shape;94;p6"/>
          <p:cNvSpPr txBox="1">
            <a:spLocks noGrp="1"/>
          </p:cNvSpPr>
          <p:nvPr>
            <p:ph type="body" idx="1"/>
          </p:nvPr>
        </p:nvSpPr>
        <p:spPr>
          <a:xfrm>
            <a:off x="906843" y="3429050"/>
            <a:ext cx="4522314" cy="2762949"/>
          </a:xfrm>
          <a:prstGeom prst="rect">
            <a:avLst/>
          </a:prstGeom>
          <a:noFill/>
          <a:ln>
            <a:noFill/>
          </a:ln>
        </p:spPr>
        <p:txBody>
          <a:bodyPr spcFirstLastPara="1" wrap="square" lIns="0" tIns="0" rIns="0" bIns="0" anchor="t" anchorCtr="0"/>
          <a:lstStyle>
            <a:lvl1pPr marL="457200" marR="0" lvl="0" indent="-342900" algn="l" rtl="0">
              <a:lnSpc>
                <a:spcPct val="90000"/>
              </a:lnSpc>
              <a:spcBef>
                <a:spcPts val="1000"/>
              </a:spcBef>
              <a:spcAft>
                <a:spcPts val="0"/>
              </a:spcAft>
              <a:buClr>
                <a:srgbClr val="3F3F3F"/>
              </a:buClr>
              <a:buSzPts val="1800"/>
              <a:buFont typeface="Arial"/>
              <a:buChar char="•"/>
              <a:defRPr sz="18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95" name="Google Shape;95;p6"/>
          <p:cNvSpPr txBox="1">
            <a:spLocks noGrp="1"/>
          </p:cNvSpPr>
          <p:nvPr>
            <p:ph type="ftr" idx="11"/>
          </p:nvPr>
        </p:nvSpPr>
        <p:spPr>
          <a:xfrm>
            <a:off x="431999" y="6188628"/>
            <a:ext cx="8784941" cy="365125"/>
          </a:xfrm>
          <a:prstGeom prst="rect">
            <a:avLst/>
          </a:prstGeom>
          <a:noFill/>
          <a:ln>
            <a:noFill/>
          </a:ln>
        </p:spPr>
        <p:txBody>
          <a:bodyPr spcFirstLastPara="1" wrap="square" lIns="0" tIns="0" rIns="0" bIns="0" anchor="ctr" anchorCtr="0"/>
          <a:lstStyle>
            <a:lvl1pPr marR="0" lvl="0" algn="l" rtl="0">
              <a:spcBef>
                <a:spcPts val="0"/>
              </a:spcBef>
              <a:spcAft>
                <a:spcPts val="0"/>
              </a:spcAft>
              <a:buSzPts val="1400"/>
              <a:buNone/>
              <a:defRPr sz="1200" b="0" i="0" u="none" strike="noStrike" cap="none">
                <a:solidFill>
                  <a:srgbClr val="3F3F3F"/>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200" b="0" i="0" u="none" strike="noStrike" kern="0" cap="none" spc="0" normalizeH="0" baseline="0" noProof="0">
              <a:ln>
                <a:noFill/>
              </a:ln>
              <a:solidFill>
                <a:srgbClr val="3F3F3F"/>
              </a:solidFill>
              <a:effectLst/>
              <a:uLnTx/>
              <a:uFillTx/>
              <a:latin typeface="Calibri"/>
              <a:cs typeface="Calibri"/>
              <a:sym typeface="Calibri"/>
            </a:endParaRPr>
          </a:p>
        </p:txBody>
      </p:sp>
      <p:sp>
        <p:nvSpPr>
          <p:cNvPr id="96" name="Google Shape;96;p6"/>
          <p:cNvSpPr>
            <a:spLocks noGrp="1"/>
          </p:cNvSpPr>
          <p:nvPr>
            <p:ph type="sldNum" idx="12"/>
          </p:nvPr>
        </p:nvSpPr>
        <p:spPr>
          <a:xfrm>
            <a:off x="11496369" y="6155190"/>
            <a:ext cx="432000" cy="432000"/>
          </a:xfrm>
          <a:prstGeom prst="ellipse">
            <a:avLst/>
          </a:prstGeom>
          <a:noFill/>
          <a:ln w="9525" cap="flat" cmpd="sng">
            <a:solidFill>
              <a:schemeClr val="accent1"/>
            </a:solidFill>
            <a:prstDash val="solid"/>
            <a:round/>
            <a:headEnd type="none" w="sm" len="sm"/>
            <a:tailEnd type="none" w="sm" len="sm"/>
          </a:ln>
        </p:spPr>
        <p:txBody>
          <a:bodyPr spcFirstLastPara="1" wrap="square" lIns="0" tIns="0" rIns="0" bIns="0" anchor="ctr" anchorCtr="0">
            <a:noAutofit/>
          </a:bodyPr>
          <a:lstStyle>
            <a:lvl1pPr marL="0" marR="0" lvl="0" indent="0" algn="ctr" rtl="0">
              <a:spcBef>
                <a:spcPts val="0"/>
              </a:spcBef>
              <a:buNone/>
              <a:defRPr sz="1200" b="1" i="1" u="none" strike="noStrike" cap="none">
                <a:solidFill>
                  <a:srgbClr val="3F3F3F"/>
                </a:solidFill>
                <a:latin typeface="Rockwell"/>
                <a:ea typeface="Rockwell"/>
                <a:cs typeface="Rockwell"/>
                <a:sym typeface="Rockwell"/>
              </a:defRPr>
            </a:lvl1pPr>
            <a:lvl2pPr marL="0" marR="0" lvl="1" indent="0" algn="ctr" rtl="0">
              <a:spcBef>
                <a:spcPts val="0"/>
              </a:spcBef>
              <a:buNone/>
              <a:defRPr sz="1200" b="1" i="1" u="none" strike="noStrike" cap="none">
                <a:solidFill>
                  <a:srgbClr val="3F3F3F"/>
                </a:solidFill>
                <a:latin typeface="Rockwell"/>
                <a:ea typeface="Rockwell"/>
                <a:cs typeface="Rockwell"/>
                <a:sym typeface="Rockwell"/>
              </a:defRPr>
            </a:lvl2pPr>
            <a:lvl3pPr marL="0" marR="0" lvl="2" indent="0" algn="ctr" rtl="0">
              <a:spcBef>
                <a:spcPts val="0"/>
              </a:spcBef>
              <a:buNone/>
              <a:defRPr sz="1200" b="1" i="1" u="none" strike="noStrike" cap="none">
                <a:solidFill>
                  <a:srgbClr val="3F3F3F"/>
                </a:solidFill>
                <a:latin typeface="Rockwell"/>
                <a:ea typeface="Rockwell"/>
                <a:cs typeface="Rockwell"/>
                <a:sym typeface="Rockwell"/>
              </a:defRPr>
            </a:lvl3pPr>
            <a:lvl4pPr marL="0" marR="0" lvl="3" indent="0" algn="ctr" rtl="0">
              <a:spcBef>
                <a:spcPts val="0"/>
              </a:spcBef>
              <a:buNone/>
              <a:defRPr sz="1200" b="1" i="1" u="none" strike="noStrike" cap="none">
                <a:solidFill>
                  <a:srgbClr val="3F3F3F"/>
                </a:solidFill>
                <a:latin typeface="Rockwell"/>
                <a:ea typeface="Rockwell"/>
                <a:cs typeface="Rockwell"/>
                <a:sym typeface="Rockwell"/>
              </a:defRPr>
            </a:lvl4pPr>
            <a:lvl5pPr marL="0" marR="0" lvl="4" indent="0" algn="ctr" rtl="0">
              <a:spcBef>
                <a:spcPts val="0"/>
              </a:spcBef>
              <a:buNone/>
              <a:defRPr sz="1200" b="1" i="1" u="none" strike="noStrike" cap="none">
                <a:solidFill>
                  <a:srgbClr val="3F3F3F"/>
                </a:solidFill>
                <a:latin typeface="Rockwell"/>
                <a:ea typeface="Rockwell"/>
                <a:cs typeface="Rockwell"/>
                <a:sym typeface="Rockwell"/>
              </a:defRPr>
            </a:lvl5pPr>
            <a:lvl6pPr marL="0" marR="0" lvl="5" indent="0" algn="ctr" rtl="0">
              <a:spcBef>
                <a:spcPts val="0"/>
              </a:spcBef>
              <a:buNone/>
              <a:defRPr sz="1200" b="1" i="1" u="none" strike="noStrike" cap="none">
                <a:solidFill>
                  <a:srgbClr val="3F3F3F"/>
                </a:solidFill>
                <a:latin typeface="Rockwell"/>
                <a:ea typeface="Rockwell"/>
                <a:cs typeface="Rockwell"/>
                <a:sym typeface="Rockwell"/>
              </a:defRPr>
            </a:lvl6pPr>
            <a:lvl7pPr marL="0" marR="0" lvl="6" indent="0" algn="ctr" rtl="0">
              <a:spcBef>
                <a:spcPts val="0"/>
              </a:spcBef>
              <a:buNone/>
              <a:defRPr sz="1200" b="1" i="1" u="none" strike="noStrike" cap="none">
                <a:solidFill>
                  <a:srgbClr val="3F3F3F"/>
                </a:solidFill>
                <a:latin typeface="Rockwell"/>
                <a:ea typeface="Rockwell"/>
                <a:cs typeface="Rockwell"/>
                <a:sym typeface="Rockwell"/>
              </a:defRPr>
            </a:lvl7pPr>
            <a:lvl8pPr marL="0" marR="0" lvl="7" indent="0" algn="ctr" rtl="0">
              <a:spcBef>
                <a:spcPts val="0"/>
              </a:spcBef>
              <a:buNone/>
              <a:defRPr sz="1200" b="1" i="1" u="none" strike="noStrike" cap="none">
                <a:solidFill>
                  <a:srgbClr val="3F3F3F"/>
                </a:solidFill>
                <a:latin typeface="Rockwell"/>
                <a:ea typeface="Rockwell"/>
                <a:cs typeface="Rockwell"/>
                <a:sym typeface="Rockwell"/>
              </a:defRPr>
            </a:lvl8pPr>
            <a:lvl9pPr marL="0" marR="0" lvl="8" indent="0" algn="ctr" rtl="0">
              <a:spcBef>
                <a:spcPts val="0"/>
              </a:spcBef>
              <a:buNone/>
              <a:defRPr sz="1200" b="1" i="1" u="none" strike="noStrike" cap="none">
                <a:solidFill>
                  <a:srgbClr val="3F3F3F"/>
                </a:solidFill>
                <a:latin typeface="Rockwell"/>
                <a:ea typeface="Rockwell"/>
                <a:cs typeface="Rockwell"/>
                <a:sym typeface="Rockwell"/>
              </a:defRPr>
            </a:lvl9p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n-US" sz="1200" b="1" i="1" u="none" strike="noStrike" kern="0" cap="none" spc="0" normalizeH="0" baseline="0" noProof="0">
                <a:ln>
                  <a:noFill/>
                </a:ln>
                <a:solidFill>
                  <a:srgbClr val="3F3F3F"/>
                </a:solidFill>
                <a:effectLst/>
                <a:uLnTx/>
                <a:uFillTx/>
                <a:latin typeface="Rockwell"/>
                <a:sym typeface="Rockwell"/>
              </a:rPr>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t>‹#›</a:t>
            </a:fld>
            <a:endParaRPr kumimoji="0" sz="1200" b="1" i="1" u="none" strike="noStrike" kern="0" cap="none" spc="0" normalizeH="0" baseline="0" noProof="0">
              <a:ln>
                <a:noFill/>
              </a:ln>
              <a:solidFill>
                <a:srgbClr val="3F3F3F"/>
              </a:solidFill>
              <a:effectLst/>
              <a:uLnTx/>
              <a:uFillTx/>
              <a:latin typeface="Rockwell"/>
              <a:sym typeface="Rockwell"/>
            </a:endParaRPr>
          </a:p>
        </p:txBody>
      </p:sp>
      <p:sp>
        <p:nvSpPr>
          <p:cNvPr id="97" name="Google Shape;97;p6"/>
          <p:cNvSpPr txBox="1">
            <a:spLocks noGrp="1"/>
          </p:cNvSpPr>
          <p:nvPr>
            <p:ph type="body" idx="2"/>
          </p:nvPr>
        </p:nvSpPr>
        <p:spPr>
          <a:xfrm>
            <a:off x="6774740" y="3429000"/>
            <a:ext cx="4522407" cy="2762250"/>
          </a:xfrm>
          <a:prstGeom prst="rect">
            <a:avLst/>
          </a:prstGeom>
          <a:noFill/>
          <a:ln>
            <a:noFill/>
          </a:ln>
        </p:spPr>
        <p:txBody>
          <a:bodyPr spcFirstLastPara="1" wrap="square" lIns="0" tIns="0" rIns="0" bIns="0" anchor="t" anchorCtr="0"/>
          <a:lstStyle>
            <a:lvl1pPr marL="457200" marR="0" lvl="0" indent="-342900" algn="l" rtl="0">
              <a:lnSpc>
                <a:spcPct val="90000"/>
              </a:lnSpc>
              <a:spcBef>
                <a:spcPts val="1000"/>
              </a:spcBef>
              <a:spcAft>
                <a:spcPts val="0"/>
              </a:spcAft>
              <a:buClr>
                <a:srgbClr val="3F3F3F"/>
              </a:buClr>
              <a:buSzPts val="1800"/>
              <a:buFont typeface="Arial"/>
              <a:buChar char="•"/>
              <a:defRPr sz="18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98" name="Google Shape;98;p6"/>
          <p:cNvSpPr txBox="1">
            <a:spLocks noGrp="1"/>
          </p:cNvSpPr>
          <p:nvPr>
            <p:ph type="body" idx="3"/>
          </p:nvPr>
        </p:nvSpPr>
        <p:spPr>
          <a:xfrm>
            <a:off x="906463" y="2278063"/>
            <a:ext cx="4522787" cy="885825"/>
          </a:xfrm>
          <a:prstGeom prst="rect">
            <a:avLst/>
          </a:prstGeom>
          <a:noFill/>
          <a:ln>
            <a:noFill/>
          </a:ln>
        </p:spPr>
        <p:txBody>
          <a:bodyPr spcFirstLastPara="1" wrap="square" lIns="0" tIns="0" rIns="0" bIns="0" anchor="ctr" anchorCtr="0"/>
          <a:lstStyle>
            <a:lvl1pPr marL="457200" marR="0" lvl="0" indent="-228600" algn="l" rtl="0">
              <a:lnSpc>
                <a:spcPct val="90000"/>
              </a:lnSpc>
              <a:spcBef>
                <a:spcPts val="1000"/>
              </a:spcBef>
              <a:spcAft>
                <a:spcPts val="0"/>
              </a:spcAft>
              <a:buClr>
                <a:srgbClr val="3F3F3F"/>
              </a:buClr>
              <a:buSzPts val="8000"/>
              <a:buFont typeface="Arial"/>
              <a:buNone/>
              <a:defRPr sz="8000" b="1" i="0" u="none" strike="noStrike" cap="none">
                <a:solidFill>
                  <a:srgbClr val="3F3F3F"/>
                </a:solidFill>
                <a:latin typeface="Rockwell"/>
                <a:ea typeface="Rockwell"/>
                <a:cs typeface="Rockwell"/>
                <a:sym typeface="Rockwell"/>
              </a:defRPr>
            </a:lvl1pPr>
            <a:lvl2pPr marL="914400" marR="0" lvl="1" indent="-228600" algn="l" rtl="0">
              <a:lnSpc>
                <a:spcPct val="90000"/>
              </a:lnSpc>
              <a:spcBef>
                <a:spcPts val="500"/>
              </a:spcBef>
              <a:spcAft>
                <a:spcPts val="0"/>
              </a:spcAft>
              <a:buClr>
                <a:srgbClr val="3F3F3F"/>
              </a:buClr>
              <a:buSzPts val="8000"/>
              <a:buFont typeface="Arial"/>
              <a:buNone/>
              <a:defRPr sz="8000" b="0" i="0" u="none" strike="noStrike" cap="none">
                <a:solidFill>
                  <a:srgbClr val="3F3F3F"/>
                </a:solidFill>
                <a:latin typeface="Rockwell"/>
                <a:ea typeface="Rockwell"/>
                <a:cs typeface="Rockwell"/>
                <a:sym typeface="Rockwell"/>
              </a:defRPr>
            </a:lvl2pPr>
            <a:lvl3pPr marL="1371600" marR="0" lvl="2" indent="-228600" algn="l" rtl="0">
              <a:lnSpc>
                <a:spcPct val="90000"/>
              </a:lnSpc>
              <a:spcBef>
                <a:spcPts val="500"/>
              </a:spcBef>
              <a:spcAft>
                <a:spcPts val="0"/>
              </a:spcAft>
              <a:buClr>
                <a:srgbClr val="3F3F3F"/>
              </a:buClr>
              <a:buSzPts val="8000"/>
              <a:buFont typeface="Arial"/>
              <a:buNone/>
              <a:defRPr sz="8000" b="0" i="0" u="none" strike="noStrike" cap="none">
                <a:solidFill>
                  <a:srgbClr val="3F3F3F"/>
                </a:solidFill>
                <a:latin typeface="Rockwell"/>
                <a:ea typeface="Rockwell"/>
                <a:cs typeface="Rockwell"/>
                <a:sym typeface="Rockwell"/>
              </a:defRPr>
            </a:lvl3pPr>
            <a:lvl4pPr marL="1828800" marR="0" lvl="3" indent="-228600" algn="l" rtl="0">
              <a:lnSpc>
                <a:spcPct val="90000"/>
              </a:lnSpc>
              <a:spcBef>
                <a:spcPts val="500"/>
              </a:spcBef>
              <a:spcAft>
                <a:spcPts val="0"/>
              </a:spcAft>
              <a:buClr>
                <a:srgbClr val="3F3F3F"/>
              </a:buClr>
              <a:buSzPts val="8000"/>
              <a:buFont typeface="Arial"/>
              <a:buNone/>
              <a:defRPr sz="8000" b="0" i="0" u="none" strike="noStrike" cap="none">
                <a:solidFill>
                  <a:srgbClr val="3F3F3F"/>
                </a:solidFill>
                <a:latin typeface="Rockwell"/>
                <a:ea typeface="Rockwell"/>
                <a:cs typeface="Rockwell"/>
                <a:sym typeface="Rockwell"/>
              </a:defRPr>
            </a:lvl4pPr>
            <a:lvl5pPr marL="2286000" marR="0" lvl="4" indent="-228600" algn="l" rtl="0">
              <a:lnSpc>
                <a:spcPct val="90000"/>
              </a:lnSpc>
              <a:spcBef>
                <a:spcPts val="500"/>
              </a:spcBef>
              <a:spcAft>
                <a:spcPts val="0"/>
              </a:spcAft>
              <a:buClr>
                <a:srgbClr val="3F3F3F"/>
              </a:buClr>
              <a:buSzPts val="8000"/>
              <a:buFont typeface="Arial"/>
              <a:buNone/>
              <a:defRPr sz="8000" b="0" i="0" u="none" strike="noStrike" cap="none">
                <a:solidFill>
                  <a:srgbClr val="3F3F3F"/>
                </a:solidFill>
                <a:latin typeface="Rockwell"/>
                <a:ea typeface="Rockwell"/>
                <a:cs typeface="Rockwell"/>
                <a:sym typeface="Rockwell"/>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99" name="Google Shape;99;p6"/>
          <p:cNvSpPr txBox="1">
            <a:spLocks noGrp="1"/>
          </p:cNvSpPr>
          <p:nvPr>
            <p:ph type="body" idx="4"/>
          </p:nvPr>
        </p:nvSpPr>
        <p:spPr>
          <a:xfrm>
            <a:off x="6762750" y="2278063"/>
            <a:ext cx="4522787" cy="885825"/>
          </a:xfrm>
          <a:prstGeom prst="rect">
            <a:avLst/>
          </a:prstGeom>
          <a:noFill/>
          <a:ln>
            <a:noFill/>
          </a:ln>
        </p:spPr>
        <p:txBody>
          <a:bodyPr spcFirstLastPara="1" wrap="square" lIns="0" tIns="0" rIns="0" bIns="0" anchor="ctr" anchorCtr="0"/>
          <a:lstStyle>
            <a:lvl1pPr marL="457200" marR="0" lvl="0" indent="-228600" algn="l" rtl="0">
              <a:lnSpc>
                <a:spcPct val="90000"/>
              </a:lnSpc>
              <a:spcBef>
                <a:spcPts val="1000"/>
              </a:spcBef>
              <a:spcAft>
                <a:spcPts val="0"/>
              </a:spcAft>
              <a:buClr>
                <a:srgbClr val="3F3F3F"/>
              </a:buClr>
              <a:buSzPts val="8000"/>
              <a:buFont typeface="Arial"/>
              <a:buNone/>
              <a:defRPr sz="8000" b="1" i="0" u="none" strike="noStrike" cap="none">
                <a:solidFill>
                  <a:srgbClr val="3F3F3F"/>
                </a:solidFill>
                <a:latin typeface="Rockwell"/>
                <a:ea typeface="Rockwell"/>
                <a:cs typeface="Rockwell"/>
                <a:sym typeface="Rockwell"/>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Tree>
    <p:extLst>
      <p:ext uri="{BB962C8B-B14F-4D97-AF65-F5344CB8AC3E}">
        <p14:creationId xmlns:p14="http://schemas.microsoft.com/office/powerpoint/2010/main" val="296428765"/>
      </p:ext>
    </p:extLst>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matchingName="Title Slide with Half Image">
  <p:cSld name="Title Slide with Half Image">
    <p:bg>
      <p:bgPr>
        <a:solidFill>
          <a:schemeClr val="lt1"/>
        </a:solidFill>
        <a:effectLst/>
      </p:bgPr>
    </p:bg>
    <p:spTree>
      <p:nvGrpSpPr>
        <p:cNvPr id="1" name="Shape 100"/>
        <p:cNvGrpSpPr/>
        <p:nvPr/>
      </p:nvGrpSpPr>
      <p:grpSpPr>
        <a:xfrm>
          <a:off x="0" y="0"/>
          <a:ext cx="0" cy="0"/>
          <a:chOff x="0" y="0"/>
          <a:chExt cx="0" cy="0"/>
        </a:xfrm>
      </p:grpSpPr>
      <p:sp>
        <p:nvSpPr>
          <p:cNvPr id="101" name="Google Shape;101;p7"/>
          <p:cNvSpPr/>
          <p:nvPr/>
        </p:nvSpPr>
        <p:spPr>
          <a:xfrm>
            <a:off x="0" y="6771286"/>
            <a:ext cx="12192000" cy="86714"/>
          </a:xfrm>
          <a:prstGeom prst="rect">
            <a:avLst/>
          </a:prstGeom>
          <a:solidFill>
            <a:schemeClr val="lt1"/>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102" name="Google Shape;102;p7"/>
          <p:cNvSpPr/>
          <p:nvPr/>
        </p:nvSpPr>
        <p:spPr>
          <a:xfrm>
            <a:off x="0" y="0"/>
            <a:ext cx="12192000" cy="86714"/>
          </a:xfrm>
          <a:prstGeom prst="rect">
            <a:avLst/>
          </a:prstGeom>
          <a:solidFill>
            <a:schemeClr val="lt1"/>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103" name="Google Shape;103;p7"/>
          <p:cNvSpPr/>
          <p:nvPr/>
        </p:nvSpPr>
        <p:spPr>
          <a:xfrm rot="5400000">
            <a:off x="-3385643" y="3385642"/>
            <a:ext cx="6858001" cy="86714"/>
          </a:xfrm>
          <a:prstGeom prst="rect">
            <a:avLst/>
          </a:prstGeom>
          <a:solidFill>
            <a:schemeClr val="lt1"/>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104" name="Google Shape;104;p7"/>
          <p:cNvSpPr/>
          <p:nvPr/>
        </p:nvSpPr>
        <p:spPr>
          <a:xfrm rot="5400000">
            <a:off x="8719643" y="3385643"/>
            <a:ext cx="6858000" cy="86714"/>
          </a:xfrm>
          <a:prstGeom prst="rect">
            <a:avLst/>
          </a:prstGeom>
          <a:solidFill>
            <a:schemeClr val="lt1"/>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105" name="Google Shape;105;p7"/>
          <p:cNvSpPr>
            <a:spLocks noGrp="1"/>
          </p:cNvSpPr>
          <p:nvPr>
            <p:ph type="pic" idx="2"/>
          </p:nvPr>
        </p:nvSpPr>
        <p:spPr>
          <a:xfrm>
            <a:off x="86714" y="86714"/>
            <a:ext cx="6009285" cy="6684572"/>
          </a:xfrm>
          <a:prstGeom prst="rect">
            <a:avLst/>
          </a:prstGeom>
          <a:solidFill>
            <a:srgbClr val="D8D8D8"/>
          </a:solidFill>
          <a:ln>
            <a:noFill/>
          </a:ln>
        </p:spPr>
        <p:txBody>
          <a:bodyPr spcFirstLastPara="1" wrap="square" lIns="0" tIns="0" rIns="0" bIns="0" anchor="ctr" anchorCtr="0"/>
          <a:lstStyle>
            <a:lvl1pPr marR="0" lvl="0" algn="ctr" rtl="0">
              <a:lnSpc>
                <a:spcPct val="90000"/>
              </a:lnSpc>
              <a:spcBef>
                <a:spcPts val="1000"/>
              </a:spcBef>
              <a:spcAft>
                <a:spcPts val="0"/>
              </a:spcAft>
              <a:buClr>
                <a:srgbClr val="3F3F3F"/>
              </a:buClr>
              <a:buSzPts val="1100"/>
              <a:buFont typeface="Arial"/>
              <a:buNone/>
              <a:defRPr sz="1100" b="0" i="1" u="none" strike="noStrike" cap="none">
                <a:solidFill>
                  <a:srgbClr val="3F3F3F"/>
                </a:solidFill>
                <a:latin typeface="Times New Roman"/>
                <a:ea typeface="Times New Roman"/>
                <a:cs typeface="Times New Roman"/>
                <a:sym typeface="Times New Roman"/>
              </a:defRPr>
            </a:lvl1pPr>
            <a:lvl2pPr marR="0" lvl="1"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R="0" lvl="2"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R="0" lvl="3"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R="0" lvl="4"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R="0" lvl="5"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R="0" lvl="6"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R="0" lvl="7"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R="0" lvl="8"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06" name="Google Shape;106;p7"/>
          <p:cNvSpPr txBox="1">
            <a:spLocks noGrp="1"/>
          </p:cNvSpPr>
          <p:nvPr>
            <p:ph type="ctrTitle"/>
          </p:nvPr>
        </p:nvSpPr>
        <p:spPr>
          <a:xfrm>
            <a:off x="6095999" y="86714"/>
            <a:ext cx="6009287" cy="4068402"/>
          </a:xfrm>
          <a:prstGeom prst="rect">
            <a:avLst/>
          </a:prstGeom>
          <a:solidFill>
            <a:schemeClr val="dk1">
              <a:alpha val="80000"/>
            </a:schemeClr>
          </a:solidFill>
          <a:ln>
            <a:noFill/>
          </a:ln>
        </p:spPr>
        <p:txBody>
          <a:bodyPr spcFirstLastPara="1" wrap="square" lIns="288000" tIns="0" rIns="432000" bIns="144000" anchor="b" anchorCtr="0"/>
          <a:lstStyle>
            <a:lvl1pPr marR="0" lvl="0" algn="r" rtl="0">
              <a:lnSpc>
                <a:spcPct val="90000"/>
              </a:lnSpc>
              <a:spcBef>
                <a:spcPts val="0"/>
              </a:spcBef>
              <a:spcAft>
                <a:spcPts val="0"/>
              </a:spcAft>
              <a:buClr>
                <a:schemeClr val="lt1"/>
              </a:buClr>
              <a:buSzPts val="4200"/>
              <a:buFont typeface="Economica"/>
              <a:buNone/>
              <a:defRPr sz="4200" b="0" i="0" u="none" strike="noStrike" cap="none">
                <a:solidFill>
                  <a:schemeClr val="lt1"/>
                </a:solidFill>
                <a:latin typeface="Economica"/>
                <a:ea typeface="Economica"/>
                <a:cs typeface="Economica"/>
                <a:sym typeface="Economica"/>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endParaRPr/>
          </a:p>
        </p:txBody>
      </p:sp>
      <p:sp>
        <p:nvSpPr>
          <p:cNvPr id="107" name="Google Shape;107;p7"/>
          <p:cNvSpPr txBox="1">
            <a:spLocks noGrp="1"/>
          </p:cNvSpPr>
          <p:nvPr>
            <p:ph type="subTitle" idx="1"/>
          </p:nvPr>
        </p:nvSpPr>
        <p:spPr>
          <a:xfrm>
            <a:off x="6095999" y="4152672"/>
            <a:ext cx="6009287" cy="1818422"/>
          </a:xfrm>
          <a:prstGeom prst="rect">
            <a:avLst/>
          </a:prstGeom>
          <a:solidFill>
            <a:srgbClr val="F2F2F2">
              <a:alpha val="80000"/>
            </a:srgbClr>
          </a:solidFill>
          <a:ln>
            <a:noFill/>
          </a:ln>
        </p:spPr>
        <p:txBody>
          <a:bodyPr spcFirstLastPara="1" wrap="square" lIns="288000" tIns="144000" rIns="432000" bIns="0" anchor="t" anchorCtr="0"/>
          <a:lstStyle>
            <a:lvl1pPr marR="0" lvl="0" algn="r" rtl="0">
              <a:lnSpc>
                <a:spcPct val="90000"/>
              </a:lnSpc>
              <a:spcBef>
                <a:spcPts val="1000"/>
              </a:spcBef>
              <a:spcAft>
                <a:spcPts val="0"/>
              </a:spcAft>
              <a:buClr>
                <a:schemeClr val="dk1"/>
              </a:buClr>
              <a:buSzPts val="2100"/>
              <a:buFont typeface="Arial"/>
              <a:buNone/>
              <a:defRPr sz="2100" b="0" i="0" u="none" strike="noStrike" cap="none">
                <a:solidFill>
                  <a:schemeClr val="dk1"/>
                </a:solidFill>
                <a:latin typeface="Calibri"/>
                <a:ea typeface="Calibri"/>
                <a:cs typeface="Calibri"/>
                <a:sym typeface="Calibri"/>
              </a:defRPr>
            </a:lvl1pPr>
            <a:lvl2pPr marR="0" lvl="1" algn="ctr" rtl="0">
              <a:lnSpc>
                <a:spcPct val="90000"/>
              </a:lnSpc>
              <a:spcBef>
                <a:spcPts val="500"/>
              </a:spcBef>
              <a:spcAft>
                <a:spcPts val="0"/>
              </a:spcAft>
              <a:buClr>
                <a:srgbClr val="3F3F3F"/>
              </a:buClr>
              <a:buSzPts val="2000"/>
              <a:buFont typeface="Arial"/>
              <a:buNone/>
              <a:defRPr sz="2000" b="0" i="0" u="none" strike="noStrike" cap="none">
                <a:solidFill>
                  <a:srgbClr val="3F3F3F"/>
                </a:solidFill>
                <a:latin typeface="Calibri"/>
                <a:ea typeface="Calibri"/>
                <a:cs typeface="Calibri"/>
                <a:sym typeface="Calibri"/>
              </a:defRPr>
            </a:lvl2pPr>
            <a:lvl3pPr marR="0" lvl="2" algn="ctr" rtl="0">
              <a:lnSpc>
                <a:spcPct val="90000"/>
              </a:lnSpc>
              <a:spcBef>
                <a:spcPts val="500"/>
              </a:spcBef>
              <a:spcAft>
                <a:spcPts val="0"/>
              </a:spcAft>
              <a:buClr>
                <a:srgbClr val="3F3F3F"/>
              </a:buClr>
              <a:buSzPts val="1800"/>
              <a:buFont typeface="Arial"/>
              <a:buNone/>
              <a:defRPr sz="1800" b="0" i="0" u="none" strike="noStrike" cap="none">
                <a:solidFill>
                  <a:srgbClr val="3F3F3F"/>
                </a:solidFill>
                <a:latin typeface="Calibri"/>
                <a:ea typeface="Calibri"/>
                <a:cs typeface="Calibri"/>
                <a:sym typeface="Calibri"/>
              </a:defRPr>
            </a:lvl3pPr>
            <a:lvl4pPr marR="0" lvl="3" algn="ctr" rtl="0">
              <a:lnSpc>
                <a:spcPct val="90000"/>
              </a:lnSpc>
              <a:spcBef>
                <a:spcPts val="500"/>
              </a:spcBef>
              <a:spcAft>
                <a:spcPts val="0"/>
              </a:spcAft>
              <a:buClr>
                <a:srgbClr val="3F3F3F"/>
              </a:buClr>
              <a:buSzPts val="1600"/>
              <a:buFont typeface="Arial"/>
              <a:buNone/>
              <a:defRPr sz="1600" b="0" i="0" u="none" strike="noStrike" cap="none">
                <a:solidFill>
                  <a:srgbClr val="3F3F3F"/>
                </a:solidFill>
                <a:latin typeface="Calibri"/>
                <a:ea typeface="Calibri"/>
                <a:cs typeface="Calibri"/>
                <a:sym typeface="Calibri"/>
              </a:defRPr>
            </a:lvl4pPr>
            <a:lvl5pPr marR="0" lvl="4" algn="ctr" rtl="0">
              <a:lnSpc>
                <a:spcPct val="90000"/>
              </a:lnSpc>
              <a:spcBef>
                <a:spcPts val="500"/>
              </a:spcBef>
              <a:spcAft>
                <a:spcPts val="0"/>
              </a:spcAft>
              <a:buClr>
                <a:srgbClr val="3F3F3F"/>
              </a:buClr>
              <a:buSzPts val="1600"/>
              <a:buFont typeface="Arial"/>
              <a:buNone/>
              <a:defRPr sz="1600" b="0" i="0" u="none" strike="noStrike" cap="none">
                <a:solidFill>
                  <a:srgbClr val="3F3F3F"/>
                </a:solidFill>
                <a:latin typeface="Calibri"/>
                <a:ea typeface="Calibri"/>
                <a:cs typeface="Calibri"/>
                <a:sym typeface="Calibri"/>
              </a:defRPr>
            </a:lvl5pPr>
            <a:lvl6pPr marR="0" lvl="5" algn="ctr" rtl="0">
              <a:lnSpc>
                <a:spcPct val="90000"/>
              </a:lnSpc>
              <a:spcBef>
                <a:spcPts val="500"/>
              </a:spcBef>
              <a:spcAft>
                <a:spcPts val="0"/>
              </a:spcAft>
              <a:buClr>
                <a:schemeClr val="dk1"/>
              </a:buClr>
              <a:buSzPts val="1600"/>
              <a:buFont typeface="Arial"/>
              <a:buNone/>
              <a:defRPr sz="1600" b="0" i="0" u="none" strike="noStrike" cap="none">
                <a:solidFill>
                  <a:schemeClr val="dk1"/>
                </a:solidFill>
                <a:latin typeface="Calibri"/>
                <a:ea typeface="Calibri"/>
                <a:cs typeface="Calibri"/>
                <a:sym typeface="Calibri"/>
              </a:defRPr>
            </a:lvl6pPr>
            <a:lvl7pPr marR="0" lvl="6" algn="ctr" rtl="0">
              <a:lnSpc>
                <a:spcPct val="90000"/>
              </a:lnSpc>
              <a:spcBef>
                <a:spcPts val="500"/>
              </a:spcBef>
              <a:spcAft>
                <a:spcPts val="0"/>
              </a:spcAft>
              <a:buClr>
                <a:schemeClr val="dk1"/>
              </a:buClr>
              <a:buSzPts val="1600"/>
              <a:buFont typeface="Arial"/>
              <a:buNone/>
              <a:defRPr sz="1600" b="0" i="0" u="none" strike="noStrike" cap="none">
                <a:solidFill>
                  <a:schemeClr val="dk1"/>
                </a:solidFill>
                <a:latin typeface="Calibri"/>
                <a:ea typeface="Calibri"/>
                <a:cs typeface="Calibri"/>
                <a:sym typeface="Calibri"/>
              </a:defRPr>
            </a:lvl7pPr>
            <a:lvl8pPr marR="0" lvl="7" algn="ctr" rtl="0">
              <a:lnSpc>
                <a:spcPct val="90000"/>
              </a:lnSpc>
              <a:spcBef>
                <a:spcPts val="500"/>
              </a:spcBef>
              <a:spcAft>
                <a:spcPts val="0"/>
              </a:spcAft>
              <a:buClr>
                <a:schemeClr val="dk1"/>
              </a:buClr>
              <a:buSzPts val="1600"/>
              <a:buFont typeface="Arial"/>
              <a:buNone/>
              <a:defRPr sz="1600" b="0" i="0" u="none" strike="noStrike" cap="none">
                <a:solidFill>
                  <a:schemeClr val="dk1"/>
                </a:solidFill>
                <a:latin typeface="Calibri"/>
                <a:ea typeface="Calibri"/>
                <a:cs typeface="Calibri"/>
                <a:sym typeface="Calibri"/>
              </a:defRPr>
            </a:lvl8pPr>
            <a:lvl9pPr marR="0" lvl="8" algn="ctr" rtl="0">
              <a:lnSpc>
                <a:spcPct val="90000"/>
              </a:lnSpc>
              <a:spcBef>
                <a:spcPts val="500"/>
              </a:spcBef>
              <a:spcAft>
                <a:spcPts val="0"/>
              </a:spcAft>
              <a:buClr>
                <a:schemeClr val="dk1"/>
              </a:buClr>
              <a:buSzPts val="1600"/>
              <a:buFont typeface="Arial"/>
              <a:buNone/>
              <a:defRPr sz="1600" b="0" i="0" u="none" strike="noStrike" cap="none">
                <a:solidFill>
                  <a:schemeClr val="dk1"/>
                </a:solidFill>
                <a:latin typeface="Calibri"/>
                <a:ea typeface="Calibri"/>
                <a:cs typeface="Calibri"/>
                <a:sym typeface="Calibri"/>
              </a:defRPr>
            </a:lvl9pPr>
          </a:lstStyle>
          <a:p>
            <a:endParaRPr/>
          </a:p>
        </p:txBody>
      </p:sp>
      <p:sp>
        <p:nvSpPr>
          <p:cNvPr id="108" name="Google Shape;108;p7"/>
          <p:cNvSpPr>
            <a:spLocks noGrp="1"/>
          </p:cNvSpPr>
          <p:nvPr>
            <p:ph type="sldNum" idx="12"/>
          </p:nvPr>
        </p:nvSpPr>
        <p:spPr>
          <a:xfrm>
            <a:off x="11496369" y="6155190"/>
            <a:ext cx="432000" cy="432000"/>
          </a:xfrm>
          <a:prstGeom prst="ellipse">
            <a:avLst/>
          </a:prstGeom>
          <a:noFill/>
          <a:ln w="9525" cap="flat" cmpd="sng">
            <a:solidFill>
              <a:schemeClr val="accent1"/>
            </a:solidFill>
            <a:prstDash val="solid"/>
            <a:round/>
            <a:headEnd type="none" w="sm" len="sm"/>
            <a:tailEnd type="none" w="sm" len="sm"/>
          </a:ln>
        </p:spPr>
        <p:txBody>
          <a:bodyPr spcFirstLastPara="1" wrap="square" lIns="0" tIns="0" rIns="0" bIns="0" anchor="ctr" anchorCtr="0">
            <a:noAutofit/>
          </a:bodyPr>
          <a:lstStyle>
            <a:lvl1pPr marL="0" marR="0" lvl="0" indent="0" algn="ctr" rtl="0">
              <a:spcBef>
                <a:spcPts val="0"/>
              </a:spcBef>
              <a:buNone/>
              <a:defRPr sz="1200" b="1" i="1" u="none" strike="noStrike" cap="none">
                <a:solidFill>
                  <a:schemeClr val="dk1"/>
                </a:solidFill>
                <a:latin typeface="Rockwell"/>
                <a:ea typeface="Rockwell"/>
                <a:cs typeface="Rockwell"/>
                <a:sym typeface="Rockwell"/>
              </a:defRPr>
            </a:lvl1pPr>
            <a:lvl2pPr marL="0" marR="0" lvl="1" indent="0" algn="ctr" rtl="0">
              <a:spcBef>
                <a:spcPts val="0"/>
              </a:spcBef>
              <a:buNone/>
              <a:defRPr sz="1200" b="1" i="1" u="none" strike="noStrike" cap="none">
                <a:solidFill>
                  <a:schemeClr val="dk1"/>
                </a:solidFill>
                <a:latin typeface="Rockwell"/>
                <a:ea typeface="Rockwell"/>
                <a:cs typeface="Rockwell"/>
                <a:sym typeface="Rockwell"/>
              </a:defRPr>
            </a:lvl2pPr>
            <a:lvl3pPr marL="0" marR="0" lvl="2" indent="0" algn="ctr" rtl="0">
              <a:spcBef>
                <a:spcPts val="0"/>
              </a:spcBef>
              <a:buNone/>
              <a:defRPr sz="1200" b="1" i="1" u="none" strike="noStrike" cap="none">
                <a:solidFill>
                  <a:schemeClr val="dk1"/>
                </a:solidFill>
                <a:latin typeface="Rockwell"/>
                <a:ea typeface="Rockwell"/>
                <a:cs typeface="Rockwell"/>
                <a:sym typeface="Rockwell"/>
              </a:defRPr>
            </a:lvl3pPr>
            <a:lvl4pPr marL="0" marR="0" lvl="3" indent="0" algn="ctr" rtl="0">
              <a:spcBef>
                <a:spcPts val="0"/>
              </a:spcBef>
              <a:buNone/>
              <a:defRPr sz="1200" b="1" i="1" u="none" strike="noStrike" cap="none">
                <a:solidFill>
                  <a:schemeClr val="dk1"/>
                </a:solidFill>
                <a:latin typeface="Rockwell"/>
                <a:ea typeface="Rockwell"/>
                <a:cs typeface="Rockwell"/>
                <a:sym typeface="Rockwell"/>
              </a:defRPr>
            </a:lvl4pPr>
            <a:lvl5pPr marL="0" marR="0" lvl="4" indent="0" algn="ctr" rtl="0">
              <a:spcBef>
                <a:spcPts val="0"/>
              </a:spcBef>
              <a:buNone/>
              <a:defRPr sz="1200" b="1" i="1" u="none" strike="noStrike" cap="none">
                <a:solidFill>
                  <a:schemeClr val="dk1"/>
                </a:solidFill>
                <a:latin typeface="Rockwell"/>
                <a:ea typeface="Rockwell"/>
                <a:cs typeface="Rockwell"/>
                <a:sym typeface="Rockwell"/>
              </a:defRPr>
            </a:lvl5pPr>
            <a:lvl6pPr marL="0" marR="0" lvl="5" indent="0" algn="ctr" rtl="0">
              <a:spcBef>
                <a:spcPts val="0"/>
              </a:spcBef>
              <a:buNone/>
              <a:defRPr sz="1200" b="1" i="1" u="none" strike="noStrike" cap="none">
                <a:solidFill>
                  <a:schemeClr val="dk1"/>
                </a:solidFill>
                <a:latin typeface="Rockwell"/>
                <a:ea typeface="Rockwell"/>
                <a:cs typeface="Rockwell"/>
                <a:sym typeface="Rockwell"/>
              </a:defRPr>
            </a:lvl6pPr>
            <a:lvl7pPr marL="0" marR="0" lvl="6" indent="0" algn="ctr" rtl="0">
              <a:spcBef>
                <a:spcPts val="0"/>
              </a:spcBef>
              <a:buNone/>
              <a:defRPr sz="1200" b="1" i="1" u="none" strike="noStrike" cap="none">
                <a:solidFill>
                  <a:schemeClr val="dk1"/>
                </a:solidFill>
                <a:latin typeface="Rockwell"/>
                <a:ea typeface="Rockwell"/>
                <a:cs typeface="Rockwell"/>
                <a:sym typeface="Rockwell"/>
              </a:defRPr>
            </a:lvl7pPr>
            <a:lvl8pPr marL="0" marR="0" lvl="7" indent="0" algn="ctr" rtl="0">
              <a:spcBef>
                <a:spcPts val="0"/>
              </a:spcBef>
              <a:buNone/>
              <a:defRPr sz="1200" b="1" i="1" u="none" strike="noStrike" cap="none">
                <a:solidFill>
                  <a:schemeClr val="dk1"/>
                </a:solidFill>
                <a:latin typeface="Rockwell"/>
                <a:ea typeface="Rockwell"/>
                <a:cs typeface="Rockwell"/>
                <a:sym typeface="Rockwell"/>
              </a:defRPr>
            </a:lvl8pPr>
            <a:lvl9pPr marL="0" marR="0" lvl="8" indent="0" algn="ctr" rtl="0">
              <a:spcBef>
                <a:spcPts val="0"/>
              </a:spcBef>
              <a:buNone/>
              <a:defRPr sz="1200" b="1" i="1" u="none" strike="noStrike" cap="none">
                <a:solidFill>
                  <a:schemeClr val="dk1"/>
                </a:solidFill>
                <a:latin typeface="Rockwell"/>
                <a:ea typeface="Rockwell"/>
                <a:cs typeface="Rockwell"/>
                <a:sym typeface="Rockwell"/>
              </a:defRPr>
            </a:lvl9p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n-US" sz="1200" b="1" i="1" u="none" strike="noStrike" kern="0" cap="none" spc="0" normalizeH="0" baseline="0" noProof="0">
                <a:ln>
                  <a:noFill/>
                </a:ln>
                <a:solidFill>
                  <a:srgbClr val="000000"/>
                </a:solidFill>
                <a:effectLst/>
                <a:uLnTx/>
                <a:uFillTx/>
                <a:latin typeface="Rockwell"/>
                <a:sym typeface="Rockwell"/>
              </a:rPr>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t>‹#›</a:t>
            </a:fld>
            <a:endParaRPr kumimoji="0" sz="1200" b="1" i="1" u="none" strike="noStrike" kern="0" cap="none" spc="0" normalizeH="0" baseline="0" noProof="0">
              <a:ln>
                <a:noFill/>
              </a:ln>
              <a:solidFill>
                <a:srgbClr val="000000"/>
              </a:solidFill>
              <a:effectLst/>
              <a:uLnTx/>
              <a:uFillTx/>
              <a:latin typeface="Rockwell"/>
              <a:sym typeface="Rockwell"/>
            </a:endParaRPr>
          </a:p>
        </p:txBody>
      </p:sp>
      <p:sp>
        <p:nvSpPr>
          <p:cNvPr id="109" name="Google Shape;109;p7"/>
          <p:cNvSpPr txBox="1"/>
          <p:nvPr/>
        </p:nvSpPr>
        <p:spPr>
          <a:xfrm>
            <a:off x="5861957" y="6613071"/>
            <a:ext cx="0" cy="0"/>
          </a:xfrm>
          <a:prstGeom prst="rect">
            <a:avLst/>
          </a:prstGeom>
          <a:noFill/>
          <a:ln>
            <a:noFill/>
          </a:ln>
        </p:spPr>
        <p:txBody>
          <a:bodyPr spcFirstLastPara="1" wrap="square" lIns="0" tIns="0" rIns="0" bIns="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3F3F3F"/>
              </a:solidFill>
              <a:effectLst/>
              <a:uLnTx/>
              <a:uFillTx/>
              <a:latin typeface="Calibri"/>
              <a:ea typeface="Calibri"/>
              <a:cs typeface="Calibri"/>
              <a:sym typeface="Calibri"/>
            </a:endParaRPr>
          </a:p>
        </p:txBody>
      </p:sp>
    </p:spTree>
    <p:extLst>
      <p:ext uri="{BB962C8B-B14F-4D97-AF65-F5344CB8AC3E}">
        <p14:creationId xmlns:p14="http://schemas.microsoft.com/office/powerpoint/2010/main" val="2442101947"/>
      </p:ext>
    </p:extLst>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matchingName="3 Col Boxed">
  <p:cSld name="3 Col Boxed">
    <p:spTree>
      <p:nvGrpSpPr>
        <p:cNvPr id="1" name="Shape 110"/>
        <p:cNvGrpSpPr/>
        <p:nvPr/>
      </p:nvGrpSpPr>
      <p:grpSpPr>
        <a:xfrm>
          <a:off x="0" y="0"/>
          <a:ext cx="0" cy="0"/>
          <a:chOff x="0" y="0"/>
          <a:chExt cx="0" cy="0"/>
        </a:xfrm>
      </p:grpSpPr>
      <p:sp>
        <p:nvSpPr>
          <p:cNvPr id="111" name="Google Shape;111;p8"/>
          <p:cNvSpPr txBox="1">
            <a:spLocks noGrp="1"/>
          </p:cNvSpPr>
          <p:nvPr>
            <p:ph type="title"/>
          </p:nvPr>
        </p:nvSpPr>
        <p:spPr>
          <a:xfrm>
            <a:off x="432000" y="432000"/>
            <a:ext cx="11340000" cy="432000"/>
          </a:xfrm>
          <a:prstGeom prst="rect">
            <a:avLst/>
          </a:prstGeom>
          <a:noFill/>
          <a:ln>
            <a:noFill/>
          </a:ln>
        </p:spPr>
        <p:txBody>
          <a:bodyPr spcFirstLastPara="1" wrap="square" lIns="0" tIns="0" rIns="0" bIns="0" anchor="ctr" anchorCtr="0"/>
          <a:lstStyle>
            <a:lvl1pPr marR="0" lvl="0" algn="l" rtl="0">
              <a:lnSpc>
                <a:spcPct val="90000"/>
              </a:lnSpc>
              <a:spcBef>
                <a:spcPts val="0"/>
              </a:spcBef>
              <a:spcAft>
                <a:spcPts val="0"/>
              </a:spcAft>
              <a:buClr>
                <a:srgbClr val="3F3F3F"/>
              </a:buClr>
              <a:buSzPts val="4800"/>
              <a:buFont typeface="Economica"/>
              <a:buNone/>
              <a:defRPr sz="4800" b="0" i="0" u="none" strike="noStrike" cap="none">
                <a:solidFill>
                  <a:srgbClr val="3F3F3F"/>
                </a:solidFill>
                <a:latin typeface="Economica"/>
                <a:ea typeface="Economica"/>
                <a:cs typeface="Economica"/>
                <a:sym typeface="Economica"/>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endParaRPr/>
          </a:p>
        </p:txBody>
      </p:sp>
      <p:sp>
        <p:nvSpPr>
          <p:cNvPr id="112" name="Google Shape;112;p8"/>
          <p:cNvSpPr>
            <a:spLocks noGrp="1"/>
          </p:cNvSpPr>
          <p:nvPr>
            <p:ph type="body" idx="1"/>
          </p:nvPr>
        </p:nvSpPr>
        <p:spPr>
          <a:xfrm>
            <a:off x="744396" y="2463936"/>
            <a:ext cx="3726003" cy="3314545"/>
          </a:xfrm>
          <a:prstGeom prst="rightArrowCallout">
            <a:avLst>
              <a:gd name="adj1" fmla="val 50000"/>
              <a:gd name="adj2" fmla="val 25000"/>
              <a:gd name="adj3" fmla="val 15421"/>
              <a:gd name="adj4" fmla="val 80487"/>
            </a:avLst>
          </a:prstGeom>
          <a:solidFill>
            <a:srgbClr val="F2F2F2"/>
          </a:solidFill>
          <a:ln>
            <a:noFill/>
          </a:ln>
        </p:spPr>
        <p:txBody>
          <a:bodyPr spcFirstLastPara="1" wrap="square" lIns="180000" tIns="180000" rIns="180000" bIns="0" anchor="t" anchorCtr="0"/>
          <a:lstStyle>
            <a:lvl1pPr marL="457200" marR="0" lvl="0" indent="-342900" algn="l" rtl="0">
              <a:lnSpc>
                <a:spcPct val="90000"/>
              </a:lnSpc>
              <a:spcBef>
                <a:spcPts val="1000"/>
              </a:spcBef>
              <a:spcAft>
                <a:spcPts val="0"/>
              </a:spcAft>
              <a:buClr>
                <a:srgbClr val="3F3F3F"/>
              </a:buClr>
              <a:buSzPts val="1800"/>
              <a:buFont typeface="Arial"/>
              <a:buChar char="•"/>
              <a:defRPr sz="18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13" name="Google Shape;113;p8"/>
          <p:cNvSpPr txBox="1">
            <a:spLocks noGrp="1"/>
          </p:cNvSpPr>
          <p:nvPr>
            <p:ph type="ftr" idx="11"/>
          </p:nvPr>
        </p:nvSpPr>
        <p:spPr>
          <a:xfrm>
            <a:off x="431999" y="6188628"/>
            <a:ext cx="8784941" cy="365125"/>
          </a:xfrm>
          <a:prstGeom prst="rect">
            <a:avLst/>
          </a:prstGeom>
          <a:noFill/>
          <a:ln>
            <a:noFill/>
          </a:ln>
        </p:spPr>
        <p:txBody>
          <a:bodyPr spcFirstLastPara="1" wrap="square" lIns="0" tIns="0" rIns="0" bIns="0" anchor="ctr" anchorCtr="0"/>
          <a:lstStyle>
            <a:lvl1pPr marR="0" lvl="0" algn="l" rtl="0">
              <a:spcBef>
                <a:spcPts val="0"/>
              </a:spcBef>
              <a:spcAft>
                <a:spcPts val="0"/>
              </a:spcAft>
              <a:buSzPts val="1400"/>
              <a:buNone/>
              <a:defRPr sz="1200" b="0" i="0" u="none" strike="noStrike" cap="none">
                <a:solidFill>
                  <a:srgbClr val="3F3F3F"/>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200" b="0" i="0" u="none" strike="noStrike" kern="0" cap="none" spc="0" normalizeH="0" baseline="0" noProof="0">
              <a:ln>
                <a:noFill/>
              </a:ln>
              <a:solidFill>
                <a:srgbClr val="3F3F3F"/>
              </a:solidFill>
              <a:effectLst/>
              <a:uLnTx/>
              <a:uFillTx/>
              <a:latin typeface="Calibri"/>
              <a:cs typeface="Calibri"/>
              <a:sym typeface="Calibri"/>
            </a:endParaRPr>
          </a:p>
        </p:txBody>
      </p:sp>
      <p:sp>
        <p:nvSpPr>
          <p:cNvPr id="114" name="Google Shape;114;p8"/>
          <p:cNvSpPr>
            <a:spLocks noGrp="1"/>
          </p:cNvSpPr>
          <p:nvPr>
            <p:ph type="sldNum" idx="12"/>
          </p:nvPr>
        </p:nvSpPr>
        <p:spPr>
          <a:xfrm>
            <a:off x="11496369" y="6155190"/>
            <a:ext cx="432000" cy="432000"/>
          </a:xfrm>
          <a:prstGeom prst="ellipse">
            <a:avLst/>
          </a:prstGeom>
          <a:noFill/>
          <a:ln w="9525" cap="flat" cmpd="sng">
            <a:solidFill>
              <a:schemeClr val="accent1"/>
            </a:solidFill>
            <a:prstDash val="solid"/>
            <a:round/>
            <a:headEnd type="none" w="sm" len="sm"/>
            <a:tailEnd type="none" w="sm" len="sm"/>
          </a:ln>
        </p:spPr>
        <p:txBody>
          <a:bodyPr spcFirstLastPara="1" wrap="square" lIns="0" tIns="0" rIns="0" bIns="0" anchor="ctr" anchorCtr="0">
            <a:noAutofit/>
          </a:bodyPr>
          <a:lstStyle>
            <a:lvl1pPr marL="0" marR="0" lvl="0" indent="0" algn="ctr" rtl="0">
              <a:spcBef>
                <a:spcPts val="0"/>
              </a:spcBef>
              <a:buNone/>
              <a:defRPr sz="1200" b="1" i="1" u="none" strike="noStrike" cap="none">
                <a:solidFill>
                  <a:srgbClr val="3F3F3F"/>
                </a:solidFill>
                <a:latin typeface="Rockwell"/>
                <a:ea typeface="Rockwell"/>
                <a:cs typeface="Rockwell"/>
                <a:sym typeface="Rockwell"/>
              </a:defRPr>
            </a:lvl1pPr>
            <a:lvl2pPr marL="0" marR="0" lvl="1" indent="0" algn="ctr" rtl="0">
              <a:spcBef>
                <a:spcPts val="0"/>
              </a:spcBef>
              <a:buNone/>
              <a:defRPr sz="1200" b="1" i="1" u="none" strike="noStrike" cap="none">
                <a:solidFill>
                  <a:srgbClr val="3F3F3F"/>
                </a:solidFill>
                <a:latin typeface="Rockwell"/>
                <a:ea typeface="Rockwell"/>
                <a:cs typeface="Rockwell"/>
                <a:sym typeface="Rockwell"/>
              </a:defRPr>
            </a:lvl2pPr>
            <a:lvl3pPr marL="0" marR="0" lvl="2" indent="0" algn="ctr" rtl="0">
              <a:spcBef>
                <a:spcPts val="0"/>
              </a:spcBef>
              <a:buNone/>
              <a:defRPr sz="1200" b="1" i="1" u="none" strike="noStrike" cap="none">
                <a:solidFill>
                  <a:srgbClr val="3F3F3F"/>
                </a:solidFill>
                <a:latin typeface="Rockwell"/>
                <a:ea typeface="Rockwell"/>
                <a:cs typeface="Rockwell"/>
                <a:sym typeface="Rockwell"/>
              </a:defRPr>
            </a:lvl3pPr>
            <a:lvl4pPr marL="0" marR="0" lvl="3" indent="0" algn="ctr" rtl="0">
              <a:spcBef>
                <a:spcPts val="0"/>
              </a:spcBef>
              <a:buNone/>
              <a:defRPr sz="1200" b="1" i="1" u="none" strike="noStrike" cap="none">
                <a:solidFill>
                  <a:srgbClr val="3F3F3F"/>
                </a:solidFill>
                <a:latin typeface="Rockwell"/>
                <a:ea typeface="Rockwell"/>
                <a:cs typeface="Rockwell"/>
                <a:sym typeface="Rockwell"/>
              </a:defRPr>
            </a:lvl4pPr>
            <a:lvl5pPr marL="0" marR="0" lvl="4" indent="0" algn="ctr" rtl="0">
              <a:spcBef>
                <a:spcPts val="0"/>
              </a:spcBef>
              <a:buNone/>
              <a:defRPr sz="1200" b="1" i="1" u="none" strike="noStrike" cap="none">
                <a:solidFill>
                  <a:srgbClr val="3F3F3F"/>
                </a:solidFill>
                <a:latin typeface="Rockwell"/>
                <a:ea typeface="Rockwell"/>
                <a:cs typeface="Rockwell"/>
                <a:sym typeface="Rockwell"/>
              </a:defRPr>
            </a:lvl5pPr>
            <a:lvl6pPr marL="0" marR="0" lvl="5" indent="0" algn="ctr" rtl="0">
              <a:spcBef>
                <a:spcPts val="0"/>
              </a:spcBef>
              <a:buNone/>
              <a:defRPr sz="1200" b="1" i="1" u="none" strike="noStrike" cap="none">
                <a:solidFill>
                  <a:srgbClr val="3F3F3F"/>
                </a:solidFill>
                <a:latin typeface="Rockwell"/>
                <a:ea typeface="Rockwell"/>
                <a:cs typeface="Rockwell"/>
                <a:sym typeface="Rockwell"/>
              </a:defRPr>
            </a:lvl6pPr>
            <a:lvl7pPr marL="0" marR="0" lvl="6" indent="0" algn="ctr" rtl="0">
              <a:spcBef>
                <a:spcPts val="0"/>
              </a:spcBef>
              <a:buNone/>
              <a:defRPr sz="1200" b="1" i="1" u="none" strike="noStrike" cap="none">
                <a:solidFill>
                  <a:srgbClr val="3F3F3F"/>
                </a:solidFill>
                <a:latin typeface="Rockwell"/>
                <a:ea typeface="Rockwell"/>
                <a:cs typeface="Rockwell"/>
                <a:sym typeface="Rockwell"/>
              </a:defRPr>
            </a:lvl7pPr>
            <a:lvl8pPr marL="0" marR="0" lvl="7" indent="0" algn="ctr" rtl="0">
              <a:spcBef>
                <a:spcPts val="0"/>
              </a:spcBef>
              <a:buNone/>
              <a:defRPr sz="1200" b="1" i="1" u="none" strike="noStrike" cap="none">
                <a:solidFill>
                  <a:srgbClr val="3F3F3F"/>
                </a:solidFill>
                <a:latin typeface="Rockwell"/>
                <a:ea typeface="Rockwell"/>
                <a:cs typeface="Rockwell"/>
                <a:sym typeface="Rockwell"/>
              </a:defRPr>
            </a:lvl8pPr>
            <a:lvl9pPr marL="0" marR="0" lvl="8" indent="0" algn="ctr" rtl="0">
              <a:spcBef>
                <a:spcPts val="0"/>
              </a:spcBef>
              <a:buNone/>
              <a:defRPr sz="1200" b="1" i="1" u="none" strike="noStrike" cap="none">
                <a:solidFill>
                  <a:srgbClr val="3F3F3F"/>
                </a:solidFill>
                <a:latin typeface="Rockwell"/>
                <a:ea typeface="Rockwell"/>
                <a:cs typeface="Rockwell"/>
                <a:sym typeface="Rockwell"/>
              </a:defRPr>
            </a:lvl9p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n-US" sz="1200" b="1" i="1" u="none" strike="noStrike" kern="0" cap="none" spc="0" normalizeH="0" baseline="0" noProof="0">
                <a:ln>
                  <a:noFill/>
                </a:ln>
                <a:solidFill>
                  <a:srgbClr val="3F3F3F"/>
                </a:solidFill>
                <a:effectLst/>
                <a:uLnTx/>
                <a:uFillTx/>
                <a:latin typeface="Rockwell"/>
                <a:sym typeface="Rockwell"/>
              </a:rPr>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t>‹#›</a:t>
            </a:fld>
            <a:endParaRPr kumimoji="0" sz="1200" b="1" i="1" u="none" strike="noStrike" kern="0" cap="none" spc="0" normalizeH="0" baseline="0" noProof="0">
              <a:ln>
                <a:noFill/>
              </a:ln>
              <a:solidFill>
                <a:srgbClr val="3F3F3F"/>
              </a:solidFill>
              <a:effectLst/>
              <a:uLnTx/>
              <a:uFillTx/>
              <a:latin typeface="Rockwell"/>
              <a:sym typeface="Rockwell"/>
            </a:endParaRPr>
          </a:p>
        </p:txBody>
      </p:sp>
      <p:sp>
        <p:nvSpPr>
          <p:cNvPr id="115" name="Google Shape;115;p8"/>
          <p:cNvSpPr>
            <a:spLocks noGrp="1"/>
          </p:cNvSpPr>
          <p:nvPr>
            <p:ph type="body" idx="2"/>
          </p:nvPr>
        </p:nvSpPr>
        <p:spPr>
          <a:xfrm>
            <a:off x="4613985" y="2463801"/>
            <a:ext cx="3726469" cy="3314200"/>
          </a:xfrm>
          <a:prstGeom prst="rightArrowCallout">
            <a:avLst>
              <a:gd name="adj1" fmla="val 50000"/>
              <a:gd name="adj2" fmla="val 25000"/>
              <a:gd name="adj3" fmla="val 16186"/>
              <a:gd name="adj4" fmla="val 80493"/>
            </a:avLst>
          </a:prstGeom>
          <a:solidFill>
            <a:srgbClr val="F2F2F2"/>
          </a:solidFill>
          <a:ln>
            <a:noFill/>
          </a:ln>
        </p:spPr>
        <p:txBody>
          <a:bodyPr spcFirstLastPara="1" wrap="square" lIns="180000" tIns="180000" rIns="180000" bIns="0" anchor="t" anchorCtr="0"/>
          <a:lstStyle>
            <a:lvl1pPr marL="457200" marR="0" lvl="0" indent="-342900" algn="l" rtl="0">
              <a:lnSpc>
                <a:spcPct val="90000"/>
              </a:lnSpc>
              <a:spcBef>
                <a:spcPts val="1000"/>
              </a:spcBef>
              <a:spcAft>
                <a:spcPts val="0"/>
              </a:spcAft>
              <a:buClr>
                <a:srgbClr val="3F3F3F"/>
              </a:buClr>
              <a:buSzPts val="1800"/>
              <a:buFont typeface="Arial"/>
              <a:buChar char="•"/>
              <a:defRPr sz="18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16" name="Google Shape;116;p8"/>
          <p:cNvSpPr txBox="1">
            <a:spLocks noGrp="1"/>
          </p:cNvSpPr>
          <p:nvPr>
            <p:ph type="body" idx="3"/>
          </p:nvPr>
        </p:nvSpPr>
        <p:spPr>
          <a:xfrm>
            <a:off x="8483985" y="2463801"/>
            <a:ext cx="2963619" cy="3314200"/>
          </a:xfrm>
          <a:prstGeom prst="rect">
            <a:avLst/>
          </a:prstGeom>
          <a:solidFill>
            <a:srgbClr val="F2F2F2"/>
          </a:solidFill>
          <a:ln>
            <a:noFill/>
          </a:ln>
        </p:spPr>
        <p:txBody>
          <a:bodyPr spcFirstLastPara="1" wrap="square" lIns="180000" tIns="180000" rIns="180000" bIns="0" anchor="t" anchorCtr="0"/>
          <a:lstStyle>
            <a:lvl1pPr marL="457200" marR="0" lvl="0" indent="-342900" algn="l" rtl="0">
              <a:lnSpc>
                <a:spcPct val="90000"/>
              </a:lnSpc>
              <a:spcBef>
                <a:spcPts val="1000"/>
              </a:spcBef>
              <a:spcAft>
                <a:spcPts val="0"/>
              </a:spcAft>
              <a:buClr>
                <a:srgbClr val="3F3F3F"/>
              </a:buClr>
              <a:buSzPts val="1800"/>
              <a:buFont typeface="Arial"/>
              <a:buChar char="•"/>
              <a:defRPr sz="18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17" name="Google Shape;117;p8"/>
          <p:cNvSpPr txBox="1">
            <a:spLocks noGrp="1"/>
          </p:cNvSpPr>
          <p:nvPr>
            <p:ph type="body" idx="4"/>
          </p:nvPr>
        </p:nvSpPr>
        <p:spPr>
          <a:xfrm>
            <a:off x="431800" y="1080000"/>
            <a:ext cx="11339513" cy="276561"/>
          </a:xfrm>
          <a:prstGeom prst="rect">
            <a:avLst/>
          </a:prstGeom>
          <a:noFill/>
          <a:ln>
            <a:noFill/>
          </a:ln>
        </p:spPr>
        <p:txBody>
          <a:bodyPr spcFirstLastPara="1" wrap="square" lIns="0" tIns="0" rIns="0" bIns="0" anchor="t" anchorCtr="0"/>
          <a:lstStyle>
            <a:lvl1pPr marL="457200" marR="0" lvl="0" indent="-228600" algn="l" rtl="0">
              <a:lnSpc>
                <a:spcPct val="90000"/>
              </a:lnSpc>
              <a:spcBef>
                <a:spcPts val="1000"/>
              </a:spcBef>
              <a:spcAft>
                <a:spcPts val="0"/>
              </a:spcAft>
              <a:buClr>
                <a:srgbClr val="3F3F3F"/>
              </a:buClr>
              <a:buSzPts val="1800"/>
              <a:buFont typeface="Arial"/>
              <a:buNone/>
              <a:defRPr sz="1800" b="0" i="0" u="none" strike="noStrike" cap="none">
                <a:solidFill>
                  <a:srgbClr val="3F3F3F"/>
                </a:solidFill>
                <a:latin typeface="Calibri"/>
                <a:ea typeface="Calibri"/>
                <a:cs typeface="Calibri"/>
                <a:sym typeface="Calibri"/>
              </a:defRPr>
            </a:lvl1pPr>
            <a:lvl2pPr marL="914400" marR="0" lvl="1" indent="-228600" algn="l" rtl="0">
              <a:lnSpc>
                <a:spcPct val="90000"/>
              </a:lnSpc>
              <a:spcBef>
                <a:spcPts val="500"/>
              </a:spcBef>
              <a:spcAft>
                <a:spcPts val="0"/>
              </a:spcAft>
              <a:buClr>
                <a:srgbClr val="3F3F3F"/>
              </a:buClr>
              <a:buSzPts val="1600"/>
              <a:buFont typeface="Arial"/>
              <a:buNone/>
              <a:defRPr sz="1600" b="0" i="0" u="none" strike="noStrike" cap="none">
                <a:solidFill>
                  <a:srgbClr val="3F3F3F"/>
                </a:solidFill>
                <a:latin typeface="Calibri"/>
                <a:ea typeface="Calibri"/>
                <a:cs typeface="Calibri"/>
                <a:sym typeface="Calibri"/>
              </a:defRPr>
            </a:lvl2pPr>
            <a:lvl3pPr marL="1371600" marR="0" lvl="2" indent="-228600" algn="l" rtl="0">
              <a:lnSpc>
                <a:spcPct val="90000"/>
              </a:lnSpc>
              <a:spcBef>
                <a:spcPts val="500"/>
              </a:spcBef>
              <a:spcAft>
                <a:spcPts val="0"/>
              </a:spcAft>
              <a:buClr>
                <a:srgbClr val="3F3F3F"/>
              </a:buClr>
              <a:buSzPts val="1400"/>
              <a:buFont typeface="Arial"/>
              <a:buNone/>
              <a:defRPr sz="1400" b="0" i="0" u="none" strike="noStrike" cap="none">
                <a:solidFill>
                  <a:srgbClr val="3F3F3F"/>
                </a:solidFill>
                <a:latin typeface="Calibri"/>
                <a:ea typeface="Calibri"/>
                <a:cs typeface="Calibri"/>
                <a:sym typeface="Calibri"/>
              </a:defRPr>
            </a:lvl3pPr>
            <a:lvl4pPr marL="1828800" marR="0" lvl="3" indent="-228600" algn="l" rtl="0">
              <a:lnSpc>
                <a:spcPct val="90000"/>
              </a:lnSpc>
              <a:spcBef>
                <a:spcPts val="500"/>
              </a:spcBef>
              <a:spcAft>
                <a:spcPts val="0"/>
              </a:spcAft>
              <a:buClr>
                <a:srgbClr val="3F3F3F"/>
              </a:buClr>
              <a:buSzPts val="1400"/>
              <a:buFont typeface="Arial"/>
              <a:buNone/>
              <a:defRPr sz="1400" b="0" i="0" u="none" strike="noStrike" cap="none">
                <a:solidFill>
                  <a:srgbClr val="3F3F3F"/>
                </a:solidFill>
                <a:latin typeface="Calibri"/>
                <a:ea typeface="Calibri"/>
                <a:cs typeface="Calibri"/>
                <a:sym typeface="Calibri"/>
              </a:defRPr>
            </a:lvl4pPr>
            <a:lvl5pPr marL="2286000" marR="0" lvl="4" indent="-228600" algn="l" rtl="0">
              <a:lnSpc>
                <a:spcPct val="90000"/>
              </a:lnSpc>
              <a:spcBef>
                <a:spcPts val="500"/>
              </a:spcBef>
              <a:spcAft>
                <a:spcPts val="0"/>
              </a:spcAft>
              <a:buClr>
                <a:srgbClr val="3F3F3F"/>
              </a:buClr>
              <a:buSzPts val="1400"/>
              <a:buFont typeface="Arial"/>
              <a:buNone/>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18" name="Google Shape;118;p8"/>
          <p:cNvSpPr txBox="1">
            <a:spLocks noGrp="1"/>
          </p:cNvSpPr>
          <p:nvPr>
            <p:ph type="body" idx="5"/>
          </p:nvPr>
        </p:nvSpPr>
        <p:spPr>
          <a:xfrm>
            <a:off x="744236" y="1647240"/>
            <a:ext cx="2975578" cy="648000"/>
          </a:xfrm>
          <a:prstGeom prst="rect">
            <a:avLst/>
          </a:prstGeom>
          <a:noFill/>
          <a:ln w="9525" cap="flat" cmpd="sng">
            <a:solidFill>
              <a:schemeClr val="accent1"/>
            </a:solidFill>
            <a:prstDash val="solid"/>
            <a:round/>
            <a:headEnd type="none" w="sm" len="sm"/>
            <a:tailEnd type="none" w="sm" len="sm"/>
          </a:ln>
        </p:spPr>
        <p:txBody>
          <a:bodyPr spcFirstLastPara="1" wrap="square" lIns="0" tIns="108000" rIns="0" bIns="0" anchor="t" anchorCtr="0"/>
          <a:lstStyle>
            <a:lvl1pPr marL="457200" marR="0" lvl="0" indent="-228600" algn="ctr" rtl="0">
              <a:lnSpc>
                <a:spcPct val="90000"/>
              </a:lnSpc>
              <a:spcBef>
                <a:spcPts val="1000"/>
              </a:spcBef>
              <a:spcAft>
                <a:spcPts val="0"/>
              </a:spcAft>
              <a:buClr>
                <a:srgbClr val="3F3F3F"/>
              </a:buClr>
              <a:buSzPts val="1800"/>
              <a:buFont typeface="Arial"/>
              <a:buNone/>
              <a:defRPr sz="1800" b="0" i="0" u="none" strike="noStrike" cap="none">
                <a:solidFill>
                  <a:srgbClr val="3F3F3F"/>
                </a:solidFill>
                <a:latin typeface="Rockwell"/>
                <a:ea typeface="Rockwell"/>
                <a:cs typeface="Rockwell"/>
                <a:sym typeface="Rockwell"/>
              </a:defRPr>
            </a:lvl1pPr>
            <a:lvl2pPr marL="914400" marR="0" lvl="1" indent="-228600" algn="ctr" rtl="0">
              <a:lnSpc>
                <a:spcPct val="90000"/>
              </a:lnSpc>
              <a:spcBef>
                <a:spcPts val="500"/>
              </a:spcBef>
              <a:spcAft>
                <a:spcPts val="0"/>
              </a:spcAft>
              <a:buClr>
                <a:srgbClr val="3F3F3F"/>
              </a:buClr>
              <a:buSzPts val="1600"/>
              <a:buFont typeface="Arial"/>
              <a:buNone/>
              <a:defRPr sz="1600" b="0" i="0" u="none" strike="noStrike" cap="none">
                <a:solidFill>
                  <a:srgbClr val="3F3F3F"/>
                </a:solidFill>
                <a:latin typeface="Calibri"/>
                <a:ea typeface="Calibri"/>
                <a:cs typeface="Calibri"/>
                <a:sym typeface="Calibri"/>
              </a:defRPr>
            </a:lvl2pPr>
            <a:lvl3pPr marL="1371600" marR="0" lvl="2" indent="-228600" algn="ctr" rtl="0">
              <a:lnSpc>
                <a:spcPct val="90000"/>
              </a:lnSpc>
              <a:spcBef>
                <a:spcPts val="500"/>
              </a:spcBef>
              <a:spcAft>
                <a:spcPts val="0"/>
              </a:spcAft>
              <a:buClr>
                <a:srgbClr val="3F3F3F"/>
              </a:buClr>
              <a:buSzPts val="1400"/>
              <a:buFont typeface="Arial"/>
              <a:buNone/>
              <a:defRPr sz="1400" b="0" i="0" u="none" strike="noStrike" cap="none">
                <a:solidFill>
                  <a:srgbClr val="3F3F3F"/>
                </a:solidFill>
                <a:latin typeface="Calibri"/>
                <a:ea typeface="Calibri"/>
                <a:cs typeface="Calibri"/>
                <a:sym typeface="Calibri"/>
              </a:defRPr>
            </a:lvl3pPr>
            <a:lvl4pPr marL="1828800" marR="0" lvl="3" indent="-228600" algn="ctr" rtl="0">
              <a:lnSpc>
                <a:spcPct val="90000"/>
              </a:lnSpc>
              <a:spcBef>
                <a:spcPts val="500"/>
              </a:spcBef>
              <a:spcAft>
                <a:spcPts val="0"/>
              </a:spcAft>
              <a:buClr>
                <a:srgbClr val="3F3F3F"/>
              </a:buClr>
              <a:buSzPts val="1400"/>
              <a:buFont typeface="Arial"/>
              <a:buNone/>
              <a:defRPr sz="1400" b="0" i="0" u="none" strike="noStrike" cap="none">
                <a:solidFill>
                  <a:srgbClr val="3F3F3F"/>
                </a:solidFill>
                <a:latin typeface="Calibri"/>
                <a:ea typeface="Calibri"/>
                <a:cs typeface="Calibri"/>
                <a:sym typeface="Calibri"/>
              </a:defRPr>
            </a:lvl4pPr>
            <a:lvl5pPr marL="2286000" marR="0" lvl="4" indent="-228600" algn="ctr" rtl="0">
              <a:lnSpc>
                <a:spcPct val="90000"/>
              </a:lnSpc>
              <a:spcBef>
                <a:spcPts val="500"/>
              </a:spcBef>
              <a:spcAft>
                <a:spcPts val="0"/>
              </a:spcAft>
              <a:buClr>
                <a:srgbClr val="3F3F3F"/>
              </a:buClr>
              <a:buSzPts val="1400"/>
              <a:buFont typeface="Arial"/>
              <a:buNone/>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19" name="Google Shape;119;p8"/>
          <p:cNvSpPr txBox="1">
            <a:spLocks noGrp="1"/>
          </p:cNvSpPr>
          <p:nvPr>
            <p:ph type="body" idx="6"/>
          </p:nvPr>
        </p:nvSpPr>
        <p:spPr>
          <a:xfrm>
            <a:off x="4608336" y="1647040"/>
            <a:ext cx="2975578" cy="648000"/>
          </a:xfrm>
          <a:prstGeom prst="rect">
            <a:avLst/>
          </a:prstGeom>
          <a:noFill/>
          <a:ln w="9525" cap="flat" cmpd="sng">
            <a:solidFill>
              <a:schemeClr val="accent2"/>
            </a:solidFill>
            <a:prstDash val="solid"/>
            <a:round/>
            <a:headEnd type="none" w="sm" len="sm"/>
            <a:tailEnd type="none" w="sm" len="sm"/>
          </a:ln>
        </p:spPr>
        <p:txBody>
          <a:bodyPr spcFirstLastPara="1" wrap="square" lIns="0" tIns="108000" rIns="0" bIns="0" anchor="t" anchorCtr="0"/>
          <a:lstStyle>
            <a:lvl1pPr marL="457200" marR="0" lvl="0" indent="-228600" algn="ctr" rtl="0">
              <a:lnSpc>
                <a:spcPct val="90000"/>
              </a:lnSpc>
              <a:spcBef>
                <a:spcPts val="1000"/>
              </a:spcBef>
              <a:spcAft>
                <a:spcPts val="0"/>
              </a:spcAft>
              <a:buClr>
                <a:srgbClr val="3F3F3F"/>
              </a:buClr>
              <a:buSzPts val="1800"/>
              <a:buFont typeface="Arial"/>
              <a:buNone/>
              <a:defRPr sz="1800" b="0" i="0" u="none" strike="noStrike" cap="none">
                <a:solidFill>
                  <a:srgbClr val="3F3F3F"/>
                </a:solidFill>
                <a:latin typeface="Rockwell"/>
                <a:ea typeface="Rockwell"/>
                <a:cs typeface="Rockwell"/>
                <a:sym typeface="Rockwell"/>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20" name="Google Shape;120;p8"/>
          <p:cNvSpPr txBox="1">
            <a:spLocks noGrp="1"/>
          </p:cNvSpPr>
          <p:nvPr>
            <p:ph type="body" idx="7"/>
          </p:nvPr>
        </p:nvSpPr>
        <p:spPr>
          <a:xfrm>
            <a:off x="8483986" y="1647240"/>
            <a:ext cx="2975578" cy="648000"/>
          </a:xfrm>
          <a:prstGeom prst="rect">
            <a:avLst/>
          </a:prstGeom>
          <a:noFill/>
          <a:ln w="9525" cap="flat" cmpd="sng">
            <a:solidFill>
              <a:schemeClr val="accent3"/>
            </a:solidFill>
            <a:prstDash val="solid"/>
            <a:round/>
            <a:headEnd type="none" w="sm" len="sm"/>
            <a:tailEnd type="none" w="sm" len="sm"/>
          </a:ln>
        </p:spPr>
        <p:txBody>
          <a:bodyPr spcFirstLastPara="1" wrap="square" lIns="0" tIns="108000" rIns="0" bIns="0" anchor="t" anchorCtr="0"/>
          <a:lstStyle>
            <a:lvl1pPr marL="457200" marR="0" lvl="0" indent="-228600" algn="ctr" rtl="0">
              <a:lnSpc>
                <a:spcPct val="90000"/>
              </a:lnSpc>
              <a:spcBef>
                <a:spcPts val="1000"/>
              </a:spcBef>
              <a:spcAft>
                <a:spcPts val="0"/>
              </a:spcAft>
              <a:buClr>
                <a:srgbClr val="3F3F3F"/>
              </a:buClr>
              <a:buSzPts val="1800"/>
              <a:buFont typeface="Arial"/>
              <a:buNone/>
              <a:defRPr sz="1800" b="0" i="0" u="none" strike="noStrike" cap="none">
                <a:solidFill>
                  <a:srgbClr val="3F3F3F"/>
                </a:solidFill>
                <a:latin typeface="Rockwell"/>
                <a:ea typeface="Rockwell"/>
                <a:cs typeface="Rockwell"/>
                <a:sym typeface="Rockwell"/>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Tree>
    <p:extLst>
      <p:ext uri="{BB962C8B-B14F-4D97-AF65-F5344CB8AC3E}">
        <p14:creationId xmlns:p14="http://schemas.microsoft.com/office/powerpoint/2010/main" val="2611849215"/>
      </p:ext>
    </p:extLst>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matchingName="Picture with Caption">
  <p:cSld name="Picture with Caption">
    <p:spTree>
      <p:nvGrpSpPr>
        <p:cNvPr id="1" name="Shape 121"/>
        <p:cNvGrpSpPr/>
        <p:nvPr/>
      </p:nvGrpSpPr>
      <p:grpSpPr>
        <a:xfrm>
          <a:off x="0" y="0"/>
          <a:ext cx="0" cy="0"/>
          <a:chOff x="0" y="0"/>
          <a:chExt cx="0" cy="0"/>
        </a:xfrm>
      </p:grpSpPr>
      <p:sp>
        <p:nvSpPr>
          <p:cNvPr id="122" name="Google Shape;122;p9"/>
          <p:cNvSpPr txBox="1">
            <a:spLocks noGrp="1"/>
          </p:cNvSpPr>
          <p:nvPr>
            <p:ph type="ftr" idx="11"/>
          </p:nvPr>
        </p:nvSpPr>
        <p:spPr>
          <a:xfrm>
            <a:off x="431999" y="6188628"/>
            <a:ext cx="8784941" cy="365125"/>
          </a:xfrm>
          <a:prstGeom prst="rect">
            <a:avLst/>
          </a:prstGeom>
          <a:noFill/>
          <a:ln>
            <a:noFill/>
          </a:ln>
        </p:spPr>
        <p:txBody>
          <a:bodyPr spcFirstLastPara="1" wrap="square" lIns="0" tIns="0" rIns="0" bIns="0" anchor="ctr" anchorCtr="0"/>
          <a:lstStyle>
            <a:lvl1pPr marR="0" lvl="0" algn="l" rtl="0">
              <a:spcBef>
                <a:spcPts val="0"/>
              </a:spcBef>
              <a:spcAft>
                <a:spcPts val="0"/>
              </a:spcAft>
              <a:buSzPts val="1400"/>
              <a:buNone/>
              <a:defRPr sz="1200" b="0" i="0" u="none" strike="noStrike" cap="none">
                <a:solidFill>
                  <a:srgbClr val="3F3F3F"/>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200" b="0" i="0" u="none" strike="noStrike" kern="0" cap="none" spc="0" normalizeH="0" baseline="0" noProof="0">
              <a:ln>
                <a:noFill/>
              </a:ln>
              <a:solidFill>
                <a:srgbClr val="3F3F3F"/>
              </a:solidFill>
              <a:effectLst/>
              <a:uLnTx/>
              <a:uFillTx/>
              <a:latin typeface="Calibri"/>
              <a:cs typeface="Calibri"/>
              <a:sym typeface="Calibri"/>
            </a:endParaRPr>
          </a:p>
        </p:txBody>
      </p:sp>
      <p:sp>
        <p:nvSpPr>
          <p:cNvPr id="123" name="Google Shape;123;p9"/>
          <p:cNvSpPr>
            <a:spLocks noGrp="1"/>
          </p:cNvSpPr>
          <p:nvPr>
            <p:ph type="sldNum" idx="12"/>
          </p:nvPr>
        </p:nvSpPr>
        <p:spPr>
          <a:xfrm>
            <a:off x="11496369" y="6155190"/>
            <a:ext cx="432000" cy="432000"/>
          </a:xfrm>
          <a:prstGeom prst="ellipse">
            <a:avLst/>
          </a:prstGeom>
          <a:noFill/>
          <a:ln w="9525" cap="flat" cmpd="sng">
            <a:solidFill>
              <a:schemeClr val="accent1"/>
            </a:solidFill>
            <a:prstDash val="solid"/>
            <a:round/>
            <a:headEnd type="none" w="sm" len="sm"/>
            <a:tailEnd type="none" w="sm" len="sm"/>
          </a:ln>
        </p:spPr>
        <p:txBody>
          <a:bodyPr spcFirstLastPara="1" wrap="square" lIns="0" tIns="0" rIns="0" bIns="0" anchor="ctr" anchorCtr="0">
            <a:noAutofit/>
          </a:bodyPr>
          <a:lstStyle>
            <a:lvl1pPr marL="0" marR="0" lvl="0" indent="0" algn="ctr" rtl="0">
              <a:spcBef>
                <a:spcPts val="0"/>
              </a:spcBef>
              <a:buNone/>
              <a:defRPr sz="1200" b="1" i="1" u="none" strike="noStrike" cap="none">
                <a:solidFill>
                  <a:srgbClr val="3F3F3F"/>
                </a:solidFill>
                <a:latin typeface="Rockwell"/>
                <a:ea typeface="Rockwell"/>
                <a:cs typeface="Rockwell"/>
                <a:sym typeface="Rockwell"/>
              </a:defRPr>
            </a:lvl1pPr>
            <a:lvl2pPr marL="0" marR="0" lvl="1" indent="0" algn="ctr" rtl="0">
              <a:spcBef>
                <a:spcPts val="0"/>
              </a:spcBef>
              <a:buNone/>
              <a:defRPr sz="1200" b="1" i="1" u="none" strike="noStrike" cap="none">
                <a:solidFill>
                  <a:srgbClr val="3F3F3F"/>
                </a:solidFill>
                <a:latin typeface="Rockwell"/>
                <a:ea typeface="Rockwell"/>
                <a:cs typeface="Rockwell"/>
                <a:sym typeface="Rockwell"/>
              </a:defRPr>
            </a:lvl2pPr>
            <a:lvl3pPr marL="0" marR="0" lvl="2" indent="0" algn="ctr" rtl="0">
              <a:spcBef>
                <a:spcPts val="0"/>
              </a:spcBef>
              <a:buNone/>
              <a:defRPr sz="1200" b="1" i="1" u="none" strike="noStrike" cap="none">
                <a:solidFill>
                  <a:srgbClr val="3F3F3F"/>
                </a:solidFill>
                <a:latin typeface="Rockwell"/>
                <a:ea typeface="Rockwell"/>
                <a:cs typeface="Rockwell"/>
                <a:sym typeface="Rockwell"/>
              </a:defRPr>
            </a:lvl3pPr>
            <a:lvl4pPr marL="0" marR="0" lvl="3" indent="0" algn="ctr" rtl="0">
              <a:spcBef>
                <a:spcPts val="0"/>
              </a:spcBef>
              <a:buNone/>
              <a:defRPr sz="1200" b="1" i="1" u="none" strike="noStrike" cap="none">
                <a:solidFill>
                  <a:srgbClr val="3F3F3F"/>
                </a:solidFill>
                <a:latin typeface="Rockwell"/>
                <a:ea typeface="Rockwell"/>
                <a:cs typeface="Rockwell"/>
                <a:sym typeface="Rockwell"/>
              </a:defRPr>
            </a:lvl4pPr>
            <a:lvl5pPr marL="0" marR="0" lvl="4" indent="0" algn="ctr" rtl="0">
              <a:spcBef>
                <a:spcPts val="0"/>
              </a:spcBef>
              <a:buNone/>
              <a:defRPr sz="1200" b="1" i="1" u="none" strike="noStrike" cap="none">
                <a:solidFill>
                  <a:srgbClr val="3F3F3F"/>
                </a:solidFill>
                <a:latin typeface="Rockwell"/>
                <a:ea typeface="Rockwell"/>
                <a:cs typeface="Rockwell"/>
                <a:sym typeface="Rockwell"/>
              </a:defRPr>
            </a:lvl5pPr>
            <a:lvl6pPr marL="0" marR="0" lvl="5" indent="0" algn="ctr" rtl="0">
              <a:spcBef>
                <a:spcPts val="0"/>
              </a:spcBef>
              <a:buNone/>
              <a:defRPr sz="1200" b="1" i="1" u="none" strike="noStrike" cap="none">
                <a:solidFill>
                  <a:srgbClr val="3F3F3F"/>
                </a:solidFill>
                <a:latin typeface="Rockwell"/>
                <a:ea typeface="Rockwell"/>
                <a:cs typeface="Rockwell"/>
                <a:sym typeface="Rockwell"/>
              </a:defRPr>
            </a:lvl6pPr>
            <a:lvl7pPr marL="0" marR="0" lvl="6" indent="0" algn="ctr" rtl="0">
              <a:spcBef>
                <a:spcPts val="0"/>
              </a:spcBef>
              <a:buNone/>
              <a:defRPr sz="1200" b="1" i="1" u="none" strike="noStrike" cap="none">
                <a:solidFill>
                  <a:srgbClr val="3F3F3F"/>
                </a:solidFill>
                <a:latin typeface="Rockwell"/>
                <a:ea typeface="Rockwell"/>
                <a:cs typeface="Rockwell"/>
                <a:sym typeface="Rockwell"/>
              </a:defRPr>
            </a:lvl7pPr>
            <a:lvl8pPr marL="0" marR="0" lvl="7" indent="0" algn="ctr" rtl="0">
              <a:spcBef>
                <a:spcPts val="0"/>
              </a:spcBef>
              <a:buNone/>
              <a:defRPr sz="1200" b="1" i="1" u="none" strike="noStrike" cap="none">
                <a:solidFill>
                  <a:srgbClr val="3F3F3F"/>
                </a:solidFill>
                <a:latin typeface="Rockwell"/>
                <a:ea typeface="Rockwell"/>
                <a:cs typeface="Rockwell"/>
                <a:sym typeface="Rockwell"/>
              </a:defRPr>
            </a:lvl8pPr>
            <a:lvl9pPr marL="0" marR="0" lvl="8" indent="0" algn="ctr" rtl="0">
              <a:spcBef>
                <a:spcPts val="0"/>
              </a:spcBef>
              <a:buNone/>
              <a:defRPr sz="1200" b="1" i="1" u="none" strike="noStrike" cap="none">
                <a:solidFill>
                  <a:srgbClr val="3F3F3F"/>
                </a:solidFill>
                <a:latin typeface="Rockwell"/>
                <a:ea typeface="Rockwell"/>
                <a:cs typeface="Rockwell"/>
                <a:sym typeface="Rockwell"/>
              </a:defRPr>
            </a:lvl9p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n-US" sz="1200" b="1" i="1" u="none" strike="noStrike" kern="0" cap="none" spc="0" normalizeH="0" baseline="0" noProof="0">
                <a:ln>
                  <a:noFill/>
                </a:ln>
                <a:solidFill>
                  <a:srgbClr val="3F3F3F"/>
                </a:solidFill>
                <a:effectLst/>
                <a:uLnTx/>
                <a:uFillTx/>
                <a:latin typeface="Rockwell"/>
                <a:sym typeface="Rockwell"/>
              </a:rPr>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t>‹#›</a:t>
            </a:fld>
            <a:endParaRPr kumimoji="0" sz="1200" b="1" i="1" u="none" strike="noStrike" kern="0" cap="none" spc="0" normalizeH="0" baseline="0" noProof="0">
              <a:ln>
                <a:noFill/>
              </a:ln>
              <a:solidFill>
                <a:srgbClr val="3F3F3F"/>
              </a:solidFill>
              <a:effectLst/>
              <a:uLnTx/>
              <a:uFillTx/>
              <a:latin typeface="Rockwell"/>
              <a:sym typeface="Rockwell"/>
            </a:endParaRPr>
          </a:p>
        </p:txBody>
      </p:sp>
      <p:sp>
        <p:nvSpPr>
          <p:cNvPr id="124" name="Google Shape;124;p9"/>
          <p:cNvSpPr txBox="1">
            <a:spLocks noGrp="1"/>
          </p:cNvSpPr>
          <p:nvPr>
            <p:ph type="title"/>
          </p:nvPr>
        </p:nvSpPr>
        <p:spPr>
          <a:xfrm>
            <a:off x="839788" y="457200"/>
            <a:ext cx="3932237" cy="1600200"/>
          </a:xfrm>
          <a:prstGeom prst="rect">
            <a:avLst/>
          </a:prstGeom>
          <a:noFill/>
          <a:ln>
            <a:noFill/>
          </a:ln>
        </p:spPr>
        <p:txBody>
          <a:bodyPr spcFirstLastPara="1" wrap="square" lIns="0" tIns="0" rIns="0" bIns="0" anchor="b" anchorCtr="0"/>
          <a:lstStyle>
            <a:lvl1pPr marR="0" lvl="0" algn="l" rtl="0">
              <a:lnSpc>
                <a:spcPct val="90000"/>
              </a:lnSpc>
              <a:spcBef>
                <a:spcPts val="0"/>
              </a:spcBef>
              <a:spcAft>
                <a:spcPts val="0"/>
              </a:spcAft>
              <a:buClr>
                <a:srgbClr val="0070C0"/>
              </a:buClr>
              <a:buSzPts val="3200"/>
              <a:buFont typeface="Economica"/>
              <a:buNone/>
              <a:defRPr sz="3200" b="0" i="0" u="none" strike="noStrike" cap="none">
                <a:solidFill>
                  <a:srgbClr val="0070C0"/>
                </a:solidFill>
                <a:latin typeface="Economica"/>
                <a:ea typeface="Economica"/>
                <a:cs typeface="Economica"/>
                <a:sym typeface="Economica"/>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endParaRPr/>
          </a:p>
        </p:txBody>
      </p:sp>
      <p:sp>
        <p:nvSpPr>
          <p:cNvPr id="125" name="Google Shape;125;p9"/>
          <p:cNvSpPr txBox="1">
            <a:spLocks noGrp="1"/>
          </p:cNvSpPr>
          <p:nvPr>
            <p:ph type="body" idx="1"/>
          </p:nvPr>
        </p:nvSpPr>
        <p:spPr>
          <a:xfrm>
            <a:off x="839788" y="2057400"/>
            <a:ext cx="3932237" cy="3811588"/>
          </a:xfrm>
          <a:prstGeom prst="rect">
            <a:avLst/>
          </a:prstGeom>
          <a:noFill/>
          <a:ln>
            <a:noFill/>
          </a:ln>
        </p:spPr>
        <p:txBody>
          <a:bodyPr spcFirstLastPara="1" wrap="square" lIns="0" tIns="0" rIns="0" bIns="0" anchor="t" anchorCtr="0"/>
          <a:lstStyle>
            <a:lvl1pPr marL="457200" marR="0" lvl="0" indent="-228600" algn="l" rtl="0">
              <a:lnSpc>
                <a:spcPct val="90000"/>
              </a:lnSpc>
              <a:spcBef>
                <a:spcPts val="1000"/>
              </a:spcBef>
              <a:spcAft>
                <a:spcPts val="0"/>
              </a:spcAft>
              <a:buClr>
                <a:srgbClr val="3F3F3F"/>
              </a:buClr>
              <a:buSzPts val="1600"/>
              <a:buFont typeface="Arial"/>
              <a:buNone/>
              <a:defRPr sz="1600" b="0" i="0" u="none" strike="noStrike" cap="none">
                <a:solidFill>
                  <a:srgbClr val="3F3F3F"/>
                </a:solidFill>
                <a:latin typeface="Calibri"/>
                <a:ea typeface="Calibri"/>
                <a:cs typeface="Calibri"/>
                <a:sym typeface="Calibri"/>
              </a:defRPr>
            </a:lvl1pPr>
            <a:lvl2pPr marL="914400" marR="0" lvl="1" indent="-228600" algn="l" rtl="0">
              <a:lnSpc>
                <a:spcPct val="90000"/>
              </a:lnSpc>
              <a:spcBef>
                <a:spcPts val="500"/>
              </a:spcBef>
              <a:spcAft>
                <a:spcPts val="0"/>
              </a:spcAft>
              <a:buClr>
                <a:srgbClr val="3F3F3F"/>
              </a:buClr>
              <a:buSzPts val="1400"/>
              <a:buFont typeface="Arial"/>
              <a:buNone/>
              <a:defRPr sz="1400" b="0" i="0" u="none" strike="noStrike" cap="none">
                <a:solidFill>
                  <a:srgbClr val="3F3F3F"/>
                </a:solidFill>
                <a:latin typeface="Calibri"/>
                <a:ea typeface="Calibri"/>
                <a:cs typeface="Calibri"/>
                <a:sym typeface="Calibri"/>
              </a:defRPr>
            </a:lvl2pPr>
            <a:lvl3pPr marL="1371600" marR="0" lvl="2" indent="-228600" algn="l" rtl="0">
              <a:lnSpc>
                <a:spcPct val="90000"/>
              </a:lnSpc>
              <a:spcBef>
                <a:spcPts val="500"/>
              </a:spcBef>
              <a:spcAft>
                <a:spcPts val="0"/>
              </a:spcAft>
              <a:buClr>
                <a:srgbClr val="3F3F3F"/>
              </a:buClr>
              <a:buSzPts val="1200"/>
              <a:buFont typeface="Arial"/>
              <a:buNone/>
              <a:defRPr sz="1200" b="0" i="0" u="none" strike="noStrike" cap="none">
                <a:solidFill>
                  <a:srgbClr val="3F3F3F"/>
                </a:solidFill>
                <a:latin typeface="Calibri"/>
                <a:ea typeface="Calibri"/>
                <a:cs typeface="Calibri"/>
                <a:sym typeface="Calibri"/>
              </a:defRPr>
            </a:lvl3pPr>
            <a:lvl4pPr marL="1828800" marR="0" lvl="3" indent="-228600" algn="l" rtl="0">
              <a:lnSpc>
                <a:spcPct val="90000"/>
              </a:lnSpc>
              <a:spcBef>
                <a:spcPts val="500"/>
              </a:spcBef>
              <a:spcAft>
                <a:spcPts val="0"/>
              </a:spcAft>
              <a:buClr>
                <a:srgbClr val="3F3F3F"/>
              </a:buClr>
              <a:buSzPts val="1000"/>
              <a:buFont typeface="Arial"/>
              <a:buNone/>
              <a:defRPr sz="1000" b="0" i="0" u="none" strike="noStrike" cap="none">
                <a:solidFill>
                  <a:srgbClr val="3F3F3F"/>
                </a:solidFill>
                <a:latin typeface="Calibri"/>
                <a:ea typeface="Calibri"/>
                <a:cs typeface="Calibri"/>
                <a:sym typeface="Calibri"/>
              </a:defRPr>
            </a:lvl4pPr>
            <a:lvl5pPr marL="2286000" marR="0" lvl="4" indent="-228600" algn="l" rtl="0">
              <a:lnSpc>
                <a:spcPct val="90000"/>
              </a:lnSpc>
              <a:spcBef>
                <a:spcPts val="500"/>
              </a:spcBef>
              <a:spcAft>
                <a:spcPts val="0"/>
              </a:spcAft>
              <a:buClr>
                <a:srgbClr val="3F3F3F"/>
              </a:buClr>
              <a:buSzPts val="1000"/>
              <a:buFont typeface="Arial"/>
              <a:buNone/>
              <a:defRPr sz="1000" b="0" i="0" u="none" strike="noStrike" cap="none">
                <a:solidFill>
                  <a:srgbClr val="3F3F3F"/>
                </a:solidFill>
                <a:latin typeface="Calibri"/>
                <a:ea typeface="Calibri"/>
                <a:cs typeface="Calibri"/>
                <a:sym typeface="Calibri"/>
              </a:defRPr>
            </a:lvl5pPr>
            <a:lvl6pPr marL="2743200" marR="0" lvl="5" indent="-228600" algn="l" rtl="0">
              <a:lnSpc>
                <a:spcPct val="90000"/>
              </a:lnSpc>
              <a:spcBef>
                <a:spcPts val="500"/>
              </a:spcBef>
              <a:spcAft>
                <a:spcPts val="0"/>
              </a:spcAft>
              <a:buClr>
                <a:schemeClr val="dk1"/>
              </a:buClr>
              <a:buSzPts val="1000"/>
              <a:buFont typeface="Arial"/>
              <a:buNone/>
              <a:defRPr sz="1000" b="0" i="0" u="none" strike="noStrike" cap="none">
                <a:solidFill>
                  <a:schemeClr val="dk1"/>
                </a:solidFill>
                <a:latin typeface="Calibri"/>
                <a:ea typeface="Calibri"/>
                <a:cs typeface="Calibri"/>
                <a:sym typeface="Calibri"/>
              </a:defRPr>
            </a:lvl6pPr>
            <a:lvl7pPr marL="3200400" marR="0" lvl="6" indent="-228600" algn="l" rtl="0">
              <a:lnSpc>
                <a:spcPct val="90000"/>
              </a:lnSpc>
              <a:spcBef>
                <a:spcPts val="500"/>
              </a:spcBef>
              <a:spcAft>
                <a:spcPts val="0"/>
              </a:spcAft>
              <a:buClr>
                <a:schemeClr val="dk1"/>
              </a:buClr>
              <a:buSzPts val="1000"/>
              <a:buFont typeface="Arial"/>
              <a:buNone/>
              <a:defRPr sz="1000" b="0" i="0" u="none" strike="noStrike" cap="none">
                <a:solidFill>
                  <a:schemeClr val="dk1"/>
                </a:solidFill>
                <a:latin typeface="Calibri"/>
                <a:ea typeface="Calibri"/>
                <a:cs typeface="Calibri"/>
                <a:sym typeface="Calibri"/>
              </a:defRPr>
            </a:lvl7pPr>
            <a:lvl8pPr marL="3657600" marR="0" lvl="7" indent="-228600" algn="l" rtl="0">
              <a:lnSpc>
                <a:spcPct val="90000"/>
              </a:lnSpc>
              <a:spcBef>
                <a:spcPts val="500"/>
              </a:spcBef>
              <a:spcAft>
                <a:spcPts val="0"/>
              </a:spcAft>
              <a:buClr>
                <a:schemeClr val="dk1"/>
              </a:buClr>
              <a:buSzPts val="1000"/>
              <a:buFont typeface="Arial"/>
              <a:buNone/>
              <a:defRPr sz="1000" b="0" i="0" u="none" strike="noStrike" cap="none">
                <a:solidFill>
                  <a:schemeClr val="dk1"/>
                </a:solidFill>
                <a:latin typeface="Calibri"/>
                <a:ea typeface="Calibri"/>
                <a:cs typeface="Calibri"/>
                <a:sym typeface="Calibri"/>
              </a:defRPr>
            </a:lvl8pPr>
            <a:lvl9pPr marL="4114800" marR="0" lvl="8" indent="-228600" algn="l" rtl="0">
              <a:lnSpc>
                <a:spcPct val="90000"/>
              </a:lnSpc>
              <a:spcBef>
                <a:spcPts val="500"/>
              </a:spcBef>
              <a:spcAft>
                <a:spcPts val="0"/>
              </a:spcAft>
              <a:buClr>
                <a:schemeClr val="dk1"/>
              </a:buClr>
              <a:buSzPts val="1000"/>
              <a:buFont typeface="Arial"/>
              <a:buNone/>
              <a:defRPr sz="1000" b="0" i="0" u="none" strike="noStrike" cap="none">
                <a:solidFill>
                  <a:schemeClr val="dk1"/>
                </a:solidFill>
                <a:latin typeface="Calibri"/>
                <a:ea typeface="Calibri"/>
                <a:cs typeface="Calibri"/>
                <a:sym typeface="Calibri"/>
              </a:defRPr>
            </a:lvl9pPr>
          </a:lstStyle>
          <a:p>
            <a:endParaRPr/>
          </a:p>
        </p:txBody>
      </p:sp>
      <p:sp>
        <p:nvSpPr>
          <p:cNvPr id="126" name="Google Shape;126;p9"/>
          <p:cNvSpPr>
            <a:spLocks noGrp="1"/>
          </p:cNvSpPr>
          <p:nvPr>
            <p:ph type="pic" idx="2"/>
          </p:nvPr>
        </p:nvSpPr>
        <p:spPr>
          <a:xfrm>
            <a:off x="5183188" y="457201"/>
            <a:ext cx="6172200" cy="5403850"/>
          </a:xfrm>
          <a:prstGeom prst="rect">
            <a:avLst/>
          </a:prstGeom>
          <a:noFill/>
          <a:ln>
            <a:noFill/>
          </a:ln>
        </p:spPr>
        <p:txBody>
          <a:bodyPr spcFirstLastPara="1" wrap="square" lIns="0" tIns="0" rIns="0" bIns="0" anchor="t" anchorCtr="0"/>
          <a:lstStyle>
            <a:lvl1pPr marR="0" lvl="0" algn="l" rtl="0">
              <a:lnSpc>
                <a:spcPct val="90000"/>
              </a:lnSpc>
              <a:spcBef>
                <a:spcPts val="1000"/>
              </a:spcBef>
              <a:spcAft>
                <a:spcPts val="0"/>
              </a:spcAft>
              <a:buClr>
                <a:srgbClr val="3F3F3F"/>
              </a:buClr>
              <a:buSzPts val="3200"/>
              <a:buFont typeface="Arial"/>
              <a:buNone/>
              <a:defRPr sz="3200" b="0" i="0" u="none" strike="noStrike" cap="none">
                <a:solidFill>
                  <a:srgbClr val="3F3F3F"/>
                </a:solidFill>
                <a:latin typeface="Calibri"/>
                <a:ea typeface="Calibri"/>
                <a:cs typeface="Calibri"/>
                <a:sym typeface="Calibri"/>
              </a:defRPr>
            </a:lvl1pPr>
            <a:lvl2pPr marR="0" lvl="1" algn="l" rtl="0">
              <a:lnSpc>
                <a:spcPct val="90000"/>
              </a:lnSpc>
              <a:spcBef>
                <a:spcPts val="500"/>
              </a:spcBef>
              <a:spcAft>
                <a:spcPts val="0"/>
              </a:spcAft>
              <a:buClr>
                <a:srgbClr val="3F3F3F"/>
              </a:buClr>
              <a:buSzPts val="2800"/>
              <a:buFont typeface="Arial"/>
              <a:buNone/>
              <a:defRPr sz="2800" b="0" i="0" u="none" strike="noStrike" cap="none">
                <a:solidFill>
                  <a:srgbClr val="3F3F3F"/>
                </a:solidFill>
                <a:latin typeface="Calibri"/>
                <a:ea typeface="Calibri"/>
                <a:cs typeface="Calibri"/>
                <a:sym typeface="Calibri"/>
              </a:defRPr>
            </a:lvl2pPr>
            <a:lvl3pPr marR="0" lvl="2" algn="l" rtl="0">
              <a:lnSpc>
                <a:spcPct val="90000"/>
              </a:lnSpc>
              <a:spcBef>
                <a:spcPts val="500"/>
              </a:spcBef>
              <a:spcAft>
                <a:spcPts val="0"/>
              </a:spcAft>
              <a:buClr>
                <a:srgbClr val="3F3F3F"/>
              </a:buClr>
              <a:buSzPts val="2400"/>
              <a:buFont typeface="Arial"/>
              <a:buNone/>
              <a:defRPr sz="2400" b="0" i="0" u="none" strike="noStrike" cap="none">
                <a:solidFill>
                  <a:srgbClr val="3F3F3F"/>
                </a:solidFill>
                <a:latin typeface="Calibri"/>
                <a:ea typeface="Calibri"/>
                <a:cs typeface="Calibri"/>
                <a:sym typeface="Calibri"/>
              </a:defRPr>
            </a:lvl3pPr>
            <a:lvl4pPr marR="0" lvl="3" algn="l" rtl="0">
              <a:lnSpc>
                <a:spcPct val="90000"/>
              </a:lnSpc>
              <a:spcBef>
                <a:spcPts val="500"/>
              </a:spcBef>
              <a:spcAft>
                <a:spcPts val="0"/>
              </a:spcAft>
              <a:buClr>
                <a:srgbClr val="3F3F3F"/>
              </a:buClr>
              <a:buSzPts val="2000"/>
              <a:buFont typeface="Arial"/>
              <a:buNone/>
              <a:defRPr sz="2000" b="0" i="0" u="none" strike="noStrike" cap="none">
                <a:solidFill>
                  <a:srgbClr val="3F3F3F"/>
                </a:solidFill>
                <a:latin typeface="Calibri"/>
                <a:ea typeface="Calibri"/>
                <a:cs typeface="Calibri"/>
                <a:sym typeface="Calibri"/>
              </a:defRPr>
            </a:lvl4pPr>
            <a:lvl5pPr marR="0" lvl="4" algn="l" rtl="0">
              <a:lnSpc>
                <a:spcPct val="90000"/>
              </a:lnSpc>
              <a:spcBef>
                <a:spcPts val="500"/>
              </a:spcBef>
              <a:spcAft>
                <a:spcPts val="0"/>
              </a:spcAft>
              <a:buClr>
                <a:srgbClr val="3F3F3F"/>
              </a:buClr>
              <a:buSzPts val="2000"/>
              <a:buFont typeface="Arial"/>
              <a:buNone/>
              <a:defRPr sz="2000" b="0" i="0" u="none" strike="noStrike" cap="none">
                <a:solidFill>
                  <a:srgbClr val="3F3F3F"/>
                </a:solidFill>
                <a:latin typeface="Calibri"/>
                <a:ea typeface="Calibri"/>
                <a:cs typeface="Calibri"/>
                <a:sym typeface="Calibri"/>
              </a:defRPr>
            </a:lvl5pPr>
            <a:lvl6pPr marR="0" lvl="5" algn="l" rtl="0">
              <a:lnSpc>
                <a:spcPct val="90000"/>
              </a:lnSpc>
              <a:spcBef>
                <a:spcPts val="500"/>
              </a:spcBef>
              <a:spcAft>
                <a:spcPts val="0"/>
              </a:spcAft>
              <a:buClr>
                <a:schemeClr val="dk1"/>
              </a:buClr>
              <a:buSzPts val="2000"/>
              <a:buFont typeface="Arial"/>
              <a:buNone/>
              <a:defRPr sz="2000" b="0" i="0" u="none" strike="noStrike" cap="none">
                <a:solidFill>
                  <a:schemeClr val="dk1"/>
                </a:solidFill>
                <a:latin typeface="Calibri"/>
                <a:ea typeface="Calibri"/>
                <a:cs typeface="Calibri"/>
                <a:sym typeface="Calibri"/>
              </a:defRPr>
            </a:lvl6pPr>
            <a:lvl7pPr marR="0" lvl="6" algn="l" rtl="0">
              <a:lnSpc>
                <a:spcPct val="90000"/>
              </a:lnSpc>
              <a:spcBef>
                <a:spcPts val="500"/>
              </a:spcBef>
              <a:spcAft>
                <a:spcPts val="0"/>
              </a:spcAft>
              <a:buClr>
                <a:schemeClr val="dk1"/>
              </a:buClr>
              <a:buSzPts val="2000"/>
              <a:buFont typeface="Arial"/>
              <a:buNone/>
              <a:defRPr sz="2000" b="0" i="0" u="none" strike="noStrike" cap="none">
                <a:solidFill>
                  <a:schemeClr val="dk1"/>
                </a:solidFill>
                <a:latin typeface="Calibri"/>
                <a:ea typeface="Calibri"/>
                <a:cs typeface="Calibri"/>
                <a:sym typeface="Calibri"/>
              </a:defRPr>
            </a:lvl7pPr>
            <a:lvl8pPr marR="0" lvl="7" algn="l" rtl="0">
              <a:lnSpc>
                <a:spcPct val="90000"/>
              </a:lnSpc>
              <a:spcBef>
                <a:spcPts val="500"/>
              </a:spcBef>
              <a:spcAft>
                <a:spcPts val="0"/>
              </a:spcAft>
              <a:buClr>
                <a:schemeClr val="dk1"/>
              </a:buClr>
              <a:buSzPts val="2000"/>
              <a:buFont typeface="Arial"/>
              <a:buNone/>
              <a:defRPr sz="2000" b="0" i="0" u="none" strike="noStrike" cap="none">
                <a:solidFill>
                  <a:schemeClr val="dk1"/>
                </a:solidFill>
                <a:latin typeface="Calibri"/>
                <a:ea typeface="Calibri"/>
                <a:cs typeface="Calibri"/>
                <a:sym typeface="Calibri"/>
              </a:defRPr>
            </a:lvl8pPr>
            <a:lvl9pPr marR="0" lvl="8" algn="l" rtl="0">
              <a:lnSpc>
                <a:spcPct val="90000"/>
              </a:lnSpc>
              <a:spcBef>
                <a:spcPts val="500"/>
              </a:spcBef>
              <a:spcAft>
                <a:spcPts val="0"/>
              </a:spcAft>
              <a:buClr>
                <a:schemeClr val="dk1"/>
              </a:buClr>
              <a:buSzPts val="2000"/>
              <a:buFont typeface="Arial"/>
              <a:buNone/>
              <a:defRPr sz="2000" b="0" i="0" u="none" strike="noStrike" cap="none">
                <a:solidFill>
                  <a:schemeClr val="dk1"/>
                </a:solidFill>
                <a:latin typeface="Calibri"/>
                <a:ea typeface="Calibri"/>
                <a:cs typeface="Calibri"/>
                <a:sym typeface="Calibri"/>
              </a:defRPr>
            </a:lvl9pPr>
          </a:lstStyle>
          <a:p>
            <a:endParaRPr/>
          </a:p>
        </p:txBody>
      </p:sp>
    </p:spTree>
    <p:extLst>
      <p:ext uri="{BB962C8B-B14F-4D97-AF65-F5344CB8AC3E}">
        <p14:creationId xmlns:p14="http://schemas.microsoft.com/office/powerpoint/2010/main" val="2326078705"/>
      </p:ext>
    </p:extLst>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matchingName="Comparison">
  <p:cSld name="Comparison">
    <p:spTree>
      <p:nvGrpSpPr>
        <p:cNvPr id="1" name="Shape 127"/>
        <p:cNvGrpSpPr/>
        <p:nvPr/>
      </p:nvGrpSpPr>
      <p:grpSpPr>
        <a:xfrm>
          <a:off x="0" y="0"/>
          <a:ext cx="0" cy="0"/>
          <a:chOff x="0" y="0"/>
          <a:chExt cx="0" cy="0"/>
        </a:xfrm>
      </p:grpSpPr>
      <p:sp>
        <p:nvSpPr>
          <p:cNvPr id="128" name="Google Shape;128;p10"/>
          <p:cNvSpPr/>
          <p:nvPr/>
        </p:nvSpPr>
        <p:spPr>
          <a:xfrm rot="-2339177">
            <a:off x="10216425" y="538864"/>
            <a:ext cx="467362" cy="344458"/>
          </a:xfrm>
          <a:custGeom>
            <a:avLst/>
            <a:gdLst/>
            <a:ahLst/>
            <a:cxnLst/>
            <a:rect l="l" t="t" r="r" b="b"/>
            <a:pathLst>
              <a:path w="692798" h="510610" extrusionOk="0">
                <a:moveTo>
                  <a:pt x="692798" y="224339"/>
                </a:moveTo>
                <a:lnTo>
                  <a:pt x="308036" y="510610"/>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129" name="Google Shape;129;p10"/>
          <p:cNvSpPr/>
          <p:nvPr/>
        </p:nvSpPr>
        <p:spPr>
          <a:xfrm rot="-1222373">
            <a:off x="10678141" y="849218"/>
            <a:ext cx="316887" cy="233554"/>
          </a:xfrm>
          <a:custGeom>
            <a:avLst/>
            <a:gdLst/>
            <a:ahLst/>
            <a:cxnLst/>
            <a:rect l="l" t="t" r="r" b="b"/>
            <a:pathLst>
              <a:path w="692798" h="510610" extrusionOk="0">
                <a:moveTo>
                  <a:pt x="692798" y="224339"/>
                </a:moveTo>
                <a:lnTo>
                  <a:pt x="308036" y="510610"/>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130" name="Google Shape;130;p10"/>
          <p:cNvSpPr/>
          <p:nvPr/>
        </p:nvSpPr>
        <p:spPr>
          <a:xfrm rot="-2339177">
            <a:off x="10717367" y="620572"/>
            <a:ext cx="250689" cy="184764"/>
          </a:xfrm>
          <a:custGeom>
            <a:avLst/>
            <a:gdLst/>
            <a:ahLst/>
            <a:cxnLst/>
            <a:rect l="l" t="t" r="r" b="b"/>
            <a:pathLst>
              <a:path w="692798" h="510610" extrusionOk="0">
                <a:moveTo>
                  <a:pt x="692798" y="224339"/>
                </a:moveTo>
                <a:lnTo>
                  <a:pt x="308036" y="510610"/>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131" name="Google Shape;131;p10"/>
          <p:cNvSpPr/>
          <p:nvPr/>
        </p:nvSpPr>
        <p:spPr>
          <a:xfrm rot="-1789612">
            <a:off x="11064926" y="781602"/>
            <a:ext cx="216995" cy="159931"/>
          </a:xfrm>
          <a:custGeom>
            <a:avLst/>
            <a:gdLst/>
            <a:ahLst/>
            <a:cxnLst/>
            <a:rect l="l" t="t" r="r" b="b"/>
            <a:pathLst>
              <a:path w="692798" h="510610" extrusionOk="0">
                <a:moveTo>
                  <a:pt x="692798" y="224339"/>
                </a:moveTo>
                <a:lnTo>
                  <a:pt x="308036" y="510610"/>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132" name="Google Shape;132;p10"/>
          <p:cNvSpPr/>
          <p:nvPr/>
        </p:nvSpPr>
        <p:spPr>
          <a:xfrm rot="-3322149">
            <a:off x="11152527" y="382052"/>
            <a:ext cx="216995" cy="159931"/>
          </a:xfrm>
          <a:custGeom>
            <a:avLst/>
            <a:gdLst/>
            <a:ahLst/>
            <a:cxnLst/>
            <a:rect l="l" t="t" r="r" b="b"/>
            <a:pathLst>
              <a:path w="692798" h="510610" extrusionOk="0">
                <a:moveTo>
                  <a:pt x="692798" y="224339"/>
                </a:moveTo>
                <a:lnTo>
                  <a:pt x="308036" y="510610"/>
                </a:lnTo>
                <a:lnTo>
                  <a:pt x="64876" y="168539"/>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133" name="Google Shape;133;p10"/>
          <p:cNvSpPr/>
          <p:nvPr/>
        </p:nvSpPr>
        <p:spPr>
          <a:xfrm rot="-838582">
            <a:off x="11545452" y="1030689"/>
            <a:ext cx="162256" cy="119587"/>
          </a:xfrm>
          <a:custGeom>
            <a:avLst/>
            <a:gdLst/>
            <a:ahLst/>
            <a:cxnLst/>
            <a:rect l="l" t="t" r="r" b="b"/>
            <a:pathLst>
              <a:path w="692798" h="510610" extrusionOk="0">
                <a:moveTo>
                  <a:pt x="692798" y="224339"/>
                </a:moveTo>
                <a:lnTo>
                  <a:pt x="308036" y="510610"/>
                </a:lnTo>
                <a:lnTo>
                  <a:pt x="64876" y="168539"/>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134" name="Google Shape;134;p10"/>
          <p:cNvSpPr/>
          <p:nvPr/>
        </p:nvSpPr>
        <p:spPr>
          <a:xfrm rot="-4284707">
            <a:off x="11756248" y="247552"/>
            <a:ext cx="216995" cy="159931"/>
          </a:xfrm>
          <a:custGeom>
            <a:avLst/>
            <a:gdLst/>
            <a:ahLst/>
            <a:cxnLst/>
            <a:rect l="l" t="t" r="r" b="b"/>
            <a:pathLst>
              <a:path w="692798" h="510610" extrusionOk="0">
                <a:moveTo>
                  <a:pt x="692798" y="224339"/>
                </a:moveTo>
                <a:lnTo>
                  <a:pt x="308036" y="510610"/>
                </a:lnTo>
                <a:lnTo>
                  <a:pt x="64876" y="168539"/>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135" name="Google Shape;135;p10"/>
          <p:cNvSpPr/>
          <p:nvPr/>
        </p:nvSpPr>
        <p:spPr>
          <a:xfrm rot="-1517764">
            <a:off x="11448108" y="631127"/>
            <a:ext cx="216995" cy="159931"/>
          </a:xfrm>
          <a:custGeom>
            <a:avLst/>
            <a:gdLst/>
            <a:ahLst/>
            <a:cxnLst/>
            <a:rect l="l" t="t" r="r" b="b"/>
            <a:pathLst>
              <a:path w="692798" h="510610" extrusionOk="0">
                <a:moveTo>
                  <a:pt x="692798" y="224339"/>
                </a:moveTo>
                <a:lnTo>
                  <a:pt x="308036" y="510610"/>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136" name="Google Shape;136;p10"/>
          <p:cNvSpPr/>
          <p:nvPr/>
        </p:nvSpPr>
        <p:spPr>
          <a:xfrm rot="-1720268">
            <a:off x="11668879" y="824433"/>
            <a:ext cx="216995" cy="159931"/>
          </a:xfrm>
          <a:custGeom>
            <a:avLst/>
            <a:gdLst/>
            <a:ahLst/>
            <a:cxnLst/>
            <a:rect l="l" t="t" r="r" b="b"/>
            <a:pathLst>
              <a:path w="692798" h="510610" extrusionOk="0">
                <a:moveTo>
                  <a:pt x="692798" y="224339"/>
                </a:moveTo>
                <a:lnTo>
                  <a:pt x="308036" y="510610"/>
                </a:lnTo>
                <a:lnTo>
                  <a:pt x="64876" y="168539"/>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137" name="Google Shape;137;p10"/>
          <p:cNvSpPr/>
          <p:nvPr/>
        </p:nvSpPr>
        <p:spPr>
          <a:xfrm rot="328041">
            <a:off x="10094502" y="901548"/>
            <a:ext cx="579699" cy="606799"/>
          </a:xfrm>
          <a:custGeom>
            <a:avLst/>
            <a:gdLst/>
            <a:ahLst/>
            <a:cxnLst/>
            <a:rect l="l" t="t" r="r" b="b"/>
            <a:pathLst>
              <a:path w="487806" h="510610" extrusionOk="0">
                <a:moveTo>
                  <a:pt x="487806" y="171848"/>
                </a:moveTo>
                <a:lnTo>
                  <a:pt x="308036" y="510610"/>
                </a:lnTo>
                <a:lnTo>
                  <a:pt x="0" y="0"/>
                </a:lnTo>
                <a:lnTo>
                  <a:pt x="487806" y="171848"/>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138" name="Google Shape;138;p10"/>
          <p:cNvSpPr/>
          <p:nvPr/>
        </p:nvSpPr>
        <p:spPr>
          <a:xfrm>
            <a:off x="10871770" y="1202556"/>
            <a:ext cx="316887" cy="233554"/>
          </a:xfrm>
          <a:custGeom>
            <a:avLst/>
            <a:gdLst/>
            <a:ahLst/>
            <a:cxnLst/>
            <a:rect l="l" t="t" r="r" b="b"/>
            <a:pathLst>
              <a:path w="692798" h="510610" extrusionOk="0">
                <a:moveTo>
                  <a:pt x="692798" y="224339"/>
                </a:moveTo>
                <a:lnTo>
                  <a:pt x="308036" y="510610"/>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139" name="Google Shape;139;p10"/>
          <p:cNvSpPr/>
          <p:nvPr/>
        </p:nvSpPr>
        <p:spPr>
          <a:xfrm rot="-838582">
            <a:off x="11512604" y="1484835"/>
            <a:ext cx="162256" cy="119587"/>
          </a:xfrm>
          <a:custGeom>
            <a:avLst/>
            <a:gdLst/>
            <a:ahLst/>
            <a:cxnLst/>
            <a:rect l="l" t="t" r="r" b="b"/>
            <a:pathLst>
              <a:path w="692798" h="510610" extrusionOk="0">
                <a:moveTo>
                  <a:pt x="692798" y="224339"/>
                </a:moveTo>
                <a:lnTo>
                  <a:pt x="308036" y="510610"/>
                </a:lnTo>
                <a:lnTo>
                  <a:pt x="64876" y="168539"/>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140" name="Google Shape;140;p10"/>
          <p:cNvSpPr/>
          <p:nvPr/>
        </p:nvSpPr>
        <p:spPr>
          <a:xfrm rot="1160487">
            <a:off x="10291662" y="1614015"/>
            <a:ext cx="316887" cy="233554"/>
          </a:xfrm>
          <a:custGeom>
            <a:avLst/>
            <a:gdLst/>
            <a:ahLst/>
            <a:cxnLst/>
            <a:rect l="l" t="t" r="r" b="b"/>
            <a:pathLst>
              <a:path w="692798" h="510610" extrusionOk="0">
                <a:moveTo>
                  <a:pt x="692798" y="224339"/>
                </a:moveTo>
                <a:lnTo>
                  <a:pt x="308036" y="510610"/>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141" name="Google Shape;141;p10"/>
          <p:cNvSpPr/>
          <p:nvPr/>
        </p:nvSpPr>
        <p:spPr>
          <a:xfrm rot="803026">
            <a:off x="11586107" y="2015428"/>
            <a:ext cx="162256" cy="119587"/>
          </a:xfrm>
          <a:custGeom>
            <a:avLst/>
            <a:gdLst/>
            <a:ahLst/>
            <a:cxnLst/>
            <a:rect l="l" t="t" r="r" b="b"/>
            <a:pathLst>
              <a:path w="692798" h="510610" extrusionOk="0">
                <a:moveTo>
                  <a:pt x="692798" y="224339"/>
                </a:moveTo>
                <a:lnTo>
                  <a:pt x="308036" y="510610"/>
                </a:lnTo>
                <a:lnTo>
                  <a:pt x="64876" y="168539"/>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142" name="Google Shape;142;p10"/>
          <p:cNvSpPr txBox="1">
            <a:spLocks noGrp="1"/>
          </p:cNvSpPr>
          <p:nvPr>
            <p:ph type="title"/>
          </p:nvPr>
        </p:nvSpPr>
        <p:spPr>
          <a:xfrm>
            <a:off x="432000" y="432000"/>
            <a:ext cx="11340000" cy="432000"/>
          </a:xfrm>
          <a:prstGeom prst="rect">
            <a:avLst/>
          </a:prstGeom>
          <a:noFill/>
          <a:ln>
            <a:noFill/>
          </a:ln>
        </p:spPr>
        <p:txBody>
          <a:bodyPr spcFirstLastPara="1" wrap="square" lIns="0" tIns="0" rIns="0" bIns="0" anchor="ctr" anchorCtr="0"/>
          <a:lstStyle>
            <a:lvl1pPr marR="0" lvl="0" algn="l" rtl="0">
              <a:lnSpc>
                <a:spcPct val="90000"/>
              </a:lnSpc>
              <a:spcBef>
                <a:spcPts val="0"/>
              </a:spcBef>
              <a:spcAft>
                <a:spcPts val="0"/>
              </a:spcAft>
              <a:buClr>
                <a:srgbClr val="3F3F3F"/>
              </a:buClr>
              <a:buSzPts val="4800"/>
              <a:buFont typeface="Economica"/>
              <a:buNone/>
              <a:defRPr sz="4800" b="0" i="0" u="none" strike="noStrike" cap="none">
                <a:solidFill>
                  <a:srgbClr val="3F3F3F"/>
                </a:solidFill>
                <a:latin typeface="Economica"/>
                <a:ea typeface="Economica"/>
                <a:cs typeface="Economica"/>
                <a:sym typeface="Economica"/>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endParaRPr/>
          </a:p>
        </p:txBody>
      </p:sp>
      <p:sp>
        <p:nvSpPr>
          <p:cNvPr id="143" name="Google Shape;143;p10"/>
          <p:cNvSpPr txBox="1">
            <a:spLocks noGrp="1"/>
          </p:cNvSpPr>
          <p:nvPr>
            <p:ph type="body" idx="1"/>
          </p:nvPr>
        </p:nvSpPr>
        <p:spPr>
          <a:xfrm>
            <a:off x="432000" y="1152000"/>
            <a:ext cx="5472000" cy="360000"/>
          </a:xfrm>
          <a:prstGeom prst="rect">
            <a:avLst/>
          </a:prstGeom>
          <a:noFill/>
          <a:ln>
            <a:noFill/>
          </a:ln>
        </p:spPr>
        <p:txBody>
          <a:bodyPr spcFirstLastPara="1" wrap="square" lIns="0" tIns="0" rIns="0" bIns="0" anchor="t" anchorCtr="0"/>
          <a:lstStyle>
            <a:lvl1pPr marL="457200" marR="0" lvl="0" indent="-228600" algn="l" rtl="0">
              <a:lnSpc>
                <a:spcPct val="90000"/>
              </a:lnSpc>
              <a:spcBef>
                <a:spcPts val="1000"/>
              </a:spcBef>
              <a:spcAft>
                <a:spcPts val="0"/>
              </a:spcAft>
              <a:buClr>
                <a:srgbClr val="3F3F3F"/>
              </a:buClr>
              <a:buSzPts val="2400"/>
              <a:buFont typeface="Arial"/>
              <a:buNone/>
              <a:defRPr sz="2400" b="1" i="0" u="none" strike="noStrike" cap="none">
                <a:solidFill>
                  <a:srgbClr val="3F3F3F"/>
                </a:solidFill>
                <a:latin typeface="Calibri"/>
                <a:ea typeface="Calibri"/>
                <a:cs typeface="Calibri"/>
                <a:sym typeface="Calibri"/>
              </a:defRPr>
            </a:lvl1pPr>
            <a:lvl2pPr marL="914400" marR="0" lvl="1" indent="-228600" algn="l" rtl="0">
              <a:lnSpc>
                <a:spcPct val="90000"/>
              </a:lnSpc>
              <a:spcBef>
                <a:spcPts val="500"/>
              </a:spcBef>
              <a:spcAft>
                <a:spcPts val="0"/>
              </a:spcAft>
              <a:buClr>
                <a:srgbClr val="3F3F3F"/>
              </a:buClr>
              <a:buSzPts val="2000"/>
              <a:buFont typeface="Arial"/>
              <a:buNone/>
              <a:defRPr sz="2000" b="1" i="0" u="none" strike="noStrike" cap="none">
                <a:solidFill>
                  <a:srgbClr val="3F3F3F"/>
                </a:solidFill>
                <a:latin typeface="Calibri"/>
                <a:ea typeface="Calibri"/>
                <a:cs typeface="Calibri"/>
                <a:sym typeface="Calibri"/>
              </a:defRPr>
            </a:lvl2pPr>
            <a:lvl3pPr marL="1371600" marR="0" lvl="2" indent="-228600" algn="l" rtl="0">
              <a:lnSpc>
                <a:spcPct val="90000"/>
              </a:lnSpc>
              <a:spcBef>
                <a:spcPts val="500"/>
              </a:spcBef>
              <a:spcAft>
                <a:spcPts val="0"/>
              </a:spcAft>
              <a:buClr>
                <a:srgbClr val="3F3F3F"/>
              </a:buClr>
              <a:buSzPts val="1800"/>
              <a:buFont typeface="Arial"/>
              <a:buNone/>
              <a:defRPr sz="1800" b="1" i="0" u="none" strike="noStrike" cap="none">
                <a:solidFill>
                  <a:srgbClr val="3F3F3F"/>
                </a:solidFill>
                <a:latin typeface="Calibri"/>
                <a:ea typeface="Calibri"/>
                <a:cs typeface="Calibri"/>
                <a:sym typeface="Calibri"/>
              </a:defRPr>
            </a:lvl3pPr>
            <a:lvl4pPr marL="1828800" marR="0" lvl="3" indent="-228600" algn="l" rtl="0">
              <a:lnSpc>
                <a:spcPct val="90000"/>
              </a:lnSpc>
              <a:spcBef>
                <a:spcPts val="500"/>
              </a:spcBef>
              <a:spcAft>
                <a:spcPts val="0"/>
              </a:spcAft>
              <a:buClr>
                <a:srgbClr val="3F3F3F"/>
              </a:buClr>
              <a:buSzPts val="1600"/>
              <a:buFont typeface="Arial"/>
              <a:buNone/>
              <a:defRPr sz="1600" b="1" i="0" u="none" strike="noStrike" cap="none">
                <a:solidFill>
                  <a:srgbClr val="3F3F3F"/>
                </a:solidFill>
                <a:latin typeface="Calibri"/>
                <a:ea typeface="Calibri"/>
                <a:cs typeface="Calibri"/>
                <a:sym typeface="Calibri"/>
              </a:defRPr>
            </a:lvl4pPr>
            <a:lvl5pPr marL="2286000" marR="0" lvl="4" indent="-228600" algn="l" rtl="0">
              <a:lnSpc>
                <a:spcPct val="90000"/>
              </a:lnSpc>
              <a:spcBef>
                <a:spcPts val="500"/>
              </a:spcBef>
              <a:spcAft>
                <a:spcPts val="0"/>
              </a:spcAft>
              <a:buClr>
                <a:srgbClr val="3F3F3F"/>
              </a:buClr>
              <a:buSzPts val="1600"/>
              <a:buFont typeface="Arial"/>
              <a:buNone/>
              <a:defRPr sz="1600" b="1" i="0" u="none" strike="noStrike" cap="none">
                <a:solidFill>
                  <a:srgbClr val="3F3F3F"/>
                </a:solidFill>
                <a:latin typeface="Calibri"/>
                <a:ea typeface="Calibri"/>
                <a:cs typeface="Calibri"/>
                <a:sym typeface="Calibri"/>
              </a:defRPr>
            </a:lvl5pPr>
            <a:lvl6pPr marL="2743200" marR="0" lvl="5" indent="-228600" algn="l" rtl="0">
              <a:lnSpc>
                <a:spcPct val="90000"/>
              </a:lnSpc>
              <a:spcBef>
                <a:spcPts val="500"/>
              </a:spcBef>
              <a:spcAft>
                <a:spcPts val="0"/>
              </a:spcAft>
              <a:buClr>
                <a:schemeClr val="dk1"/>
              </a:buClr>
              <a:buSzPts val="1600"/>
              <a:buFont typeface="Arial"/>
              <a:buNone/>
              <a:defRPr sz="1600" b="1" i="0" u="none" strike="noStrike" cap="none">
                <a:solidFill>
                  <a:schemeClr val="dk1"/>
                </a:solidFill>
                <a:latin typeface="Calibri"/>
                <a:ea typeface="Calibri"/>
                <a:cs typeface="Calibri"/>
                <a:sym typeface="Calibri"/>
              </a:defRPr>
            </a:lvl6pPr>
            <a:lvl7pPr marL="3200400" marR="0" lvl="6" indent="-228600" algn="l" rtl="0">
              <a:lnSpc>
                <a:spcPct val="90000"/>
              </a:lnSpc>
              <a:spcBef>
                <a:spcPts val="500"/>
              </a:spcBef>
              <a:spcAft>
                <a:spcPts val="0"/>
              </a:spcAft>
              <a:buClr>
                <a:schemeClr val="dk1"/>
              </a:buClr>
              <a:buSzPts val="1600"/>
              <a:buFont typeface="Arial"/>
              <a:buNone/>
              <a:defRPr sz="1600" b="1" i="0" u="none" strike="noStrike" cap="none">
                <a:solidFill>
                  <a:schemeClr val="dk1"/>
                </a:solidFill>
                <a:latin typeface="Calibri"/>
                <a:ea typeface="Calibri"/>
                <a:cs typeface="Calibri"/>
                <a:sym typeface="Calibri"/>
              </a:defRPr>
            </a:lvl7pPr>
            <a:lvl8pPr marL="3657600" marR="0" lvl="7" indent="-228600" algn="l" rtl="0">
              <a:lnSpc>
                <a:spcPct val="90000"/>
              </a:lnSpc>
              <a:spcBef>
                <a:spcPts val="500"/>
              </a:spcBef>
              <a:spcAft>
                <a:spcPts val="0"/>
              </a:spcAft>
              <a:buClr>
                <a:schemeClr val="dk1"/>
              </a:buClr>
              <a:buSzPts val="1600"/>
              <a:buFont typeface="Arial"/>
              <a:buNone/>
              <a:defRPr sz="1600" b="1" i="0" u="none" strike="noStrike" cap="none">
                <a:solidFill>
                  <a:schemeClr val="dk1"/>
                </a:solidFill>
                <a:latin typeface="Calibri"/>
                <a:ea typeface="Calibri"/>
                <a:cs typeface="Calibri"/>
                <a:sym typeface="Calibri"/>
              </a:defRPr>
            </a:lvl8pPr>
            <a:lvl9pPr marL="4114800" marR="0" lvl="8" indent="-228600" algn="l" rtl="0">
              <a:lnSpc>
                <a:spcPct val="90000"/>
              </a:lnSpc>
              <a:spcBef>
                <a:spcPts val="500"/>
              </a:spcBef>
              <a:spcAft>
                <a:spcPts val="0"/>
              </a:spcAft>
              <a:buClr>
                <a:schemeClr val="dk1"/>
              </a:buClr>
              <a:buSzPts val="1600"/>
              <a:buFont typeface="Arial"/>
              <a:buNone/>
              <a:defRPr sz="1600" b="1" i="0" u="none" strike="noStrike" cap="none">
                <a:solidFill>
                  <a:schemeClr val="dk1"/>
                </a:solidFill>
                <a:latin typeface="Calibri"/>
                <a:ea typeface="Calibri"/>
                <a:cs typeface="Calibri"/>
                <a:sym typeface="Calibri"/>
              </a:defRPr>
            </a:lvl9pPr>
          </a:lstStyle>
          <a:p>
            <a:endParaRPr/>
          </a:p>
        </p:txBody>
      </p:sp>
      <p:sp>
        <p:nvSpPr>
          <p:cNvPr id="144" name="Google Shape;144;p10"/>
          <p:cNvSpPr txBox="1">
            <a:spLocks noGrp="1"/>
          </p:cNvSpPr>
          <p:nvPr>
            <p:ph type="body" idx="2"/>
          </p:nvPr>
        </p:nvSpPr>
        <p:spPr>
          <a:xfrm>
            <a:off x="432000" y="1584000"/>
            <a:ext cx="5472000" cy="4608000"/>
          </a:xfrm>
          <a:prstGeom prst="rect">
            <a:avLst/>
          </a:prstGeom>
          <a:noFill/>
          <a:ln>
            <a:noFill/>
          </a:ln>
        </p:spPr>
        <p:txBody>
          <a:bodyPr spcFirstLastPara="1" wrap="square" lIns="0" tIns="0" rIns="0" bIns="0" anchor="t" anchorCtr="0"/>
          <a:lstStyle>
            <a:lvl1pPr marL="457200" marR="0" lvl="0" indent="-342900" algn="l" rtl="0">
              <a:lnSpc>
                <a:spcPct val="90000"/>
              </a:lnSpc>
              <a:spcBef>
                <a:spcPts val="1000"/>
              </a:spcBef>
              <a:spcAft>
                <a:spcPts val="0"/>
              </a:spcAft>
              <a:buClr>
                <a:srgbClr val="3F3F3F"/>
              </a:buClr>
              <a:buSzPts val="1800"/>
              <a:buFont typeface="Arial"/>
              <a:buChar char="•"/>
              <a:defRPr sz="18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45" name="Google Shape;145;p10"/>
          <p:cNvSpPr txBox="1">
            <a:spLocks noGrp="1"/>
          </p:cNvSpPr>
          <p:nvPr>
            <p:ph type="ftr" idx="11"/>
          </p:nvPr>
        </p:nvSpPr>
        <p:spPr>
          <a:xfrm>
            <a:off x="431999" y="6188628"/>
            <a:ext cx="8784941" cy="365125"/>
          </a:xfrm>
          <a:prstGeom prst="rect">
            <a:avLst/>
          </a:prstGeom>
          <a:noFill/>
          <a:ln>
            <a:noFill/>
          </a:ln>
        </p:spPr>
        <p:txBody>
          <a:bodyPr spcFirstLastPara="1" wrap="square" lIns="0" tIns="0" rIns="0" bIns="0" anchor="ctr" anchorCtr="0"/>
          <a:lstStyle>
            <a:lvl1pPr marR="0" lvl="0" algn="l" rtl="0">
              <a:spcBef>
                <a:spcPts val="0"/>
              </a:spcBef>
              <a:spcAft>
                <a:spcPts val="0"/>
              </a:spcAft>
              <a:buSzPts val="1400"/>
              <a:buNone/>
              <a:defRPr sz="1200" b="0" i="0" u="none" strike="noStrike" cap="none">
                <a:solidFill>
                  <a:srgbClr val="3F3F3F"/>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200" b="0" i="0" u="none" strike="noStrike" kern="0" cap="none" spc="0" normalizeH="0" baseline="0" noProof="0">
              <a:ln>
                <a:noFill/>
              </a:ln>
              <a:solidFill>
                <a:srgbClr val="3F3F3F"/>
              </a:solidFill>
              <a:effectLst/>
              <a:uLnTx/>
              <a:uFillTx/>
              <a:latin typeface="Calibri"/>
              <a:cs typeface="Calibri"/>
              <a:sym typeface="Calibri"/>
            </a:endParaRPr>
          </a:p>
        </p:txBody>
      </p:sp>
      <p:sp>
        <p:nvSpPr>
          <p:cNvPr id="146" name="Google Shape;146;p10"/>
          <p:cNvSpPr>
            <a:spLocks noGrp="1"/>
          </p:cNvSpPr>
          <p:nvPr>
            <p:ph type="sldNum" idx="12"/>
          </p:nvPr>
        </p:nvSpPr>
        <p:spPr>
          <a:xfrm>
            <a:off x="11496369" y="6155190"/>
            <a:ext cx="432000" cy="432000"/>
          </a:xfrm>
          <a:prstGeom prst="ellipse">
            <a:avLst/>
          </a:prstGeom>
          <a:noFill/>
          <a:ln w="9525" cap="flat" cmpd="sng">
            <a:solidFill>
              <a:schemeClr val="accent1"/>
            </a:solidFill>
            <a:prstDash val="solid"/>
            <a:round/>
            <a:headEnd type="none" w="sm" len="sm"/>
            <a:tailEnd type="none" w="sm" len="sm"/>
          </a:ln>
        </p:spPr>
        <p:txBody>
          <a:bodyPr spcFirstLastPara="1" wrap="square" lIns="0" tIns="0" rIns="0" bIns="0" anchor="ctr" anchorCtr="0">
            <a:noAutofit/>
          </a:bodyPr>
          <a:lstStyle>
            <a:lvl1pPr marL="0" marR="0" lvl="0" indent="0" algn="ctr" rtl="0">
              <a:spcBef>
                <a:spcPts val="0"/>
              </a:spcBef>
              <a:buNone/>
              <a:defRPr sz="1200" b="1" i="1" u="none" strike="noStrike" cap="none">
                <a:solidFill>
                  <a:srgbClr val="3F3F3F"/>
                </a:solidFill>
                <a:latin typeface="Rockwell"/>
                <a:ea typeface="Rockwell"/>
                <a:cs typeface="Rockwell"/>
                <a:sym typeface="Rockwell"/>
              </a:defRPr>
            </a:lvl1pPr>
            <a:lvl2pPr marL="0" marR="0" lvl="1" indent="0" algn="ctr" rtl="0">
              <a:spcBef>
                <a:spcPts val="0"/>
              </a:spcBef>
              <a:buNone/>
              <a:defRPr sz="1200" b="1" i="1" u="none" strike="noStrike" cap="none">
                <a:solidFill>
                  <a:srgbClr val="3F3F3F"/>
                </a:solidFill>
                <a:latin typeface="Rockwell"/>
                <a:ea typeface="Rockwell"/>
                <a:cs typeface="Rockwell"/>
                <a:sym typeface="Rockwell"/>
              </a:defRPr>
            </a:lvl2pPr>
            <a:lvl3pPr marL="0" marR="0" lvl="2" indent="0" algn="ctr" rtl="0">
              <a:spcBef>
                <a:spcPts val="0"/>
              </a:spcBef>
              <a:buNone/>
              <a:defRPr sz="1200" b="1" i="1" u="none" strike="noStrike" cap="none">
                <a:solidFill>
                  <a:srgbClr val="3F3F3F"/>
                </a:solidFill>
                <a:latin typeface="Rockwell"/>
                <a:ea typeface="Rockwell"/>
                <a:cs typeface="Rockwell"/>
                <a:sym typeface="Rockwell"/>
              </a:defRPr>
            </a:lvl3pPr>
            <a:lvl4pPr marL="0" marR="0" lvl="3" indent="0" algn="ctr" rtl="0">
              <a:spcBef>
                <a:spcPts val="0"/>
              </a:spcBef>
              <a:buNone/>
              <a:defRPr sz="1200" b="1" i="1" u="none" strike="noStrike" cap="none">
                <a:solidFill>
                  <a:srgbClr val="3F3F3F"/>
                </a:solidFill>
                <a:latin typeface="Rockwell"/>
                <a:ea typeface="Rockwell"/>
                <a:cs typeface="Rockwell"/>
                <a:sym typeface="Rockwell"/>
              </a:defRPr>
            </a:lvl4pPr>
            <a:lvl5pPr marL="0" marR="0" lvl="4" indent="0" algn="ctr" rtl="0">
              <a:spcBef>
                <a:spcPts val="0"/>
              </a:spcBef>
              <a:buNone/>
              <a:defRPr sz="1200" b="1" i="1" u="none" strike="noStrike" cap="none">
                <a:solidFill>
                  <a:srgbClr val="3F3F3F"/>
                </a:solidFill>
                <a:latin typeface="Rockwell"/>
                <a:ea typeface="Rockwell"/>
                <a:cs typeface="Rockwell"/>
                <a:sym typeface="Rockwell"/>
              </a:defRPr>
            </a:lvl5pPr>
            <a:lvl6pPr marL="0" marR="0" lvl="5" indent="0" algn="ctr" rtl="0">
              <a:spcBef>
                <a:spcPts val="0"/>
              </a:spcBef>
              <a:buNone/>
              <a:defRPr sz="1200" b="1" i="1" u="none" strike="noStrike" cap="none">
                <a:solidFill>
                  <a:srgbClr val="3F3F3F"/>
                </a:solidFill>
                <a:latin typeface="Rockwell"/>
                <a:ea typeface="Rockwell"/>
                <a:cs typeface="Rockwell"/>
                <a:sym typeface="Rockwell"/>
              </a:defRPr>
            </a:lvl6pPr>
            <a:lvl7pPr marL="0" marR="0" lvl="6" indent="0" algn="ctr" rtl="0">
              <a:spcBef>
                <a:spcPts val="0"/>
              </a:spcBef>
              <a:buNone/>
              <a:defRPr sz="1200" b="1" i="1" u="none" strike="noStrike" cap="none">
                <a:solidFill>
                  <a:srgbClr val="3F3F3F"/>
                </a:solidFill>
                <a:latin typeface="Rockwell"/>
                <a:ea typeface="Rockwell"/>
                <a:cs typeface="Rockwell"/>
                <a:sym typeface="Rockwell"/>
              </a:defRPr>
            </a:lvl7pPr>
            <a:lvl8pPr marL="0" marR="0" lvl="7" indent="0" algn="ctr" rtl="0">
              <a:spcBef>
                <a:spcPts val="0"/>
              </a:spcBef>
              <a:buNone/>
              <a:defRPr sz="1200" b="1" i="1" u="none" strike="noStrike" cap="none">
                <a:solidFill>
                  <a:srgbClr val="3F3F3F"/>
                </a:solidFill>
                <a:latin typeface="Rockwell"/>
                <a:ea typeface="Rockwell"/>
                <a:cs typeface="Rockwell"/>
                <a:sym typeface="Rockwell"/>
              </a:defRPr>
            </a:lvl8pPr>
            <a:lvl9pPr marL="0" marR="0" lvl="8" indent="0" algn="ctr" rtl="0">
              <a:spcBef>
                <a:spcPts val="0"/>
              </a:spcBef>
              <a:buNone/>
              <a:defRPr sz="1200" b="1" i="1" u="none" strike="noStrike" cap="none">
                <a:solidFill>
                  <a:srgbClr val="3F3F3F"/>
                </a:solidFill>
                <a:latin typeface="Rockwell"/>
                <a:ea typeface="Rockwell"/>
                <a:cs typeface="Rockwell"/>
                <a:sym typeface="Rockwell"/>
              </a:defRPr>
            </a:lvl9p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n-US" sz="1200" b="1" i="1" u="none" strike="noStrike" kern="0" cap="none" spc="0" normalizeH="0" baseline="0" noProof="0">
                <a:ln>
                  <a:noFill/>
                </a:ln>
                <a:solidFill>
                  <a:srgbClr val="3F3F3F"/>
                </a:solidFill>
                <a:effectLst/>
                <a:uLnTx/>
                <a:uFillTx/>
                <a:latin typeface="Rockwell"/>
                <a:sym typeface="Rockwell"/>
              </a:rPr>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t>‹#›</a:t>
            </a:fld>
            <a:endParaRPr kumimoji="0" sz="1200" b="1" i="1" u="none" strike="noStrike" kern="0" cap="none" spc="0" normalizeH="0" baseline="0" noProof="0">
              <a:ln>
                <a:noFill/>
              </a:ln>
              <a:solidFill>
                <a:srgbClr val="3F3F3F"/>
              </a:solidFill>
              <a:effectLst/>
              <a:uLnTx/>
              <a:uFillTx/>
              <a:latin typeface="Rockwell"/>
              <a:sym typeface="Rockwell"/>
            </a:endParaRPr>
          </a:p>
        </p:txBody>
      </p:sp>
      <p:sp>
        <p:nvSpPr>
          <p:cNvPr id="147" name="Google Shape;147;p10"/>
          <p:cNvSpPr txBox="1">
            <a:spLocks noGrp="1"/>
          </p:cNvSpPr>
          <p:nvPr>
            <p:ph type="body" idx="3"/>
          </p:nvPr>
        </p:nvSpPr>
        <p:spPr>
          <a:xfrm>
            <a:off x="6300000" y="1581663"/>
            <a:ext cx="5472000" cy="4608000"/>
          </a:xfrm>
          <a:prstGeom prst="rect">
            <a:avLst/>
          </a:prstGeom>
          <a:noFill/>
          <a:ln>
            <a:noFill/>
          </a:ln>
        </p:spPr>
        <p:txBody>
          <a:bodyPr spcFirstLastPara="1" wrap="square" lIns="0" tIns="0" rIns="0" bIns="0" anchor="t" anchorCtr="0"/>
          <a:lstStyle>
            <a:lvl1pPr marL="457200" marR="0" lvl="0" indent="-342900" algn="l" rtl="0">
              <a:lnSpc>
                <a:spcPct val="90000"/>
              </a:lnSpc>
              <a:spcBef>
                <a:spcPts val="1000"/>
              </a:spcBef>
              <a:spcAft>
                <a:spcPts val="0"/>
              </a:spcAft>
              <a:buClr>
                <a:srgbClr val="3F3F3F"/>
              </a:buClr>
              <a:buSzPts val="1800"/>
              <a:buFont typeface="Arial"/>
              <a:buChar char="•"/>
              <a:defRPr sz="18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48" name="Google Shape;148;p10"/>
          <p:cNvSpPr txBox="1">
            <a:spLocks noGrp="1"/>
          </p:cNvSpPr>
          <p:nvPr>
            <p:ph type="body" idx="4"/>
          </p:nvPr>
        </p:nvSpPr>
        <p:spPr>
          <a:xfrm>
            <a:off x="6288002" y="1151785"/>
            <a:ext cx="5483998" cy="354868"/>
          </a:xfrm>
          <a:prstGeom prst="rect">
            <a:avLst/>
          </a:prstGeom>
          <a:noFill/>
          <a:ln>
            <a:noFill/>
          </a:ln>
        </p:spPr>
        <p:txBody>
          <a:bodyPr spcFirstLastPara="1" wrap="square" lIns="0" tIns="0" rIns="0" bIns="0" anchor="t" anchorCtr="0"/>
          <a:lstStyle>
            <a:lvl1pPr marL="457200" marR="0" lvl="0" indent="-228600" algn="l" rtl="0">
              <a:lnSpc>
                <a:spcPct val="90000"/>
              </a:lnSpc>
              <a:spcBef>
                <a:spcPts val="1000"/>
              </a:spcBef>
              <a:spcAft>
                <a:spcPts val="0"/>
              </a:spcAft>
              <a:buClr>
                <a:srgbClr val="3F3F3F"/>
              </a:buClr>
              <a:buSzPts val="2400"/>
              <a:buFont typeface="Arial"/>
              <a:buNone/>
              <a:defRPr sz="2400" b="1"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Tree>
    <p:extLst>
      <p:ext uri="{BB962C8B-B14F-4D97-AF65-F5344CB8AC3E}">
        <p14:creationId xmlns:p14="http://schemas.microsoft.com/office/powerpoint/2010/main" val="2543298466"/>
      </p:ext>
    </p:extLst>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showMasterSp="0" matchingName="Thank You">
  <p:cSld name="Thank You">
    <p:bg>
      <p:bgPr>
        <a:solidFill>
          <a:schemeClr val="lt1"/>
        </a:solidFill>
        <a:effectLst/>
      </p:bgPr>
    </p:bg>
    <p:spTree>
      <p:nvGrpSpPr>
        <p:cNvPr id="1" name="Shape 149"/>
        <p:cNvGrpSpPr/>
        <p:nvPr/>
      </p:nvGrpSpPr>
      <p:grpSpPr>
        <a:xfrm>
          <a:off x="0" y="0"/>
          <a:ext cx="0" cy="0"/>
          <a:chOff x="0" y="0"/>
          <a:chExt cx="0" cy="0"/>
        </a:xfrm>
      </p:grpSpPr>
      <p:sp>
        <p:nvSpPr>
          <p:cNvPr id="150" name="Google Shape;150;p11"/>
          <p:cNvSpPr>
            <a:spLocks noGrp="1"/>
          </p:cNvSpPr>
          <p:nvPr>
            <p:ph type="pic" idx="2"/>
          </p:nvPr>
        </p:nvSpPr>
        <p:spPr>
          <a:xfrm>
            <a:off x="86715" y="86714"/>
            <a:ext cx="12018572" cy="6684572"/>
          </a:xfrm>
          <a:prstGeom prst="rect">
            <a:avLst/>
          </a:prstGeom>
          <a:solidFill>
            <a:srgbClr val="D8D8D8"/>
          </a:solidFill>
          <a:ln>
            <a:noFill/>
          </a:ln>
        </p:spPr>
        <p:txBody>
          <a:bodyPr spcFirstLastPara="1" wrap="square" lIns="360000" tIns="360000" rIns="0" bIns="0" anchor="t" anchorCtr="0"/>
          <a:lstStyle>
            <a:lvl1pPr marR="0" lvl="0" algn="l" rtl="0">
              <a:lnSpc>
                <a:spcPct val="90000"/>
              </a:lnSpc>
              <a:spcBef>
                <a:spcPts val="1000"/>
              </a:spcBef>
              <a:spcAft>
                <a:spcPts val="0"/>
              </a:spcAft>
              <a:buClr>
                <a:srgbClr val="3F3F3F"/>
              </a:buClr>
              <a:buSzPts val="1100"/>
              <a:buFont typeface="Arial"/>
              <a:buNone/>
              <a:defRPr sz="1100" b="0" i="1" u="none" strike="noStrike" cap="none">
                <a:solidFill>
                  <a:srgbClr val="3F3F3F"/>
                </a:solidFill>
                <a:latin typeface="Times New Roman"/>
                <a:ea typeface="Times New Roman"/>
                <a:cs typeface="Times New Roman"/>
                <a:sym typeface="Times New Roman"/>
              </a:defRPr>
            </a:lvl1pPr>
            <a:lvl2pPr marR="0" lvl="1"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R="0" lvl="2"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R="0" lvl="3"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R="0" lvl="4"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R="0" lvl="5"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R="0" lvl="6"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R="0" lvl="7"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R="0" lvl="8"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51" name="Google Shape;151;p11"/>
          <p:cNvSpPr txBox="1">
            <a:spLocks noGrp="1"/>
          </p:cNvSpPr>
          <p:nvPr>
            <p:ph type="ctrTitle"/>
          </p:nvPr>
        </p:nvSpPr>
        <p:spPr>
          <a:xfrm>
            <a:off x="2494607" y="2237328"/>
            <a:ext cx="7202786" cy="1449788"/>
          </a:xfrm>
          <a:prstGeom prst="rect">
            <a:avLst/>
          </a:prstGeom>
          <a:solidFill>
            <a:schemeClr val="dk1">
              <a:alpha val="80000"/>
            </a:schemeClr>
          </a:solidFill>
          <a:ln>
            <a:noFill/>
          </a:ln>
        </p:spPr>
        <p:txBody>
          <a:bodyPr spcFirstLastPara="1" wrap="square" lIns="288000" tIns="0" rIns="2160000" bIns="144000" anchor="b" anchorCtr="0"/>
          <a:lstStyle>
            <a:lvl1pPr marR="0" lvl="0" algn="r" rtl="0">
              <a:lnSpc>
                <a:spcPct val="90000"/>
              </a:lnSpc>
              <a:spcBef>
                <a:spcPts val="0"/>
              </a:spcBef>
              <a:spcAft>
                <a:spcPts val="0"/>
              </a:spcAft>
              <a:buClr>
                <a:schemeClr val="lt1"/>
              </a:buClr>
              <a:buSzPts val="6600"/>
              <a:buFont typeface="Economica"/>
              <a:buNone/>
              <a:defRPr sz="6600" b="0" i="0" u="none" strike="noStrike" cap="none">
                <a:solidFill>
                  <a:schemeClr val="lt1"/>
                </a:solidFill>
                <a:latin typeface="Economica"/>
                <a:ea typeface="Economica"/>
                <a:cs typeface="Economica"/>
                <a:sym typeface="Economica"/>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endParaRPr/>
          </a:p>
        </p:txBody>
      </p:sp>
      <p:sp>
        <p:nvSpPr>
          <p:cNvPr id="152" name="Google Shape;152;p11"/>
          <p:cNvSpPr txBox="1">
            <a:spLocks noGrp="1"/>
          </p:cNvSpPr>
          <p:nvPr>
            <p:ph type="subTitle" idx="1"/>
          </p:nvPr>
        </p:nvSpPr>
        <p:spPr>
          <a:xfrm>
            <a:off x="2494607" y="3684672"/>
            <a:ext cx="5282503" cy="1604172"/>
          </a:xfrm>
          <a:prstGeom prst="rect">
            <a:avLst/>
          </a:prstGeom>
          <a:solidFill>
            <a:schemeClr val="dk1">
              <a:alpha val="89803"/>
            </a:schemeClr>
          </a:solidFill>
          <a:ln>
            <a:noFill/>
          </a:ln>
        </p:spPr>
        <p:txBody>
          <a:bodyPr spcFirstLastPara="1" wrap="square" lIns="216000" tIns="144000" rIns="576000" bIns="0" anchor="t" anchorCtr="0"/>
          <a:lstStyle>
            <a:lvl1pPr marR="0" lvl="0" algn="r" rtl="0">
              <a:lnSpc>
                <a:spcPct val="90000"/>
              </a:lnSpc>
              <a:spcBef>
                <a:spcPts val="1000"/>
              </a:spcBef>
              <a:spcAft>
                <a:spcPts val="0"/>
              </a:spcAft>
              <a:buClr>
                <a:schemeClr val="lt1"/>
              </a:buClr>
              <a:buSzPts val="2100"/>
              <a:buFont typeface="Arial"/>
              <a:buNone/>
              <a:defRPr sz="2100" b="0" i="0" u="none" strike="noStrike" cap="none">
                <a:solidFill>
                  <a:schemeClr val="lt1"/>
                </a:solidFill>
                <a:latin typeface="Rockwell"/>
                <a:ea typeface="Rockwell"/>
                <a:cs typeface="Rockwell"/>
                <a:sym typeface="Rockwell"/>
              </a:defRPr>
            </a:lvl1pPr>
            <a:lvl2pPr marR="0" lvl="1" algn="ctr" rtl="0">
              <a:lnSpc>
                <a:spcPct val="90000"/>
              </a:lnSpc>
              <a:spcBef>
                <a:spcPts val="500"/>
              </a:spcBef>
              <a:spcAft>
                <a:spcPts val="0"/>
              </a:spcAft>
              <a:buClr>
                <a:srgbClr val="3F3F3F"/>
              </a:buClr>
              <a:buSzPts val="2000"/>
              <a:buFont typeface="Arial"/>
              <a:buNone/>
              <a:defRPr sz="2000" b="0" i="0" u="none" strike="noStrike" cap="none">
                <a:solidFill>
                  <a:srgbClr val="3F3F3F"/>
                </a:solidFill>
                <a:latin typeface="Calibri"/>
                <a:ea typeface="Calibri"/>
                <a:cs typeface="Calibri"/>
                <a:sym typeface="Calibri"/>
              </a:defRPr>
            </a:lvl2pPr>
            <a:lvl3pPr marR="0" lvl="2" algn="ctr" rtl="0">
              <a:lnSpc>
                <a:spcPct val="90000"/>
              </a:lnSpc>
              <a:spcBef>
                <a:spcPts val="500"/>
              </a:spcBef>
              <a:spcAft>
                <a:spcPts val="0"/>
              </a:spcAft>
              <a:buClr>
                <a:srgbClr val="3F3F3F"/>
              </a:buClr>
              <a:buSzPts val="1800"/>
              <a:buFont typeface="Arial"/>
              <a:buNone/>
              <a:defRPr sz="1800" b="0" i="0" u="none" strike="noStrike" cap="none">
                <a:solidFill>
                  <a:srgbClr val="3F3F3F"/>
                </a:solidFill>
                <a:latin typeface="Calibri"/>
                <a:ea typeface="Calibri"/>
                <a:cs typeface="Calibri"/>
                <a:sym typeface="Calibri"/>
              </a:defRPr>
            </a:lvl3pPr>
            <a:lvl4pPr marR="0" lvl="3" algn="ctr" rtl="0">
              <a:lnSpc>
                <a:spcPct val="90000"/>
              </a:lnSpc>
              <a:spcBef>
                <a:spcPts val="500"/>
              </a:spcBef>
              <a:spcAft>
                <a:spcPts val="0"/>
              </a:spcAft>
              <a:buClr>
                <a:srgbClr val="3F3F3F"/>
              </a:buClr>
              <a:buSzPts val="1600"/>
              <a:buFont typeface="Arial"/>
              <a:buNone/>
              <a:defRPr sz="1600" b="0" i="0" u="none" strike="noStrike" cap="none">
                <a:solidFill>
                  <a:srgbClr val="3F3F3F"/>
                </a:solidFill>
                <a:latin typeface="Calibri"/>
                <a:ea typeface="Calibri"/>
                <a:cs typeface="Calibri"/>
                <a:sym typeface="Calibri"/>
              </a:defRPr>
            </a:lvl4pPr>
            <a:lvl5pPr marR="0" lvl="4" algn="ctr" rtl="0">
              <a:lnSpc>
                <a:spcPct val="90000"/>
              </a:lnSpc>
              <a:spcBef>
                <a:spcPts val="500"/>
              </a:spcBef>
              <a:spcAft>
                <a:spcPts val="0"/>
              </a:spcAft>
              <a:buClr>
                <a:srgbClr val="3F3F3F"/>
              </a:buClr>
              <a:buSzPts val="1600"/>
              <a:buFont typeface="Arial"/>
              <a:buNone/>
              <a:defRPr sz="1600" b="0" i="0" u="none" strike="noStrike" cap="none">
                <a:solidFill>
                  <a:srgbClr val="3F3F3F"/>
                </a:solidFill>
                <a:latin typeface="Calibri"/>
                <a:ea typeface="Calibri"/>
                <a:cs typeface="Calibri"/>
                <a:sym typeface="Calibri"/>
              </a:defRPr>
            </a:lvl5pPr>
            <a:lvl6pPr marR="0" lvl="5" algn="ctr" rtl="0">
              <a:lnSpc>
                <a:spcPct val="90000"/>
              </a:lnSpc>
              <a:spcBef>
                <a:spcPts val="500"/>
              </a:spcBef>
              <a:spcAft>
                <a:spcPts val="0"/>
              </a:spcAft>
              <a:buClr>
                <a:schemeClr val="dk1"/>
              </a:buClr>
              <a:buSzPts val="1600"/>
              <a:buFont typeface="Arial"/>
              <a:buNone/>
              <a:defRPr sz="1600" b="0" i="0" u="none" strike="noStrike" cap="none">
                <a:solidFill>
                  <a:schemeClr val="dk1"/>
                </a:solidFill>
                <a:latin typeface="Calibri"/>
                <a:ea typeface="Calibri"/>
                <a:cs typeface="Calibri"/>
                <a:sym typeface="Calibri"/>
              </a:defRPr>
            </a:lvl6pPr>
            <a:lvl7pPr marR="0" lvl="6" algn="ctr" rtl="0">
              <a:lnSpc>
                <a:spcPct val="90000"/>
              </a:lnSpc>
              <a:spcBef>
                <a:spcPts val="500"/>
              </a:spcBef>
              <a:spcAft>
                <a:spcPts val="0"/>
              </a:spcAft>
              <a:buClr>
                <a:schemeClr val="dk1"/>
              </a:buClr>
              <a:buSzPts val="1600"/>
              <a:buFont typeface="Arial"/>
              <a:buNone/>
              <a:defRPr sz="1600" b="0" i="0" u="none" strike="noStrike" cap="none">
                <a:solidFill>
                  <a:schemeClr val="dk1"/>
                </a:solidFill>
                <a:latin typeface="Calibri"/>
                <a:ea typeface="Calibri"/>
                <a:cs typeface="Calibri"/>
                <a:sym typeface="Calibri"/>
              </a:defRPr>
            </a:lvl7pPr>
            <a:lvl8pPr marR="0" lvl="7" algn="ctr" rtl="0">
              <a:lnSpc>
                <a:spcPct val="90000"/>
              </a:lnSpc>
              <a:spcBef>
                <a:spcPts val="500"/>
              </a:spcBef>
              <a:spcAft>
                <a:spcPts val="0"/>
              </a:spcAft>
              <a:buClr>
                <a:schemeClr val="dk1"/>
              </a:buClr>
              <a:buSzPts val="1600"/>
              <a:buFont typeface="Arial"/>
              <a:buNone/>
              <a:defRPr sz="1600" b="0" i="0" u="none" strike="noStrike" cap="none">
                <a:solidFill>
                  <a:schemeClr val="dk1"/>
                </a:solidFill>
                <a:latin typeface="Calibri"/>
                <a:ea typeface="Calibri"/>
                <a:cs typeface="Calibri"/>
                <a:sym typeface="Calibri"/>
              </a:defRPr>
            </a:lvl8pPr>
            <a:lvl9pPr marR="0" lvl="8" algn="ctr" rtl="0">
              <a:lnSpc>
                <a:spcPct val="90000"/>
              </a:lnSpc>
              <a:spcBef>
                <a:spcPts val="500"/>
              </a:spcBef>
              <a:spcAft>
                <a:spcPts val="0"/>
              </a:spcAft>
              <a:buClr>
                <a:schemeClr val="dk1"/>
              </a:buClr>
              <a:buSzPts val="1600"/>
              <a:buFont typeface="Arial"/>
              <a:buNone/>
              <a:defRPr sz="1600" b="0" i="0" u="none" strike="noStrike" cap="none">
                <a:solidFill>
                  <a:schemeClr val="dk1"/>
                </a:solidFill>
                <a:latin typeface="Calibri"/>
                <a:ea typeface="Calibri"/>
                <a:cs typeface="Calibri"/>
                <a:sym typeface="Calibri"/>
              </a:defRPr>
            </a:lvl9pPr>
          </a:lstStyle>
          <a:p>
            <a:endParaRPr/>
          </a:p>
        </p:txBody>
      </p:sp>
      <p:cxnSp>
        <p:nvCxnSpPr>
          <p:cNvPr id="153" name="Google Shape;153;p11"/>
          <p:cNvCxnSpPr/>
          <p:nvPr/>
        </p:nvCxnSpPr>
        <p:spPr>
          <a:xfrm>
            <a:off x="7777113" y="2412127"/>
            <a:ext cx="0" cy="1100190"/>
          </a:xfrm>
          <a:prstGeom prst="straightConnector1">
            <a:avLst/>
          </a:prstGeom>
          <a:noFill/>
          <a:ln w="9525" cap="flat" cmpd="sng">
            <a:solidFill>
              <a:schemeClr val="accent1"/>
            </a:solidFill>
            <a:prstDash val="solid"/>
            <a:miter lim="800000"/>
            <a:headEnd type="none" w="sm" len="sm"/>
            <a:tailEnd type="none" w="sm" len="sm"/>
          </a:ln>
        </p:spPr>
      </p:cxnSp>
      <p:sp>
        <p:nvSpPr>
          <p:cNvPr id="154" name="Google Shape;154;p11"/>
          <p:cNvSpPr txBox="1">
            <a:spLocks noGrp="1"/>
          </p:cNvSpPr>
          <p:nvPr>
            <p:ph type="body" idx="3"/>
          </p:nvPr>
        </p:nvSpPr>
        <p:spPr>
          <a:xfrm>
            <a:off x="2667000" y="4142258"/>
            <a:ext cx="4508500" cy="277342"/>
          </a:xfrm>
          <a:prstGeom prst="rect">
            <a:avLst/>
          </a:prstGeom>
          <a:noFill/>
          <a:ln>
            <a:noFill/>
          </a:ln>
        </p:spPr>
        <p:txBody>
          <a:bodyPr spcFirstLastPara="1" wrap="square" lIns="0" tIns="0" rIns="0" bIns="0" anchor="ctr" anchorCtr="0"/>
          <a:lstStyle>
            <a:lvl1pPr marL="457200" marR="0" lvl="0" indent="-228600" algn="r" rtl="0">
              <a:lnSpc>
                <a:spcPct val="100000"/>
              </a:lnSpc>
              <a:spcBef>
                <a:spcPts val="1000"/>
              </a:spcBef>
              <a:spcAft>
                <a:spcPts val="0"/>
              </a:spcAft>
              <a:buClr>
                <a:schemeClr val="lt1"/>
              </a:buClr>
              <a:buSzPts val="1600"/>
              <a:buFont typeface="Arial"/>
              <a:buNone/>
              <a:defRPr sz="1600" b="0" i="0" u="none" strike="noStrike" cap="none">
                <a:solidFill>
                  <a:schemeClr val="lt1"/>
                </a:solidFill>
                <a:latin typeface="Calibri"/>
                <a:ea typeface="Calibri"/>
                <a:cs typeface="Calibri"/>
                <a:sym typeface="Calibri"/>
              </a:defRPr>
            </a:lvl1pPr>
            <a:lvl2pPr marL="914400" marR="0" lvl="1" indent="-228600" algn="r" rtl="0">
              <a:lnSpc>
                <a:spcPct val="90000"/>
              </a:lnSpc>
              <a:spcBef>
                <a:spcPts val="500"/>
              </a:spcBef>
              <a:spcAft>
                <a:spcPts val="0"/>
              </a:spcAft>
              <a:buClr>
                <a:schemeClr val="lt1"/>
              </a:buClr>
              <a:buSzPts val="1600"/>
              <a:buFont typeface="Arial"/>
              <a:buNone/>
              <a:defRPr sz="1600" b="0" i="0" u="none" strike="noStrike" cap="none">
                <a:solidFill>
                  <a:schemeClr val="lt1"/>
                </a:solidFill>
                <a:latin typeface="Calibri"/>
                <a:ea typeface="Calibri"/>
                <a:cs typeface="Calibri"/>
                <a:sym typeface="Calibri"/>
              </a:defRPr>
            </a:lvl2pPr>
            <a:lvl3pPr marL="1371600" marR="0" lvl="2" indent="-228600" algn="r" rtl="0">
              <a:lnSpc>
                <a:spcPct val="90000"/>
              </a:lnSpc>
              <a:spcBef>
                <a:spcPts val="500"/>
              </a:spcBef>
              <a:spcAft>
                <a:spcPts val="0"/>
              </a:spcAft>
              <a:buClr>
                <a:schemeClr val="lt1"/>
              </a:buClr>
              <a:buSzPts val="1400"/>
              <a:buFont typeface="Arial"/>
              <a:buNone/>
              <a:defRPr sz="1400" b="0" i="0" u="none" strike="noStrike" cap="none">
                <a:solidFill>
                  <a:schemeClr val="lt1"/>
                </a:solidFill>
                <a:latin typeface="Calibri"/>
                <a:ea typeface="Calibri"/>
                <a:cs typeface="Calibri"/>
                <a:sym typeface="Calibri"/>
              </a:defRPr>
            </a:lvl3pPr>
            <a:lvl4pPr marL="1828800" marR="0" lvl="3" indent="-228600" algn="r" rtl="0">
              <a:lnSpc>
                <a:spcPct val="90000"/>
              </a:lnSpc>
              <a:spcBef>
                <a:spcPts val="500"/>
              </a:spcBef>
              <a:spcAft>
                <a:spcPts val="0"/>
              </a:spcAft>
              <a:buClr>
                <a:schemeClr val="lt1"/>
              </a:buClr>
              <a:buSzPts val="1400"/>
              <a:buFont typeface="Arial"/>
              <a:buNone/>
              <a:defRPr sz="1400" b="0" i="0" u="none" strike="noStrike" cap="none">
                <a:solidFill>
                  <a:schemeClr val="lt1"/>
                </a:solidFill>
                <a:latin typeface="Calibri"/>
                <a:ea typeface="Calibri"/>
                <a:cs typeface="Calibri"/>
                <a:sym typeface="Calibri"/>
              </a:defRPr>
            </a:lvl4pPr>
            <a:lvl5pPr marL="2286000" marR="0" lvl="4" indent="-228600" algn="r" rtl="0">
              <a:lnSpc>
                <a:spcPct val="90000"/>
              </a:lnSpc>
              <a:spcBef>
                <a:spcPts val="500"/>
              </a:spcBef>
              <a:spcAft>
                <a:spcPts val="0"/>
              </a:spcAft>
              <a:buClr>
                <a:schemeClr val="lt1"/>
              </a:buClr>
              <a:buSzPts val="1400"/>
              <a:buFont typeface="Arial"/>
              <a:buNone/>
              <a:defRPr sz="1400" b="0" i="0" u="none" strike="noStrike" cap="none">
                <a:solidFill>
                  <a:schemeClr val="lt1"/>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55" name="Google Shape;155;p11"/>
          <p:cNvSpPr txBox="1">
            <a:spLocks noGrp="1"/>
          </p:cNvSpPr>
          <p:nvPr>
            <p:ph type="body" idx="4"/>
          </p:nvPr>
        </p:nvSpPr>
        <p:spPr>
          <a:xfrm>
            <a:off x="2667000" y="4448040"/>
            <a:ext cx="4508500" cy="277342"/>
          </a:xfrm>
          <a:prstGeom prst="rect">
            <a:avLst/>
          </a:prstGeom>
          <a:noFill/>
          <a:ln>
            <a:noFill/>
          </a:ln>
        </p:spPr>
        <p:txBody>
          <a:bodyPr spcFirstLastPara="1" wrap="square" lIns="0" tIns="0" rIns="0" bIns="0" anchor="ctr" anchorCtr="0"/>
          <a:lstStyle>
            <a:lvl1pPr marL="457200" marR="0" lvl="0" indent="-228600" algn="r" rtl="0">
              <a:lnSpc>
                <a:spcPct val="100000"/>
              </a:lnSpc>
              <a:spcBef>
                <a:spcPts val="1000"/>
              </a:spcBef>
              <a:spcAft>
                <a:spcPts val="0"/>
              </a:spcAft>
              <a:buClr>
                <a:schemeClr val="lt1"/>
              </a:buClr>
              <a:buSzPts val="1600"/>
              <a:buFont typeface="Arial"/>
              <a:buNone/>
              <a:defRPr sz="1600" b="0" i="0" u="none" strike="noStrike" cap="none">
                <a:solidFill>
                  <a:schemeClr val="lt1"/>
                </a:solidFill>
                <a:latin typeface="Calibri"/>
                <a:ea typeface="Calibri"/>
                <a:cs typeface="Calibri"/>
                <a:sym typeface="Calibri"/>
              </a:defRPr>
            </a:lvl1pPr>
            <a:lvl2pPr marL="914400" marR="0" lvl="1" indent="-228600" algn="r" rtl="0">
              <a:lnSpc>
                <a:spcPct val="90000"/>
              </a:lnSpc>
              <a:spcBef>
                <a:spcPts val="500"/>
              </a:spcBef>
              <a:spcAft>
                <a:spcPts val="0"/>
              </a:spcAft>
              <a:buClr>
                <a:schemeClr val="lt1"/>
              </a:buClr>
              <a:buSzPts val="1600"/>
              <a:buFont typeface="Arial"/>
              <a:buNone/>
              <a:defRPr sz="1600" b="0" i="0" u="none" strike="noStrike" cap="none">
                <a:solidFill>
                  <a:schemeClr val="lt1"/>
                </a:solidFill>
                <a:latin typeface="Calibri"/>
                <a:ea typeface="Calibri"/>
                <a:cs typeface="Calibri"/>
                <a:sym typeface="Calibri"/>
              </a:defRPr>
            </a:lvl2pPr>
            <a:lvl3pPr marL="1371600" marR="0" lvl="2" indent="-228600" algn="r" rtl="0">
              <a:lnSpc>
                <a:spcPct val="90000"/>
              </a:lnSpc>
              <a:spcBef>
                <a:spcPts val="500"/>
              </a:spcBef>
              <a:spcAft>
                <a:spcPts val="0"/>
              </a:spcAft>
              <a:buClr>
                <a:schemeClr val="lt1"/>
              </a:buClr>
              <a:buSzPts val="1400"/>
              <a:buFont typeface="Arial"/>
              <a:buNone/>
              <a:defRPr sz="1400" b="0" i="0" u="none" strike="noStrike" cap="none">
                <a:solidFill>
                  <a:schemeClr val="lt1"/>
                </a:solidFill>
                <a:latin typeface="Calibri"/>
                <a:ea typeface="Calibri"/>
                <a:cs typeface="Calibri"/>
                <a:sym typeface="Calibri"/>
              </a:defRPr>
            </a:lvl3pPr>
            <a:lvl4pPr marL="1828800" marR="0" lvl="3" indent="-228600" algn="r" rtl="0">
              <a:lnSpc>
                <a:spcPct val="90000"/>
              </a:lnSpc>
              <a:spcBef>
                <a:spcPts val="500"/>
              </a:spcBef>
              <a:spcAft>
                <a:spcPts val="0"/>
              </a:spcAft>
              <a:buClr>
                <a:schemeClr val="lt1"/>
              </a:buClr>
              <a:buSzPts val="1400"/>
              <a:buFont typeface="Arial"/>
              <a:buNone/>
              <a:defRPr sz="1400" b="0" i="0" u="none" strike="noStrike" cap="none">
                <a:solidFill>
                  <a:schemeClr val="lt1"/>
                </a:solidFill>
                <a:latin typeface="Calibri"/>
                <a:ea typeface="Calibri"/>
                <a:cs typeface="Calibri"/>
                <a:sym typeface="Calibri"/>
              </a:defRPr>
            </a:lvl4pPr>
            <a:lvl5pPr marL="2286000" marR="0" lvl="4" indent="-228600" algn="r" rtl="0">
              <a:lnSpc>
                <a:spcPct val="90000"/>
              </a:lnSpc>
              <a:spcBef>
                <a:spcPts val="500"/>
              </a:spcBef>
              <a:spcAft>
                <a:spcPts val="0"/>
              </a:spcAft>
              <a:buClr>
                <a:schemeClr val="lt1"/>
              </a:buClr>
              <a:buSzPts val="1400"/>
              <a:buFont typeface="Arial"/>
              <a:buNone/>
              <a:defRPr sz="1400" b="0" i="0" u="none" strike="noStrike" cap="none">
                <a:solidFill>
                  <a:schemeClr val="lt1"/>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56" name="Google Shape;156;p11"/>
          <p:cNvSpPr>
            <a:spLocks noGrp="1"/>
          </p:cNvSpPr>
          <p:nvPr>
            <p:ph type="pic" idx="5"/>
          </p:nvPr>
        </p:nvSpPr>
        <p:spPr>
          <a:xfrm>
            <a:off x="8065008" y="2587752"/>
            <a:ext cx="1344168" cy="704088"/>
          </a:xfrm>
          <a:prstGeom prst="rect">
            <a:avLst/>
          </a:prstGeom>
          <a:noFill/>
          <a:ln>
            <a:noFill/>
          </a:ln>
        </p:spPr>
        <p:txBody>
          <a:bodyPr spcFirstLastPara="1" wrap="square" lIns="0" tIns="0" rIns="0" bIns="0" anchor="t" anchorCtr="0"/>
          <a:lstStyle>
            <a:lvl1pPr marR="0" lvl="0" algn="l" rtl="0">
              <a:lnSpc>
                <a:spcPct val="90000"/>
              </a:lnSpc>
              <a:spcBef>
                <a:spcPts val="1000"/>
              </a:spcBef>
              <a:spcAft>
                <a:spcPts val="0"/>
              </a:spcAft>
              <a:buClr>
                <a:schemeClr val="lt1"/>
              </a:buClr>
              <a:buSzPts val="1800"/>
              <a:buFont typeface="Arial"/>
              <a:buNone/>
              <a:defRPr sz="1800" b="0" i="0" u="none" strike="noStrike" cap="none">
                <a:solidFill>
                  <a:schemeClr val="lt1"/>
                </a:solidFill>
                <a:latin typeface="Calibri"/>
                <a:ea typeface="Calibri"/>
                <a:cs typeface="Calibri"/>
                <a:sym typeface="Calibri"/>
              </a:defRPr>
            </a:lvl1pPr>
            <a:lvl2pPr marR="0" lvl="1"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R="0" lvl="2"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R="0" lvl="3"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R="0" lvl="4"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R="0" lvl="5"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R="0" lvl="6"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R="0" lvl="7"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R="0" lvl="8"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57" name="Google Shape;157;p11"/>
          <p:cNvSpPr txBox="1">
            <a:spLocks noGrp="1"/>
          </p:cNvSpPr>
          <p:nvPr>
            <p:ph type="body" idx="6"/>
          </p:nvPr>
        </p:nvSpPr>
        <p:spPr>
          <a:xfrm>
            <a:off x="2667000" y="4753821"/>
            <a:ext cx="4508500" cy="277342"/>
          </a:xfrm>
          <a:prstGeom prst="rect">
            <a:avLst/>
          </a:prstGeom>
          <a:noFill/>
          <a:ln>
            <a:noFill/>
          </a:ln>
        </p:spPr>
        <p:txBody>
          <a:bodyPr spcFirstLastPara="1" wrap="square" lIns="0" tIns="0" rIns="0" bIns="0" anchor="ctr" anchorCtr="0"/>
          <a:lstStyle>
            <a:lvl1pPr marL="457200" marR="0" lvl="0" indent="-228600" algn="r" rtl="0">
              <a:lnSpc>
                <a:spcPct val="100000"/>
              </a:lnSpc>
              <a:spcBef>
                <a:spcPts val="1000"/>
              </a:spcBef>
              <a:spcAft>
                <a:spcPts val="0"/>
              </a:spcAft>
              <a:buClr>
                <a:schemeClr val="lt1"/>
              </a:buClr>
              <a:buSzPts val="1600"/>
              <a:buFont typeface="Arial"/>
              <a:buNone/>
              <a:defRPr sz="1600" b="0" i="0" u="none" strike="noStrike" cap="none">
                <a:solidFill>
                  <a:schemeClr val="lt1"/>
                </a:solidFill>
                <a:latin typeface="Calibri"/>
                <a:ea typeface="Calibri"/>
                <a:cs typeface="Calibri"/>
                <a:sym typeface="Calibri"/>
              </a:defRPr>
            </a:lvl1pPr>
            <a:lvl2pPr marL="914400" marR="0" lvl="1" indent="-228600" algn="r" rtl="0">
              <a:lnSpc>
                <a:spcPct val="90000"/>
              </a:lnSpc>
              <a:spcBef>
                <a:spcPts val="500"/>
              </a:spcBef>
              <a:spcAft>
                <a:spcPts val="0"/>
              </a:spcAft>
              <a:buClr>
                <a:schemeClr val="lt1"/>
              </a:buClr>
              <a:buSzPts val="1600"/>
              <a:buFont typeface="Arial"/>
              <a:buNone/>
              <a:defRPr sz="1600" b="0" i="0" u="none" strike="noStrike" cap="none">
                <a:solidFill>
                  <a:schemeClr val="lt1"/>
                </a:solidFill>
                <a:latin typeface="Calibri"/>
                <a:ea typeface="Calibri"/>
                <a:cs typeface="Calibri"/>
                <a:sym typeface="Calibri"/>
              </a:defRPr>
            </a:lvl2pPr>
            <a:lvl3pPr marL="1371600" marR="0" lvl="2" indent="-228600" algn="r" rtl="0">
              <a:lnSpc>
                <a:spcPct val="90000"/>
              </a:lnSpc>
              <a:spcBef>
                <a:spcPts val="500"/>
              </a:spcBef>
              <a:spcAft>
                <a:spcPts val="0"/>
              </a:spcAft>
              <a:buClr>
                <a:schemeClr val="lt1"/>
              </a:buClr>
              <a:buSzPts val="1400"/>
              <a:buFont typeface="Arial"/>
              <a:buNone/>
              <a:defRPr sz="1400" b="0" i="0" u="none" strike="noStrike" cap="none">
                <a:solidFill>
                  <a:schemeClr val="lt1"/>
                </a:solidFill>
                <a:latin typeface="Calibri"/>
                <a:ea typeface="Calibri"/>
                <a:cs typeface="Calibri"/>
                <a:sym typeface="Calibri"/>
              </a:defRPr>
            </a:lvl3pPr>
            <a:lvl4pPr marL="1828800" marR="0" lvl="3" indent="-228600" algn="r" rtl="0">
              <a:lnSpc>
                <a:spcPct val="90000"/>
              </a:lnSpc>
              <a:spcBef>
                <a:spcPts val="500"/>
              </a:spcBef>
              <a:spcAft>
                <a:spcPts val="0"/>
              </a:spcAft>
              <a:buClr>
                <a:schemeClr val="lt1"/>
              </a:buClr>
              <a:buSzPts val="1400"/>
              <a:buFont typeface="Arial"/>
              <a:buNone/>
              <a:defRPr sz="1400" b="0" i="0" u="none" strike="noStrike" cap="none">
                <a:solidFill>
                  <a:schemeClr val="lt1"/>
                </a:solidFill>
                <a:latin typeface="Calibri"/>
                <a:ea typeface="Calibri"/>
                <a:cs typeface="Calibri"/>
                <a:sym typeface="Calibri"/>
              </a:defRPr>
            </a:lvl4pPr>
            <a:lvl5pPr marL="2286000" marR="0" lvl="4" indent="-228600" algn="r" rtl="0">
              <a:lnSpc>
                <a:spcPct val="90000"/>
              </a:lnSpc>
              <a:spcBef>
                <a:spcPts val="500"/>
              </a:spcBef>
              <a:spcAft>
                <a:spcPts val="0"/>
              </a:spcAft>
              <a:buClr>
                <a:schemeClr val="lt1"/>
              </a:buClr>
              <a:buSzPts val="1400"/>
              <a:buFont typeface="Arial"/>
              <a:buNone/>
              <a:defRPr sz="1400" b="0" i="0" u="none" strike="noStrike" cap="none">
                <a:solidFill>
                  <a:schemeClr val="lt1"/>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Tree>
    <p:extLst>
      <p:ext uri="{BB962C8B-B14F-4D97-AF65-F5344CB8AC3E}">
        <p14:creationId xmlns:p14="http://schemas.microsoft.com/office/powerpoint/2010/main" val="2671313994"/>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8" name="Title 7"/>
          <p:cNvSpPr>
            <a:spLocks noGrp="1"/>
          </p:cNvSpPr>
          <p:nvPr>
            <p:ph type="title"/>
          </p:nvPr>
        </p:nvSpPr>
        <p:spPr/>
        <p:txBody>
          <a:bodyPr/>
          <a:lstStyle/>
          <a:p>
            <a:r>
              <a:rPr lang="en-US" smtClean="0"/>
              <a:t>Click to edit Master title style</a:t>
            </a:r>
            <a:endParaRPr lang="en-US" dirty="0"/>
          </a:p>
        </p:txBody>
      </p:sp>
      <p:sp>
        <p:nvSpPr>
          <p:cNvPr id="3" name="Content Placeholder 2"/>
          <p:cNvSpPr>
            <a:spLocks noGrp="1"/>
          </p:cNvSpPr>
          <p:nvPr>
            <p:ph idx="1"/>
          </p:nvPr>
        </p:nvSpPr>
        <p:spPr>
          <a:xfrm>
            <a:off x="1207008" y="2120054"/>
            <a:ext cx="6126480" cy="4114800"/>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Text Placeholder 3"/>
          <p:cNvSpPr>
            <a:spLocks noGrp="1"/>
          </p:cNvSpPr>
          <p:nvPr>
            <p:ph type="body" sz="half" idx="2"/>
          </p:nvPr>
        </p:nvSpPr>
        <p:spPr>
          <a:xfrm>
            <a:off x="7789023" y="2147486"/>
            <a:ext cx="3200400" cy="3432319"/>
          </a:xfrm>
        </p:spPr>
        <p:txBody>
          <a:bodyPr>
            <a:normAutofit/>
          </a:bodyPr>
          <a:lstStyle>
            <a:lvl1pPr marL="0" indent="0">
              <a:lnSpc>
                <a:spcPct val="95000"/>
              </a:lnSpc>
              <a:buNone/>
              <a:defRPr sz="18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Edit Master text styles</a:t>
            </a:r>
          </a:p>
        </p:txBody>
      </p:sp>
      <p:sp>
        <p:nvSpPr>
          <p:cNvPr id="5" name="Date Placeholder 4"/>
          <p:cNvSpPr>
            <a:spLocks noGrp="1"/>
          </p:cNvSpPr>
          <p:nvPr>
            <p:ph type="dt" sz="half" idx="10"/>
          </p:nvPr>
        </p:nvSpPr>
        <p:spPr/>
        <p:txBody>
          <a:bodyPr/>
          <a:lstStyle/>
          <a:p>
            <a:fld id="{317FC090-DA06-46C3-A6D7-5820AF273E5F}" type="datetimeFigureOut">
              <a:rPr lang="en-US" smtClean="0"/>
              <a:t>2/12/2019</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4210A1D8-FDAE-42FE-ABF2-2F2379ABFE21}" type="slidenum">
              <a:rPr lang="en-US" smtClean="0"/>
              <a:t>‹#›</a:t>
            </a:fld>
            <a:endParaRPr lang="en-US"/>
          </a:p>
        </p:txBody>
      </p:sp>
    </p:spTree>
    <p:extLst>
      <p:ext uri="{BB962C8B-B14F-4D97-AF65-F5344CB8AC3E}">
        <p14:creationId xmlns:p14="http://schemas.microsoft.com/office/powerpoint/2010/main" val="292066039"/>
      </p:ext>
    </p:extLst>
  </p:cSld>
  <p:clrMapOvr>
    <a:masterClrMapping/>
  </p:clrMapOvr>
  <p:extLst>
    <p:ext uri="{DCECCB84-F9BA-43D5-87BE-67443E8EF086}">
      <p15:sldGuideLst xmlns:p15="http://schemas.microsoft.com/office/powerpoint/2012/main"/>
    </p:ext>
  </p:extLst>
</p:sldLayout>
</file>

<file path=ppt/slideLayouts/slideLayout80.xml><?xml version="1.0" encoding="utf-8"?>
<p:sldLayout xmlns:a="http://schemas.openxmlformats.org/drawingml/2006/main" xmlns:r="http://schemas.openxmlformats.org/officeDocument/2006/relationships" xmlns:p="http://schemas.openxmlformats.org/presentationml/2006/main" matchingName="Team 3 Members">
  <p:cSld name="Team 3 Members">
    <p:spTree>
      <p:nvGrpSpPr>
        <p:cNvPr id="1" name="Shape 158"/>
        <p:cNvGrpSpPr/>
        <p:nvPr/>
      </p:nvGrpSpPr>
      <p:grpSpPr>
        <a:xfrm>
          <a:off x="0" y="0"/>
          <a:ext cx="0" cy="0"/>
          <a:chOff x="0" y="0"/>
          <a:chExt cx="0" cy="0"/>
        </a:xfrm>
      </p:grpSpPr>
      <p:sp>
        <p:nvSpPr>
          <p:cNvPr id="159" name="Google Shape;159;p12"/>
          <p:cNvSpPr txBox="1">
            <a:spLocks noGrp="1"/>
          </p:cNvSpPr>
          <p:nvPr>
            <p:ph type="title"/>
          </p:nvPr>
        </p:nvSpPr>
        <p:spPr>
          <a:xfrm>
            <a:off x="432000" y="432000"/>
            <a:ext cx="11340000" cy="432000"/>
          </a:xfrm>
          <a:prstGeom prst="rect">
            <a:avLst/>
          </a:prstGeom>
          <a:noFill/>
          <a:ln>
            <a:noFill/>
          </a:ln>
        </p:spPr>
        <p:txBody>
          <a:bodyPr spcFirstLastPara="1" wrap="square" lIns="0" tIns="0" rIns="0" bIns="0" anchor="ctr" anchorCtr="0"/>
          <a:lstStyle>
            <a:lvl1pPr marR="0" lvl="0" algn="l" rtl="0">
              <a:lnSpc>
                <a:spcPct val="90000"/>
              </a:lnSpc>
              <a:spcBef>
                <a:spcPts val="0"/>
              </a:spcBef>
              <a:spcAft>
                <a:spcPts val="0"/>
              </a:spcAft>
              <a:buClr>
                <a:srgbClr val="3F3F3F"/>
              </a:buClr>
              <a:buSzPts val="4800"/>
              <a:buFont typeface="Economica"/>
              <a:buNone/>
              <a:defRPr sz="4800" b="0" i="0" u="none" strike="noStrike" cap="none">
                <a:solidFill>
                  <a:srgbClr val="3F3F3F"/>
                </a:solidFill>
                <a:latin typeface="Economica"/>
                <a:ea typeface="Economica"/>
                <a:cs typeface="Economica"/>
                <a:sym typeface="Economica"/>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endParaRPr/>
          </a:p>
        </p:txBody>
      </p:sp>
      <p:sp>
        <p:nvSpPr>
          <p:cNvPr id="160" name="Google Shape;160;p12"/>
          <p:cNvSpPr txBox="1">
            <a:spLocks noGrp="1"/>
          </p:cNvSpPr>
          <p:nvPr>
            <p:ph type="ftr" idx="11"/>
          </p:nvPr>
        </p:nvSpPr>
        <p:spPr>
          <a:xfrm>
            <a:off x="431999" y="6188628"/>
            <a:ext cx="8784941" cy="365125"/>
          </a:xfrm>
          <a:prstGeom prst="rect">
            <a:avLst/>
          </a:prstGeom>
          <a:noFill/>
          <a:ln>
            <a:noFill/>
          </a:ln>
        </p:spPr>
        <p:txBody>
          <a:bodyPr spcFirstLastPara="1" wrap="square" lIns="0" tIns="0" rIns="0" bIns="0" anchor="ctr" anchorCtr="0"/>
          <a:lstStyle>
            <a:lvl1pPr marR="0" lvl="0" algn="l" rtl="0">
              <a:spcBef>
                <a:spcPts val="0"/>
              </a:spcBef>
              <a:spcAft>
                <a:spcPts val="0"/>
              </a:spcAft>
              <a:buSzPts val="1400"/>
              <a:buNone/>
              <a:defRPr sz="1200" b="0" i="0" u="none" strike="noStrike" cap="none">
                <a:solidFill>
                  <a:srgbClr val="3F3F3F"/>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200" b="0" i="0" u="none" strike="noStrike" kern="0" cap="none" spc="0" normalizeH="0" baseline="0" noProof="0">
              <a:ln>
                <a:noFill/>
              </a:ln>
              <a:solidFill>
                <a:srgbClr val="3F3F3F"/>
              </a:solidFill>
              <a:effectLst/>
              <a:uLnTx/>
              <a:uFillTx/>
              <a:latin typeface="Calibri"/>
              <a:cs typeface="Calibri"/>
              <a:sym typeface="Calibri"/>
            </a:endParaRPr>
          </a:p>
        </p:txBody>
      </p:sp>
      <p:sp>
        <p:nvSpPr>
          <p:cNvPr id="161" name="Google Shape;161;p12"/>
          <p:cNvSpPr>
            <a:spLocks noGrp="1"/>
          </p:cNvSpPr>
          <p:nvPr>
            <p:ph type="sldNum" idx="12"/>
          </p:nvPr>
        </p:nvSpPr>
        <p:spPr>
          <a:xfrm>
            <a:off x="11496369" y="6155190"/>
            <a:ext cx="432000" cy="432000"/>
          </a:xfrm>
          <a:prstGeom prst="ellipse">
            <a:avLst/>
          </a:prstGeom>
          <a:noFill/>
          <a:ln w="9525" cap="flat" cmpd="sng">
            <a:solidFill>
              <a:schemeClr val="accent1"/>
            </a:solidFill>
            <a:prstDash val="solid"/>
            <a:round/>
            <a:headEnd type="none" w="sm" len="sm"/>
            <a:tailEnd type="none" w="sm" len="sm"/>
          </a:ln>
        </p:spPr>
        <p:txBody>
          <a:bodyPr spcFirstLastPara="1" wrap="square" lIns="0" tIns="0" rIns="0" bIns="0" anchor="ctr" anchorCtr="0">
            <a:noAutofit/>
          </a:bodyPr>
          <a:lstStyle>
            <a:lvl1pPr marL="0" marR="0" lvl="0" indent="0" algn="ctr" rtl="0">
              <a:spcBef>
                <a:spcPts val="0"/>
              </a:spcBef>
              <a:buNone/>
              <a:defRPr sz="1200" b="1" i="1" u="none" strike="noStrike" cap="none">
                <a:solidFill>
                  <a:srgbClr val="3F3F3F"/>
                </a:solidFill>
                <a:latin typeface="Rockwell"/>
                <a:ea typeface="Rockwell"/>
                <a:cs typeface="Rockwell"/>
                <a:sym typeface="Rockwell"/>
              </a:defRPr>
            </a:lvl1pPr>
            <a:lvl2pPr marL="0" marR="0" lvl="1" indent="0" algn="ctr" rtl="0">
              <a:spcBef>
                <a:spcPts val="0"/>
              </a:spcBef>
              <a:buNone/>
              <a:defRPr sz="1200" b="1" i="1" u="none" strike="noStrike" cap="none">
                <a:solidFill>
                  <a:srgbClr val="3F3F3F"/>
                </a:solidFill>
                <a:latin typeface="Rockwell"/>
                <a:ea typeface="Rockwell"/>
                <a:cs typeface="Rockwell"/>
                <a:sym typeface="Rockwell"/>
              </a:defRPr>
            </a:lvl2pPr>
            <a:lvl3pPr marL="0" marR="0" lvl="2" indent="0" algn="ctr" rtl="0">
              <a:spcBef>
                <a:spcPts val="0"/>
              </a:spcBef>
              <a:buNone/>
              <a:defRPr sz="1200" b="1" i="1" u="none" strike="noStrike" cap="none">
                <a:solidFill>
                  <a:srgbClr val="3F3F3F"/>
                </a:solidFill>
                <a:latin typeface="Rockwell"/>
                <a:ea typeface="Rockwell"/>
                <a:cs typeface="Rockwell"/>
                <a:sym typeface="Rockwell"/>
              </a:defRPr>
            </a:lvl3pPr>
            <a:lvl4pPr marL="0" marR="0" lvl="3" indent="0" algn="ctr" rtl="0">
              <a:spcBef>
                <a:spcPts val="0"/>
              </a:spcBef>
              <a:buNone/>
              <a:defRPr sz="1200" b="1" i="1" u="none" strike="noStrike" cap="none">
                <a:solidFill>
                  <a:srgbClr val="3F3F3F"/>
                </a:solidFill>
                <a:latin typeface="Rockwell"/>
                <a:ea typeface="Rockwell"/>
                <a:cs typeface="Rockwell"/>
                <a:sym typeface="Rockwell"/>
              </a:defRPr>
            </a:lvl4pPr>
            <a:lvl5pPr marL="0" marR="0" lvl="4" indent="0" algn="ctr" rtl="0">
              <a:spcBef>
                <a:spcPts val="0"/>
              </a:spcBef>
              <a:buNone/>
              <a:defRPr sz="1200" b="1" i="1" u="none" strike="noStrike" cap="none">
                <a:solidFill>
                  <a:srgbClr val="3F3F3F"/>
                </a:solidFill>
                <a:latin typeface="Rockwell"/>
                <a:ea typeface="Rockwell"/>
                <a:cs typeface="Rockwell"/>
                <a:sym typeface="Rockwell"/>
              </a:defRPr>
            </a:lvl5pPr>
            <a:lvl6pPr marL="0" marR="0" lvl="5" indent="0" algn="ctr" rtl="0">
              <a:spcBef>
                <a:spcPts val="0"/>
              </a:spcBef>
              <a:buNone/>
              <a:defRPr sz="1200" b="1" i="1" u="none" strike="noStrike" cap="none">
                <a:solidFill>
                  <a:srgbClr val="3F3F3F"/>
                </a:solidFill>
                <a:latin typeface="Rockwell"/>
                <a:ea typeface="Rockwell"/>
                <a:cs typeface="Rockwell"/>
                <a:sym typeface="Rockwell"/>
              </a:defRPr>
            </a:lvl6pPr>
            <a:lvl7pPr marL="0" marR="0" lvl="6" indent="0" algn="ctr" rtl="0">
              <a:spcBef>
                <a:spcPts val="0"/>
              </a:spcBef>
              <a:buNone/>
              <a:defRPr sz="1200" b="1" i="1" u="none" strike="noStrike" cap="none">
                <a:solidFill>
                  <a:srgbClr val="3F3F3F"/>
                </a:solidFill>
                <a:latin typeface="Rockwell"/>
                <a:ea typeface="Rockwell"/>
                <a:cs typeface="Rockwell"/>
                <a:sym typeface="Rockwell"/>
              </a:defRPr>
            </a:lvl7pPr>
            <a:lvl8pPr marL="0" marR="0" lvl="7" indent="0" algn="ctr" rtl="0">
              <a:spcBef>
                <a:spcPts val="0"/>
              </a:spcBef>
              <a:buNone/>
              <a:defRPr sz="1200" b="1" i="1" u="none" strike="noStrike" cap="none">
                <a:solidFill>
                  <a:srgbClr val="3F3F3F"/>
                </a:solidFill>
                <a:latin typeface="Rockwell"/>
                <a:ea typeface="Rockwell"/>
                <a:cs typeface="Rockwell"/>
                <a:sym typeface="Rockwell"/>
              </a:defRPr>
            </a:lvl8pPr>
            <a:lvl9pPr marL="0" marR="0" lvl="8" indent="0" algn="ctr" rtl="0">
              <a:spcBef>
                <a:spcPts val="0"/>
              </a:spcBef>
              <a:buNone/>
              <a:defRPr sz="1200" b="1" i="1" u="none" strike="noStrike" cap="none">
                <a:solidFill>
                  <a:srgbClr val="3F3F3F"/>
                </a:solidFill>
                <a:latin typeface="Rockwell"/>
                <a:ea typeface="Rockwell"/>
                <a:cs typeface="Rockwell"/>
                <a:sym typeface="Rockwell"/>
              </a:defRPr>
            </a:lvl9p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n-US" sz="1200" b="1" i="1" u="none" strike="noStrike" kern="0" cap="none" spc="0" normalizeH="0" baseline="0" noProof="0">
                <a:ln>
                  <a:noFill/>
                </a:ln>
                <a:solidFill>
                  <a:srgbClr val="3F3F3F"/>
                </a:solidFill>
                <a:effectLst/>
                <a:uLnTx/>
                <a:uFillTx/>
                <a:latin typeface="Rockwell"/>
                <a:sym typeface="Rockwell"/>
              </a:rPr>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t>‹#›</a:t>
            </a:fld>
            <a:endParaRPr kumimoji="0" sz="1200" b="1" i="1" u="none" strike="noStrike" kern="0" cap="none" spc="0" normalizeH="0" baseline="0" noProof="0">
              <a:ln>
                <a:noFill/>
              </a:ln>
              <a:solidFill>
                <a:srgbClr val="3F3F3F"/>
              </a:solidFill>
              <a:effectLst/>
              <a:uLnTx/>
              <a:uFillTx/>
              <a:latin typeface="Rockwell"/>
              <a:sym typeface="Rockwell"/>
            </a:endParaRPr>
          </a:p>
        </p:txBody>
      </p:sp>
      <p:sp>
        <p:nvSpPr>
          <p:cNvPr id="162" name="Google Shape;162;p12"/>
          <p:cNvSpPr txBox="1">
            <a:spLocks noGrp="1"/>
          </p:cNvSpPr>
          <p:nvPr>
            <p:ph type="body" idx="1"/>
          </p:nvPr>
        </p:nvSpPr>
        <p:spPr>
          <a:xfrm>
            <a:off x="2103945" y="3995705"/>
            <a:ext cx="1964171" cy="216000"/>
          </a:xfrm>
          <a:prstGeom prst="rect">
            <a:avLst/>
          </a:prstGeom>
          <a:noFill/>
          <a:ln>
            <a:noFill/>
          </a:ln>
        </p:spPr>
        <p:txBody>
          <a:bodyPr spcFirstLastPara="1" wrap="square" lIns="0" tIns="0" rIns="0" bIns="0" anchor="t" anchorCtr="0"/>
          <a:lstStyle>
            <a:lvl1pPr marL="457200" marR="0" lvl="0" indent="-228600" algn="l" rtl="0">
              <a:lnSpc>
                <a:spcPct val="90000"/>
              </a:lnSpc>
              <a:spcBef>
                <a:spcPts val="1000"/>
              </a:spcBef>
              <a:spcAft>
                <a:spcPts val="0"/>
              </a:spcAft>
              <a:buClr>
                <a:srgbClr val="3F3F3F"/>
              </a:buClr>
              <a:buSzPts val="1600"/>
              <a:buFont typeface="Arial"/>
              <a:buNone/>
              <a:defRPr sz="16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63" name="Google Shape;163;p12"/>
          <p:cNvSpPr txBox="1">
            <a:spLocks noGrp="1"/>
          </p:cNvSpPr>
          <p:nvPr>
            <p:ph type="body" idx="2"/>
          </p:nvPr>
        </p:nvSpPr>
        <p:spPr>
          <a:xfrm>
            <a:off x="5955887" y="3995705"/>
            <a:ext cx="1964171" cy="216000"/>
          </a:xfrm>
          <a:prstGeom prst="rect">
            <a:avLst/>
          </a:prstGeom>
          <a:noFill/>
          <a:ln>
            <a:noFill/>
          </a:ln>
        </p:spPr>
        <p:txBody>
          <a:bodyPr spcFirstLastPara="1" wrap="square" lIns="0" tIns="0" rIns="0" bIns="0" anchor="t" anchorCtr="0"/>
          <a:lstStyle>
            <a:lvl1pPr marL="457200" marR="0" lvl="0" indent="-228600" algn="l" rtl="0">
              <a:lnSpc>
                <a:spcPct val="90000"/>
              </a:lnSpc>
              <a:spcBef>
                <a:spcPts val="1000"/>
              </a:spcBef>
              <a:spcAft>
                <a:spcPts val="0"/>
              </a:spcAft>
              <a:buClr>
                <a:srgbClr val="3F3F3F"/>
              </a:buClr>
              <a:buSzPts val="1600"/>
              <a:buFont typeface="Arial"/>
              <a:buNone/>
              <a:defRPr sz="16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64" name="Google Shape;164;p12"/>
          <p:cNvSpPr txBox="1">
            <a:spLocks noGrp="1"/>
          </p:cNvSpPr>
          <p:nvPr>
            <p:ph type="body" idx="3"/>
          </p:nvPr>
        </p:nvSpPr>
        <p:spPr>
          <a:xfrm>
            <a:off x="9807829" y="3991240"/>
            <a:ext cx="1964171" cy="216000"/>
          </a:xfrm>
          <a:prstGeom prst="rect">
            <a:avLst/>
          </a:prstGeom>
          <a:noFill/>
          <a:ln>
            <a:noFill/>
          </a:ln>
        </p:spPr>
        <p:txBody>
          <a:bodyPr spcFirstLastPara="1" wrap="square" lIns="0" tIns="0" rIns="0" bIns="0" anchor="t" anchorCtr="0"/>
          <a:lstStyle>
            <a:lvl1pPr marL="457200" marR="0" lvl="0" indent="-228600" algn="l" rtl="0">
              <a:lnSpc>
                <a:spcPct val="90000"/>
              </a:lnSpc>
              <a:spcBef>
                <a:spcPts val="1000"/>
              </a:spcBef>
              <a:spcAft>
                <a:spcPts val="0"/>
              </a:spcAft>
              <a:buClr>
                <a:srgbClr val="3F3F3F"/>
              </a:buClr>
              <a:buSzPts val="1600"/>
              <a:buFont typeface="Arial"/>
              <a:buNone/>
              <a:defRPr sz="16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65" name="Google Shape;165;p12"/>
          <p:cNvSpPr txBox="1">
            <a:spLocks noGrp="1"/>
          </p:cNvSpPr>
          <p:nvPr>
            <p:ph type="body" idx="4"/>
          </p:nvPr>
        </p:nvSpPr>
        <p:spPr>
          <a:xfrm>
            <a:off x="2103945" y="3424428"/>
            <a:ext cx="1964170" cy="504000"/>
          </a:xfrm>
          <a:prstGeom prst="rect">
            <a:avLst/>
          </a:prstGeom>
          <a:noFill/>
          <a:ln>
            <a:noFill/>
          </a:ln>
        </p:spPr>
        <p:txBody>
          <a:bodyPr spcFirstLastPara="1" wrap="square" lIns="0" tIns="0" rIns="0" bIns="0" anchor="t" anchorCtr="0"/>
          <a:lstStyle>
            <a:lvl1pPr marL="457200" marR="0" lvl="0" indent="-228600" algn="l" rtl="0">
              <a:lnSpc>
                <a:spcPct val="90000"/>
              </a:lnSpc>
              <a:spcBef>
                <a:spcPts val="1000"/>
              </a:spcBef>
              <a:spcAft>
                <a:spcPts val="0"/>
              </a:spcAft>
              <a:buClr>
                <a:srgbClr val="3F3F3F"/>
              </a:buClr>
              <a:buSzPts val="1800"/>
              <a:buFont typeface="Arial"/>
              <a:buNone/>
              <a:defRPr sz="1800" b="1" i="0" u="none" strike="noStrike" cap="none">
                <a:solidFill>
                  <a:srgbClr val="3F3F3F"/>
                </a:solidFill>
                <a:latin typeface="Rockwell"/>
                <a:ea typeface="Rockwell"/>
                <a:cs typeface="Rockwell"/>
                <a:sym typeface="Rockwell"/>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66" name="Google Shape;166;p12"/>
          <p:cNvSpPr txBox="1">
            <a:spLocks noGrp="1"/>
          </p:cNvSpPr>
          <p:nvPr>
            <p:ph type="body" idx="5"/>
          </p:nvPr>
        </p:nvSpPr>
        <p:spPr>
          <a:xfrm>
            <a:off x="5955887" y="3424428"/>
            <a:ext cx="1964171" cy="504000"/>
          </a:xfrm>
          <a:prstGeom prst="rect">
            <a:avLst/>
          </a:prstGeom>
          <a:noFill/>
          <a:ln>
            <a:noFill/>
          </a:ln>
        </p:spPr>
        <p:txBody>
          <a:bodyPr spcFirstLastPara="1" wrap="square" lIns="0" tIns="0" rIns="0" bIns="0" anchor="t" anchorCtr="0"/>
          <a:lstStyle>
            <a:lvl1pPr marL="457200" marR="0" lvl="0" indent="-228600" algn="l" rtl="0">
              <a:lnSpc>
                <a:spcPct val="90000"/>
              </a:lnSpc>
              <a:spcBef>
                <a:spcPts val="1000"/>
              </a:spcBef>
              <a:spcAft>
                <a:spcPts val="0"/>
              </a:spcAft>
              <a:buClr>
                <a:srgbClr val="3F3F3F"/>
              </a:buClr>
              <a:buSzPts val="1800"/>
              <a:buFont typeface="Arial"/>
              <a:buNone/>
              <a:defRPr sz="1800" b="1" i="0" u="none" strike="noStrike" cap="none">
                <a:solidFill>
                  <a:srgbClr val="3F3F3F"/>
                </a:solidFill>
                <a:latin typeface="Rockwell"/>
                <a:ea typeface="Rockwell"/>
                <a:cs typeface="Rockwell"/>
                <a:sym typeface="Rockwell"/>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67" name="Google Shape;167;p12"/>
          <p:cNvSpPr txBox="1">
            <a:spLocks noGrp="1"/>
          </p:cNvSpPr>
          <p:nvPr>
            <p:ph type="body" idx="6"/>
          </p:nvPr>
        </p:nvSpPr>
        <p:spPr>
          <a:xfrm>
            <a:off x="9807830" y="3424428"/>
            <a:ext cx="1964170" cy="504000"/>
          </a:xfrm>
          <a:prstGeom prst="rect">
            <a:avLst/>
          </a:prstGeom>
          <a:noFill/>
          <a:ln>
            <a:noFill/>
          </a:ln>
        </p:spPr>
        <p:txBody>
          <a:bodyPr spcFirstLastPara="1" wrap="square" lIns="0" tIns="0" rIns="0" bIns="0" anchor="t" anchorCtr="0"/>
          <a:lstStyle>
            <a:lvl1pPr marL="457200" marR="0" lvl="0" indent="-228600" algn="l" rtl="0">
              <a:lnSpc>
                <a:spcPct val="90000"/>
              </a:lnSpc>
              <a:spcBef>
                <a:spcPts val="1000"/>
              </a:spcBef>
              <a:spcAft>
                <a:spcPts val="0"/>
              </a:spcAft>
              <a:buClr>
                <a:srgbClr val="3F3F3F"/>
              </a:buClr>
              <a:buSzPts val="1800"/>
              <a:buFont typeface="Arial"/>
              <a:buNone/>
              <a:defRPr sz="1800" b="1" i="0" u="none" strike="noStrike" cap="none">
                <a:solidFill>
                  <a:srgbClr val="3F3F3F"/>
                </a:solidFill>
                <a:latin typeface="Rockwell"/>
                <a:ea typeface="Rockwell"/>
                <a:cs typeface="Rockwell"/>
                <a:sym typeface="Rockwell"/>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68" name="Google Shape;168;p12"/>
          <p:cNvSpPr>
            <a:spLocks noGrp="1"/>
          </p:cNvSpPr>
          <p:nvPr>
            <p:ph type="pic" idx="7"/>
          </p:nvPr>
        </p:nvSpPr>
        <p:spPr>
          <a:xfrm>
            <a:off x="431800" y="2808242"/>
            <a:ext cx="1505966" cy="1505966"/>
          </a:xfrm>
          <a:prstGeom prst="ellipse">
            <a:avLst/>
          </a:prstGeom>
          <a:solidFill>
            <a:srgbClr val="F2F2F2"/>
          </a:solidFill>
          <a:ln w="9525" cap="flat" cmpd="sng">
            <a:solidFill>
              <a:srgbClr val="F2F2F2"/>
            </a:solidFill>
            <a:prstDash val="solid"/>
            <a:round/>
            <a:headEnd type="none" w="sm" len="sm"/>
            <a:tailEnd type="none" w="sm" len="sm"/>
          </a:ln>
        </p:spPr>
        <p:txBody>
          <a:bodyPr spcFirstLastPara="1" wrap="square" lIns="0" tIns="0" rIns="0" bIns="0" anchor="ctr" anchorCtr="0"/>
          <a:lstStyle>
            <a:lvl1pPr marR="0" lvl="0" algn="ctr" rtl="0">
              <a:lnSpc>
                <a:spcPct val="90000"/>
              </a:lnSpc>
              <a:spcBef>
                <a:spcPts val="1000"/>
              </a:spcBef>
              <a:spcAft>
                <a:spcPts val="0"/>
              </a:spcAft>
              <a:buClr>
                <a:srgbClr val="3F3F3F"/>
              </a:buClr>
              <a:buSzPts val="1800"/>
              <a:buFont typeface="Arial"/>
              <a:buNone/>
              <a:defRPr sz="1800" b="0" i="0" u="none" strike="noStrike" cap="none">
                <a:solidFill>
                  <a:srgbClr val="3F3F3F"/>
                </a:solidFill>
                <a:latin typeface="Calibri"/>
                <a:ea typeface="Calibri"/>
                <a:cs typeface="Calibri"/>
                <a:sym typeface="Calibri"/>
              </a:defRPr>
            </a:lvl1pPr>
            <a:lvl2pPr marR="0" lvl="1"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R="0" lvl="2"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R="0" lvl="3"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R="0" lvl="4"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R="0" lvl="5"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R="0" lvl="6"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R="0" lvl="7"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R="0" lvl="8"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69" name="Google Shape;169;p12"/>
          <p:cNvSpPr>
            <a:spLocks noGrp="1"/>
          </p:cNvSpPr>
          <p:nvPr>
            <p:ph type="pic" idx="8"/>
          </p:nvPr>
        </p:nvSpPr>
        <p:spPr>
          <a:xfrm>
            <a:off x="4283742" y="2808242"/>
            <a:ext cx="1505966" cy="1505966"/>
          </a:xfrm>
          <a:prstGeom prst="ellipse">
            <a:avLst/>
          </a:prstGeom>
          <a:solidFill>
            <a:srgbClr val="F2F2F2"/>
          </a:solidFill>
          <a:ln w="9525" cap="flat" cmpd="sng">
            <a:solidFill>
              <a:srgbClr val="F2F2F2"/>
            </a:solidFill>
            <a:prstDash val="solid"/>
            <a:round/>
            <a:headEnd type="none" w="sm" len="sm"/>
            <a:tailEnd type="none" w="sm" len="sm"/>
          </a:ln>
        </p:spPr>
        <p:txBody>
          <a:bodyPr spcFirstLastPara="1" wrap="square" lIns="0" tIns="0" rIns="0" bIns="0" anchor="ctr" anchorCtr="0"/>
          <a:lstStyle>
            <a:lvl1pPr marR="0" lvl="0" algn="ctr" rtl="0">
              <a:lnSpc>
                <a:spcPct val="90000"/>
              </a:lnSpc>
              <a:spcBef>
                <a:spcPts val="1000"/>
              </a:spcBef>
              <a:spcAft>
                <a:spcPts val="0"/>
              </a:spcAft>
              <a:buClr>
                <a:srgbClr val="3F3F3F"/>
              </a:buClr>
              <a:buSzPts val="1800"/>
              <a:buFont typeface="Arial"/>
              <a:buNone/>
              <a:defRPr sz="1800" b="0" i="0" u="none" strike="noStrike" cap="none">
                <a:solidFill>
                  <a:srgbClr val="3F3F3F"/>
                </a:solidFill>
                <a:latin typeface="Calibri"/>
                <a:ea typeface="Calibri"/>
                <a:cs typeface="Calibri"/>
                <a:sym typeface="Calibri"/>
              </a:defRPr>
            </a:lvl1pPr>
            <a:lvl2pPr marR="0" lvl="1"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R="0" lvl="2"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R="0" lvl="3"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R="0" lvl="4"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R="0" lvl="5"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R="0" lvl="6"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R="0" lvl="7"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R="0" lvl="8"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70" name="Google Shape;170;p12"/>
          <p:cNvSpPr>
            <a:spLocks noGrp="1"/>
          </p:cNvSpPr>
          <p:nvPr>
            <p:ph type="pic" idx="9"/>
          </p:nvPr>
        </p:nvSpPr>
        <p:spPr>
          <a:xfrm>
            <a:off x="8135683" y="2808242"/>
            <a:ext cx="1505966" cy="1505966"/>
          </a:xfrm>
          <a:prstGeom prst="ellipse">
            <a:avLst/>
          </a:prstGeom>
          <a:solidFill>
            <a:srgbClr val="F2F2F2"/>
          </a:solidFill>
          <a:ln w="9525" cap="flat" cmpd="sng">
            <a:solidFill>
              <a:srgbClr val="F2F2F2"/>
            </a:solidFill>
            <a:prstDash val="solid"/>
            <a:round/>
            <a:headEnd type="none" w="sm" len="sm"/>
            <a:tailEnd type="none" w="sm" len="sm"/>
          </a:ln>
        </p:spPr>
        <p:txBody>
          <a:bodyPr spcFirstLastPara="1" wrap="square" lIns="0" tIns="0" rIns="0" bIns="0" anchor="ctr" anchorCtr="0"/>
          <a:lstStyle>
            <a:lvl1pPr marR="0" lvl="0" algn="ctr" rtl="0">
              <a:lnSpc>
                <a:spcPct val="90000"/>
              </a:lnSpc>
              <a:spcBef>
                <a:spcPts val="1000"/>
              </a:spcBef>
              <a:spcAft>
                <a:spcPts val="0"/>
              </a:spcAft>
              <a:buClr>
                <a:srgbClr val="3F3F3F"/>
              </a:buClr>
              <a:buSzPts val="1800"/>
              <a:buFont typeface="Arial"/>
              <a:buNone/>
              <a:defRPr sz="1800" b="0" i="0" u="none" strike="noStrike" cap="none">
                <a:solidFill>
                  <a:srgbClr val="3F3F3F"/>
                </a:solidFill>
                <a:latin typeface="Calibri"/>
                <a:ea typeface="Calibri"/>
                <a:cs typeface="Calibri"/>
                <a:sym typeface="Calibri"/>
              </a:defRPr>
            </a:lvl1pPr>
            <a:lvl2pPr marR="0" lvl="1"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R="0" lvl="2"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R="0" lvl="3"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R="0" lvl="4"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R="0" lvl="5"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R="0" lvl="6"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R="0" lvl="7"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R="0" lvl="8"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71" name="Google Shape;171;p12"/>
          <p:cNvSpPr txBox="1">
            <a:spLocks noGrp="1"/>
          </p:cNvSpPr>
          <p:nvPr>
            <p:ph type="body" idx="13"/>
          </p:nvPr>
        </p:nvSpPr>
        <p:spPr>
          <a:xfrm>
            <a:off x="431800" y="1080000"/>
            <a:ext cx="11339513" cy="276561"/>
          </a:xfrm>
          <a:prstGeom prst="rect">
            <a:avLst/>
          </a:prstGeom>
          <a:noFill/>
          <a:ln>
            <a:noFill/>
          </a:ln>
        </p:spPr>
        <p:txBody>
          <a:bodyPr spcFirstLastPara="1" wrap="square" lIns="0" tIns="0" rIns="0" bIns="0" anchor="t" anchorCtr="0"/>
          <a:lstStyle>
            <a:lvl1pPr marL="457200" marR="0" lvl="0" indent="-228600" algn="l" rtl="0">
              <a:lnSpc>
                <a:spcPct val="90000"/>
              </a:lnSpc>
              <a:spcBef>
                <a:spcPts val="1000"/>
              </a:spcBef>
              <a:spcAft>
                <a:spcPts val="0"/>
              </a:spcAft>
              <a:buClr>
                <a:srgbClr val="3F3F3F"/>
              </a:buClr>
              <a:buSzPts val="1800"/>
              <a:buFont typeface="Arial"/>
              <a:buNone/>
              <a:defRPr sz="1800" b="0" i="0" u="none" strike="noStrike" cap="none">
                <a:solidFill>
                  <a:srgbClr val="3F3F3F"/>
                </a:solidFill>
                <a:latin typeface="Calibri"/>
                <a:ea typeface="Calibri"/>
                <a:cs typeface="Calibri"/>
                <a:sym typeface="Calibri"/>
              </a:defRPr>
            </a:lvl1pPr>
            <a:lvl2pPr marL="914400" marR="0" lvl="1" indent="-228600" algn="l" rtl="0">
              <a:lnSpc>
                <a:spcPct val="90000"/>
              </a:lnSpc>
              <a:spcBef>
                <a:spcPts val="500"/>
              </a:spcBef>
              <a:spcAft>
                <a:spcPts val="0"/>
              </a:spcAft>
              <a:buClr>
                <a:srgbClr val="3F3F3F"/>
              </a:buClr>
              <a:buSzPts val="1600"/>
              <a:buFont typeface="Arial"/>
              <a:buNone/>
              <a:defRPr sz="1600" b="0" i="0" u="none" strike="noStrike" cap="none">
                <a:solidFill>
                  <a:srgbClr val="3F3F3F"/>
                </a:solidFill>
                <a:latin typeface="Calibri"/>
                <a:ea typeface="Calibri"/>
                <a:cs typeface="Calibri"/>
                <a:sym typeface="Calibri"/>
              </a:defRPr>
            </a:lvl2pPr>
            <a:lvl3pPr marL="1371600" marR="0" lvl="2" indent="-228600" algn="l" rtl="0">
              <a:lnSpc>
                <a:spcPct val="90000"/>
              </a:lnSpc>
              <a:spcBef>
                <a:spcPts val="500"/>
              </a:spcBef>
              <a:spcAft>
                <a:spcPts val="0"/>
              </a:spcAft>
              <a:buClr>
                <a:srgbClr val="3F3F3F"/>
              </a:buClr>
              <a:buSzPts val="1400"/>
              <a:buFont typeface="Arial"/>
              <a:buNone/>
              <a:defRPr sz="1400" b="0" i="0" u="none" strike="noStrike" cap="none">
                <a:solidFill>
                  <a:srgbClr val="3F3F3F"/>
                </a:solidFill>
                <a:latin typeface="Calibri"/>
                <a:ea typeface="Calibri"/>
                <a:cs typeface="Calibri"/>
                <a:sym typeface="Calibri"/>
              </a:defRPr>
            </a:lvl3pPr>
            <a:lvl4pPr marL="1828800" marR="0" lvl="3" indent="-228600" algn="l" rtl="0">
              <a:lnSpc>
                <a:spcPct val="90000"/>
              </a:lnSpc>
              <a:spcBef>
                <a:spcPts val="500"/>
              </a:spcBef>
              <a:spcAft>
                <a:spcPts val="0"/>
              </a:spcAft>
              <a:buClr>
                <a:srgbClr val="3F3F3F"/>
              </a:buClr>
              <a:buSzPts val="1400"/>
              <a:buFont typeface="Arial"/>
              <a:buNone/>
              <a:defRPr sz="1400" b="0" i="0" u="none" strike="noStrike" cap="none">
                <a:solidFill>
                  <a:srgbClr val="3F3F3F"/>
                </a:solidFill>
                <a:latin typeface="Calibri"/>
                <a:ea typeface="Calibri"/>
                <a:cs typeface="Calibri"/>
                <a:sym typeface="Calibri"/>
              </a:defRPr>
            </a:lvl4pPr>
            <a:lvl5pPr marL="2286000" marR="0" lvl="4" indent="-228600" algn="l" rtl="0">
              <a:lnSpc>
                <a:spcPct val="90000"/>
              </a:lnSpc>
              <a:spcBef>
                <a:spcPts val="500"/>
              </a:spcBef>
              <a:spcAft>
                <a:spcPts val="0"/>
              </a:spcAft>
              <a:buClr>
                <a:srgbClr val="3F3F3F"/>
              </a:buClr>
              <a:buSzPts val="1400"/>
              <a:buFont typeface="Arial"/>
              <a:buNone/>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72" name="Google Shape;172;p12"/>
          <p:cNvSpPr txBox="1">
            <a:spLocks noGrp="1"/>
          </p:cNvSpPr>
          <p:nvPr>
            <p:ph type="body" idx="14"/>
          </p:nvPr>
        </p:nvSpPr>
        <p:spPr>
          <a:xfrm>
            <a:off x="2103945" y="4311393"/>
            <a:ext cx="1964172" cy="1130300"/>
          </a:xfrm>
          <a:prstGeom prst="rect">
            <a:avLst/>
          </a:prstGeom>
          <a:noFill/>
          <a:ln>
            <a:noFill/>
          </a:ln>
        </p:spPr>
        <p:txBody>
          <a:bodyPr spcFirstLastPara="1" wrap="square" lIns="0" tIns="0" rIns="0" bIns="0" anchor="t" anchorCtr="0"/>
          <a:lstStyle>
            <a:lvl1pPr marL="457200" marR="0" lvl="0" indent="-228600" algn="l" rtl="0">
              <a:lnSpc>
                <a:spcPct val="90000"/>
              </a:lnSpc>
              <a:spcBef>
                <a:spcPts val="1000"/>
              </a:spcBef>
              <a:spcAft>
                <a:spcPts val="0"/>
              </a:spcAft>
              <a:buClr>
                <a:srgbClr val="3F3F3F"/>
              </a:buClr>
              <a:buSzPts val="1800"/>
              <a:buFont typeface="Arial"/>
              <a:buNone/>
              <a:defRPr sz="1800" b="0" i="0" u="none" strike="noStrike" cap="none">
                <a:solidFill>
                  <a:srgbClr val="3F3F3F"/>
                </a:solidFill>
                <a:latin typeface="Calibri"/>
                <a:ea typeface="Calibri"/>
                <a:cs typeface="Calibri"/>
                <a:sym typeface="Calibri"/>
              </a:defRPr>
            </a:lvl1pPr>
            <a:lvl2pPr marL="914400" marR="0" lvl="1" indent="-228600" algn="l" rtl="0">
              <a:lnSpc>
                <a:spcPct val="90000"/>
              </a:lnSpc>
              <a:spcBef>
                <a:spcPts val="500"/>
              </a:spcBef>
              <a:spcAft>
                <a:spcPts val="0"/>
              </a:spcAft>
              <a:buClr>
                <a:srgbClr val="3F3F3F"/>
              </a:buClr>
              <a:buSzPts val="1600"/>
              <a:buFont typeface="Arial"/>
              <a:buNone/>
              <a:defRPr sz="1600" b="0" i="0" u="none" strike="noStrike" cap="none">
                <a:solidFill>
                  <a:srgbClr val="3F3F3F"/>
                </a:solidFill>
                <a:latin typeface="Calibri"/>
                <a:ea typeface="Calibri"/>
                <a:cs typeface="Calibri"/>
                <a:sym typeface="Calibri"/>
              </a:defRPr>
            </a:lvl2pPr>
            <a:lvl3pPr marL="1371600" marR="0" lvl="2" indent="-228600" algn="l" rtl="0">
              <a:lnSpc>
                <a:spcPct val="90000"/>
              </a:lnSpc>
              <a:spcBef>
                <a:spcPts val="500"/>
              </a:spcBef>
              <a:spcAft>
                <a:spcPts val="0"/>
              </a:spcAft>
              <a:buClr>
                <a:srgbClr val="3F3F3F"/>
              </a:buClr>
              <a:buSzPts val="1400"/>
              <a:buFont typeface="Arial"/>
              <a:buNone/>
              <a:defRPr sz="1400" b="0" i="0" u="none" strike="noStrike" cap="none">
                <a:solidFill>
                  <a:srgbClr val="3F3F3F"/>
                </a:solidFill>
                <a:latin typeface="Calibri"/>
                <a:ea typeface="Calibri"/>
                <a:cs typeface="Calibri"/>
                <a:sym typeface="Calibri"/>
              </a:defRPr>
            </a:lvl3pPr>
            <a:lvl4pPr marL="1828800" marR="0" lvl="3" indent="-228600" algn="l" rtl="0">
              <a:lnSpc>
                <a:spcPct val="90000"/>
              </a:lnSpc>
              <a:spcBef>
                <a:spcPts val="500"/>
              </a:spcBef>
              <a:spcAft>
                <a:spcPts val="0"/>
              </a:spcAft>
              <a:buClr>
                <a:srgbClr val="3F3F3F"/>
              </a:buClr>
              <a:buSzPts val="1400"/>
              <a:buFont typeface="Arial"/>
              <a:buNone/>
              <a:defRPr sz="1400" b="0" i="0" u="none" strike="noStrike" cap="none">
                <a:solidFill>
                  <a:srgbClr val="3F3F3F"/>
                </a:solidFill>
                <a:latin typeface="Calibri"/>
                <a:ea typeface="Calibri"/>
                <a:cs typeface="Calibri"/>
                <a:sym typeface="Calibri"/>
              </a:defRPr>
            </a:lvl4pPr>
            <a:lvl5pPr marL="2286000" marR="0" lvl="4" indent="-228600" algn="l" rtl="0">
              <a:lnSpc>
                <a:spcPct val="90000"/>
              </a:lnSpc>
              <a:spcBef>
                <a:spcPts val="500"/>
              </a:spcBef>
              <a:spcAft>
                <a:spcPts val="0"/>
              </a:spcAft>
              <a:buClr>
                <a:srgbClr val="3F3F3F"/>
              </a:buClr>
              <a:buSzPts val="1400"/>
              <a:buFont typeface="Arial"/>
              <a:buNone/>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73" name="Google Shape;173;p12"/>
          <p:cNvSpPr txBox="1">
            <a:spLocks noGrp="1"/>
          </p:cNvSpPr>
          <p:nvPr>
            <p:ph type="body" idx="15"/>
          </p:nvPr>
        </p:nvSpPr>
        <p:spPr>
          <a:xfrm>
            <a:off x="5955887" y="4311393"/>
            <a:ext cx="1963737" cy="1130300"/>
          </a:xfrm>
          <a:prstGeom prst="rect">
            <a:avLst/>
          </a:prstGeom>
          <a:noFill/>
          <a:ln>
            <a:noFill/>
          </a:ln>
        </p:spPr>
        <p:txBody>
          <a:bodyPr spcFirstLastPara="1" wrap="square" lIns="0" tIns="0" rIns="0" bIns="0" anchor="t" anchorCtr="0"/>
          <a:lstStyle>
            <a:lvl1pPr marL="457200" marR="0" lvl="0" indent="-228600" algn="l" rtl="0">
              <a:lnSpc>
                <a:spcPct val="90000"/>
              </a:lnSpc>
              <a:spcBef>
                <a:spcPts val="1000"/>
              </a:spcBef>
              <a:spcAft>
                <a:spcPts val="0"/>
              </a:spcAft>
              <a:buClr>
                <a:srgbClr val="3F3F3F"/>
              </a:buClr>
              <a:buSzPts val="1800"/>
              <a:buFont typeface="Arial"/>
              <a:buNone/>
              <a:defRPr sz="18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74" name="Google Shape;174;p12"/>
          <p:cNvSpPr txBox="1">
            <a:spLocks noGrp="1"/>
          </p:cNvSpPr>
          <p:nvPr>
            <p:ph type="body" idx="16"/>
          </p:nvPr>
        </p:nvSpPr>
        <p:spPr>
          <a:xfrm>
            <a:off x="9807829" y="4311393"/>
            <a:ext cx="1981200" cy="1138238"/>
          </a:xfrm>
          <a:prstGeom prst="rect">
            <a:avLst/>
          </a:prstGeom>
          <a:noFill/>
          <a:ln>
            <a:noFill/>
          </a:ln>
        </p:spPr>
        <p:txBody>
          <a:bodyPr spcFirstLastPara="1" wrap="square" lIns="0" tIns="0" rIns="0" bIns="0" anchor="t" anchorCtr="0"/>
          <a:lstStyle>
            <a:lvl1pPr marL="457200" marR="0" lvl="0" indent="-228600" algn="l" rtl="0">
              <a:lnSpc>
                <a:spcPct val="90000"/>
              </a:lnSpc>
              <a:spcBef>
                <a:spcPts val="1000"/>
              </a:spcBef>
              <a:spcAft>
                <a:spcPts val="0"/>
              </a:spcAft>
              <a:buClr>
                <a:srgbClr val="3F3F3F"/>
              </a:buClr>
              <a:buSzPts val="1800"/>
              <a:buFont typeface="Arial"/>
              <a:buNone/>
              <a:defRPr sz="18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Tree>
    <p:extLst>
      <p:ext uri="{BB962C8B-B14F-4D97-AF65-F5344CB8AC3E}">
        <p14:creationId xmlns:p14="http://schemas.microsoft.com/office/powerpoint/2010/main" val="1689396698"/>
      </p:ext>
    </p:extLst>
  </p:cSld>
  <p:clrMapOvr>
    <a:masterClrMapping/>
  </p:clrMapOvr>
</p:sldLayout>
</file>

<file path=ppt/slideLayouts/slideLayout81.xml><?xml version="1.0" encoding="utf-8"?>
<p:sldLayout xmlns:a="http://schemas.openxmlformats.org/drawingml/2006/main" xmlns:r="http://schemas.openxmlformats.org/officeDocument/2006/relationships" xmlns:p="http://schemas.openxmlformats.org/presentationml/2006/main" matchingName="1_Image Bullets">
  <p:cSld name="1_Image Bullets">
    <p:spTree>
      <p:nvGrpSpPr>
        <p:cNvPr id="1" name="Shape 175"/>
        <p:cNvGrpSpPr/>
        <p:nvPr/>
      </p:nvGrpSpPr>
      <p:grpSpPr>
        <a:xfrm>
          <a:off x="0" y="0"/>
          <a:ext cx="0" cy="0"/>
          <a:chOff x="0" y="0"/>
          <a:chExt cx="0" cy="0"/>
        </a:xfrm>
      </p:grpSpPr>
      <p:sp>
        <p:nvSpPr>
          <p:cNvPr id="176" name="Google Shape;176;p13"/>
          <p:cNvSpPr/>
          <p:nvPr/>
        </p:nvSpPr>
        <p:spPr>
          <a:xfrm>
            <a:off x="3762852" y="1440875"/>
            <a:ext cx="1508760" cy="1508760"/>
          </a:xfrm>
          <a:prstGeom prst="ellipse">
            <a:avLst/>
          </a:pr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177" name="Google Shape;177;p13"/>
          <p:cNvSpPr/>
          <p:nvPr/>
        </p:nvSpPr>
        <p:spPr>
          <a:xfrm>
            <a:off x="6604501" y="1440875"/>
            <a:ext cx="1508760" cy="1508760"/>
          </a:xfrm>
          <a:prstGeom prst="ellipse">
            <a:avLst/>
          </a:pr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178" name="Google Shape;178;p13"/>
          <p:cNvSpPr/>
          <p:nvPr/>
        </p:nvSpPr>
        <p:spPr>
          <a:xfrm>
            <a:off x="9446150" y="1440578"/>
            <a:ext cx="1508760" cy="1508760"/>
          </a:xfrm>
          <a:prstGeom prst="ellipse">
            <a:avLst/>
          </a:pr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179" name="Google Shape;179;p13"/>
          <p:cNvSpPr/>
          <p:nvPr/>
        </p:nvSpPr>
        <p:spPr>
          <a:xfrm>
            <a:off x="923703" y="1440875"/>
            <a:ext cx="1508760" cy="1508760"/>
          </a:xfrm>
          <a:prstGeom prst="ellipse">
            <a:avLst/>
          </a:pr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180" name="Google Shape;180;p13"/>
          <p:cNvSpPr txBox="1">
            <a:spLocks noGrp="1"/>
          </p:cNvSpPr>
          <p:nvPr>
            <p:ph type="title"/>
          </p:nvPr>
        </p:nvSpPr>
        <p:spPr>
          <a:xfrm>
            <a:off x="432000" y="432000"/>
            <a:ext cx="11340000" cy="432000"/>
          </a:xfrm>
          <a:prstGeom prst="rect">
            <a:avLst/>
          </a:prstGeom>
          <a:noFill/>
          <a:ln>
            <a:noFill/>
          </a:ln>
        </p:spPr>
        <p:txBody>
          <a:bodyPr spcFirstLastPara="1" wrap="square" lIns="0" tIns="0" rIns="0" bIns="0" anchor="ctr" anchorCtr="0"/>
          <a:lstStyle>
            <a:lvl1pPr marR="0" lvl="0" algn="l" rtl="0">
              <a:lnSpc>
                <a:spcPct val="90000"/>
              </a:lnSpc>
              <a:spcBef>
                <a:spcPts val="0"/>
              </a:spcBef>
              <a:spcAft>
                <a:spcPts val="0"/>
              </a:spcAft>
              <a:buClr>
                <a:srgbClr val="0070C0"/>
              </a:buClr>
              <a:buSzPts val="3600"/>
              <a:buFont typeface="Economica"/>
              <a:buNone/>
              <a:defRPr sz="3600" b="0" i="0" u="none" strike="noStrike" cap="none">
                <a:solidFill>
                  <a:srgbClr val="0070C0"/>
                </a:solidFill>
                <a:latin typeface="Economica"/>
                <a:ea typeface="Economica"/>
                <a:cs typeface="Economica"/>
                <a:sym typeface="Economica"/>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endParaRPr/>
          </a:p>
        </p:txBody>
      </p:sp>
      <p:sp>
        <p:nvSpPr>
          <p:cNvPr id="181" name="Google Shape;181;p13"/>
          <p:cNvSpPr txBox="1">
            <a:spLocks noGrp="1"/>
          </p:cNvSpPr>
          <p:nvPr>
            <p:ph type="ftr" idx="11"/>
          </p:nvPr>
        </p:nvSpPr>
        <p:spPr>
          <a:xfrm>
            <a:off x="431999" y="6188628"/>
            <a:ext cx="8784941" cy="365125"/>
          </a:xfrm>
          <a:prstGeom prst="rect">
            <a:avLst/>
          </a:prstGeom>
          <a:noFill/>
          <a:ln>
            <a:noFill/>
          </a:ln>
        </p:spPr>
        <p:txBody>
          <a:bodyPr spcFirstLastPara="1" wrap="square" lIns="0" tIns="0" rIns="0" bIns="0" anchor="ctr" anchorCtr="0"/>
          <a:lstStyle>
            <a:lvl1pPr marR="0" lvl="0" algn="l" rtl="0">
              <a:spcBef>
                <a:spcPts val="0"/>
              </a:spcBef>
              <a:spcAft>
                <a:spcPts val="0"/>
              </a:spcAft>
              <a:buSzPts val="1400"/>
              <a:buNone/>
              <a:defRPr sz="1200" b="0" i="0" u="none" strike="noStrike" cap="none">
                <a:solidFill>
                  <a:srgbClr val="3F3F3F"/>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200" b="0" i="0" u="none" strike="noStrike" kern="0" cap="none" spc="0" normalizeH="0" baseline="0" noProof="0">
              <a:ln>
                <a:noFill/>
              </a:ln>
              <a:solidFill>
                <a:srgbClr val="3F3F3F"/>
              </a:solidFill>
              <a:effectLst/>
              <a:uLnTx/>
              <a:uFillTx/>
              <a:latin typeface="Calibri"/>
              <a:cs typeface="Calibri"/>
              <a:sym typeface="Calibri"/>
            </a:endParaRPr>
          </a:p>
        </p:txBody>
      </p:sp>
      <p:sp>
        <p:nvSpPr>
          <p:cNvPr id="182" name="Google Shape;182;p13"/>
          <p:cNvSpPr>
            <a:spLocks noGrp="1"/>
          </p:cNvSpPr>
          <p:nvPr>
            <p:ph type="sldNum" idx="12"/>
          </p:nvPr>
        </p:nvSpPr>
        <p:spPr>
          <a:xfrm>
            <a:off x="11496369" y="6155190"/>
            <a:ext cx="432000" cy="432000"/>
          </a:xfrm>
          <a:prstGeom prst="ellipse">
            <a:avLst/>
          </a:prstGeom>
          <a:noFill/>
          <a:ln w="9525" cap="flat" cmpd="sng">
            <a:solidFill>
              <a:schemeClr val="accent1"/>
            </a:solidFill>
            <a:prstDash val="solid"/>
            <a:round/>
            <a:headEnd type="none" w="sm" len="sm"/>
            <a:tailEnd type="none" w="sm" len="sm"/>
          </a:ln>
        </p:spPr>
        <p:txBody>
          <a:bodyPr spcFirstLastPara="1" wrap="square" lIns="0" tIns="0" rIns="0" bIns="0" anchor="ctr" anchorCtr="0">
            <a:noAutofit/>
          </a:bodyPr>
          <a:lstStyle>
            <a:lvl1pPr marL="0" marR="0" lvl="0" indent="0" algn="ctr" rtl="0">
              <a:spcBef>
                <a:spcPts val="0"/>
              </a:spcBef>
              <a:buNone/>
              <a:defRPr sz="1200" b="1" i="1" u="none" strike="noStrike" cap="none">
                <a:solidFill>
                  <a:srgbClr val="3F3F3F"/>
                </a:solidFill>
                <a:latin typeface="Rockwell"/>
                <a:ea typeface="Rockwell"/>
                <a:cs typeface="Rockwell"/>
                <a:sym typeface="Rockwell"/>
              </a:defRPr>
            </a:lvl1pPr>
            <a:lvl2pPr marL="0" marR="0" lvl="1" indent="0" algn="ctr" rtl="0">
              <a:spcBef>
                <a:spcPts val="0"/>
              </a:spcBef>
              <a:buNone/>
              <a:defRPr sz="1200" b="1" i="1" u="none" strike="noStrike" cap="none">
                <a:solidFill>
                  <a:srgbClr val="3F3F3F"/>
                </a:solidFill>
                <a:latin typeface="Rockwell"/>
                <a:ea typeface="Rockwell"/>
                <a:cs typeface="Rockwell"/>
                <a:sym typeface="Rockwell"/>
              </a:defRPr>
            </a:lvl2pPr>
            <a:lvl3pPr marL="0" marR="0" lvl="2" indent="0" algn="ctr" rtl="0">
              <a:spcBef>
                <a:spcPts val="0"/>
              </a:spcBef>
              <a:buNone/>
              <a:defRPr sz="1200" b="1" i="1" u="none" strike="noStrike" cap="none">
                <a:solidFill>
                  <a:srgbClr val="3F3F3F"/>
                </a:solidFill>
                <a:latin typeface="Rockwell"/>
                <a:ea typeface="Rockwell"/>
                <a:cs typeface="Rockwell"/>
                <a:sym typeface="Rockwell"/>
              </a:defRPr>
            </a:lvl3pPr>
            <a:lvl4pPr marL="0" marR="0" lvl="3" indent="0" algn="ctr" rtl="0">
              <a:spcBef>
                <a:spcPts val="0"/>
              </a:spcBef>
              <a:buNone/>
              <a:defRPr sz="1200" b="1" i="1" u="none" strike="noStrike" cap="none">
                <a:solidFill>
                  <a:srgbClr val="3F3F3F"/>
                </a:solidFill>
                <a:latin typeface="Rockwell"/>
                <a:ea typeface="Rockwell"/>
                <a:cs typeface="Rockwell"/>
                <a:sym typeface="Rockwell"/>
              </a:defRPr>
            </a:lvl4pPr>
            <a:lvl5pPr marL="0" marR="0" lvl="4" indent="0" algn="ctr" rtl="0">
              <a:spcBef>
                <a:spcPts val="0"/>
              </a:spcBef>
              <a:buNone/>
              <a:defRPr sz="1200" b="1" i="1" u="none" strike="noStrike" cap="none">
                <a:solidFill>
                  <a:srgbClr val="3F3F3F"/>
                </a:solidFill>
                <a:latin typeface="Rockwell"/>
                <a:ea typeface="Rockwell"/>
                <a:cs typeface="Rockwell"/>
                <a:sym typeface="Rockwell"/>
              </a:defRPr>
            </a:lvl5pPr>
            <a:lvl6pPr marL="0" marR="0" lvl="5" indent="0" algn="ctr" rtl="0">
              <a:spcBef>
                <a:spcPts val="0"/>
              </a:spcBef>
              <a:buNone/>
              <a:defRPr sz="1200" b="1" i="1" u="none" strike="noStrike" cap="none">
                <a:solidFill>
                  <a:srgbClr val="3F3F3F"/>
                </a:solidFill>
                <a:latin typeface="Rockwell"/>
                <a:ea typeface="Rockwell"/>
                <a:cs typeface="Rockwell"/>
                <a:sym typeface="Rockwell"/>
              </a:defRPr>
            </a:lvl6pPr>
            <a:lvl7pPr marL="0" marR="0" lvl="6" indent="0" algn="ctr" rtl="0">
              <a:spcBef>
                <a:spcPts val="0"/>
              </a:spcBef>
              <a:buNone/>
              <a:defRPr sz="1200" b="1" i="1" u="none" strike="noStrike" cap="none">
                <a:solidFill>
                  <a:srgbClr val="3F3F3F"/>
                </a:solidFill>
                <a:latin typeface="Rockwell"/>
                <a:ea typeface="Rockwell"/>
                <a:cs typeface="Rockwell"/>
                <a:sym typeface="Rockwell"/>
              </a:defRPr>
            </a:lvl7pPr>
            <a:lvl8pPr marL="0" marR="0" lvl="7" indent="0" algn="ctr" rtl="0">
              <a:spcBef>
                <a:spcPts val="0"/>
              </a:spcBef>
              <a:buNone/>
              <a:defRPr sz="1200" b="1" i="1" u="none" strike="noStrike" cap="none">
                <a:solidFill>
                  <a:srgbClr val="3F3F3F"/>
                </a:solidFill>
                <a:latin typeface="Rockwell"/>
                <a:ea typeface="Rockwell"/>
                <a:cs typeface="Rockwell"/>
                <a:sym typeface="Rockwell"/>
              </a:defRPr>
            </a:lvl8pPr>
            <a:lvl9pPr marL="0" marR="0" lvl="8" indent="0" algn="ctr" rtl="0">
              <a:spcBef>
                <a:spcPts val="0"/>
              </a:spcBef>
              <a:buNone/>
              <a:defRPr sz="1200" b="1" i="1" u="none" strike="noStrike" cap="none">
                <a:solidFill>
                  <a:srgbClr val="3F3F3F"/>
                </a:solidFill>
                <a:latin typeface="Rockwell"/>
                <a:ea typeface="Rockwell"/>
                <a:cs typeface="Rockwell"/>
                <a:sym typeface="Rockwell"/>
              </a:defRPr>
            </a:lvl9p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n-US" sz="1200" b="1" i="1" u="none" strike="noStrike" kern="0" cap="none" spc="0" normalizeH="0" baseline="0" noProof="0">
                <a:ln>
                  <a:noFill/>
                </a:ln>
                <a:solidFill>
                  <a:srgbClr val="3F3F3F"/>
                </a:solidFill>
                <a:effectLst/>
                <a:uLnTx/>
                <a:uFillTx/>
                <a:latin typeface="Rockwell"/>
                <a:sym typeface="Rockwell"/>
              </a:rPr>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t>‹#›</a:t>
            </a:fld>
            <a:endParaRPr kumimoji="0" sz="1200" b="1" i="1" u="none" strike="noStrike" kern="0" cap="none" spc="0" normalizeH="0" baseline="0" noProof="0">
              <a:ln>
                <a:noFill/>
              </a:ln>
              <a:solidFill>
                <a:srgbClr val="3F3F3F"/>
              </a:solidFill>
              <a:effectLst/>
              <a:uLnTx/>
              <a:uFillTx/>
              <a:latin typeface="Rockwell"/>
              <a:sym typeface="Rockwell"/>
            </a:endParaRPr>
          </a:p>
        </p:txBody>
      </p:sp>
      <p:sp>
        <p:nvSpPr>
          <p:cNvPr id="183" name="Google Shape;183;p13"/>
          <p:cNvSpPr txBox="1">
            <a:spLocks noGrp="1"/>
          </p:cNvSpPr>
          <p:nvPr>
            <p:ph type="body" idx="1"/>
          </p:nvPr>
        </p:nvSpPr>
        <p:spPr>
          <a:xfrm>
            <a:off x="3273743" y="4688112"/>
            <a:ext cx="2514600" cy="900000"/>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3F3F3F"/>
              </a:buClr>
              <a:buSzPts val="1600"/>
              <a:buFont typeface="Arial"/>
              <a:buNone/>
              <a:defRPr sz="16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84" name="Google Shape;184;p13"/>
          <p:cNvSpPr txBox="1">
            <a:spLocks noGrp="1"/>
          </p:cNvSpPr>
          <p:nvPr>
            <p:ph type="body" idx="2"/>
          </p:nvPr>
        </p:nvSpPr>
        <p:spPr>
          <a:xfrm>
            <a:off x="6115392" y="4688112"/>
            <a:ext cx="2514600" cy="900000"/>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3F3F3F"/>
              </a:buClr>
              <a:buSzPts val="1600"/>
              <a:buFont typeface="Arial"/>
              <a:buNone/>
              <a:defRPr sz="16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85" name="Google Shape;185;p13"/>
          <p:cNvSpPr txBox="1">
            <a:spLocks noGrp="1"/>
          </p:cNvSpPr>
          <p:nvPr>
            <p:ph type="body" idx="3"/>
          </p:nvPr>
        </p:nvSpPr>
        <p:spPr>
          <a:xfrm>
            <a:off x="8957041" y="4683350"/>
            <a:ext cx="2514600" cy="900000"/>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3F3F3F"/>
              </a:buClr>
              <a:buSzPts val="1600"/>
              <a:buFont typeface="Arial"/>
              <a:buNone/>
              <a:defRPr sz="16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86" name="Google Shape;186;p13"/>
          <p:cNvSpPr txBox="1">
            <a:spLocks noGrp="1"/>
          </p:cNvSpPr>
          <p:nvPr>
            <p:ph type="body" idx="4"/>
          </p:nvPr>
        </p:nvSpPr>
        <p:spPr>
          <a:xfrm>
            <a:off x="431800" y="3926334"/>
            <a:ext cx="2514600" cy="504000"/>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3F3F3F"/>
              </a:buClr>
              <a:buSzPts val="1800"/>
              <a:buFont typeface="Arial"/>
              <a:buNone/>
              <a:defRPr sz="1800" b="1" i="0" u="none" strike="noStrike" cap="none">
                <a:solidFill>
                  <a:srgbClr val="3F3F3F"/>
                </a:solidFill>
                <a:latin typeface="Rockwell"/>
                <a:ea typeface="Rockwell"/>
                <a:cs typeface="Rockwell"/>
                <a:sym typeface="Rockwell"/>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87" name="Google Shape;187;p13"/>
          <p:cNvSpPr txBox="1">
            <a:spLocks noGrp="1"/>
          </p:cNvSpPr>
          <p:nvPr>
            <p:ph type="body" idx="5"/>
          </p:nvPr>
        </p:nvSpPr>
        <p:spPr>
          <a:xfrm>
            <a:off x="3273743" y="3926335"/>
            <a:ext cx="2514600" cy="504000"/>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3F3F3F"/>
              </a:buClr>
              <a:buSzPts val="1800"/>
              <a:buFont typeface="Arial"/>
              <a:buNone/>
              <a:defRPr sz="1800" b="1" i="0" u="none" strike="noStrike" cap="none">
                <a:solidFill>
                  <a:srgbClr val="3F3F3F"/>
                </a:solidFill>
                <a:latin typeface="Rockwell"/>
                <a:ea typeface="Rockwell"/>
                <a:cs typeface="Rockwell"/>
                <a:sym typeface="Rockwell"/>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88" name="Google Shape;188;p13"/>
          <p:cNvSpPr txBox="1">
            <a:spLocks noGrp="1"/>
          </p:cNvSpPr>
          <p:nvPr>
            <p:ph type="body" idx="6"/>
          </p:nvPr>
        </p:nvSpPr>
        <p:spPr>
          <a:xfrm>
            <a:off x="6115392" y="3926335"/>
            <a:ext cx="2514600" cy="504000"/>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3F3F3F"/>
              </a:buClr>
              <a:buSzPts val="1800"/>
              <a:buFont typeface="Arial"/>
              <a:buNone/>
              <a:defRPr sz="1800" b="1" i="0" u="none" strike="noStrike" cap="none">
                <a:solidFill>
                  <a:srgbClr val="3F3F3F"/>
                </a:solidFill>
                <a:latin typeface="Rockwell"/>
                <a:ea typeface="Rockwell"/>
                <a:cs typeface="Rockwell"/>
                <a:sym typeface="Rockwell"/>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89" name="Google Shape;189;p13"/>
          <p:cNvSpPr txBox="1">
            <a:spLocks noGrp="1"/>
          </p:cNvSpPr>
          <p:nvPr>
            <p:ph type="body" idx="7"/>
          </p:nvPr>
        </p:nvSpPr>
        <p:spPr>
          <a:xfrm>
            <a:off x="8957041" y="3926038"/>
            <a:ext cx="2514600" cy="504000"/>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3F3F3F"/>
              </a:buClr>
              <a:buSzPts val="1800"/>
              <a:buFont typeface="Arial"/>
              <a:buNone/>
              <a:defRPr sz="1800" b="1" i="0" u="none" strike="noStrike" cap="none">
                <a:solidFill>
                  <a:srgbClr val="3F3F3F"/>
                </a:solidFill>
                <a:latin typeface="Rockwell"/>
                <a:ea typeface="Rockwell"/>
                <a:cs typeface="Rockwell"/>
                <a:sym typeface="Rockwell"/>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90" name="Google Shape;190;p13"/>
          <p:cNvSpPr txBox="1">
            <a:spLocks noGrp="1"/>
          </p:cNvSpPr>
          <p:nvPr>
            <p:ph type="body" idx="8"/>
          </p:nvPr>
        </p:nvSpPr>
        <p:spPr>
          <a:xfrm>
            <a:off x="432094" y="4683350"/>
            <a:ext cx="2514600" cy="900000"/>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3F3F3F"/>
              </a:buClr>
              <a:buSzPts val="1600"/>
              <a:buFont typeface="Arial"/>
              <a:buNone/>
              <a:defRPr sz="16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91" name="Google Shape;191;p13"/>
          <p:cNvSpPr>
            <a:spLocks noGrp="1"/>
          </p:cNvSpPr>
          <p:nvPr>
            <p:ph type="pic" idx="9"/>
          </p:nvPr>
        </p:nvSpPr>
        <p:spPr>
          <a:xfrm>
            <a:off x="1251046" y="1768218"/>
            <a:ext cx="854075" cy="854075"/>
          </a:xfrm>
          <a:prstGeom prst="rect">
            <a:avLst/>
          </a:prstGeom>
          <a:noFill/>
          <a:ln>
            <a:noFill/>
          </a:ln>
        </p:spPr>
        <p:txBody>
          <a:bodyPr spcFirstLastPara="1" wrap="square" lIns="0" tIns="0" rIns="0" bIns="0" anchor="t" anchorCtr="0"/>
          <a:lstStyle>
            <a:lvl1pPr marR="0" lvl="0" algn="l" rtl="0">
              <a:lnSpc>
                <a:spcPct val="90000"/>
              </a:lnSpc>
              <a:spcBef>
                <a:spcPts val="1000"/>
              </a:spcBef>
              <a:spcAft>
                <a:spcPts val="0"/>
              </a:spcAft>
              <a:buClr>
                <a:srgbClr val="3F3F3F"/>
              </a:buClr>
              <a:buSzPts val="1800"/>
              <a:buFont typeface="Arial"/>
              <a:buNone/>
              <a:defRPr sz="1800" b="0" i="0" u="none" strike="noStrike" cap="none">
                <a:solidFill>
                  <a:srgbClr val="3F3F3F"/>
                </a:solidFill>
                <a:latin typeface="Calibri"/>
                <a:ea typeface="Calibri"/>
                <a:cs typeface="Calibri"/>
                <a:sym typeface="Calibri"/>
              </a:defRPr>
            </a:lvl1pPr>
            <a:lvl2pPr marR="0" lvl="1"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R="0" lvl="2"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R="0" lvl="3"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R="0" lvl="4"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R="0" lvl="5"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R="0" lvl="6"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R="0" lvl="7"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R="0" lvl="8"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92" name="Google Shape;192;p13"/>
          <p:cNvSpPr>
            <a:spLocks noGrp="1"/>
          </p:cNvSpPr>
          <p:nvPr>
            <p:ph type="pic" idx="13"/>
          </p:nvPr>
        </p:nvSpPr>
        <p:spPr>
          <a:xfrm>
            <a:off x="4092436" y="1768218"/>
            <a:ext cx="854075" cy="854075"/>
          </a:xfrm>
          <a:prstGeom prst="rect">
            <a:avLst/>
          </a:prstGeom>
          <a:noFill/>
          <a:ln>
            <a:noFill/>
          </a:ln>
        </p:spPr>
        <p:txBody>
          <a:bodyPr spcFirstLastPara="1" wrap="square" lIns="0" tIns="0" rIns="0" bIns="0" anchor="t" anchorCtr="0"/>
          <a:lstStyle>
            <a:lvl1pPr marR="0" lvl="0" algn="l" rtl="0">
              <a:lnSpc>
                <a:spcPct val="90000"/>
              </a:lnSpc>
              <a:spcBef>
                <a:spcPts val="1000"/>
              </a:spcBef>
              <a:spcAft>
                <a:spcPts val="0"/>
              </a:spcAft>
              <a:buClr>
                <a:srgbClr val="3F3F3F"/>
              </a:buClr>
              <a:buSzPts val="1800"/>
              <a:buFont typeface="Arial"/>
              <a:buNone/>
              <a:defRPr sz="1800" b="0" i="0" u="none" strike="noStrike" cap="none">
                <a:solidFill>
                  <a:srgbClr val="3F3F3F"/>
                </a:solidFill>
                <a:latin typeface="Calibri"/>
                <a:ea typeface="Calibri"/>
                <a:cs typeface="Calibri"/>
                <a:sym typeface="Calibri"/>
              </a:defRPr>
            </a:lvl1pPr>
            <a:lvl2pPr marR="0" lvl="1"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R="0" lvl="2"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R="0" lvl="3"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R="0" lvl="4"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R="0" lvl="5"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R="0" lvl="6"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R="0" lvl="7"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R="0" lvl="8"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93" name="Google Shape;193;p13"/>
          <p:cNvSpPr>
            <a:spLocks noGrp="1"/>
          </p:cNvSpPr>
          <p:nvPr>
            <p:ph type="pic" idx="14"/>
          </p:nvPr>
        </p:nvSpPr>
        <p:spPr>
          <a:xfrm>
            <a:off x="6933339" y="1768218"/>
            <a:ext cx="854075" cy="854075"/>
          </a:xfrm>
          <a:prstGeom prst="rect">
            <a:avLst/>
          </a:prstGeom>
          <a:noFill/>
          <a:ln>
            <a:noFill/>
          </a:ln>
        </p:spPr>
        <p:txBody>
          <a:bodyPr spcFirstLastPara="1" wrap="square" lIns="0" tIns="0" rIns="0" bIns="0" anchor="t" anchorCtr="0"/>
          <a:lstStyle>
            <a:lvl1pPr marR="0" lvl="0" algn="l" rtl="0">
              <a:lnSpc>
                <a:spcPct val="90000"/>
              </a:lnSpc>
              <a:spcBef>
                <a:spcPts val="1000"/>
              </a:spcBef>
              <a:spcAft>
                <a:spcPts val="0"/>
              </a:spcAft>
              <a:buClr>
                <a:srgbClr val="3F3F3F"/>
              </a:buClr>
              <a:buSzPts val="1800"/>
              <a:buFont typeface="Arial"/>
              <a:buNone/>
              <a:defRPr sz="1800" b="0" i="0" u="none" strike="noStrike" cap="none">
                <a:solidFill>
                  <a:srgbClr val="3F3F3F"/>
                </a:solidFill>
                <a:latin typeface="Calibri"/>
                <a:ea typeface="Calibri"/>
                <a:cs typeface="Calibri"/>
                <a:sym typeface="Calibri"/>
              </a:defRPr>
            </a:lvl1pPr>
            <a:lvl2pPr marR="0" lvl="1"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R="0" lvl="2"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R="0" lvl="3"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R="0" lvl="4"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R="0" lvl="5"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R="0" lvl="6"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R="0" lvl="7"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R="0" lvl="8"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94" name="Google Shape;194;p13"/>
          <p:cNvSpPr>
            <a:spLocks noGrp="1"/>
          </p:cNvSpPr>
          <p:nvPr>
            <p:ph type="pic" idx="15"/>
          </p:nvPr>
        </p:nvSpPr>
        <p:spPr>
          <a:xfrm>
            <a:off x="9774241" y="1767921"/>
            <a:ext cx="854075" cy="854075"/>
          </a:xfrm>
          <a:prstGeom prst="rect">
            <a:avLst/>
          </a:prstGeom>
          <a:noFill/>
          <a:ln>
            <a:noFill/>
          </a:ln>
        </p:spPr>
        <p:txBody>
          <a:bodyPr spcFirstLastPara="1" wrap="square" lIns="0" tIns="0" rIns="0" bIns="0" anchor="t" anchorCtr="0"/>
          <a:lstStyle>
            <a:lvl1pPr marR="0" lvl="0" algn="l" rtl="0">
              <a:lnSpc>
                <a:spcPct val="90000"/>
              </a:lnSpc>
              <a:spcBef>
                <a:spcPts val="1000"/>
              </a:spcBef>
              <a:spcAft>
                <a:spcPts val="0"/>
              </a:spcAft>
              <a:buClr>
                <a:srgbClr val="3F3F3F"/>
              </a:buClr>
              <a:buSzPts val="1800"/>
              <a:buFont typeface="Arial"/>
              <a:buNone/>
              <a:defRPr sz="1800" b="0" i="0" u="none" strike="noStrike" cap="none">
                <a:solidFill>
                  <a:srgbClr val="3F3F3F"/>
                </a:solidFill>
                <a:latin typeface="Calibri"/>
                <a:ea typeface="Calibri"/>
                <a:cs typeface="Calibri"/>
                <a:sym typeface="Calibri"/>
              </a:defRPr>
            </a:lvl1pPr>
            <a:lvl2pPr marR="0" lvl="1"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R="0" lvl="2"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R="0" lvl="3"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R="0" lvl="4"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R="0" lvl="5"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R="0" lvl="6"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R="0" lvl="7"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R="0" lvl="8"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Tree>
    <p:extLst>
      <p:ext uri="{BB962C8B-B14F-4D97-AF65-F5344CB8AC3E}">
        <p14:creationId xmlns:p14="http://schemas.microsoft.com/office/powerpoint/2010/main" val="1277992628"/>
      </p:ext>
    </p:extLst>
  </p:cSld>
  <p:clrMapOvr>
    <a:masterClrMapping/>
  </p:clrMapOvr>
</p:sldLayout>
</file>

<file path=ppt/slideLayouts/slideLayout82.xml><?xml version="1.0" encoding="utf-8"?>
<p:sldLayout xmlns:a="http://schemas.openxmlformats.org/drawingml/2006/main" xmlns:r="http://schemas.openxmlformats.org/officeDocument/2006/relationships" xmlns:p="http://schemas.openxmlformats.org/presentationml/2006/main" matchingName="Title and Content">
  <p:cSld name="Title and Content">
    <p:spTree>
      <p:nvGrpSpPr>
        <p:cNvPr id="1" name="Shape 195"/>
        <p:cNvGrpSpPr/>
        <p:nvPr/>
      </p:nvGrpSpPr>
      <p:grpSpPr>
        <a:xfrm>
          <a:off x="0" y="0"/>
          <a:ext cx="0" cy="0"/>
          <a:chOff x="0" y="0"/>
          <a:chExt cx="0" cy="0"/>
        </a:xfrm>
      </p:grpSpPr>
      <p:sp>
        <p:nvSpPr>
          <p:cNvPr id="196" name="Google Shape;196;p14"/>
          <p:cNvSpPr txBox="1">
            <a:spLocks noGrp="1"/>
          </p:cNvSpPr>
          <p:nvPr>
            <p:ph type="body" idx="1"/>
          </p:nvPr>
        </p:nvSpPr>
        <p:spPr>
          <a:xfrm>
            <a:off x="432000" y="1152000"/>
            <a:ext cx="11340000" cy="4680000"/>
          </a:xfrm>
          <a:prstGeom prst="rect">
            <a:avLst/>
          </a:prstGeom>
          <a:noFill/>
          <a:ln>
            <a:noFill/>
          </a:ln>
        </p:spPr>
        <p:txBody>
          <a:bodyPr spcFirstLastPara="1" wrap="square" lIns="0" tIns="0" rIns="0" bIns="0" anchor="t" anchorCtr="0"/>
          <a:lstStyle>
            <a:lvl1pPr marL="457200" marR="0" lvl="0" indent="-342900" algn="l" rtl="0">
              <a:lnSpc>
                <a:spcPct val="90000"/>
              </a:lnSpc>
              <a:spcBef>
                <a:spcPts val="1000"/>
              </a:spcBef>
              <a:spcAft>
                <a:spcPts val="0"/>
              </a:spcAft>
              <a:buClr>
                <a:srgbClr val="3F3F3F"/>
              </a:buClr>
              <a:buSzPts val="1800"/>
              <a:buFont typeface="Arial"/>
              <a:buChar char="•"/>
              <a:defRPr sz="18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97" name="Google Shape;197;p14"/>
          <p:cNvSpPr txBox="1">
            <a:spLocks noGrp="1"/>
          </p:cNvSpPr>
          <p:nvPr>
            <p:ph type="title"/>
          </p:nvPr>
        </p:nvSpPr>
        <p:spPr>
          <a:xfrm>
            <a:off x="432000" y="432000"/>
            <a:ext cx="11340000" cy="432000"/>
          </a:xfrm>
          <a:prstGeom prst="rect">
            <a:avLst/>
          </a:prstGeom>
          <a:noFill/>
          <a:ln>
            <a:noFill/>
          </a:ln>
        </p:spPr>
        <p:txBody>
          <a:bodyPr spcFirstLastPara="1" wrap="square" lIns="0" tIns="0" rIns="0" bIns="0" anchor="ctr" anchorCtr="0"/>
          <a:lstStyle>
            <a:lvl1pPr marR="0" lvl="0" algn="l" rtl="0">
              <a:lnSpc>
                <a:spcPct val="90000"/>
              </a:lnSpc>
              <a:spcBef>
                <a:spcPts val="0"/>
              </a:spcBef>
              <a:spcAft>
                <a:spcPts val="0"/>
              </a:spcAft>
              <a:buClr>
                <a:srgbClr val="3F3F3F"/>
              </a:buClr>
              <a:buSzPts val="4800"/>
              <a:buFont typeface="Economica"/>
              <a:buNone/>
              <a:defRPr sz="4800" b="0" i="0" u="none" strike="noStrike" cap="none">
                <a:solidFill>
                  <a:srgbClr val="3F3F3F"/>
                </a:solidFill>
                <a:latin typeface="Economica"/>
                <a:ea typeface="Economica"/>
                <a:cs typeface="Economica"/>
                <a:sym typeface="Economica"/>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endParaRPr/>
          </a:p>
        </p:txBody>
      </p:sp>
      <p:sp>
        <p:nvSpPr>
          <p:cNvPr id="198" name="Google Shape;198;p14"/>
          <p:cNvSpPr txBox="1">
            <a:spLocks noGrp="1"/>
          </p:cNvSpPr>
          <p:nvPr>
            <p:ph type="ftr" idx="11"/>
          </p:nvPr>
        </p:nvSpPr>
        <p:spPr>
          <a:xfrm>
            <a:off x="431999" y="6188628"/>
            <a:ext cx="8784941" cy="365125"/>
          </a:xfrm>
          <a:prstGeom prst="rect">
            <a:avLst/>
          </a:prstGeom>
          <a:noFill/>
          <a:ln>
            <a:noFill/>
          </a:ln>
        </p:spPr>
        <p:txBody>
          <a:bodyPr spcFirstLastPara="1" wrap="square" lIns="0" tIns="0" rIns="0" bIns="0" anchor="ctr" anchorCtr="0"/>
          <a:lstStyle>
            <a:lvl1pPr marR="0" lvl="0" algn="l" rtl="0">
              <a:spcBef>
                <a:spcPts val="0"/>
              </a:spcBef>
              <a:spcAft>
                <a:spcPts val="0"/>
              </a:spcAft>
              <a:buSzPts val="1400"/>
              <a:buNone/>
              <a:defRPr sz="1200" b="0" i="0" u="none" strike="noStrike" cap="none">
                <a:solidFill>
                  <a:srgbClr val="3F3F3F"/>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200" b="0" i="0" u="none" strike="noStrike" kern="0" cap="none" spc="0" normalizeH="0" baseline="0" noProof="0">
              <a:ln>
                <a:noFill/>
              </a:ln>
              <a:solidFill>
                <a:srgbClr val="3F3F3F"/>
              </a:solidFill>
              <a:effectLst/>
              <a:uLnTx/>
              <a:uFillTx/>
              <a:latin typeface="Calibri"/>
              <a:cs typeface="Calibri"/>
              <a:sym typeface="Calibri"/>
            </a:endParaRPr>
          </a:p>
        </p:txBody>
      </p:sp>
      <p:sp>
        <p:nvSpPr>
          <p:cNvPr id="199" name="Google Shape;199;p14"/>
          <p:cNvSpPr>
            <a:spLocks noGrp="1"/>
          </p:cNvSpPr>
          <p:nvPr>
            <p:ph type="sldNum" idx="12"/>
          </p:nvPr>
        </p:nvSpPr>
        <p:spPr>
          <a:xfrm>
            <a:off x="11496369" y="6155190"/>
            <a:ext cx="432000" cy="432000"/>
          </a:xfrm>
          <a:prstGeom prst="ellipse">
            <a:avLst/>
          </a:prstGeom>
          <a:noFill/>
          <a:ln w="9525" cap="flat" cmpd="sng">
            <a:solidFill>
              <a:schemeClr val="accent1"/>
            </a:solidFill>
            <a:prstDash val="solid"/>
            <a:round/>
            <a:headEnd type="none" w="sm" len="sm"/>
            <a:tailEnd type="none" w="sm" len="sm"/>
          </a:ln>
        </p:spPr>
        <p:txBody>
          <a:bodyPr spcFirstLastPara="1" wrap="square" lIns="0" tIns="0" rIns="0" bIns="0" anchor="ctr" anchorCtr="0">
            <a:noAutofit/>
          </a:bodyPr>
          <a:lstStyle>
            <a:lvl1pPr marL="0" marR="0" lvl="0" indent="0" algn="ctr" rtl="0">
              <a:spcBef>
                <a:spcPts val="0"/>
              </a:spcBef>
              <a:buNone/>
              <a:defRPr sz="1200" b="1" i="1" u="none" strike="noStrike" cap="none">
                <a:solidFill>
                  <a:srgbClr val="3F3F3F"/>
                </a:solidFill>
                <a:latin typeface="Rockwell"/>
                <a:ea typeface="Rockwell"/>
                <a:cs typeface="Rockwell"/>
                <a:sym typeface="Rockwell"/>
              </a:defRPr>
            </a:lvl1pPr>
            <a:lvl2pPr marL="0" marR="0" lvl="1" indent="0" algn="ctr" rtl="0">
              <a:spcBef>
                <a:spcPts val="0"/>
              </a:spcBef>
              <a:buNone/>
              <a:defRPr sz="1200" b="1" i="1" u="none" strike="noStrike" cap="none">
                <a:solidFill>
                  <a:srgbClr val="3F3F3F"/>
                </a:solidFill>
                <a:latin typeface="Rockwell"/>
                <a:ea typeface="Rockwell"/>
                <a:cs typeface="Rockwell"/>
                <a:sym typeface="Rockwell"/>
              </a:defRPr>
            </a:lvl2pPr>
            <a:lvl3pPr marL="0" marR="0" lvl="2" indent="0" algn="ctr" rtl="0">
              <a:spcBef>
                <a:spcPts val="0"/>
              </a:spcBef>
              <a:buNone/>
              <a:defRPr sz="1200" b="1" i="1" u="none" strike="noStrike" cap="none">
                <a:solidFill>
                  <a:srgbClr val="3F3F3F"/>
                </a:solidFill>
                <a:latin typeface="Rockwell"/>
                <a:ea typeface="Rockwell"/>
                <a:cs typeface="Rockwell"/>
                <a:sym typeface="Rockwell"/>
              </a:defRPr>
            </a:lvl3pPr>
            <a:lvl4pPr marL="0" marR="0" lvl="3" indent="0" algn="ctr" rtl="0">
              <a:spcBef>
                <a:spcPts val="0"/>
              </a:spcBef>
              <a:buNone/>
              <a:defRPr sz="1200" b="1" i="1" u="none" strike="noStrike" cap="none">
                <a:solidFill>
                  <a:srgbClr val="3F3F3F"/>
                </a:solidFill>
                <a:latin typeface="Rockwell"/>
                <a:ea typeface="Rockwell"/>
                <a:cs typeface="Rockwell"/>
                <a:sym typeface="Rockwell"/>
              </a:defRPr>
            </a:lvl4pPr>
            <a:lvl5pPr marL="0" marR="0" lvl="4" indent="0" algn="ctr" rtl="0">
              <a:spcBef>
                <a:spcPts val="0"/>
              </a:spcBef>
              <a:buNone/>
              <a:defRPr sz="1200" b="1" i="1" u="none" strike="noStrike" cap="none">
                <a:solidFill>
                  <a:srgbClr val="3F3F3F"/>
                </a:solidFill>
                <a:latin typeface="Rockwell"/>
                <a:ea typeface="Rockwell"/>
                <a:cs typeface="Rockwell"/>
                <a:sym typeface="Rockwell"/>
              </a:defRPr>
            </a:lvl5pPr>
            <a:lvl6pPr marL="0" marR="0" lvl="5" indent="0" algn="ctr" rtl="0">
              <a:spcBef>
                <a:spcPts val="0"/>
              </a:spcBef>
              <a:buNone/>
              <a:defRPr sz="1200" b="1" i="1" u="none" strike="noStrike" cap="none">
                <a:solidFill>
                  <a:srgbClr val="3F3F3F"/>
                </a:solidFill>
                <a:latin typeface="Rockwell"/>
                <a:ea typeface="Rockwell"/>
                <a:cs typeface="Rockwell"/>
                <a:sym typeface="Rockwell"/>
              </a:defRPr>
            </a:lvl6pPr>
            <a:lvl7pPr marL="0" marR="0" lvl="6" indent="0" algn="ctr" rtl="0">
              <a:spcBef>
                <a:spcPts val="0"/>
              </a:spcBef>
              <a:buNone/>
              <a:defRPr sz="1200" b="1" i="1" u="none" strike="noStrike" cap="none">
                <a:solidFill>
                  <a:srgbClr val="3F3F3F"/>
                </a:solidFill>
                <a:latin typeface="Rockwell"/>
                <a:ea typeface="Rockwell"/>
                <a:cs typeface="Rockwell"/>
                <a:sym typeface="Rockwell"/>
              </a:defRPr>
            </a:lvl7pPr>
            <a:lvl8pPr marL="0" marR="0" lvl="7" indent="0" algn="ctr" rtl="0">
              <a:spcBef>
                <a:spcPts val="0"/>
              </a:spcBef>
              <a:buNone/>
              <a:defRPr sz="1200" b="1" i="1" u="none" strike="noStrike" cap="none">
                <a:solidFill>
                  <a:srgbClr val="3F3F3F"/>
                </a:solidFill>
                <a:latin typeface="Rockwell"/>
                <a:ea typeface="Rockwell"/>
                <a:cs typeface="Rockwell"/>
                <a:sym typeface="Rockwell"/>
              </a:defRPr>
            </a:lvl8pPr>
            <a:lvl9pPr marL="0" marR="0" lvl="8" indent="0" algn="ctr" rtl="0">
              <a:spcBef>
                <a:spcPts val="0"/>
              </a:spcBef>
              <a:buNone/>
              <a:defRPr sz="1200" b="1" i="1" u="none" strike="noStrike" cap="none">
                <a:solidFill>
                  <a:srgbClr val="3F3F3F"/>
                </a:solidFill>
                <a:latin typeface="Rockwell"/>
                <a:ea typeface="Rockwell"/>
                <a:cs typeface="Rockwell"/>
                <a:sym typeface="Rockwell"/>
              </a:defRPr>
            </a:lvl9p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n-US" sz="1200" b="1" i="1" u="none" strike="noStrike" kern="0" cap="none" spc="0" normalizeH="0" baseline="0" noProof="0">
                <a:ln>
                  <a:noFill/>
                </a:ln>
                <a:solidFill>
                  <a:srgbClr val="3F3F3F"/>
                </a:solidFill>
                <a:effectLst/>
                <a:uLnTx/>
                <a:uFillTx/>
                <a:latin typeface="Rockwell"/>
                <a:sym typeface="Rockwell"/>
              </a:rPr>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t>‹#›</a:t>
            </a:fld>
            <a:endParaRPr kumimoji="0" sz="1200" b="1" i="1" u="none" strike="noStrike" kern="0" cap="none" spc="0" normalizeH="0" baseline="0" noProof="0">
              <a:ln>
                <a:noFill/>
              </a:ln>
              <a:solidFill>
                <a:srgbClr val="3F3F3F"/>
              </a:solidFill>
              <a:effectLst/>
              <a:uLnTx/>
              <a:uFillTx/>
              <a:latin typeface="Rockwell"/>
              <a:sym typeface="Rockwell"/>
            </a:endParaRPr>
          </a:p>
        </p:txBody>
      </p:sp>
      <p:sp>
        <p:nvSpPr>
          <p:cNvPr id="200" name="Google Shape;200;p14"/>
          <p:cNvSpPr/>
          <p:nvPr/>
        </p:nvSpPr>
        <p:spPr>
          <a:xfrm rot="-2339177">
            <a:off x="10216425" y="538864"/>
            <a:ext cx="467362" cy="344458"/>
          </a:xfrm>
          <a:custGeom>
            <a:avLst/>
            <a:gdLst/>
            <a:ahLst/>
            <a:cxnLst/>
            <a:rect l="l" t="t" r="r" b="b"/>
            <a:pathLst>
              <a:path w="692798" h="510610" extrusionOk="0">
                <a:moveTo>
                  <a:pt x="692798" y="224339"/>
                </a:moveTo>
                <a:lnTo>
                  <a:pt x="308036" y="510610"/>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01" name="Google Shape;201;p14"/>
          <p:cNvSpPr/>
          <p:nvPr/>
        </p:nvSpPr>
        <p:spPr>
          <a:xfrm rot="-1222373">
            <a:off x="10678141" y="849218"/>
            <a:ext cx="316887" cy="233554"/>
          </a:xfrm>
          <a:custGeom>
            <a:avLst/>
            <a:gdLst/>
            <a:ahLst/>
            <a:cxnLst/>
            <a:rect l="l" t="t" r="r" b="b"/>
            <a:pathLst>
              <a:path w="692798" h="510610" extrusionOk="0">
                <a:moveTo>
                  <a:pt x="692798" y="224339"/>
                </a:moveTo>
                <a:lnTo>
                  <a:pt x="308036" y="510610"/>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02" name="Google Shape;202;p14"/>
          <p:cNvSpPr/>
          <p:nvPr/>
        </p:nvSpPr>
        <p:spPr>
          <a:xfrm rot="-2339177">
            <a:off x="10717367" y="620572"/>
            <a:ext cx="250689" cy="184764"/>
          </a:xfrm>
          <a:custGeom>
            <a:avLst/>
            <a:gdLst/>
            <a:ahLst/>
            <a:cxnLst/>
            <a:rect l="l" t="t" r="r" b="b"/>
            <a:pathLst>
              <a:path w="692798" h="510610" extrusionOk="0">
                <a:moveTo>
                  <a:pt x="692798" y="224339"/>
                </a:moveTo>
                <a:lnTo>
                  <a:pt x="308036" y="510610"/>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03" name="Google Shape;203;p14"/>
          <p:cNvSpPr/>
          <p:nvPr/>
        </p:nvSpPr>
        <p:spPr>
          <a:xfrm rot="-1789612">
            <a:off x="11064926" y="781602"/>
            <a:ext cx="216995" cy="159931"/>
          </a:xfrm>
          <a:custGeom>
            <a:avLst/>
            <a:gdLst/>
            <a:ahLst/>
            <a:cxnLst/>
            <a:rect l="l" t="t" r="r" b="b"/>
            <a:pathLst>
              <a:path w="692798" h="510610" extrusionOk="0">
                <a:moveTo>
                  <a:pt x="692798" y="224339"/>
                </a:moveTo>
                <a:lnTo>
                  <a:pt x="308036" y="510610"/>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04" name="Google Shape;204;p14"/>
          <p:cNvSpPr/>
          <p:nvPr/>
        </p:nvSpPr>
        <p:spPr>
          <a:xfrm rot="-3322149">
            <a:off x="11152527" y="382052"/>
            <a:ext cx="216995" cy="159931"/>
          </a:xfrm>
          <a:custGeom>
            <a:avLst/>
            <a:gdLst/>
            <a:ahLst/>
            <a:cxnLst/>
            <a:rect l="l" t="t" r="r" b="b"/>
            <a:pathLst>
              <a:path w="692798" h="510610" extrusionOk="0">
                <a:moveTo>
                  <a:pt x="692798" y="224339"/>
                </a:moveTo>
                <a:lnTo>
                  <a:pt x="308036" y="510610"/>
                </a:lnTo>
                <a:lnTo>
                  <a:pt x="64876" y="168539"/>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05" name="Google Shape;205;p14"/>
          <p:cNvSpPr/>
          <p:nvPr/>
        </p:nvSpPr>
        <p:spPr>
          <a:xfrm rot="-838582">
            <a:off x="11545452" y="1030689"/>
            <a:ext cx="162256" cy="119587"/>
          </a:xfrm>
          <a:custGeom>
            <a:avLst/>
            <a:gdLst/>
            <a:ahLst/>
            <a:cxnLst/>
            <a:rect l="l" t="t" r="r" b="b"/>
            <a:pathLst>
              <a:path w="692798" h="510610" extrusionOk="0">
                <a:moveTo>
                  <a:pt x="692798" y="224339"/>
                </a:moveTo>
                <a:lnTo>
                  <a:pt x="308036" y="510610"/>
                </a:lnTo>
                <a:lnTo>
                  <a:pt x="64876" y="168539"/>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06" name="Google Shape;206;p14"/>
          <p:cNvSpPr/>
          <p:nvPr/>
        </p:nvSpPr>
        <p:spPr>
          <a:xfrm rot="-4284707">
            <a:off x="11756248" y="247552"/>
            <a:ext cx="216995" cy="159931"/>
          </a:xfrm>
          <a:custGeom>
            <a:avLst/>
            <a:gdLst/>
            <a:ahLst/>
            <a:cxnLst/>
            <a:rect l="l" t="t" r="r" b="b"/>
            <a:pathLst>
              <a:path w="692798" h="510610" extrusionOk="0">
                <a:moveTo>
                  <a:pt x="692798" y="224339"/>
                </a:moveTo>
                <a:lnTo>
                  <a:pt x="308036" y="510610"/>
                </a:lnTo>
                <a:lnTo>
                  <a:pt x="64876" y="168539"/>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07" name="Google Shape;207;p14"/>
          <p:cNvSpPr/>
          <p:nvPr/>
        </p:nvSpPr>
        <p:spPr>
          <a:xfrm rot="-1517764">
            <a:off x="11448108" y="631127"/>
            <a:ext cx="216995" cy="159931"/>
          </a:xfrm>
          <a:custGeom>
            <a:avLst/>
            <a:gdLst/>
            <a:ahLst/>
            <a:cxnLst/>
            <a:rect l="l" t="t" r="r" b="b"/>
            <a:pathLst>
              <a:path w="692798" h="510610" extrusionOk="0">
                <a:moveTo>
                  <a:pt x="692798" y="224339"/>
                </a:moveTo>
                <a:lnTo>
                  <a:pt x="308036" y="510610"/>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08" name="Google Shape;208;p14"/>
          <p:cNvSpPr/>
          <p:nvPr/>
        </p:nvSpPr>
        <p:spPr>
          <a:xfrm rot="-1720268">
            <a:off x="11668879" y="824433"/>
            <a:ext cx="216995" cy="159931"/>
          </a:xfrm>
          <a:custGeom>
            <a:avLst/>
            <a:gdLst/>
            <a:ahLst/>
            <a:cxnLst/>
            <a:rect l="l" t="t" r="r" b="b"/>
            <a:pathLst>
              <a:path w="692798" h="510610" extrusionOk="0">
                <a:moveTo>
                  <a:pt x="692798" y="224339"/>
                </a:moveTo>
                <a:lnTo>
                  <a:pt x="308036" y="510610"/>
                </a:lnTo>
                <a:lnTo>
                  <a:pt x="64876" y="168539"/>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09" name="Google Shape;209;p14"/>
          <p:cNvSpPr/>
          <p:nvPr/>
        </p:nvSpPr>
        <p:spPr>
          <a:xfrm rot="328041">
            <a:off x="10094502" y="901548"/>
            <a:ext cx="579699" cy="606799"/>
          </a:xfrm>
          <a:custGeom>
            <a:avLst/>
            <a:gdLst/>
            <a:ahLst/>
            <a:cxnLst/>
            <a:rect l="l" t="t" r="r" b="b"/>
            <a:pathLst>
              <a:path w="487806" h="510610" extrusionOk="0">
                <a:moveTo>
                  <a:pt x="487806" y="171848"/>
                </a:moveTo>
                <a:lnTo>
                  <a:pt x="308036" y="510610"/>
                </a:lnTo>
                <a:lnTo>
                  <a:pt x="0" y="0"/>
                </a:lnTo>
                <a:lnTo>
                  <a:pt x="487806" y="171848"/>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10" name="Google Shape;210;p14"/>
          <p:cNvSpPr/>
          <p:nvPr/>
        </p:nvSpPr>
        <p:spPr>
          <a:xfrm>
            <a:off x="10871770" y="1202556"/>
            <a:ext cx="316887" cy="233554"/>
          </a:xfrm>
          <a:custGeom>
            <a:avLst/>
            <a:gdLst/>
            <a:ahLst/>
            <a:cxnLst/>
            <a:rect l="l" t="t" r="r" b="b"/>
            <a:pathLst>
              <a:path w="692798" h="510610" extrusionOk="0">
                <a:moveTo>
                  <a:pt x="692798" y="224339"/>
                </a:moveTo>
                <a:lnTo>
                  <a:pt x="308036" y="510610"/>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11" name="Google Shape;211;p14"/>
          <p:cNvSpPr/>
          <p:nvPr/>
        </p:nvSpPr>
        <p:spPr>
          <a:xfrm rot="-838582">
            <a:off x="11512604" y="1484835"/>
            <a:ext cx="162256" cy="119587"/>
          </a:xfrm>
          <a:custGeom>
            <a:avLst/>
            <a:gdLst/>
            <a:ahLst/>
            <a:cxnLst/>
            <a:rect l="l" t="t" r="r" b="b"/>
            <a:pathLst>
              <a:path w="692798" h="510610" extrusionOk="0">
                <a:moveTo>
                  <a:pt x="692798" y="224339"/>
                </a:moveTo>
                <a:lnTo>
                  <a:pt x="308036" y="510610"/>
                </a:lnTo>
                <a:lnTo>
                  <a:pt x="64876" y="168539"/>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12" name="Google Shape;212;p14"/>
          <p:cNvSpPr/>
          <p:nvPr/>
        </p:nvSpPr>
        <p:spPr>
          <a:xfrm rot="1160487">
            <a:off x="10291662" y="1614015"/>
            <a:ext cx="316887" cy="233554"/>
          </a:xfrm>
          <a:custGeom>
            <a:avLst/>
            <a:gdLst/>
            <a:ahLst/>
            <a:cxnLst/>
            <a:rect l="l" t="t" r="r" b="b"/>
            <a:pathLst>
              <a:path w="692798" h="510610" extrusionOk="0">
                <a:moveTo>
                  <a:pt x="692798" y="224339"/>
                </a:moveTo>
                <a:lnTo>
                  <a:pt x="308036" y="510610"/>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13" name="Google Shape;213;p14"/>
          <p:cNvSpPr/>
          <p:nvPr/>
        </p:nvSpPr>
        <p:spPr>
          <a:xfrm rot="803026">
            <a:off x="11586107" y="2015428"/>
            <a:ext cx="162256" cy="119587"/>
          </a:xfrm>
          <a:custGeom>
            <a:avLst/>
            <a:gdLst/>
            <a:ahLst/>
            <a:cxnLst/>
            <a:rect l="l" t="t" r="r" b="b"/>
            <a:pathLst>
              <a:path w="692798" h="510610" extrusionOk="0">
                <a:moveTo>
                  <a:pt x="692798" y="224339"/>
                </a:moveTo>
                <a:lnTo>
                  <a:pt x="308036" y="510610"/>
                </a:lnTo>
                <a:lnTo>
                  <a:pt x="64876" y="168539"/>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Tree>
    <p:extLst>
      <p:ext uri="{BB962C8B-B14F-4D97-AF65-F5344CB8AC3E}">
        <p14:creationId xmlns:p14="http://schemas.microsoft.com/office/powerpoint/2010/main" val="2236424319"/>
      </p:ext>
    </p:extLst>
  </p:cSld>
  <p:clrMapOvr>
    <a:masterClrMapping/>
  </p:clrMapOvr>
</p:sldLayout>
</file>

<file path=ppt/slideLayouts/slideLayout83.xml><?xml version="1.0" encoding="utf-8"?>
<p:sldLayout xmlns:a="http://schemas.openxmlformats.org/drawingml/2006/main" xmlns:r="http://schemas.openxmlformats.org/officeDocument/2006/relationships" xmlns:p="http://schemas.openxmlformats.org/presentationml/2006/main" matchingName="Two Content">
  <p:cSld name="Two Content">
    <p:spTree>
      <p:nvGrpSpPr>
        <p:cNvPr id="1" name="Shape 214"/>
        <p:cNvGrpSpPr/>
        <p:nvPr/>
      </p:nvGrpSpPr>
      <p:grpSpPr>
        <a:xfrm>
          <a:off x="0" y="0"/>
          <a:ext cx="0" cy="0"/>
          <a:chOff x="0" y="0"/>
          <a:chExt cx="0" cy="0"/>
        </a:xfrm>
      </p:grpSpPr>
      <p:sp>
        <p:nvSpPr>
          <p:cNvPr id="215" name="Google Shape;215;p15"/>
          <p:cNvSpPr/>
          <p:nvPr/>
        </p:nvSpPr>
        <p:spPr>
          <a:xfrm rot="-2339177">
            <a:off x="10216425" y="538864"/>
            <a:ext cx="467362" cy="344458"/>
          </a:xfrm>
          <a:custGeom>
            <a:avLst/>
            <a:gdLst/>
            <a:ahLst/>
            <a:cxnLst/>
            <a:rect l="l" t="t" r="r" b="b"/>
            <a:pathLst>
              <a:path w="692798" h="510610" extrusionOk="0">
                <a:moveTo>
                  <a:pt x="692798" y="224339"/>
                </a:moveTo>
                <a:lnTo>
                  <a:pt x="308036" y="510610"/>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16" name="Google Shape;216;p15"/>
          <p:cNvSpPr/>
          <p:nvPr/>
        </p:nvSpPr>
        <p:spPr>
          <a:xfrm rot="-1222373">
            <a:off x="10678141" y="849218"/>
            <a:ext cx="316887" cy="233554"/>
          </a:xfrm>
          <a:custGeom>
            <a:avLst/>
            <a:gdLst/>
            <a:ahLst/>
            <a:cxnLst/>
            <a:rect l="l" t="t" r="r" b="b"/>
            <a:pathLst>
              <a:path w="692798" h="510610" extrusionOk="0">
                <a:moveTo>
                  <a:pt x="692798" y="224339"/>
                </a:moveTo>
                <a:lnTo>
                  <a:pt x="308036" y="510610"/>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17" name="Google Shape;217;p15"/>
          <p:cNvSpPr/>
          <p:nvPr/>
        </p:nvSpPr>
        <p:spPr>
          <a:xfrm rot="-2339177">
            <a:off x="10717367" y="620572"/>
            <a:ext cx="250689" cy="184764"/>
          </a:xfrm>
          <a:custGeom>
            <a:avLst/>
            <a:gdLst/>
            <a:ahLst/>
            <a:cxnLst/>
            <a:rect l="l" t="t" r="r" b="b"/>
            <a:pathLst>
              <a:path w="692798" h="510610" extrusionOk="0">
                <a:moveTo>
                  <a:pt x="692798" y="224339"/>
                </a:moveTo>
                <a:lnTo>
                  <a:pt x="308036" y="510610"/>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18" name="Google Shape;218;p15"/>
          <p:cNvSpPr/>
          <p:nvPr/>
        </p:nvSpPr>
        <p:spPr>
          <a:xfrm rot="-1789612">
            <a:off x="11064926" y="781602"/>
            <a:ext cx="216995" cy="159931"/>
          </a:xfrm>
          <a:custGeom>
            <a:avLst/>
            <a:gdLst/>
            <a:ahLst/>
            <a:cxnLst/>
            <a:rect l="l" t="t" r="r" b="b"/>
            <a:pathLst>
              <a:path w="692798" h="510610" extrusionOk="0">
                <a:moveTo>
                  <a:pt x="692798" y="224339"/>
                </a:moveTo>
                <a:lnTo>
                  <a:pt x="308036" y="510610"/>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19" name="Google Shape;219;p15"/>
          <p:cNvSpPr/>
          <p:nvPr/>
        </p:nvSpPr>
        <p:spPr>
          <a:xfrm rot="-3322149">
            <a:off x="11152527" y="382052"/>
            <a:ext cx="216995" cy="159931"/>
          </a:xfrm>
          <a:custGeom>
            <a:avLst/>
            <a:gdLst/>
            <a:ahLst/>
            <a:cxnLst/>
            <a:rect l="l" t="t" r="r" b="b"/>
            <a:pathLst>
              <a:path w="692798" h="510610" extrusionOk="0">
                <a:moveTo>
                  <a:pt x="692798" y="224339"/>
                </a:moveTo>
                <a:lnTo>
                  <a:pt x="308036" y="510610"/>
                </a:lnTo>
                <a:lnTo>
                  <a:pt x="64876" y="168539"/>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20" name="Google Shape;220;p15"/>
          <p:cNvSpPr/>
          <p:nvPr/>
        </p:nvSpPr>
        <p:spPr>
          <a:xfrm rot="-838582">
            <a:off x="11545452" y="1030689"/>
            <a:ext cx="162256" cy="119587"/>
          </a:xfrm>
          <a:custGeom>
            <a:avLst/>
            <a:gdLst/>
            <a:ahLst/>
            <a:cxnLst/>
            <a:rect l="l" t="t" r="r" b="b"/>
            <a:pathLst>
              <a:path w="692798" h="510610" extrusionOk="0">
                <a:moveTo>
                  <a:pt x="692798" y="224339"/>
                </a:moveTo>
                <a:lnTo>
                  <a:pt x="308036" y="510610"/>
                </a:lnTo>
                <a:lnTo>
                  <a:pt x="64876" y="168539"/>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21" name="Google Shape;221;p15"/>
          <p:cNvSpPr/>
          <p:nvPr/>
        </p:nvSpPr>
        <p:spPr>
          <a:xfrm rot="-4284707">
            <a:off x="11756248" y="247552"/>
            <a:ext cx="216995" cy="159931"/>
          </a:xfrm>
          <a:custGeom>
            <a:avLst/>
            <a:gdLst/>
            <a:ahLst/>
            <a:cxnLst/>
            <a:rect l="l" t="t" r="r" b="b"/>
            <a:pathLst>
              <a:path w="692798" h="510610" extrusionOk="0">
                <a:moveTo>
                  <a:pt x="692798" y="224339"/>
                </a:moveTo>
                <a:lnTo>
                  <a:pt x="308036" y="510610"/>
                </a:lnTo>
                <a:lnTo>
                  <a:pt x="64876" y="168539"/>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22" name="Google Shape;222;p15"/>
          <p:cNvSpPr/>
          <p:nvPr/>
        </p:nvSpPr>
        <p:spPr>
          <a:xfrm rot="-1517764">
            <a:off x="11448108" y="631127"/>
            <a:ext cx="216995" cy="159931"/>
          </a:xfrm>
          <a:custGeom>
            <a:avLst/>
            <a:gdLst/>
            <a:ahLst/>
            <a:cxnLst/>
            <a:rect l="l" t="t" r="r" b="b"/>
            <a:pathLst>
              <a:path w="692798" h="510610" extrusionOk="0">
                <a:moveTo>
                  <a:pt x="692798" y="224339"/>
                </a:moveTo>
                <a:lnTo>
                  <a:pt x="308036" y="510610"/>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23" name="Google Shape;223;p15"/>
          <p:cNvSpPr/>
          <p:nvPr/>
        </p:nvSpPr>
        <p:spPr>
          <a:xfrm rot="-1720268">
            <a:off x="11668879" y="824433"/>
            <a:ext cx="216995" cy="159931"/>
          </a:xfrm>
          <a:custGeom>
            <a:avLst/>
            <a:gdLst/>
            <a:ahLst/>
            <a:cxnLst/>
            <a:rect l="l" t="t" r="r" b="b"/>
            <a:pathLst>
              <a:path w="692798" h="510610" extrusionOk="0">
                <a:moveTo>
                  <a:pt x="692798" y="224339"/>
                </a:moveTo>
                <a:lnTo>
                  <a:pt x="308036" y="510610"/>
                </a:lnTo>
                <a:lnTo>
                  <a:pt x="64876" y="168539"/>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24" name="Google Shape;224;p15"/>
          <p:cNvSpPr/>
          <p:nvPr/>
        </p:nvSpPr>
        <p:spPr>
          <a:xfrm rot="328041">
            <a:off x="10094502" y="901548"/>
            <a:ext cx="579699" cy="606799"/>
          </a:xfrm>
          <a:custGeom>
            <a:avLst/>
            <a:gdLst/>
            <a:ahLst/>
            <a:cxnLst/>
            <a:rect l="l" t="t" r="r" b="b"/>
            <a:pathLst>
              <a:path w="487806" h="510610" extrusionOk="0">
                <a:moveTo>
                  <a:pt x="487806" y="171848"/>
                </a:moveTo>
                <a:lnTo>
                  <a:pt x="308036" y="510610"/>
                </a:lnTo>
                <a:lnTo>
                  <a:pt x="0" y="0"/>
                </a:lnTo>
                <a:lnTo>
                  <a:pt x="487806" y="171848"/>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25" name="Google Shape;225;p15"/>
          <p:cNvSpPr/>
          <p:nvPr/>
        </p:nvSpPr>
        <p:spPr>
          <a:xfrm>
            <a:off x="10871770" y="1202556"/>
            <a:ext cx="316887" cy="233554"/>
          </a:xfrm>
          <a:custGeom>
            <a:avLst/>
            <a:gdLst/>
            <a:ahLst/>
            <a:cxnLst/>
            <a:rect l="l" t="t" r="r" b="b"/>
            <a:pathLst>
              <a:path w="692798" h="510610" extrusionOk="0">
                <a:moveTo>
                  <a:pt x="692798" y="224339"/>
                </a:moveTo>
                <a:lnTo>
                  <a:pt x="308036" y="510610"/>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26" name="Google Shape;226;p15"/>
          <p:cNvSpPr/>
          <p:nvPr/>
        </p:nvSpPr>
        <p:spPr>
          <a:xfrm rot="-838582">
            <a:off x="11512604" y="1484835"/>
            <a:ext cx="162256" cy="119587"/>
          </a:xfrm>
          <a:custGeom>
            <a:avLst/>
            <a:gdLst/>
            <a:ahLst/>
            <a:cxnLst/>
            <a:rect l="l" t="t" r="r" b="b"/>
            <a:pathLst>
              <a:path w="692798" h="510610" extrusionOk="0">
                <a:moveTo>
                  <a:pt x="692798" y="224339"/>
                </a:moveTo>
                <a:lnTo>
                  <a:pt x="308036" y="510610"/>
                </a:lnTo>
                <a:lnTo>
                  <a:pt x="64876" y="168539"/>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27" name="Google Shape;227;p15"/>
          <p:cNvSpPr/>
          <p:nvPr/>
        </p:nvSpPr>
        <p:spPr>
          <a:xfrm rot="1160487">
            <a:off x="10291662" y="1614015"/>
            <a:ext cx="316887" cy="233554"/>
          </a:xfrm>
          <a:custGeom>
            <a:avLst/>
            <a:gdLst/>
            <a:ahLst/>
            <a:cxnLst/>
            <a:rect l="l" t="t" r="r" b="b"/>
            <a:pathLst>
              <a:path w="692798" h="510610" extrusionOk="0">
                <a:moveTo>
                  <a:pt x="692798" y="224339"/>
                </a:moveTo>
                <a:lnTo>
                  <a:pt x="308036" y="510610"/>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28" name="Google Shape;228;p15"/>
          <p:cNvSpPr/>
          <p:nvPr/>
        </p:nvSpPr>
        <p:spPr>
          <a:xfrm rot="803026">
            <a:off x="11586107" y="2015428"/>
            <a:ext cx="162256" cy="119587"/>
          </a:xfrm>
          <a:custGeom>
            <a:avLst/>
            <a:gdLst/>
            <a:ahLst/>
            <a:cxnLst/>
            <a:rect l="l" t="t" r="r" b="b"/>
            <a:pathLst>
              <a:path w="692798" h="510610" extrusionOk="0">
                <a:moveTo>
                  <a:pt x="692798" y="224339"/>
                </a:moveTo>
                <a:lnTo>
                  <a:pt x="308036" y="510610"/>
                </a:lnTo>
                <a:lnTo>
                  <a:pt x="64876" y="168539"/>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29" name="Google Shape;229;p15"/>
          <p:cNvSpPr txBox="1">
            <a:spLocks noGrp="1"/>
          </p:cNvSpPr>
          <p:nvPr>
            <p:ph type="title"/>
          </p:nvPr>
        </p:nvSpPr>
        <p:spPr>
          <a:xfrm>
            <a:off x="432000" y="432000"/>
            <a:ext cx="11340000" cy="432000"/>
          </a:xfrm>
          <a:prstGeom prst="rect">
            <a:avLst/>
          </a:prstGeom>
          <a:noFill/>
          <a:ln>
            <a:noFill/>
          </a:ln>
        </p:spPr>
        <p:txBody>
          <a:bodyPr spcFirstLastPara="1" wrap="square" lIns="0" tIns="0" rIns="0" bIns="0" anchor="ctr" anchorCtr="0"/>
          <a:lstStyle>
            <a:lvl1pPr marR="0" lvl="0" algn="l" rtl="0">
              <a:lnSpc>
                <a:spcPct val="90000"/>
              </a:lnSpc>
              <a:spcBef>
                <a:spcPts val="0"/>
              </a:spcBef>
              <a:spcAft>
                <a:spcPts val="0"/>
              </a:spcAft>
              <a:buClr>
                <a:srgbClr val="3F3F3F"/>
              </a:buClr>
              <a:buSzPts val="4800"/>
              <a:buFont typeface="Economica"/>
              <a:buNone/>
              <a:defRPr sz="4800" b="0" i="0" u="none" strike="noStrike" cap="none">
                <a:solidFill>
                  <a:srgbClr val="3F3F3F"/>
                </a:solidFill>
                <a:latin typeface="Economica"/>
                <a:ea typeface="Economica"/>
                <a:cs typeface="Economica"/>
                <a:sym typeface="Economica"/>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endParaRPr/>
          </a:p>
        </p:txBody>
      </p:sp>
      <p:sp>
        <p:nvSpPr>
          <p:cNvPr id="230" name="Google Shape;230;p15"/>
          <p:cNvSpPr txBox="1">
            <a:spLocks noGrp="1"/>
          </p:cNvSpPr>
          <p:nvPr>
            <p:ph type="body" idx="1"/>
          </p:nvPr>
        </p:nvSpPr>
        <p:spPr>
          <a:xfrm>
            <a:off x="432000" y="1152000"/>
            <a:ext cx="5472000" cy="5040000"/>
          </a:xfrm>
          <a:prstGeom prst="rect">
            <a:avLst/>
          </a:prstGeom>
          <a:noFill/>
          <a:ln>
            <a:noFill/>
          </a:ln>
        </p:spPr>
        <p:txBody>
          <a:bodyPr spcFirstLastPara="1" wrap="square" lIns="0" tIns="0" rIns="0" bIns="0" anchor="t" anchorCtr="0"/>
          <a:lstStyle>
            <a:lvl1pPr marL="457200" marR="0" lvl="0" indent="-342900" algn="l" rtl="0">
              <a:lnSpc>
                <a:spcPct val="90000"/>
              </a:lnSpc>
              <a:spcBef>
                <a:spcPts val="1000"/>
              </a:spcBef>
              <a:spcAft>
                <a:spcPts val="0"/>
              </a:spcAft>
              <a:buClr>
                <a:srgbClr val="3F3F3F"/>
              </a:buClr>
              <a:buSzPts val="1800"/>
              <a:buFont typeface="Arial"/>
              <a:buChar char="•"/>
              <a:defRPr sz="18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231" name="Google Shape;231;p15"/>
          <p:cNvSpPr txBox="1">
            <a:spLocks noGrp="1"/>
          </p:cNvSpPr>
          <p:nvPr>
            <p:ph type="ftr" idx="11"/>
          </p:nvPr>
        </p:nvSpPr>
        <p:spPr>
          <a:xfrm>
            <a:off x="431999" y="6188628"/>
            <a:ext cx="8784941" cy="365125"/>
          </a:xfrm>
          <a:prstGeom prst="rect">
            <a:avLst/>
          </a:prstGeom>
          <a:noFill/>
          <a:ln>
            <a:noFill/>
          </a:ln>
        </p:spPr>
        <p:txBody>
          <a:bodyPr spcFirstLastPara="1" wrap="square" lIns="0" tIns="0" rIns="0" bIns="0" anchor="ctr" anchorCtr="0"/>
          <a:lstStyle>
            <a:lvl1pPr marR="0" lvl="0" algn="l" rtl="0">
              <a:spcBef>
                <a:spcPts val="0"/>
              </a:spcBef>
              <a:spcAft>
                <a:spcPts val="0"/>
              </a:spcAft>
              <a:buSzPts val="1400"/>
              <a:buNone/>
              <a:defRPr sz="1200" b="0" i="0" u="none" strike="noStrike" cap="none">
                <a:solidFill>
                  <a:srgbClr val="3F3F3F"/>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200" b="0" i="0" u="none" strike="noStrike" kern="0" cap="none" spc="0" normalizeH="0" baseline="0" noProof="0">
              <a:ln>
                <a:noFill/>
              </a:ln>
              <a:solidFill>
                <a:srgbClr val="3F3F3F"/>
              </a:solidFill>
              <a:effectLst/>
              <a:uLnTx/>
              <a:uFillTx/>
              <a:latin typeface="Calibri"/>
              <a:cs typeface="Calibri"/>
              <a:sym typeface="Calibri"/>
            </a:endParaRPr>
          </a:p>
        </p:txBody>
      </p:sp>
      <p:sp>
        <p:nvSpPr>
          <p:cNvPr id="232" name="Google Shape;232;p15"/>
          <p:cNvSpPr>
            <a:spLocks noGrp="1"/>
          </p:cNvSpPr>
          <p:nvPr>
            <p:ph type="sldNum" idx="12"/>
          </p:nvPr>
        </p:nvSpPr>
        <p:spPr>
          <a:xfrm>
            <a:off x="11496369" y="6155190"/>
            <a:ext cx="432000" cy="432000"/>
          </a:xfrm>
          <a:prstGeom prst="ellipse">
            <a:avLst/>
          </a:prstGeom>
          <a:noFill/>
          <a:ln w="9525" cap="flat" cmpd="sng">
            <a:solidFill>
              <a:schemeClr val="accent1"/>
            </a:solidFill>
            <a:prstDash val="solid"/>
            <a:round/>
            <a:headEnd type="none" w="sm" len="sm"/>
            <a:tailEnd type="none" w="sm" len="sm"/>
          </a:ln>
        </p:spPr>
        <p:txBody>
          <a:bodyPr spcFirstLastPara="1" wrap="square" lIns="0" tIns="0" rIns="0" bIns="0" anchor="ctr" anchorCtr="0">
            <a:noAutofit/>
          </a:bodyPr>
          <a:lstStyle>
            <a:lvl1pPr marL="0" marR="0" lvl="0" indent="0" algn="ctr" rtl="0">
              <a:spcBef>
                <a:spcPts val="0"/>
              </a:spcBef>
              <a:buNone/>
              <a:defRPr sz="1200" b="1" i="1" u="none" strike="noStrike" cap="none">
                <a:solidFill>
                  <a:srgbClr val="3F3F3F"/>
                </a:solidFill>
                <a:latin typeface="Rockwell"/>
                <a:ea typeface="Rockwell"/>
                <a:cs typeface="Rockwell"/>
                <a:sym typeface="Rockwell"/>
              </a:defRPr>
            </a:lvl1pPr>
            <a:lvl2pPr marL="0" marR="0" lvl="1" indent="0" algn="ctr" rtl="0">
              <a:spcBef>
                <a:spcPts val="0"/>
              </a:spcBef>
              <a:buNone/>
              <a:defRPr sz="1200" b="1" i="1" u="none" strike="noStrike" cap="none">
                <a:solidFill>
                  <a:srgbClr val="3F3F3F"/>
                </a:solidFill>
                <a:latin typeface="Rockwell"/>
                <a:ea typeface="Rockwell"/>
                <a:cs typeface="Rockwell"/>
                <a:sym typeface="Rockwell"/>
              </a:defRPr>
            </a:lvl2pPr>
            <a:lvl3pPr marL="0" marR="0" lvl="2" indent="0" algn="ctr" rtl="0">
              <a:spcBef>
                <a:spcPts val="0"/>
              </a:spcBef>
              <a:buNone/>
              <a:defRPr sz="1200" b="1" i="1" u="none" strike="noStrike" cap="none">
                <a:solidFill>
                  <a:srgbClr val="3F3F3F"/>
                </a:solidFill>
                <a:latin typeface="Rockwell"/>
                <a:ea typeface="Rockwell"/>
                <a:cs typeface="Rockwell"/>
                <a:sym typeface="Rockwell"/>
              </a:defRPr>
            </a:lvl3pPr>
            <a:lvl4pPr marL="0" marR="0" lvl="3" indent="0" algn="ctr" rtl="0">
              <a:spcBef>
                <a:spcPts val="0"/>
              </a:spcBef>
              <a:buNone/>
              <a:defRPr sz="1200" b="1" i="1" u="none" strike="noStrike" cap="none">
                <a:solidFill>
                  <a:srgbClr val="3F3F3F"/>
                </a:solidFill>
                <a:latin typeface="Rockwell"/>
                <a:ea typeface="Rockwell"/>
                <a:cs typeface="Rockwell"/>
                <a:sym typeface="Rockwell"/>
              </a:defRPr>
            </a:lvl4pPr>
            <a:lvl5pPr marL="0" marR="0" lvl="4" indent="0" algn="ctr" rtl="0">
              <a:spcBef>
                <a:spcPts val="0"/>
              </a:spcBef>
              <a:buNone/>
              <a:defRPr sz="1200" b="1" i="1" u="none" strike="noStrike" cap="none">
                <a:solidFill>
                  <a:srgbClr val="3F3F3F"/>
                </a:solidFill>
                <a:latin typeface="Rockwell"/>
                <a:ea typeface="Rockwell"/>
                <a:cs typeface="Rockwell"/>
                <a:sym typeface="Rockwell"/>
              </a:defRPr>
            </a:lvl5pPr>
            <a:lvl6pPr marL="0" marR="0" lvl="5" indent="0" algn="ctr" rtl="0">
              <a:spcBef>
                <a:spcPts val="0"/>
              </a:spcBef>
              <a:buNone/>
              <a:defRPr sz="1200" b="1" i="1" u="none" strike="noStrike" cap="none">
                <a:solidFill>
                  <a:srgbClr val="3F3F3F"/>
                </a:solidFill>
                <a:latin typeface="Rockwell"/>
                <a:ea typeface="Rockwell"/>
                <a:cs typeface="Rockwell"/>
                <a:sym typeface="Rockwell"/>
              </a:defRPr>
            </a:lvl6pPr>
            <a:lvl7pPr marL="0" marR="0" lvl="6" indent="0" algn="ctr" rtl="0">
              <a:spcBef>
                <a:spcPts val="0"/>
              </a:spcBef>
              <a:buNone/>
              <a:defRPr sz="1200" b="1" i="1" u="none" strike="noStrike" cap="none">
                <a:solidFill>
                  <a:srgbClr val="3F3F3F"/>
                </a:solidFill>
                <a:latin typeface="Rockwell"/>
                <a:ea typeface="Rockwell"/>
                <a:cs typeface="Rockwell"/>
                <a:sym typeface="Rockwell"/>
              </a:defRPr>
            </a:lvl7pPr>
            <a:lvl8pPr marL="0" marR="0" lvl="7" indent="0" algn="ctr" rtl="0">
              <a:spcBef>
                <a:spcPts val="0"/>
              </a:spcBef>
              <a:buNone/>
              <a:defRPr sz="1200" b="1" i="1" u="none" strike="noStrike" cap="none">
                <a:solidFill>
                  <a:srgbClr val="3F3F3F"/>
                </a:solidFill>
                <a:latin typeface="Rockwell"/>
                <a:ea typeface="Rockwell"/>
                <a:cs typeface="Rockwell"/>
                <a:sym typeface="Rockwell"/>
              </a:defRPr>
            </a:lvl8pPr>
            <a:lvl9pPr marL="0" marR="0" lvl="8" indent="0" algn="ctr" rtl="0">
              <a:spcBef>
                <a:spcPts val="0"/>
              </a:spcBef>
              <a:buNone/>
              <a:defRPr sz="1200" b="1" i="1" u="none" strike="noStrike" cap="none">
                <a:solidFill>
                  <a:srgbClr val="3F3F3F"/>
                </a:solidFill>
                <a:latin typeface="Rockwell"/>
                <a:ea typeface="Rockwell"/>
                <a:cs typeface="Rockwell"/>
                <a:sym typeface="Rockwell"/>
              </a:defRPr>
            </a:lvl9p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n-US" sz="1200" b="1" i="1" u="none" strike="noStrike" kern="0" cap="none" spc="0" normalizeH="0" baseline="0" noProof="0">
                <a:ln>
                  <a:noFill/>
                </a:ln>
                <a:solidFill>
                  <a:srgbClr val="3F3F3F"/>
                </a:solidFill>
                <a:effectLst/>
                <a:uLnTx/>
                <a:uFillTx/>
                <a:latin typeface="Rockwell"/>
                <a:sym typeface="Rockwell"/>
              </a:rPr>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t>‹#›</a:t>
            </a:fld>
            <a:endParaRPr kumimoji="0" sz="1200" b="1" i="1" u="none" strike="noStrike" kern="0" cap="none" spc="0" normalizeH="0" baseline="0" noProof="0">
              <a:ln>
                <a:noFill/>
              </a:ln>
              <a:solidFill>
                <a:srgbClr val="3F3F3F"/>
              </a:solidFill>
              <a:effectLst/>
              <a:uLnTx/>
              <a:uFillTx/>
              <a:latin typeface="Rockwell"/>
              <a:sym typeface="Rockwell"/>
            </a:endParaRPr>
          </a:p>
        </p:txBody>
      </p:sp>
      <p:sp>
        <p:nvSpPr>
          <p:cNvPr id="233" name="Google Shape;233;p15"/>
          <p:cNvSpPr txBox="1">
            <a:spLocks noGrp="1"/>
          </p:cNvSpPr>
          <p:nvPr>
            <p:ph type="body" idx="2"/>
          </p:nvPr>
        </p:nvSpPr>
        <p:spPr>
          <a:xfrm>
            <a:off x="6300384" y="1140847"/>
            <a:ext cx="5471616" cy="5036116"/>
          </a:xfrm>
          <a:prstGeom prst="rect">
            <a:avLst/>
          </a:prstGeom>
          <a:noFill/>
          <a:ln>
            <a:noFill/>
          </a:ln>
        </p:spPr>
        <p:txBody>
          <a:bodyPr spcFirstLastPara="1" wrap="square" lIns="0" tIns="0" rIns="0" bIns="0" anchor="t" anchorCtr="0"/>
          <a:lstStyle>
            <a:lvl1pPr marL="457200" marR="0" lvl="0" indent="-342900" algn="l" rtl="0">
              <a:lnSpc>
                <a:spcPct val="90000"/>
              </a:lnSpc>
              <a:spcBef>
                <a:spcPts val="1000"/>
              </a:spcBef>
              <a:spcAft>
                <a:spcPts val="0"/>
              </a:spcAft>
              <a:buClr>
                <a:srgbClr val="3F3F3F"/>
              </a:buClr>
              <a:buSzPts val="1800"/>
              <a:buFont typeface="Arial"/>
              <a:buChar char="•"/>
              <a:defRPr sz="18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Tree>
    <p:extLst>
      <p:ext uri="{BB962C8B-B14F-4D97-AF65-F5344CB8AC3E}">
        <p14:creationId xmlns:p14="http://schemas.microsoft.com/office/powerpoint/2010/main" val="3697151189"/>
      </p:ext>
    </p:extLst>
  </p:cSld>
  <p:clrMapOvr>
    <a:masterClrMapping/>
  </p:clrMapOvr>
</p:sldLayout>
</file>

<file path=ppt/slideLayouts/slideLayout84.xml><?xml version="1.0" encoding="utf-8"?>
<p:sldLayout xmlns:a="http://schemas.openxmlformats.org/drawingml/2006/main" xmlns:r="http://schemas.openxmlformats.org/officeDocument/2006/relationships" xmlns:p="http://schemas.openxmlformats.org/presentationml/2006/main" matchingName="3 Column">
  <p:cSld name="3 Column">
    <p:spTree>
      <p:nvGrpSpPr>
        <p:cNvPr id="1" name="Shape 234"/>
        <p:cNvGrpSpPr/>
        <p:nvPr/>
      </p:nvGrpSpPr>
      <p:grpSpPr>
        <a:xfrm>
          <a:off x="0" y="0"/>
          <a:ext cx="0" cy="0"/>
          <a:chOff x="0" y="0"/>
          <a:chExt cx="0" cy="0"/>
        </a:xfrm>
      </p:grpSpPr>
      <p:sp>
        <p:nvSpPr>
          <p:cNvPr id="235" name="Google Shape;235;p16"/>
          <p:cNvSpPr/>
          <p:nvPr/>
        </p:nvSpPr>
        <p:spPr>
          <a:xfrm rot="-2339177">
            <a:off x="10216425" y="538864"/>
            <a:ext cx="467362" cy="344458"/>
          </a:xfrm>
          <a:custGeom>
            <a:avLst/>
            <a:gdLst/>
            <a:ahLst/>
            <a:cxnLst/>
            <a:rect l="l" t="t" r="r" b="b"/>
            <a:pathLst>
              <a:path w="692798" h="510610" extrusionOk="0">
                <a:moveTo>
                  <a:pt x="692798" y="224339"/>
                </a:moveTo>
                <a:lnTo>
                  <a:pt x="308036" y="510610"/>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36" name="Google Shape;236;p16"/>
          <p:cNvSpPr/>
          <p:nvPr/>
        </p:nvSpPr>
        <p:spPr>
          <a:xfrm rot="-1222373">
            <a:off x="10678141" y="849218"/>
            <a:ext cx="316887" cy="233554"/>
          </a:xfrm>
          <a:custGeom>
            <a:avLst/>
            <a:gdLst/>
            <a:ahLst/>
            <a:cxnLst/>
            <a:rect l="l" t="t" r="r" b="b"/>
            <a:pathLst>
              <a:path w="692798" h="510610" extrusionOk="0">
                <a:moveTo>
                  <a:pt x="692798" y="224339"/>
                </a:moveTo>
                <a:lnTo>
                  <a:pt x="308036" y="510610"/>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37" name="Google Shape;237;p16"/>
          <p:cNvSpPr/>
          <p:nvPr/>
        </p:nvSpPr>
        <p:spPr>
          <a:xfrm rot="-2339177">
            <a:off x="10717367" y="620572"/>
            <a:ext cx="250689" cy="184764"/>
          </a:xfrm>
          <a:custGeom>
            <a:avLst/>
            <a:gdLst/>
            <a:ahLst/>
            <a:cxnLst/>
            <a:rect l="l" t="t" r="r" b="b"/>
            <a:pathLst>
              <a:path w="692798" h="510610" extrusionOk="0">
                <a:moveTo>
                  <a:pt x="692798" y="224339"/>
                </a:moveTo>
                <a:lnTo>
                  <a:pt x="308036" y="510610"/>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38" name="Google Shape;238;p16"/>
          <p:cNvSpPr/>
          <p:nvPr/>
        </p:nvSpPr>
        <p:spPr>
          <a:xfrm rot="-1789612">
            <a:off x="11064926" y="781602"/>
            <a:ext cx="216995" cy="159931"/>
          </a:xfrm>
          <a:custGeom>
            <a:avLst/>
            <a:gdLst/>
            <a:ahLst/>
            <a:cxnLst/>
            <a:rect l="l" t="t" r="r" b="b"/>
            <a:pathLst>
              <a:path w="692798" h="510610" extrusionOk="0">
                <a:moveTo>
                  <a:pt x="692798" y="224339"/>
                </a:moveTo>
                <a:lnTo>
                  <a:pt x="308036" y="510610"/>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39" name="Google Shape;239;p16"/>
          <p:cNvSpPr/>
          <p:nvPr/>
        </p:nvSpPr>
        <p:spPr>
          <a:xfrm rot="-3322149">
            <a:off x="11152527" y="382052"/>
            <a:ext cx="216995" cy="159931"/>
          </a:xfrm>
          <a:custGeom>
            <a:avLst/>
            <a:gdLst/>
            <a:ahLst/>
            <a:cxnLst/>
            <a:rect l="l" t="t" r="r" b="b"/>
            <a:pathLst>
              <a:path w="692798" h="510610" extrusionOk="0">
                <a:moveTo>
                  <a:pt x="692798" y="224339"/>
                </a:moveTo>
                <a:lnTo>
                  <a:pt x="308036" y="510610"/>
                </a:lnTo>
                <a:lnTo>
                  <a:pt x="64876" y="168539"/>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40" name="Google Shape;240;p16"/>
          <p:cNvSpPr/>
          <p:nvPr/>
        </p:nvSpPr>
        <p:spPr>
          <a:xfrm rot="-838582">
            <a:off x="11545452" y="1030689"/>
            <a:ext cx="162256" cy="119587"/>
          </a:xfrm>
          <a:custGeom>
            <a:avLst/>
            <a:gdLst/>
            <a:ahLst/>
            <a:cxnLst/>
            <a:rect l="l" t="t" r="r" b="b"/>
            <a:pathLst>
              <a:path w="692798" h="510610" extrusionOk="0">
                <a:moveTo>
                  <a:pt x="692798" y="224339"/>
                </a:moveTo>
                <a:lnTo>
                  <a:pt x="308036" y="510610"/>
                </a:lnTo>
                <a:lnTo>
                  <a:pt x="64876" y="168539"/>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41" name="Google Shape;241;p16"/>
          <p:cNvSpPr/>
          <p:nvPr/>
        </p:nvSpPr>
        <p:spPr>
          <a:xfrm rot="-4284707">
            <a:off x="11756248" y="247552"/>
            <a:ext cx="216995" cy="159931"/>
          </a:xfrm>
          <a:custGeom>
            <a:avLst/>
            <a:gdLst/>
            <a:ahLst/>
            <a:cxnLst/>
            <a:rect l="l" t="t" r="r" b="b"/>
            <a:pathLst>
              <a:path w="692798" h="510610" extrusionOk="0">
                <a:moveTo>
                  <a:pt x="692798" y="224339"/>
                </a:moveTo>
                <a:lnTo>
                  <a:pt x="308036" y="510610"/>
                </a:lnTo>
                <a:lnTo>
                  <a:pt x="64876" y="168539"/>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42" name="Google Shape;242;p16"/>
          <p:cNvSpPr/>
          <p:nvPr/>
        </p:nvSpPr>
        <p:spPr>
          <a:xfrm rot="-1517764">
            <a:off x="11448108" y="631127"/>
            <a:ext cx="216995" cy="159931"/>
          </a:xfrm>
          <a:custGeom>
            <a:avLst/>
            <a:gdLst/>
            <a:ahLst/>
            <a:cxnLst/>
            <a:rect l="l" t="t" r="r" b="b"/>
            <a:pathLst>
              <a:path w="692798" h="510610" extrusionOk="0">
                <a:moveTo>
                  <a:pt x="692798" y="224339"/>
                </a:moveTo>
                <a:lnTo>
                  <a:pt x="308036" y="510610"/>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43" name="Google Shape;243;p16"/>
          <p:cNvSpPr/>
          <p:nvPr/>
        </p:nvSpPr>
        <p:spPr>
          <a:xfrm rot="-1720268">
            <a:off x="11668879" y="824433"/>
            <a:ext cx="216995" cy="159931"/>
          </a:xfrm>
          <a:custGeom>
            <a:avLst/>
            <a:gdLst/>
            <a:ahLst/>
            <a:cxnLst/>
            <a:rect l="l" t="t" r="r" b="b"/>
            <a:pathLst>
              <a:path w="692798" h="510610" extrusionOk="0">
                <a:moveTo>
                  <a:pt x="692798" y="224339"/>
                </a:moveTo>
                <a:lnTo>
                  <a:pt x="308036" y="510610"/>
                </a:lnTo>
                <a:lnTo>
                  <a:pt x="64876" y="168539"/>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44" name="Google Shape;244;p16"/>
          <p:cNvSpPr/>
          <p:nvPr/>
        </p:nvSpPr>
        <p:spPr>
          <a:xfrm rot="328041">
            <a:off x="10094502" y="901548"/>
            <a:ext cx="579699" cy="606799"/>
          </a:xfrm>
          <a:custGeom>
            <a:avLst/>
            <a:gdLst/>
            <a:ahLst/>
            <a:cxnLst/>
            <a:rect l="l" t="t" r="r" b="b"/>
            <a:pathLst>
              <a:path w="487806" h="510610" extrusionOk="0">
                <a:moveTo>
                  <a:pt x="487806" y="171848"/>
                </a:moveTo>
                <a:lnTo>
                  <a:pt x="308036" y="510610"/>
                </a:lnTo>
                <a:lnTo>
                  <a:pt x="0" y="0"/>
                </a:lnTo>
                <a:lnTo>
                  <a:pt x="487806" y="171848"/>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45" name="Google Shape;245;p16"/>
          <p:cNvSpPr/>
          <p:nvPr/>
        </p:nvSpPr>
        <p:spPr>
          <a:xfrm>
            <a:off x="10871770" y="1202556"/>
            <a:ext cx="316887" cy="233554"/>
          </a:xfrm>
          <a:custGeom>
            <a:avLst/>
            <a:gdLst/>
            <a:ahLst/>
            <a:cxnLst/>
            <a:rect l="l" t="t" r="r" b="b"/>
            <a:pathLst>
              <a:path w="692798" h="510610" extrusionOk="0">
                <a:moveTo>
                  <a:pt x="692798" y="224339"/>
                </a:moveTo>
                <a:lnTo>
                  <a:pt x="308036" y="510610"/>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46" name="Google Shape;246;p16"/>
          <p:cNvSpPr/>
          <p:nvPr/>
        </p:nvSpPr>
        <p:spPr>
          <a:xfrm rot="-838582">
            <a:off x="11512604" y="1484835"/>
            <a:ext cx="162256" cy="119587"/>
          </a:xfrm>
          <a:custGeom>
            <a:avLst/>
            <a:gdLst/>
            <a:ahLst/>
            <a:cxnLst/>
            <a:rect l="l" t="t" r="r" b="b"/>
            <a:pathLst>
              <a:path w="692798" h="510610" extrusionOk="0">
                <a:moveTo>
                  <a:pt x="692798" y="224339"/>
                </a:moveTo>
                <a:lnTo>
                  <a:pt x="308036" y="510610"/>
                </a:lnTo>
                <a:lnTo>
                  <a:pt x="64876" y="168539"/>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47" name="Google Shape;247;p16"/>
          <p:cNvSpPr/>
          <p:nvPr/>
        </p:nvSpPr>
        <p:spPr>
          <a:xfrm rot="1160487">
            <a:off x="10291662" y="1614015"/>
            <a:ext cx="316887" cy="233554"/>
          </a:xfrm>
          <a:custGeom>
            <a:avLst/>
            <a:gdLst/>
            <a:ahLst/>
            <a:cxnLst/>
            <a:rect l="l" t="t" r="r" b="b"/>
            <a:pathLst>
              <a:path w="692798" h="510610" extrusionOk="0">
                <a:moveTo>
                  <a:pt x="692798" y="224339"/>
                </a:moveTo>
                <a:lnTo>
                  <a:pt x="308036" y="510610"/>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48" name="Google Shape;248;p16"/>
          <p:cNvSpPr/>
          <p:nvPr/>
        </p:nvSpPr>
        <p:spPr>
          <a:xfrm rot="803026">
            <a:off x="11586107" y="2015428"/>
            <a:ext cx="162256" cy="119587"/>
          </a:xfrm>
          <a:custGeom>
            <a:avLst/>
            <a:gdLst/>
            <a:ahLst/>
            <a:cxnLst/>
            <a:rect l="l" t="t" r="r" b="b"/>
            <a:pathLst>
              <a:path w="692798" h="510610" extrusionOk="0">
                <a:moveTo>
                  <a:pt x="692798" y="224339"/>
                </a:moveTo>
                <a:lnTo>
                  <a:pt x="308036" y="510610"/>
                </a:lnTo>
                <a:lnTo>
                  <a:pt x="64876" y="168539"/>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49" name="Google Shape;249;p16"/>
          <p:cNvSpPr txBox="1">
            <a:spLocks noGrp="1"/>
          </p:cNvSpPr>
          <p:nvPr>
            <p:ph type="title"/>
          </p:nvPr>
        </p:nvSpPr>
        <p:spPr>
          <a:xfrm>
            <a:off x="432000" y="432000"/>
            <a:ext cx="11340000" cy="432000"/>
          </a:xfrm>
          <a:prstGeom prst="rect">
            <a:avLst/>
          </a:prstGeom>
          <a:noFill/>
          <a:ln>
            <a:noFill/>
          </a:ln>
        </p:spPr>
        <p:txBody>
          <a:bodyPr spcFirstLastPara="1" wrap="square" lIns="0" tIns="0" rIns="0" bIns="0" anchor="ctr" anchorCtr="0"/>
          <a:lstStyle>
            <a:lvl1pPr marR="0" lvl="0" algn="l" rtl="0">
              <a:lnSpc>
                <a:spcPct val="90000"/>
              </a:lnSpc>
              <a:spcBef>
                <a:spcPts val="0"/>
              </a:spcBef>
              <a:spcAft>
                <a:spcPts val="0"/>
              </a:spcAft>
              <a:buClr>
                <a:srgbClr val="3F3F3F"/>
              </a:buClr>
              <a:buSzPts val="4800"/>
              <a:buFont typeface="Economica"/>
              <a:buNone/>
              <a:defRPr sz="4800" b="0" i="0" u="none" strike="noStrike" cap="none">
                <a:solidFill>
                  <a:srgbClr val="3F3F3F"/>
                </a:solidFill>
                <a:latin typeface="Economica"/>
                <a:ea typeface="Economica"/>
                <a:cs typeface="Economica"/>
                <a:sym typeface="Economica"/>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endParaRPr/>
          </a:p>
        </p:txBody>
      </p:sp>
      <p:sp>
        <p:nvSpPr>
          <p:cNvPr id="250" name="Google Shape;250;p16"/>
          <p:cNvSpPr txBox="1">
            <a:spLocks noGrp="1"/>
          </p:cNvSpPr>
          <p:nvPr>
            <p:ph type="body" idx="1"/>
          </p:nvPr>
        </p:nvSpPr>
        <p:spPr>
          <a:xfrm>
            <a:off x="432000" y="1152000"/>
            <a:ext cx="3600000" cy="5039250"/>
          </a:xfrm>
          <a:prstGeom prst="rect">
            <a:avLst/>
          </a:prstGeom>
          <a:noFill/>
          <a:ln>
            <a:noFill/>
          </a:ln>
        </p:spPr>
        <p:txBody>
          <a:bodyPr spcFirstLastPara="1" wrap="square" lIns="0" tIns="0" rIns="0" bIns="0" anchor="t" anchorCtr="0"/>
          <a:lstStyle>
            <a:lvl1pPr marL="457200" marR="0" lvl="0" indent="-342900" algn="l" rtl="0">
              <a:lnSpc>
                <a:spcPct val="90000"/>
              </a:lnSpc>
              <a:spcBef>
                <a:spcPts val="1000"/>
              </a:spcBef>
              <a:spcAft>
                <a:spcPts val="0"/>
              </a:spcAft>
              <a:buClr>
                <a:srgbClr val="3F3F3F"/>
              </a:buClr>
              <a:buSzPts val="1800"/>
              <a:buFont typeface="Arial"/>
              <a:buChar char="•"/>
              <a:defRPr sz="18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251" name="Google Shape;251;p16"/>
          <p:cNvSpPr txBox="1">
            <a:spLocks noGrp="1"/>
          </p:cNvSpPr>
          <p:nvPr>
            <p:ph type="ftr" idx="11"/>
          </p:nvPr>
        </p:nvSpPr>
        <p:spPr>
          <a:xfrm>
            <a:off x="431999" y="6188628"/>
            <a:ext cx="8784941" cy="365125"/>
          </a:xfrm>
          <a:prstGeom prst="rect">
            <a:avLst/>
          </a:prstGeom>
          <a:noFill/>
          <a:ln>
            <a:noFill/>
          </a:ln>
        </p:spPr>
        <p:txBody>
          <a:bodyPr spcFirstLastPara="1" wrap="square" lIns="0" tIns="0" rIns="0" bIns="0" anchor="ctr" anchorCtr="0"/>
          <a:lstStyle>
            <a:lvl1pPr marR="0" lvl="0" algn="l" rtl="0">
              <a:spcBef>
                <a:spcPts val="0"/>
              </a:spcBef>
              <a:spcAft>
                <a:spcPts val="0"/>
              </a:spcAft>
              <a:buSzPts val="1400"/>
              <a:buNone/>
              <a:defRPr sz="1200" b="0" i="0" u="none" strike="noStrike" cap="none">
                <a:solidFill>
                  <a:srgbClr val="3F3F3F"/>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200" b="0" i="0" u="none" strike="noStrike" kern="0" cap="none" spc="0" normalizeH="0" baseline="0" noProof="0">
              <a:ln>
                <a:noFill/>
              </a:ln>
              <a:solidFill>
                <a:srgbClr val="3F3F3F"/>
              </a:solidFill>
              <a:effectLst/>
              <a:uLnTx/>
              <a:uFillTx/>
              <a:latin typeface="Calibri"/>
              <a:cs typeface="Calibri"/>
              <a:sym typeface="Calibri"/>
            </a:endParaRPr>
          </a:p>
        </p:txBody>
      </p:sp>
      <p:sp>
        <p:nvSpPr>
          <p:cNvPr id="252" name="Google Shape;252;p16"/>
          <p:cNvSpPr>
            <a:spLocks noGrp="1"/>
          </p:cNvSpPr>
          <p:nvPr>
            <p:ph type="sldNum" idx="12"/>
          </p:nvPr>
        </p:nvSpPr>
        <p:spPr>
          <a:xfrm>
            <a:off x="11496369" y="6155190"/>
            <a:ext cx="432000" cy="432000"/>
          </a:xfrm>
          <a:prstGeom prst="ellipse">
            <a:avLst/>
          </a:prstGeom>
          <a:noFill/>
          <a:ln w="9525" cap="flat" cmpd="sng">
            <a:solidFill>
              <a:schemeClr val="accent1"/>
            </a:solidFill>
            <a:prstDash val="solid"/>
            <a:round/>
            <a:headEnd type="none" w="sm" len="sm"/>
            <a:tailEnd type="none" w="sm" len="sm"/>
          </a:ln>
        </p:spPr>
        <p:txBody>
          <a:bodyPr spcFirstLastPara="1" wrap="square" lIns="0" tIns="0" rIns="0" bIns="0" anchor="ctr" anchorCtr="0">
            <a:noAutofit/>
          </a:bodyPr>
          <a:lstStyle>
            <a:lvl1pPr marL="0" marR="0" lvl="0" indent="0" algn="ctr" rtl="0">
              <a:spcBef>
                <a:spcPts val="0"/>
              </a:spcBef>
              <a:buNone/>
              <a:defRPr sz="1200" b="1" i="1" u="none" strike="noStrike" cap="none">
                <a:solidFill>
                  <a:srgbClr val="3F3F3F"/>
                </a:solidFill>
                <a:latin typeface="Rockwell"/>
                <a:ea typeface="Rockwell"/>
                <a:cs typeface="Rockwell"/>
                <a:sym typeface="Rockwell"/>
              </a:defRPr>
            </a:lvl1pPr>
            <a:lvl2pPr marL="0" marR="0" lvl="1" indent="0" algn="ctr" rtl="0">
              <a:spcBef>
                <a:spcPts val="0"/>
              </a:spcBef>
              <a:buNone/>
              <a:defRPr sz="1200" b="1" i="1" u="none" strike="noStrike" cap="none">
                <a:solidFill>
                  <a:srgbClr val="3F3F3F"/>
                </a:solidFill>
                <a:latin typeface="Rockwell"/>
                <a:ea typeface="Rockwell"/>
                <a:cs typeface="Rockwell"/>
                <a:sym typeface="Rockwell"/>
              </a:defRPr>
            </a:lvl2pPr>
            <a:lvl3pPr marL="0" marR="0" lvl="2" indent="0" algn="ctr" rtl="0">
              <a:spcBef>
                <a:spcPts val="0"/>
              </a:spcBef>
              <a:buNone/>
              <a:defRPr sz="1200" b="1" i="1" u="none" strike="noStrike" cap="none">
                <a:solidFill>
                  <a:srgbClr val="3F3F3F"/>
                </a:solidFill>
                <a:latin typeface="Rockwell"/>
                <a:ea typeface="Rockwell"/>
                <a:cs typeface="Rockwell"/>
                <a:sym typeface="Rockwell"/>
              </a:defRPr>
            </a:lvl3pPr>
            <a:lvl4pPr marL="0" marR="0" lvl="3" indent="0" algn="ctr" rtl="0">
              <a:spcBef>
                <a:spcPts val="0"/>
              </a:spcBef>
              <a:buNone/>
              <a:defRPr sz="1200" b="1" i="1" u="none" strike="noStrike" cap="none">
                <a:solidFill>
                  <a:srgbClr val="3F3F3F"/>
                </a:solidFill>
                <a:latin typeface="Rockwell"/>
                <a:ea typeface="Rockwell"/>
                <a:cs typeface="Rockwell"/>
                <a:sym typeface="Rockwell"/>
              </a:defRPr>
            </a:lvl4pPr>
            <a:lvl5pPr marL="0" marR="0" lvl="4" indent="0" algn="ctr" rtl="0">
              <a:spcBef>
                <a:spcPts val="0"/>
              </a:spcBef>
              <a:buNone/>
              <a:defRPr sz="1200" b="1" i="1" u="none" strike="noStrike" cap="none">
                <a:solidFill>
                  <a:srgbClr val="3F3F3F"/>
                </a:solidFill>
                <a:latin typeface="Rockwell"/>
                <a:ea typeface="Rockwell"/>
                <a:cs typeface="Rockwell"/>
                <a:sym typeface="Rockwell"/>
              </a:defRPr>
            </a:lvl5pPr>
            <a:lvl6pPr marL="0" marR="0" lvl="5" indent="0" algn="ctr" rtl="0">
              <a:spcBef>
                <a:spcPts val="0"/>
              </a:spcBef>
              <a:buNone/>
              <a:defRPr sz="1200" b="1" i="1" u="none" strike="noStrike" cap="none">
                <a:solidFill>
                  <a:srgbClr val="3F3F3F"/>
                </a:solidFill>
                <a:latin typeface="Rockwell"/>
                <a:ea typeface="Rockwell"/>
                <a:cs typeface="Rockwell"/>
                <a:sym typeface="Rockwell"/>
              </a:defRPr>
            </a:lvl6pPr>
            <a:lvl7pPr marL="0" marR="0" lvl="6" indent="0" algn="ctr" rtl="0">
              <a:spcBef>
                <a:spcPts val="0"/>
              </a:spcBef>
              <a:buNone/>
              <a:defRPr sz="1200" b="1" i="1" u="none" strike="noStrike" cap="none">
                <a:solidFill>
                  <a:srgbClr val="3F3F3F"/>
                </a:solidFill>
                <a:latin typeface="Rockwell"/>
                <a:ea typeface="Rockwell"/>
                <a:cs typeface="Rockwell"/>
                <a:sym typeface="Rockwell"/>
              </a:defRPr>
            </a:lvl7pPr>
            <a:lvl8pPr marL="0" marR="0" lvl="7" indent="0" algn="ctr" rtl="0">
              <a:spcBef>
                <a:spcPts val="0"/>
              </a:spcBef>
              <a:buNone/>
              <a:defRPr sz="1200" b="1" i="1" u="none" strike="noStrike" cap="none">
                <a:solidFill>
                  <a:srgbClr val="3F3F3F"/>
                </a:solidFill>
                <a:latin typeface="Rockwell"/>
                <a:ea typeface="Rockwell"/>
                <a:cs typeface="Rockwell"/>
                <a:sym typeface="Rockwell"/>
              </a:defRPr>
            </a:lvl8pPr>
            <a:lvl9pPr marL="0" marR="0" lvl="8" indent="0" algn="ctr" rtl="0">
              <a:spcBef>
                <a:spcPts val="0"/>
              </a:spcBef>
              <a:buNone/>
              <a:defRPr sz="1200" b="1" i="1" u="none" strike="noStrike" cap="none">
                <a:solidFill>
                  <a:srgbClr val="3F3F3F"/>
                </a:solidFill>
                <a:latin typeface="Rockwell"/>
                <a:ea typeface="Rockwell"/>
                <a:cs typeface="Rockwell"/>
                <a:sym typeface="Rockwell"/>
              </a:defRPr>
            </a:lvl9p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n-US" sz="1200" b="1" i="1" u="none" strike="noStrike" kern="0" cap="none" spc="0" normalizeH="0" baseline="0" noProof="0">
                <a:ln>
                  <a:noFill/>
                </a:ln>
                <a:solidFill>
                  <a:srgbClr val="3F3F3F"/>
                </a:solidFill>
                <a:effectLst/>
                <a:uLnTx/>
                <a:uFillTx/>
                <a:latin typeface="Rockwell"/>
                <a:sym typeface="Rockwell"/>
              </a:rPr>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t>‹#›</a:t>
            </a:fld>
            <a:endParaRPr kumimoji="0" sz="1200" b="1" i="1" u="none" strike="noStrike" kern="0" cap="none" spc="0" normalizeH="0" baseline="0" noProof="0">
              <a:ln>
                <a:noFill/>
              </a:ln>
              <a:solidFill>
                <a:srgbClr val="3F3F3F"/>
              </a:solidFill>
              <a:effectLst/>
              <a:uLnTx/>
              <a:uFillTx/>
              <a:latin typeface="Rockwell"/>
              <a:sym typeface="Rockwell"/>
            </a:endParaRPr>
          </a:p>
        </p:txBody>
      </p:sp>
      <p:sp>
        <p:nvSpPr>
          <p:cNvPr id="253" name="Google Shape;253;p16"/>
          <p:cNvSpPr txBox="1">
            <a:spLocks noGrp="1"/>
          </p:cNvSpPr>
          <p:nvPr>
            <p:ph type="body" idx="2"/>
          </p:nvPr>
        </p:nvSpPr>
        <p:spPr>
          <a:xfrm>
            <a:off x="4301550" y="1152000"/>
            <a:ext cx="3600450" cy="5038725"/>
          </a:xfrm>
          <a:prstGeom prst="rect">
            <a:avLst/>
          </a:prstGeom>
          <a:noFill/>
          <a:ln>
            <a:noFill/>
          </a:ln>
        </p:spPr>
        <p:txBody>
          <a:bodyPr spcFirstLastPara="1" wrap="square" lIns="0" tIns="0" rIns="0" bIns="0" anchor="t" anchorCtr="0"/>
          <a:lstStyle>
            <a:lvl1pPr marL="457200" marR="0" lvl="0" indent="-342900" algn="l" rtl="0">
              <a:lnSpc>
                <a:spcPct val="90000"/>
              </a:lnSpc>
              <a:spcBef>
                <a:spcPts val="1000"/>
              </a:spcBef>
              <a:spcAft>
                <a:spcPts val="0"/>
              </a:spcAft>
              <a:buClr>
                <a:srgbClr val="3F3F3F"/>
              </a:buClr>
              <a:buSzPts val="1800"/>
              <a:buFont typeface="Arial"/>
              <a:buChar char="•"/>
              <a:defRPr sz="18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254" name="Google Shape;254;p16"/>
          <p:cNvSpPr txBox="1">
            <a:spLocks noGrp="1"/>
          </p:cNvSpPr>
          <p:nvPr>
            <p:ph type="body" idx="3"/>
          </p:nvPr>
        </p:nvSpPr>
        <p:spPr>
          <a:xfrm>
            <a:off x="8171550" y="1152000"/>
            <a:ext cx="3600450" cy="5038725"/>
          </a:xfrm>
          <a:prstGeom prst="rect">
            <a:avLst/>
          </a:prstGeom>
          <a:noFill/>
          <a:ln>
            <a:noFill/>
          </a:ln>
        </p:spPr>
        <p:txBody>
          <a:bodyPr spcFirstLastPara="1" wrap="square" lIns="0" tIns="0" rIns="0" bIns="0" anchor="t" anchorCtr="0"/>
          <a:lstStyle>
            <a:lvl1pPr marL="457200" marR="0" lvl="0" indent="-342900" algn="l" rtl="0">
              <a:lnSpc>
                <a:spcPct val="90000"/>
              </a:lnSpc>
              <a:spcBef>
                <a:spcPts val="1000"/>
              </a:spcBef>
              <a:spcAft>
                <a:spcPts val="0"/>
              </a:spcAft>
              <a:buClr>
                <a:srgbClr val="3F3F3F"/>
              </a:buClr>
              <a:buSzPts val="1800"/>
              <a:buFont typeface="Arial"/>
              <a:buChar char="•"/>
              <a:defRPr sz="18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Tree>
    <p:extLst>
      <p:ext uri="{BB962C8B-B14F-4D97-AF65-F5344CB8AC3E}">
        <p14:creationId xmlns:p14="http://schemas.microsoft.com/office/powerpoint/2010/main" val="4090679571"/>
      </p:ext>
    </p:extLst>
  </p:cSld>
  <p:clrMapOvr>
    <a:masterClrMapping/>
  </p:clrMapOvr>
</p:sldLayout>
</file>

<file path=ppt/slideLayouts/slideLayout85.xml><?xml version="1.0" encoding="utf-8"?>
<p:sldLayout xmlns:a="http://schemas.openxmlformats.org/drawingml/2006/main" xmlns:r="http://schemas.openxmlformats.org/officeDocument/2006/relationships" xmlns:p="http://schemas.openxmlformats.org/presentationml/2006/main" matchingName="5 Column">
  <p:cSld name="5 Column">
    <p:spTree>
      <p:nvGrpSpPr>
        <p:cNvPr id="1" name="Shape 255"/>
        <p:cNvGrpSpPr/>
        <p:nvPr/>
      </p:nvGrpSpPr>
      <p:grpSpPr>
        <a:xfrm>
          <a:off x="0" y="0"/>
          <a:ext cx="0" cy="0"/>
          <a:chOff x="0" y="0"/>
          <a:chExt cx="0" cy="0"/>
        </a:xfrm>
      </p:grpSpPr>
      <p:sp>
        <p:nvSpPr>
          <p:cNvPr id="256" name="Google Shape;256;p17"/>
          <p:cNvSpPr txBox="1">
            <a:spLocks noGrp="1"/>
          </p:cNvSpPr>
          <p:nvPr>
            <p:ph type="title"/>
          </p:nvPr>
        </p:nvSpPr>
        <p:spPr>
          <a:xfrm>
            <a:off x="432000" y="432000"/>
            <a:ext cx="11340000" cy="432000"/>
          </a:xfrm>
          <a:prstGeom prst="rect">
            <a:avLst/>
          </a:prstGeom>
          <a:noFill/>
          <a:ln>
            <a:noFill/>
          </a:ln>
        </p:spPr>
        <p:txBody>
          <a:bodyPr spcFirstLastPara="1" wrap="square" lIns="0" tIns="0" rIns="0" bIns="0" anchor="ctr" anchorCtr="0"/>
          <a:lstStyle>
            <a:lvl1pPr marR="0" lvl="0" algn="l" rtl="0">
              <a:lnSpc>
                <a:spcPct val="90000"/>
              </a:lnSpc>
              <a:spcBef>
                <a:spcPts val="0"/>
              </a:spcBef>
              <a:spcAft>
                <a:spcPts val="0"/>
              </a:spcAft>
              <a:buClr>
                <a:srgbClr val="3F3F3F"/>
              </a:buClr>
              <a:buSzPts val="4800"/>
              <a:buFont typeface="Economica"/>
              <a:buNone/>
              <a:defRPr sz="4800" b="0" i="0" u="none" strike="noStrike" cap="none">
                <a:solidFill>
                  <a:srgbClr val="3F3F3F"/>
                </a:solidFill>
                <a:latin typeface="Economica"/>
                <a:ea typeface="Economica"/>
                <a:cs typeface="Economica"/>
                <a:sym typeface="Economica"/>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endParaRPr/>
          </a:p>
        </p:txBody>
      </p:sp>
      <p:sp>
        <p:nvSpPr>
          <p:cNvPr id="257" name="Google Shape;257;p17"/>
          <p:cNvSpPr txBox="1">
            <a:spLocks noGrp="1"/>
          </p:cNvSpPr>
          <p:nvPr>
            <p:ph type="body" idx="1"/>
          </p:nvPr>
        </p:nvSpPr>
        <p:spPr>
          <a:xfrm>
            <a:off x="432000" y="1152000"/>
            <a:ext cx="2160000" cy="5039250"/>
          </a:xfrm>
          <a:prstGeom prst="rect">
            <a:avLst/>
          </a:prstGeom>
          <a:noFill/>
          <a:ln>
            <a:noFill/>
          </a:ln>
        </p:spPr>
        <p:txBody>
          <a:bodyPr spcFirstLastPara="1" wrap="square" lIns="0" tIns="0" rIns="0" bIns="0" anchor="t" anchorCtr="0"/>
          <a:lstStyle>
            <a:lvl1pPr marL="457200" marR="0" lvl="0" indent="-342900" algn="l" rtl="0">
              <a:lnSpc>
                <a:spcPct val="90000"/>
              </a:lnSpc>
              <a:spcBef>
                <a:spcPts val="1000"/>
              </a:spcBef>
              <a:spcAft>
                <a:spcPts val="0"/>
              </a:spcAft>
              <a:buClr>
                <a:srgbClr val="3F3F3F"/>
              </a:buClr>
              <a:buSzPts val="1800"/>
              <a:buFont typeface="Arial"/>
              <a:buChar char="•"/>
              <a:defRPr sz="18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258" name="Google Shape;258;p17"/>
          <p:cNvSpPr txBox="1">
            <a:spLocks noGrp="1"/>
          </p:cNvSpPr>
          <p:nvPr>
            <p:ph type="ftr" idx="11"/>
          </p:nvPr>
        </p:nvSpPr>
        <p:spPr>
          <a:xfrm>
            <a:off x="431999" y="6188628"/>
            <a:ext cx="8784941" cy="365125"/>
          </a:xfrm>
          <a:prstGeom prst="rect">
            <a:avLst/>
          </a:prstGeom>
          <a:noFill/>
          <a:ln>
            <a:noFill/>
          </a:ln>
        </p:spPr>
        <p:txBody>
          <a:bodyPr spcFirstLastPara="1" wrap="square" lIns="0" tIns="0" rIns="0" bIns="0" anchor="ctr" anchorCtr="0"/>
          <a:lstStyle>
            <a:lvl1pPr marR="0" lvl="0" algn="l" rtl="0">
              <a:spcBef>
                <a:spcPts val="0"/>
              </a:spcBef>
              <a:spcAft>
                <a:spcPts val="0"/>
              </a:spcAft>
              <a:buSzPts val="1400"/>
              <a:buNone/>
              <a:defRPr sz="1200" b="0" i="0" u="none" strike="noStrike" cap="none">
                <a:solidFill>
                  <a:srgbClr val="3F3F3F"/>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200" b="0" i="0" u="none" strike="noStrike" kern="0" cap="none" spc="0" normalizeH="0" baseline="0" noProof="0">
              <a:ln>
                <a:noFill/>
              </a:ln>
              <a:solidFill>
                <a:srgbClr val="3F3F3F"/>
              </a:solidFill>
              <a:effectLst/>
              <a:uLnTx/>
              <a:uFillTx/>
              <a:latin typeface="Calibri"/>
              <a:cs typeface="Calibri"/>
              <a:sym typeface="Calibri"/>
            </a:endParaRPr>
          </a:p>
        </p:txBody>
      </p:sp>
      <p:sp>
        <p:nvSpPr>
          <p:cNvPr id="259" name="Google Shape;259;p17"/>
          <p:cNvSpPr>
            <a:spLocks noGrp="1"/>
          </p:cNvSpPr>
          <p:nvPr>
            <p:ph type="sldNum" idx="12"/>
          </p:nvPr>
        </p:nvSpPr>
        <p:spPr>
          <a:xfrm>
            <a:off x="11496369" y="6155190"/>
            <a:ext cx="432000" cy="432000"/>
          </a:xfrm>
          <a:prstGeom prst="ellipse">
            <a:avLst/>
          </a:prstGeom>
          <a:noFill/>
          <a:ln w="9525" cap="flat" cmpd="sng">
            <a:solidFill>
              <a:schemeClr val="accent1"/>
            </a:solidFill>
            <a:prstDash val="solid"/>
            <a:round/>
            <a:headEnd type="none" w="sm" len="sm"/>
            <a:tailEnd type="none" w="sm" len="sm"/>
          </a:ln>
        </p:spPr>
        <p:txBody>
          <a:bodyPr spcFirstLastPara="1" wrap="square" lIns="0" tIns="0" rIns="0" bIns="0" anchor="ctr" anchorCtr="0">
            <a:noAutofit/>
          </a:bodyPr>
          <a:lstStyle>
            <a:lvl1pPr marL="0" marR="0" lvl="0" indent="0" algn="ctr" rtl="0">
              <a:spcBef>
                <a:spcPts val="0"/>
              </a:spcBef>
              <a:buNone/>
              <a:defRPr sz="1200" b="1" i="1" u="none" strike="noStrike" cap="none">
                <a:solidFill>
                  <a:srgbClr val="3F3F3F"/>
                </a:solidFill>
                <a:latin typeface="Rockwell"/>
                <a:ea typeface="Rockwell"/>
                <a:cs typeface="Rockwell"/>
                <a:sym typeface="Rockwell"/>
              </a:defRPr>
            </a:lvl1pPr>
            <a:lvl2pPr marL="0" marR="0" lvl="1" indent="0" algn="ctr" rtl="0">
              <a:spcBef>
                <a:spcPts val="0"/>
              </a:spcBef>
              <a:buNone/>
              <a:defRPr sz="1200" b="1" i="1" u="none" strike="noStrike" cap="none">
                <a:solidFill>
                  <a:srgbClr val="3F3F3F"/>
                </a:solidFill>
                <a:latin typeface="Rockwell"/>
                <a:ea typeface="Rockwell"/>
                <a:cs typeface="Rockwell"/>
                <a:sym typeface="Rockwell"/>
              </a:defRPr>
            </a:lvl2pPr>
            <a:lvl3pPr marL="0" marR="0" lvl="2" indent="0" algn="ctr" rtl="0">
              <a:spcBef>
                <a:spcPts val="0"/>
              </a:spcBef>
              <a:buNone/>
              <a:defRPr sz="1200" b="1" i="1" u="none" strike="noStrike" cap="none">
                <a:solidFill>
                  <a:srgbClr val="3F3F3F"/>
                </a:solidFill>
                <a:latin typeface="Rockwell"/>
                <a:ea typeface="Rockwell"/>
                <a:cs typeface="Rockwell"/>
                <a:sym typeface="Rockwell"/>
              </a:defRPr>
            </a:lvl3pPr>
            <a:lvl4pPr marL="0" marR="0" lvl="3" indent="0" algn="ctr" rtl="0">
              <a:spcBef>
                <a:spcPts val="0"/>
              </a:spcBef>
              <a:buNone/>
              <a:defRPr sz="1200" b="1" i="1" u="none" strike="noStrike" cap="none">
                <a:solidFill>
                  <a:srgbClr val="3F3F3F"/>
                </a:solidFill>
                <a:latin typeface="Rockwell"/>
                <a:ea typeface="Rockwell"/>
                <a:cs typeface="Rockwell"/>
                <a:sym typeface="Rockwell"/>
              </a:defRPr>
            </a:lvl4pPr>
            <a:lvl5pPr marL="0" marR="0" lvl="4" indent="0" algn="ctr" rtl="0">
              <a:spcBef>
                <a:spcPts val="0"/>
              </a:spcBef>
              <a:buNone/>
              <a:defRPr sz="1200" b="1" i="1" u="none" strike="noStrike" cap="none">
                <a:solidFill>
                  <a:srgbClr val="3F3F3F"/>
                </a:solidFill>
                <a:latin typeface="Rockwell"/>
                <a:ea typeface="Rockwell"/>
                <a:cs typeface="Rockwell"/>
                <a:sym typeface="Rockwell"/>
              </a:defRPr>
            </a:lvl5pPr>
            <a:lvl6pPr marL="0" marR="0" lvl="5" indent="0" algn="ctr" rtl="0">
              <a:spcBef>
                <a:spcPts val="0"/>
              </a:spcBef>
              <a:buNone/>
              <a:defRPr sz="1200" b="1" i="1" u="none" strike="noStrike" cap="none">
                <a:solidFill>
                  <a:srgbClr val="3F3F3F"/>
                </a:solidFill>
                <a:latin typeface="Rockwell"/>
                <a:ea typeface="Rockwell"/>
                <a:cs typeface="Rockwell"/>
                <a:sym typeface="Rockwell"/>
              </a:defRPr>
            </a:lvl6pPr>
            <a:lvl7pPr marL="0" marR="0" lvl="6" indent="0" algn="ctr" rtl="0">
              <a:spcBef>
                <a:spcPts val="0"/>
              </a:spcBef>
              <a:buNone/>
              <a:defRPr sz="1200" b="1" i="1" u="none" strike="noStrike" cap="none">
                <a:solidFill>
                  <a:srgbClr val="3F3F3F"/>
                </a:solidFill>
                <a:latin typeface="Rockwell"/>
                <a:ea typeface="Rockwell"/>
                <a:cs typeface="Rockwell"/>
                <a:sym typeface="Rockwell"/>
              </a:defRPr>
            </a:lvl7pPr>
            <a:lvl8pPr marL="0" marR="0" lvl="7" indent="0" algn="ctr" rtl="0">
              <a:spcBef>
                <a:spcPts val="0"/>
              </a:spcBef>
              <a:buNone/>
              <a:defRPr sz="1200" b="1" i="1" u="none" strike="noStrike" cap="none">
                <a:solidFill>
                  <a:srgbClr val="3F3F3F"/>
                </a:solidFill>
                <a:latin typeface="Rockwell"/>
                <a:ea typeface="Rockwell"/>
                <a:cs typeface="Rockwell"/>
                <a:sym typeface="Rockwell"/>
              </a:defRPr>
            </a:lvl8pPr>
            <a:lvl9pPr marL="0" marR="0" lvl="8" indent="0" algn="ctr" rtl="0">
              <a:spcBef>
                <a:spcPts val="0"/>
              </a:spcBef>
              <a:buNone/>
              <a:defRPr sz="1200" b="1" i="1" u="none" strike="noStrike" cap="none">
                <a:solidFill>
                  <a:srgbClr val="3F3F3F"/>
                </a:solidFill>
                <a:latin typeface="Rockwell"/>
                <a:ea typeface="Rockwell"/>
                <a:cs typeface="Rockwell"/>
                <a:sym typeface="Rockwell"/>
              </a:defRPr>
            </a:lvl9p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n-US" sz="1200" b="1" i="1" u="none" strike="noStrike" kern="0" cap="none" spc="0" normalizeH="0" baseline="0" noProof="0">
                <a:ln>
                  <a:noFill/>
                </a:ln>
                <a:solidFill>
                  <a:srgbClr val="3F3F3F"/>
                </a:solidFill>
                <a:effectLst/>
                <a:uLnTx/>
                <a:uFillTx/>
                <a:latin typeface="Rockwell"/>
                <a:sym typeface="Rockwell"/>
              </a:rPr>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t>‹#›</a:t>
            </a:fld>
            <a:endParaRPr kumimoji="0" sz="1200" b="1" i="1" u="none" strike="noStrike" kern="0" cap="none" spc="0" normalizeH="0" baseline="0" noProof="0">
              <a:ln>
                <a:noFill/>
              </a:ln>
              <a:solidFill>
                <a:srgbClr val="3F3F3F"/>
              </a:solidFill>
              <a:effectLst/>
              <a:uLnTx/>
              <a:uFillTx/>
              <a:latin typeface="Rockwell"/>
              <a:sym typeface="Rockwell"/>
            </a:endParaRPr>
          </a:p>
        </p:txBody>
      </p:sp>
      <p:sp>
        <p:nvSpPr>
          <p:cNvPr id="260" name="Google Shape;260;p17"/>
          <p:cNvSpPr txBox="1">
            <a:spLocks noGrp="1"/>
          </p:cNvSpPr>
          <p:nvPr>
            <p:ph type="body" idx="2"/>
          </p:nvPr>
        </p:nvSpPr>
        <p:spPr>
          <a:xfrm>
            <a:off x="2726412" y="1152525"/>
            <a:ext cx="2160588" cy="5038725"/>
          </a:xfrm>
          <a:prstGeom prst="rect">
            <a:avLst/>
          </a:prstGeom>
          <a:noFill/>
          <a:ln>
            <a:noFill/>
          </a:ln>
        </p:spPr>
        <p:txBody>
          <a:bodyPr spcFirstLastPara="1" wrap="square" lIns="0" tIns="0" rIns="0" bIns="0" anchor="t" anchorCtr="0"/>
          <a:lstStyle>
            <a:lvl1pPr marL="457200" marR="0" lvl="0" indent="-342900" algn="l" rtl="0">
              <a:lnSpc>
                <a:spcPct val="90000"/>
              </a:lnSpc>
              <a:spcBef>
                <a:spcPts val="1000"/>
              </a:spcBef>
              <a:spcAft>
                <a:spcPts val="0"/>
              </a:spcAft>
              <a:buClr>
                <a:srgbClr val="3F3F3F"/>
              </a:buClr>
              <a:buSzPts val="1800"/>
              <a:buFont typeface="Arial"/>
              <a:buChar char="•"/>
              <a:defRPr sz="18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261" name="Google Shape;261;p17"/>
          <p:cNvSpPr txBox="1">
            <a:spLocks noGrp="1"/>
          </p:cNvSpPr>
          <p:nvPr>
            <p:ph type="body" idx="3"/>
          </p:nvPr>
        </p:nvSpPr>
        <p:spPr>
          <a:xfrm>
            <a:off x="5021412" y="1152525"/>
            <a:ext cx="2160588" cy="5038725"/>
          </a:xfrm>
          <a:prstGeom prst="rect">
            <a:avLst/>
          </a:prstGeom>
          <a:noFill/>
          <a:ln>
            <a:noFill/>
          </a:ln>
        </p:spPr>
        <p:txBody>
          <a:bodyPr spcFirstLastPara="1" wrap="square" lIns="0" tIns="0" rIns="0" bIns="0" anchor="t" anchorCtr="0"/>
          <a:lstStyle>
            <a:lvl1pPr marL="457200" marR="0" lvl="0" indent="-342900" algn="l" rtl="0">
              <a:lnSpc>
                <a:spcPct val="90000"/>
              </a:lnSpc>
              <a:spcBef>
                <a:spcPts val="1000"/>
              </a:spcBef>
              <a:spcAft>
                <a:spcPts val="0"/>
              </a:spcAft>
              <a:buClr>
                <a:srgbClr val="3F3F3F"/>
              </a:buClr>
              <a:buSzPts val="1800"/>
              <a:buFont typeface="Arial"/>
              <a:buChar char="•"/>
              <a:defRPr sz="18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262" name="Google Shape;262;p17"/>
          <p:cNvSpPr txBox="1">
            <a:spLocks noGrp="1"/>
          </p:cNvSpPr>
          <p:nvPr>
            <p:ph type="body" idx="4"/>
          </p:nvPr>
        </p:nvSpPr>
        <p:spPr>
          <a:xfrm>
            <a:off x="7316412" y="1148060"/>
            <a:ext cx="2160588" cy="5038725"/>
          </a:xfrm>
          <a:prstGeom prst="rect">
            <a:avLst/>
          </a:prstGeom>
          <a:noFill/>
          <a:ln>
            <a:noFill/>
          </a:ln>
        </p:spPr>
        <p:txBody>
          <a:bodyPr spcFirstLastPara="1" wrap="square" lIns="0" tIns="0" rIns="0" bIns="0" anchor="t" anchorCtr="0"/>
          <a:lstStyle>
            <a:lvl1pPr marL="457200" marR="0" lvl="0" indent="-342900" algn="l" rtl="0">
              <a:lnSpc>
                <a:spcPct val="90000"/>
              </a:lnSpc>
              <a:spcBef>
                <a:spcPts val="1000"/>
              </a:spcBef>
              <a:spcAft>
                <a:spcPts val="0"/>
              </a:spcAft>
              <a:buClr>
                <a:srgbClr val="3F3F3F"/>
              </a:buClr>
              <a:buSzPts val="1800"/>
              <a:buFont typeface="Arial"/>
              <a:buChar char="•"/>
              <a:defRPr sz="18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263" name="Google Shape;263;p17"/>
          <p:cNvSpPr txBox="1">
            <a:spLocks noGrp="1"/>
          </p:cNvSpPr>
          <p:nvPr>
            <p:ph type="body" idx="5"/>
          </p:nvPr>
        </p:nvSpPr>
        <p:spPr>
          <a:xfrm>
            <a:off x="9611412" y="1152525"/>
            <a:ext cx="2160588" cy="5038725"/>
          </a:xfrm>
          <a:prstGeom prst="rect">
            <a:avLst/>
          </a:prstGeom>
          <a:noFill/>
          <a:ln>
            <a:noFill/>
          </a:ln>
        </p:spPr>
        <p:txBody>
          <a:bodyPr spcFirstLastPara="1" wrap="square" lIns="0" tIns="0" rIns="0" bIns="0" anchor="t" anchorCtr="0"/>
          <a:lstStyle>
            <a:lvl1pPr marL="457200" marR="0" lvl="0" indent="-342900" algn="l" rtl="0">
              <a:lnSpc>
                <a:spcPct val="90000"/>
              </a:lnSpc>
              <a:spcBef>
                <a:spcPts val="1000"/>
              </a:spcBef>
              <a:spcAft>
                <a:spcPts val="0"/>
              </a:spcAft>
              <a:buClr>
                <a:srgbClr val="3F3F3F"/>
              </a:buClr>
              <a:buSzPts val="1800"/>
              <a:buFont typeface="Arial"/>
              <a:buChar char="•"/>
              <a:defRPr sz="18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Tree>
    <p:extLst>
      <p:ext uri="{BB962C8B-B14F-4D97-AF65-F5344CB8AC3E}">
        <p14:creationId xmlns:p14="http://schemas.microsoft.com/office/powerpoint/2010/main" val="1999290313"/>
      </p:ext>
    </p:extLst>
  </p:cSld>
  <p:clrMapOvr>
    <a:masterClrMapping/>
  </p:clrMapOvr>
</p:sldLayout>
</file>

<file path=ppt/slideLayouts/slideLayout86.xml><?xml version="1.0" encoding="utf-8"?>
<p:sldLayout xmlns:a="http://schemas.openxmlformats.org/drawingml/2006/main" xmlns:r="http://schemas.openxmlformats.org/officeDocument/2006/relationships" xmlns:p="http://schemas.openxmlformats.org/presentationml/2006/main" matchingName="3_3 x Image Bullets Right">
  <p:cSld name="3_3 x Image Bullets Right">
    <p:spTree>
      <p:nvGrpSpPr>
        <p:cNvPr id="1" name="Shape 264"/>
        <p:cNvGrpSpPr/>
        <p:nvPr/>
      </p:nvGrpSpPr>
      <p:grpSpPr>
        <a:xfrm>
          <a:off x="0" y="0"/>
          <a:ext cx="0" cy="0"/>
          <a:chOff x="0" y="0"/>
          <a:chExt cx="0" cy="0"/>
        </a:xfrm>
      </p:grpSpPr>
      <p:sp>
        <p:nvSpPr>
          <p:cNvPr id="265" name="Google Shape;265;p18"/>
          <p:cNvSpPr/>
          <p:nvPr/>
        </p:nvSpPr>
        <p:spPr>
          <a:xfrm>
            <a:off x="7065918" y="1366589"/>
            <a:ext cx="1371600" cy="1371600"/>
          </a:xfrm>
          <a:prstGeom prst="ellipse">
            <a:avLst/>
          </a:pr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66" name="Google Shape;266;p18"/>
          <p:cNvSpPr/>
          <p:nvPr/>
        </p:nvSpPr>
        <p:spPr>
          <a:xfrm>
            <a:off x="7065918" y="2931225"/>
            <a:ext cx="1371600" cy="1371600"/>
          </a:xfrm>
          <a:prstGeom prst="ellipse">
            <a:avLst/>
          </a:pr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67" name="Google Shape;267;p18"/>
          <p:cNvSpPr/>
          <p:nvPr/>
        </p:nvSpPr>
        <p:spPr>
          <a:xfrm>
            <a:off x="7065918" y="4495861"/>
            <a:ext cx="1371600" cy="1371600"/>
          </a:xfrm>
          <a:prstGeom prst="ellipse">
            <a:avLst/>
          </a:pr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68" name="Google Shape;268;p18"/>
          <p:cNvSpPr/>
          <p:nvPr/>
        </p:nvSpPr>
        <p:spPr>
          <a:xfrm>
            <a:off x="105351" y="86714"/>
            <a:ext cx="6208363" cy="6684572"/>
          </a:xfrm>
          <a:prstGeom prst="rect">
            <a:avLst/>
          </a:prstGeom>
          <a:gradFill>
            <a:gsLst>
              <a:gs pos="0">
                <a:srgbClr val="000000">
                  <a:alpha val="0"/>
                </a:srgbClr>
              </a:gs>
              <a:gs pos="100000">
                <a:srgbClr val="000000">
                  <a:alpha val="30980"/>
                </a:srgbClr>
              </a:gs>
            </a:gsLst>
            <a:lin ang="12600000" scaled="0"/>
          </a:gra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69" name="Google Shape;269;p18"/>
          <p:cNvSpPr>
            <a:spLocks noGrp="1"/>
          </p:cNvSpPr>
          <p:nvPr>
            <p:ph type="pic" idx="2"/>
          </p:nvPr>
        </p:nvSpPr>
        <p:spPr>
          <a:xfrm>
            <a:off x="105351" y="496139"/>
            <a:ext cx="6208364" cy="6275148"/>
          </a:xfrm>
          <a:prstGeom prst="rect">
            <a:avLst/>
          </a:prstGeom>
          <a:solidFill>
            <a:srgbClr val="F2F2F2"/>
          </a:solidFill>
          <a:ln>
            <a:noFill/>
          </a:ln>
        </p:spPr>
        <p:txBody>
          <a:bodyPr spcFirstLastPara="1" wrap="square" lIns="0" tIns="0" rIns="0" bIns="0" anchor="ctr" anchorCtr="0"/>
          <a:lstStyle>
            <a:lvl1pPr marR="0" lvl="0" algn="ctr" rtl="0">
              <a:lnSpc>
                <a:spcPct val="90000"/>
              </a:lnSpc>
              <a:spcBef>
                <a:spcPts val="1000"/>
              </a:spcBef>
              <a:spcAft>
                <a:spcPts val="0"/>
              </a:spcAft>
              <a:buClr>
                <a:srgbClr val="3F3F3F"/>
              </a:buClr>
              <a:buSzPts val="1100"/>
              <a:buFont typeface="Arial"/>
              <a:buNone/>
              <a:defRPr sz="1100" b="0" i="1" u="none" strike="noStrike" cap="none">
                <a:solidFill>
                  <a:srgbClr val="3F3F3F"/>
                </a:solidFill>
                <a:latin typeface="Times New Roman"/>
                <a:ea typeface="Times New Roman"/>
                <a:cs typeface="Times New Roman"/>
                <a:sym typeface="Times New Roman"/>
              </a:defRPr>
            </a:lvl1pPr>
            <a:lvl2pPr marR="0" lvl="1"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R="0" lvl="2"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R="0" lvl="3"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R="0" lvl="4"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R="0" lvl="5"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R="0" lvl="6"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R="0" lvl="7"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R="0" lvl="8"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270" name="Google Shape;270;p18"/>
          <p:cNvSpPr txBox="1">
            <a:spLocks noGrp="1"/>
          </p:cNvSpPr>
          <p:nvPr>
            <p:ph type="title"/>
          </p:nvPr>
        </p:nvSpPr>
        <p:spPr>
          <a:xfrm>
            <a:off x="7068457" y="432000"/>
            <a:ext cx="4703542" cy="432000"/>
          </a:xfrm>
          <a:prstGeom prst="rect">
            <a:avLst/>
          </a:prstGeom>
          <a:noFill/>
          <a:ln>
            <a:noFill/>
          </a:ln>
        </p:spPr>
        <p:txBody>
          <a:bodyPr spcFirstLastPara="1" wrap="square" lIns="0" tIns="0" rIns="0" bIns="0" anchor="ctr" anchorCtr="0"/>
          <a:lstStyle>
            <a:lvl1pPr marR="0" lvl="0" algn="l" rtl="0">
              <a:lnSpc>
                <a:spcPct val="90000"/>
              </a:lnSpc>
              <a:spcBef>
                <a:spcPts val="0"/>
              </a:spcBef>
              <a:spcAft>
                <a:spcPts val="0"/>
              </a:spcAft>
              <a:buClr>
                <a:srgbClr val="3F3F3F"/>
              </a:buClr>
              <a:buSzPts val="4800"/>
              <a:buFont typeface="Economica"/>
              <a:buNone/>
              <a:defRPr sz="4800" b="0" i="0" u="none" strike="noStrike" cap="none">
                <a:solidFill>
                  <a:srgbClr val="3F3F3F"/>
                </a:solidFill>
                <a:latin typeface="Economica"/>
                <a:ea typeface="Economica"/>
                <a:cs typeface="Economica"/>
                <a:sym typeface="Economica"/>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endParaRPr/>
          </a:p>
        </p:txBody>
      </p:sp>
      <p:sp>
        <p:nvSpPr>
          <p:cNvPr id="271" name="Google Shape;271;p18"/>
          <p:cNvSpPr txBox="1">
            <a:spLocks noGrp="1"/>
          </p:cNvSpPr>
          <p:nvPr>
            <p:ph type="ftr" idx="11"/>
          </p:nvPr>
        </p:nvSpPr>
        <p:spPr>
          <a:xfrm>
            <a:off x="431999" y="6188628"/>
            <a:ext cx="8784941" cy="365125"/>
          </a:xfrm>
          <a:prstGeom prst="rect">
            <a:avLst/>
          </a:prstGeom>
          <a:noFill/>
          <a:ln>
            <a:noFill/>
          </a:ln>
        </p:spPr>
        <p:txBody>
          <a:bodyPr spcFirstLastPara="1" wrap="square" lIns="0" tIns="0" rIns="0" bIns="0" anchor="ctr" anchorCtr="0"/>
          <a:lstStyle>
            <a:lvl1pPr marR="0" lvl="0" algn="l" rtl="0">
              <a:spcBef>
                <a:spcPts val="0"/>
              </a:spcBef>
              <a:spcAft>
                <a:spcPts val="0"/>
              </a:spcAft>
              <a:buSzPts val="1400"/>
              <a:buNone/>
              <a:defRPr sz="1200" b="0" i="0" u="none" strike="noStrike" cap="none">
                <a:solidFill>
                  <a:srgbClr val="3F3F3F"/>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200" b="0" i="0" u="none" strike="noStrike" kern="0" cap="none" spc="0" normalizeH="0" baseline="0" noProof="0">
              <a:ln>
                <a:noFill/>
              </a:ln>
              <a:solidFill>
                <a:srgbClr val="3F3F3F"/>
              </a:solidFill>
              <a:effectLst/>
              <a:uLnTx/>
              <a:uFillTx/>
              <a:latin typeface="Calibri"/>
              <a:cs typeface="Calibri"/>
              <a:sym typeface="Calibri"/>
            </a:endParaRPr>
          </a:p>
        </p:txBody>
      </p:sp>
      <p:sp>
        <p:nvSpPr>
          <p:cNvPr id="272" name="Google Shape;272;p18"/>
          <p:cNvSpPr txBox="1">
            <a:spLocks noGrp="1"/>
          </p:cNvSpPr>
          <p:nvPr>
            <p:ph type="body" idx="1"/>
          </p:nvPr>
        </p:nvSpPr>
        <p:spPr>
          <a:xfrm>
            <a:off x="8768283" y="3582825"/>
            <a:ext cx="3002400" cy="720000"/>
          </a:xfrm>
          <a:prstGeom prst="rect">
            <a:avLst/>
          </a:prstGeom>
          <a:noFill/>
          <a:ln>
            <a:noFill/>
          </a:ln>
        </p:spPr>
        <p:txBody>
          <a:bodyPr spcFirstLastPara="1" wrap="square" lIns="0" tIns="0" rIns="0" bIns="0" anchor="t" anchorCtr="0"/>
          <a:lstStyle>
            <a:lvl1pPr marL="457200" marR="0" lvl="0" indent="-228600" algn="l" rtl="0">
              <a:lnSpc>
                <a:spcPct val="90000"/>
              </a:lnSpc>
              <a:spcBef>
                <a:spcPts val="1000"/>
              </a:spcBef>
              <a:spcAft>
                <a:spcPts val="0"/>
              </a:spcAft>
              <a:buClr>
                <a:srgbClr val="3F3F3F"/>
              </a:buClr>
              <a:buSzPts val="1600"/>
              <a:buFont typeface="Arial"/>
              <a:buNone/>
              <a:defRPr sz="16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273" name="Google Shape;273;p18"/>
          <p:cNvSpPr txBox="1">
            <a:spLocks noGrp="1"/>
          </p:cNvSpPr>
          <p:nvPr>
            <p:ph type="body" idx="3"/>
          </p:nvPr>
        </p:nvSpPr>
        <p:spPr>
          <a:xfrm>
            <a:off x="8768283" y="5147461"/>
            <a:ext cx="3002400" cy="720000"/>
          </a:xfrm>
          <a:prstGeom prst="rect">
            <a:avLst/>
          </a:prstGeom>
          <a:noFill/>
          <a:ln>
            <a:noFill/>
          </a:ln>
        </p:spPr>
        <p:txBody>
          <a:bodyPr spcFirstLastPara="1" wrap="square" lIns="0" tIns="0" rIns="0" bIns="0" anchor="t" anchorCtr="0"/>
          <a:lstStyle>
            <a:lvl1pPr marL="457200" marR="0" lvl="0" indent="-228600" algn="l" rtl="0">
              <a:lnSpc>
                <a:spcPct val="90000"/>
              </a:lnSpc>
              <a:spcBef>
                <a:spcPts val="1000"/>
              </a:spcBef>
              <a:spcAft>
                <a:spcPts val="0"/>
              </a:spcAft>
              <a:buClr>
                <a:srgbClr val="3F3F3F"/>
              </a:buClr>
              <a:buSzPts val="1600"/>
              <a:buFont typeface="Arial"/>
              <a:buNone/>
              <a:defRPr sz="16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274" name="Google Shape;274;p18"/>
          <p:cNvSpPr txBox="1">
            <a:spLocks noGrp="1"/>
          </p:cNvSpPr>
          <p:nvPr>
            <p:ph type="body" idx="4"/>
          </p:nvPr>
        </p:nvSpPr>
        <p:spPr>
          <a:xfrm>
            <a:off x="8768283" y="1369128"/>
            <a:ext cx="3002400" cy="432000"/>
          </a:xfrm>
          <a:prstGeom prst="rect">
            <a:avLst/>
          </a:prstGeom>
          <a:noFill/>
          <a:ln>
            <a:noFill/>
          </a:ln>
        </p:spPr>
        <p:txBody>
          <a:bodyPr spcFirstLastPara="1" wrap="square" lIns="0" tIns="0" rIns="0" bIns="0" anchor="t" anchorCtr="0"/>
          <a:lstStyle>
            <a:lvl1pPr marL="457200" marR="0" lvl="0" indent="-228600" algn="l" rtl="0">
              <a:lnSpc>
                <a:spcPct val="90000"/>
              </a:lnSpc>
              <a:spcBef>
                <a:spcPts val="1000"/>
              </a:spcBef>
              <a:spcAft>
                <a:spcPts val="0"/>
              </a:spcAft>
              <a:buClr>
                <a:srgbClr val="3F3F3F"/>
              </a:buClr>
              <a:buSzPts val="1800"/>
              <a:buFont typeface="Arial"/>
              <a:buNone/>
              <a:defRPr sz="1800" b="1" i="0" u="none" strike="noStrike" cap="none">
                <a:solidFill>
                  <a:srgbClr val="3F3F3F"/>
                </a:solidFill>
                <a:latin typeface="Rockwell"/>
                <a:ea typeface="Rockwell"/>
                <a:cs typeface="Rockwell"/>
                <a:sym typeface="Rockwell"/>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275" name="Google Shape;275;p18"/>
          <p:cNvSpPr txBox="1">
            <a:spLocks noGrp="1"/>
          </p:cNvSpPr>
          <p:nvPr>
            <p:ph type="body" idx="5"/>
          </p:nvPr>
        </p:nvSpPr>
        <p:spPr>
          <a:xfrm>
            <a:off x="8768283" y="2933764"/>
            <a:ext cx="3002400" cy="432000"/>
          </a:xfrm>
          <a:prstGeom prst="rect">
            <a:avLst/>
          </a:prstGeom>
          <a:noFill/>
          <a:ln>
            <a:noFill/>
          </a:ln>
        </p:spPr>
        <p:txBody>
          <a:bodyPr spcFirstLastPara="1" wrap="square" lIns="0" tIns="0" rIns="0" bIns="0" anchor="t" anchorCtr="0"/>
          <a:lstStyle>
            <a:lvl1pPr marL="457200" marR="0" lvl="0" indent="-228600" algn="l" rtl="0">
              <a:lnSpc>
                <a:spcPct val="90000"/>
              </a:lnSpc>
              <a:spcBef>
                <a:spcPts val="1000"/>
              </a:spcBef>
              <a:spcAft>
                <a:spcPts val="0"/>
              </a:spcAft>
              <a:buClr>
                <a:srgbClr val="3F3F3F"/>
              </a:buClr>
              <a:buSzPts val="1800"/>
              <a:buFont typeface="Arial"/>
              <a:buNone/>
              <a:defRPr sz="1800" b="1" i="0" u="none" strike="noStrike" cap="none">
                <a:solidFill>
                  <a:srgbClr val="3F3F3F"/>
                </a:solidFill>
                <a:latin typeface="Rockwell"/>
                <a:ea typeface="Rockwell"/>
                <a:cs typeface="Rockwell"/>
                <a:sym typeface="Rockwell"/>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276" name="Google Shape;276;p18"/>
          <p:cNvSpPr txBox="1">
            <a:spLocks noGrp="1"/>
          </p:cNvSpPr>
          <p:nvPr>
            <p:ph type="body" idx="6"/>
          </p:nvPr>
        </p:nvSpPr>
        <p:spPr>
          <a:xfrm>
            <a:off x="8768283" y="4498400"/>
            <a:ext cx="3002400" cy="432000"/>
          </a:xfrm>
          <a:prstGeom prst="rect">
            <a:avLst/>
          </a:prstGeom>
          <a:noFill/>
          <a:ln>
            <a:noFill/>
          </a:ln>
        </p:spPr>
        <p:txBody>
          <a:bodyPr spcFirstLastPara="1" wrap="square" lIns="0" tIns="0" rIns="0" bIns="0" anchor="t" anchorCtr="0"/>
          <a:lstStyle>
            <a:lvl1pPr marL="457200" marR="0" lvl="0" indent="-228600" algn="l" rtl="0">
              <a:lnSpc>
                <a:spcPct val="90000"/>
              </a:lnSpc>
              <a:spcBef>
                <a:spcPts val="1000"/>
              </a:spcBef>
              <a:spcAft>
                <a:spcPts val="0"/>
              </a:spcAft>
              <a:buClr>
                <a:srgbClr val="3F3F3F"/>
              </a:buClr>
              <a:buSzPts val="1800"/>
              <a:buFont typeface="Arial"/>
              <a:buNone/>
              <a:defRPr sz="1800" b="1" i="0" u="none" strike="noStrike" cap="none">
                <a:solidFill>
                  <a:srgbClr val="3F3F3F"/>
                </a:solidFill>
                <a:latin typeface="Rockwell"/>
                <a:ea typeface="Rockwell"/>
                <a:cs typeface="Rockwell"/>
                <a:sym typeface="Rockwell"/>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277" name="Google Shape;277;p18"/>
          <p:cNvSpPr txBox="1">
            <a:spLocks noGrp="1"/>
          </p:cNvSpPr>
          <p:nvPr>
            <p:ph type="body" idx="7"/>
          </p:nvPr>
        </p:nvSpPr>
        <p:spPr>
          <a:xfrm>
            <a:off x="8768283" y="1975094"/>
            <a:ext cx="3002400" cy="720000"/>
          </a:xfrm>
          <a:prstGeom prst="rect">
            <a:avLst/>
          </a:prstGeom>
          <a:noFill/>
          <a:ln>
            <a:noFill/>
          </a:ln>
        </p:spPr>
        <p:txBody>
          <a:bodyPr spcFirstLastPara="1" wrap="square" lIns="0" tIns="0" rIns="0" bIns="0" anchor="t" anchorCtr="0"/>
          <a:lstStyle>
            <a:lvl1pPr marL="457200" marR="0" lvl="0" indent="-228600" algn="l" rtl="0">
              <a:lnSpc>
                <a:spcPct val="90000"/>
              </a:lnSpc>
              <a:spcBef>
                <a:spcPts val="1000"/>
              </a:spcBef>
              <a:spcAft>
                <a:spcPts val="0"/>
              </a:spcAft>
              <a:buClr>
                <a:srgbClr val="3F3F3F"/>
              </a:buClr>
              <a:buSzPts val="1600"/>
              <a:buFont typeface="Arial"/>
              <a:buNone/>
              <a:defRPr sz="16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278" name="Google Shape;278;p18"/>
          <p:cNvSpPr/>
          <p:nvPr/>
        </p:nvSpPr>
        <p:spPr>
          <a:xfrm rot="1361022">
            <a:off x="11394972" y="6053793"/>
            <a:ext cx="634795" cy="634795"/>
          </a:xfrm>
          <a:prstGeom prst="octagon">
            <a:avLst>
              <a:gd name="adj" fmla="val 29289"/>
            </a:avLst>
          </a:prstGeom>
          <a:noFill/>
          <a:ln w="9525" cap="flat" cmpd="sng">
            <a:solidFill>
              <a:srgbClr val="D8D8D8"/>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79" name="Google Shape;279;p18"/>
          <p:cNvSpPr/>
          <p:nvPr/>
        </p:nvSpPr>
        <p:spPr>
          <a:xfrm>
            <a:off x="11533871" y="6185902"/>
            <a:ext cx="73515" cy="73515"/>
          </a:xfrm>
          <a:prstGeom prst="ellipse">
            <a:avLst/>
          </a:prstGeom>
          <a:solidFill>
            <a:srgbClr val="C1DF87"/>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9ACB39"/>
              </a:solidFill>
              <a:effectLst/>
              <a:uLnTx/>
              <a:uFillTx/>
              <a:latin typeface="Calibri"/>
              <a:ea typeface="Calibri"/>
              <a:cs typeface="Calibri"/>
              <a:sym typeface="Calibri"/>
            </a:endParaRPr>
          </a:p>
        </p:txBody>
      </p:sp>
      <p:sp>
        <p:nvSpPr>
          <p:cNvPr id="280" name="Google Shape;280;p18"/>
          <p:cNvSpPr/>
          <p:nvPr/>
        </p:nvSpPr>
        <p:spPr>
          <a:xfrm>
            <a:off x="11892084" y="6561525"/>
            <a:ext cx="100439" cy="100439"/>
          </a:xfrm>
          <a:prstGeom prst="ellipse">
            <a:avLst/>
          </a:prstGeom>
          <a:solidFill>
            <a:srgbClr val="749A28"/>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81" name="Google Shape;281;p18"/>
          <p:cNvSpPr/>
          <p:nvPr/>
        </p:nvSpPr>
        <p:spPr>
          <a:xfrm>
            <a:off x="11342875" y="5990144"/>
            <a:ext cx="260512" cy="260512"/>
          </a:xfrm>
          <a:prstGeom prst="ellipse">
            <a:avLst/>
          </a:prstGeom>
          <a:noFill/>
          <a:ln w="9525" cap="flat" cmpd="sng">
            <a:solidFill>
              <a:srgbClr val="D8D8D8"/>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9ACB39"/>
              </a:solidFill>
              <a:effectLst/>
              <a:uLnTx/>
              <a:uFillTx/>
              <a:latin typeface="Calibri"/>
              <a:ea typeface="Calibri"/>
              <a:cs typeface="Calibri"/>
              <a:sym typeface="Calibri"/>
            </a:endParaRPr>
          </a:p>
        </p:txBody>
      </p:sp>
      <p:sp>
        <p:nvSpPr>
          <p:cNvPr id="282" name="Google Shape;282;p18"/>
          <p:cNvSpPr>
            <a:spLocks noGrp="1"/>
          </p:cNvSpPr>
          <p:nvPr>
            <p:ph type="sldNum" idx="12"/>
          </p:nvPr>
        </p:nvSpPr>
        <p:spPr>
          <a:xfrm>
            <a:off x="11496369" y="6155190"/>
            <a:ext cx="432000" cy="432000"/>
          </a:xfrm>
          <a:prstGeom prst="ellipse">
            <a:avLst/>
          </a:prstGeom>
          <a:noFill/>
          <a:ln w="9525" cap="flat" cmpd="sng">
            <a:solidFill>
              <a:schemeClr val="accent1"/>
            </a:solidFill>
            <a:prstDash val="solid"/>
            <a:round/>
            <a:headEnd type="none" w="sm" len="sm"/>
            <a:tailEnd type="none" w="sm" len="sm"/>
          </a:ln>
        </p:spPr>
        <p:txBody>
          <a:bodyPr spcFirstLastPara="1" wrap="square" lIns="0" tIns="0" rIns="0" bIns="0" anchor="ctr" anchorCtr="0">
            <a:noAutofit/>
          </a:bodyPr>
          <a:lstStyle>
            <a:lvl1pPr marL="0" marR="0" lvl="0" indent="0" algn="ctr" rtl="0">
              <a:spcBef>
                <a:spcPts val="0"/>
              </a:spcBef>
              <a:buNone/>
              <a:defRPr sz="1200" b="1" i="1" u="none" strike="noStrike" cap="none">
                <a:solidFill>
                  <a:schemeClr val="dk1"/>
                </a:solidFill>
                <a:latin typeface="Rockwell"/>
                <a:ea typeface="Rockwell"/>
                <a:cs typeface="Rockwell"/>
                <a:sym typeface="Rockwell"/>
              </a:defRPr>
            </a:lvl1pPr>
            <a:lvl2pPr marL="0" marR="0" lvl="1" indent="0" algn="ctr" rtl="0">
              <a:spcBef>
                <a:spcPts val="0"/>
              </a:spcBef>
              <a:buNone/>
              <a:defRPr sz="1200" b="1" i="1" u="none" strike="noStrike" cap="none">
                <a:solidFill>
                  <a:schemeClr val="dk1"/>
                </a:solidFill>
                <a:latin typeface="Rockwell"/>
                <a:ea typeface="Rockwell"/>
                <a:cs typeface="Rockwell"/>
                <a:sym typeface="Rockwell"/>
              </a:defRPr>
            </a:lvl2pPr>
            <a:lvl3pPr marL="0" marR="0" lvl="2" indent="0" algn="ctr" rtl="0">
              <a:spcBef>
                <a:spcPts val="0"/>
              </a:spcBef>
              <a:buNone/>
              <a:defRPr sz="1200" b="1" i="1" u="none" strike="noStrike" cap="none">
                <a:solidFill>
                  <a:schemeClr val="dk1"/>
                </a:solidFill>
                <a:latin typeface="Rockwell"/>
                <a:ea typeface="Rockwell"/>
                <a:cs typeface="Rockwell"/>
                <a:sym typeface="Rockwell"/>
              </a:defRPr>
            </a:lvl3pPr>
            <a:lvl4pPr marL="0" marR="0" lvl="3" indent="0" algn="ctr" rtl="0">
              <a:spcBef>
                <a:spcPts val="0"/>
              </a:spcBef>
              <a:buNone/>
              <a:defRPr sz="1200" b="1" i="1" u="none" strike="noStrike" cap="none">
                <a:solidFill>
                  <a:schemeClr val="dk1"/>
                </a:solidFill>
                <a:latin typeface="Rockwell"/>
                <a:ea typeface="Rockwell"/>
                <a:cs typeface="Rockwell"/>
                <a:sym typeface="Rockwell"/>
              </a:defRPr>
            </a:lvl4pPr>
            <a:lvl5pPr marL="0" marR="0" lvl="4" indent="0" algn="ctr" rtl="0">
              <a:spcBef>
                <a:spcPts val="0"/>
              </a:spcBef>
              <a:buNone/>
              <a:defRPr sz="1200" b="1" i="1" u="none" strike="noStrike" cap="none">
                <a:solidFill>
                  <a:schemeClr val="dk1"/>
                </a:solidFill>
                <a:latin typeface="Rockwell"/>
                <a:ea typeface="Rockwell"/>
                <a:cs typeface="Rockwell"/>
                <a:sym typeface="Rockwell"/>
              </a:defRPr>
            </a:lvl5pPr>
            <a:lvl6pPr marL="0" marR="0" lvl="5" indent="0" algn="ctr" rtl="0">
              <a:spcBef>
                <a:spcPts val="0"/>
              </a:spcBef>
              <a:buNone/>
              <a:defRPr sz="1200" b="1" i="1" u="none" strike="noStrike" cap="none">
                <a:solidFill>
                  <a:schemeClr val="dk1"/>
                </a:solidFill>
                <a:latin typeface="Rockwell"/>
                <a:ea typeface="Rockwell"/>
                <a:cs typeface="Rockwell"/>
                <a:sym typeface="Rockwell"/>
              </a:defRPr>
            </a:lvl6pPr>
            <a:lvl7pPr marL="0" marR="0" lvl="6" indent="0" algn="ctr" rtl="0">
              <a:spcBef>
                <a:spcPts val="0"/>
              </a:spcBef>
              <a:buNone/>
              <a:defRPr sz="1200" b="1" i="1" u="none" strike="noStrike" cap="none">
                <a:solidFill>
                  <a:schemeClr val="dk1"/>
                </a:solidFill>
                <a:latin typeface="Rockwell"/>
                <a:ea typeface="Rockwell"/>
                <a:cs typeface="Rockwell"/>
                <a:sym typeface="Rockwell"/>
              </a:defRPr>
            </a:lvl7pPr>
            <a:lvl8pPr marL="0" marR="0" lvl="7" indent="0" algn="ctr" rtl="0">
              <a:spcBef>
                <a:spcPts val="0"/>
              </a:spcBef>
              <a:buNone/>
              <a:defRPr sz="1200" b="1" i="1" u="none" strike="noStrike" cap="none">
                <a:solidFill>
                  <a:schemeClr val="dk1"/>
                </a:solidFill>
                <a:latin typeface="Rockwell"/>
                <a:ea typeface="Rockwell"/>
                <a:cs typeface="Rockwell"/>
                <a:sym typeface="Rockwell"/>
              </a:defRPr>
            </a:lvl8pPr>
            <a:lvl9pPr marL="0" marR="0" lvl="8" indent="0" algn="ctr" rtl="0">
              <a:spcBef>
                <a:spcPts val="0"/>
              </a:spcBef>
              <a:buNone/>
              <a:defRPr sz="1200" b="1" i="1" u="none" strike="noStrike" cap="none">
                <a:solidFill>
                  <a:schemeClr val="dk1"/>
                </a:solidFill>
                <a:latin typeface="Rockwell"/>
                <a:ea typeface="Rockwell"/>
                <a:cs typeface="Rockwell"/>
                <a:sym typeface="Rockwell"/>
              </a:defRPr>
            </a:lvl9p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n-US" sz="1200" b="1" i="1" u="none" strike="noStrike" kern="0" cap="none" spc="0" normalizeH="0" baseline="0" noProof="0">
                <a:ln>
                  <a:noFill/>
                </a:ln>
                <a:solidFill>
                  <a:srgbClr val="000000"/>
                </a:solidFill>
                <a:effectLst/>
                <a:uLnTx/>
                <a:uFillTx/>
                <a:latin typeface="Rockwell"/>
                <a:sym typeface="Rockwell"/>
              </a:rPr>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t>‹#›</a:t>
            </a:fld>
            <a:endParaRPr kumimoji="0" sz="1200" b="1" i="1" u="none" strike="noStrike" kern="0" cap="none" spc="0" normalizeH="0" baseline="0" noProof="0">
              <a:ln>
                <a:noFill/>
              </a:ln>
              <a:solidFill>
                <a:srgbClr val="000000"/>
              </a:solidFill>
              <a:effectLst/>
              <a:uLnTx/>
              <a:uFillTx/>
              <a:latin typeface="Rockwell"/>
              <a:sym typeface="Rockwell"/>
            </a:endParaRPr>
          </a:p>
        </p:txBody>
      </p:sp>
      <p:grpSp>
        <p:nvGrpSpPr>
          <p:cNvPr id="283" name="Google Shape;283;p18"/>
          <p:cNvGrpSpPr/>
          <p:nvPr/>
        </p:nvGrpSpPr>
        <p:grpSpPr>
          <a:xfrm>
            <a:off x="1736976" y="2054263"/>
            <a:ext cx="3262417" cy="3252920"/>
            <a:chOff x="1736976" y="2054263"/>
            <a:chExt cx="3262417" cy="3252920"/>
          </a:xfrm>
        </p:grpSpPr>
        <p:sp>
          <p:nvSpPr>
            <p:cNvPr id="284" name="Google Shape;284;p18"/>
            <p:cNvSpPr/>
            <p:nvPr/>
          </p:nvSpPr>
          <p:spPr>
            <a:xfrm rot="4308689">
              <a:off x="2464728" y="2678543"/>
              <a:ext cx="1980696" cy="2066510"/>
            </a:xfrm>
            <a:custGeom>
              <a:avLst/>
              <a:gdLst/>
              <a:ahLst/>
              <a:cxnLst/>
              <a:rect l="l" t="t" r="r" b="b"/>
              <a:pathLst>
                <a:path w="1980696" h="2066510" extrusionOk="0">
                  <a:moveTo>
                    <a:pt x="0" y="2066510"/>
                  </a:moveTo>
                  <a:lnTo>
                    <a:pt x="1138078" y="0"/>
                  </a:lnTo>
                  <a:lnTo>
                    <a:pt x="1980696" y="1530016"/>
                  </a:lnTo>
                  <a:lnTo>
                    <a:pt x="1459417" y="2066510"/>
                  </a:lnTo>
                  <a:close/>
                </a:path>
              </a:pathLst>
            </a:custGeom>
            <a:noFill/>
            <a:ln w="12700" cap="flat" cmpd="sng">
              <a:solidFill>
                <a:schemeClr val="lt1"/>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85" name="Google Shape;285;p18"/>
            <p:cNvSpPr/>
            <p:nvPr/>
          </p:nvSpPr>
          <p:spPr>
            <a:xfrm rot="-7769131">
              <a:off x="2730967" y="5004791"/>
              <a:ext cx="346713" cy="206124"/>
            </a:xfrm>
            <a:custGeom>
              <a:avLst/>
              <a:gdLst/>
              <a:ahLst/>
              <a:cxnLst/>
              <a:rect l="l" t="t" r="r" b="b"/>
              <a:pathLst>
                <a:path w="346713" h="206124" extrusionOk="0">
                  <a:moveTo>
                    <a:pt x="346713" y="206124"/>
                  </a:moveTo>
                  <a:lnTo>
                    <a:pt x="0" y="206124"/>
                  </a:lnTo>
                  <a:lnTo>
                    <a:pt x="86666" y="0"/>
                  </a:lnTo>
                  <a:lnTo>
                    <a:pt x="346713" y="206124"/>
                  </a:lnTo>
                  <a:close/>
                </a:path>
              </a:pathLst>
            </a:custGeom>
            <a:noFill/>
            <a:ln w="12700" cap="flat" cmpd="sng">
              <a:solidFill>
                <a:schemeClr val="lt1"/>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86" name="Google Shape;286;p18"/>
            <p:cNvSpPr/>
            <p:nvPr/>
          </p:nvSpPr>
          <p:spPr>
            <a:xfrm rot="-9168920">
              <a:off x="2802151" y="4740752"/>
              <a:ext cx="710669" cy="335543"/>
            </a:xfrm>
            <a:custGeom>
              <a:avLst/>
              <a:gdLst/>
              <a:ahLst/>
              <a:cxnLst/>
              <a:rect l="l" t="t" r="r" b="b"/>
              <a:pathLst>
                <a:path w="710669" h="335543" extrusionOk="0">
                  <a:moveTo>
                    <a:pt x="710669" y="176660"/>
                  </a:moveTo>
                  <a:lnTo>
                    <a:pt x="0" y="335543"/>
                  </a:lnTo>
                  <a:lnTo>
                    <a:pt x="141082" y="0"/>
                  </a:lnTo>
                  <a:lnTo>
                    <a:pt x="487795" y="0"/>
                  </a:lnTo>
                  <a:lnTo>
                    <a:pt x="710669" y="176660"/>
                  </a:lnTo>
                  <a:close/>
                </a:path>
              </a:pathLst>
            </a:custGeom>
            <a:noFill/>
            <a:ln w="12700" cap="flat" cmpd="sng">
              <a:solidFill>
                <a:schemeClr val="lt1"/>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87" name="Google Shape;287;p18"/>
            <p:cNvSpPr/>
            <p:nvPr/>
          </p:nvSpPr>
          <p:spPr>
            <a:xfrm rot="4308689">
              <a:off x="2058980" y="2102772"/>
              <a:ext cx="1246227" cy="1580187"/>
            </a:xfrm>
            <a:custGeom>
              <a:avLst/>
              <a:gdLst/>
              <a:ahLst/>
              <a:cxnLst/>
              <a:rect l="l" t="t" r="r" b="b"/>
              <a:pathLst>
                <a:path w="1246227" h="1580187" extrusionOk="0">
                  <a:moveTo>
                    <a:pt x="0" y="1580187"/>
                  </a:moveTo>
                  <a:lnTo>
                    <a:pt x="1168783" y="0"/>
                  </a:lnTo>
                  <a:lnTo>
                    <a:pt x="1246227" y="105569"/>
                  </a:lnTo>
                  <a:lnTo>
                    <a:pt x="358471" y="1574380"/>
                  </a:lnTo>
                  <a:lnTo>
                    <a:pt x="0" y="1580187"/>
                  </a:lnTo>
                  <a:close/>
                </a:path>
              </a:pathLst>
            </a:custGeom>
            <a:noFill/>
            <a:ln w="12700" cap="flat" cmpd="sng">
              <a:solidFill>
                <a:schemeClr val="lt1"/>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88" name="Google Shape;288;p18"/>
            <p:cNvSpPr/>
            <p:nvPr/>
          </p:nvSpPr>
          <p:spPr>
            <a:xfrm rot="-4406895">
              <a:off x="4648324" y="3873318"/>
              <a:ext cx="243160" cy="406553"/>
            </a:xfrm>
            <a:custGeom>
              <a:avLst/>
              <a:gdLst/>
              <a:ahLst/>
              <a:cxnLst/>
              <a:rect l="l" t="t" r="r" b="b"/>
              <a:pathLst>
                <a:path w="243160" h="406553" extrusionOk="0">
                  <a:moveTo>
                    <a:pt x="243160" y="342071"/>
                  </a:moveTo>
                  <a:lnTo>
                    <a:pt x="156493" y="406553"/>
                  </a:lnTo>
                  <a:lnTo>
                    <a:pt x="0" y="0"/>
                  </a:lnTo>
                  <a:lnTo>
                    <a:pt x="243160" y="342071"/>
                  </a:lnTo>
                  <a:close/>
                </a:path>
              </a:pathLst>
            </a:custGeom>
            <a:noFill/>
            <a:ln w="12700" cap="flat" cmpd="sng">
              <a:solidFill>
                <a:schemeClr val="lt1"/>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89" name="Google Shape;289;p18"/>
            <p:cNvSpPr/>
            <p:nvPr/>
          </p:nvSpPr>
          <p:spPr>
            <a:xfrm rot="-4406895">
              <a:off x="4152588" y="3654247"/>
              <a:ext cx="692798" cy="510610"/>
            </a:xfrm>
            <a:custGeom>
              <a:avLst/>
              <a:gdLst/>
              <a:ahLst/>
              <a:cxnLst/>
              <a:rect l="l" t="t" r="r" b="b"/>
              <a:pathLst>
                <a:path w="692798" h="510610" extrusionOk="0">
                  <a:moveTo>
                    <a:pt x="692798" y="224339"/>
                  </a:moveTo>
                  <a:lnTo>
                    <a:pt x="308036" y="510610"/>
                  </a:lnTo>
                  <a:lnTo>
                    <a:pt x="64876" y="168539"/>
                  </a:lnTo>
                  <a:lnTo>
                    <a:pt x="0" y="0"/>
                  </a:lnTo>
                  <a:lnTo>
                    <a:pt x="692798" y="224339"/>
                  </a:lnTo>
                  <a:close/>
                </a:path>
              </a:pathLst>
            </a:custGeom>
            <a:noFill/>
            <a:ln w="12700" cap="flat" cmpd="sng">
              <a:solidFill>
                <a:schemeClr val="lt1"/>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90" name="Google Shape;290;p18"/>
            <p:cNvSpPr/>
            <p:nvPr/>
          </p:nvSpPr>
          <p:spPr>
            <a:xfrm rot="4308689">
              <a:off x="3831248" y="2441608"/>
              <a:ext cx="648657" cy="777553"/>
            </a:xfrm>
            <a:custGeom>
              <a:avLst/>
              <a:gdLst/>
              <a:ahLst/>
              <a:cxnLst/>
              <a:rect l="l" t="t" r="r" b="b"/>
              <a:pathLst>
                <a:path w="648657" h="777553" extrusionOk="0">
                  <a:moveTo>
                    <a:pt x="0" y="777553"/>
                  </a:moveTo>
                  <a:lnTo>
                    <a:pt x="255474" y="0"/>
                  </a:lnTo>
                  <a:lnTo>
                    <a:pt x="648657" y="713937"/>
                  </a:lnTo>
                  <a:lnTo>
                    <a:pt x="0" y="777553"/>
                  </a:lnTo>
                  <a:close/>
                </a:path>
              </a:pathLst>
            </a:custGeom>
            <a:noFill/>
            <a:ln w="12700" cap="flat" cmpd="sng">
              <a:solidFill>
                <a:schemeClr val="lt1"/>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grpSp>
      <p:sp>
        <p:nvSpPr>
          <p:cNvPr id="291" name="Google Shape;291;p18"/>
          <p:cNvSpPr>
            <a:spLocks noGrp="1"/>
          </p:cNvSpPr>
          <p:nvPr>
            <p:ph type="pic" idx="8"/>
          </p:nvPr>
        </p:nvSpPr>
        <p:spPr>
          <a:xfrm>
            <a:off x="7405874" y="4835817"/>
            <a:ext cx="691688" cy="691688"/>
          </a:xfrm>
          <a:prstGeom prst="rect">
            <a:avLst/>
          </a:prstGeom>
          <a:noFill/>
          <a:ln>
            <a:noFill/>
          </a:ln>
        </p:spPr>
        <p:txBody>
          <a:bodyPr spcFirstLastPara="1" wrap="square" lIns="0" tIns="0" rIns="0" bIns="0" anchor="t" anchorCtr="0"/>
          <a:lstStyle>
            <a:lvl1pPr marR="0" lvl="0" algn="l" rtl="0">
              <a:lnSpc>
                <a:spcPct val="90000"/>
              </a:lnSpc>
              <a:spcBef>
                <a:spcPts val="1000"/>
              </a:spcBef>
              <a:spcAft>
                <a:spcPts val="0"/>
              </a:spcAft>
              <a:buClr>
                <a:srgbClr val="3F3F3F"/>
              </a:buClr>
              <a:buSzPts val="1800"/>
              <a:buFont typeface="Arial"/>
              <a:buNone/>
              <a:defRPr sz="1800" b="0" i="0" u="none" strike="noStrike" cap="none">
                <a:solidFill>
                  <a:srgbClr val="3F3F3F"/>
                </a:solidFill>
                <a:latin typeface="Calibri"/>
                <a:ea typeface="Calibri"/>
                <a:cs typeface="Calibri"/>
                <a:sym typeface="Calibri"/>
              </a:defRPr>
            </a:lvl1pPr>
            <a:lvl2pPr marR="0" lvl="1"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R="0" lvl="2"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R="0" lvl="3"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R="0" lvl="4"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R="0" lvl="5"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R="0" lvl="6"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R="0" lvl="7"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R="0" lvl="8"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292" name="Google Shape;292;p18"/>
          <p:cNvSpPr>
            <a:spLocks noGrp="1"/>
          </p:cNvSpPr>
          <p:nvPr>
            <p:ph type="pic" idx="9"/>
          </p:nvPr>
        </p:nvSpPr>
        <p:spPr>
          <a:xfrm>
            <a:off x="7405874" y="3271181"/>
            <a:ext cx="691688" cy="691688"/>
          </a:xfrm>
          <a:prstGeom prst="rect">
            <a:avLst/>
          </a:prstGeom>
          <a:noFill/>
          <a:ln>
            <a:noFill/>
          </a:ln>
        </p:spPr>
        <p:txBody>
          <a:bodyPr spcFirstLastPara="1" wrap="square" lIns="0" tIns="0" rIns="0" bIns="0" anchor="t" anchorCtr="0"/>
          <a:lstStyle>
            <a:lvl1pPr marR="0" lvl="0" algn="l" rtl="0">
              <a:lnSpc>
                <a:spcPct val="90000"/>
              </a:lnSpc>
              <a:spcBef>
                <a:spcPts val="1000"/>
              </a:spcBef>
              <a:spcAft>
                <a:spcPts val="0"/>
              </a:spcAft>
              <a:buClr>
                <a:srgbClr val="3F3F3F"/>
              </a:buClr>
              <a:buSzPts val="1800"/>
              <a:buFont typeface="Arial"/>
              <a:buNone/>
              <a:defRPr sz="1800" b="0" i="0" u="none" strike="noStrike" cap="none">
                <a:solidFill>
                  <a:srgbClr val="3F3F3F"/>
                </a:solidFill>
                <a:latin typeface="Calibri"/>
                <a:ea typeface="Calibri"/>
                <a:cs typeface="Calibri"/>
                <a:sym typeface="Calibri"/>
              </a:defRPr>
            </a:lvl1pPr>
            <a:lvl2pPr marR="0" lvl="1"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R="0" lvl="2"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R="0" lvl="3"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R="0" lvl="4"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R="0" lvl="5"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R="0" lvl="6"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R="0" lvl="7"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R="0" lvl="8"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293" name="Google Shape;293;p18"/>
          <p:cNvSpPr>
            <a:spLocks noGrp="1"/>
          </p:cNvSpPr>
          <p:nvPr>
            <p:ph type="pic" idx="13"/>
          </p:nvPr>
        </p:nvSpPr>
        <p:spPr>
          <a:xfrm>
            <a:off x="7405874" y="1706545"/>
            <a:ext cx="691688" cy="691688"/>
          </a:xfrm>
          <a:prstGeom prst="rect">
            <a:avLst/>
          </a:prstGeom>
          <a:noFill/>
          <a:ln>
            <a:noFill/>
          </a:ln>
        </p:spPr>
        <p:txBody>
          <a:bodyPr spcFirstLastPara="1" wrap="square" lIns="0" tIns="0" rIns="0" bIns="0" anchor="t" anchorCtr="0"/>
          <a:lstStyle>
            <a:lvl1pPr marR="0" lvl="0" algn="l" rtl="0">
              <a:lnSpc>
                <a:spcPct val="90000"/>
              </a:lnSpc>
              <a:spcBef>
                <a:spcPts val="1000"/>
              </a:spcBef>
              <a:spcAft>
                <a:spcPts val="0"/>
              </a:spcAft>
              <a:buClr>
                <a:srgbClr val="3F3F3F"/>
              </a:buClr>
              <a:buSzPts val="1800"/>
              <a:buFont typeface="Arial"/>
              <a:buNone/>
              <a:defRPr sz="1800" b="0" i="0" u="none" strike="noStrike" cap="none">
                <a:solidFill>
                  <a:srgbClr val="3F3F3F"/>
                </a:solidFill>
                <a:latin typeface="Calibri"/>
                <a:ea typeface="Calibri"/>
                <a:cs typeface="Calibri"/>
                <a:sym typeface="Calibri"/>
              </a:defRPr>
            </a:lvl1pPr>
            <a:lvl2pPr marR="0" lvl="1"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R="0" lvl="2"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R="0" lvl="3"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R="0" lvl="4"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R="0" lvl="5"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R="0" lvl="6"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R="0" lvl="7"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R="0" lvl="8"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Tree>
    <p:extLst>
      <p:ext uri="{BB962C8B-B14F-4D97-AF65-F5344CB8AC3E}">
        <p14:creationId xmlns:p14="http://schemas.microsoft.com/office/powerpoint/2010/main" val="1761947315"/>
      </p:ext>
    </p:extLst>
  </p:cSld>
  <p:clrMapOvr>
    <a:masterClrMapping/>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matchingName="Timeline">
  <p:cSld name="Timeline">
    <p:spTree>
      <p:nvGrpSpPr>
        <p:cNvPr id="1" name="Shape 294"/>
        <p:cNvGrpSpPr/>
        <p:nvPr/>
      </p:nvGrpSpPr>
      <p:grpSpPr>
        <a:xfrm>
          <a:off x="0" y="0"/>
          <a:ext cx="0" cy="0"/>
          <a:chOff x="0" y="0"/>
          <a:chExt cx="0" cy="0"/>
        </a:xfrm>
      </p:grpSpPr>
      <p:sp>
        <p:nvSpPr>
          <p:cNvPr id="295" name="Google Shape;295;p19"/>
          <p:cNvSpPr txBox="1">
            <a:spLocks noGrp="1"/>
          </p:cNvSpPr>
          <p:nvPr>
            <p:ph type="title"/>
          </p:nvPr>
        </p:nvSpPr>
        <p:spPr>
          <a:xfrm>
            <a:off x="432000" y="432000"/>
            <a:ext cx="11340000" cy="432000"/>
          </a:xfrm>
          <a:prstGeom prst="rect">
            <a:avLst/>
          </a:prstGeom>
          <a:noFill/>
          <a:ln>
            <a:noFill/>
          </a:ln>
        </p:spPr>
        <p:txBody>
          <a:bodyPr spcFirstLastPara="1" wrap="square" lIns="0" tIns="0" rIns="0" bIns="0" anchor="ctr" anchorCtr="0"/>
          <a:lstStyle>
            <a:lvl1pPr marR="0" lvl="0" algn="l" rtl="0">
              <a:lnSpc>
                <a:spcPct val="90000"/>
              </a:lnSpc>
              <a:spcBef>
                <a:spcPts val="0"/>
              </a:spcBef>
              <a:spcAft>
                <a:spcPts val="0"/>
              </a:spcAft>
              <a:buClr>
                <a:srgbClr val="3F3F3F"/>
              </a:buClr>
              <a:buSzPts val="4800"/>
              <a:buFont typeface="Economica"/>
              <a:buNone/>
              <a:defRPr sz="4800" b="0" i="0" u="none" strike="noStrike" cap="none">
                <a:solidFill>
                  <a:srgbClr val="3F3F3F"/>
                </a:solidFill>
                <a:latin typeface="Economica"/>
                <a:ea typeface="Economica"/>
                <a:cs typeface="Economica"/>
                <a:sym typeface="Economica"/>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endParaRPr/>
          </a:p>
        </p:txBody>
      </p:sp>
      <p:sp>
        <p:nvSpPr>
          <p:cNvPr id="296" name="Google Shape;296;p19"/>
          <p:cNvSpPr txBox="1">
            <a:spLocks noGrp="1"/>
          </p:cNvSpPr>
          <p:nvPr>
            <p:ph type="ftr" idx="11"/>
          </p:nvPr>
        </p:nvSpPr>
        <p:spPr>
          <a:xfrm>
            <a:off x="431999" y="6188628"/>
            <a:ext cx="8784941" cy="365125"/>
          </a:xfrm>
          <a:prstGeom prst="rect">
            <a:avLst/>
          </a:prstGeom>
          <a:noFill/>
          <a:ln>
            <a:noFill/>
          </a:ln>
        </p:spPr>
        <p:txBody>
          <a:bodyPr spcFirstLastPara="1" wrap="square" lIns="0" tIns="0" rIns="0" bIns="0" anchor="ctr" anchorCtr="0"/>
          <a:lstStyle>
            <a:lvl1pPr marR="0" lvl="0" algn="l" rtl="0">
              <a:spcBef>
                <a:spcPts val="0"/>
              </a:spcBef>
              <a:spcAft>
                <a:spcPts val="0"/>
              </a:spcAft>
              <a:buSzPts val="1400"/>
              <a:buNone/>
              <a:defRPr sz="1200" b="0" i="0" u="none" strike="noStrike" cap="none">
                <a:solidFill>
                  <a:srgbClr val="3F3F3F"/>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200" b="0" i="0" u="none" strike="noStrike" kern="0" cap="none" spc="0" normalizeH="0" baseline="0" noProof="0">
              <a:ln>
                <a:noFill/>
              </a:ln>
              <a:solidFill>
                <a:srgbClr val="3F3F3F"/>
              </a:solidFill>
              <a:effectLst/>
              <a:uLnTx/>
              <a:uFillTx/>
              <a:latin typeface="Calibri"/>
              <a:cs typeface="Calibri"/>
              <a:sym typeface="Calibri"/>
            </a:endParaRPr>
          </a:p>
        </p:txBody>
      </p:sp>
      <p:sp>
        <p:nvSpPr>
          <p:cNvPr id="297" name="Google Shape;297;p19"/>
          <p:cNvSpPr>
            <a:spLocks noGrp="1"/>
          </p:cNvSpPr>
          <p:nvPr>
            <p:ph type="sldNum" idx="12"/>
          </p:nvPr>
        </p:nvSpPr>
        <p:spPr>
          <a:xfrm>
            <a:off x="11496369" y="6155190"/>
            <a:ext cx="432000" cy="432000"/>
          </a:xfrm>
          <a:prstGeom prst="ellipse">
            <a:avLst/>
          </a:prstGeom>
          <a:noFill/>
          <a:ln w="9525" cap="flat" cmpd="sng">
            <a:solidFill>
              <a:schemeClr val="accent1"/>
            </a:solidFill>
            <a:prstDash val="solid"/>
            <a:round/>
            <a:headEnd type="none" w="sm" len="sm"/>
            <a:tailEnd type="none" w="sm" len="sm"/>
          </a:ln>
        </p:spPr>
        <p:txBody>
          <a:bodyPr spcFirstLastPara="1" wrap="square" lIns="0" tIns="0" rIns="0" bIns="0" anchor="ctr" anchorCtr="0">
            <a:noAutofit/>
          </a:bodyPr>
          <a:lstStyle>
            <a:lvl1pPr marL="0" marR="0" lvl="0" indent="0" algn="ctr" rtl="0">
              <a:spcBef>
                <a:spcPts val="0"/>
              </a:spcBef>
              <a:buNone/>
              <a:defRPr sz="1200" b="1" i="1" u="none" strike="noStrike" cap="none">
                <a:solidFill>
                  <a:srgbClr val="3F3F3F"/>
                </a:solidFill>
                <a:latin typeface="Rockwell"/>
                <a:ea typeface="Rockwell"/>
                <a:cs typeface="Rockwell"/>
                <a:sym typeface="Rockwell"/>
              </a:defRPr>
            </a:lvl1pPr>
            <a:lvl2pPr marL="0" marR="0" lvl="1" indent="0" algn="ctr" rtl="0">
              <a:spcBef>
                <a:spcPts val="0"/>
              </a:spcBef>
              <a:buNone/>
              <a:defRPr sz="1200" b="1" i="1" u="none" strike="noStrike" cap="none">
                <a:solidFill>
                  <a:srgbClr val="3F3F3F"/>
                </a:solidFill>
                <a:latin typeface="Rockwell"/>
                <a:ea typeface="Rockwell"/>
                <a:cs typeface="Rockwell"/>
                <a:sym typeface="Rockwell"/>
              </a:defRPr>
            </a:lvl2pPr>
            <a:lvl3pPr marL="0" marR="0" lvl="2" indent="0" algn="ctr" rtl="0">
              <a:spcBef>
                <a:spcPts val="0"/>
              </a:spcBef>
              <a:buNone/>
              <a:defRPr sz="1200" b="1" i="1" u="none" strike="noStrike" cap="none">
                <a:solidFill>
                  <a:srgbClr val="3F3F3F"/>
                </a:solidFill>
                <a:latin typeface="Rockwell"/>
                <a:ea typeface="Rockwell"/>
                <a:cs typeface="Rockwell"/>
                <a:sym typeface="Rockwell"/>
              </a:defRPr>
            </a:lvl3pPr>
            <a:lvl4pPr marL="0" marR="0" lvl="3" indent="0" algn="ctr" rtl="0">
              <a:spcBef>
                <a:spcPts val="0"/>
              </a:spcBef>
              <a:buNone/>
              <a:defRPr sz="1200" b="1" i="1" u="none" strike="noStrike" cap="none">
                <a:solidFill>
                  <a:srgbClr val="3F3F3F"/>
                </a:solidFill>
                <a:latin typeface="Rockwell"/>
                <a:ea typeface="Rockwell"/>
                <a:cs typeface="Rockwell"/>
                <a:sym typeface="Rockwell"/>
              </a:defRPr>
            </a:lvl4pPr>
            <a:lvl5pPr marL="0" marR="0" lvl="4" indent="0" algn="ctr" rtl="0">
              <a:spcBef>
                <a:spcPts val="0"/>
              </a:spcBef>
              <a:buNone/>
              <a:defRPr sz="1200" b="1" i="1" u="none" strike="noStrike" cap="none">
                <a:solidFill>
                  <a:srgbClr val="3F3F3F"/>
                </a:solidFill>
                <a:latin typeface="Rockwell"/>
                <a:ea typeface="Rockwell"/>
                <a:cs typeface="Rockwell"/>
                <a:sym typeface="Rockwell"/>
              </a:defRPr>
            </a:lvl5pPr>
            <a:lvl6pPr marL="0" marR="0" lvl="5" indent="0" algn="ctr" rtl="0">
              <a:spcBef>
                <a:spcPts val="0"/>
              </a:spcBef>
              <a:buNone/>
              <a:defRPr sz="1200" b="1" i="1" u="none" strike="noStrike" cap="none">
                <a:solidFill>
                  <a:srgbClr val="3F3F3F"/>
                </a:solidFill>
                <a:latin typeface="Rockwell"/>
                <a:ea typeface="Rockwell"/>
                <a:cs typeface="Rockwell"/>
                <a:sym typeface="Rockwell"/>
              </a:defRPr>
            </a:lvl6pPr>
            <a:lvl7pPr marL="0" marR="0" lvl="6" indent="0" algn="ctr" rtl="0">
              <a:spcBef>
                <a:spcPts val="0"/>
              </a:spcBef>
              <a:buNone/>
              <a:defRPr sz="1200" b="1" i="1" u="none" strike="noStrike" cap="none">
                <a:solidFill>
                  <a:srgbClr val="3F3F3F"/>
                </a:solidFill>
                <a:latin typeface="Rockwell"/>
                <a:ea typeface="Rockwell"/>
                <a:cs typeface="Rockwell"/>
                <a:sym typeface="Rockwell"/>
              </a:defRPr>
            </a:lvl7pPr>
            <a:lvl8pPr marL="0" marR="0" lvl="7" indent="0" algn="ctr" rtl="0">
              <a:spcBef>
                <a:spcPts val="0"/>
              </a:spcBef>
              <a:buNone/>
              <a:defRPr sz="1200" b="1" i="1" u="none" strike="noStrike" cap="none">
                <a:solidFill>
                  <a:srgbClr val="3F3F3F"/>
                </a:solidFill>
                <a:latin typeface="Rockwell"/>
                <a:ea typeface="Rockwell"/>
                <a:cs typeface="Rockwell"/>
                <a:sym typeface="Rockwell"/>
              </a:defRPr>
            </a:lvl8pPr>
            <a:lvl9pPr marL="0" marR="0" lvl="8" indent="0" algn="ctr" rtl="0">
              <a:spcBef>
                <a:spcPts val="0"/>
              </a:spcBef>
              <a:buNone/>
              <a:defRPr sz="1200" b="1" i="1" u="none" strike="noStrike" cap="none">
                <a:solidFill>
                  <a:srgbClr val="3F3F3F"/>
                </a:solidFill>
                <a:latin typeface="Rockwell"/>
                <a:ea typeface="Rockwell"/>
                <a:cs typeface="Rockwell"/>
                <a:sym typeface="Rockwell"/>
              </a:defRPr>
            </a:lvl9p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n-US" sz="1200" b="1" i="1" u="none" strike="noStrike" kern="0" cap="none" spc="0" normalizeH="0" baseline="0" noProof="0">
                <a:ln>
                  <a:noFill/>
                </a:ln>
                <a:solidFill>
                  <a:srgbClr val="3F3F3F"/>
                </a:solidFill>
                <a:effectLst/>
                <a:uLnTx/>
                <a:uFillTx/>
                <a:latin typeface="Rockwell"/>
                <a:sym typeface="Rockwell"/>
              </a:rPr>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t>‹#›</a:t>
            </a:fld>
            <a:endParaRPr kumimoji="0" sz="1200" b="1" i="1" u="none" strike="noStrike" kern="0" cap="none" spc="0" normalizeH="0" baseline="0" noProof="0">
              <a:ln>
                <a:noFill/>
              </a:ln>
              <a:solidFill>
                <a:srgbClr val="3F3F3F"/>
              </a:solidFill>
              <a:effectLst/>
              <a:uLnTx/>
              <a:uFillTx/>
              <a:latin typeface="Rockwell"/>
              <a:sym typeface="Rockwell"/>
            </a:endParaRPr>
          </a:p>
        </p:txBody>
      </p:sp>
      <p:sp>
        <p:nvSpPr>
          <p:cNvPr id="298" name="Google Shape;298;p19"/>
          <p:cNvSpPr txBox="1">
            <a:spLocks noGrp="1"/>
          </p:cNvSpPr>
          <p:nvPr>
            <p:ph type="body" idx="1"/>
          </p:nvPr>
        </p:nvSpPr>
        <p:spPr>
          <a:xfrm>
            <a:off x="431800" y="1080000"/>
            <a:ext cx="11339513" cy="276561"/>
          </a:xfrm>
          <a:prstGeom prst="rect">
            <a:avLst/>
          </a:prstGeom>
          <a:noFill/>
          <a:ln>
            <a:noFill/>
          </a:ln>
        </p:spPr>
        <p:txBody>
          <a:bodyPr spcFirstLastPara="1" wrap="square" lIns="0" tIns="0" rIns="0" bIns="0" anchor="t" anchorCtr="0"/>
          <a:lstStyle>
            <a:lvl1pPr marL="457200" marR="0" lvl="0" indent="-228600" algn="l" rtl="0">
              <a:lnSpc>
                <a:spcPct val="90000"/>
              </a:lnSpc>
              <a:spcBef>
                <a:spcPts val="1000"/>
              </a:spcBef>
              <a:spcAft>
                <a:spcPts val="0"/>
              </a:spcAft>
              <a:buClr>
                <a:srgbClr val="3F3F3F"/>
              </a:buClr>
              <a:buSzPts val="1800"/>
              <a:buFont typeface="Arial"/>
              <a:buNone/>
              <a:defRPr sz="1800" b="0" i="0" u="none" strike="noStrike" cap="none">
                <a:solidFill>
                  <a:srgbClr val="3F3F3F"/>
                </a:solidFill>
                <a:latin typeface="Calibri"/>
                <a:ea typeface="Calibri"/>
                <a:cs typeface="Calibri"/>
                <a:sym typeface="Calibri"/>
              </a:defRPr>
            </a:lvl1pPr>
            <a:lvl2pPr marL="914400" marR="0" lvl="1" indent="-228600" algn="l" rtl="0">
              <a:lnSpc>
                <a:spcPct val="90000"/>
              </a:lnSpc>
              <a:spcBef>
                <a:spcPts val="500"/>
              </a:spcBef>
              <a:spcAft>
                <a:spcPts val="0"/>
              </a:spcAft>
              <a:buClr>
                <a:srgbClr val="3F3F3F"/>
              </a:buClr>
              <a:buSzPts val="1600"/>
              <a:buFont typeface="Arial"/>
              <a:buNone/>
              <a:defRPr sz="1600" b="0" i="0" u="none" strike="noStrike" cap="none">
                <a:solidFill>
                  <a:srgbClr val="3F3F3F"/>
                </a:solidFill>
                <a:latin typeface="Calibri"/>
                <a:ea typeface="Calibri"/>
                <a:cs typeface="Calibri"/>
                <a:sym typeface="Calibri"/>
              </a:defRPr>
            </a:lvl2pPr>
            <a:lvl3pPr marL="1371600" marR="0" lvl="2" indent="-228600" algn="l" rtl="0">
              <a:lnSpc>
                <a:spcPct val="90000"/>
              </a:lnSpc>
              <a:spcBef>
                <a:spcPts val="500"/>
              </a:spcBef>
              <a:spcAft>
                <a:spcPts val="0"/>
              </a:spcAft>
              <a:buClr>
                <a:srgbClr val="3F3F3F"/>
              </a:buClr>
              <a:buSzPts val="1400"/>
              <a:buFont typeface="Arial"/>
              <a:buNone/>
              <a:defRPr sz="1400" b="0" i="0" u="none" strike="noStrike" cap="none">
                <a:solidFill>
                  <a:srgbClr val="3F3F3F"/>
                </a:solidFill>
                <a:latin typeface="Calibri"/>
                <a:ea typeface="Calibri"/>
                <a:cs typeface="Calibri"/>
                <a:sym typeface="Calibri"/>
              </a:defRPr>
            </a:lvl3pPr>
            <a:lvl4pPr marL="1828800" marR="0" lvl="3" indent="-228600" algn="l" rtl="0">
              <a:lnSpc>
                <a:spcPct val="90000"/>
              </a:lnSpc>
              <a:spcBef>
                <a:spcPts val="500"/>
              </a:spcBef>
              <a:spcAft>
                <a:spcPts val="0"/>
              </a:spcAft>
              <a:buClr>
                <a:srgbClr val="3F3F3F"/>
              </a:buClr>
              <a:buSzPts val="1400"/>
              <a:buFont typeface="Arial"/>
              <a:buNone/>
              <a:defRPr sz="1400" b="0" i="0" u="none" strike="noStrike" cap="none">
                <a:solidFill>
                  <a:srgbClr val="3F3F3F"/>
                </a:solidFill>
                <a:latin typeface="Calibri"/>
                <a:ea typeface="Calibri"/>
                <a:cs typeface="Calibri"/>
                <a:sym typeface="Calibri"/>
              </a:defRPr>
            </a:lvl4pPr>
            <a:lvl5pPr marL="2286000" marR="0" lvl="4" indent="-228600" algn="l" rtl="0">
              <a:lnSpc>
                <a:spcPct val="90000"/>
              </a:lnSpc>
              <a:spcBef>
                <a:spcPts val="500"/>
              </a:spcBef>
              <a:spcAft>
                <a:spcPts val="0"/>
              </a:spcAft>
              <a:buClr>
                <a:srgbClr val="3F3F3F"/>
              </a:buClr>
              <a:buSzPts val="1400"/>
              <a:buFont typeface="Arial"/>
              <a:buNone/>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cxnSp>
        <p:nvCxnSpPr>
          <p:cNvPr id="299" name="Google Shape;299;p19"/>
          <p:cNvCxnSpPr/>
          <p:nvPr/>
        </p:nvCxnSpPr>
        <p:spPr>
          <a:xfrm>
            <a:off x="431800" y="3866682"/>
            <a:ext cx="11339513" cy="0"/>
          </a:xfrm>
          <a:prstGeom prst="straightConnector1">
            <a:avLst/>
          </a:prstGeom>
          <a:noFill/>
          <a:ln w="9525" cap="flat" cmpd="sng">
            <a:solidFill>
              <a:srgbClr val="BFBFBF"/>
            </a:solidFill>
            <a:prstDash val="solid"/>
            <a:miter lim="800000"/>
            <a:headEnd type="none" w="sm" len="sm"/>
            <a:tailEnd type="triangle" w="med" len="med"/>
          </a:ln>
        </p:spPr>
      </p:cxnSp>
      <p:sp>
        <p:nvSpPr>
          <p:cNvPr id="300" name="Google Shape;300;p19"/>
          <p:cNvSpPr txBox="1">
            <a:spLocks noGrp="1"/>
          </p:cNvSpPr>
          <p:nvPr>
            <p:ph type="body" idx="2"/>
          </p:nvPr>
        </p:nvSpPr>
        <p:spPr>
          <a:xfrm>
            <a:off x="412908" y="3973125"/>
            <a:ext cx="415608" cy="201776"/>
          </a:xfrm>
          <a:prstGeom prst="rect">
            <a:avLst/>
          </a:prstGeom>
          <a:noFill/>
          <a:ln>
            <a:noFill/>
          </a:ln>
        </p:spPr>
        <p:txBody>
          <a:bodyPr spcFirstLastPara="1" wrap="square" lIns="0" tIns="0" rIns="0" bIns="0" anchor="ctr" anchorCtr="0"/>
          <a:lstStyle>
            <a:lvl1pPr marL="457200" marR="0" lvl="0" indent="-228600" algn="ctr" rtl="0">
              <a:lnSpc>
                <a:spcPct val="90000"/>
              </a:lnSpc>
              <a:spcBef>
                <a:spcPts val="1000"/>
              </a:spcBef>
              <a:spcAft>
                <a:spcPts val="0"/>
              </a:spcAft>
              <a:buClr>
                <a:srgbClr val="7F7F7F"/>
              </a:buClr>
              <a:buSzPts val="1400"/>
              <a:buFont typeface="Arial"/>
              <a:buNone/>
              <a:defRPr sz="1400" b="0" i="0" u="none" strike="noStrike" cap="none">
                <a:solidFill>
                  <a:srgbClr val="7F7F7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01" name="Google Shape;301;p19"/>
          <p:cNvSpPr txBox="1">
            <a:spLocks noGrp="1"/>
          </p:cNvSpPr>
          <p:nvPr>
            <p:ph type="body" idx="3"/>
          </p:nvPr>
        </p:nvSpPr>
        <p:spPr>
          <a:xfrm>
            <a:off x="431799" y="3597398"/>
            <a:ext cx="377825" cy="201776"/>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7F7F7F"/>
              </a:buClr>
              <a:buSzPts val="1200"/>
              <a:buFont typeface="Arial"/>
              <a:buNone/>
              <a:defRPr sz="1200" b="0" i="0" u="none" strike="noStrike" cap="none">
                <a:solidFill>
                  <a:srgbClr val="7F7F7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02" name="Google Shape;302;p19"/>
          <p:cNvSpPr txBox="1">
            <a:spLocks noGrp="1"/>
          </p:cNvSpPr>
          <p:nvPr>
            <p:ph type="body" idx="4"/>
          </p:nvPr>
        </p:nvSpPr>
        <p:spPr>
          <a:xfrm>
            <a:off x="903816" y="3597398"/>
            <a:ext cx="377825" cy="201776"/>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7F7F7F"/>
              </a:buClr>
              <a:buSzPts val="1200"/>
              <a:buFont typeface="Arial"/>
              <a:buNone/>
              <a:defRPr sz="1200" b="0" i="0" u="none" strike="noStrike" cap="none">
                <a:solidFill>
                  <a:srgbClr val="7F7F7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03" name="Google Shape;303;p19"/>
          <p:cNvSpPr txBox="1">
            <a:spLocks noGrp="1"/>
          </p:cNvSpPr>
          <p:nvPr>
            <p:ph type="body" idx="5"/>
          </p:nvPr>
        </p:nvSpPr>
        <p:spPr>
          <a:xfrm>
            <a:off x="1375833" y="3597398"/>
            <a:ext cx="377825" cy="201776"/>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7F7F7F"/>
              </a:buClr>
              <a:buSzPts val="1200"/>
              <a:buFont typeface="Arial"/>
              <a:buNone/>
              <a:defRPr sz="1200" b="0" i="0" u="none" strike="noStrike" cap="none">
                <a:solidFill>
                  <a:srgbClr val="7F7F7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04" name="Google Shape;304;p19"/>
          <p:cNvSpPr txBox="1">
            <a:spLocks noGrp="1"/>
          </p:cNvSpPr>
          <p:nvPr>
            <p:ph type="body" idx="6"/>
          </p:nvPr>
        </p:nvSpPr>
        <p:spPr>
          <a:xfrm>
            <a:off x="1847850" y="3597398"/>
            <a:ext cx="377825" cy="201776"/>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7F7F7F"/>
              </a:buClr>
              <a:buSzPts val="1200"/>
              <a:buFont typeface="Arial"/>
              <a:buNone/>
              <a:defRPr sz="1200" b="0" i="0" u="none" strike="noStrike" cap="none">
                <a:solidFill>
                  <a:srgbClr val="7F7F7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05" name="Google Shape;305;p19"/>
          <p:cNvSpPr txBox="1">
            <a:spLocks noGrp="1"/>
          </p:cNvSpPr>
          <p:nvPr>
            <p:ph type="body" idx="7"/>
          </p:nvPr>
        </p:nvSpPr>
        <p:spPr>
          <a:xfrm>
            <a:off x="6077108" y="3973125"/>
            <a:ext cx="415608" cy="201776"/>
          </a:xfrm>
          <a:prstGeom prst="rect">
            <a:avLst/>
          </a:prstGeom>
          <a:noFill/>
          <a:ln>
            <a:noFill/>
          </a:ln>
        </p:spPr>
        <p:txBody>
          <a:bodyPr spcFirstLastPara="1" wrap="square" lIns="0" tIns="0" rIns="0" bIns="0" anchor="ctr" anchorCtr="0"/>
          <a:lstStyle>
            <a:lvl1pPr marL="457200" marR="0" lvl="0" indent="-228600" algn="ctr" rtl="0">
              <a:lnSpc>
                <a:spcPct val="90000"/>
              </a:lnSpc>
              <a:spcBef>
                <a:spcPts val="1000"/>
              </a:spcBef>
              <a:spcAft>
                <a:spcPts val="0"/>
              </a:spcAft>
              <a:buClr>
                <a:srgbClr val="7F7F7F"/>
              </a:buClr>
              <a:buSzPts val="1400"/>
              <a:buFont typeface="Arial"/>
              <a:buNone/>
              <a:defRPr sz="1400" b="0" i="0" u="none" strike="noStrike" cap="none">
                <a:solidFill>
                  <a:srgbClr val="7F7F7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06" name="Google Shape;306;p19"/>
          <p:cNvSpPr txBox="1">
            <a:spLocks noGrp="1"/>
          </p:cNvSpPr>
          <p:nvPr>
            <p:ph type="body" idx="8"/>
          </p:nvPr>
        </p:nvSpPr>
        <p:spPr>
          <a:xfrm>
            <a:off x="2319867" y="3597398"/>
            <a:ext cx="377825" cy="201776"/>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7F7F7F"/>
              </a:buClr>
              <a:buSzPts val="1200"/>
              <a:buFont typeface="Arial"/>
              <a:buNone/>
              <a:defRPr sz="1200" b="0" i="0" u="none" strike="noStrike" cap="none">
                <a:solidFill>
                  <a:srgbClr val="7F7F7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07" name="Google Shape;307;p19"/>
          <p:cNvSpPr txBox="1">
            <a:spLocks noGrp="1"/>
          </p:cNvSpPr>
          <p:nvPr>
            <p:ph type="body" idx="9"/>
          </p:nvPr>
        </p:nvSpPr>
        <p:spPr>
          <a:xfrm>
            <a:off x="2791884" y="3597398"/>
            <a:ext cx="377825" cy="201776"/>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7F7F7F"/>
              </a:buClr>
              <a:buSzPts val="1200"/>
              <a:buFont typeface="Arial"/>
              <a:buNone/>
              <a:defRPr sz="1200" b="0" i="0" u="none" strike="noStrike" cap="none">
                <a:solidFill>
                  <a:srgbClr val="7F7F7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08" name="Google Shape;308;p19"/>
          <p:cNvSpPr txBox="1">
            <a:spLocks noGrp="1"/>
          </p:cNvSpPr>
          <p:nvPr>
            <p:ph type="body" idx="13"/>
          </p:nvPr>
        </p:nvSpPr>
        <p:spPr>
          <a:xfrm>
            <a:off x="3263901" y="3597398"/>
            <a:ext cx="377825" cy="201776"/>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7F7F7F"/>
              </a:buClr>
              <a:buSzPts val="1200"/>
              <a:buFont typeface="Arial"/>
              <a:buNone/>
              <a:defRPr sz="1200" b="0" i="0" u="none" strike="noStrike" cap="none">
                <a:solidFill>
                  <a:srgbClr val="7F7F7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09" name="Google Shape;309;p19"/>
          <p:cNvSpPr txBox="1">
            <a:spLocks noGrp="1"/>
          </p:cNvSpPr>
          <p:nvPr>
            <p:ph type="body" idx="14"/>
          </p:nvPr>
        </p:nvSpPr>
        <p:spPr>
          <a:xfrm>
            <a:off x="4679952" y="3597398"/>
            <a:ext cx="377825" cy="201776"/>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7F7F7F"/>
              </a:buClr>
              <a:buSzPts val="1200"/>
              <a:buFont typeface="Arial"/>
              <a:buNone/>
              <a:defRPr sz="1200" b="0" i="0" u="none" strike="noStrike" cap="none">
                <a:solidFill>
                  <a:srgbClr val="7F7F7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10" name="Google Shape;310;p19"/>
          <p:cNvSpPr txBox="1">
            <a:spLocks noGrp="1"/>
          </p:cNvSpPr>
          <p:nvPr>
            <p:ph type="body" idx="15"/>
          </p:nvPr>
        </p:nvSpPr>
        <p:spPr>
          <a:xfrm>
            <a:off x="3735918" y="3597398"/>
            <a:ext cx="377825" cy="201776"/>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7F7F7F"/>
              </a:buClr>
              <a:buSzPts val="1200"/>
              <a:buFont typeface="Arial"/>
              <a:buNone/>
              <a:defRPr sz="1200" b="0" i="0" u="none" strike="noStrike" cap="none">
                <a:solidFill>
                  <a:srgbClr val="7F7F7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11" name="Google Shape;311;p19"/>
          <p:cNvSpPr txBox="1">
            <a:spLocks noGrp="1"/>
          </p:cNvSpPr>
          <p:nvPr>
            <p:ph type="body" idx="16"/>
          </p:nvPr>
        </p:nvSpPr>
        <p:spPr>
          <a:xfrm>
            <a:off x="4207935" y="3597398"/>
            <a:ext cx="377825" cy="201776"/>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7F7F7F"/>
              </a:buClr>
              <a:buSzPts val="1200"/>
              <a:buFont typeface="Arial"/>
              <a:buNone/>
              <a:defRPr sz="1200" b="0" i="0" u="none" strike="noStrike" cap="none">
                <a:solidFill>
                  <a:srgbClr val="7F7F7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12" name="Google Shape;312;p19"/>
          <p:cNvSpPr txBox="1">
            <a:spLocks noGrp="1"/>
          </p:cNvSpPr>
          <p:nvPr>
            <p:ph type="body" idx="17"/>
          </p:nvPr>
        </p:nvSpPr>
        <p:spPr>
          <a:xfrm>
            <a:off x="5151969" y="3597398"/>
            <a:ext cx="377825" cy="201776"/>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7F7F7F"/>
              </a:buClr>
              <a:buSzPts val="1200"/>
              <a:buFont typeface="Arial"/>
              <a:buNone/>
              <a:defRPr sz="1200" b="0" i="0" u="none" strike="noStrike" cap="none">
                <a:solidFill>
                  <a:srgbClr val="7F7F7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13" name="Google Shape;313;p19"/>
          <p:cNvSpPr txBox="1">
            <a:spLocks noGrp="1"/>
          </p:cNvSpPr>
          <p:nvPr>
            <p:ph type="body" idx="18"/>
          </p:nvPr>
        </p:nvSpPr>
        <p:spPr>
          <a:xfrm>
            <a:off x="5623986" y="3597398"/>
            <a:ext cx="377825" cy="201776"/>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7F7F7F"/>
              </a:buClr>
              <a:buSzPts val="1200"/>
              <a:buFont typeface="Arial"/>
              <a:buNone/>
              <a:defRPr sz="1200" b="0" i="0" u="none" strike="noStrike" cap="none">
                <a:solidFill>
                  <a:srgbClr val="7F7F7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14" name="Google Shape;314;p19"/>
          <p:cNvSpPr txBox="1">
            <a:spLocks noGrp="1"/>
          </p:cNvSpPr>
          <p:nvPr>
            <p:ph type="body" idx="19"/>
          </p:nvPr>
        </p:nvSpPr>
        <p:spPr>
          <a:xfrm>
            <a:off x="6095999" y="3597398"/>
            <a:ext cx="377825" cy="201776"/>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7F7F7F"/>
              </a:buClr>
              <a:buSzPts val="1200"/>
              <a:buFont typeface="Arial"/>
              <a:buNone/>
              <a:defRPr sz="1200" b="0" i="0" u="none" strike="noStrike" cap="none">
                <a:solidFill>
                  <a:srgbClr val="7F7F7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15" name="Google Shape;315;p19"/>
          <p:cNvSpPr txBox="1">
            <a:spLocks noGrp="1"/>
          </p:cNvSpPr>
          <p:nvPr>
            <p:ph type="body" idx="20"/>
          </p:nvPr>
        </p:nvSpPr>
        <p:spPr>
          <a:xfrm>
            <a:off x="6568012" y="3597398"/>
            <a:ext cx="377825" cy="201776"/>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7F7F7F"/>
              </a:buClr>
              <a:buSzPts val="1200"/>
              <a:buFont typeface="Arial"/>
              <a:buNone/>
              <a:defRPr sz="1200" b="0" i="0" u="none" strike="noStrike" cap="none">
                <a:solidFill>
                  <a:srgbClr val="7F7F7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16" name="Google Shape;316;p19"/>
          <p:cNvSpPr txBox="1">
            <a:spLocks noGrp="1"/>
          </p:cNvSpPr>
          <p:nvPr>
            <p:ph type="body" idx="21"/>
          </p:nvPr>
        </p:nvSpPr>
        <p:spPr>
          <a:xfrm>
            <a:off x="7040029" y="3597398"/>
            <a:ext cx="377825" cy="201776"/>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7F7F7F"/>
              </a:buClr>
              <a:buSzPts val="1200"/>
              <a:buFont typeface="Arial"/>
              <a:buNone/>
              <a:defRPr sz="1200" b="0" i="0" u="none" strike="noStrike" cap="none">
                <a:solidFill>
                  <a:srgbClr val="7F7F7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17" name="Google Shape;317;p19"/>
          <p:cNvSpPr txBox="1">
            <a:spLocks noGrp="1"/>
          </p:cNvSpPr>
          <p:nvPr>
            <p:ph type="body" idx="22"/>
          </p:nvPr>
        </p:nvSpPr>
        <p:spPr>
          <a:xfrm>
            <a:off x="7512046" y="3597398"/>
            <a:ext cx="377825" cy="201776"/>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7F7F7F"/>
              </a:buClr>
              <a:buSzPts val="1200"/>
              <a:buFont typeface="Arial"/>
              <a:buNone/>
              <a:defRPr sz="1200" b="0" i="0" u="none" strike="noStrike" cap="none">
                <a:solidFill>
                  <a:srgbClr val="7F7F7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18" name="Google Shape;318;p19"/>
          <p:cNvSpPr txBox="1">
            <a:spLocks noGrp="1"/>
          </p:cNvSpPr>
          <p:nvPr>
            <p:ph type="body" idx="23"/>
          </p:nvPr>
        </p:nvSpPr>
        <p:spPr>
          <a:xfrm>
            <a:off x="7984063" y="3597398"/>
            <a:ext cx="377825" cy="201776"/>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7F7F7F"/>
              </a:buClr>
              <a:buSzPts val="1200"/>
              <a:buFont typeface="Arial"/>
              <a:buNone/>
              <a:defRPr sz="1200" b="0" i="0" u="none" strike="noStrike" cap="none">
                <a:solidFill>
                  <a:srgbClr val="7F7F7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19" name="Google Shape;319;p19"/>
          <p:cNvSpPr txBox="1">
            <a:spLocks noGrp="1"/>
          </p:cNvSpPr>
          <p:nvPr>
            <p:ph type="body" idx="24"/>
          </p:nvPr>
        </p:nvSpPr>
        <p:spPr>
          <a:xfrm>
            <a:off x="8456080" y="3597398"/>
            <a:ext cx="377825" cy="201776"/>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7F7F7F"/>
              </a:buClr>
              <a:buSzPts val="1200"/>
              <a:buFont typeface="Arial"/>
              <a:buNone/>
              <a:defRPr sz="1200" b="0" i="0" u="none" strike="noStrike" cap="none">
                <a:solidFill>
                  <a:srgbClr val="7F7F7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20" name="Google Shape;320;p19"/>
          <p:cNvSpPr txBox="1">
            <a:spLocks noGrp="1"/>
          </p:cNvSpPr>
          <p:nvPr>
            <p:ph type="body" idx="25"/>
          </p:nvPr>
        </p:nvSpPr>
        <p:spPr>
          <a:xfrm>
            <a:off x="8928097" y="3597398"/>
            <a:ext cx="377825" cy="201776"/>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7F7F7F"/>
              </a:buClr>
              <a:buSzPts val="1200"/>
              <a:buFont typeface="Arial"/>
              <a:buNone/>
              <a:defRPr sz="1200" b="0" i="0" u="none" strike="noStrike" cap="none">
                <a:solidFill>
                  <a:srgbClr val="7F7F7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21" name="Google Shape;321;p19"/>
          <p:cNvSpPr txBox="1">
            <a:spLocks noGrp="1"/>
          </p:cNvSpPr>
          <p:nvPr>
            <p:ph type="body" idx="26"/>
          </p:nvPr>
        </p:nvSpPr>
        <p:spPr>
          <a:xfrm>
            <a:off x="10344148" y="3597398"/>
            <a:ext cx="377825" cy="201776"/>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7F7F7F"/>
              </a:buClr>
              <a:buSzPts val="1200"/>
              <a:buFont typeface="Arial"/>
              <a:buNone/>
              <a:defRPr sz="1200" b="0" i="0" u="none" strike="noStrike" cap="none">
                <a:solidFill>
                  <a:srgbClr val="7F7F7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22" name="Google Shape;322;p19"/>
          <p:cNvSpPr txBox="1">
            <a:spLocks noGrp="1"/>
          </p:cNvSpPr>
          <p:nvPr>
            <p:ph type="body" idx="27"/>
          </p:nvPr>
        </p:nvSpPr>
        <p:spPr>
          <a:xfrm>
            <a:off x="9400114" y="3597398"/>
            <a:ext cx="377825" cy="201776"/>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7F7F7F"/>
              </a:buClr>
              <a:buSzPts val="1200"/>
              <a:buFont typeface="Arial"/>
              <a:buNone/>
              <a:defRPr sz="1200" b="0" i="0" u="none" strike="noStrike" cap="none">
                <a:solidFill>
                  <a:srgbClr val="7F7F7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23" name="Google Shape;323;p19"/>
          <p:cNvSpPr txBox="1">
            <a:spLocks noGrp="1"/>
          </p:cNvSpPr>
          <p:nvPr>
            <p:ph type="body" idx="28"/>
          </p:nvPr>
        </p:nvSpPr>
        <p:spPr>
          <a:xfrm>
            <a:off x="9872131" y="3597398"/>
            <a:ext cx="377825" cy="201776"/>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7F7F7F"/>
              </a:buClr>
              <a:buSzPts val="1200"/>
              <a:buFont typeface="Arial"/>
              <a:buNone/>
              <a:defRPr sz="1200" b="0" i="0" u="none" strike="noStrike" cap="none">
                <a:solidFill>
                  <a:srgbClr val="7F7F7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24" name="Google Shape;324;p19"/>
          <p:cNvSpPr txBox="1">
            <a:spLocks noGrp="1"/>
          </p:cNvSpPr>
          <p:nvPr>
            <p:ph type="body" idx="29"/>
          </p:nvPr>
        </p:nvSpPr>
        <p:spPr>
          <a:xfrm>
            <a:off x="10816165" y="3597398"/>
            <a:ext cx="377825" cy="201776"/>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7F7F7F"/>
              </a:buClr>
              <a:buSzPts val="1200"/>
              <a:buFont typeface="Arial"/>
              <a:buNone/>
              <a:defRPr sz="1200" b="0" i="0" u="none" strike="noStrike" cap="none">
                <a:solidFill>
                  <a:srgbClr val="7F7F7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25" name="Google Shape;325;p19"/>
          <p:cNvSpPr txBox="1">
            <a:spLocks noGrp="1"/>
          </p:cNvSpPr>
          <p:nvPr>
            <p:ph type="body" idx="30"/>
          </p:nvPr>
        </p:nvSpPr>
        <p:spPr>
          <a:xfrm>
            <a:off x="11288182" y="3597398"/>
            <a:ext cx="377825" cy="201776"/>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7F7F7F"/>
              </a:buClr>
              <a:buSzPts val="1200"/>
              <a:buFont typeface="Arial"/>
              <a:buNone/>
              <a:defRPr sz="1200" b="0" i="0" u="none" strike="noStrike" cap="none">
                <a:solidFill>
                  <a:srgbClr val="7F7F7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26" name="Google Shape;326;p19"/>
          <p:cNvSpPr txBox="1">
            <a:spLocks noGrp="1"/>
          </p:cNvSpPr>
          <p:nvPr>
            <p:ph type="body" idx="31"/>
          </p:nvPr>
        </p:nvSpPr>
        <p:spPr>
          <a:xfrm>
            <a:off x="5360988" y="2190750"/>
            <a:ext cx="1793875" cy="561975"/>
          </a:xfrm>
          <a:prstGeom prst="rect">
            <a:avLst/>
          </a:prstGeom>
          <a:noFill/>
          <a:ln>
            <a:noFill/>
          </a:ln>
        </p:spPr>
        <p:txBody>
          <a:bodyPr spcFirstLastPara="1" wrap="square" lIns="0" tIns="36000" rIns="0" bIns="0" anchor="t" anchorCtr="0"/>
          <a:lstStyle>
            <a:lvl1pPr marL="457200" marR="0" lvl="0" indent="-228600" algn="ctr" rtl="0">
              <a:lnSpc>
                <a:spcPct val="90000"/>
              </a:lnSpc>
              <a:spcBef>
                <a:spcPts val="1000"/>
              </a:spcBef>
              <a:spcAft>
                <a:spcPts val="0"/>
              </a:spcAft>
              <a:buClr>
                <a:srgbClr val="3F3F3F"/>
              </a:buClr>
              <a:buSzPts val="1600"/>
              <a:buFont typeface="Arial"/>
              <a:buNone/>
              <a:defRPr sz="1600" b="1"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27" name="Google Shape;327;p19"/>
          <p:cNvSpPr txBox="1">
            <a:spLocks noGrp="1"/>
          </p:cNvSpPr>
          <p:nvPr>
            <p:ph type="body" idx="32"/>
          </p:nvPr>
        </p:nvSpPr>
        <p:spPr>
          <a:xfrm>
            <a:off x="5395728" y="2531196"/>
            <a:ext cx="1724394" cy="185808"/>
          </a:xfrm>
          <a:prstGeom prst="rect">
            <a:avLst/>
          </a:prstGeom>
          <a:solidFill>
            <a:srgbClr val="F2F2F2"/>
          </a:solidFill>
          <a:ln>
            <a:noFill/>
          </a:ln>
        </p:spPr>
        <p:txBody>
          <a:bodyPr spcFirstLastPara="1" wrap="square" lIns="0" tIns="0" rIns="0" bIns="0" anchor="ctr" anchorCtr="0"/>
          <a:lstStyle>
            <a:lvl1pPr marL="457200" marR="0" lvl="0" indent="-228600" algn="ctr" rtl="0">
              <a:lnSpc>
                <a:spcPct val="90000"/>
              </a:lnSpc>
              <a:spcBef>
                <a:spcPts val="1000"/>
              </a:spcBef>
              <a:spcAft>
                <a:spcPts val="0"/>
              </a:spcAft>
              <a:buClr>
                <a:srgbClr val="3F3F3F"/>
              </a:buClr>
              <a:buSzPts val="1200"/>
              <a:buFont typeface="Arial"/>
              <a:buNone/>
              <a:defRPr sz="12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Tree>
    <p:extLst>
      <p:ext uri="{BB962C8B-B14F-4D97-AF65-F5344CB8AC3E}">
        <p14:creationId xmlns:p14="http://schemas.microsoft.com/office/powerpoint/2010/main" val="806926991"/>
      </p:ext>
    </p:extLst>
  </p:cSld>
  <p:clrMapOvr>
    <a:masterClrMapping/>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matchingName="Team 6 Members">
  <p:cSld name="Team 6 Members">
    <p:spTree>
      <p:nvGrpSpPr>
        <p:cNvPr id="1" name="Shape 328"/>
        <p:cNvGrpSpPr/>
        <p:nvPr/>
      </p:nvGrpSpPr>
      <p:grpSpPr>
        <a:xfrm>
          <a:off x="0" y="0"/>
          <a:ext cx="0" cy="0"/>
          <a:chOff x="0" y="0"/>
          <a:chExt cx="0" cy="0"/>
        </a:xfrm>
      </p:grpSpPr>
      <p:sp>
        <p:nvSpPr>
          <p:cNvPr id="329" name="Google Shape;329;p20"/>
          <p:cNvSpPr txBox="1">
            <a:spLocks noGrp="1"/>
          </p:cNvSpPr>
          <p:nvPr>
            <p:ph type="title"/>
          </p:nvPr>
        </p:nvSpPr>
        <p:spPr>
          <a:xfrm>
            <a:off x="432000" y="432000"/>
            <a:ext cx="11340000" cy="432000"/>
          </a:xfrm>
          <a:prstGeom prst="rect">
            <a:avLst/>
          </a:prstGeom>
          <a:noFill/>
          <a:ln>
            <a:noFill/>
          </a:ln>
        </p:spPr>
        <p:txBody>
          <a:bodyPr spcFirstLastPara="1" wrap="square" lIns="0" tIns="0" rIns="0" bIns="0" anchor="ctr" anchorCtr="0"/>
          <a:lstStyle>
            <a:lvl1pPr marR="0" lvl="0" algn="l" rtl="0">
              <a:lnSpc>
                <a:spcPct val="90000"/>
              </a:lnSpc>
              <a:spcBef>
                <a:spcPts val="0"/>
              </a:spcBef>
              <a:spcAft>
                <a:spcPts val="0"/>
              </a:spcAft>
              <a:buClr>
                <a:srgbClr val="3F3F3F"/>
              </a:buClr>
              <a:buSzPts val="4800"/>
              <a:buFont typeface="Economica"/>
              <a:buNone/>
              <a:defRPr sz="4800" b="0" i="0" u="none" strike="noStrike" cap="none">
                <a:solidFill>
                  <a:srgbClr val="3F3F3F"/>
                </a:solidFill>
                <a:latin typeface="Economica"/>
                <a:ea typeface="Economica"/>
                <a:cs typeface="Economica"/>
                <a:sym typeface="Economica"/>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endParaRPr/>
          </a:p>
        </p:txBody>
      </p:sp>
      <p:sp>
        <p:nvSpPr>
          <p:cNvPr id="330" name="Google Shape;330;p20"/>
          <p:cNvSpPr txBox="1">
            <a:spLocks noGrp="1"/>
          </p:cNvSpPr>
          <p:nvPr>
            <p:ph type="ftr" idx="11"/>
          </p:nvPr>
        </p:nvSpPr>
        <p:spPr>
          <a:xfrm>
            <a:off x="431999" y="6188628"/>
            <a:ext cx="8784941" cy="365125"/>
          </a:xfrm>
          <a:prstGeom prst="rect">
            <a:avLst/>
          </a:prstGeom>
          <a:noFill/>
          <a:ln>
            <a:noFill/>
          </a:ln>
        </p:spPr>
        <p:txBody>
          <a:bodyPr spcFirstLastPara="1" wrap="square" lIns="0" tIns="0" rIns="0" bIns="0" anchor="ctr" anchorCtr="0"/>
          <a:lstStyle>
            <a:lvl1pPr marR="0" lvl="0" algn="l" rtl="0">
              <a:spcBef>
                <a:spcPts val="0"/>
              </a:spcBef>
              <a:spcAft>
                <a:spcPts val="0"/>
              </a:spcAft>
              <a:buSzPts val="1400"/>
              <a:buNone/>
              <a:defRPr sz="1200" b="0" i="0" u="none" strike="noStrike" cap="none">
                <a:solidFill>
                  <a:srgbClr val="3F3F3F"/>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200" b="0" i="0" u="none" strike="noStrike" kern="0" cap="none" spc="0" normalizeH="0" baseline="0" noProof="0">
              <a:ln>
                <a:noFill/>
              </a:ln>
              <a:solidFill>
                <a:srgbClr val="3F3F3F"/>
              </a:solidFill>
              <a:effectLst/>
              <a:uLnTx/>
              <a:uFillTx/>
              <a:latin typeface="Calibri"/>
              <a:cs typeface="Calibri"/>
              <a:sym typeface="Calibri"/>
            </a:endParaRPr>
          </a:p>
        </p:txBody>
      </p:sp>
      <p:sp>
        <p:nvSpPr>
          <p:cNvPr id="331" name="Google Shape;331;p20"/>
          <p:cNvSpPr>
            <a:spLocks noGrp="1"/>
          </p:cNvSpPr>
          <p:nvPr>
            <p:ph type="sldNum" idx="12"/>
          </p:nvPr>
        </p:nvSpPr>
        <p:spPr>
          <a:xfrm>
            <a:off x="11496369" y="6155190"/>
            <a:ext cx="432000" cy="432000"/>
          </a:xfrm>
          <a:prstGeom prst="ellipse">
            <a:avLst/>
          </a:prstGeom>
          <a:noFill/>
          <a:ln w="9525" cap="flat" cmpd="sng">
            <a:solidFill>
              <a:schemeClr val="accent1"/>
            </a:solidFill>
            <a:prstDash val="solid"/>
            <a:round/>
            <a:headEnd type="none" w="sm" len="sm"/>
            <a:tailEnd type="none" w="sm" len="sm"/>
          </a:ln>
        </p:spPr>
        <p:txBody>
          <a:bodyPr spcFirstLastPara="1" wrap="square" lIns="0" tIns="0" rIns="0" bIns="0" anchor="ctr" anchorCtr="0">
            <a:noAutofit/>
          </a:bodyPr>
          <a:lstStyle>
            <a:lvl1pPr marL="0" marR="0" lvl="0" indent="0" algn="ctr" rtl="0">
              <a:spcBef>
                <a:spcPts val="0"/>
              </a:spcBef>
              <a:buNone/>
              <a:defRPr sz="1200" b="1" i="1" u="none" strike="noStrike" cap="none">
                <a:solidFill>
                  <a:srgbClr val="3F3F3F"/>
                </a:solidFill>
                <a:latin typeface="Rockwell"/>
                <a:ea typeface="Rockwell"/>
                <a:cs typeface="Rockwell"/>
                <a:sym typeface="Rockwell"/>
              </a:defRPr>
            </a:lvl1pPr>
            <a:lvl2pPr marL="0" marR="0" lvl="1" indent="0" algn="ctr" rtl="0">
              <a:spcBef>
                <a:spcPts val="0"/>
              </a:spcBef>
              <a:buNone/>
              <a:defRPr sz="1200" b="1" i="1" u="none" strike="noStrike" cap="none">
                <a:solidFill>
                  <a:srgbClr val="3F3F3F"/>
                </a:solidFill>
                <a:latin typeface="Rockwell"/>
                <a:ea typeface="Rockwell"/>
                <a:cs typeface="Rockwell"/>
                <a:sym typeface="Rockwell"/>
              </a:defRPr>
            </a:lvl2pPr>
            <a:lvl3pPr marL="0" marR="0" lvl="2" indent="0" algn="ctr" rtl="0">
              <a:spcBef>
                <a:spcPts val="0"/>
              </a:spcBef>
              <a:buNone/>
              <a:defRPr sz="1200" b="1" i="1" u="none" strike="noStrike" cap="none">
                <a:solidFill>
                  <a:srgbClr val="3F3F3F"/>
                </a:solidFill>
                <a:latin typeface="Rockwell"/>
                <a:ea typeface="Rockwell"/>
                <a:cs typeface="Rockwell"/>
                <a:sym typeface="Rockwell"/>
              </a:defRPr>
            </a:lvl3pPr>
            <a:lvl4pPr marL="0" marR="0" lvl="3" indent="0" algn="ctr" rtl="0">
              <a:spcBef>
                <a:spcPts val="0"/>
              </a:spcBef>
              <a:buNone/>
              <a:defRPr sz="1200" b="1" i="1" u="none" strike="noStrike" cap="none">
                <a:solidFill>
                  <a:srgbClr val="3F3F3F"/>
                </a:solidFill>
                <a:latin typeface="Rockwell"/>
                <a:ea typeface="Rockwell"/>
                <a:cs typeface="Rockwell"/>
                <a:sym typeface="Rockwell"/>
              </a:defRPr>
            </a:lvl4pPr>
            <a:lvl5pPr marL="0" marR="0" lvl="4" indent="0" algn="ctr" rtl="0">
              <a:spcBef>
                <a:spcPts val="0"/>
              </a:spcBef>
              <a:buNone/>
              <a:defRPr sz="1200" b="1" i="1" u="none" strike="noStrike" cap="none">
                <a:solidFill>
                  <a:srgbClr val="3F3F3F"/>
                </a:solidFill>
                <a:latin typeface="Rockwell"/>
                <a:ea typeface="Rockwell"/>
                <a:cs typeface="Rockwell"/>
                <a:sym typeface="Rockwell"/>
              </a:defRPr>
            </a:lvl5pPr>
            <a:lvl6pPr marL="0" marR="0" lvl="5" indent="0" algn="ctr" rtl="0">
              <a:spcBef>
                <a:spcPts val="0"/>
              </a:spcBef>
              <a:buNone/>
              <a:defRPr sz="1200" b="1" i="1" u="none" strike="noStrike" cap="none">
                <a:solidFill>
                  <a:srgbClr val="3F3F3F"/>
                </a:solidFill>
                <a:latin typeface="Rockwell"/>
                <a:ea typeface="Rockwell"/>
                <a:cs typeface="Rockwell"/>
                <a:sym typeface="Rockwell"/>
              </a:defRPr>
            </a:lvl6pPr>
            <a:lvl7pPr marL="0" marR="0" lvl="6" indent="0" algn="ctr" rtl="0">
              <a:spcBef>
                <a:spcPts val="0"/>
              </a:spcBef>
              <a:buNone/>
              <a:defRPr sz="1200" b="1" i="1" u="none" strike="noStrike" cap="none">
                <a:solidFill>
                  <a:srgbClr val="3F3F3F"/>
                </a:solidFill>
                <a:latin typeface="Rockwell"/>
                <a:ea typeface="Rockwell"/>
                <a:cs typeface="Rockwell"/>
                <a:sym typeface="Rockwell"/>
              </a:defRPr>
            </a:lvl7pPr>
            <a:lvl8pPr marL="0" marR="0" lvl="7" indent="0" algn="ctr" rtl="0">
              <a:spcBef>
                <a:spcPts val="0"/>
              </a:spcBef>
              <a:buNone/>
              <a:defRPr sz="1200" b="1" i="1" u="none" strike="noStrike" cap="none">
                <a:solidFill>
                  <a:srgbClr val="3F3F3F"/>
                </a:solidFill>
                <a:latin typeface="Rockwell"/>
                <a:ea typeface="Rockwell"/>
                <a:cs typeface="Rockwell"/>
                <a:sym typeface="Rockwell"/>
              </a:defRPr>
            </a:lvl8pPr>
            <a:lvl9pPr marL="0" marR="0" lvl="8" indent="0" algn="ctr" rtl="0">
              <a:spcBef>
                <a:spcPts val="0"/>
              </a:spcBef>
              <a:buNone/>
              <a:defRPr sz="1200" b="1" i="1" u="none" strike="noStrike" cap="none">
                <a:solidFill>
                  <a:srgbClr val="3F3F3F"/>
                </a:solidFill>
                <a:latin typeface="Rockwell"/>
                <a:ea typeface="Rockwell"/>
                <a:cs typeface="Rockwell"/>
                <a:sym typeface="Rockwell"/>
              </a:defRPr>
            </a:lvl9p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n-US" sz="1200" b="1" i="1" u="none" strike="noStrike" kern="0" cap="none" spc="0" normalizeH="0" baseline="0" noProof="0">
                <a:ln>
                  <a:noFill/>
                </a:ln>
                <a:solidFill>
                  <a:srgbClr val="3F3F3F"/>
                </a:solidFill>
                <a:effectLst/>
                <a:uLnTx/>
                <a:uFillTx/>
                <a:latin typeface="Rockwell"/>
                <a:sym typeface="Rockwell"/>
              </a:rPr>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t>‹#›</a:t>
            </a:fld>
            <a:endParaRPr kumimoji="0" sz="1200" b="1" i="1" u="none" strike="noStrike" kern="0" cap="none" spc="0" normalizeH="0" baseline="0" noProof="0">
              <a:ln>
                <a:noFill/>
              </a:ln>
              <a:solidFill>
                <a:srgbClr val="3F3F3F"/>
              </a:solidFill>
              <a:effectLst/>
              <a:uLnTx/>
              <a:uFillTx/>
              <a:latin typeface="Rockwell"/>
              <a:sym typeface="Rockwell"/>
            </a:endParaRPr>
          </a:p>
        </p:txBody>
      </p:sp>
      <p:sp>
        <p:nvSpPr>
          <p:cNvPr id="332" name="Google Shape;332;p20"/>
          <p:cNvSpPr txBox="1">
            <a:spLocks noGrp="1"/>
          </p:cNvSpPr>
          <p:nvPr>
            <p:ph type="body" idx="1"/>
          </p:nvPr>
        </p:nvSpPr>
        <p:spPr>
          <a:xfrm>
            <a:off x="2340113" y="4505325"/>
            <a:ext cx="1800000" cy="900000"/>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3F3F3F"/>
              </a:buClr>
              <a:buSzPts val="1600"/>
              <a:buFont typeface="Arial"/>
              <a:buNone/>
              <a:defRPr sz="16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33" name="Google Shape;333;p20"/>
          <p:cNvSpPr txBox="1">
            <a:spLocks noGrp="1"/>
          </p:cNvSpPr>
          <p:nvPr>
            <p:ph type="body" idx="2"/>
          </p:nvPr>
        </p:nvSpPr>
        <p:spPr>
          <a:xfrm>
            <a:off x="4248426" y="4505325"/>
            <a:ext cx="1800000" cy="900000"/>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3F3F3F"/>
              </a:buClr>
              <a:buSzPts val="1600"/>
              <a:buFont typeface="Arial"/>
              <a:buNone/>
              <a:defRPr sz="16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34" name="Google Shape;334;p20"/>
          <p:cNvSpPr txBox="1">
            <a:spLocks noGrp="1"/>
          </p:cNvSpPr>
          <p:nvPr>
            <p:ph type="body" idx="3"/>
          </p:nvPr>
        </p:nvSpPr>
        <p:spPr>
          <a:xfrm>
            <a:off x="6156739" y="4505325"/>
            <a:ext cx="1800000" cy="900000"/>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3F3F3F"/>
              </a:buClr>
              <a:buSzPts val="1600"/>
              <a:buFont typeface="Arial"/>
              <a:buNone/>
              <a:defRPr sz="16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35" name="Google Shape;335;p20"/>
          <p:cNvSpPr txBox="1">
            <a:spLocks noGrp="1"/>
          </p:cNvSpPr>
          <p:nvPr>
            <p:ph type="body" idx="4"/>
          </p:nvPr>
        </p:nvSpPr>
        <p:spPr>
          <a:xfrm>
            <a:off x="8065052" y="4505325"/>
            <a:ext cx="1800000" cy="900000"/>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3F3F3F"/>
              </a:buClr>
              <a:buSzPts val="1600"/>
              <a:buFont typeface="Arial"/>
              <a:buNone/>
              <a:defRPr sz="16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36" name="Google Shape;336;p20"/>
          <p:cNvSpPr txBox="1">
            <a:spLocks noGrp="1"/>
          </p:cNvSpPr>
          <p:nvPr>
            <p:ph type="body" idx="5"/>
          </p:nvPr>
        </p:nvSpPr>
        <p:spPr>
          <a:xfrm>
            <a:off x="431800" y="3926334"/>
            <a:ext cx="1800000" cy="504000"/>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3F3F3F"/>
              </a:buClr>
              <a:buSzPts val="1800"/>
              <a:buFont typeface="Arial"/>
              <a:buNone/>
              <a:defRPr sz="1800" b="1" i="0" u="none" strike="noStrike" cap="none">
                <a:solidFill>
                  <a:srgbClr val="3F3F3F"/>
                </a:solidFill>
                <a:latin typeface="Rockwell"/>
                <a:ea typeface="Rockwell"/>
                <a:cs typeface="Rockwell"/>
                <a:sym typeface="Rockwell"/>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37" name="Google Shape;337;p20"/>
          <p:cNvSpPr txBox="1">
            <a:spLocks noGrp="1"/>
          </p:cNvSpPr>
          <p:nvPr>
            <p:ph type="body" idx="6"/>
          </p:nvPr>
        </p:nvSpPr>
        <p:spPr>
          <a:xfrm>
            <a:off x="2340113" y="3926335"/>
            <a:ext cx="1800000" cy="504000"/>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3F3F3F"/>
              </a:buClr>
              <a:buSzPts val="1800"/>
              <a:buFont typeface="Arial"/>
              <a:buNone/>
              <a:defRPr sz="1800" b="1" i="0" u="none" strike="noStrike" cap="none">
                <a:solidFill>
                  <a:srgbClr val="3F3F3F"/>
                </a:solidFill>
                <a:latin typeface="Rockwell"/>
                <a:ea typeface="Rockwell"/>
                <a:cs typeface="Rockwell"/>
                <a:sym typeface="Rockwell"/>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38" name="Google Shape;338;p20"/>
          <p:cNvSpPr txBox="1">
            <a:spLocks noGrp="1"/>
          </p:cNvSpPr>
          <p:nvPr>
            <p:ph type="body" idx="7"/>
          </p:nvPr>
        </p:nvSpPr>
        <p:spPr>
          <a:xfrm>
            <a:off x="4248426" y="3926335"/>
            <a:ext cx="1800000" cy="504000"/>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3F3F3F"/>
              </a:buClr>
              <a:buSzPts val="1800"/>
              <a:buFont typeface="Arial"/>
              <a:buNone/>
              <a:defRPr sz="1800" b="1" i="0" u="none" strike="noStrike" cap="none">
                <a:solidFill>
                  <a:srgbClr val="3F3F3F"/>
                </a:solidFill>
                <a:latin typeface="Rockwell"/>
                <a:ea typeface="Rockwell"/>
                <a:cs typeface="Rockwell"/>
                <a:sym typeface="Rockwell"/>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39" name="Google Shape;339;p20"/>
          <p:cNvSpPr txBox="1">
            <a:spLocks noGrp="1"/>
          </p:cNvSpPr>
          <p:nvPr>
            <p:ph type="body" idx="8"/>
          </p:nvPr>
        </p:nvSpPr>
        <p:spPr>
          <a:xfrm>
            <a:off x="6156739" y="3926335"/>
            <a:ext cx="1800000" cy="504000"/>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3F3F3F"/>
              </a:buClr>
              <a:buSzPts val="1800"/>
              <a:buFont typeface="Arial"/>
              <a:buNone/>
              <a:defRPr sz="1800" b="1" i="0" u="none" strike="noStrike" cap="none">
                <a:solidFill>
                  <a:srgbClr val="3F3F3F"/>
                </a:solidFill>
                <a:latin typeface="Rockwell"/>
                <a:ea typeface="Rockwell"/>
                <a:cs typeface="Rockwell"/>
                <a:sym typeface="Rockwell"/>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40" name="Google Shape;340;p20"/>
          <p:cNvSpPr txBox="1">
            <a:spLocks noGrp="1"/>
          </p:cNvSpPr>
          <p:nvPr>
            <p:ph type="body" idx="9"/>
          </p:nvPr>
        </p:nvSpPr>
        <p:spPr>
          <a:xfrm>
            <a:off x="8065052" y="3926335"/>
            <a:ext cx="1800000" cy="504000"/>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3F3F3F"/>
              </a:buClr>
              <a:buSzPts val="1800"/>
              <a:buFont typeface="Arial"/>
              <a:buNone/>
              <a:defRPr sz="1800" b="1" i="0" u="none" strike="noStrike" cap="none">
                <a:solidFill>
                  <a:srgbClr val="3F3F3F"/>
                </a:solidFill>
                <a:latin typeface="Rockwell"/>
                <a:ea typeface="Rockwell"/>
                <a:cs typeface="Rockwell"/>
                <a:sym typeface="Rockwell"/>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41" name="Google Shape;341;p20"/>
          <p:cNvSpPr txBox="1">
            <a:spLocks noGrp="1"/>
          </p:cNvSpPr>
          <p:nvPr>
            <p:ph type="body" idx="13"/>
          </p:nvPr>
        </p:nvSpPr>
        <p:spPr>
          <a:xfrm>
            <a:off x="431800" y="4505325"/>
            <a:ext cx="1800000" cy="900000"/>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3F3F3F"/>
              </a:buClr>
              <a:buSzPts val="1600"/>
              <a:buFont typeface="Arial"/>
              <a:buNone/>
              <a:defRPr sz="16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42" name="Google Shape;342;p20"/>
          <p:cNvSpPr>
            <a:spLocks noGrp="1"/>
          </p:cNvSpPr>
          <p:nvPr>
            <p:ph type="pic" idx="14"/>
          </p:nvPr>
        </p:nvSpPr>
        <p:spPr>
          <a:xfrm>
            <a:off x="717088" y="2160704"/>
            <a:ext cx="1229425" cy="1229425"/>
          </a:xfrm>
          <a:prstGeom prst="ellipse">
            <a:avLst/>
          </a:prstGeom>
          <a:solidFill>
            <a:srgbClr val="F2F2F2"/>
          </a:solidFill>
          <a:ln w="9525" cap="flat" cmpd="sng">
            <a:solidFill>
              <a:srgbClr val="BFBFBF"/>
            </a:solidFill>
            <a:prstDash val="solid"/>
            <a:round/>
            <a:headEnd type="none" w="sm" len="sm"/>
            <a:tailEnd type="none" w="sm" len="sm"/>
          </a:ln>
        </p:spPr>
        <p:txBody>
          <a:bodyPr spcFirstLastPara="1" wrap="square" lIns="0" tIns="0" rIns="0" bIns="0" anchor="ctr" anchorCtr="0"/>
          <a:lstStyle>
            <a:lvl1pPr marR="0" lvl="0" algn="ctr" rtl="0">
              <a:lnSpc>
                <a:spcPct val="90000"/>
              </a:lnSpc>
              <a:spcBef>
                <a:spcPts val="1000"/>
              </a:spcBef>
              <a:spcAft>
                <a:spcPts val="0"/>
              </a:spcAft>
              <a:buClr>
                <a:srgbClr val="3F3F3F"/>
              </a:buClr>
              <a:buSzPts val="1800"/>
              <a:buFont typeface="Arial"/>
              <a:buNone/>
              <a:defRPr sz="1800" b="0" i="0" u="none" strike="noStrike" cap="none">
                <a:solidFill>
                  <a:srgbClr val="3F3F3F"/>
                </a:solidFill>
                <a:latin typeface="Calibri"/>
                <a:ea typeface="Calibri"/>
                <a:cs typeface="Calibri"/>
                <a:sym typeface="Calibri"/>
              </a:defRPr>
            </a:lvl1pPr>
            <a:lvl2pPr marR="0" lvl="1"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R="0" lvl="2"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R="0" lvl="3"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R="0" lvl="4"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R="0" lvl="5"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R="0" lvl="6"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R="0" lvl="7"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R="0" lvl="8"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43" name="Google Shape;343;p20"/>
          <p:cNvSpPr>
            <a:spLocks noGrp="1"/>
          </p:cNvSpPr>
          <p:nvPr>
            <p:ph type="pic" idx="15"/>
          </p:nvPr>
        </p:nvSpPr>
        <p:spPr>
          <a:xfrm>
            <a:off x="2625401" y="2160704"/>
            <a:ext cx="1229425" cy="1229425"/>
          </a:xfrm>
          <a:prstGeom prst="ellipse">
            <a:avLst/>
          </a:prstGeom>
          <a:solidFill>
            <a:srgbClr val="F2F2F2"/>
          </a:solidFill>
          <a:ln w="9525" cap="flat" cmpd="sng">
            <a:solidFill>
              <a:srgbClr val="BFBFBF"/>
            </a:solidFill>
            <a:prstDash val="solid"/>
            <a:round/>
            <a:headEnd type="none" w="sm" len="sm"/>
            <a:tailEnd type="none" w="sm" len="sm"/>
          </a:ln>
        </p:spPr>
        <p:txBody>
          <a:bodyPr spcFirstLastPara="1" wrap="square" lIns="0" tIns="0" rIns="0" bIns="0" anchor="ctr" anchorCtr="0"/>
          <a:lstStyle>
            <a:lvl1pPr marR="0" lvl="0" algn="ctr" rtl="0">
              <a:lnSpc>
                <a:spcPct val="90000"/>
              </a:lnSpc>
              <a:spcBef>
                <a:spcPts val="1000"/>
              </a:spcBef>
              <a:spcAft>
                <a:spcPts val="0"/>
              </a:spcAft>
              <a:buClr>
                <a:srgbClr val="3F3F3F"/>
              </a:buClr>
              <a:buSzPts val="1800"/>
              <a:buFont typeface="Arial"/>
              <a:buNone/>
              <a:defRPr sz="1800" b="0" i="0" u="none" strike="noStrike" cap="none">
                <a:solidFill>
                  <a:srgbClr val="3F3F3F"/>
                </a:solidFill>
                <a:latin typeface="Calibri"/>
                <a:ea typeface="Calibri"/>
                <a:cs typeface="Calibri"/>
                <a:sym typeface="Calibri"/>
              </a:defRPr>
            </a:lvl1pPr>
            <a:lvl2pPr marR="0" lvl="1"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R="0" lvl="2"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R="0" lvl="3"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R="0" lvl="4"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R="0" lvl="5"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R="0" lvl="6"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R="0" lvl="7"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R="0" lvl="8"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44" name="Google Shape;344;p20"/>
          <p:cNvSpPr>
            <a:spLocks noGrp="1"/>
          </p:cNvSpPr>
          <p:nvPr>
            <p:ph type="pic" idx="16"/>
          </p:nvPr>
        </p:nvSpPr>
        <p:spPr>
          <a:xfrm>
            <a:off x="4533714" y="2160704"/>
            <a:ext cx="1229425" cy="1229425"/>
          </a:xfrm>
          <a:prstGeom prst="ellipse">
            <a:avLst/>
          </a:prstGeom>
          <a:solidFill>
            <a:srgbClr val="F2F2F2"/>
          </a:solidFill>
          <a:ln w="9525" cap="flat" cmpd="sng">
            <a:solidFill>
              <a:srgbClr val="BFBFBF"/>
            </a:solidFill>
            <a:prstDash val="solid"/>
            <a:round/>
            <a:headEnd type="none" w="sm" len="sm"/>
            <a:tailEnd type="none" w="sm" len="sm"/>
          </a:ln>
        </p:spPr>
        <p:txBody>
          <a:bodyPr spcFirstLastPara="1" wrap="square" lIns="0" tIns="0" rIns="0" bIns="0" anchor="ctr" anchorCtr="0"/>
          <a:lstStyle>
            <a:lvl1pPr marR="0" lvl="0" algn="ctr" rtl="0">
              <a:lnSpc>
                <a:spcPct val="90000"/>
              </a:lnSpc>
              <a:spcBef>
                <a:spcPts val="1000"/>
              </a:spcBef>
              <a:spcAft>
                <a:spcPts val="0"/>
              </a:spcAft>
              <a:buClr>
                <a:srgbClr val="3F3F3F"/>
              </a:buClr>
              <a:buSzPts val="1800"/>
              <a:buFont typeface="Arial"/>
              <a:buNone/>
              <a:defRPr sz="1800" b="0" i="0" u="none" strike="noStrike" cap="none">
                <a:solidFill>
                  <a:srgbClr val="3F3F3F"/>
                </a:solidFill>
                <a:latin typeface="Calibri"/>
                <a:ea typeface="Calibri"/>
                <a:cs typeface="Calibri"/>
                <a:sym typeface="Calibri"/>
              </a:defRPr>
            </a:lvl1pPr>
            <a:lvl2pPr marR="0" lvl="1"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R="0" lvl="2"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R="0" lvl="3"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R="0" lvl="4"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R="0" lvl="5"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R="0" lvl="6"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R="0" lvl="7"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R="0" lvl="8"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45" name="Google Shape;345;p20"/>
          <p:cNvSpPr>
            <a:spLocks noGrp="1"/>
          </p:cNvSpPr>
          <p:nvPr>
            <p:ph type="pic" idx="17"/>
          </p:nvPr>
        </p:nvSpPr>
        <p:spPr>
          <a:xfrm>
            <a:off x="6442027" y="2160704"/>
            <a:ext cx="1229425" cy="1229425"/>
          </a:xfrm>
          <a:prstGeom prst="ellipse">
            <a:avLst/>
          </a:prstGeom>
          <a:solidFill>
            <a:srgbClr val="F2F2F2"/>
          </a:solidFill>
          <a:ln w="9525" cap="flat" cmpd="sng">
            <a:solidFill>
              <a:srgbClr val="BFBFBF"/>
            </a:solidFill>
            <a:prstDash val="solid"/>
            <a:round/>
            <a:headEnd type="none" w="sm" len="sm"/>
            <a:tailEnd type="none" w="sm" len="sm"/>
          </a:ln>
        </p:spPr>
        <p:txBody>
          <a:bodyPr spcFirstLastPara="1" wrap="square" lIns="0" tIns="0" rIns="0" bIns="0" anchor="ctr" anchorCtr="0"/>
          <a:lstStyle>
            <a:lvl1pPr marR="0" lvl="0" algn="ctr" rtl="0">
              <a:lnSpc>
                <a:spcPct val="90000"/>
              </a:lnSpc>
              <a:spcBef>
                <a:spcPts val="1000"/>
              </a:spcBef>
              <a:spcAft>
                <a:spcPts val="0"/>
              </a:spcAft>
              <a:buClr>
                <a:srgbClr val="3F3F3F"/>
              </a:buClr>
              <a:buSzPts val="1800"/>
              <a:buFont typeface="Arial"/>
              <a:buNone/>
              <a:defRPr sz="1800" b="0" i="0" u="none" strike="noStrike" cap="none">
                <a:solidFill>
                  <a:srgbClr val="3F3F3F"/>
                </a:solidFill>
                <a:latin typeface="Calibri"/>
                <a:ea typeface="Calibri"/>
                <a:cs typeface="Calibri"/>
                <a:sym typeface="Calibri"/>
              </a:defRPr>
            </a:lvl1pPr>
            <a:lvl2pPr marR="0" lvl="1"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R="0" lvl="2"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R="0" lvl="3"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R="0" lvl="4"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R="0" lvl="5"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R="0" lvl="6"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R="0" lvl="7"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R="0" lvl="8"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46" name="Google Shape;346;p20"/>
          <p:cNvSpPr>
            <a:spLocks noGrp="1"/>
          </p:cNvSpPr>
          <p:nvPr>
            <p:ph type="pic" idx="18"/>
          </p:nvPr>
        </p:nvSpPr>
        <p:spPr>
          <a:xfrm>
            <a:off x="8350340" y="2160704"/>
            <a:ext cx="1229425" cy="1229425"/>
          </a:xfrm>
          <a:prstGeom prst="ellipse">
            <a:avLst/>
          </a:prstGeom>
          <a:solidFill>
            <a:srgbClr val="F2F2F2"/>
          </a:solidFill>
          <a:ln w="9525" cap="flat" cmpd="sng">
            <a:solidFill>
              <a:srgbClr val="BFBFBF"/>
            </a:solidFill>
            <a:prstDash val="solid"/>
            <a:round/>
            <a:headEnd type="none" w="sm" len="sm"/>
            <a:tailEnd type="none" w="sm" len="sm"/>
          </a:ln>
        </p:spPr>
        <p:txBody>
          <a:bodyPr spcFirstLastPara="1" wrap="square" lIns="0" tIns="0" rIns="0" bIns="0" anchor="ctr" anchorCtr="0"/>
          <a:lstStyle>
            <a:lvl1pPr marR="0" lvl="0" algn="ctr" rtl="0">
              <a:lnSpc>
                <a:spcPct val="90000"/>
              </a:lnSpc>
              <a:spcBef>
                <a:spcPts val="1000"/>
              </a:spcBef>
              <a:spcAft>
                <a:spcPts val="0"/>
              </a:spcAft>
              <a:buClr>
                <a:srgbClr val="3F3F3F"/>
              </a:buClr>
              <a:buSzPts val="1800"/>
              <a:buFont typeface="Arial"/>
              <a:buNone/>
              <a:defRPr sz="1800" b="0" i="0" u="none" strike="noStrike" cap="none">
                <a:solidFill>
                  <a:srgbClr val="3F3F3F"/>
                </a:solidFill>
                <a:latin typeface="Calibri"/>
                <a:ea typeface="Calibri"/>
                <a:cs typeface="Calibri"/>
                <a:sym typeface="Calibri"/>
              </a:defRPr>
            </a:lvl1pPr>
            <a:lvl2pPr marR="0" lvl="1"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R="0" lvl="2"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R="0" lvl="3"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R="0" lvl="4"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R="0" lvl="5"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R="0" lvl="6"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R="0" lvl="7"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R="0" lvl="8"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47" name="Google Shape;347;p20"/>
          <p:cNvSpPr>
            <a:spLocks noGrp="1"/>
          </p:cNvSpPr>
          <p:nvPr>
            <p:ph type="pic" idx="19"/>
          </p:nvPr>
        </p:nvSpPr>
        <p:spPr>
          <a:xfrm>
            <a:off x="10258651" y="2160704"/>
            <a:ext cx="1229425" cy="1229425"/>
          </a:xfrm>
          <a:prstGeom prst="ellipse">
            <a:avLst/>
          </a:prstGeom>
          <a:solidFill>
            <a:srgbClr val="F2F2F2"/>
          </a:solidFill>
          <a:ln w="9525" cap="flat" cmpd="sng">
            <a:solidFill>
              <a:srgbClr val="BFBFBF"/>
            </a:solidFill>
            <a:prstDash val="solid"/>
            <a:round/>
            <a:headEnd type="none" w="sm" len="sm"/>
            <a:tailEnd type="none" w="sm" len="sm"/>
          </a:ln>
        </p:spPr>
        <p:txBody>
          <a:bodyPr spcFirstLastPara="1" wrap="square" lIns="0" tIns="0" rIns="0" bIns="0" anchor="ctr" anchorCtr="0"/>
          <a:lstStyle>
            <a:lvl1pPr marR="0" lvl="0" algn="ctr" rtl="0">
              <a:lnSpc>
                <a:spcPct val="90000"/>
              </a:lnSpc>
              <a:spcBef>
                <a:spcPts val="1000"/>
              </a:spcBef>
              <a:spcAft>
                <a:spcPts val="0"/>
              </a:spcAft>
              <a:buClr>
                <a:srgbClr val="3F3F3F"/>
              </a:buClr>
              <a:buSzPts val="1800"/>
              <a:buFont typeface="Arial"/>
              <a:buNone/>
              <a:defRPr sz="1800" b="0" i="0" u="none" strike="noStrike" cap="none">
                <a:solidFill>
                  <a:srgbClr val="3F3F3F"/>
                </a:solidFill>
                <a:latin typeface="Calibri"/>
                <a:ea typeface="Calibri"/>
                <a:cs typeface="Calibri"/>
                <a:sym typeface="Calibri"/>
              </a:defRPr>
            </a:lvl1pPr>
            <a:lvl2pPr marR="0" lvl="1"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R="0" lvl="2"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R="0" lvl="3"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R="0" lvl="4"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R="0" lvl="5"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R="0" lvl="6"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R="0" lvl="7"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R="0" lvl="8"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48" name="Google Shape;348;p20"/>
          <p:cNvSpPr txBox="1">
            <a:spLocks noGrp="1"/>
          </p:cNvSpPr>
          <p:nvPr>
            <p:ph type="body" idx="20"/>
          </p:nvPr>
        </p:nvSpPr>
        <p:spPr>
          <a:xfrm>
            <a:off x="9973363" y="3925888"/>
            <a:ext cx="1800000" cy="504825"/>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3F3F3F"/>
              </a:buClr>
              <a:buSzPts val="1800"/>
              <a:buFont typeface="Arial"/>
              <a:buNone/>
              <a:defRPr sz="1800" b="1" i="0" u="none" strike="noStrike" cap="none">
                <a:solidFill>
                  <a:srgbClr val="3F3F3F"/>
                </a:solidFill>
                <a:latin typeface="Rockwell"/>
                <a:ea typeface="Rockwell"/>
                <a:cs typeface="Rockwell"/>
                <a:sym typeface="Rockwell"/>
              </a:defRPr>
            </a:lvl1pPr>
            <a:lvl2pPr marL="914400" marR="0" lvl="1" indent="-228600" algn="ctr" rtl="0">
              <a:lnSpc>
                <a:spcPct val="90000"/>
              </a:lnSpc>
              <a:spcBef>
                <a:spcPts val="500"/>
              </a:spcBef>
              <a:spcAft>
                <a:spcPts val="0"/>
              </a:spcAft>
              <a:buClr>
                <a:srgbClr val="3F3F3F"/>
              </a:buClr>
              <a:buSzPts val="1600"/>
              <a:buFont typeface="Arial"/>
              <a:buNone/>
              <a:defRPr sz="1600" b="0" i="0" u="none" strike="noStrike" cap="none">
                <a:solidFill>
                  <a:srgbClr val="3F3F3F"/>
                </a:solidFill>
                <a:latin typeface="Calibri"/>
                <a:ea typeface="Calibri"/>
                <a:cs typeface="Calibri"/>
                <a:sym typeface="Calibri"/>
              </a:defRPr>
            </a:lvl2pPr>
            <a:lvl3pPr marL="1371600" marR="0" lvl="2" indent="-228600" algn="ctr" rtl="0">
              <a:lnSpc>
                <a:spcPct val="90000"/>
              </a:lnSpc>
              <a:spcBef>
                <a:spcPts val="500"/>
              </a:spcBef>
              <a:spcAft>
                <a:spcPts val="0"/>
              </a:spcAft>
              <a:buClr>
                <a:srgbClr val="3F3F3F"/>
              </a:buClr>
              <a:buSzPts val="1400"/>
              <a:buFont typeface="Arial"/>
              <a:buNone/>
              <a:defRPr sz="1400" b="0" i="0" u="none" strike="noStrike" cap="none">
                <a:solidFill>
                  <a:srgbClr val="3F3F3F"/>
                </a:solidFill>
                <a:latin typeface="Calibri"/>
                <a:ea typeface="Calibri"/>
                <a:cs typeface="Calibri"/>
                <a:sym typeface="Calibri"/>
              </a:defRPr>
            </a:lvl3pPr>
            <a:lvl4pPr marL="1828800" marR="0" lvl="3" indent="-228600" algn="ctr" rtl="0">
              <a:lnSpc>
                <a:spcPct val="90000"/>
              </a:lnSpc>
              <a:spcBef>
                <a:spcPts val="500"/>
              </a:spcBef>
              <a:spcAft>
                <a:spcPts val="0"/>
              </a:spcAft>
              <a:buClr>
                <a:srgbClr val="3F3F3F"/>
              </a:buClr>
              <a:buSzPts val="1400"/>
              <a:buFont typeface="Arial"/>
              <a:buNone/>
              <a:defRPr sz="1400" b="0" i="0" u="none" strike="noStrike" cap="none">
                <a:solidFill>
                  <a:srgbClr val="3F3F3F"/>
                </a:solidFill>
                <a:latin typeface="Calibri"/>
                <a:ea typeface="Calibri"/>
                <a:cs typeface="Calibri"/>
                <a:sym typeface="Calibri"/>
              </a:defRPr>
            </a:lvl4pPr>
            <a:lvl5pPr marL="2286000" marR="0" lvl="4" indent="-228600" algn="ctr" rtl="0">
              <a:lnSpc>
                <a:spcPct val="90000"/>
              </a:lnSpc>
              <a:spcBef>
                <a:spcPts val="500"/>
              </a:spcBef>
              <a:spcAft>
                <a:spcPts val="0"/>
              </a:spcAft>
              <a:buClr>
                <a:srgbClr val="3F3F3F"/>
              </a:buClr>
              <a:buSzPts val="1400"/>
              <a:buFont typeface="Arial"/>
              <a:buNone/>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49" name="Google Shape;349;p20"/>
          <p:cNvSpPr txBox="1">
            <a:spLocks noGrp="1"/>
          </p:cNvSpPr>
          <p:nvPr>
            <p:ph type="body" idx="21"/>
          </p:nvPr>
        </p:nvSpPr>
        <p:spPr>
          <a:xfrm>
            <a:off x="9973363" y="4505325"/>
            <a:ext cx="1800000" cy="900113"/>
          </a:xfrm>
          <a:prstGeom prst="rect">
            <a:avLst/>
          </a:prstGeom>
          <a:noFill/>
          <a:ln>
            <a:noFill/>
          </a:ln>
        </p:spPr>
        <p:txBody>
          <a:bodyPr spcFirstLastPara="1" wrap="square" lIns="0" tIns="0" rIns="0" bIns="0" anchor="t" anchorCtr="0"/>
          <a:lstStyle>
            <a:lvl1pPr marL="457200" marR="0" lvl="0" indent="-228600" algn="ctr" rtl="0">
              <a:lnSpc>
                <a:spcPct val="90000"/>
              </a:lnSpc>
              <a:spcBef>
                <a:spcPts val="1000"/>
              </a:spcBef>
              <a:spcAft>
                <a:spcPts val="0"/>
              </a:spcAft>
              <a:buClr>
                <a:srgbClr val="3F3F3F"/>
              </a:buClr>
              <a:buSzPts val="1800"/>
              <a:buFont typeface="Arial"/>
              <a:buNone/>
              <a:defRPr sz="18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Tree>
    <p:extLst>
      <p:ext uri="{BB962C8B-B14F-4D97-AF65-F5344CB8AC3E}">
        <p14:creationId xmlns:p14="http://schemas.microsoft.com/office/powerpoint/2010/main" val="3461241447"/>
      </p:ext>
    </p:extLst>
  </p:cSld>
  <p:clrMapOvr>
    <a:masterClrMapping/>
  </p:clrMapOvr>
</p:sldLayout>
</file>

<file path=ppt/slideLayouts/slideLayout89.xml><?xml version="1.0" encoding="utf-8"?>
<p:sldLayout xmlns:a="http://schemas.openxmlformats.org/drawingml/2006/main" xmlns:r="http://schemas.openxmlformats.org/officeDocument/2006/relationships" xmlns:p="http://schemas.openxmlformats.org/presentationml/2006/main" matchingName="Title and Subtitle Only">
  <p:cSld name="Title and Subtitle Only">
    <p:spTree>
      <p:nvGrpSpPr>
        <p:cNvPr id="1" name="Shape 350"/>
        <p:cNvGrpSpPr/>
        <p:nvPr/>
      </p:nvGrpSpPr>
      <p:grpSpPr>
        <a:xfrm>
          <a:off x="0" y="0"/>
          <a:ext cx="0" cy="0"/>
          <a:chOff x="0" y="0"/>
          <a:chExt cx="0" cy="0"/>
        </a:xfrm>
      </p:grpSpPr>
      <p:sp>
        <p:nvSpPr>
          <p:cNvPr id="351" name="Google Shape;351;p21"/>
          <p:cNvSpPr/>
          <p:nvPr/>
        </p:nvSpPr>
        <p:spPr>
          <a:xfrm rot="4308689">
            <a:off x="8139110" y="-52404"/>
            <a:ext cx="648657" cy="777553"/>
          </a:xfrm>
          <a:custGeom>
            <a:avLst/>
            <a:gdLst/>
            <a:ahLst/>
            <a:cxnLst/>
            <a:rect l="l" t="t" r="r" b="b"/>
            <a:pathLst>
              <a:path w="648657" h="777553" extrusionOk="0">
                <a:moveTo>
                  <a:pt x="0" y="777553"/>
                </a:moveTo>
                <a:lnTo>
                  <a:pt x="255474" y="0"/>
                </a:lnTo>
                <a:lnTo>
                  <a:pt x="648657" y="713937"/>
                </a:lnTo>
                <a:lnTo>
                  <a:pt x="0" y="777553"/>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352" name="Google Shape;352;p21"/>
          <p:cNvSpPr/>
          <p:nvPr/>
        </p:nvSpPr>
        <p:spPr>
          <a:xfrm rot="4308689">
            <a:off x="8878526" y="-532562"/>
            <a:ext cx="3571215" cy="3737093"/>
          </a:xfrm>
          <a:custGeom>
            <a:avLst/>
            <a:gdLst/>
            <a:ahLst/>
            <a:cxnLst/>
            <a:rect l="l" t="t" r="r" b="b"/>
            <a:pathLst>
              <a:path w="3571215" h="3737093" extrusionOk="0">
                <a:moveTo>
                  <a:pt x="0" y="3023156"/>
                </a:moveTo>
                <a:lnTo>
                  <a:pt x="993291" y="0"/>
                </a:lnTo>
                <a:lnTo>
                  <a:pt x="3571215" y="847006"/>
                </a:lnTo>
                <a:lnTo>
                  <a:pt x="1392370" y="3639100"/>
                </a:lnTo>
                <a:lnTo>
                  <a:pt x="393183" y="3737093"/>
                </a:lnTo>
                <a:lnTo>
                  <a:pt x="0" y="3023156"/>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353" name="Google Shape;353;p21"/>
          <p:cNvSpPr txBox="1">
            <a:spLocks noGrp="1"/>
          </p:cNvSpPr>
          <p:nvPr>
            <p:ph type="title"/>
          </p:nvPr>
        </p:nvSpPr>
        <p:spPr>
          <a:xfrm>
            <a:off x="432000" y="432000"/>
            <a:ext cx="11340000" cy="432000"/>
          </a:xfrm>
          <a:prstGeom prst="rect">
            <a:avLst/>
          </a:prstGeom>
          <a:noFill/>
          <a:ln>
            <a:noFill/>
          </a:ln>
        </p:spPr>
        <p:txBody>
          <a:bodyPr spcFirstLastPara="1" wrap="square" lIns="0" tIns="0" rIns="0" bIns="0" anchor="ctr" anchorCtr="0"/>
          <a:lstStyle>
            <a:lvl1pPr marR="0" lvl="0" algn="l" rtl="0">
              <a:lnSpc>
                <a:spcPct val="90000"/>
              </a:lnSpc>
              <a:spcBef>
                <a:spcPts val="0"/>
              </a:spcBef>
              <a:spcAft>
                <a:spcPts val="0"/>
              </a:spcAft>
              <a:buClr>
                <a:srgbClr val="3F3F3F"/>
              </a:buClr>
              <a:buSzPts val="4800"/>
              <a:buFont typeface="Economica"/>
              <a:buNone/>
              <a:defRPr sz="4800" b="0" i="0" u="none" strike="noStrike" cap="none">
                <a:solidFill>
                  <a:srgbClr val="3F3F3F"/>
                </a:solidFill>
                <a:latin typeface="Economica"/>
                <a:ea typeface="Economica"/>
                <a:cs typeface="Economica"/>
                <a:sym typeface="Economica"/>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endParaRPr/>
          </a:p>
        </p:txBody>
      </p:sp>
      <p:sp>
        <p:nvSpPr>
          <p:cNvPr id="354" name="Google Shape;354;p21"/>
          <p:cNvSpPr txBox="1">
            <a:spLocks noGrp="1"/>
          </p:cNvSpPr>
          <p:nvPr>
            <p:ph type="ftr" idx="11"/>
          </p:nvPr>
        </p:nvSpPr>
        <p:spPr>
          <a:xfrm>
            <a:off x="431999" y="6188628"/>
            <a:ext cx="8784941" cy="365125"/>
          </a:xfrm>
          <a:prstGeom prst="rect">
            <a:avLst/>
          </a:prstGeom>
          <a:noFill/>
          <a:ln>
            <a:noFill/>
          </a:ln>
        </p:spPr>
        <p:txBody>
          <a:bodyPr spcFirstLastPara="1" wrap="square" lIns="0" tIns="0" rIns="0" bIns="0" anchor="ctr" anchorCtr="0"/>
          <a:lstStyle>
            <a:lvl1pPr marR="0" lvl="0" algn="l" rtl="0">
              <a:spcBef>
                <a:spcPts val="0"/>
              </a:spcBef>
              <a:spcAft>
                <a:spcPts val="0"/>
              </a:spcAft>
              <a:buSzPts val="1400"/>
              <a:buNone/>
              <a:defRPr sz="1200" b="0" i="0" u="none" strike="noStrike" cap="none">
                <a:solidFill>
                  <a:srgbClr val="3F3F3F"/>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200" b="0" i="0" u="none" strike="noStrike" kern="0" cap="none" spc="0" normalizeH="0" baseline="0" noProof="0">
              <a:ln>
                <a:noFill/>
              </a:ln>
              <a:solidFill>
                <a:srgbClr val="3F3F3F"/>
              </a:solidFill>
              <a:effectLst/>
              <a:uLnTx/>
              <a:uFillTx/>
              <a:latin typeface="Calibri"/>
              <a:cs typeface="Calibri"/>
              <a:sym typeface="Calibri"/>
            </a:endParaRPr>
          </a:p>
        </p:txBody>
      </p:sp>
      <p:sp>
        <p:nvSpPr>
          <p:cNvPr id="355" name="Google Shape;355;p21"/>
          <p:cNvSpPr>
            <a:spLocks noGrp="1"/>
          </p:cNvSpPr>
          <p:nvPr>
            <p:ph type="sldNum" idx="12"/>
          </p:nvPr>
        </p:nvSpPr>
        <p:spPr>
          <a:xfrm>
            <a:off x="11496369" y="6155190"/>
            <a:ext cx="432000" cy="432000"/>
          </a:xfrm>
          <a:prstGeom prst="ellipse">
            <a:avLst/>
          </a:prstGeom>
          <a:noFill/>
          <a:ln w="9525" cap="flat" cmpd="sng">
            <a:solidFill>
              <a:schemeClr val="accent1"/>
            </a:solidFill>
            <a:prstDash val="solid"/>
            <a:round/>
            <a:headEnd type="none" w="sm" len="sm"/>
            <a:tailEnd type="none" w="sm" len="sm"/>
          </a:ln>
        </p:spPr>
        <p:txBody>
          <a:bodyPr spcFirstLastPara="1" wrap="square" lIns="0" tIns="0" rIns="0" bIns="0" anchor="ctr" anchorCtr="0">
            <a:noAutofit/>
          </a:bodyPr>
          <a:lstStyle>
            <a:lvl1pPr marL="0" marR="0" lvl="0" indent="0" algn="ctr" rtl="0">
              <a:spcBef>
                <a:spcPts val="0"/>
              </a:spcBef>
              <a:buNone/>
              <a:defRPr sz="1200" b="1" i="1" u="none" strike="noStrike" cap="none">
                <a:solidFill>
                  <a:srgbClr val="3F3F3F"/>
                </a:solidFill>
                <a:latin typeface="Rockwell"/>
                <a:ea typeface="Rockwell"/>
                <a:cs typeface="Rockwell"/>
                <a:sym typeface="Rockwell"/>
              </a:defRPr>
            </a:lvl1pPr>
            <a:lvl2pPr marL="0" marR="0" lvl="1" indent="0" algn="ctr" rtl="0">
              <a:spcBef>
                <a:spcPts val="0"/>
              </a:spcBef>
              <a:buNone/>
              <a:defRPr sz="1200" b="1" i="1" u="none" strike="noStrike" cap="none">
                <a:solidFill>
                  <a:srgbClr val="3F3F3F"/>
                </a:solidFill>
                <a:latin typeface="Rockwell"/>
                <a:ea typeface="Rockwell"/>
                <a:cs typeface="Rockwell"/>
                <a:sym typeface="Rockwell"/>
              </a:defRPr>
            </a:lvl2pPr>
            <a:lvl3pPr marL="0" marR="0" lvl="2" indent="0" algn="ctr" rtl="0">
              <a:spcBef>
                <a:spcPts val="0"/>
              </a:spcBef>
              <a:buNone/>
              <a:defRPr sz="1200" b="1" i="1" u="none" strike="noStrike" cap="none">
                <a:solidFill>
                  <a:srgbClr val="3F3F3F"/>
                </a:solidFill>
                <a:latin typeface="Rockwell"/>
                <a:ea typeface="Rockwell"/>
                <a:cs typeface="Rockwell"/>
                <a:sym typeface="Rockwell"/>
              </a:defRPr>
            </a:lvl3pPr>
            <a:lvl4pPr marL="0" marR="0" lvl="3" indent="0" algn="ctr" rtl="0">
              <a:spcBef>
                <a:spcPts val="0"/>
              </a:spcBef>
              <a:buNone/>
              <a:defRPr sz="1200" b="1" i="1" u="none" strike="noStrike" cap="none">
                <a:solidFill>
                  <a:srgbClr val="3F3F3F"/>
                </a:solidFill>
                <a:latin typeface="Rockwell"/>
                <a:ea typeface="Rockwell"/>
                <a:cs typeface="Rockwell"/>
                <a:sym typeface="Rockwell"/>
              </a:defRPr>
            </a:lvl4pPr>
            <a:lvl5pPr marL="0" marR="0" lvl="4" indent="0" algn="ctr" rtl="0">
              <a:spcBef>
                <a:spcPts val="0"/>
              </a:spcBef>
              <a:buNone/>
              <a:defRPr sz="1200" b="1" i="1" u="none" strike="noStrike" cap="none">
                <a:solidFill>
                  <a:srgbClr val="3F3F3F"/>
                </a:solidFill>
                <a:latin typeface="Rockwell"/>
                <a:ea typeface="Rockwell"/>
                <a:cs typeface="Rockwell"/>
                <a:sym typeface="Rockwell"/>
              </a:defRPr>
            </a:lvl5pPr>
            <a:lvl6pPr marL="0" marR="0" lvl="5" indent="0" algn="ctr" rtl="0">
              <a:spcBef>
                <a:spcPts val="0"/>
              </a:spcBef>
              <a:buNone/>
              <a:defRPr sz="1200" b="1" i="1" u="none" strike="noStrike" cap="none">
                <a:solidFill>
                  <a:srgbClr val="3F3F3F"/>
                </a:solidFill>
                <a:latin typeface="Rockwell"/>
                <a:ea typeface="Rockwell"/>
                <a:cs typeface="Rockwell"/>
                <a:sym typeface="Rockwell"/>
              </a:defRPr>
            </a:lvl6pPr>
            <a:lvl7pPr marL="0" marR="0" lvl="6" indent="0" algn="ctr" rtl="0">
              <a:spcBef>
                <a:spcPts val="0"/>
              </a:spcBef>
              <a:buNone/>
              <a:defRPr sz="1200" b="1" i="1" u="none" strike="noStrike" cap="none">
                <a:solidFill>
                  <a:srgbClr val="3F3F3F"/>
                </a:solidFill>
                <a:latin typeface="Rockwell"/>
                <a:ea typeface="Rockwell"/>
                <a:cs typeface="Rockwell"/>
                <a:sym typeface="Rockwell"/>
              </a:defRPr>
            </a:lvl7pPr>
            <a:lvl8pPr marL="0" marR="0" lvl="7" indent="0" algn="ctr" rtl="0">
              <a:spcBef>
                <a:spcPts val="0"/>
              </a:spcBef>
              <a:buNone/>
              <a:defRPr sz="1200" b="1" i="1" u="none" strike="noStrike" cap="none">
                <a:solidFill>
                  <a:srgbClr val="3F3F3F"/>
                </a:solidFill>
                <a:latin typeface="Rockwell"/>
                <a:ea typeface="Rockwell"/>
                <a:cs typeface="Rockwell"/>
                <a:sym typeface="Rockwell"/>
              </a:defRPr>
            </a:lvl8pPr>
            <a:lvl9pPr marL="0" marR="0" lvl="8" indent="0" algn="ctr" rtl="0">
              <a:spcBef>
                <a:spcPts val="0"/>
              </a:spcBef>
              <a:buNone/>
              <a:defRPr sz="1200" b="1" i="1" u="none" strike="noStrike" cap="none">
                <a:solidFill>
                  <a:srgbClr val="3F3F3F"/>
                </a:solidFill>
                <a:latin typeface="Rockwell"/>
                <a:ea typeface="Rockwell"/>
                <a:cs typeface="Rockwell"/>
                <a:sym typeface="Rockwell"/>
              </a:defRPr>
            </a:lvl9p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n-US" sz="1200" b="1" i="1" u="none" strike="noStrike" kern="0" cap="none" spc="0" normalizeH="0" baseline="0" noProof="0">
                <a:ln>
                  <a:noFill/>
                </a:ln>
                <a:solidFill>
                  <a:srgbClr val="3F3F3F"/>
                </a:solidFill>
                <a:effectLst/>
                <a:uLnTx/>
                <a:uFillTx/>
                <a:latin typeface="Rockwell"/>
                <a:sym typeface="Rockwell"/>
              </a:rPr>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t>‹#›</a:t>
            </a:fld>
            <a:endParaRPr kumimoji="0" sz="1200" b="1" i="1" u="none" strike="noStrike" kern="0" cap="none" spc="0" normalizeH="0" baseline="0" noProof="0">
              <a:ln>
                <a:noFill/>
              </a:ln>
              <a:solidFill>
                <a:srgbClr val="3F3F3F"/>
              </a:solidFill>
              <a:effectLst/>
              <a:uLnTx/>
              <a:uFillTx/>
              <a:latin typeface="Rockwell"/>
              <a:sym typeface="Rockwell"/>
            </a:endParaRPr>
          </a:p>
        </p:txBody>
      </p:sp>
      <p:sp>
        <p:nvSpPr>
          <p:cNvPr id="356" name="Google Shape;356;p21"/>
          <p:cNvSpPr/>
          <p:nvPr/>
        </p:nvSpPr>
        <p:spPr>
          <a:xfrm rot="4308689">
            <a:off x="9191192" y="1651650"/>
            <a:ext cx="1980696" cy="2066510"/>
          </a:xfrm>
          <a:custGeom>
            <a:avLst/>
            <a:gdLst/>
            <a:ahLst/>
            <a:cxnLst/>
            <a:rect l="l" t="t" r="r" b="b"/>
            <a:pathLst>
              <a:path w="1980696" h="2066510" extrusionOk="0">
                <a:moveTo>
                  <a:pt x="0" y="2066510"/>
                </a:moveTo>
                <a:lnTo>
                  <a:pt x="1138078" y="0"/>
                </a:lnTo>
                <a:lnTo>
                  <a:pt x="1980696" y="1530016"/>
                </a:lnTo>
                <a:lnTo>
                  <a:pt x="1459417" y="2066510"/>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357" name="Google Shape;357;p21"/>
          <p:cNvSpPr/>
          <p:nvPr/>
        </p:nvSpPr>
        <p:spPr>
          <a:xfrm rot="-7769131">
            <a:off x="9457431" y="3977898"/>
            <a:ext cx="346713" cy="206124"/>
          </a:xfrm>
          <a:custGeom>
            <a:avLst/>
            <a:gdLst/>
            <a:ahLst/>
            <a:cxnLst/>
            <a:rect l="l" t="t" r="r" b="b"/>
            <a:pathLst>
              <a:path w="346713" h="206124" extrusionOk="0">
                <a:moveTo>
                  <a:pt x="346713" y="206124"/>
                </a:moveTo>
                <a:lnTo>
                  <a:pt x="0" y="206124"/>
                </a:lnTo>
                <a:lnTo>
                  <a:pt x="86666" y="0"/>
                </a:lnTo>
                <a:lnTo>
                  <a:pt x="346713" y="206124"/>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358" name="Google Shape;358;p21"/>
          <p:cNvSpPr/>
          <p:nvPr/>
        </p:nvSpPr>
        <p:spPr>
          <a:xfrm rot="-9168920">
            <a:off x="9528615" y="3713859"/>
            <a:ext cx="710669" cy="335543"/>
          </a:xfrm>
          <a:custGeom>
            <a:avLst/>
            <a:gdLst/>
            <a:ahLst/>
            <a:cxnLst/>
            <a:rect l="l" t="t" r="r" b="b"/>
            <a:pathLst>
              <a:path w="710669" h="335543" extrusionOk="0">
                <a:moveTo>
                  <a:pt x="710669" y="176660"/>
                </a:moveTo>
                <a:lnTo>
                  <a:pt x="0" y="335543"/>
                </a:lnTo>
                <a:lnTo>
                  <a:pt x="141082" y="0"/>
                </a:lnTo>
                <a:lnTo>
                  <a:pt x="487795" y="0"/>
                </a:lnTo>
                <a:lnTo>
                  <a:pt x="710669" y="176660"/>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359" name="Google Shape;359;p21"/>
          <p:cNvSpPr/>
          <p:nvPr/>
        </p:nvSpPr>
        <p:spPr>
          <a:xfrm rot="4308689">
            <a:off x="8785444" y="1075879"/>
            <a:ext cx="1246227" cy="1580187"/>
          </a:xfrm>
          <a:custGeom>
            <a:avLst/>
            <a:gdLst/>
            <a:ahLst/>
            <a:cxnLst/>
            <a:rect l="l" t="t" r="r" b="b"/>
            <a:pathLst>
              <a:path w="1246227" h="1580187" extrusionOk="0">
                <a:moveTo>
                  <a:pt x="0" y="1580187"/>
                </a:moveTo>
                <a:lnTo>
                  <a:pt x="1168783" y="0"/>
                </a:lnTo>
                <a:lnTo>
                  <a:pt x="1246227" y="105569"/>
                </a:lnTo>
                <a:lnTo>
                  <a:pt x="358471" y="1574380"/>
                </a:lnTo>
                <a:lnTo>
                  <a:pt x="0" y="1580187"/>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360" name="Google Shape;360;p21"/>
          <p:cNvSpPr/>
          <p:nvPr/>
        </p:nvSpPr>
        <p:spPr>
          <a:xfrm rot="-4406895">
            <a:off x="11374788" y="2846425"/>
            <a:ext cx="243160" cy="406553"/>
          </a:xfrm>
          <a:custGeom>
            <a:avLst/>
            <a:gdLst/>
            <a:ahLst/>
            <a:cxnLst/>
            <a:rect l="l" t="t" r="r" b="b"/>
            <a:pathLst>
              <a:path w="243160" h="406553" extrusionOk="0">
                <a:moveTo>
                  <a:pt x="243160" y="342071"/>
                </a:moveTo>
                <a:lnTo>
                  <a:pt x="156493" y="406553"/>
                </a:lnTo>
                <a:lnTo>
                  <a:pt x="0" y="0"/>
                </a:lnTo>
                <a:lnTo>
                  <a:pt x="243160" y="342071"/>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361" name="Google Shape;361;p21"/>
          <p:cNvSpPr/>
          <p:nvPr/>
        </p:nvSpPr>
        <p:spPr>
          <a:xfrm rot="-4406895">
            <a:off x="10879052" y="2627354"/>
            <a:ext cx="692798" cy="510610"/>
          </a:xfrm>
          <a:custGeom>
            <a:avLst/>
            <a:gdLst/>
            <a:ahLst/>
            <a:cxnLst/>
            <a:rect l="l" t="t" r="r" b="b"/>
            <a:pathLst>
              <a:path w="692798" h="510610" extrusionOk="0">
                <a:moveTo>
                  <a:pt x="692798" y="224339"/>
                </a:moveTo>
                <a:lnTo>
                  <a:pt x="308036" y="510610"/>
                </a:lnTo>
                <a:lnTo>
                  <a:pt x="64876" y="168539"/>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362" name="Google Shape;362;p21"/>
          <p:cNvSpPr txBox="1">
            <a:spLocks noGrp="1"/>
          </p:cNvSpPr>
          <p:nvPr>
            <p:ph type="body" idx="1"/>
          </p:nvPr>
        </p:nvSpPr>
        <p:spPr>
          <a:xfrm>
            <a:off x="431800" y="1080000"/>
            <a:ext cx="11339513" cy="276561"/>
          </a:xfrm>
          <a:prstGeom prst="rect">
            <a:avLst/>
          </a:prstGeom>
          <a:noFill/>
          <a:ln>
            <a:noFill/>
          </a:ln>
        </p:spPr>
        <p:txBody>
          <a:bodyPr spcFirstLastPara="1" wrap="square" lIns="0" tIns="0" rIns="0" bIns="0" anchor="t" anchorCtr="0"/>
          <a:lstStyle>
            <a:lvl1pPr marL="457200" marR="0" lvl="0" indent="-228600" algn="l" rtl="0">
              <a:lnSpc>
                <a:spcPct val="90000"/>
              </a:lnSpc>
              <a:spcBef>
                <a:spcPts val="1000"/>
              </a:spcBef>
              <a:spcAft>
                <a:spcPts val="0"/>
              </a:spcAft>
              <a:buClr>
                <a:srgbClr val="3F3F3F"/>
              </a:buClr>
              <a:buSzPts val="1800"/>
              <a:buFont typeface="Arial"/>
              <a:buNone/>
              <a:defRPr sz="1800" b="0" i="0" u="none" strike="noStrike" cap="none">
                <a:solidFill>
                  <a:srgbClr val="3F3F3F"/>
                </a:solidFill>
                <a:latin typeface="Calibri"/>
                <a:ea typeface="Calibri"/>
                <a:cs typeface="Calibri"/>
                <a:sym typeface="Calibri"/>
              </a:defRPr>
            </a:lvl1pPr>
            <a:lvl2pPr marL="914400" marR="0" lvl="1" indent="-228600" algn="l" rtl="0">
              <a:lnSpc>
                <a:spcPct val="90000"/>
              </a:lnSpc>
              <a:spcBef>
                <a:spcPts val="500"/>
              </a:spcBef>
              <a:spcAft>
                <a:spcPts val="0"/>
              </a:spcAft>
              <a:buClr>
                <a:srgbClr val="3F3F3F"/>
              </a:buClr>
              <a:buSzPts val="1600"/>
              <a:buFont typeface="Arial"/>
              <a:buNone/>
              <a:defRPr sz="1600" b="0" i="0" u="none" strike="noStrike" cap="none">
                <a:solidFill>
                  <a:srgbClr val="3F3F3F"/>
                </a:solidFill>
                <a:latin typeface="Calibri"/>
                <a:ea typeface="Calibri"/>
                <a:cs typeface="Calibri"/>
                <a:sym typeface="Calibri"/>
              </a:defRPr>
            </a:lvl2pPr>
            <a:lvl3pPr marL="1371600" marR="0" lvl="2" indent="-228600" algn="l" rtl="0">
              <a:lnSpc>
                <a:spcPct val="90000"/>
              </a:lnSpc>
              <a:spcBef>
                <a:spcPts val="500"/>
              </a:spcBef>
              <a:spcAft>
                <a:spcPts val="0"/>
              </a:spcAft>
              <a:buClr>
                <a:srgbClr val="3F3F3F"/>
              </a:buClr>
              <a:buSzPts val="1400"/>
              <a:buFont typeface="Arial"/>
              <a:buNone/>
              <a:defRPr sz="1400" b="0" i="0" u="none" strike="noStrike" cap="none">
                <a:solidFill>
                  <a:srgbClr val="3F3F3F"/>
                </a:solidFill>
                <a:latin typeface="Calibri"/>
                <a:ea typeface="Calibri"/>
                <a:cs typeface="Calibri"/>
                <a:sym typeface="Calibri"/>
              </a:defRPr>
            </a:lvl3pPr>
            <a:lvl4pPr marL="1828800" marR="0" lvl="3" indent="-228600" algn="l" rtl="0">
              <a:lnSpc>
                <a:spcPct val="90000"/>
              </a:lnSpc>
              <a:spcBef>
                <a:spcPts val="500"/>
              </a:spcBef>
              <a:spcAft>
                <a:spcPts val="0"/>
              </a:spcAft>
              <a:buClr>
                <a:srgbClr val="3F3F3F"/>
              </a:buClr>
              <a:buSzPts val="1400"/>
              <a:buFont typeface="Arial"/>
              <a:buNone/>
              <a:defRPr sz="1400" b="0" i="0" u="none" strike="noStrike" cap="none">
                <a:solidFill>
                  <a:srgbClr val="3F3F3F"/>
                </a:solidFill>
                <a:latin typeface="Calibri"/>
                <a:ea typeface="Calibri"/>
                <a:cs typeface="Calibri"/>
                <a:sym typeface="Calibri"/>
              </a:defRPr>
            </a:lvl4pPr>
            <a:lvl5pPr marL="2286000" marR="0" lvl="4" indent="-228600" algn="l" rtl="0">
              <a:lnSpc>
                <a:spcPct val="90000"/>
              </a:lnSpc>
              <a:spcBef>
                <a:spcPts val="500"/>
              </a:spcBef>
              <a:spcAft>
                <a:spcPts val="0"/>
              </a:spcAft>
              <a:buClr>
                <a:srgbClr val="3F3F3F"/>
              </a:buClr>
              <a:buSzPts val="1400"/>
              <a:buFont typeface="Arial"/>
              <a:buNone/>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Tree>
    <p:extLst>
      <p:ext uri="{BB962C8B-B14F-4D97-AF65-F5344CB8AC3E}">
        <p14:creationId xmlns:p14="http://schemas.microsoft.com/office/powerpoint/2010/main" val="3038746856"/>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8" name="Title 7"/>
          <p:cNvSpPr>
            <a:spLocks noGrp="1"/>
          </p:cNvSpPr>
          <p:nvPr>
            <p:ph type="title"/>
          </p:nvPr>
        </p:nvSpPr>
        <p:spPr/>
        <p:txBody>
          <a:bodyPr/>
          <a:lstStyle/>
          <a:p>
            <a:r>
              <a:rPr lang="en-US" smtClean="0"/>
              <a:t>Click to edit Master title style</a:t>
            </a:r>
            <a:endParaRPr lang="en-US" dirty="0"/>
          </a:p>
        </p:txBody>
      </p:sp>
      <p:sp>
        <p:nvSpPr>
          <p:cNvPr id="3" name="Picture Placeholder 2"/>
          <p:cNvSpPr>
            <a:spLocks noGrp="1" noChangeAspect="1"/>
          </p:cNvSpPr>
          <p:nvPr>
            <p:ph type="pic" idx="1"/>
          </p:nvPr>
        </p:nvSpPr>
        <p:spPr>
          <a:xfrm>
            <a:off x="1280160" y="2211494"/>
            <a:ext cx="6126480" cy="3931920"/>
          </a:xfrm>
          <a:solidFill>
            <a:schemeClr val="tx2">
              <a:lumMod val="60000"/>
              <a:lumOff val="40000"/>
            </a:schemeClr>
          </a:solidFill>
        </p:spPr>
        <p:txBody>
          <a:bodyPr tIns="365760" anchor="t"/>
          <a:lstStyle>
            <a:lvl1pPr marL="0" indent="0" algn="ctr">
              <a:buNone/>
              <a:defRPr sz="3200">
                <a:solidFill>
                  <a:schemeClr val="tx1">
                    <a:lumMod val="50000"/>
                  </a:schemeClr>
                </a:solidFill>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smtClean="0"/>
              <a:t>Click icon to add picture</a:t>
            </a:r>
            <a:endParaRPr lang="en-US" dirty="0"/>
          </a:p>
        </p:txBody>
      </p:sp>
      <p:sp>
        <p:nvSpPr>
          <p:cNvPr id="4" name="Text Placeholder 3"/>
          <p:cNvSpPr>
            <a:spLocks noGrp="1"/>
          </p:cNvSpPr>
          <p:nvPr>
            <p:ph type="body" sz="half" idx="2"/>
          </p:nvPr>
        </p:nvSpPr>
        <p:spPr>
          <a:xfrm>
            <a:off x="7790688" y="2150621"/>
            <a:ext cx="3200400" cy="3429000"/>
          </a:xfrm>
        </p:spPr>
        <p:txBody>
          <a:bodyPr>
            <a:normAutofit/>
          </a:bodyPr>
          <a:lstStyle>
            <a:lvl1pPr marL="0" indent="0">
              <a:lnSpc>
                <a:spcPct val="95000"/>
              </a:lnSpc>
              <a:buNone/>
              <a:defRPr sz="18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Edit Master text styles</a:t>
            </a:r>
          </a:p>
        </p:txBody>
      </p:sp>
      <p:sp>
        <p:nvSpPr>
          <p:cNvPr id="5" name="Date Placeholder 4"/>
          <p:cNvSpPr>
            <a:spLocks noGrp="1"/>
          </p:cNvSpPr>
          <p:nvPr>
            <p:ph type="dt" sz="half" idx="10"/>
          </p:nvPr>
        </p:nvSpPr>
        <p:spPr/>
        <p:txBody>
          <a:bodyPr/>
          <a:lstStyle/>
          <a:p>
            <a:fld id="{317FC090-DA06-46C3-A6D7-5820AF273E5F}" type="datetimeFigureOut">
              <a:rPr lang="en-US" smtClean="0"/>
              <a:t>2/12/2019</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4210A1D8-FDAE-42FE-ABF2-2F2379ABFE21}" type="slidenum">
              <a:rPr lang="en-US" smtClean="0"/>
              <a:t>‹#›</a:t>
            </a:fld>
            <a:endParaRPr lang="en-US"/>
          </a:p>
        </p:txBody>
      </p:sp>
    </p:spTree>
    <p:extLst>
      <p:ext uri="{BB962C8B-B14F-4D97-AF65-F5344CB8AC3E}">
        <p14:creationId xmlns:p14="http://schemas.microsoft.com/office/powerpoint/2010/main" val="2671392178"/>
      </p:ext>
    </p:extLst>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matchingName="Title Only">
  <p:cSld name="Title Only">
    <p:spTree>
      <p:nvGrpSpPr>
        <p:cNvPr id="1" name="Shape 363"/>
        <p:cNvGrpSpPr/>
        <p:nvPr/>
      </p:nvGrpSpPr>
      <p:grpSpPr>
        <a:xfrm>
          <a:off x="0" y="0"/>
          <a:ext cx="0" cy="0"/>
          <a:chOff x="0" y="0"/>
          <a:chExt cx="0" cy="0"/>
        </a:xfrm>
      </p:grpSpPr>
      <p:sp>
        <p:nvSpPr>
          <p:cNvPr id="364" name="Google Shape;364;p22"/>
          <p:cNvSpPr/>
          <p:nvPr/>
        </p:nvSpPr>
        <p:spPr>
          <a:xfrm rot="-7400842">
            <a:off x="10161654" y="-236402"/>
            <a:ext cx="1957093" cy="1399810"/>
          </a:xfrm>
          <a:custGeom>
            <a:avLst/>
            <a:gdLst/>
            <a:ahLst/>
            <a:cxnLst/>
            <a:rect l="l" t="t" r="r" b="b"/>
            <a:pathLst>
              <a:path w="1957093" h="1399810" extrusionOk="0">
                <a:moveTo>
                  <a:pt x="0" y="318772"/>
                </a:moveTo>
                <a:lnTo>
                  <a:pt x="858544" y="36067"/>
                </a:lnTo>
                <a:lnTo>
                  <a:pt x="1957093" y="0"/>
                </a:lnTo>
                <a:lnTo>
                  <a:pt x="1012700" y="1399810"/>
                </a:lnTo>
                <a:lnTo>
                  <a:pt x="172487" y="1221089"/>
                </a:lnTo>
                <a:lnTo>
                  <a:pt x="0" y="318772"/>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365" name="Google Shape;365;p22"/>
          <p:cNvSpPr/>
          <p:nvPr/>
        </p:nvSpPr>
        <p:spPr>
          <a:xfrm rot="6973557">
            <a:off x="9799840" y="198216"/>
            <a:ext cx="748251" cy="780669"/>
          </a:xfrm>
          <a:custGeom>
            <a:avLst/>
            <a:gdLst/>
            <a:ahLst/>
            <a:cxnLst/>
            <a:rect l="l" t="t" r="r" b="b"/>
            <a:pathLst>
              <a:path w="1980696" h="2066510" extrusionOk="0">
                <a:moveTo>
                  <a:pt x="0" y="2066510"/>
                </a:moveTo>
                <a:lnTo>
                  <a:pt x="1138078" y="0"/>
                </a:lnTo>
                <a:lnTo>
                  <a:pt x="1980696" y="1530016"/>
                </a:lnTo>
                <a:lnTo>
                  <a:pt x="1459417" y="2066510"/>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366" name="Google Shape;366;p22"/>
          <p:cNvSpPr txBox="1">
            <a:spLocks noGrp="1"/>
          </p:cNvSpPr>
          <p:nvPr>
            <p:ph type="title"/>
          </p:nvPr>
        </p:nvSpPr>
        <p:spPr>
          <a:xfrm>
            <a:off x="432000" y="432000"/>
            <a:ext cx="11340000" cy="432000"/>
          </a:xfrm>
          <a:prstGeom prst="rect">
            <a:avLst/>
          </a:prstGeom>
          <a:noFill/>
          <a:ln>
            <a:noFill/>
          </a:ln>
        </p:spPr>
        <p:txBody>
          <a:bodyPr spcFirstLastPara="1" wrap="square" lIns="0" tIns="0" rIns="0" bIns="0" anchor="ctr" anchorCtr="0"/>
          <a:lstStyle>
            <a:lvl1pPr marR="0" lvl="0" algn="l" rtl="0">
              <a:lnSpc>
                <a:spcPct val="90000"/>
              </a:lnSpc>
              <a:spcBef>
                <a:spcPts val="0"/>
              </a:spcBef>
              <a:spcAft>
                <a:spcPts val="0"/>
              </a:spcAft>
              <a:buClr>
                <a:srgbClr val="3F3F3F"/>
              </a:buClr>
              <a:buSzPts val="4800"/>
              <a:buFont typeface="Economica"/>
              <a:buNone/>
              <a:defRPr sz="4800" b="0" i="0" u="none" strike="noStrike" cap="none">
                <a:solidFill>
                  <a:srgbClr val="3F3F3F"/>
                </a:solidFill>
                <a:latin typeface="Economica"/>
                <a:ea typeface="Economica"/>
                <a:cs typeface="Economica"/>
                <a:sym typeface="Economica"/>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endParaRPr/>
          </a:p>
        </p:txBody>
      </p:sp>
      <p:sp>
        <p:nvSpPr>
          <p:cNvPr id="367" name="Google Shape;367;p22"/>
          <p:cNvSpPr txBox="1">
            <a:spLocks noGrp="1"/>
          </p:cNvSpPr>
          <p:nvPr>
            <p:ph type="ftr" idx="11"/>
          </p:nvPr>
        </p:nvSpPr>
        <p:spPr>
          <a:xfrm>
            <a:off x="431999" y="6188628"/>
            <a:ext cx="8784941" cy="365125"/>
          </a:xfrm>
          <a:prstGeom prst="rect">
            <a:avLst/>
          </a:prstGeom>
          <a:noFill/>
          <a:ln>
            <a:noFill/>
          </a:ln>
        </p:spPr>
        <p:txBody>
          <a:bodyPr spcFirstLastPara="1" wrap="square" lIns="0" tIns="0" rIns="0" bIns="0" anchor="ctr" anchorCtr="0"/>
          <a:lstStyle>
            <a:lvl1pPr marR="0" lvl="0" algn="l" rtl="0">
              <a:spcBef>
                <a:spcPts val="0"/>
              </a:spcBef>
              <a:spcAft>
                <a:spcPts val="0"/>
              </a:spcAft>
              <a:buSzPts val="1400"/>
              <a:buNone/>
              <a:defRPr sz="1200" b="0" i="0" u="none" strike="noStrike" cap="none">
                <a:solidFill>
                  <a:srgbClr val="3F3F3F"/>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200" b="0" i="0" u="none" strike="noStrike" kern="0" cap="none" spc="0" normalizeH="0" baseline="0" noProof="0">
              <a:ln>
                <a:noFill/>
              </a:ln>
              <a:solidFill>
                <a:srgbClr val="3F3F3F"/>
              </a:solidFill>
              <a:effectLst/>
              <a:uLnTx/>
              <a:uFillTx/>
              <a:latin typeface="Calibri"/>
              <a:cs typeface="Calibri"/>
              <a:sym typeface="Calibri"/>
            </a:endParaRPr>
          </a:p>
        </p:txBody>
      </p:sp>
      <p:sp>
        <p:nvSpPr>
          <p:cNvPr id="368" name="Google Shape;368;p22"/>
          <p:cNvSpPr>
            <a:spLocks noGrp="1"/>
          </p:cNvSpPr>
          <p:nvPr>
            <p:ph type="sldNum" idx="12"/>
          </p:nvPr>
        </p:nvSpPr>
        <p:spPr>
          <a:xfrm>
            <a:off x="11496369" y="6155190"/>
            <a:ext cx="432000" cy="432000"/>
          </a:xfrm>
          <a:prstGeom prst="ellipse">
            <a:avLst/>
          </a:prstGeom>
          <a:noFill/>
          <a:ln w="9525" cap="flat" cmpd="sng">
            <a:solidFill>
              <a:schemeClr val="accent1"/>
            </a:solidFill>
            <a:prstDash val="solid"/>
            <a:round/>
            <a:headEnd type="none" w="sm" len="sm"/>
            <a:tailEnd type="none" w="sm" len="sm"/>
          </a:ln>
        </p:spPr>
        <p:txBody>
          <a:bodyPr spcFirstLastPara="1" wrap="square" lIns="0" tIns="0" rIns="0" bIns="0" anchor="ctr" anchorCtr="0">
            <a:noAutofit/>
          </a:bodyPr>
          <a:lstStyle>
            <a:lvl1pPr marL="0" marR="0" lvl="0" indent="0" algn="ctr" rtl="0">
              <a:spcBef>
                <a:spcPts val="0"/>
              </a:spcBef>
              <a:buNone/>
              <a:defRPr sz="1200" b="1" i="1" u="none" strike="noStrike" cap="none">
                <a:solidFill>
                  <a:srgbClr val="3F3F3F"/>
                </a:solidFill>
                <a:latin typeface="Rockwell"/>
                <a:ea typeface="Rockwell"/>
                <a:cs typeface="Rockwell"/>
                <a:sym typeface="Rockwell"/>
              </a:defRPr>
            </a:lvl1pPr>
            <a:lvl2pPr marL="0" marR="0" lvl="1" indent="0" algn="ctr" rtl="0">
              <a:spcBef>
                <a:spcPts val="0"/>
              </a:spcBef>
              <a:buNone/>
              <a:defRPr sz="1200" b="1" i="1" u="none" strike="noStrike" cap="none">
                <a:solidFill>
                  <a:srgbClr val="3F3F3F"/>
                </a:solidFill>
                <a:latin typeface="Rockwell"/>
                <a:ea typeface="Rockwell"/>
                <a:cs typeface="Rockwell"/>
                <a:sym typeface="Rockwell"/>
              </a:defRPr>
            </a:lvl2pPr>
            <a:lvl3pPr marL="0" marR="0" lvl="2" indent="0" algn="ctr" rtl="0">
              <a:spcBef>
                <a:spcPts val="0"/>
              </a:spcBef>
              <a:buNone/>
              <a:defRPr sz="1200" b="1" i="1" u="none" strike="noStrike" cap="none">
                <a:solidFill>
                  <a:srgbClr val="3F3F3F"/>
                </a:solidFill>
                <a:latin typeface="Rockwell"/>
                <a:ea typeface="Rockwell"/>
                <a:cs typeface="Rockwell"/>
                <a:sym typeface="Rockwell"/>
              </a:defRPr>
            </a:lvl3pPr>
            <a:lvl4pPr marL="0" marR="0" lvl="3" indent="0" algn="ctr" rtl="0">
              <a:spcBef>
                <a:spcPts val="0"/>
              </a:spcBef>
              <a:buNone/>
              <a:defRPr sz="1200" b="1" i="1" u="none" strike="noStrike" cap="none">
                <a:solidFill>
                  <a:srgbClr val="3F3F3F"/>
                </a:solidFill>
                <a:latin typeface="Rockwell"/>
                <a:ea typeface="Rockwell"/>
                <a:cs typeface="Rockwell"/>
                <a:sym typeface="Rockwell"/>
              </a:defRPr>
            </a:lvl4pPr>
            <a:lvl5pPr marL="0" marR="0" lvl="4" indent="0" algn="ctr" rtl="0">
              <a:spcBef>
                <a:spcPts val="0"/>
              </a:spcBef>
              <a:buNone/>
              <a:defRPr sz="1200" b="1" i="1" u="none" strike="noStrike" cap="none">
                <a:solidFill>
                  <a:srgbClr val="3F3F3F"/>
                </a:solidFill>
                <a:latin typeface="Rockwell"/>
                <a:ea typeface="Rockwell"/>
                <a:cs typeface="Rockwell"/>
                <a:sym typeface="Rockwell"/>
              </a:defRPr>
            </a:lvl5pPr>
            <a:lvl6pPr marL="0" marR="0" lvl="5" indent="0" algn="ctr" rtl="0">
              <a:spcBef>
                <a:spcPts val="0"/>
              </a:spcBef>
              <a:buNone/>
              <a:defRPr sz="1200" b="1" i="1" u="none" strike="noStrike" cap="none">
                <a:solidFill>
                  <a:srgbClr val="3F3F3F"/>
                </a:solidFill>
                <a:latin typeface="Rockwell"/>
                <a:ea typeface="Rockwell"/>
                <a:cs typeface="Rockwell"/>
                <a:sym typeface="Rockwell"/>
              </a:defRPr>
            </a:lvl6pPr>
            <a:lvl7pPr marL="0" marR="0" lvl="6" indent="0" algn="ctr" rtl="0">
              <a:spcBef>
                <a:spcPts val="0"/>
              </a:spcBef>
              <a:buNone/>
              <a:defRPr sz="1200" b="1" i="1" u="none" strike="noStrike" cap="none">
                <a:solidFill>
                  <a:srgbClr val="3F3F3F"/>
                </a:solidFill>
                <a:latin typeface="Rockwell"/>
                <a:ea typeface="Rockwell"/>
                <a:cs typeface="Rockwell"/>
                <a:sym typeface="Rockwell"/>
              </a:defRPr>
            </a:lvl7pPr>
            <a:lvl8pPr marL="0" marR="0" lvl="7" indent="0" algn="ctr" rtl="0">
              <a:spcBef>
                <a:spcPts val="0"/>
              </a:spcBef>
              <a:buNone/>
              <a:defRPr sz="1200" b="1" i="1" u="none" strike="noStrike" cap="none">
                <a:solidFill>
                  <a:srgbClr val="3F3F3F"/>
                </a:solidFill>
                <a:latin typeface="Rockwell"/>
                <a:ea typeface="Rockwell"/>
                <a:cs typeface="Rockwell"/>
                <a:sym typeface="Rockwell"/>
              </a:defRPr>
            </a:lvl8pPr>
            <a:lvl9pPr marL="0" marR="0" lvl="8" indent="0" algn="ctr" rtl="0">
              <a:spcBef>
                <a:spcPts val="0"/>
              </a:spcBef>
              <a:buNone/>
              <a:defRPr sz="1200" b="1" i="1" u="none" strike="noStrike" cap="none">
                <a:solidFill>
                  <a:srgbClr val="3F3F3F"/>
                </a:solidFill>
                <a:latin typeface="Rockwell"/>
                <a:ea typeface="Rockwell"/>
                <a:cs typeface="Rockwell"/>
                <a:sym typeface="Rockwell"/>
              </a:defRPr>
            </a:lvl9p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n-US" sz="1200" b="1" i="1" u="none" strike="noStrike" kern="0" cap="none" spc="0" normalizeH="0" baseline="0" noProof="0">
                <a:ln>
                  <a:noFill/>
                </a:ln>
                <a:solidFill>
                  <a:srgbClr val="3F3F3F"/>
                </a:solidFill>
                <a:effectLst/>
                <a:uLnTx/>
                <a:uFillTx/>
                <a:latin typeface="Rockwell"/>
                <a:sym typeface="Rockwell"/>
              </a:rPr>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t>‹#›</a:t>
            </a:fld>
            <a:endParaRPr kumimoji="0" sz="1200" b="1" i="1" u="none" strike="noStrike" kern="0" cap="none" spc="0" normalizeH="0" baseline="0" noProof="0">
              <a:ln>
                <a:noFill/>
              </a:ln>
              <a:solidFill>
                <a:srgbClr val="3F3F3F"/>
              </a:solidFill>
              <a:effectLst/>
              <a:uLnTx/>
              <a:uFillTx/>
              <a:latin typeface="Rockwell"/>
              <a:sym typeface="Rockwell"/>
            </a:endParaRPr>
          </a:p>
        </p:txBody>
      </p:sp>
      <p:sp>
        <p:nvSpPr>
          <p:cNvPr id="369" name="Google Shape;369;p22"/>
          <p:cNvSpPr/>
          <p:nvPr/>
        </p:nvSpPr>
        <p:spPr>
          <a:xfrm rot="5483574">
            <a:off x="9854193" y="808595"/>
            <a:ext cx="243160" cy="406553"/>
          </a:xfrm>
          <a:custGeom>
            <a:avLst/>
            <a:gdLst/>
            <a:ahLst/>
            <a:cxnLst/>
            <a:rect l="l" t="t" r="r" b="b"/>
            <a:pathLst>
              <a:path w="243160" h="406553" extrusionOk="0">
                <a:moveTo>
                  <a:pt x="243160" y="342071"/>
                </a:moveTo>
                <a:lnTo>
                  <a:pt x="156493" y="406553"/>
                </a:lnTo>
                <a:lnTo>
                  <a:pt x="0" y="0"/>
                </a:lnTo>
                <a:lnTo>
                  <a:pt x="243160" y="342071"/>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370" name="Google Shape;370;p22"/>
          <p:cNvSpPr/>
          <p:nvPr/>
        </p:nvSpPr>
        <p:spPr>
          <a:xfrm rot="-7364292">
            <a:off x="11753205" y="112024"/>
            <a:ext cx="332291" cy="247882"/>
          </a:xfrm>
          <a:custGeom>
            <a:avLst/>
            <a:gdLst/>
            <a:ahLst/>
            <a:cxnLst/>
            <a:rect l="l" t="t" r="r" b="b"/>
            <a:pathLst>
              <a:path w="1449157" h="1081038" extrusionOk="0">
                <a:moveTo>
                  <a:pt x="0" y="0"/>
                </a:moveTo>
                <a:lnTo>
                  <a:pt x="1449157" y="433129"/>
                </a:lnTo>
                <a:lnTo>
                  <a:pt x="1012700" y="1081038"/>
                </a:lnTo>
                <a:lnTo>
                  <a:pt x="172487" y="902317"/>
                </a:lnTo>
                <a:lnTo>
                  <a:pt x="0" y="0"/>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371" name="Google Shape;371;p22"/>
          <p:cNvSpPr/>
          <p:nvPr/>
        </p:nvSpPr>
        <p:spPr>
          <a:xfrm rot="-8263484">
            <a:off x="10313236" y="1084299"/>
            <a:ext cx="648657" cy="777553"/>
          </a:xfrm>
          <a:custGeom>
            <a:avLst/>
            <a:gdLst/>
            <a:ahLst/>
            <a:cxnLst/>
            <a:rect l="l" t="t" r="r" b="b"/>
            <a:pathLst>
              <a:path w="648657" h="777553" extrusionOk="0">
                <a:moveTo>
                  <a:pt x="0" y="777553"/>
                </a:moveTo>
                <a:lnTo>
                  <a:pt x="255474" y="0"/>
                </a:lnTo>
                <a:lnTo>
                  <a:pt x="648657" y="713937"/>
                </a:lnTo>
                <a:lnTo>
                  <a:pt x="0" y="777553"/>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372" name="Google Shape;372;p22"/>
          <p:cNvSpPr/>
          <p:nvPr/>
        </p:nvSpPr>
        <p:spPr>
          <a:xfrm rot="5738060">
            <a:off x="9844293" y="1032301"/>
            <a:ext cx="692798" cy="510610"/>
          </a:xfrm>
          <a:custGeom>
            <a:avLst/>
            <a:gdLst/>
            <a:ahLst/>
            <a:cxnLst/>
            <a:rect l="l" t="t" r="r" b="b"/>
            <a:pathLst>
              <a:path w="692798" h="510610" extrusionOk="0">
                <a:moveTo>
                  <a:pt x="692798" y="224339"/>
                </a:moveTo>
                <a:lnTo>
                  <a:pt x="308036" y="510610"/>
                </a:lnTo>
                <a:lnTo>
                  <a:pt x="64876" y="168539"/>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373" name="Google Shape;373;p22"/>
          <p:cNvSpPr/>
          <p:nvPr/>
        </p:nvSpPr>
        <p:spPr>
          <a:xfrm rot="8291645">
            <a:off x="10081798" y="798094"/>
            <a:ext cx="371360" cy="273702"/>
          </a:xfrm>
          <a:custGeom>
            <a:avLst/>
            <a:gdLst/>
            <a:ahLst/>
            <a:cxnLst/>
            <a:rect l="l" t="t" r="r" b="b"/>
            <a:pathLst>
              <a:path w="692798" h="510610" extrusionOk="0">
                <a:moveTo>
                  <a:pt x="692798" y="224339"/>
                </a:moveTo>
                <a:lnTo>
                  <a:pt x="308036" y="510610"/>
                </a:lnTo>
                <a:lnTo>
                  <a:pt x="64876" y="168539"/>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Tree>
    <p:extLst>
      <p:ext uri="{BB962C8B-B14F-4D97-AF65-F5344CB8AC3E}">
        <p14:creationId xmlns:p14="http://schemas.microsoft.com/office/powerpoint/2010/main" val="2042168581"/>
      </p:ext>
    </p:extLst>
  </p:cSld>
  <p:clrMapOvr>
    <a:masterClrMapping/>
  </p:clrMapOvr>
</p:sldLayout>
</file>

<file path=ppt/slideLayouts/slideLayout91.xml><?xml version="1.0" encoding="utf-8"?>
<p:sldLayout xmlns:a="http://schemas.openxmlformats.org/drawingml/2006/main" xmlns:r="http://schemas.openxmlformats.org/officeDocument/2006/relationships" xmlns:p="http://schemas.openxmlformats.org/presentationml/2006/main" matchingName="Title Only No Graphic">
  <p:cSld name="Title Only No Graphic">
    <p:spTree>
      <p:nvGrpSpPr>
        <p:cNvPr id="1" name="Shape 374"/>
        <p:cNvGrpSpPr/>
        <p:nvPr/>
      </p:nvGrpSpPr>
      <p:grpSpPr>
        <a:xfrm>
          <a:off x="0" y="0"/>
          <a:ext cx="0" cy="0"/>
          <a:chOff x="0" y="0"/>
          <a:chExt cx="0" cy="0"/>
        </a:xfrm>
      </p:grpSpPr>
      <p:sp>
        <p:nvSpPr>
          <p:cNvPr id="375" name="Google Shape;375;p23"/>
          <p:cNvSpPr txBox="1">
            <a:spLocks noGrp="1"/>
          </p:cNvSpPr>
          <p:nvPr>
            <p:ph type="title"/>
          </p:nvPr>
        </p:nvSpPr>
        <p:spPr>
          <a:xfrm>
            <a:off x="432000" y="432000"/>
            <a:ext cx="11340000" cy="432000"/>
          </a:xfrm>
          <a:prstGeom prst="rect">
            <a:avLst/>
          </a:prstGeom>
          <a:noFill/>
          <a:ln>
            <a:noFill/>
          </a:ln>
        </p:spPr>
        <p:txBody>
          <a:bodyPr spcFirstLastPara="1" wrap="square" lIns="0" tIns="0" rIns="0" bIns="0" anchor="ctr" anchorCtr="0"/>
          <a:lstStyle>
            <a:lvl1pPr marR="0" lvl="0" algn="l" rtl="0">
              <a:lnSpc>
                <a:spcPct val="90000"/>
              </a:lnSpc>
              <a:spcBef>
                <a:spcPts val="0"/>
              </a:spcBef>
              <a:spcAft>
                <a:spcPts val="0"/>
              </a:spcAft>
              <a:buClr>
                <a:srgbClr val="3F3F3F"/>
              </a:buClr>
              <a:buSzPts val="4800"/>
              <a:buFont typeface="Economica"/>
              <a:buNone/>
              <a:defRPr sz="4800" b="0" i="0" u="none" strike="noStrike" cap="none">
                <a:solidFill>
                  <a:srgbClr val="3F3F3F"/>
                </a:solidFill>
                <a:latin typeface="Economica"/>
                <a:ea typeface="Economica"/>
                <a:cs typeface="Economica"/>
                <a:sym typeface="Economica"/>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endParaRPr/>
          </a:p>
        </p:txBody>
      </p:sp>
      <p:sp>
        <p:nvSpPr>
          <p:cNvPr id="376" name="Google Shape;376;p23"/>
          <p:cNvSpPr txBox="1">
            <a:spLocks noGrp="1"/>
          </p:cNvSpPr>
          <p:nvPr>
            <p:ph type="ftr" idx="11"/>
          </p:nvPr>
        </p:nvSpPr>
        <p:spPr>
          <a:xfrm>
            <a:off x="431999" y="6188628"/>
            <a:ext cx="8784941" cy="365125"/>
          </a:xfrm>
          <a:prstGeom prst="rect">
            <a:avLst/>
          </a:prstGeom>
          <a:noFill/>
          <a:ln>
            <a:noFill/>
          </a:ln>
        </p:spPr>
        <p:txBody>
          <a:bodyPr spcFirstLastPara="1" wrap="square" lIns="0" tIns="0" rIns="0" bIns="0" anchor="ctr" anchorCtr="0"/>
          <a:lstStyle>
            <a:lvl1pPr marR="0" lvl="0" algn="l" rtl="0">
              <a:spcBef>
                <a:spcPts val="0"/>
              </a:spcBef>
              <a:spcAft>
                <a:spcPts val="0"/>
              </a:spcAft>
              <a:buSzPts val="1400"/>
              <a:buNone/>
              <a:defRPr sz="1200" b="0" i="0" u="none" strike="noStrike" cap="none">
                <a:solidFill>
                  <a:srgbClr val="3F3F3F"/>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200" b="0" i="0" u="none" strike="noStrike" kern="0" cap="none" spc="0" normalizeH="0" baseline="0" noProof="0">
              <a:ln>
                <a:noFill/>
              </a:ln>
              <a:solidFill>
                <a:srgbClr val="3F3F3F"/>
              </a:solidFill>
              <a:effectLst/>
              <a:uLnTx/>
              <a:uFillTx/>
              <a:latin typeface="Calibri"/>
              <a:cs typeface="Calibri"/>
              <a:sym typeface="Calibri"/>
            </a:endParaRPr>
          </a:p>
        </p:txBody>
      </p:sp>
      <p:sp>
        <p:nvSpPr>
          <p:cNvPr id="377" name="Google Shape;377;p23"/>
          <p:cNvSpPr>
            <a:spLocks noGrp="1"/>
          </p:cNvSpPr>
          <p:nvPr>
            <p:ph type="sldNum" idx="12"/>
          </p:nvPr>
        </p:nvSpPr>
        <p:spPr>
          <a:xfrm>
            <a:off x="11496369" y="6155190"/>
            <a:ext cx="432000" cy="432000"/>
          </a:xfrm>
          <a:prstGeom prst="ellipse">
            <a:avLst/>
          </a:prstGeom>
          <a:noFill/>
          <a:ln w="9525" cap="flat" cmpd="sng">
            <a:solidFill>
              <a:schemeClr val="accent1"/>
            </a:solidFill>
            <a:prstDash val="solid"/>
            <a:round/>
            <a:headEnd type="none" w="sm" len="sm"/>
            <a:tailEnd type="none" w="sm" len="sm"/>
          </a:ln>
        </p:spPr>
        <p:txBody>
          <a:bodyPr spcFirstLastPara="1" wrap="square" lIns="0" tIns="0" rIns="0" bIns="0" anchor="ctr" anchorCtr="0">
            <a:noAutofit/>
          </a:bodyPr>
          <a:lstStyle>
            <a:lvl1pPr marL="0" marR="0" lvl="0" indent="0" algn="ctr" rtl="0">
              <a:spcBef>
                <a:spcPts val="0"/>
              </a:spcBef>
              <a:buNone/>
              <a:defRPr sz="1200" b="1" i="1" u="none" strike="noStrike" cap="none">
                <a:solidFill>
                  <a:srgbClr val="3F3F3F"/>
                </a:solidFill>
                <a:latin typeface="Rockwell"/>
                <a:ea typeface="Rockwell"/>
                <a:cs typeface="Rockwell"/>
                <a:sym typeface="Rockwell"/>
              </a:defRPr>
            </a:lvl1pPr>
            <a:lvl2pPr marL="0" marR="0" lvl="1" indent="0" algn="ctr" rtl="0">
              <a:spcBef>
                <a:spcPts val="0"/>
              </a:spcBef>
              <a:buNone/>
              <a:defRPr sz="1200" b="1" i="1" u="none" strike="noStrike" cap="none">
                <a:solidFill>
                  <a:srgbClr val="3F3F3F"/>
                </a:solidFill>
                <a:latin typeface="Rockwell"/>
                <a:ea typeface="Rockwell"/>
                <a:cs typeface="Rockwell"/>
                <a:sym typeface="Rockwell"/>
              </a:defRPr>
            </a:lvl2pPr>
            <a:lvl3pPr marL="0" marR="0" lvl="2" indent="0" algn="ctr" rtl="0">
              <a:spcBef>
                <a:spcPts val="0"/>
              </a:spcBef>
              <a:buNone/>
              <a:defRPr sz="1200" b="1" i="1" u="none" strike="noStrike" cap="none">
                <a:solidFill>
                  <a:srgbClr val="3F3F3F"/>
                </a:solidFill>
                <a:latin typeface="Rockwell"/>
                <a:ea typeface="Rockwell"/>
                <a:cs typeface="Rockwell"/>
                <a:sym typeface="Rockwell"/>
              </a:defRPr>
            </a:lvl3pPr>
            <a:lvl4pPr marL="0" marR="0" lvl="3" indent="0" algn="ctr" rtl="0">
              <a:spcBef>
                <a:spcPts val="0"/>
              </a:spcBef>
              <a:buNone/>
              <a:defRPr sz="1200" b="1" i="1" u="none" strike="noStrike" cap="none">
                <a:solidFill>
                  <a:srgbClr val="3F3F3F"/>
                </a:solidFill>
                <a:latin typeface="Rockwell"/>
                <a:ea typeface="Rockwell"/>
                <a:cs typeface="Rockwell"/>
                <a:sym typeface="Rockwell"/>
              </a:defRPr>
            </a:lvl4pPr>
            <a:lvl5pPr marL="0" marR="0" lvl="4" indent="0" algn="ctr" rtl="0">
              <a:spcBef>
                <a:spcPts val="0"/>
              </a:spcBef>
              <a:buNone/>
              <a:defRPr sz="1200" b="1" i="1" u="none" strike="noStrike" cap="none">
                <a:solidFill>
                  <a:srgbClr val="3F3F3F"/>
                </a:solidFill>
                <a:latin typeface="Rockwell"/>
                <a:ea typeface="Rockwell"/>
                <a:cs typeface="Rockwell"/>
                <a:sym typeface="Rockwell"/>
              </a:defRPr>
            </a:lvl5pPr>
            <a:lvl6pPr marL="0" marR="0" lvl="5" indent="0" algn="ctr" rtl="0">
              <a:spcBef>
                <a:spcPts val="0"/>
              </a:spcBef>
              <a:buNone/>
              <a:defRPr sz="1200" b="1" i="1" u="none" strike="noStrike" cap="none">
                <a:solidFill>
                  <a:srgbClr val="3F3F3F"/>
                </a:solidFill>
                <a:latin typeface="Rockwell"/>
                <a:ea typeface="Rockwell"/>
                <a:cs typeface="Rockwell"/>
                <a:sym typeface="Rockwell"/>
              </a:defRPr>
            </a:lvl6pPr>
            <a:lvl7pPr marL="0" marR="0" lvl="6" indent="0" algn="ctr" rtl="0">
              <a:spcBef>
                <a:spcPts val="0"/>
              </a:spcBef>
              <a:buNone/>
              <a:defRPr sz="1200" b="1" i="1" u="none" strike="noStrike" cap="none">
                <a:solidFill>
                  <a:srgbClr val="3F3F3F"/>
                </a:solidFill>
                <a:latin typeface="Rockwell"/>
                <a:ea typeface="Rockwell"/>
                <a:cs typeface="Rockwell"/>
                <a:sym typeface="Rockwell"/>
              </a:defRPr>
            </a:lvl7pPr>
            <a:lvl8pPr marL="0" marR="0" lvl="7" indent="0" algn="ctr" rtl="0">
              <a:spcBef>
                <a:spcPts val="0"/>
              </a:spcBef>
              <a:buNone/>
              <a:defRPr sz="1200" b="1" i="1" u="none" strike="noStrike" cap="none">
                <a:solidFill>
                  <a:srgbClr val="3F3F3F"/>
                </a:solidFill>
                <a:latin typeface="Rockwell"/>
                <a:ea typeface="Rockwell"/>
                <a:cs typeface="Rockwell"/>
                <a:sym typeface="Rockwell"/>
              </a:defRPr>
            </a:lvl8pPr>
            <a:lvl9pPr marL="0" marR="0" lvl="8" indent="0" algn="ctr" rtl="0">
              <a:spcBef>
                <a:spcPts val="0"/>
              </a:spcBef>
              <a:buNone/>
              <a:defRPr sz="1200" b="1" i="1" u="none" strike="noStrike" cap="none">
                <a:solidFill>
                  <a:srgbClr val="3F3F3F"/>
                </a:solidFill>
                <a:latin typeface="Rockwell"/>
                <a:ea typeface="Rockwell"/>
                <a:cs typeface="Rockwell"/>
                <a:sym typeface="Rockwell"/>
              </a:defRPr>
            </a:lvl9p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n-US" sz="1200" b="1" i="1" u="none" strike="noStrike" kern="0" cap="none" spc="0" normalizeH="0" baseline="0" noProof="0">
                <a:ln>
                  <a:noFill/>
                </a:ln>
                <a:solidFill>
                  <a:srgbClr val="3F3F3F"/>
                </a:solidFill>
                <a:effectLst/>
                <a:uLnTx/>
                <a:uFillTx/>
                <a:latin typeface="Rockwell"/>
                <a:sym typeface="Rockwell"/>
              </a:rPr>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t>‹#›</a:t>
            </a:fld>
            <a:endParaRPr kumimoji="0" sz="1200" b="1" i="1" u="none" strike="noStrike" kern="0" cap="none" spc="0" normalizeH="0" baseline="0" noProof="0">
              <a:ln>
                <a:noFill/>
              </a:ln>
              <a:solidFill>
                <a:srgbClr val="3F3F3F"/>
              </a:solidFill>
              <a:effectLst/>
              <a:uLnTx/>
              <a:uFillTx/>
              <a:latin typeface="Rockwell"/>
              <a:sym typeface="Rockwell"/>
            </a:endParaRPr>
          </a:p>
        </p:txBody>
      </p:sp>
    </p:spTree>
    <p:extLst>
      <p:ext uri="{BB962C8B-B14F-4D97-AF65-F5344CB8AC3E}">
        <p14:creationId xmlns:p14="http://schemas.microsoft.com/office/powerpoint/2010/main" val="1171303966"/>
      </p:ext>
    </p:extLst>
  </p:cSld>
  <p:clrMapOvr>
    <a:masterClrMapping/>
  </p:clrMapOvr>
</p:sldLayout>
</file>

<file path=ppt/slideLayouts/slideLayout92.xml><?xml version="1.0" encoding="utf-8"?>
<p:sldLayout xmlns:a="http://schemas.openxmlformats.org/drawingml/2006/main" xmlns:r="http://schemas.openxmlformats.org/officeDocument/2006/relationships" xmlns:p="http://schemas.openxmlformats.org/presentationml/2006/main" showMasterSp="0" matchingName="Title Slide">
  <p:cSld name="Title Slide">
    <p:bg>
      <p:bgPr>
        <a:solidFill>
          <a:schemeClr val="lt1"/>
        </a:solidFill>
        <a:effectLst/>
      </p:bgPr>
    </p:bg>
    <p:spTree>
      <p:nvGrpSpPr>
        <p:cNvPr id="1" name="Shape 378"/>
        <p:cNvGrpSpPr/>
        <p:nvPr/>
      </p:nvGrpSpPr>
      <p:grpSpPr>
        <a:xfrm>
          <a:off x="0" y="0"/>
          <a:ext cx="0" cy="0"/>
          <a:chOff x="0" y="0"/>
          <a:chExt cx="0" cy="0"/>
        </a:xfrm>
      </p:grpSpPr>
      <p:sp>
        <p:nvSpPr>
          <p:cNvPr id="379" name="Google Shape;379;p24"/>
          <p:cNvSpPr txBox="1">
            <a:spLocks noGrp="1"/>
          </p:cNvSpPr>
          <p:nvPr>
            <p:ph type="ctrTitle"/>
          </p:nvPr>
        </p:nvSpPr>
        <p:spPr>
          <a:xfrm>
            <a:off x="0" y="1768422"/>
            <a:ext cx="6840000" cy="2387600"/>
          </a:xfrm>
          <a:prstGeom prst="rect">
            <a:avLst/>
          </a:prstGeom>
          <a:solidFill>
            <a:schemeClr val="dk1">
              <a:alpha val="80000"/>
            </a:schemeClr>
          </a:solidFill>
          <a:ln>
            <a:noFill/>
          </a:ln>
        </p:spPr>
        <p:txBody>
          <a:bodyPr spcFirstLastPara="1" wrap="square" lIns="432000" tIns="0" rIns="432000" bIns="144000" anchor="b" anchorCtr="0"/>
          <a:lstStyle>
            <a:lvl1pPr marR="0" lvl="0" algn="l" rtl="0">
              <a:lnSpc>
                <a:spcPct val="90000"/>
              </a:lnSpc>
              <a:spcBef>
                <a:spcPts val="0"/>
              </a:spcBef>
              <a:spcAft>
                <a:spcPts val="0"/>
              </a:spcAft>
              <a:buClr>
                <a:schemeClr val="lt1"/>
              </a:buClr>
              <a:buSzPts val="4200"/>
              <a:buFont typeface="Economica"/>
              <a:buNone/>
              <a:defRPr sz="4200" b="0" i="0" u="none" strike="noStrike" cap="none">
                <a:solidFill>
                  <a:schemeClr val="lt1"/>
                </a:solidFill>
                <a:latin typeface="Economica"/>
                <a:ea typeface="Economica"/>
                <a:cs typeface="Economica"/>
                <a:sym typeface="Economica"/>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endParaRPr/>
          </a:p>
        </p:txBody>
      </p:sp>
      <p:sp>
        <p:nvSpPr>
          <p:cNvPr id="380" name="Google Shape;380;p24"/>
          <p:cNvSpPr txBox="1">
            <a:spLocks noGrp="1"/>
          </p:cNvSpPr>
          <p:nvPr>
            <p:ph type="subTitle" idx="1"/>
          </p:nvPr>
        </p:nvSpPr>
        <p:spPr>
          <a:xfrm>
            <a:off x="0" y="4153578"/>
            <a:ext cx="6840000" cy="936000"/>
          </a:xfrm>
          <a:prstGeom prst="rect">
            <a:avLst/>
          </a:prstGeom>
          <a:solidFill>
            <a:schemeClr val="dk1">
              <a:alpha val="89803"/>
            </a:schemeClr>
          </a:solidFill>
          <a:ln>
            <a:noFill/>
          </a:ln>
        </p:spPr>
        <p:txBody>
          <a:bodyPr spcFirstLastPara="1" wrap="square" lIns="432000" tIns="144000" rIns="0" bIns="0" anchor="t" anchorCtr="0"/>
          <a:lstStyle>
            <a:lvl1pPr marR="0" lvl="0" algn="l" rtl="0">
              <a:lnSpc>
                <a:spcPct val="90000"/>
              </a:lnSpc>
              <a:spcBef>
                <a:spcPts val="1000"/>
              </a:spcBef>
              <a:spcAft>
                <a:spcPts val="0"/>
              </a:spcAft>
              <a:buClr>
                <a:schemeClr val="lt1"/>
              </a:buClr>
              <a:buSzPts val="2100"/>
              <a:buFont typeface="Arial"/>
              <a:buNone/>
              <a:defRPr sz="2100" b="0" i="0" u="none" strike="noStrike" cap="none">
                <a:solidFill>
                  <a:schemeClr val="lt1"/>
                </a:solidFill>
                <a:latin typeface="Calibri"/>
                <a:ea typeface="Calibri"/>
                <a:cs typeface="Calibri"/>
                <a:sym typeface="Calibri"/>
              </a:defRPr>
            </a:lvl1pPr>
            <a:lvl2pPr marR="0" lvl="1" algn="ctr" rtl="0">
              <a:lnSpc>
                <a:spcPct val="90000"/>
              </a:lnSpc>
              <a:spcBef>
                <a:spcPts val="500"/>
              </a:spcBef>
              <a:spcAft>
                <a:spcPts val="0"/>
              </a:spcAft>
              <a:buClr>
                <a:srgbClr val="3F3F3F"/>
              </a:buClr>
              <a:buSzPts val="2000"/>
              <a:buFont typeface="Arial"/>
              <a:buNone/>
              <a:defRPr sz="2000" b="0" i="0" u="none" strike="noStrike" cap="none">
                <a:solidFill>
                  <a:srgbClr val="3F3F3F"/>
                </a:solidFill>
                <a:latin typeface="Calibri"/>
                <a:ea typeface="Calibri"/>
                <a:cs typeface="Calibri"/>
                <a:sym typeface="Calibri"/>
              </a:defRPr>
            </a:lvl2pPr>
            <a:lvl3pPr marR="0" lvl="2" algn="ctr" rtl="0">
              <a:lnSpc>
                <a:spcPct val="90000"/>
              </a:lnSpc>
              <a:spcBef>
                <a:spcPts val="500"/>
              </a:spcBef>
              <a:spcAft>
                <a:spcPts val="0"/>
              </a:spcAft>
              <a:buClr>
                <a:srgbClr val="3F3F3F"/>
              </a:buClr>
              <a:buSzPts val="1800"/>
              <a:buFont typeface="Arial"/>
              <a:buNone/>
              <a:defRPr sz="1800" b="0" i="0" u="none" strike="noStrike" cap="none">
                <a:solidFill>
                  <a:srgbClr val="3F3F3F"/>
                </a:solidFill>
                <a:latin typeface="Calibri"/>
                <a:ea typeface="Calibri"/>
                <a:cs typeface="Calibri"/>
                <a:sym typeface="Calibri"/>
              </a:defRPr>
            </a:lvl3pPr>
            <a:lvl4pPr marR="0" lvl="3" algn="ctr" rtl="0">
              <a:lnSpc>
                <a:spcPct val="90000"/>
              </a:lnSpc>
              <a:spcBef>
                <a:spcPts val="500"/>
              </a:spcBef>
              <a:spcAft>
                <a:spcPts val="0"/>
              </a:spcAft>
              <a:buClr>
                <a:srgbClr val="3F3F3F"/>
              </a:buClr>
              <a:buSzPts val="1600"/>
              <a:buFont typeface="Arial"/>
              <a:buNone/>
              <a:defRPr sz="1600" b="0" i="0" u="none" strike="noStrike" cap="none">
                <a:solidFill>
                  <a:srgbClr val="3F3F3F"/>
                </a:solidFill>
                <a:latin typeface="Calibri"/>
                <a:ea typeface="Calibri"/>
                <a:cs typeface="Calibri"/>
                <a:sym typeface="Calibri"/>
              </a:defRPr>
            </a:lvl4pPr>
            <a:lvl5pPr marR="0" lvl="4" algn="ctr" rtl="0">
              <a:lnSpc>
                <a:spcPct val="90000"/>
              </a:lnSpc>
              <a:spcBef>
                <a:spcPts val="500"/>
              </a:spcBef>
              <a:spcAft>
                <a:spcPts val="0"/>
              </a:spcAft>
              <a:buClr>
                <a:srgbClr val="3F3F3F"/>
              </a:buClr>
              <a:buSzPts val="1600"/>
              <a:buFont typeface="Arial"/>
              <a:buNone/>
              <a:defRPr sz="1600" b="0" i="0" u="none" strike="noStrike" cap="none">
                <a:solidFill>
                  <a:srgbClr val="3F3F3F"/>
                </a:solidFill>
                <a:latin typeface="Calibri"/>
                <a:ea typeface="Calibri"/>
                <a:cs typeface="Calibri"/>
                <a:sym typeface="Calibri"/>
              </a:defRPr>
            </a:lvl5pPr>
            <a:lvl6pPr marR="0" lvl="5" algn="ctr" rtl="0">
              <a:lnSpc>
                <a:spcPct val="90000"/>
              </a:lnSpc>
              <a:spcBef>
                <a:spcPts val="500"/>
              </a:spcBef>
              <a:spcAft>
                <a:spcPts val="0"/>
              </a:spcAft>
              <a:buClr>
                <a:schemeClr val="dk1"/>
              </a:buClr>
              <a:buSzPts val="1600"/>
              <a:buFont typeface="Arial"/>
              <a:buNone/>
              <a:defRPr sz="1600" b="0" i="0" u="none" strike="noStrike" cap="none">
                <a:solidFill>
                  <a:schemeClr val="dk1"/>
                </a:solidFill>
                <a:latin typeface="Calibri"/>
                <a:ea typeface="Calibri"/>
                <a:cs typeface="Calibri"/>
                <a:sym typeface="Calibri"/>
              </a:defRPr>
            </a:lvl6pPr>
            <a:lvl7pPr marR="0" lvl="6" algn="ctr" rtl="0">
              <a:lnSpc>
                <a:spcPct val="90000"/>
              </a:lnSpc>
              <a:spcBef>
                <a:spcPts val="500"/>
              </a:spcBef>
              <a:spcAft>
                <a:spcPts val="0"/>
              </a:spcAft>
              <a:buClr>
                <a:schemeClr val="dk1"/>
              </a:buClr>
              <a:buSzPts val="1600"/>
              <a:buFont typeface="Arial"/>
              <a:buNone/>
              <a:defRPr sz="1600" b="0" i="0" u="none" strike="noStrike" cap="none">
                <a:solidFill>
                  <a:schemeClr val="dk1"/>
                </a:solidFill>
                <a:latin typeface="Calibri"/>
                <a:ea typeface="Calibri"/>
                <a:cs typeface="Calibri"/>
                <a:sym typeface="Calibri"/>
              </a:defRPr>
            </a:lvl7pPr>
            <a:lvl8pPr marR="0" lvl="7" algn="ctr" rtl="0">
              <a:lnSpc>
                <a:spcPct val="90000"/>
              </a:lnSpc>
              <a:spcBef>
                <a:spcPts val="500"/>
              </a:spcBef>
              <a:spcAft>
                <a:spcPts val="0"/>
              </a:spcAft>
              <a:buClr>
                <a:schemeClr val="dk1"/>
              </a:buClr>
              <a:buSzPts val="1600"/>
              <a:buFont typeface="Arial"/>
              <a:buNone/>
              <a:defRPr sz="1600" b="0" i="0" u="none" strike="noStrike" cap="none">
                <a:solidFill>
                  <a:schemeClr val="dk1"/>
                </a:solidFill>
                <a:latin typeface="Calibri"/>
                <a:ea typeface="Calibri"/>
                <a:cs typeface="Calibri"/>
                <a:sym typeface="Calibri"/>
              </a:defRPr>
            </a:lvl8pPr>
            <a:lvl9pPr marR="0" lvl="8" algn="ctr" rtl="0">
              <a:lnSpc>
                <a:spcPct val="90000"/>
              </a:lnSpc>
              <a:spcBef>
                <a:spcPts val="500"/>
              </a:spcBef>
              <a:spcAft>
                <a:spcPts val="0"/>
              </a:spcAft>
              <a:buClr>
                <a:schemeClr val="dk1"/>
              </a:buClr>
              <a:buSzPts val="1600"/>
              <a:buFont typeface="Arial"/>
              <a:buNone/>
              <a:defRPr sz="1600" b="0" i="0" u="none" strike="noStrike" cap="none">
                <a:solidFill>
                  <a:schemeClr val="dk1"/>
                </a:solidFill>
                <a:latin typeface="Calibri"/>
                <a:ea typeface="Calibri"/>
                <a:cs typeface="Calibri"/>
                <a:sym typeface="Calibri"/>
              </a:defRPr>
            </a:lvl9pPr>
          </a:lstStyle>
          <a:p>
            <a:endParaRPr/>
          </a:p>
        </p:txBody>
      </p:sp>
      <p:sp>
        <p:nvSpPr>
          <p:cNvPr id="381" name="Google Shape;381;p24"/>
          <p:cNvSpPr/>
          <p:nvPr/>
        </p:nvSpPr>
        <p:spPr>
          <a:xfrm rot="4308689">
            <a:off x="8139110" y="-52404"/>
            <a:ext cx="648657" cy="777553"/>
          </a:xfrm>
          <a:custGeom>
            <a:avLst/>
            <a:gdLst/>
            <a:ahLst/>
            <a:cxnLst/>
            <a:rect l="l" t="t" r="r" b="b"/>
            <a:pathLst>
              <a:path w="648657" h="777553" extrusionOk="0">
                <a:moveTo>
                  <a:pt x="0" y="777553"/>
                </a:moveTo>
                <a:lnTo>
                  <a:pt x="255474" y="0"/>
                </a:lnTo>
                <a:lnTo>
                  <a:pt x="648657" y="713937"/>
                </a:lnTo>
                <a:lnTo>
                  <a:pt x="0" y="777553"/>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382" name="Google Shape;382;p24"/>
          <p:cNvSpPr/>
          <p:nvPr/>
        </p:nvSpPr>
        <p:spPr>
          <a:xfrm rot="4308689">
            <a:off x="8878526" y="-532562"/>
            <a:ext cx="3571215" cy="3737093"/>
          </a:xfrm>
          <a:custGeom>
            <a:avLst/>
            <a:gdLst/>
            <a:ahLst/>
            <a:cxnLst/>
            <a:rect l="l" t="t" r="r" b="b"/>
            <a:pathLst>
              <a:path w="3571215" h="3737093" extrusionOk="0">
                <a:moveTo>
                  <a:pt x="0" y="3023156"/>
                </a:moveTo>
                <a:lnTo>
                  <a:pt x="993291" y="0"/>
                </a:lnTo>
                <a:lnTo>
                  <a:pt x="3571215" y="847006"/>
                </a:lnTo>
                <a:lnTo>
                  <a:pt x="1392370" y="3639100"/>
                </a:lnTo>
                <a:lnTo>
                  <a:pt x="393183" y="3737093"/>
                </a:lnTo>
                <a:lnTo>
                  <a:pt x="0" y="3023156"/>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383" name="Google Shape;383;p24"/>
          <p:cNvSpPr/>
          <p:nvPr/>
        </p:nvSpPr>
        <p:spPr>
          <a:xfrm rot="4308689">
            <a:off x="9191192" y="1651650"/>
            <a:ext cx="1980696" cy="2066510"/>
          </a:xfrm>
          <a:custGeom>
            <a:avLst/>
            <a:gdLst/>
            <a:ahLst/>
            <a:cxnLst/>
            <a:rect l="l" t="t" r="r" b="b"/>
            <a:pathLst>
              <a:path w="1980696" h="2066510" extrusionOk="0">
                <a:moveTo>
                  <a:pt x="0" y="2066510"/>
                </a:moveTo>
                <a:lnTo>
                  <a:pt x="1138078" y="0"/>
                </a:lnTo>
                <a:lnTo>
                  <a:pt x="1980696" y="1530016"/>
                </a:lnTo>
                <a:lnTo>
                  <a:pt x="1459417" y="2066510"/>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384" name="Google Shape;384;p24"/>
          <p:cNvSpPr/>
          <p:nvPr/>
        </p:nvSpPr>
        <p:spPr>
          <a:xfrm rot="-7769131">
            <a:off x="9457431" y="3977898"/>
            <a:ext cx="346713" cy="206124"/>
          </a:xfrm>
          <a:custGeom>
            <a:avLst/>
            <a:gdLst/>
            <a:ahLst/>
            <a:cxnLst/>
            <a:rect l="l" t="t" r="r" b="b"/>
            <a:pathLst>
              <a:path w="346713" h="206124" extrusionOk="0">
                <a:moveTo>
                  <a:pt x="346713" y="206124"/>
                </a:moveTo>
                <a:lnTo>
                  <a:pt x="0" y="206124"/>
                </a:lnTo>
                <a:lnTo>
                  <a:pt x="86666" y="0"/>
                </a:lnTo>
                <a:lnTo>
                  <a:pt x="346713" y="206124"/>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385" name="Google Shape;385;p24"/>
          <p:cNvSpPr/>
          <p:nvPr/>
        </p:nvSpPr>
        <p:spPr>
          <a:xfrm rot="-9168920">
            <a:off x="9528615" y="3713859"/>
            <a:ext cx="710669" cy="335543"/>
          </a:xfrm>
          <a:custGeom>
            <a:avLst/>
            <a:gdLst/>
            <a:ahLst/>
            <a:cxnLst/>
            <a:rect l="l" t="t" r="r" b="b"/>
            <a:pathLst>
              <a:path w="710669" h="335543" extrusionOk="0">
                <a:moveTo>
                  <a:pt x="710669" y="176660"/>
                </a:moveTo>
                <a:lnTo>
                  <a:pt x="0" y="335543"/>
                </a:lnTo>
                <a:lnTo>
                  <a:pt x="141082" y="0"/>
                </a:lnTo>
                <a:lnTo>
                  <a:pt x="487795" y="0"/>
                </a:lnTo>
                <a:lnTo>
                  <a:pt x="710669" y="176660"/>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386" name="Google Shape;386;p24"/>
          <p:cNvSpPr/>
          <p:nvPr/>
        </p:nvSpPr>
        <p:spPr>
          <a:xfrm rot="4308689">
            <a:off x="8785444" y="1075879"/>
            <a:ext cx="1246227" cy="1580187"/>
          </a:xfrm>
          <a:custGeom>
            <a:avLst/>
            <a:gdLst/>
            <a:ahLst/>
            <a:cxnLst/>
            <a:rect l="l" t="t" r="r" b="b"/>
            <a:pathLst>
              <a:path w="1246227" h="1580187" extrusionOk="0">
                <a:moveTo>
                  <a:pt x="0" y="1580187"/>
                </a:moveTo>
                <a:lnTo>
                  <a:pt x="1168783" y="0"/>
                </a:lnTo>
                <a:lnTo>
                  <a:pt x="1246227" y="105569"/>
                </a:lnTo>
                <a:lnTo>
                  <a:pt x="358471" y="1574380"/>
                </a:lnTo>
                <a:lnTo>
                  <a:pt x="0" y="1580187"/>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387" name="Google Shape;387;p24"/>
          <p:cNvSpPr/>
          <p:nvPr/>
        </p:nvSpPr>
        <p:spPr>
          <a:xfrm rot="-4406895">
            <a:off x="11374788" y="2846425"/>
            <a:ext cx="243160" cy="406553"/>
          </a:xfrm>
          <a:custGeom>
            <a:avLst/>
            <a:gdLst/>
            <a:ahLst/>
            <a:cxnLst/>
            <a:rect l="l" t="t" r="r" b="b"/>
            <a:pathLst>
              <a:path w="243160" h="406553" extrusionOk="0">
                <a:moveTo>
                  <a:pt x="243160" y="342071"/>
                </a:moveTo>
                <a:lnTo>
                  <a:pt x="156493" y="406553"/>
                </a:lnTo>
                <a:lnTo>
                  <a:pt x="0" y="0"/>
                </a:lnTo>
                <a:lnTo>
                  <a:pt x="243160" y="342071"/>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388" name="Google Shape;388;p24"/>
          <p:cNvSpPr/>
          <p:nvPr/>
        </p:nvSpPr>
        <p:spPr>
          <a:xfrm rot="-4406895">
            <a:off x="10879052" y="2627354"/>
            <a:ext cx="692798" cy="510610"/>
          </a:xfrm>
          <a:custGeom>
            <a:avLst/>
            <a:gdLst/>
            <a:ahLst/>
            <a:cxnLst/>
            <a:rect l="l" t="t" r="r" b="b"/>
            <a:pathLst>
              <a:path w="692798" h="510610" extrusionOk="0">
                <a:moveTo>
                  <a:pt x="692798" y="224339"/>
                </a:moveTo>
                <a:lnTo>
                  <a:pt x="308036" y="510610"/>
                </a:lnTo>
                <a:lnTo>
                  <a:pt x="64876" y="168539"/>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Tree>
    <p:extLst>
      <p:ext uri="{BB962C8B-B14F-4D97-AF65-F5344CB8AC3E}">
        <p14:creationId xmlns:p14="http://schemas.microsoft.com/office/powerpoint/2010/main" val="3260814647"/>
      </p:ext>
    </p:extLst>
  </p:cSld>
  <p:clrMapOvr>
    <a:masterClrMapping/>
  </p:clrMapOvr>
</p:sldLayout>
</file>

<file path=ppt/slideLayouts/slideLayout93.xml><?xml version="1.0" encoding="utf-8"?>
<p:sldLayout xmlns:a="http://schemas.openxmlformats.org/drawingml/2006/main" xmlns:r="http://schemas.openxmlformats.org/officeDocument/2006/relationships" xmlns:p="http://schemas.openxmlformats.org/presentationml/2006/main" matchingName="Section Header">
  <p:cSld name="Section Header">
    <p:bg>
      <p:bgPr>
        <a:solidFill>
          <a:schemeClr val="lt1"/>
        </a:solidFill>
        <a:effectLst/>
      </p:bgPr>
    </p:bg>
    <p:spTree>
      <p:nvGrpSpPr>
        <p:cNvPr id="1" name="Shape 389"/>
        <p:cNvGrpSpPr/>
        <p:nvPr/>
      </p:nvGrpSpPr>
      <p:grpSpPr>
        <a:xfrm>
          <a:off x="0" y="0"/>
          <a:ext cx="0" cy="0"/>
          <a:chOff x="0" y="0"/>
          <a:chExt cx="0" cy="0"/>
        </a:xfrm>
      </p:grpSpPr>
      <p:sp>
        <p:nvSpPr>
          <p:cNvPr id="390" name="Google Shape;390;p25"/>
          <p:cNvSpPr/>
          <p:nvPr/>
        </p:nvSpPr>
        <p:spPr>
          <a:xfrm>
            <a:off x="0" y="6771286"/>
            <a:ext cx="12192000" cy="86714"/>
          </a:xfrm>
          <a:prstGeom prst="rect">
            <a:avLst/>
          </a:prstGeom>
          <a:solidFill>
            <a:schemeClr val="lt1"/>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391" name="Google Shape;391;p25"/>
          <p:cNvSpPr/>
          <p:nvPr/>
        </p:nvSpPr>
        <p:spPr>
          <a:xfrm>
            <a:off x="0" y="0"/>
            <a:ext cx="12192000" cy="86714"/>
          </a:xfrm>
          <a:prstGeom prst="rect">
            <a:avLst/>
          </a:prstGeom>
          <a:solidFill>
            <a:schemeClr val="lt1"/>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392" name="Google Shape;392;p25"/>
          <p:cNvSpPr/>
          <p:nvPr/>
        </p:nvSpPr>
        <p:spPr>
          <a:xfrm rot="5400000">
            <a:off x="-3385643" y="3385642"/>
            <a:ext cx="6858001" cy="86714"/>
          </a:xfrm>
          <a:prstGeom prst="rect">
            <a:avLst/>
          </a:prstGeom>
          <a:solidFill>
            <a:schemeClr val="lt1"/>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393" name="Google Shape;393;p25"/>
          <p:cNvSpPr/>
          <p:nvPr/>
        </p:nvSpPr>
        <p:spPr>
          <a:xfrm rot="5400000">
            <a:off x="8719643" y="3385643"/>
            <a:ext cx="6858000" cy="86714"/>
          </a:xfrm>
          <a:prstGeom prst="rect">
            <a:avLst/>
          </a:prstGeom>
          <a:solidFill>
            <a:schemeClr val="lt1"/>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394" name="Google Shape;394;p25"/>
          <p:cNvSpPr txBox="1">
            <a:spLocks noGrp="1"/>
          </p:cNvSpPr>
          <p:nvPr>
            <p:ph type="ctrTitle"/>
          </p:nvPr>
        </p:nvSpPr>
        <p:spPr>
          <a:xfrm>
            <a:off x="6095999" y="86714"/>
            <a:ext cx="6009287" cy="4068402"/>
          </a:xfrm>
          <a:prstGeom prst="rect">
            <a:avLst/>
          </a:prstGeom>
          <a:solidFill>
            <a:schemeClr val="dk1">
              <a:alpha val="80000"/>
            </a:schemeClr>
          </a:solidFill>
          <a:ln>
            <a:noFill/>
          </a:ln>
        </p:spPr>
        <p:txBody>
          <a:bodyPr spcFirstLastPara="1" wrap="square" lIns="288000" tIns="0" rIns="432000" bIns="144000" anchor="b" anchorCtr="0"/>
          <a:lstStyle>
            <a:lvl1pPr marR="0" lvl="0" algn="r" rtl="0">
              <a:lnSpc>
                <a:spcPct val="90000"/>
              </a:lnSpc>
              <a:spcBef>
                <a:spcPts val="0"/>
              </a:spcBef>
              <a:spcAft>
                <a:spcPts val="0"/>
              </a:spcAft>
              <a:buClr>
                <a:schemeClr val="lt1"/>
              </a:buClr>
              <a:buSzPts val="4200"/>
              <a:buFont typeface="Economica"/>
              <a:buNone/>
              <a:defRPr sz="4200" b="0" i="0" u="none" strike="noStrike" cap="none">
                <a:solidFill>
                  <a:schemeClr val="lt1"/>
                </a:solidFill>
                <a:latin typeface="Economica"/>
                <a:ea typeface="Economica"/>
                <a:cs typeface="Economica"/>
                <a:sym typeface="Economica"/>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endParaRPr/>
          </a:p>
        </p:txBody>
      </p:sp>
      <p:sp>
        <p:nvSpPr>
          <p:cNvPr id="395" name="Google Shape;395;p25"/>
          <p:cNvSpPr txBox="1">
            <a:spLocks noGrp="1"/>
          </p:cNvSpPr>
          <p:nvPr>
            <p:ph type="subTitle" idx="1"/>
          </p:nvPr>
        </p:nvSpPr>
        <p:spPr>
          <a:xfrm>
            <a:off x="6095999" y="4152672"/>
            <a:ext cx="6009287" cy="1818422"/>
          </a:xfrm>
          <a:prstGeom prst="rect">
            <a:avLst/>
          </a:prstGeom>
          <a:solidFill>
            <a:srgbClr val="F2F2F2">
              <a:alpha val="80000"/>
            </a:srgbClr>
          </a:solidFill>
          <a:ln>
            <a:noFill/>
          </a:ln>
        </p:spPr>
        <p:txBody>
          <a:bodyPr spcFirstLastPara="1" wrap="square" lIns="288000" tIns="144000" rIns="432000" bIns="0" anchor="t" anchorCtr="0"/>
          <a:lstStyle>
            <a:lvl1pPr marR="0" lvl="0" algn="r" rtl="0">
              <a:lnSpc>
                <a:spcPct val="90000"/>
              </a:lnSpc>
              <a:spcBef>
                <a:spcPts val="1000"/>
              </a:spcBef>
              <a:spcAft>
                <a:spcPts val="0"/>
              </a:spcAft>
              <a:buClr>
                <a:schemeClr val="dk1"/>
              </a:buClr>
              <a:buSzPts val="2100"/>
              <a:buFont typeface="Arial"/>
              <a:buNone/>
              <a:defRPr sz="2100" b="0" i="0" u="none" strike="noStrike" cap="none">
                <a:solidFill>
                  <a:schemeClr val="dk1"/>
                </a:solidFill>
                <a:latin typeface="Calibri"/>
                <a:ea typeface="Calibri"/>
                <a:cs typeface="Calibri"/>
                <a:sym typeface="Calibri"/>
              </a:defRPr>
            </a:lvl1pPr>
            <a:lvl2pPr marR="0" lvl="1" algn="ctr" rtl="0">
              <a:lnSpc>
                <a:spcPct val="90000"/>
              </a:lnSpc>
              <a:spcBef>
                <a:spcPts val="500"/>
              </a:spcBef>
              <a:spcAft>
                <a:spcPts val="0"/>
              </a:spcAft>
              <a:buClr>
                <a:srgbClr val="3F3F3F"/>
              </a:buClr>
              <a:buSzPts val="2000"/>
              <a:buFont typeface="Arial"/>
              <a:buNone/>
              <a:defRPr sz="2000" b="0" i="0" u="none" strike="noStrike" cap="none">
                <a:solidFill>
                  <a:srgbClr val="3F3F3F"/>
                </a:solidFill>
                <a:latin typeface="Calibri"/>
                <a:ea typeface="Calibri"/>
                <a:cs typeface="Calibri"/>
                <a:sym typeface="Calibri"/>
              </a:defRPr>
            </a:lvl2pPr>
            <a:lvl3pPr marR="0" lvl="2" algn="ctr" rtl="0">
              <a:lnSpc>
                <a:spcPct val="90000"/>
              </a:lnSpc>
              <a:spcBef>
                <a:spcPts val="500"/>
              </a:spcBef>
              <a:spcAft>
                <a:spcPts val="0"/>
              </a:spcAft>
              <a:buClr>
                <a:srgbClr val="3F3F3F"/>
              </a:buClr>
              <a:buSzPts val="1800"/>
              <a:buFont typeface="Arial"/>
              <a:buNone/>
              <a:defRPr sz="1800" b="0" i="0" u="none" strike="noStrike" cap="none">
                <a:solidFill>
                  <a:srgbClr val="3F3F3F"/>
                </a:solidFill>
                <a:latin typeface="Calibri"/>
                <a:ea typeface="Calibri"/>
                <a:cs typeface="Calibri"/>
                <a:sym typeface="Calibri"/>
              </a:defRPr>
            </a:lvl3pPr>
            <a:lvl4pPr marR="0" lvl="3" algn="ctr" rtl="0">
              <a:lnSpc>
                <a:spcPct val="90000"/>
              </a:lnSpc>
              <a:spcBef>
                <a:spcPts val="500"/>
              </a:spcBef>
              <a:spcAft>
                <a:spcPts val="0"/>
              </a:spcAft>
              <a:buClr>
                <a:srgbClr val="3F3F3F"/>
              </a:buClr>
              <a:buSzPts val="1600"/>
              <a:buFont typeface="Arial"/>
              <a:buNone/>
              <a:defRPr sz="1600" b="0" i="0" u="none" strike="noStrike" cap="none">
                <a:solidFill>
                  <a:srgbClr val="3F3F3F"/>
                </a:solidFill>
                <a:latin typeface="Calibri"/>
                <a:ea typeface="Calibri"/>
                <a:cs typeface="Calibri"/>
                <a:sym typeface="Calibri"/>
              </a:defRPr>
            </a:lvl4pPr>
            <a:lvl5pPr marR="0" lvl="4" algn="ctr" rtl="0">
              <a:lnSpc>
                <a:spcPct val="90000"/>
              </a:lnSpc>
              <a:spcBef>
                <a:spcPts val="500"/>
              </a:spcBef>
              <a:spcAft>
                <a:spcPts val="0"/>
              </a:spcAft>
              <a:buClr>
                <a:srgbClr val="3F3F3F"/>
              </a:buClr>
              <a:buSzPts val="1600"/>
              <a:buFont typeface="Arial"/>
              <a:buNone/>
              <a:defRPr sz="1600" b="0" i="0" u="none" strike="noStrike" cap="none">
                <a:solidFill>
                  <a:srgbClr val="3F3F3F"/>
                </a:solidFill>
                <a:latin typeface="Calibri"/>
                <a:ea typeface="Calibri"/>
                <a:cs typeface="Calibri"/>
                <a:sym typeface="Calibri"/>
              </a:defRPr>
            </a:lvl5pPr>
            <a:lvl6pPr marR="0" lvl="5" algn="ctr" rtl="0">
              <a:lnSpc>
                <a:spcPct val="90000"/>
              </a:lnSpc>
              <a:spcBef>
                <a:spcPts val="500"/>
              </a:spcBef>
              <a:spcAft>
                <a:spcPts val="0"/>
              </a:spcAft>
              <a:buClr>
                <a:schemeClr val="dk1"/>
              </a:buClr>
              <a:buSzPts val="1600"/>
              <a:buFont typeface="Arial"/>
              <a:buNone/>
              <a:defRPr sz="1600" b="0" i="0" u="none" strike="noStrike" cap="none">
                <a:solidFill>
                  <a:schemeClr val="dk1"/>
                </a:solidFill>
                <a:latin typeface="Calibri"/>
                <a:ea typeface="Calibri"/>
                <a:cs typeface="Calibri"/>
                <a:sym typeface="Calibri"/>
              </a:defRPr>
            </a:lvl6pPr>
            <a:lvl7pPr marR="0" lvl="6" algn="ctr" rtl="0">
              <a:lnSpc>
                <a:spcPct val="90000"/>
              </a:lnSpc>
              <a:spcBef>
                <a:spcPts val="500"/>
              </a:spcBef>
              <a:spcAft>
                <a:spcPts val="0"/>
              </a:spcAft>
              <a:buClr>
                <a:schemeClr val="dk1"/>
              </a:buClr>
              <a:buSzPts val="1600"/>
              <a:buFont typeface="Arial"/>
              <a:buNone/>
              <a:defRPr sz="1600" b="0" i="0" u="none" strike="noStrike" cap="none">
                <a:solidFill>
                  <a:schemeClr val="dk1"/>
                </a:solidFill>
                <a:latin typeface="Calibri"/>
                <a:ea typeface="Calibri"/>
                <a:cs typeface="Calibri"/>
                <a:sym typeface="Calibri"/>
              </a:defRPr>
            </a:lvl7pPr>
            <a:lvl8pPr marR="0" lvl="7" algn="ctr" rtl="0">
              <a:lnSpc>
                <a:spcPct val="90000"/>
              </a:lnSpc>
              <a:spcBef>
                <a:spcPts val="500"/>
              </a:spcBef>
              <a:spcAft>
                <a:spcPts val="0"/>
              </a:spcAft>
              <a:buClr>
                <a:schemeClr val="dk1"/>
              </a:buClr>
              <a:buSzPts val="1600"/>
              <a:buFont typeface="Arial"/>
              <a:buNone/>
              <a:defRPr sz="1600" b="0" i="0" u="none" strike="noStrike" cap="none">
                <a:solidFill>
                  <a:schemeClr val="dk1"/>
                </a:solidFill>
                <a:latin typeface="Calibri"/>
                <a:ea typeface="Calibri"/>
                <a:cs typeface="Calibri"/>
                <a:sym typeface="Calibri"/>
              </a:defRPr>
            </a:lvl8pPr>
            <a:lvl9pPr marR="0" lvl="8" algn="ctr" rtl="0">
              <a:lnSpc>
                <a:spcPct val="90000"/>
              </a:lnSpc>
              <a:spcBef>
                <a:spcPts val="500"/>
              </a:spcBef>
              <a:spcAft>
                <a:spcPts val="0"/>
              </a:spcAft>
              <a:buClr>
                <a:schemeClr val="dk1"/>
              </a:buClr>
              <a:buSzPts val="1600"/>
              <a:buFont typeface="Arial"/>
              <a:buNone/>
              <a:defRPr sz="1600" b="0" i="0" u="none" strike="noStrike" cap="none">
                <a:solidFill>
                  <a:schemeClr val="dk1"/>
                </a:solidFill>
                <a:latin typeface="Calibri"/>
                <a:ea typeface="Calibri"/>
                <a:cs typeface="Calibri"/>
                <a:sym typeface="Calibri"/>
              </a:defRPr>
            </a:lvl9pPr>
          </a:lstStyle>
          <a:p>
            <a:endParaRPr/>
          </a:p>
        </p:txBody>
      </p:sp>
      <p:sp>
        <p:nvSpPr>
          <p:cNvPr id="396" name="Google Shape;396;p25"/>
          <p:cNvSpPr>
            <a:spLocks noGrp="1"/>
          </p:cNvSpPr>
          <p:nvPr>
            <p:ph type="sldNum" idx="12"/>
          </p:nvPr>
        </p:nvSpPr>
        <p:spPr>
          <a:xfrm>
            <a:off x="11496369" y="6155190"/>
            <a:ext cx="432000" cy="432000"/>
          </a:xfrm>
          <a:prstGeom prst="ellipse">
            <a:avLst/>
          </a:prstGeom>
          <a:noFill/>
          <a:ln w="9525" cap="flat" cmpd="sng">
            <a:solidFill>
              <a:schemeClr val="accent1"/>
            </a:solidFill>
            <a:prstDash val="solid"/>
            <a:round/>
            <a:headEnd type="none" w="sm" len="sm"/>
            <a:tailEnd type="none" w="sm" len="sm"/>
          </a:ln>
        </p:spPr>
        <p:txBody>
          <a:bodyPr spcFirstLastPara="1" wrap="square" lIns="0" tIns="0" rIns="0" bIns="0" anchor="ctr" anchorCtr="0">
            <a:noAutofit/>
          </a:bodyPr>
          <a:lstStyle>
            <a:lvl1pPr marL="0" marR="0" lvl="0" indent="0" algn="ctr" rtl="0">
              <a:spcBef>
                <a:spcPts val="0"/>
              </a:spcBef>
              <a:buNone/>
              <a:defRPr sz="1200" b="1" i="1" u="none" strike="noStrike" cap="none">
                <a:solidFill>
                  <a:schemeClr val="dk1"/>
                </a:solidFill>
                <a:latin typeface="Rockwell"/>
                <a:ea typeface="Rockwell"/>
                <a:cs typeface="Rockwell"/>
                <a:sym typeface="Rockwell"/>
              </a:defRPr>
            </a:lvl1pPr>
            <a:lvl2pPr marL="0" marR="0" lvl="1" indent="0" algn="ctr" rtl="0">
              <a:spcBef>
                <a:spcPts val="0"/>
              </a:spcBef>
              <a:buNone/>
              <a:defRPr sz="1200" b="1" i="1" u="none" strike="noStrike" cap="none">
                <a:solidFill>
                  <a:schemeClr val="dk1"/>
                </a:solidFill>
                <a:latin typeface="Rockwell"/>
                <a:ea typeface="Rockwell"/>
                <a:cs typeface="Rockwell"/>
                <a:sym typeface="Rockwell"/>
              </a:defRPr>
            </a:lvl2pPr>
            <a:lvl3pPr marL="0" marR="0" lvl="2" indent="0" algn="ctr" rtl="0">
              <a:spcBef>
                <a:spcPts val="0"/>
              </a:spcBef>
              <a:buNone/>
              <a:defRPr sz="1200" b="1" i="1" u="none" strike="noStrike" cap="none">
                <a:solidFill>
                  <a:schemeClr val="dk1"/>
                </a:solidFill>
                <a:latin typeface="Rockwell"/>
                <a:ea typeface="Rockwell"/>
                <a:cs typeface="Rockwell"/>
                <a:sym typeface="Rockwell"/>
              </a:defRPr>
            </a:lvl3pPr>
            <a:lvl4pPr marL="0" marR="0" lvl="3" indent="0" algn="ctr" rtl="0">
              <a:spcBef>
                <a:spcPts val="0"/>
              </a:spcBef>
              <a:buNone/>
              <a:defRPr sz="1200" b="1" i="1" u="none" strike="noStrike" cap="none">
                <a:solidFill>
                  <a:schemeClr val="dk1"/>
                </a:solidFill>
                <a:latin typeface="Rockwell"/>
                <a:ea typeface="Rockwell"/>
                <a:cs typeface="Rockwell"/>
                <a:sym typeface="Rockwell"/>
              </a:defRPr>
            </a:lvl4pPr>
            <a:lvl5pPr marL="0" marR="0" lvl="4" indent="0" algn="ctr" rtl="0">
              <a:spcBef>
                <a:spcPts val="0"/>
              </a:spcBef>
              <a:buNone/>
              <a:defRPr sz="1200" b="1" i="1" u="none" strike="noStrike" cap="none">
                <a:solidFill>
                  <a:schemeClr val="dk1"/>
                </a:solidFill>
                <a:latin typeface="Rockwell"/>
                <a:ea typeface="Rockwell"/>
                <a:cs typeface="Rockwell"/>
                <a:sym typeface="Rockwell"/>
              </a:defRPr>
            </a:lvl5pPr>
            <a:lvl6pPr marL="0" marR="0" lvl="5" indent="0" algn="ctr" rtl="0">
              <a:spcBef>
                <a:spcPts val="0"/>
              </a:spcBef>
              <a:buNone/>
              <a:defRPr sz="1200" b="1" i="1" u="none" strike="noStrike" cap="none">
                <a:solidFill>
                  <a:schemeClr val="dk1"/>
                </a:solidFill>
                <a:latin typeface="Rockwell"/>
                <a:ea typeface="Rockwell"/>
                <a:cs typeface="Rockwell"/>
                <a:sym typeface="Rockwell"/>
              </a:defRPr>
            </a:lvl6pPr>
            <a:lvl7pPr marL="0" marR="0" lvl="6" indent="0" algn="ctr" rtl="0">
              <a:spcBef>
                <a:spcPts val="0"/>
              </a:spcBef>
              <a:buNone/>
              <a:defRPr sz="1200" b="1" i="1" u="none" strike="noStrike" cap="none">
                <a:solidFill>
                  <a:schemeClr val="dk1"/>
                </a:solidFill>
                <a:latin typeface="Rockwell"/>
                <a:ea typeface="Rockwell"/>
                <a:cs typeface="Rockwell"/>
                <a:sym typeface="Rockwell"/>
              </a:defRPr>
            </a:lvl7pPr>
            <a:lvl8pPr marL="0" marR="0" lvl="7" indent="0" algn="ctr" rtl="0">
              <a:spcBef>
                <a:spcPts val="0"/>
              </a:spcBef>
              <a:buNone/>
              <a:defRPr sz="1200" b="1" i="1" u="none" strike="noStrike" cap="none">
                <a:solidFill>
                  <a:schemeClr val="dk1"/>
                </a:solidFill>
                <a:latin typeface="Rockwell"/>
                <a:ea typeface="Rockwell"/>
                <a:cs typeface="Rockwell"/>
                <a:sym typeface="Rockwell"/>
              </a:defRPr>
            </a:lvl8pPr>
            <a:lvl9pPr marL="0" marR="0" lvl="8" indent="0" algn="ctr" rtl="0">
              <a:spcBef>
                <a:spcPts val="0"/>
              </a:spcBef>
              <a:buNone/>
              <a:defRPr sz="1200" b="1" i="1" u="none" strike="noStrike" cap="none">
                <a:solidFill>
                  <a:schemeClr val="dk1"/>
                </a:solidFill>
                <a:latin typeface="Rockwell"/>
                <a:ea typeface="Rockwell"/>
                <a:cs typeface="Rockwell"/>
                <a:sym typeface="Rockwell"/>
              </a:defRPr>
            </a:lvl9p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n-US" sz="1200" b="1" i="1" u="none" strike="noStrike" kern="0" cap="none" spc="0" normalizeH="0" baseline="0" noProof="0">
                <a:ln>
                  <a:noFill/>
                </a:ln>
                <a:solidFill>
                  <a:srgbClr val="000000"/>
                </a:solidFill>
                <a:effectLst/>
                <a:uLnTx/>
                <a:uFillTx/>
                <a:latin typeface="Rockwell"/>
                <a:sym typeface="Rockwell"/>
              </a:rPr>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t>‹#›</a:t>
            </a:fld>
            <a:endParaRPr kumimoji="0" sz="1200" b="1" i="1" u="none" strike="noStrike" kern="0" cap="none" spc="0" normalizeH="0" baseline="0" noProof="0">
              <a:ln>
                <a:noFill/>
              </a:ln>
              <a:solidFill>
                <a:srgbClr val="000000"/>
              </a:solidFill>
              <a:effectLst/>
              <a:uLnTx/>
              <a:uFillTx/>
              <a:latin typeface="Rockwell"/>
              <a:sym typeface="Rockwell"/>
            </a:endParaRPr>
          </a:p>
        </p:txBody>
      </p:sp>
      <p:sp>
        <p:nvSpPr>
          <p:cNvPr id="397" name="Google Shape;397;p25"/>
          <p:cNvSpPr txBox="1"/>
          <p:nvPr/>
        </p:nvSpPr>
        <p:spPr>
          <a:xfrm>
            <a:off x="5861957" y="6613071"/>
            <a:ext cx="0" cy="0"/>
          </a:xfrm>
          <a:prstGeom prst="rect">
            <a:avLst/>
          </a:prstGeom>
          <a:noFill/>
          <a:ln>
            <a:noFill/>
          </a:ln>
        </p:spPr>
        <p:txBody>
          <a:bodyPr spcFirstLastPara="1" wrap="square" lIns="0" tIns="0" rIns="0" bIns="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3F3F3F"/>
              </a:solidFill>
              <a:effectLst/>
              <a:uLnTx/>
              <a:uFillTx/>
              <a:latin typeface="Calibri"/>
              <a:ea typeface="Calibri"/>
              <a:cs typeface="Calibri"/>
              <a:sym typeface="Calibri"/>
            </a:endParaRPr>
          </a:p>
        </p:txBody>
      </p:sp>
      <p:sp>
        <p:nvSpPr>
          <p:cNvPr id="398" name="Google Shape;398;p25"/>
          <p:cNvSpPr/>
          <p:nvPr/>
        </p:nvSpPr>
        <p:spPr>
          <a:xfrm>
            <a:off x="0" y="2539992"/>
            <a:ext cx="5373076" cy="4318008"/>
          </a:xfrm>
          <a:custGeom>
            <a:avLst/>
            <a:gdLst/>
            <a:ahLst/>
            <a:cxnLst/>
            <a:rect l="l" t="t" r="r" b="b"/>
            <a:pathLst>
              <a:path w="5373076" h="4318008" extrusionOk="0">
                <a:moveTo>
                  <a:pt x="4972877" y="1816430"/>
                </a:moveTo>
                <a:lnTo>
                  <a:pt x="5211912" y="2046590"/>
                </a:lnTo>
                <a:lnTo>
                  <a:pt x="4866804" y="2013272"/>
                </a:lnTo>
                <a:close/>
                <a:moveTo>
                  <a:pt x="3721849" y="1808102"/>
                </a:moveTo>
                <a:lnTo>
                  <a:pt x="3854624" y="2524110"/>
                </a:lnTo>
                <a:lnTo>
                  <a:pt x="3419634" y="2322178"/>
                </a:lnTo>
                <a:lnTo>
                  <a:pt x="3604566" y="1945430"/>
                </a:lnTo>
                <a:close/>
                <a:moveTo>
                  <a:pt x="2301472" y="1771765"/>
                </a:moveTo>
                <a:lnTo>
                  <a:pt x="3237442" y="2134997"/>
                </a:lnTo>
                <a:lnTo>
                  <a:pt x="3266331" y="2949530"/>
                </a:lnTo>
                <a:lnTo>
                  <a:pt x="1897852" y="4318008"/>
                </a:lnTo>
                <a:lnTo>
                  <a:pt x="134565" y="4318008"/>
                </a:lnTo>
                <a:lnTo>
                  <a:pt x="0" y="4183443"/>
                </a:lnTo>
                <a:lnTo>
                  <a:pt x="0" y="2855805"/>
                </a:lnTo>
                <a:close/>
                <a:moveTo>
                  <a:pt x="5243699" y="652159"/>
                </a:moveTo>
                <a:lnTo>
                  <a:pt x="5058767" y="1028908"/>
                </a:lnTo>
                <a:lnTo>
                  <a:pt x="4960786" y="983422"/>
                </a:lnTo>
                <a:close/>
                <a:moveTo>
                  <a:pt x="3473588" y="405712"/>
                </a:moveTo>
                <a:lnTo>
                  <a:pt x="4094196" y="1366894"/>
                </a:lnTo>
                <a:lnTo>
                  <a:pt x="3778134" y="1741309"/>
                </a:lnTo>
                <a:lnTo>
                  <a:pt x="2824519" y="1808100"/>
                </a:lnTo>
                <a:close/>
                <a:moveTo>
                  <a:pt x="4454991" y="0"/>
                </a:moveTo>
                <a:lnTo>
                  <a:pt x="5373076" y="32358"/>
                </a:lnTo>
                <a:lnTo>
                  <a:pt x="4628717" y="1349015"/>
                </a:lnTo>
                <a:lnTo>
                  <a:pt x="4094010" y="779481"/>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Tree>
    <p:extLst>
      <p:ext uri="{BB962C8B-B14F-4D97-AF65-F5344CB8AC3E}">
        <p14:creationId xmlns:p14="http://schemas.microsoft.com/office/powerpoint/2010/main" val="1047802102"/>
      </p:ext>
    </p:extLst>
  </p:cSld>
  <p:clrMapOvr>
    <a:masterClrMapping/>
  </p:clrMapOvr>
</p:sldLayout>
</file>

<file path=ppt/slideLayouts/slideLayout94.xml><?xml version="1.0" encoding="utf-8"?>
<p:sldLayout xmlns:a="http://schemas.openxmlformats.org/drawingml/2006/main" xmlns:r="http://schemas.openxmlformats.org/officeDocument/2006/relationships" xmlns:p="http://schemas.openxmlformats.org/presentationml/2006/main" matchingName="Content with Caption">
  <p:cSld name="Content with Caption">
    <p:spTree>
      <p:nvGrpSpPr>
        <p:cNvPr id="1" name="Shape 399"/>
        <p:cNvGrpSpPr/>
        <p:nvPr/>
      </p:nvGrpSpPr>
      <p:grpSpPr>
        <a:xfrm>
          <a:off x="0" y="0"/>
          <a:ext cx="0" cy="0"/>
          <a:chOff x="0" y="0"/>
          <a:chExt cx="0" cy="0"/>
        </a:xfrm>
      </p:grpSpPr>
      <p:sp>
        <p:nvSpPr>
          <p:cNvPr id="400" name="Google Shape;400;p26"/>
          <p:cNvSpPr/>
          <p:nvPr/>
        </p:nvSpPr>
        <p:spPr>
          <a:xfrm rot="4308689">
            <a:off x="8139110" y="-52404"/>
            <a:ext cx="648657" cy="777553"/>
          </a:xfrm>
          <a:custGeom>
            <a:avLst/>
            <a:gdLst/>
            <a:ahLst/>
            <a:cxnLst/>
            <a:rect l="l" t="t" r="r" b="b"/>
            <a:pathLst>
              <a:path w="648657" h="777553" extrusionOk="0">
                <a:moveTo>
                  <a:pt x="0" y="777553"/>
                </a:moveTo>
                <a:lnTo>
                  <a:pt x="255474" y="0"/>
                </a:lnTo>
                <a:lnTo>
                  <a:pt x="648657" y="713937"/>
                </a:lnTo>
                <a:lnTo>
                  <a:pt x="0" y="777553"/>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401" name="Google Shape;401;p26"/>
          <p:cNvSpPr/>
          <p:nvPr/>
        </p:nvSpPr>
        <p:spPr>
          <a:xfrm rot="4308689">
            <a:off x="8878526" y="-532562"/>
            <a:ext cx="3571215" cy="3737093"/>
          </a:xfrm>
          <a:custGeom>
            <a:avLst/>
            <a:gdLst/>
            <a:ahLst/>
            <a:cxnLst/>
            <a:rect l="l" t="t" r="r" b="b"/>
            <a:pathLst>
              <a:path w="3571215" h="3737093" extrusionOk="0">
                <a:moveTo>
                  <a:pt x="0" y="3023156"/>
                </a:moveTo>
                <a:lnTo>
                  <a:pt x="993291" y="0"/>
                </a:lnTo>
                <a:lnTo>
                  <a:pt x="3571215" y="847006"/>
                </a:lnTo>
                <a:lnTo>
                  <a:pt x="1392370" y="3639100"/>
                </a:lnTo>
                <a:lnTo>
                  <a:pt x="393183" y="3737093"/>
                </a:lnTo>
                <a:lnTo>
                  <a:pt x="0" y="3023156"/>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402" name="Google Shape;402;p26"/>
          <p:cNvSpPr txBox="1">
            <a:spLocks noGrp="1"/>
          </p:cNvSpPr>
          <p:nvPr>
            <p:ph type="ftr" idx="11"/>
          </p:nvPr>
        </p:nvSpPr>
        <p:spPr>
          <a:xfrm>
            <a:off x="431999" y="6188628"/>
            <a:ext cx="8784941" cy="365125"/>
          </a:xfrm>
          <a:prstGeom prst="rect">
            <a:avLst/>
          </a:prstGeom>
          <a:noFill/>
          <a:ln>
            <a:noFill/>
          </a:ln>
        </p:spPr>
        <p:txBody>
          <a:bodyPr spcFirstLastPara="1" wrap="square" lIns="0" tIns="0" rIns="0" bIns="0" anchor="ctr" anchorCtr="0"/>
          <a:lstStyle>
            <a:lvl1pPr marR="0" lvl="0" algn="l" rtl="0">
              <a:spcBef>
                <a:spcPts val="0"/>
              </a:spcBef>
              <a:spcAft>
                <a:spcPts val="0"/>
              </a:spcAft>
              <a:buSzPts val="1400"/>
              <a:buNone/>
              <a:defRPr sz="1200" b="0" i="0" u="none" strike="noStrike" cap="none">
                <a:solidFill>
                  <a:srgbClr val="3F3F3F"/>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200" b="0" i="0" u="none" strike="noStrike" kern="0" cap="none" spc="0" normalizeH="0" baseline="0" noProof="0">
              <a:ln>
                <a:noFill/>
              </a:ln>
              <a:solidFill>
                <a:srgbClr val="3F3F3F"/>
              </a:solidFill>
              <a:effectLst/>
              <a:uLnTx/>
              <a:uFillTx/>
              <a:latin typeface="Calibri"/>
              <a:cs typeface="Calibri"/>
              <a:sym typeface="Calibri"/>
            </a:endParaRPr>
          </a:p>
        </p:txBody>
      </p:sp>
      <p:sp>
        <p:nvSpPr>
          <p:cNvPr id="403" name="Google Shape;403;p26"/>
          <p:cNvSpPr>
            <a:spLocks noGrp="1"/>
          </p:cNvSpPr>
          <p:nvPr>
            <p:ph type="sldNum" idx="12"/>
          </p:nvPr>
        </p:nvSpPr>
        <p:spPr>
          <a:xfrm>
            <a:off x="11496369" y="6155190"/>
            <a:ext cx="432000" cy="432000"/>
          </a:xfrm>
          <a:prstGeom prst="ellipse">
            <a:avLst/>
          </a:prstGeom>
          <a:noFill/>
          <a:ln w="9525" cap="flat" cmpd="sng">
            <a:solidFill>
              <a:schemeClr val="accent1"/>
            </a:solidFill>
            <a:prstDash val="solid"/>
            <a:round/>
            <a:headEnd type="none" w="sm" len="sm"/>
            <a:tailEnd type="none" w="sm" len="sm"/>
          </a:ln>
        </p:spPr>
        <p:txBody>
          <a:bodyPr spcFirstLastPara="1" wrap="square" lIns="0" tIns="0" rIns="0" bIns="0" anchor="ctr" anchorCtr="0">
            <a:noAutofit/>
          </a:bodyPr>
          <a:lstStyle>
            <a:lvl1pPr marL="0" marR="0" lvl="0" indent="0" algn="ctr" rtl="0">
              <a:spcBef>
                <a:spcPts val="0"/>
              </a:spcBef>
              <a:buNone/>
              <a:defRPr sz="1200" b="1" i="1" u="none" strike="noStrike" cap="none">
                <a:solidFill>
                  <a:srgbClr val="3F3F3F"/>
                </a:solidFill>
                <a:latin typeface="Rockwell"/>
                <a:ea typeface="Rockwell"/>
                <a:cs typeface="Rockwell"/>
                <a:sym typeface="Rockwell"/>
              </a:defRPr>
            </a:lvl1pPr>
            <a:lvl2pPr marL="0" marR="0" lvl="1" indent="0" algn="ctr" rtl="0">
              <a:spcBef>
                <a:spcPts val="0"/>
              </a:spcBef>
              <a:buNone/>
              <a:defRPr sz="1200" b="1" i="1" u="none" strike="noStrike" cap="none">
                <a:solidFill>
                  <a:srgbClr val="3F3F3F"/>
                </a:solidFill>
                <a:latin typeface="Rockwell"/>
                <a:ea typeface="Rockwell"/>
                <a:cs typeface="Rockwell"/>
                <a:sym typeface="Rockwell"/>
              </a:defRPr>
            </a:lvl2pPr>
            <a:lvl3pPr marL="0" marR="0" lvl="2" indent="0" algn="ctr" rtl="0">
              <a:spcBef>
                <a:spcPts val="0"/>
              </a:spcBef>
              <a:buNone/>
              <a:defRPr sz="1200" b="1" i="1" u="none" strike="noStrike" cap="none">
                <a:solidFill>
                  <a:srgbClr val="3F3F3F"/>
                </a:solidFill>
                <a:latin typeface="Rockwell"/>
                <a:ea typeface="Rockwell"/>
                <a:cs typeface="Rockwell"/>
                <a:sym typeface="Rockwell"/>
              </a:defRPr>
            </a:lvl3pPr>
            <a:lvl4pPr marL="0" marR="0" lvl="3" indent="0" algn="ctr" rtl="0">
              <a:spcBef>
                <a:spcPts val="0"/>
              </a:spcBef>
              <a:buNone/>
              <a:defRPr sz="1200" b="1" i="1" u="none" strike="noStrike" cap="none">
                <a:solidFill>
                  <a:srgbClr val="3F3F3F"/>
                </a:solidFill>
                <a:latin typeface="Rockwell"/>
                <a:ea typeface="Rockwell"/>
                <a:cs typeface="Rockwell"/>
                <a:sym typeface="Rockwell"/>
              </a:defRPr>
            </a:lvl4pPr>
            <a:lvl5pPr marL="0" marR="0" lvl="4" indent="0" algn="ctr" rtl="0">
              <a:spcBef>
                <a:spcPts val="0"/>
              </a:spcBef>
              <a:buNone/>
              <a:defRPr sz="1200" b="1" i="1" u="none" strike="noStrike" cap="none">
                <a:solidFill>
                  <a:srgbClr val="3F3F3F"/>
                </a:solidFill>
                <a:latin typeface="Rockwell"/>
                <a:ea typeface="Rockwell"/>
                <a:cs typeface="Rockwell"/>
                <a:sym typeface="Rockwell"/>
              </a:defRPr>
            </a:lvl5pPr>
            <a:lvl6pPr marL="0" marR="0" lvl="5" indent="0" algn="ctr" rtl="0">
              <a:spcBef>
                <a:spcPts val="0"/>
              </a:spcBef>
              <a:buNone/>
              <a:defRPr sz="1200" b="1" i="1" u="none" strike="noStrike" cap="none">
                <a:solidFill>
                  <a:srgbClr val="3F3F3F"/>
                </a:solidFill>
                <a:latin typeface="Rockwell"/>
                <a:ea typeface="Rockwell"/>
                <a:cs typeface="Rockwell"/>
                <a:sym typeface="Rockwell"/>
              </a:defRPr>
            </a:lvl6pPr>
            <a:lvl7pPr marL="0" marR="0" lvl="6" indent="0" algn="ctr" rtl="0">
              <a:spcBef>
                <a:spcPts val="0"/>
              </a:spcBef>
              <a:buNone/>
              <a:defRPr sz="1200" b="1" i="1" u="none" strike="noStrike" cap="none">
                <a:solidFill>
                  <a:srgbClr val="3F3F3F"/>
                </a:solidFill>
                <a:latin typeface="Rockwell"/>
                <a:ea typeface="Rockwell"/>
                <a:cs typeface="Rockwell"/>
                <a:sym typeface="Rockwell"/>
              </a:defRPr>
            </a:lvl7pPr>
            <a:lvl8pPr marL="0" marR="0" lvl="7" indent="0" algn="ctr" rtl="0">
              <a:spcBef>
                <a:spcPts val="0"/>
              </a:spcBef>
              <a:buNone/>
              <a:defRPr sz="1200" b="1" i="1" u="none" strike="noStrike" cap="none">
                <a:solidFill>
                  <a:srgbClr val="3F3F3F"/>
                </a:solidFill>
                <a:latin typeface="Rockwell"/>
                <a:ea typeface="Rockwell"/>
                <a:cs typeface="Rockwell"/>
                <a:sym typeface="Rockwell"/>
              </a:defRPr>
            </a:lvl8pPr>
            <a:lvl9pPr marL="0" marR="0" lvl="8" indent="0" algn="ctr" rtl="0">
              <a:spcBef>
                <a:spcPts val="0"/>
              </a:spcBef>
              <a:buNone/>
              <a:defRPr sz="1200" b="1" i="1" u="none" strike="noStrike" cap="none">
                <a:solidFill>
                  <a:srgbClr val="3F3F3F"/>
                </a:solidFill>
                <a:latin typeface="Rockwell"/>
                <a:ea typeface="Rockwell"/>
                <a:cs typeface="Rockwell"/>
                <a:sym typeface="Rockwell"/>
              </a:defRPr>
            </a:lvl9p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n-US" sz="1200" b="1" i="1" u="none" strike="noStrike" kern="0" cap="none" spc="0" normalizeH="0" baseline="0" noProof="0">
                <a:ln>
                  <a:noFill/>
                </a:ln>
                <a:solidFill>
                  <a:srgbClr val="3F3F3F"/>
                </a:solidFill>
                <a:effectLst/>
                <a:uLnTx/>
                <a:uFillTx/>
                <a:latin typeface="Rockwell"/>
                <a:sym typeface="Rockwell"/>
              </a:rPr>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t>‹#›</a:t>
            </a:fld>
            <a:endParaRPr kumimoji="0" sz="1200" b="1" i="1" u="none" strike="noStrike" kern="0" cap="none" spc="0" normalizeH="0" baseline="0" noProof="0">
              <a:ln>
                <a:noFill/>
              </a:ln>
              <a:solidFill>
                <a:srgbClr val="3F3F3F"/>
              </a:solidFill>
              <a:effectLst/>
              <a:uLnTx/>
              <a:uFillTx/>
              <a:latin typeface="Rockwell"/>
              <a:sym typeface="Rockwell"/>
            </a:endParaRPr>
          </a:p>
        </p:txBody>
      </p:sp>
      <p:sp>
        <p:nvSpPr>
          <p:cNvPr id="404" name="Google Shape;404;p26"/>
          <p:cNvSpPr/>
          <p:nvPr/>
        </p:nvSpPr>
        <p:spPr>
          <a:xfrm rot="4308689">
            <a:off x="9191192" y="1651650"/>
            <a:ext cx="1980696" cy="2066510"/>
          </a:xfrm>
          <a:custGeom>
            <a:avLst/>
            <a:gdLst/>
            <a:ahLst/>
            <a:cxnLst/>
            <a:rect l="l" t="t" r="r" b="b"/>
            <a:pathLst>
              <a:path w="1980696" h="2066510" extrusionOk="0">
                <a:moveTo>
                  <a:pt x="0" y="2066510"/>
                </a:moveTo>
                <a:lnTo>
                  <a:pt x="1138078" y="0"/>
                </a:lnTo>
                <a:lnTo>
                  <a:pt x="1980696" y="1530016"/>
                </a:lnTo>
                <a:lnTo>
                  <a:pt x="1459417" y="2066510"/>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405" name="Google Shape;405;p26"/>
          <p:cNvSpPr/>
          <p:nvPr/>
        </p:nvSpPr>
        <p:spPr>
          <a:xfrm rot="-7769131">
            <a:off x="9457431" y="3977898"/>
            <a:ext cx="346713" cy="206124"/>
          </a:xfrm>
          <a:custGeom>
            <a:avLst/>
            <a:gdLst/>
            <a:ahLst/>
            <a:cxnLst/>
            <a:rect l="l" t="t" r="r" b="b"/>
            <a:pathLst>
              <a:path w="346713" h="206124" extrusionOk="0">
                <a:moveTo>
                  <a:pt x="346713" y="206124"/>
                </a:moveTo>
                <a:lnTo>
                  <a:pt x="0" y="206124"/>
                </a:lnTo>
                <a:lnTo>
                  <a:pt x="86666" y="0"/>
                </a:lnTo>
                <a:lnTo>
                  <a:pt x="346713" y="206124"/>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406" name="Google Shape;406;p26"/>
          <p:cNvSpPr/>
          <p:nvPr/>
        </p:nvSpPr>
        <p:spPr>
          <a:xfrm rot="-9168920">
            <a:off x="9528615" y="3713859"/>
            <a:ext cx="710669" cy="335543"/>
          </a:xfrm>
          <a:custGeom>
            <a:avLst/>
            <a:gdLst/>
            <a:ahLst/>
            <a:cxnLst/>
            <a:rect l="l" t="t" r="r" b="b"/>
            <a:pathLst>
              <a:path w="710669" h="335543" extrusionOk="0">
                <a:moveTo>
                  <a:pt x="710669" y="176660"/>
                </a:moveTo>
                <a:lnTo>
                  <a:pt x="0" y="335543"/>
                </a:lnTo>
                <a:lnTo>
                  <a:pt x="141082" y="0"/>
                </a:lnTo>
                <a:lnTo>
                  <a:pt x="487795" y="0"/>
                </a:lnTo>
                <a:lnTo>
                  <a:pt x="710669" y="176660"/>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407" name="Google Shape;407;p26"/>
          <p:cNvSpPr/>
          <p:nvPr/>
        </p:nvSpPr>
        <p:spPr>
          <a:xfrm rot="4308689">
            <a:off x="8785444" y="1075879"/>
            <a:ext cx="1246227" cy="1580187"/>
          </a:xfrm>
          <a:custGeom>
            <a:avLst/>
            <a:gdLst/>
            <a:ahLst/>
            <a:cxnLst/>
            <a:rect l="l" t="t" r="r" b="b"/>
            <a:pathLst>
              <a:path w="1246227" h="1580187" extrusionOk="0">
                <a:moveTo>
                  <a:pt x="0" y="1580187"/>
                </a:moveTo>
                <a:lnTo>
                  <a:pt x="1168783" y="0"/>
                </a:lnTo>
                <a:lnTo>
                  <a:pt x="1246227" y="105569"/>
                </a:lnTo>
                <a:lnTo>
                  <a:pt x="358471" y="1574380"/>
                </a:lnTo>
                <a:lnTo>
                  <a:pt x="0" y="1580187"/>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408" name="Google Shape;408;p26"/>
          <p:cNvSpPr/>
          <p:nvPr/>
        </p:nvSpPr>
        <p:spPr>
          <a:xfrm rot="-4406895">
            <a:off x="11374788" y="2846425"/>
            <a:ext cx="243160" cy="406553"/>
          </a:xfrm>
          <a:custGeom>
            <a:avLst/>
            <a:gdLst/>
            <a:ahLst/>
            <a:cxnLst/>
            <a:rect l="l" t="t" r="r" b="b"/>
            <a:pathLst>
              <a:path w="243160" h="406553" extrusionOk="0">
                <a:moveTo>
                  <a:pt x="243160" y="342071"/>
                </a:moveTo>
                <a:lnTo>
                  <a:pt x="156493" y="406553"/>
                </a:lnTo>
                <a:lnTo>
                  <a:pt x="0" y="0"/>
                </a:lnTo>
                <a:lnTo>
                  <a:pt x="243160" y="342071"/>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409" name="Google Shape;409;p26"/>
          <p:cNvSpPr/>
          <p:nvPr/>
        </p:nvSpPr>
        <p:spPr>
          <a:xfrm rot="-4406895">
            <a:off x="10879052" y="2627354"/>
            <a:ext cx="692798" cy="510610"/>
          </a:xfrm>
          <a:custGeom>
            <a:avLst/>
            <a:gdLst/>
            <a:ahLst/>
            <a:cxnLst/>
            <a:rect l="l" t="t" r="r" b="b"/>
            <a:pathLst>
              <a:path w="692798" h="510610" extrusionOk="0">
                <a:moveTo>
                  <a:pt x="692798" y="224339"/>
                </a:moveTo>
                <a:lnTo>
                  <a:pt x="308036" y="510610"/>
                </a:lnTo>
                <a:lnTo>
                  <a:pt x="64876" y="168539"/>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410" name="Google Shape;410;p26"/>
          <p:cNvSpPr txBox="1">
            <a:spLocks noGrp="1"/>
          </p:cNvSpPr>
          <p:nvPr>
            <p:ph type="title"/>
          </p:nvPr>
        </p:nvSpPr>
        <p:spPr>
          <a:xfrm>
            <a:off x="839788" y="457200"/>
            <a:ext cx="3932237" cy="1600200"/>
          </a:xfrm>
          <a:prstGeom prst="rect">
            <a:avLst/>
          </a:prstGeom>
          <a:noFill/>
          <a:ln>
            <a:noFill/>
          </a:ln>
        </p:spPr>
        <p:txBody>
          <a:bodyPr spcFirstLastPara="1" wrap="square" lIns="0" tIns="0" rIns="0" bIns="0" anchor="b" anchorCtr="0"/>
          <a:lstStyle>
            <a:lvl1pPr marR="0" lvl="0" algn="l" rtl="0">
              <a:lnSpc>
                <a:spcPct val="90000"/>
              </a:lnSpc>
              <a:spcBef>
                <a:spcPts val="0"/>
              </a:spcBef>
              <a:spcAft>
                <a:spcPts val="0"/>
              </a:spcAft>
              <a:buClr>
                <a:srgbClr val="0070C0"/>
              </a:buClr>
              <a:buSzPts val="3200"/>
              <a:buFont typeface="Economica"/>
              <a:buNone/>
              <a:defRPr sz="3200" b="0" i="0" u="none" strike="noStrike" cap="none">
                <a:solidFill>
                  <a:srgbClr val="0070C0"/>
                </a:solidFill>
                <a:latin typeface="Economica"/>
                <a:ea typeface="Economica"/>
                <a:cs typeface="Economica"/>
                <a:sym typeface="Economica"/>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endParaRPr/>
          </a:p>
        </p:txBody>
      </p:sp>
      <p:sp>
        <p:nvSpPr>
          <p:cNvPr id="411" name="Google Shape;411;p26"/>
          <p:cNvSpPr txBox="1">
            <a:spLocks noGrp="1"/>
          </p:cNvSpPr>
          <p:nvPr>
            <p:ph type="body" idx="1"/>
          </p:nvPr>
        </p:nvSpPr>
        <p:spPr>
          <a:xfrm>
            <a:off x="839788" y="2057400"/>
            <a:ext cx="3932237" cy="3811588"/>
          </a:xfrm>
          <a:prstGeom prst="rect">
            <a:avLst/>
          </a:prstGeom>
          <a:noFill/>
          <a:ln>
            <a:noFill/>
          </a:ln>
        </p:spPr>
        <p:txBody>
          <a:bodyPr spcFirstLastPara="1" wrap="square" lIns="0" tIns="0" rIns="0" bIns="0" anchor="t" anchorCtr="0"/>
          <a:lstStyle>
            <a:lvl1pPr marL="457200" marR="0" lvl="0" indent="-228600" algn="l" rtl="0">
              <a:lnSpc>
                <a:spcPct val="90000"/>
              </a:lnSpc>
              <a:spcBef>
                <a:spcPts val="1000"/>
              </a:spcBef>
              <a:spcAft>
                <a:spcPts val="0"/>
              </a:spcAft>
              <a:buClr>
                <a:srgbClr val="3F3F3F"/>
              </a:buClr>
              <a:buSzPts val="1600"/>
              <a:buFont typeface="Arial"/>
              <a:buNone/>
              <a:defRPr sz="1600" b="0" i="0" u="none" strike="noStrike" cap="none">
                <a:solidFill>
                  <a:srgbClr val="3F3F3F"/>
                </a:solidFill>
                <a:latin typeface="Calibri"/>
                <a:ea typeface="Calibri"/>
                <a:cs typeface="Calibri"/>
                <a:sym typeface="Calibri"/>
              </a:defRPr>
            </a:lvl1pPr>
            <a:lvl2pPr marL="914400" marR="0" lvl="1" indent="-228600" algn="l" rtl="0">
              <a:lnSpc>
                <a:spcPct val="90000"/>
              </a:lnSpc>
              <a:spcBef>
                <a:spcPts val="500"/>
              </a:spcBef>
              <a:spcAft>
                <a:spcPts val="0"/>
              </a:spcAft>
              <a:buClr>
                <a:srgbClr val="3F3F3F"/>
              </a:buClr>
              <a:buSzPts val="1400"/>
              <a:buFont typeface="Arial"/>
              <a:buNone/>
              <a:defRPr sz="1400" b="0" i="0" u="none" strike="noStrike" cap="none">
                <a:solidFill>
                  <a:srgbClr val="3F3F3F"/>
                </a:solidFill>
                <a:latin typeface="Calibri"/>
                <a:ea typeface="Calibri"/>
                <a:cs typeface="Calibri"/>
                <a:sym typeface="Calibri"/>
              </a:defRPr>
            </a:lvl2pPr>
            <a:lvl3pPr marL="1371600" marR="0" lvl="2" indent="-228600" algn="l" rtl="0">
              <a:lnSpc>
                <a:spcPct val="90000"/>
              </a:lnSpc>
              <a:spcBef>
                <a:spcPts val="500"/>
              </a:spcBef>
              <a:spcAft>
                <a:spcPts val="0"/>
              </a:spcAft>
              <a:buClr>
                <a:srgbClr val="3F3F3F"/>
              </a:buClr>
              <a:buSzPts val="1200"/>
              <a:buFont typeface="Arial"/>
              <a:buNone/>
              <a:defRPr sz="1200" b="0" i="0" u="none" strike="noStrike" cap="none">
                <a:solidFill>
                  <a:srgbClr val="3F3F3F"/>
                </a:solidFill>
                <a:latin typeface="Calibri"/>
                <a:ea typeface="Calibri"/>
                <a:cs typeface="Calibri"/>
                <a:sym typeface="Calibri"/>
              </a:defRPr>
            </a:lvl3pPr>
            <a:lvl4pPr marL="1828800" marR="0" lvl="3" indent="-228600" algn="l" rtl="0">
              <a:lnSpc>
                <a:spcPct val="90000"/>
              </a:lnSpc>
              <a:spcBef>
                <a:spcPts val="500"/>
              </a:spcBef>
              <a:spcAft>
                <a:spcPts val="0"/>
              </a:spcAft>
              <a:buClr>
                <a:srgbClr val="3F3F3F"/>
              </a:buClr>
              <a:buSzPts val="1000"/>
              <a:buFont typeface="Arial"/>
              <a:buNone/>
              <a:defRPr sz="1000" b="0" i="0" u="none" strike="noStrike" cap="none">
                <a:solidFill>
                  <a:srgbClr val="3F3F3F"/>
                </a:solidFill>
                <a:latin typeface="Calibri"/>
                <a:ea typeface="Calibri"/>
                <a:cs typeface="Calibri"/>
                <a:sym typeface="Calibri"/>
              </a:defRPr>
            </a:lvl4pPr>
            <a:lvl5pPr marL="2286000" marR="0" lvl="4" indent="-228600" algn="l" rtl="0">
              <a:lnSpc>
                <a:spcPct val="90000"/>
              </a:lnSpc>
              <a:spcBef>
                <a:spcPts val="500"/>
              </a:spcBef>
              <a:spcAft>
                <a:spcPts val="0"/>
              </a:spcAft>
              <a:buClr>
                <a:srgbClr val="3F3F3F"/>
              </a:buClr>
              <a:buSzPts val="1000"/>
              <a:buFont typeface="Arial"/>
              <a:buNone/>
              <a:defRPr sz="1000" b="0" i="0" u="none" strike="noStrike" cap="none">
                <a:solidFill>
                  <a:srgbClr val="3F3F3F"/>
                </a:solidFill>
                <a:latin typeface="Calibri"/>
                <a:ea typeface="Calibri"/>
                <a:cs typeface="Calibri"/>
                <a:sym typeface="Calibri"/>
              </a:defRPr>
            </a:lvl5pPr>
            <a:lvl6pPr marL="2743200" marR="0" lvl="5" indent="-228600" algn="l" rtl="0">
              <a:lnSpc>
                <a:spcPct val="90000"/>
              </a:lnSpc>
              <a:spcBef>
                <a:spcPts val="500"/>
              </a:spcBef>
              <a:spcAft>
                <a:spcPts val="0"/>
              </a:spcAft>
              <a:buClr>
                <a:schemeClr val="dk1"/>
              </a:buClr>
              <a:buSzPts val="1000"/>
              <a:buFont typeface="Arial"/>
              <a:buNone/>
              <a:defRPr sz="1000" b="0" i="0" u="none" strike="noStrike" cap="none">
                <a:solidFill>
                  <a:schemeClr val="dk1"/>
                </a:solidFill>
                <a:latin typeface="Calibri"/>
                <a:ea typeface="Calibri"/>
                <a:cs typeface="Calibri"/>
                <a:sym typeface="Calibri"/>
              </a:defRPr>
            </a:lvl6pPr>
            <a:lvl7pPr marL="3200400" marR="0" lvl="6" indent="-228600" algn="l" rtl="0">
              <a:lnSpc>
                <a:spcPct val="90000"/>
              </a:lnSpc>
              <a:spcBef>
                <a:spcPts val="500"/>
              </a:spcBef>
              <a:spcAft>
                <a:spcPts val="0"/>
              </a:spcAft>
              <a:buClr>
                <a:schemeClr val="dk1"/>
              </a:buClr>
              <a:buSzPts val="1000"/>
              <a:buFont typeface="Arial"/>
              <a:buNone/>
              <a:defRPr sz="1000" b="0" i="0" u="none" strike="noStrike" cap="none">
                <a:solidFill>
                  <a:schemeClr val="dk1"/>
                </a:solidFill>
                <a:latin typeface="Calibri"/>
                <a:ea typeface="Calibri"/>
                <a:cs typeface="Calibri"/>
                <a:sym typeface="Calibri"/>
              </a:defRPr>
            </a:lvl7pPr>
            <a:lvl8pPr marL="3657600" marR="0" lvl="7" indent="-228600" algn="l" rtl="0">
              <a:lnSpc>
                <a:spcPct val="90000"/>
              </a:lnSpc>
              <a:spcBef>
                <a:spcPts val="500"/>
              </a:spcBef>
              <a:spcAft>
                <a:spcPts val="0"/>
              </a:spcAft>
              <a:buClr>
                <a:schemeClr val="dk1"/>
              </a:buClr>
              <a:buSzPts val="1000"/>
              <a:buFont typeface="Arial"/>
              <a:buNone/>
              <a:defRPr sz="1000" b="0" i="0" u="none" strike="noStrike" cap="none">
                <a:solidFill>
                  <a:schemeClr val="dk1"/>
                </a:solidFill>
                <a:latin typeface="Calibri"/>
                <a:ea typeface="Calibri"/>
                <a:cs typeface="Calibri"/>
                <a:sym typeface="Calibri"/>
              </a:defRPr>
            </a:lvl8pPr>
            <a:lvl9pPr marL="4114800" marR="0" lvl="8" indent="-228600" algn="l" rtl="0">
              <a:lnSpc>
                <a:spcPct val="90000"/>
              </a:lnSpc>
              <a:spcBef>
                <a:spcPts val="500"/>
              </a:spcBef>
              <a:spcAft>
                <a:spcPts val="0"/>
              </a:spcAft>
              <a:buClr>
                <a:schemeClr val="dk1"/>
              </a:buClr>
              <a:buSzPts val="1000"/>
              <a:buFont typeface="Arial"/>
              <a:buNone/>
              <a:defRPr sz="1000" b="0" i="0" u="none" strike="noStrike" cap="none">
                <a:solidFill>
                  <a:schemeClr val="dk1"/>
                </a:solidFill>
                <a:latin typeface="Calibri"/>
                <a:ea typeface="Calibri"/>
                <a:cs typeface="Calibri"/>
                <a:sym typeface="Calibri"/>
              </a:defRPr>
            </a:lvl9pPr>
          </a:lstStyle>
          <a:p>
            <a:endParaRPr/>
          </a:p>
        </p:txBody>
      </p:sp>
      <p:sp>
        <p:nvSpPr>
          <p:cNvPr id="412" name="Google Shape;412;p26"/>
          <p:cNvSpPr txBox="1">
            <a:spLocks noGrp="1"/>
          </p:cNvSpPr>
          <p:nvPr>
            <p:ph type="body" idx="2"/>
          </p:nvPr>
        </p:nvSpPr>
        <p:spPr>
          <a:xfrm>
            <a:off x="5183188" y="457201"/>
            <a:ext cx="6172200" cy="5403850"/>
          </a:xfrm>
          <a:prstGeom prst="rect">
            <a:avLst/>
          </a:prstGeom>
          <a:noFill/>
          <a:ln>
            <a:noFill/>
          </a:ln>
        </p:spPr>
        <p:txBody>
          <a:bodyPr spcFirstLastPara="1" wrap="square" lIns="0" tIns="0" rIns="0" bIns="0" anchor="t" anchorCtr="0"/>
          <a:lstStyle>
            <a:lvl1pPr marL="457200" marR="0" lvl="0" indent="-431800" algn="l" rtl="0">
              <a:lnSpc>
                <a:spcPct val="90000"/>
              </a:lnSpc>
              <a:spcBef>
                <a:spcPts val="1000"/>
              </a:spcBef>
              <a:spcAft>
                <a:spcPts val="0"/>
              </a:spcAft>
              <a:buClr>
                <a:srgbClr val="3F3F3F"/>
              </a:buClr>
              <a:buSzPts val="3200"/>
              <a:buFont typeface="Arial"/>
              <a:buChar char="•"/>
              <a:defRPr sz="3200" b="0" i="0" u="none" strike="noStrike" cap="none">
                <a:solidFill>
                  <a:srgbClr val="3F3F3F"/>
                </a:solidFill>
                <a:latin typeface="Calibri"/>
                <a:ea typeface="Calibri"/>
                <a:cs typeface="Calibri"/>
                <a:sym typeface="Calibri"/>
              </a:defRPr>
            </a:lvl1pPr>
            <a:lvl2pPr marL="914400" marR="0" lvl="1" indent="-406400" algn="l" rtl="0">
              <a:lnSpc>
                <a:spcPct val="90000"/>
              </a:lnSpc>
              <a:spcBef>
                <a:spcPts val="500"/>
              </a:spcBef>
              <a:spcAft>
                <a:spcPts val="0"/>
              </a:spcAft>
              <a:buClr>
                <a:srgbClr val="3F3F3F"/>
              </a:buClr>
              <a:buSzPts val="2800"/>
              <a:buFont typeface="Arial"/>
              <a:buChar char="•"/>
              <a:defRPr sz="2800" b="0" i="0" u="none" strike="noStrike" cap="none">
                <a:solidFill>
                  <a:srgbClr val="3F3F3F"/>
                </a:solidFill>
                <a:latin typeface="Calibri"/>
                <a:ea typeface="Calibri"/>
                <a:cs typeface="Calibri"/>
                <a:sym typeface="Calibri"/>
              </a:defRPr>
            </a:lvl2pPr>
            <a:lvl3pPr marL="1371600" marR="0" lvl="2" indent="-381000" algn="l" rtl="0">
              <a:lnSpc>
                <a:spcPct val="90000"/>
              </a:lnSpc>
              <a:spcBef>
                <a:spcPts val="500"/>
              </a:spcBef>
              <a:spcAft>
                <a:spcPts val="0"/>
              </a:spcAft>
              <a:buClr>
                <a:srgbClr val="3F3F3F"/>
              </a:buClr>
              <a:buSzPts val="2400"/>
              <a:buFont typeface="Arial"/>
              <a:buChar char="•"/>
              <a:defRPr sz="2400" b="0" i="0" u="none" strike="noStrike" cap="none">
                <a:solidFill>
                  <a:srgbClr val="3F3F3F"/>
                </a:solidFill>
                <a:latin typeface="Calibri"/>
                <a:ea typeface="Calibri"/>
                <a:cs typeface="Calibri"/>
                <a:sym typeface="Calibri"/>
              </a:defRPr>
            </a:lvl3pPr>
            <a:lvl4pPr marL="1828800" marR="0" lvl="3" indent="-355600" algn="l" rtl="0">
              <a:lnSpc>
                <a:spcPct val="90000"/>
              </a:lnSpc>
              <a:spcBef>
                <a:spcPts val="500"/>
              </a:spcBef>
              <a:spcAft>
                <a:spcPts val="0"/>
              </a:spcAft>
              <a:buClr>
                <a:srgbClr val="3F3F3F"/>
              </a:buClr>
              <a:buSzPts val="2000"/>
              <a:buFont typeface="Arial"/>
              <a:buChar char="•"/>
              <a:defRPr sz="2000" b="0" i="0" u="none" strike="noStrike" cap="none">
                <a:solidFill>
                  <a:srgbClr val="3F3F3F"/>
                </a:solidFill>
                <a:latin typeface="Calibri"/>
                <a:ea typeface="Calibri"/>
                <a:cs typeface="Calibri"/>
                <a:sym typeface="Calibri"/>
              </a:defRPr>
            </a:lvl4pPr>
            <a:lvl5pPr marL="2286000" marR="0" lvl="4" indent="-355600" algn="l" rtl="0">
              <a:lnSpc>
                <a:spcPct val="90000"/>
              </a:lnSpc>
              <a:spcBef>
                <a:spcPts val="500"/>
              </a:spcBef>
              <a:spcAft>
                <a:spcPts val="0"/>
              </a:spcAft>
              <a:buClr>
                <a:srgbClr val="3F3F3F"/>
              </a:buClr>
              <a:buSzPts val="2000"/>
              <a:buFont typeface="Arial"/>
              <a:buChar char="•"/>
              <a:defRPr sz="2000" b="0" i="0" u="none" strike="noStrike" cap="none">
                <a:solidFill>
                  <a:srgbClr val="3F3F3F"/>
                </a:solidFill>
                <a:latin typeface="Calibri"/>
                <a:ea typeface="Calibri"/>
                <a:cs typeface="Calibri"/>
                <a:sym typeface="Calibri"/>
              </a:defRPr>
            </a:lvl5pPr>
            <a:lvl6pPr marL="2743200" marR="0" lvl="5" indent="-355600" algn="l" rtl="0">
              <a:lnSpc>
                <a:spcPct val="90000"/>
              </a:lnSpc>
              <a:spcBef>
                <a:spcPts val="500"/>
              </a:spcBef>
              <a:spcAft>
                <a:spcPts val="0"/>
              </a:spcAft>
              <a:buClr>
                <a:schemeClr val="dk1"/>
              </a:buClr>
              <a:buSzPts val="2000"/>
              <a:buFont typeface="Arial"/>
              <a:buChar char="•"/>
              <a:defRPr sz="2000" b="0" i="0" u="none" strike="noStrike" cap="none">
                <a:solidFill>
                  <a:schemeClr val="dk1"/>
                </a:solidFill>
                <a:latin typeface="Calibri"/>
                <a:ea typeface="Calibri"/>
                <a:cs typeface="Calibri"/>
                <a:sym typeface="Calibri"/>
              </a:defRPr>
            </a:lvl6pPr>
            <a:lvl7pPr marL="3200400" marR="0" lvl="6" indent="-355600" algn="l" rtl="0">
              <a:lnSpc>
                <a:spcPct val="90000"/>
              </a:lnSpc>
              <a:spcBef>
                <a:spcPts val="500"/>
              </a:spcBef>
              <a:spcAft>
                <a:spcPts val="0"/>
              </a:spcAft>
              <a:buClr>
                <a:schemeClr val="dk1"/>
              </a:buClr>
              <a:buSzPts val="2000"/>
              <a:buFont typeface="Arial"/>
              <a:buChar char="•"/>
              <a:defRPr sz="2000" b="0" i="0" u="none" strike="noStrike" cap="none">
                <a:solidFill>
                  <a:schemeClr val="dk1"/>
                </a:solidFill>
                <a:latin typeface="Calibri"/>
                <a:ea typeface="Calibri"/>
                <a:cs typeface="Calibri"/>
                <a:sym typeface="Calibri"/>
              </a:defRPr>
            </a:lvl7pPr>
            <a:lvl8pPr marL="3657600" marR="0" lvl="7" indent="-355600" algn="l" rtl="0">
              <a:lnSpc>
                <a:spcPct val="90000"/>
              </a:lnSpc>
              <a:spcBef>
                <a:spcPts val="500"/>
              </a:spcBef>
              <a:spcAft>
                <a:spcPts val="0"/>
              </a:spcAft>
              <a:buClr>
                <a:schemeClr val="dk1"/>
              </a:buClr>
              <a:buSzPts val="2000"/>
              <a:buFont typeface="Arial"/>
              <a:buChar char="•"/>
              <a:defRPr sz="2000" b="0" i="0" u="none" strike="noStrike" cap="none">
                <a:solidFill>
                  <a:schemeClr val="dk1"/>
                </a:solidFill>
                <a:latin typeface="Calibri"/>
                <a:ea typeface="Calibri"/>
                <a:cs typeface="Calibri"/>
                <a:sym typeface="Calibri"/>
              </a:defRPr>
            </a:lvl8pPr>
            <a:lvl9pPr marL="4114800" marR="0" lvl="8" indent="-355600" algn="l" rtl="0">
              <a:lnSpc>
                <a:spcPct val="90000"/>
              </a:lnSpc>
              <a:spcBef>
                <a:spcPts val="500"/>
              </a:spcBef>
              <a:spcAft>
                <a:spcPts val="0"/>
              </a:spcAft>
              <a:buClr>
                <a:schemeClr val="dk1"/>
              </a:buClr>
              <a:buSzPts val="2000"/>
              <a:buFont typeface="Arial"/>
              <a:buChar char="•"/>
              <a:defRPr sz="2000" b="0" i="0" u="none" strike="noStrike" cap="none">
                <a:solidFill>
                  <a:schemeClr val="dk1"/>
                </a:solidFill>
                <a:latin typeface="Calibri"/>
                <a:ea typeface="Calibri"/>
                <a:cs typeface="Calibri"/>
                <a:sym typeface="Calibri"/>
              </a:defRPr>
            </a:lvl9pPr>
          </a:lstStyle>
          <a:p>
            <a:endParaRPr/>
          </a:p>
        </p:txBody>
      </p:sp>
    </p:spTree>
    <p:extLst>
      <p:ext uri="{BB962C8B-B14F-4D97-AF65-F5344CB8AC3E}">
        <p14:creationId xmlns:p14="http://schemas.microsoft.com/office/powerpoint/2010/main" val="49932924"/>
      </p:ext>
    </p:extLst>
  </p:cSld>
  <p:clrMapOvr>
    <a:masterClrMapping/>
  </p:clrMapOvr>
</p:sldLayout>
</file>

<file path=ppt/slideLayouts/slideLayout95.xml><?xml version="1.0" encoding="utf-8"?>
<p:sldLayout xmlns:a="http://schemas.openxmlformats.org/drawingml/2006/main" xmlns:r="http://schemas.openxmlformats.org/officeDocument/2006/relationships" xmlns:p="http://schemas.openxmlformats.org/presentationml/2006/main" matchingName="1_Picture with Caption">
  <p:cSld name="1_Picture with Caption">
    <p:spTree>
      <p:nvGrpSpPr>
        <p:cNvPr id="1" name="Shape 413"/>
        <p:cNvGrpSpPr/>
        <p:nvPr/>
      </p:nvGrpSpPr>
      <p:grpSpPr>
        <a:xfrm>
          <a:off x="0" y="0"/>
          <a:ext cx="0" cy="0"/>
          <a:chOff x="0" y="0"/>
          <a:chExt cx="0" cy="0"/>
        </a:xfrm>
      </p:grpSpPr>
      <p:sp>
        <p:nvSpPr>
          <p:cNvPr id="414" name="Google Shape;414;p27"/>
          <p:cNvSpPr/>
          <p:nvPr/>
        </p:nvSpPr>
        <p:spPr>
          <a:xfrm rot="4308689">
            <a:off x="8139110" y="-52404"/>
            <a:ext cx="648657" cy="777553"/>
          </a:xfrm>
          <a:custGeom>
            <a:avLst/>
            <a:gdLst/>
            <a:ahLst/>
            <a:cxnLst/>
            <a:rect l="l" t="t" r="r" b="b"/>
            <a:pathLst>
              <a:path w="648657" h="777553" extrusionOk="0">
                <a:moveTo>
                  <a:pt x="0" y="777553"/>
                </a:moveTo>
                <a:lnTo>
                  <a:pt x="255474" y="0"/>
                </a:lnTo>
                <a:lnTo>
                  <a:pt x="648657" y="713937"/>
                </a:lnTo>
                <a:lnTo>
                  <a:pt x="0" y="777553"/>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415" name="Google Shape;415;p27"/>
          <p:cNvSpPr/>
          <p:nvPr/>
        </p:nvSpPr>
        <p:spPr>
          <a:xfrm rot="4308689">
            <a:off x="8878526" y="-532562"/>
            <a:ext cx="3571215" cy="3737093"/>
          </a:xfrm>
          <a:custGeom>
            <a:avLst/>
            <a:gdLst/>
            <a:ahLst/>
            <a:cxnLst/>
            <a:rect l="l" t="t" r="r" b="b"/>
            <a:pathLst>
              <a:path w="3571215" h="3737093" extrusionOk="0">
                <a:moveTo>
                  <a:pt x="0" y="3023156"/>
                </a:moveTo>
                <a:lnTo>
                  <a:pt x="993291" y="0"/>
                </a:lnTo>
                <a:lnTo>
                  <a:pt x="3571215" y="847006"/>
                </a:lnTo>
                <a:lnTo>
                  <a:pt x="1392370" y="3639100"/>
                </a:lnTo>
                <a:lnTo>
                  <a:pt x="393183" y="3737093"/>
                </a:lnTo>
                <a:lnTo>
                  <a:pt x="0" y="3023156"/>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416" name="Google Shape;416;p27"/>
          <p:cNvSpPr txBox="1">
            <a:spLocks noGrp="1"/>
          </p:cNvSpPr>
          <p:nvPr>
            <p:ph type="ftr" idx="11"/>
          </p:nvPr>
        </p:nvSpPr>
        <p:spPr>
          <a:xfrm>
            <a:off x="431999" y="6188628"/>
            <a:ext cx="8784941" cy="365125"/>
          </a:xfrm>
          <a:prstGeom prst="rect">
            <a:avLst/>
          </a:prstGeom>
          <a:noFill/>
          <a:ln>
            <a:noFill/>
          </a:ln>
        </p:spPr>
        <p:txBody>
          <a:bodyPr spcFirstLastPara="1" wrap="square" lIns="0" tIns="0" rIns="0" bIns="0" anchor="ctr" anchorCtr="0"/>
          <a:lstStyle>
            <a:lvl1pPr marR="0" lvl="0" algn="l" rtl="0">
              <a:spcBef>
                <a:spcPts val="0"/>
              </a:spcBef>
              <a:spcAft>
                <a:spcPts val="0"/>
              </a:spcAft>
              <a:buSzPts val="1400"/>
              <a:buNone/>
              <a:defRPr sz="1200" b="0" i="0" u="none" strike="noStrike" cap="none">
                <a:solidFill>
                  <a:srgbClr val="3F3F3F"/>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200" b="0" i="0" u="none" strike="noStrike" kern="0" cap="none" spc="0" normalizeH="0" baseline="0" noProof="0">
              <a:ln>
                <a:noFill/>
              </a:ln>
              <a:solidFill>
                <a:srgbClr val="3F3F3F"/>
              </a:solidFill>
              <a:effectLst/>
              <a:uLnTx/>
              <a:uFillTx/>
              <a:latin typeface="Calibri"/>
              <a:cs typeface="Calibri"/>
              <a:sym typeface="Calibri"/>
            </a:endParaRPr>
          </a:p>
        </p:txBody>
      </p:sp>
      <p:sp>
        <p:nvSpPr>
          <p:cNvPr id="417" name="Google Shape;417;p27"/>
          <p:cNvSpPr>
            <a:spLocks noGrp="1"/>
          </p:cNvSpPr>
          <p:nvPr>
            <p:ph type="sldNum" idx="12"/>
          </p:nvPr>
        </p:nvSpPr>
        <p:spPr>
          <a:xfrm>
            <a:off x="11496369" y="6155190"/>
            <a:ext cx="432000" cy="432000"/>
          </a:xfrm>
          <a:prstGeom prst="ellipse">
            <a:avLst/>
          </a:prstGeom>
          <a:noFill/>
          <a:ln w="9525" cap="flat" cmpd="sng">
            <a:solidFill>
              <a:schemeClr val="accent1"/>
            </a:solidFill>
            <a:prstDash val="solid"/>
            <a:round/>
            <a:headEnd type="none" w="sm" len="sm"/>
            <a:tailEnd type="none" w="sm" len="sm"/>
          </a:ln>
        </p:spPr>
        <p:txBody>
          <a:bodyPr spcFirstLastPara="1" wrap="square" lIns="0" tIns="0" rIns="0" bIns="0" anchor="ctr" anchorCtr="0">
            <a:noAutofit/>
          </a:bodyPr>
          <a:lstStyle>
            <a:lvl1pPr marL="0" marR="0" lvl="0" indent="0" algn="ctr" rtl="0">
              <a:spcBef>
                <a:spcPts val="0"/>
              </a:spcBef>
              <a:buNone/>
              <a:defRPr sz="1200" b="1" i="1" u="none" strike="noStrike" cap="none">
                <a:solidFill>
                  <a:srgbClr val="3F3F3F"/>
                </a:solidFill>
                <a:latin typeface="Rockwell"/>
                <a:ea typeface="Rockwell"/>
                <a:cs typeface="Rockwell"/>
                <a:sym typeface="Rockwell"/>
              </a:defRPr>
            </a:lvl1pPr>
            <a:lvl2pPr marL="0" marR="0" lvl="1" indent="0" algn="ctr" rtl="0">
              <a:spcBef>
                <a:spcPts val="0"/>
              </a:spcBef>
              <a:buNone/>
              <a:defRPr sz="1200" b="1" i="1" u="none" strike="noStrike" cap="none">
                <a:solidFill>
                  <a:srgbClr val="3F3F3F"/>
                </a:solidFill>
                <a:latin typeface="Rockwell"/>
                <a:ea typeface="Rockwell"/>
                <a:cs typeface="Rockwell"/>
                <a:sym typeface="Rockwell"/>
              </a:defRPr>
            </a:lvl2pPr>
            <a:lvl3pPr marL="0" marR="0" lvl="2" indent="0" algn="ctr" rtl="0">
              <a:spcBef>
                <a:spcPts val="0"/>
              </a:spcBef>
              <a:buNone/>
              <a:defRPr sz="1200" b="1" i="1" u="none" strike="noStrike" cap="none">
                <a:solidFill>
                  <a:srgbClr val="3F3F3F"/>
                </a:solidFill>
                <a:latin typeface="Rockwell"/>
                <a:ea typeface="Rockwell"/>
                <a:cs typeface="Rockwell"/>
                <a:sym typeface="Rockwell"/>
              </a:defRPr>
            </a:lvl3pPr>
            <a:lvl4pPr marL="0" marR="0" lvl="3" indent="0" algn="ctr" rtl="0">
              <a:spcBef>
                <a:spcPts val="0"/>
              </a:spcBef>
              <a:buNone/>
              <a:defRPr sz="1200" b="1" i="1" u="none" strike="noStrike" cap="none">
                <a:solidFill>
                  <a:srgbClr val="3F3F3F"/>
                </a:solidFill>
                <a:latin typeface="Rockwell"/>
                <a:ea typeface="Rockwell"/>
                <a:cs typeface="Rockwell"/>
                <a:sym typeface="Rockwell"/>
              </a:defRPr>
            </a:lvl4pPr>
            <a:lvl5pPr marL="0" marR="0" lvl="4" indent="0" algn="ctr" rtl="0">
              <a:spcBef>
                <a:spcPts val="0"/>
              </a:spcBef>
              <a:buNone/>
              <a:defRPr sz="1200" b="1" i="1" u="none" strike="noStrike" cap="none">
                <a:solidFill>
                  <a:srgbClr val="3F3F3F"/>
                </a:solidFill>
                <a:latin typeface="Rockwell"/>
                <a:ea typeface="Rockwell"/>
                <a:cs typeface="Rockwell"/>
                <a:sym typeface="Rockwell"/>
              </a:defRPr>
            </a:lvl5pPr>
            <a:lvl6pPr marL="0" marR="0" lvl="5" indent="0" algn="ctr" rtl="0">
              <a:spcBef>
                <a:spcPts val="0"/>
              </a:spcBef>
              <a:buNone/>
              <a:defRPr sz="1200" b="1" i="1" u="none" strike="noStrike" cap="none">
                <a:solidFill>
                  <a:srgbClr val="3F3F3F"/>
                </a:solidFill>
                <a:latin typeface="Rockwell"/>
                <a:ea typeface="Rockwell"/>
                <a:cs typeface="Rockwell"/>
                <a:sym typeface="Rockwell"/>
              </a:defRPr>
            </a:lvl6pPr>
            <a:lvl7pPr marL="0" marR="0" lvl="6" indent="0" algn="ctr" rtl="0">
              <a:spcBef>
                <a:spcPts val="0"/>
              </a:spcBef>
              <a:buNone/>
              <a:defRPr sz="1200" b="1" i="1" u="none" strike="noStrike" cap="none">
                <a:solidFill>
                  <a:srgbClr val="3F3F3F"/>
                </a:solidFill>
                <a:latin typeface="Rockwell"/>
                <a:ea typeface="Rockwell"/>
                <a:cs typeface="Rockwell"/>
                <a:sym typeface="Rockwell"/>
              </a:defRPr>
            </a:lvl7pPr>
            <a:lvl8pPr marL="0" marR="0" lvl="7" indent="0" algn="ctr" rtl="0">
              <a:spcBef>
                <a:spcPts val="0"/>
              </a:spcBef>
              <a:buNone/>
              <a:defRPr sz="1200" b="1" i="1" u="none" strike="noStrike" cap="none">
                <a:solidFill>
                  <a:srgbClr val="3F3F3F"/>
                </a:solidFill>
                <a:latin typeface="Rockwell"/>
                <a:ea typeface="Rockwell"/>
                <a:cs typeface="Rockwell"/>
                <a:sym typeface="Rockwell"/>
              </a:defRPr>
            </a:lvl8pPr>
            <a:lvl9pPr marL="0" marR="0" lvl="8" indent="0" algn="ctr" rtl="0">
              <a:spcBef>
                <a:spcPts val="0"/>
              </a:spcBef>
              <a:buNone/>
              <a:defRPr sz="1200" b="1" i="1" u="none" strike="noStrike" cap="none">
                <a:solidFill>
                  <a:srgbClr val="3F3F3F"/>
                </a:solidFill>
                <a:latin typeface="Rockwell"/>
                <a:ea typeface="Rockwell"/>
                <a:cs typeface="Rockwell"/>
                <a:sym typeface="Rockwell"/>
              </a:defRPr>
            </a:lvl9p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n-US" sz="1200" b="1" i="1" u="none" strike="noStrike" kern="0" cap="none" spc="0" normalizeH="0" baseline="0" noProof="0">
                <a:ln>
                  <a:noFill/>
                </a:ln>
                <a:solidFill>
                  <a:srgbClr val="3F3F3F"/>
                </a:solidFill>
                <a:effectLst/>
                <a:uLnTx/>
                <a:uFillTx/>
                <a:latin typeface="Rockwell"/>
                <a:sym typeface="Rockwell"/>
              </a:rPr>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t>‹#›</a:t>
            </a:fld>
            <a:endParaRPr kumimoji="0" sz="1200" b="1" i="1" u="none" strike="noStrike" kern="0" cap="none" spc="0" normalizeH="0" baseline="0" noProof="0">
              <a:ln>
                <a:noFill/>
              </a:ln>
              <a:solidFill>
                <a:srgbClr val="3F3F3F"/>
              </a:solidFill>
              <a:effectLst/>
              <a:uLnTx/>
              <a:uFillTx/>
              <a:latin typeface="Rockwell"/>
              <a:sym typeface="Rockwell"/>
            </a:endParaRPr>
          </a:p>
        </p:txBody>
      </p:sp>
      <p:sp>
        <p:nvSpPr>
          <p:cNvPr id="418" name="Google Shape;418;p27"/>
          <p:cNvSpPr/>
          <p:nvPr/>
        </p:nvSpPr>
        <p:spPr>
          <a:xfrm rot="4308689">
            <a:off x="9191192" y="1651650"/>
            <a:ext cx="1980696" cy="2066510"/>
          </a:xfrm>
          <a:custGeom>
            <a:avLst/>
            <a:gdLst/>
            <a:ahLst/>
            <a:cxnLst/>
            <a:rect l="l" t="t" r="r" b="b"/>
            <a:pathLst>
              <a:path w="1980696" h="2066510" extrusionOk="0">
                <a:moveTo>
                  <a:pt x="0" y="2066510"/>
                </a:moveTo>
                <a:lnTo>
                  <a:pt x="1138078" y="0"/>
                </a:lnTo>
                <a:lnTo>
                  <a:pt x="1980696" y="1530016"/>
                </a:lnTo>
                <a:lnTo>
                  <a:pt x="1459417" y="2066510"/>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419" name="Google Shape;419;p27"/>
          <p:cNvSpPr/>
          <p:nvPr/>
        </p:nvSpPr>
        <p:spPr>
          <a:xfrm rot="-7769131">
            <a:off x="9457431" y="3977898"/>
            <a:ext cx="346713" cy="206124"/>
          </a:xfrm>
          <a:custGeom>
            <a:avLst/>
            <a:gdLst/>
            <a:ahLst/>
            <a:cxnLst/>
            <a:rect l="l" t="t" r="r" b="b"/>
            <a:pathLst>
              <a:path w="346713" h="206124" extrusionOk="0">
                <a:moveTo>
                  <a:pt x="346713" y="206124"/>
                </a:moveTo>
                <a:lnTo>
                  <a:pt x="0" y="206124"/>
                </a:lnTo>
                <a:lnTo>
                  <a:pt x="86666" y="0"/>
                </a:lnTo>
                <a:lnTo>
                  <a:pt x="346713" y="206124"/>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420" name="Google Shape;420;p27"/>
          <p:cNvSpPr/>
          <p:nvPr/>
        </p:nvSpPr>
        <p:spPr>
          <a:xfrm rot="-9168920">
            <a:off x="9528615" y="3713859"/>
            <a:ext cx="710669" cy="335543"/>
          </a:xfrm>
          <a:custGeom>
            <a:avLst/>
            <a:gdLst/>
            <a:ahLst/>
            <a:cxnLst/>
            <a:rect l="l" t="t" r="r" b="b"/>
            <a:pathLst>
              <a:path w="710669" h="335543" extrusionOk="0">
                <a:moveTo>
                  <a:pt x="710669" y="176660"/>
                </a:moveTo>
                <a:lnTo>
                  <a:pt x="0" y="335543"/>
                </a:lnTo>
                <a:lnTo>
                  <a:pt x="141082" y="0"/>
                </a:lnTo>
                <a:lnTo>
                  <a:pt x="487795" y="0"/>
                </a:lnTo>
                <a:lnTo>
                  <a:pt x="710669" y="176660"/>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421" name="Google Shape;421;p27"/>
          <p:cNvSpPr/>
          <p:nvPr/>
        </p:nvSpPr>
        <p:spPr>
          <a:xfrm rot="4308689">
            <a:off x="8785444" y="1075879"/>
            <a:ext cx="1246227" cy="1580187"/>
          </a:xfrm>
          <a:custGeom>
            <a:avLst/>
            <a:gdLst/>
            <a:ahLst/>
            <a:cxnLst/>
            <a:rect l="l" t="t" r="r" b="b"/>
            <a:pathLst>
              <a:path w="1246227" h="1580187" extrusionOk="0">
                <a:moveTo>
                  <a:pt x="0" y="1580187"/>
                </a:moveTo>
                <a:lnTo>
                  <a:pt x="1168783" y="0"/>
                </a:lnTo>
                <a:lnTo>
                  <a:pt x="1246227" y="105569"/>
                </a:lnTo>
                <a:lnTo>
                  <a:pt x="358471" y="1574380"/>
                </a:lnTo>
                <a:lnTo>
                  <a:pt x="0" y="1580187"/>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422" name="Google Shape;422;p27"/>
          <p:cNvSpPr/>
          <p:nvPr/>
        </p:nvSpPr>
        <p:spPr>
          <a:xfrm rot="-4406895">
            <a:off x="11374788" y="2846425"/>
            <a:ext cx="243160" cy="406553"/>
          </a:xfrm>
          <a:custGeom>
            <a:avLst/>
            <a:gdLst/>
            <a:ahLst/>
            <a:cxnLst/>
            <a:rect l="l" t="t" r="r" b="b"/>
            <a:pathLst>
              <a:path w="243160" h="406553" extrusionOk="0">
                <a:moveTo>
                  <a:pt x="243160" y="342071"/>
                </a:moveTo>
                <a:lnTo>
                  <a:pt x="156493" y="406553"/>
                </a:lnTo>
                <a:lnTo>
                  <a:pt x="0" y="0"/>
                </a:lnTo>
                <a:lnTo>
                  <a:pt x="243160" y="342071"/>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423" name="Google Shape;423;p27"/>
          <p:cNvSpPr/>
          <p:nvPr/>
        </p:nvSpPr>
        <p:spPr>
          <a:xfrm rot="-4406895">
            <a:off x="10879052" y="2627354"/>
            <a:ext cx="692798" cy="510610"/>
          </a:xfrm>
          <a:custGeom>
            <a:avLst/>
            <a:gdLst/>
            <a:ahLst/>
            <a:cxnLst/>
            <a:rect l="l" t="t" r="r" b="b"/>
            <a:pathLst>
              <a:path w="692798" h="510610" extrusionOk="0">
                <a:moveTo>
                  <a:pt x="692798" y="224339"/>
                </a:moveTo>
                <a:lnTo>
                  <a:pt x="308036" y="510610"/>
                </a:lnTo>
                <a:lnTo>
                  <a:pt x="64876" y="168539"/>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424" name="Google Shape;424;p27"/>
          <p:cNvSpPr txBox="1">
            <a:spLocks noGrp="1"/>
          </p:cNvSpPr>
          <p:nvPr>
            <p:ph type="title"/>
          </p:nvPr>
        </p:nvSpPr>
        <p:spPr>
          <a:xfrm>
            <a:off x="839788" y="457200"/>
            <a:ext cx="3932237" cy="1600200"/>
          </a:xfrm>
          <a:prstGeom prst="rect">
            <a:avLst/>
          </a:prstGeom>
          <a:noFill/>
          <a:ln>
            <a:noFill/>
          </a:ln>
        </p:spPr>
        <p:txBody>
          <a:bodyPr spcFirstLastPara="1" wrap="square" lIns="0" tIns="0" rIns="0" bIns="0" anchor="b" anchorCtr="0"/>
          <a:lstStyle>
            <a:lvl1pPr marR="0" lvl="0" algn="l" rtl="0">
              <a:lnSpc>
                <a:spcPct val="90000"/>
              </a:lnSpc>
              <a:spcBef>
                <a:spcPts val="0"/>
              </a:spcBef>
              <a:spcAft>
                <a:spcPts val="0"/>
              </a:spcAft>
              <a:buClr>
                <a:srgbClr val="0070C0"/>
              </a:buClr>
              <a:buSzPts val="3200"/>
              <a:buFont typeface="Economica"/>
              <a:buNone/>
              <a:defRPr sz="3200" b="0" i="0" u="none" strike="noStrike" cap="none">
                <a:solidFill>
                  <a:srgbClr val="0070C0"/>
                </a:solidFill>
                <a:latin typeface="Economica"/>
                <a:ea typeface="Economica"/>
                <a:cs typeface="Economica"/>
                <a:sym typeface="Economica"/>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endParaRPr/>
          </a:p>
        </p:txBody>
      </p:sp>
      <p:sp>
        <p:nvSpPr>
          <p:cNvPr id="425" name="Google Shape;425;p27"/>
          <p:cNvSpPr txBox="1">
            <a:spLocks noGrp="1"/>
          </p:cNvSpPr>
          <p:nvPr>
            <p:ph type="body" idx="1"/>
          </p:nvPr>
        </p:nvSpPr>
        <p:spPr>
          <a:xfrm>
            <a:off x="839788" y="2057400"/>
            <a:ext cx="3932237" cy="3811588"/>
          </a:xfrm>
          <a:prstGeom prst="rect">
            <a:avLst/>
          </a:prstGeom>
          <a:noFill/>
          <a:ln>
            <a:noFill/>
          </a:ln>
        </p:spPr>
        <p:txBody>
          <a:bodyPr spcFirstLastPara="1" wrap="square" lIns="0" tIns="0" rIns="0" bIns="0" anchor="t" anchorCtr="0"/>
          <a:lstStyle>
            <a:lvl1pPr marL="457200" marR="0" lvl="0" indent="-228600" algn="l" rtl="0">
              <a:lnSpc>
                <a:spcPct val="90000"/>
              </a:lnSpc>
              <a:spcBef>
                <a:spcPts val="1000"/>
              </a:spcBef>
              <a:spcAft>
                <a:spcPts val="0"/>
              </a:spcAft>
              <a:buClr>
                <a:srgbClr val="3F3F3F"/>
              </a:buClr>
              <a:buSzPts val="1600"/>
              <a:buFont typeface="Arial"/>
              <a:buNone/>
              <a:defRPr sz="1600" b="0" i="0" u="none" strike="noStrike" cap="none">
                <a:solidFill>
                  <a:srgbClr val="3F3F3F"/>
                </a:solidFill>
                <a:latin typeface="Calibri"/>
                <a:ea typeface="Calibri"/>
                <a:cs typeface="Calibri"/>
                <a:sym typeface="Calibri"/>
              </a:defRPr>
            </a:lvl1pPr>
            <a:lvl2pPr marL="914400" marR="0" lvl="1" indent="-228600" algn="l" rtl="0">
              <a:lnSpc>
                <a:spcPct val="90000"/>
              </a:lnSpc>
              <a:spcBef>
                <a:spcPts val="500"/>
              </a:spcBef>
              <a:spcAft>
                <a:spcPts val="0"/>
              </a:spcAft>
              <a:buClr>
                <a:srgbClr val="3F3F3F"/>
              </a:buClr>
              <a:buSzPts val="1400"/>
              <a:buFont typeface="Arial"/>
              <a:buNone/>
              <a:defRPr sz="1400" b="0" i="0" u="none" strike="noStrike" cap="none">
                <a:solidFill>
                  <a:srgbClr val="3F3F3F"/>
                </a:solidFill>
                <a:latin typeface="Calibri"/>
                <a:ea typeface="Calibri"/>
                <a:cs typeface="Calibri"/>
                <a:sym typeface="Calibri"/>
              </a:defRPr>
            </a:lvl2pPr>
            <a:lvl3pPr marL="1371600" marR="0" lvl="2" indent="-228600" algn="l" rtl="0">
              <a:lnSpc>
                <a:spcPct val="90000"/>
              </a:lnSpc>
              <a:spcBef>
                <a:spcPts val="500"/>
              </a:spcBef>
              <a:spcAft>
                <a:spcPts val="0"/>
              </a:spcAft>
              <a:buClr>
                <a:srgbClr val="3F3F3F"/>
              </a:buClr>
              <a:buSzPts val="1200"/>
              <a:buFont typeface="Arial"/>
              <a:buNone/>
              <a:defRPr sz="1200" b="0" i="0" u="none" strike="noStrike" cap="none">
                <a:solidFill>
                  <a:srgbClr val="3F3F3F"/>
                </a:solidFill>
                <a:latin typeface="Calibri"/>
                <a:ea typeface="Calibri"/>
                <a:cs typeface="Calibri"/>
                <a:sym typeface="Calibri"/>
              </a:defRPr>
            </a:lvl3pPr>
            <a:lvl4pPr marL="1828800" marR="0" lvl="3" indent="-228600" algn="l" rtl="0">
              <a:lnSpc>
                <a:spcPct val="90000"/>
              </a:lnSpc>
              <a:spcBef>
                <a:spcPts val="500"/>
              </a:spcBef>
              <a:spcAft>
                <a:spcPts val="0"/>
              </a:spcAft>
              <a:buClr>
                <a:srgbClr val="3F3F3F"/>
              </a:buClr>
              <a:buSzPts val="1000"/>
              <a:buFont typeface="Arial"/>
              <a:buNone/>
              <a:defRPr sz="1000" b="0" i="0" u="none" strike="noStrike" cap="none">
                <a:solidFill>
                  <a:srgbClr val="3F3F3F"/>
                </a:solidFill>
                <a:latin typeface="Calibri"/>
                <a:ea typeface="Calibri"/>
                <a:cs typeface="Calibri"/>
                <a:sym typeface="Calibri"/>
              </a:defRPr>
            </a:lvl4pPr>
            <a:lvl5pPr marL="2286000" marR="0" lvl="4" indent="-228600" algn="l" rtl="0">
              <a:lnSpc>
                <a:spcPct val="90000"/>
              </a:lnSpc>
              <a:spcBef>
                <a:spcPts val="500"/>
              </a:spcBef>
              <a:spcAft>
                <a:spcPts val="0"/>
              </a:spcAft>
              <a:buClr>
                <a:srgbClr val="3F3F3F"/>
              </a:buClr>
              <a:buSzPts val="1000"/>
              <a:buFont typeface="Arial"/>
              <a:buNone/>
              <a:defRPr sz="1000" b="0" i="0" u="none" strike="noStrike" cap="none">
                <a:solidFill>
                  <a:srgbClr val="3F3F3F"/>
                </a:solidFill>
                <a:latin typeface="Calibri"/>
                <a:ea typeface="Calibri"/>
                <a:cs typeface="Calibri"/>
                <a:sym typeface="Calibri"/>
              </a:defRPr>
            </a:lvl5pPr>
            <a:lvl6pPr marL="2743200" marR="0" lvl="5" indent="-228600" algn="l" rtl="0">
              <a:lnSpc>
                <a:spcPct val="90000"/>
              </a:lnSpc>
              <a:spcBef>
                <a:spcPts val="500"/>
              </a:spcBef>
              <a:spcAft>
                <a:spcPts val="0"/>
              </a:spcAft>
              <a:buClr>
                <a:schemeClr val="dk1"/>
              </a:buClr>
              <a:buSzPts val="1000"/>
              <a:buFont typeface="Arial"/>
              <a:buNone/>
              <a:defRPr sz="1000" b="0" i="0" u="none" strike="noStrike" cap="none">
                <a:solidFill>
                  <a:schemeClr val="dk1"/>
                </a:solidFill>
                <a:latin typeface="Calibri"/>
                <a:ea typeface="Calibri"/>
                <a:cs typeface="Calibri"/>
                <a:sym typeface="Calibri"/>
              </a:defRPr>
            </a:lvl6pPr>
            <a:lvl7pPr marL="3200400" marR="0" lvl="6" indent="-228600" algn="l" rtl="0">
              <a:lnSpc>
                <a:spcPct val="90000"/>
              </a:lnSpc>
              <a:spcBef>
                <a:spcPts val="500"/>
              </a:spcBef>
              <a:spcAft>
                <a:spcPts val="0"/>
              </a:spcAft>
              <a:buClr>
                <a:schemeClr val="dk1"/>
              </a:buClr>
              <a:buSzPts val="1000"/>
              <a:buFont typeface="Arial"/>
              <a:buNone/>
              <a:defRPr sz="1000" b="0" i="0" u="none" strike="noStrike" cap="none">
                <a:solidFill>
                  <a:schemeClr val="dk1"/>
                </a:solidFill>
                <a:latin typeface="Calibri"/>
                <a:ea typeface="Calibri"/>
                <a:cs typeface="Calibri"/>
                <a:sym typeface="Calibri"/>
              </a:defRPr>
            </a:lvl7pPr>
            <a:lvl8pPr marL="3657600" marR="0" lvl="7" indent="-228600" algn="l" rtl="0">
              <a:lnSpc>
                <a:spcPct val="90000"/>
              </a:lnSpc>
              <a:spcBef>
                <a:spcPts val="500"/>
              </a:spcBef>
              <a:spcAft>
                <a:spcPts val="0"/>
              </a:spcAft>
              <a:buClr>
                <a:schemeClr val="dk1"/>
              </a:buClr>
              <a:buSzPts val="1000"/>
              <a:buFont typeface="Arial"/>
              <a:buNone/>
              <a:defRPr sz="1000" b="0" i="0" u="none" strike="noStrike" cap="none">
                <a:solidFill>
                  <a:schemeClr val="dk1"/>
                </a:solidFill>
                <a:latin typeface="Calibri"/>
                <a:ea typeface="Calibri"/>
                <a:cs typeface="Calibri"/>
                <a:sym typeface="Calibri"/>
              </a:defRPr>
            </a:lvl8pPr>
            <a:lvl9pPr marL="4114800" marR="0" lvl="8" indent="-228600" algn="l" rtl="0">
              <a:lnSpc>
                <a:spcPct val="90000"/>
              </a:lnSpc>
              <a:spcBef>
                <a:spcPts val="500"/>
              </a:spcBef>
              <a:spcAft>
                <a:spcPts val="0"/>
              </a:spcAft>
              <a:buClr>
                <a:schemeClr val="dk1"/>
              </a:buClr>
              <a:buSzPts val="1000"/>
              <a:buFont typeface="Arial"/>
              <a:buNone/>
              <a:defRPr sz="1000" b="0" i="0" u="none" strike="noStrike" cap="none">
                <a:solidFill>
                  <a:schemeClr val="dk1"/>
                </a:solidFill>
                <a:latin typeface="Calibri"/>
                <a:ea typeface="Calibri"/>
                <a:cs typeface="Calibri"/>
                <a:sym typeface="Calibri"/>
              </a:defRPr>
            </a:lvl9pPr>
          </a:lstStyle>
          <a:p>
            <a:endParaRPr/>
          </a:p>
        </p:txBody>
      </p:sp>
      <p:sp>
        <p:nvSpPr>
          <p:cNvPr id="426" name="Google Shape;426;p27"/>
          <p:cNvSpPr>
            <a:spLocks noGrp="1"/>
          </p:cNvSpPr>
          <p:nvPr>
            <p:ph type="pic" idx="2"/>
          </p:nvPr>
        </p:nvSpPr>
        <p:spPr>
          <a:xfrm>
            <a:off x="5183188" y="457201"/>
            <a:ext cx="6172200" cy="5403850"/>
          </a:xfrm>
          <a:prstGeom prst="rect">
            <a:avLst/>
          </a:prstGeom>
          <a:noFill/>
          <a:ln>
            <a:noFill/>
          </a:ln>
        </p:spPr>
        <p:txBody>
          <a:bodyPr spcFirstLastPara="1" wrap="square" lIns="0" tIns="0" rIns="0" bIns="0" anchor="t" anchorCtr="0"/>
          <a:lstStyle>
            <a:lvl1pPr marR="0" lvl="0" algn="l" rtl="0">
              <a:lnSpc>
                <a:spcPct val="90000"/>
              </a:lnSpc>
              <a:spcBef>
                <a:spcPts val="1000"/>
              </a:spcBef>
              <a:spcAft>
                <a:spcPts val="0"/>
              </a:spcAft>
              <a:buClr>
                <a:srgbClr val="3F3F3F"/>
              </a:buClr>
              <a:buSzPts val="3200"/>
              <a:buFont typeface="Arial"/>
              <a:buNone/>
              <a:defRPr sz="3200" b="0" i="0" u="none" strike="noStrike" cap="none">
                <a:solidFill>
                  <a:srgbClr val="3F3F3F"/>
                </a:solidFill>
                <a:latin typeface="Calibri"/>
                <a:ea typeface="Calibri"/>
                <a:cs typeface="Calibri"/>
                <a:sym typeface="Calibri"/>
              </a:defRPr>
            </a:lvl1pPr>
            <a:lvl2pPr marR="0" lvl="1" algn="l" rtl="0">
              <a:lnSpc>
                <a:spcPct val="90000"/>
              </a:lnSpc>
              <a:spcBef>
                <a:spcPts val="500"/>
              </a:spcBef>
              <a:spcAft>
                <a:spcPts val="0"/>
              </a:spcAft>
              <a:buClr>
                <a:srgbClr val="3F3F3F"/>
              </a:buClr>
              <a:buSzPts val="2800"/>
              <a:buFont typeface="Arial"/>
              <a:buNone/>
              <a:defRPr sz="2800" b="0" i="0" u="none" strike="noStrike" cap="none">
                <a:solidFill>
                  <a:srgbClr val="3F3F3F"/>
                </a:solidFill>
                <a:latin typeface="Calibri"/>
                <a:ea typeface="Calibri"/>
                <a:cs typeface="Calibri"/>
                <a:sym typeface="Calibri"/>
              </a:defRPr>
            </a:lvl2pPr>
            <a:lvl3pPr marR="0" lvl="2" algn="l" rtl="0">
              <a:lnSpc>
                <a:spcPct val="90000"/>
              </a:lnSpc>
              <a:spcBef>
                <a:spcPts val="500"/>
              </a:spcBef>
              <a:spcAft>
                <a:spcPts val="0"/>
              </a:spcAft>
              <a:buClr>
                <a:srgbClr val="3F3F3F"/>
              </a:buClr>
              <a:buSzPts val="2400"/>
              <a:buFont typeface="Arial"/>
              <a:buNone/>
              <a:defRPr sz="2400" b="0" i="0" u="none" strike="noStrike" cap="none">
                <a:solidFill>
                  <a:srgbClr val="3F3F3F"/>
                </a:solidFill>
                <a:latin typeface="Calibri"/>
                <a:ea typeface="Calibri"/>
                <a:cs typeface="Calibri"/>
                <a:sym typeface="Calibri"/>
              </a:defRPr>
            </a:lvl3pPr>
            <a:lvl4pPr marR="0" lvl="3" algn="l" rtl="0">
              <a:lnSpc>
                <a:spcPct val="90000"/>
              </a:lnSpc>
              <a:spcBef>
                <a:spcPts val="500"/>
              </a:spcBef>
              <a:spcAft>
                <a:spcPts val="0"/>
              </a:spcAft>
              <a:buClr>
                <a:srgbClr val="3F3F3F"/>
              </a:buClr>
              <a:buSzPts val="2000"/>
              <a:buFont typeface="Arial"/>
              <a:buNone/>
              <a:defRPr sz="2000" b="0" i="0" u="none" strike="noStrike" cap="none">
                <a:solidFill>
                  <a:srgbClr val="3F3F3F"/>
                </a:solidFill>
                <a:latin typeface="Calibri"/>
                <a:ea typeface="Calibri"/>
                <a:cs typeface="Calibri"/>
                <a:sym typeface="Calibri"/>
              </a:defRPr>
            </a:lvl4pPr>
            <a:lvl5pPr marR="0" lvl="4" algn="l" rtl="0">
              <a:lnSpc>
                <a:spcPct val="90000"/>
              </a:lnSpc>
              <a:spcBef>
                <a:spcPts val="500"/>
              </a:spcBef>
              <a:spcAft>
                <a:spcPts val="0"/>
              </a:spcAft>
              <a:buClr>
                <a:srgbClr val="3F3F3F"/>
              </a:buClr>
              <a:buSzPts val="2000"/>
              <a:buFont typeface="Arial"/>
              <a:buNone/>
              <a:defRPr sz="2000" b="0" i="0" u="none" strike="noStrike" cap="none">
                <a:solidFill>
                  <a:srgbClr val="3F3F3F"/>
                </a:solidFill>
                <a:latin typeface="Calibri"/>
                <a:ea typeface="Calibri"/>
                <a:cs typeface="Calibri"/>
                <a:sym typeface="Calibri"/>
              </a:defRPr>
            </a:lvl5pPr>
            <a:lvl6pPr marR="0" lvl="5" algn="l" rtl="0">
              <a:lnSpc>
                <a:spcPct val="90000"/>
              </a:lnSpc>
              <a:spcBef>
                <a:spcPts val="500"/>
              </a:spcBef>
              <a:spcAft>
                <a:spcPts val="0"/>
              </a:spcAft>
              <a:buClr>
                <a:schemeClr val="dk1"/>
              </a:buClr>
              <a:buSzPts val="2000"/>
              <a:buFont typeface="Arial"/>
              <a:buNone/>
              <a:defRPr sz="2000" b="0" i="0" u="none" strike="noStrike" cap="none">
                <a:solidFill>
                  <a:schemeClr val="dk1"/>
                </a:solidFill>
                <a:latin typeface="Calibri"/>
                <a:ea typeface="Calibri"/>
                <a:cs typeface="Calibri"/>
                <a:sym typeface="Calibri"/>
              </a:defRPr>
            </a:lvl6pPr>
            <a:lvl7pPr marR="0" lvl="6" algn="l" rtl="0">
              <a:lnSpc>
                <a:spcPct val="90000"/>
              </a:lnSpc>
              <a:spcBef>
                <a:spcPts val="500"/>
              </a:spcBef>
              <a:spcAft>
                <a:spcPts val="0"/>
              </a:spcAft>
              <a:buClr>
                <a:schemeClr val="dk1"/>
              </a:buClr>
              <a:buSzPts val="2000"/>
              <a:buFont typeface="Arial"/>
              <a:buNone/>
              <a:defRPr sz="2000" b="0" i="0" u="none" strike="noStrike" cap="none">
                <a:solidFill>
                  <a:schemeClr val="dk1"/>
                </a:solidFill>
                <a:latin typeface="Calibri"/>
                <a:ea typeface="Calibri"/>
                <a:cs typeface="Calibri"/>
                <a:sym typeface="Calibri"/>
              </a:defRPr>
            </a:lvl7pPr>
            <a:lvl8pPr marR="0" lvl="7" algn="l" rtl="0">
              <a:lnSpc>
                <a:spcPct val="90000"/>
              </a:lnSpc>
              <a:spcBef>
                <a:spcPts val="500"/>
              </a:spcBef>
              <a:spcAft>
                <a:spcPts val="0"/>
              </a:spcAft>
              <a:buClr>
                <a:schemeClr val="dk1"/>
              </a:buClr>
              <a:buSzPts val="2000"/>
              <a:buFont typeface="Arial"/>
              <a:buNone/>
              <a:defRPr sz="2000" b="0" i="0" u="none" strike="noStrike" cap="none">
                <a:solidFill>
                  <a:schemeClr val="dk1"/>
                </a:solidFill>
                <a:latin typeface="Calibri"/>
                <a:ea typeface="Calibri"/>
                <a:cs typeface="Calibri"/>
                <a:sym typeface="Calibri"/>
              </a:defRPr>
            </a:lvl8pPr>
            <a:lvl9pPr marR="0" lvl="8" algn="l" rtl="0">
              <a:lnSpc>
                <a:spcPct val="90000"/>
              </a:lnSpc>
              <a:spcBef>
                <a:spcPts val="500"/>
              </a:spcBef>
              <a:spcAft>
                <a:spcPts val="0"/>
              </a:spcAft>
              <a:buClr>
                <a:schemeClr val="dk1"/>
              </a:buClr>
              <a:buSzPts val="2000"/>
              <a:buFont typeface="Arial"/>
              <a:buNone/>
              <a:defRPr sz="2000" b="0" i="0" u="none" strike="noStrike" cap="none">
                <a:solidFill>
                  <a:schemeClr val="dk1"/>
                </a:solidFill>
                <a:latin typeface="Calibri"/>
                <a:ea typeface="Calibri"/>
                <a:cs typeface="Calibri"/>
                <a:sym typeface="Calibri"/>
              </a:defRPr>
            </a:lvl9pPr>
          </a:lstStyle>
          <a:p>
            <a:endParaRPr/>
          </a:p>
        </p:txBody>
      </p:sp>
    </p:spTree>
    <p:extLst>
      <p:ext uri="{BB962C8B-B14F-4D97-AF65-F5344CB8AC3E}">
        <p14:creationId xmlns:p14="http://schemas.microsoft.com/office/powerpoint/2010/main" val="3614943960"/>
      </p:ext>
    </p:extLst>
  </p:cSld>
  <p:clrMapOvr>
    <a:masterClrMapping/>
  </p:clrMapOvr>
</p:sldLayout>
</file>

<file path=ppt/slideLayouts/slideLayout96.xml><?xml version="1.0" encoding="utf-8"?>
<p:sldLayout xmlns:a="http://schemas.openxmlformats.org/drawingml/2006/main" xmlns:r="http://schemas.openxmlformats.org/officeDocument/2006/relationships" xmlns:p="http://schemas.openxmlformats.org/presentationml/2006/main" matchingName="Blank">
  <p:cSld name="Blank">
    <p:spTree>
      <p:nvGrpSpPr>
        <p:cNvPr id="1" name="Shape 427"/>
        <p:cNvGrpSpPr/>
        <p:nvPr/>
      </p:nvGrpSpPr>
      <p:grpSpPr>
        <a:xfrm>
          <a:off x="0" y="0"/>
          <a:ext cx="0" cy="0"/>
          <a:chOff x="0" y="0"/>
          <a:chExt cx="0" cy="0"/>
        </a:xfrm>
      </p:grpSpPr>
      <p:sp>
        <p:nvSpPr>
          <p:cNvPr id="428" name="Google Shape;428;p28"/>
          <p:cNvSpPr/>
          <p:nvPr/>
        </p:nvSpPr>
        <p:spPr>
          <a:xfrm rot="4308689">
            <a:off x="8139110" y="-52404"/>
            <a:ext cx="648657" cy="777553"/>
          </a:xfrm>
          <a:custGeom>
            <a:avLst/>
            <a:gdLst/>
            <a:ahLst/>
            <a:cxnLst/>
            <a:rect l="l" t="t" r="r" b="b"/>
            <a:pathLst>
              <a:path w="648657" h="777553" extrusionOk="0">
                <a:moveTo>
                  <a:pt x="0" y="777553"/>
                </a:moveTo>
                <a:lnTo>
                  <a:pt x="255474" y="0"/>
                </a:lnTo>
                <a:lnTo>
                  <a:pt x="648657" y="713937"/>
                </a:lnTo>
                <a:lnTo>
                  <a:pt x="0" y="777553"/>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429" name="Google Shape;429;p28"/>
          <p:cNvSpPr/>
          <p:nvPr/>
        </p:nvSpPr>
        <p:spPr>
          <a:xfrm rot="4308689">
            <a:off x="8878526" y="-532562"/>
            <a:ext cx="3571215" cy="3737093"/>
          </a:xfrm>
          <a:custGeom>
            <a:avLst/>
            <a:gdLst/>
            <a:ahLst/>
            <a:cxnLst/>
            <a:rect l="l" t="t" r="r" b="b"/>
            <a:pathLst>
              <a:path w="3571215" h="3737093" extrusionOk="0">
                <a:moveTo>
                  <a:pt x="0" y="3023156"/>
                </a:moveTo>
                <a:lnTo>
                  <a:pt x="993291" y="0"/>
                </a:lnTo>
                <a:lnTo>
                  <a:pt x="3571215" y="847006"/>
                </a:lnTo>
                <a:lnTo>
                  <a:pt x="1392370" y="3639100"/>
                </a:lnTo>
                <a:lnTo>
                  <a:pt x="393183" y="3737093"/>
                </a:lnTo>
                <a:lnTo>
                  <a:pt x="0" y="3023156"/>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430" name="Google Shape;430;p28"/>
          <p:cNvSpPr txBox="1">
            <a:spLocks noGrp="1"/>
          </p:cNvSpPr>
          <p:nvPr>
            <p:ph type="ftr" idx="11"/>
          </p:nvPr>
        </p:nvSpPr>
        <p:spPr>
          <a:xfrm>
            <a:off x="431999" y="6188628"/>
            <a:ext cx="8784941" cy="365125"/>
          </a:xfrm>
          <a:prstGeom prst="rect">
            <a:avLst/>
          </a:prstGeom>
          <a:noFill/>
          <a:ln>
            <a:noFill/>
          </a:ln>
        </p:spPr>
        <p:txBody>
          <a:bodyPr spcFirstLastPara="1" wrap="square" lIns="0" tIns="0" rIns="0" bIns="0" anchor="ctr" anchorCtr="0"/>
          <a:lstStyle>
            <a:lvl1pPr marR="0" lvl="0" algn="l" rtl="0">
              <a:spcBef>
                <a:spcPts val="0"/>
              </a:spcBef>
              <a:spcAft>
                <a:spcPts val="0"/>
              </a:spcAft>
              <a:buSzPts val="1400"/>
              <a:buNone/>
              <a:defRPr sz="1200" b="0" i="0" u="none" strike="noStrike" cap="none">
                <a:solidFill>
                  <a:srgbClr val="3F3F3F"/>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200" b="0" i="0" u="none" strike="noStrike" kern="0" cap="none" spc="0" normalizeH="0" baseline="0" noProof="0">
              <a:ln>
                <a:noFill/>
              </a:ln>
              <a:solidFill>
                <a:srgbClr val="3F3F3F"/>
              </a:solidFill>
              <a:effectLst/>
              <a:uLnTx/>
              <a:uFillTx/>
              <a:latin typeface="Calibri"/>
              <a:cs typeface="Calibri"/>
              <a:sym typeface="Calibri"/>
            </a:endParaRPr>
          </a:p>
        </p:txBody>
      </p:sp>
      <p:sp>
        <p:nvSpPr>
          <p:cNvPr id="431" name="Google Shape;431;p28"/>
          <p:cNvSpPr>
            <a:spLocks noGrp="1"/>
          </p:cNvSpPr>
          <p:nvPr>
            <p:ph type="sldNum" idx="12"/>
          </p:nvPr>
        </p:nvSpPr>
        <p:spPr>
          <a:xfrm>
            <a:off x="11496369" y="6155190"/>
            <a:ext cx="432000" cy="432000"/>
          </a:xfrm>
          <a:prstGeom prst="ellipse">
            <a:avLst/>
          </a:prstGeom>
          <a:noFill/>
          <a:ln w="9525" cap="flat" cmpd="sng">
            <a:solidFill>
              <a:schemeClr val="accent1"/>
            </a:solidFill>
            <a:prstDash val="solid"/>
            <a:round/>
            <a:headEnd type="none" w="sm" len="sm"/>
            <a:tailEnd type="none" w="sm" len="sm"/>
          </a:ln>
        </p:spPr>
        <p:txBody>
          <a:bodyPr spcFirstLastPara="1" wrap="square" lIns="0" tIns="0" rIns="0" bIns="0" anchor="ctr" anchorCtr="0">
            <a:noAutofit/>
          </a:bodyPr>
          <a:lstStyle>
            <a:lvl1pPr marL="0" marR="0" lvl="0" indent="0" algn="ctr" rtl="0">
              <a:spcBef>
                <a:spcPts val="0"/>
              </a:spcBef>
              <a:buNone/>
              <a:defRPr sz="1200" b="1" i="1" u="none" strike="noStrike" cap="none">
                <a:solidFill>
                  <a:srgbClr val="3F3F3F"/>
                </a:solidFill>
                <a:latin typeface="Rockwell"/>
                <a:ea typeface="Rockwell"/>
                <a:cs typeface="Rockwell"/>
                <a:sym typeface="Rockwell"/>
              </a:defRPr>
            </a:lvl1pPr>
            <a:lvl2pPr marL="0" marR="0" lvl="1" indent="0" algn="ctr" rtl="0">
              <a:spcBef>
                <a:spcPts val="0"/>
              </a:spcBef>
              <a:buNone/>
              <a:defRPr sz="1200" b="1" i="1" u="none" strike="noStrike" cap="none">
                <a:solidFill>
                  <a:srgbClr val="3F3F3F"/>
                </a:solidFill>
                <a:latin typeface="Rockwell"/>
                <a:ea typeface="Rockwell"/>
                <a:cs typeface="Rockwell"/>
                <a:sym typeface="Rockwell"/>
              </a:defRPr>
            </a:lvl2pPr>
            <a:lvl3pPr marL="0" marR="0" lvl="2" indent="0" algn="ctr" rtl="0">
              <a:spcBef>
                <a:spcPts val="0"/>
              </a:spcBef>
              <a:buNone/>
              <a:defRPr sz="1200" b="1" i="1" u="none" strike="noStrike" cap="none">
                <a:solidFill>
                  <a:srgbClr val="3F3F3F"/>
                </a:solidFill>
                <a:latin typeface="Rockwell"/>
                <a:ea typeface="Rockwell"/>
                <a:cs typeface="Rockwell"/>
                <a:sym typeface="Rockwell"/>
              </a:defRPr>
            </a:lvl3pPr>
            <a:lvl4pPr marL="0" marR="0" lvl="3" indent="0" algn="ctr" rtl="0">
              <a:spcBef>
                <a:spcPts val="0"/>
              </a:spcBef>
              <a:buNone/>
              <a:defRPr sz="1200" b="1" i="1" u="none" strike="noStrike" cap="none">
                <a:solidFill>
                  <a:srgbClr val="3F3F3F"/>
                </a:solidFill>
                <a:latin typeface="Rockwell"/>
                <a:ea typeface="Rockwell"/>
                <a:cs typeface="Rockwell"/>
                <a:sym typeface="Rockwell"/>
              </a:defRPr>
            </a:lvl4pPr>
            <a:lvl5pPr marL="0" marR="0" lvl="4" indent="0" algn="ctr" rtl="0">
              <a:spcBef>
                <a:spcPts val="0"/>
              </a:spcBef>
              <a:buNone/>
              <a:defRPr sz="1200" b="1" i="1" u="none" strike="noStrike" cap="none">
                <a:solidFill>
                  <a:srgbClr val="3F3F3F"/>
                </a:solidFill>
                <a:latin typeface="Rockwell"/>
                <a:ea typeface="Rockwell"/>
                <a:cs typeface="Rockwell"/>
                <a:sym typeface="Rockwell"/>
              </a:defRPr>
            </a:lvl5pPr>
            <a:lvl6pPr marL="0" marR="0" lvl="5" indent="0" algn="ctr" rtl="0">
              <a:spcBef>
                <a:spcPts val="0"/>
              </a:spcBef>
              <a:buNone/>
              <a:defRPr sz="1200" b="1" i="1" u="none" strike="noStrike" cap="none">
                <a:solidFill>
                  <a:srgbClr val="3F3F3F"/>
                </a:solidFill>
                <a:latin typeface="Rockwell"/>
                <a:ea typeface="Rockwell"/>
                <a:cs typeface="Rockwell"/>
                <a:sym typeface="Rockwell"/>
              </a:defRPr>
            </a:lvl6pPr>
            <a:lvl7pPr marL="0" marR="0" lvl="6" indent="0" algn="ctr" rtl="0">
              <a:spcBef>
                <a:spcPts val="0"/>
              </a:spcBef>
              <a:buNone/>
              <a:defRPr sz="1200" b="1" i="1" u="none" strike="noStrike" cap="none">
                <a:solidFill>
                  <a:srgbClr val="3F3F3F"/>
                </a:solidFill>
                <a:latin typeface="Rockwell"/>
                <a:ea typeface="Rockwell"/>
                <a:cs typeface="Rockwell"/>
                <a:sym typeface="Rockwell"/>
              </a:defRPr>
            </a:lvl7pPr>
            <a:lvl8pPr marL="0" marR="0" lvl="7" indent="0" algn="ctr" rtl="0">
              <a:spcBef>
                <a:spcPts val="0"/>
              </a:spcBef>
              <a:buNone/>
              <a:defRPr sz="1200" b="1" i="1" u="none" strike="noStrike" cap="none">
                <a:solidFill>
                  <a:srgbClr val="3F3F3F"/>
                </a:solidFill>
                <a:latin typeface="Rockwell"/>
                <a:ea typeface="Rockwell"/>
                <a:cs typeface="Rockwell"/>
                <a:sym typeface="Rockwell"/>
              </a:defRPr>
            </a:lvl8pPr>
            <a:lvl9pPr marL="0" marR="0" lvl="8" indent="0" algn="ctr" rtl="0">
              <a:spcBef>
                <a:spcPts val="0"/>
              </a:spcBef>
              <a:buNone/>
              <a:defRPr sz="1200" b="1" i="1" u="none" strike="noStrike" cap="none">
                <a:solidFill>
                  <a:srgbClr val="3F3F3F"/>
                </a:solidFill>
                <a:latin typeface="Rockwell"/>
                <a:ea typeface="Rockwell"/>
                <a:cs typeface="Rockwell"/>
                <a:sym typeface="Rockwell"/>
              </a:defRPr>
            </a:lvl9p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n-US" sz="1200" b="1" i="1" u="none" strike="noStrike" kern="0" cap="none" spc="0" normalizeH="0" baseline="0" noProof="0">
                <a:ln>
                  <a:noFill/>
                </a:ln>
                <a:solidFill>
                  <a:srgbClr val="3F3F3F"/>
                </a:solidFill>
                <a:effectLst/>
                <a:uLnTx/>
                <a:uFillTx/>
                <a:latin typeface="Rockwell"/>
                <a:sym typeface="Rockwell"/>
              </a:rPr>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t>‹#›</a:t>
            </a:fld>
            <a:endParaRPr kumimoji="0" sz="1200" b="1" i="1" u="none" strike="noStrike" kern="0" cap="none" spc="0" normalizeH="0" baseline="0" noProof="0">
              <a:ln>
                <a:noFill/>
              </a:ln>
              <a:solidFill>
                <a:srgbClr val="3F3F3F"/>
              </a:solidFill>
              <a:effectLst/>
              <a:uLnTx/>
              <a:uFillTx/>
              <a:latin typeface="Rockwell"/>
              <a:sym typeface="Rockwell"/>
            </a:endParaRPr>
          </a:p>
        </p:txBody>
      </p:sp>
      <p:sp>
        <p:nvSpPr>
          <p:cNvPr id="432" name="Google Shape;432;p28"/>
          <p:cNvSpPr/>
          <p:nvPr/>
        </p:nvSpPr>
        <p:spPr>
          <a:xfrm rot="4308689">
            <a:off x="9191192" y="1651650"/>
            <a:ext cx="1980696" cy="2066510"/>
          </a:xfrm>
          <a:custGeom>
            <a:avLst/>
            <a:gdLst/>
            <a:ahLst/>
            <a:cxnLst/>
            <a:rect l="l" t="t" r="r" b="b"/>
            <a:pathLst>
              <a:path w="1980696" h="2066510" extrusionOk="0">
                <a:moveTo>
                  <a:pt x="0" y="2066510"/>
                </a:moveTo>
                <a:lnTo>
                  <a:pt x="1138078" y="0"/>
                </a:lnTo>
                <a:lnTo>
                  <a:pt x="1980696" y="1530016"/>
                </a:lnTo>
                <a:lnTo>
                  <a:pt x="1459417" y="2066510"/>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433" name="Google Shape;433;p28"/>
          <p:cNvSpPr/>
          <p:nvPr/>
        </p:nvSpPr>
        <p:spPr>
          <a:xfrm rot="-7769131">
            <a:off x="9457431" y="3977898"/>
            <a:ext cx="346713" cy="206124"/>
          </a:xfrm>
          <a:custGeom>
            <a:avLst/>
            <a:gdLst/>
            <a:ahLst/>
            <a:cxnLst/>
            <a:rect l="l" t="t" r="r" b="b"/>
            <a:pathLst>
              <a:path w="346713" h="206124" extrusionOk="0">
                <a:moveTo>
                  <a:pt x="346713" y="206124"/>
                </a:moveTo>
                <a:lnTo>
                  <a:pt x="0" y="206124"/>
                </a:lnTo>
                <a:lnTo>
                  <a:pt x="86666" y="0"/>
                </a:lnTo>
                <a:lnTo>
                  <a:pt x="346713" y="206124"/>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434" name="Google Shape;434;p28"/>
          <p:cNvSpPr/>
          <p:nvPr/>
        </p:nvSpPr>
        <p:spPr>
          <a:xfrm rot="-9168920">
            <a:off x="9528615" y="3713859"/>
            <a:ext cx="710669" cy="335543"/>
          </a:xfrm>
          <a:custGeom>
            <a:avLst/>
            <a:gdLst/>
            <a:ahLst/>
            <a:cxnLst/>
            <a:rect l="l" t="t" r="r" b="b"/>
            <a:pathLst>
              <a:path w="710669" h="335543" extrusionOk="0">
                <a:moveTo>
                  <a:pt x="710669" y="176660"/>
                </a:moveTo>
                <a:lnTo>
                  <a:pt x="0" y="335543"/>
                </a:lnTo>
                <a:lnTo>
                  <a:pt x="141082" y="0"/>
                </a:lnTo>
                <a:lnTo>
                  <a:pt x="487795" y="0"/>
                </a:lnTo>
                <a:lnTo>
                  <a:pt x="710669" y="176660"/>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435" name="Google Shape;435;p28"/>
          <p:cNvSpPr/>
          <p:nvPr/>
        </p:nvSpPr>
        <p:spPr>
          <a:xfrm rot="4308689">
            <a:off x="8785444" y="1075879"/>
            <a:ext cx="1246227" cy="1580187"/>
          </a:xfrm>
          <a:custGeom>
            <a:avLst/>
            <a:gdLst/>
            <a:ahLst/>
            <a:cxnLst/>
            <a:rect l="l" t="t" r="r" b="b"/>
            <a:pathLst>
              <a:path w="1246227" h="1580187" extrusionOk="0">
                <a:moveTo>
                  <a:pt x="0" y="1580187"/>
                </a:moveTo>
                <a:lnTo>
                  <a:pt x="1168783" y="0"/>
                </a:lnTo>
                <a:lnTo>
                  <a:pt x="1246227" y="105569"/>
                </a:lnTo>
                <a:lnTo>
                  <a:pt x="358471" y="1574380"/>
                </a:lnTo>
                <a:lnTo>
                  <a:pt x="0" y="1580187"/>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436" name="Google Shape;436;p28"/>
          <p:cNvSpPr/>
          <p:nvPr/>
        </p:nvSpPr>
        <p:spPr>
          <a:xfrm rot="-4406895">
            <a:off x="11374788" y="2846425"/>
            <a:ext cx="243160" cy="406553"/>
          </a:xfrm>
          <a:custGeom>
            <a:avLst/>
            <a:gdLst/>
            <a:ahLst/>
            <a:cxnLst/>
            <a:rect l="l" t="t" r="r" b="b"/>
            <a:pathLst>
              <a:path w="243160" h="406553" extrusionOk="0">
                <a:moveTo>
                  <a:pt x="243160" y="342071"/>
                </a:moveTo>
                <a:lnTo>
                  <a:pt x="156493" y="406553"/>
                </a:lnTo>
                <a:lnTo>
                  <a:pt x="0" y="0"/>
                </a:lnTo>
                <a:lnTo>
                  <a:pt x="243160" y="342071"/>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437" name="Google Shape;437;p28"/>
          <p:cNvSpPr/>
          <p:nvPr/>
        </p:nvSpPr>
        <p:spPr>
          <a:xfrm rot="-4406895">
            <a:off x="10879052" y="2627354"/>
            <a:ext cx="692798" cy="510610"/>
          </a:xfrm>
          <a:custGeom>
            <a:avLst/>
            <a:gdLst/>
            <a:ahLst/>
            <a:cxnLst/>
            <a:rect l="l" t="t" r="r" b="b"/>
            <a:pathLst>
              <a:path w="692798" h="510610" extrusionOk="0">
                <a:moveTo>
                  <a:pt x="692798" y="224339"/>
                </a:moveTo>
                <a:lnTo>
                  <a:pt x="308036" y="510610"/>
                </a:lnTo>
                <a:lnTo>
                  <a:pt x="64876" y="168539"/>
                </a:lnTo>
                <a:lnTo>
                  <a:pt x="0" y="0"/>
                </a:lnTo>
                <a:lnTo>
                  <a:pt x="692798" y="224339"/>
                </a:lnTo>
                <a:close/>
              </a:path>
            </a:pathLst>
          </a:cu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Tree>
    <p:extLst>
      <p:ext uri="{BB962C8B-B14F-4D97-AF65-F5344CB8AC3E}">
        <p14:creationId xmlns:p14="http://schemas.microsoft.com/office/powerpoint/2010/main" val="2510315393"/>
      </p:ext>
    </p:extLst>
  </p:cSld>
  <p:clrMapOvr>
    <a:masterClrMapping/>
  </p:clrMapOvr>
</p:sldLayout>
</file>

<file path=ppt/slideLayouts/slideLayout97.xml><?xml version="1.0" encoding="utf-8"?>
<p:sldLayout xmlns:a="http://schemas.openxmlformats.org/drawingml/2006/main" xmlns:r="http://schemas.openxmlformats.org/officeDocument/2006/relationships" xmlns:p="http://schemas.openxmlformats.org/presentationml/2006/main" showMasterSp="0" matchingName="Title Slide with Image">
  <p:cSld name="Title Slide with Image">
    <p:bg>
      <p:bgPr>
        <a:solidFill>
          <a:schemeClr val="lt1"/>
        </a:solidFill>
        <a:effectLst/>
      </p:bgPr>
    </p:bg>
    <p:spTree>
      <p:nvGrpSpPr>
        <p:cNvPr id="1" name="Shape 23"/>
        <p:cNvGrpSpPr/>
        <p:nvPr/>
      </p:nvGrpSpPr>
      <p:grpSpPr>
        <a:xfrm>
          <a:off x="0" y="0"/>
          <a:ext cx="0" cy="0"/>
          <a:chOff x="0" y="0"/>
          <a:chExt cx="0" cy="0"/>
        </a:xfrm>
      </p:grpSpPr>
      <p:sp>
        <p:nvSpPr>
          <p:cNvPr id="24" name="Google Shape;24;p2"/>
          <p:cNvSpPr>
            <a:spLocks noGrp="1"/>
          </p:cNvSpPr>
          <p:nvPr>
            <p:ph type="pic" idx="2"/>
          </p:nvPr>
        </p:nvSpPr>
        <p:spPr>
          <a:xfrm>
            <a:off x="86715" y="86714"/>
            <a:ext cx="12018572" cy="6684572"/>
          </a:xfrm>
          <a:prstGeom prst="rect">
            <a:avLst/>
          </a:prstGeom>
          <a:solidFill>
            <a:srgbClr val="D8D8D8"/>
          </a:solidFill>
          <a:ln>
            <a:noFill/>
          </a:ln>
        </p:spPr>
        <p:txBody>
          <a:bodyPr spcFirstLastPara="1" wrap="square" lIns="360000" tIns="360000" rIns="0" bIns="0" anchor="t" anchorCtr="0"/>
          <a:lstStyle>
            <a:lvl1pPr marR="0" lvl="0" algn="l" rtl="0">
              <a:lnSpc>
                <a:spcPct val="90000"/>
              </a:lnSpc>
              <a:spcBef>
                <a:spcPts val="1000"/>
              </a:spcBef>
              <a:spcAft>
                <a:spcPts val="0"/>
              </a:spcAft>
              <a:buClr>
                <a:srgbClr val="3F3F3F"/>
              </a:buClr>
              <a:buSzPts val="1100"/>
              <a:buFont typeface="Arial"/>
              <a:buNone/>
              <a:defRPr sz="1100" b="0" i="1" u="none" strike="noStrike" cap="none">
                <a:solidFill>
                  <a:srgbClr val="3F3F3F"/>
                </a:solidFill>
                <a:latin typeface="Times New Roman"/>
                <a:ea typeface="Times New Roman"/>
                <a:cs typeface="Times New Roman"/>
                <a:sym typeface="Times New Roman"/>
              </a:defRPr>
            </a:lvl1pPr>
            <a:lvl2pPr marR="0" lvl="1"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R="0" lvl="2"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R="0" lvl="3"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R="0" lvl="4"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R="0" lvl="5"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R="0" lvl="6"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R="0" lvl="7"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R="0" lvl="8"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25" name="Google Shape;25;p2"/>
          <p:cNvSpPr txBox="1">
            <a:spLocks noGrp="1"/>
          </p:cNvSpPr>
          <p:nvPr>
            <p:ph type="ctrTitle"/>
          </p:nvPr>
        </p:nvSpPr>
        <p:spPr>
          <a:xfrm>
            <a:off x="0" y="1768422"/>
            <a:ext cx="6840000" cy="2387600"/>
          </a:xfrm>
          <a:prstGeom prst="rect">
            <a:avLst/>
          </a:prstGeom>
          <a:solidFill>
            <a:schemeClr val="dk1">
              <a:alpha val="80000"/>
            </a:schemeClr>
          </a:solidFill>
          <a:ln>
            <a:noFill/>
          </a:ln>
        </p:spPr>
        <p:txBody>
          <a:bodyPr spcFirstLastPara="1" wrap="square" lIns="432000" tIns="0" rIns="432000" bIns="144000" anchor="b" anchorCtr="0"/>
          <a:lstStyle>
            <a:lvl1pPr marR="0" lvl="0" algn="l" rtl="0">
              <a:lnSpc>
                <a:spcPct val="90000"/>
              </a:lnSpc>
              <a:spcBef>
                <a:spcPts val="0"/>
              </a:spcBef>
              <a:spcAft>
                <a:spcPts val="0"/>
              </a:spcAft>
              <a:buClr>
                <a:schemeClr val="lt1"/>
              </a:buClr>
              <a:buSzPts val="4200"/>
              <a:buFont typeface="Economica"/>
              <a:buNone/>
              <a:defRPr sz="4200" b="0" i="0" u="none" strike="noStrike" cap="none">
                <a:solidFill>
                  <a:schemeClr val="lt1"/>
                </a:solidFill>
                <a:latin typeface="Economica"/>
                <a:ea typeface="Economica"/>
                <a:cs typeface="Economica"/>
                <a:sym typeface="Economica"/>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endParaRPr/>
          </a:p>
        </p:txBody>
      </p:sp>
      <p:sp>
        <p:nvSpPr>
          <p:cNvPr id="26" name="Google Shape;26;p2"/>
          <p:cNvSpPr txBox="1">
            <a:spLocks noGrp="1"/>
          </p:cNvSpPr>
          <p:nvPr>
            <p:ph type="subTitle" idx="1"/>
          </p:nvPr>
        </p:nvSpPr>
        <p:spPr>
          <a:xfrm>
            <a:off x="0" y="4153578"/>
            <a:ext cx="6840000" cy="936000"/>
          </a:xfrm>
          <a:prstGeom prst="rect">
            <a:avLst/>
          </a:prstGeom>
          <a:solidFill>
            <a:schemeClr val="dk1">
              <a:alpha val="89803"/>
            </a:schemeClr>
          </a:solidFill>
          <a:ln>
            <a:noFill/>
          </a:ln>
        </p:spPr>
        <p:txBody>
          <a:bodyPr spcFirstLastPara="1" wrap="square" lIns="432000" tIns="144000" rIns="0" bIns="0" anchor="t" anchorCtr="0"/>
          <a:lstStyle>
            <a:lvl1pPr marR="0" lvl="0" algn="l" rtl="0">
              <a:lnSpc>
                <a:spcPct val="90000"/>
              </a:lnSpc>
              <a:spcBef>
                <a:spcPts val="1000"/>
              </a:spcBef>
              <a:spcAft>
                <a:spcPts val="0"/>
              </a:spcAft>
              <a:buClr>
                <a:schemeClr val="lt1"/>
              </a:buClr>
              <a:buSzPts val="2100"/>
              <a:buFont typeface="Arial"/>
              <a:buNone/>
              <a:defRPr sz="2100" b="0" i="0" u="none" strike="noStrike" cap="none">
                <a:solidFill>
                  <a:schemeClr val="lt1"/>
                </a:solidFill>
                <a:latin typeface="Calibri"/>
                <a:ea typeface="Calibri"/>
                <a:cs typeface="Calibri"/>
                <a:sym typeface="Calibri"/>
              </a:defRPr>
            </a:lvl1pPr>
            <a:lvl2pPr marR="0" lvl="1" algn="ctr" rtl="0">
              <a:lnSpc>
                <a:spcPct val="90000"/>
              </a:lnSpc>
              <a:spcBef>
                <a:spcPts val="500"/>
              </a:spcBef>
              <a:spcAft>
                <a:spcPts val="0"/>
              </a:spcAft>
              <a:buClr>
                <a:srgbClr val="3F3F3F"/>
              </a:buClr>
              <a:buSzPts val="2000"/>
              <a:buFont typeface="Arial"/>
              <a:buNone/>
              <a:defRPr sz="2000" b="0" i="0" u="none" strike="noStrike" cap="none">
                <a:solidFill>
                  <a:srgbClr val="3F3F3F"/>
                </a:solidFill>
                <a:latin typeface="Calibri"/>
                <a:ea typeface="Calibri"/>
                <a:cs typeface="Calibri"/>
                <a:sym typeface="Calibri"/>
              </a:defRPr>
            </a:lvl2pPr>
            <a:lvl3pPr marR="0" lvl="2" algn="ctr" rtl="0">
              <a:lnSpc>
                <a:spcPct val="90000"/>
              </a:lnSpc>
              <a:spcBef>
                <a:spcPts val="500"/>
              </a:spcBef>
              <a:spcAft>
                <a:spcPts val="0"/>
              </a:spcAft>
              <a:buClr>
                <a:srgbClr val="3F3F3F"/>
              </a:buClr>
              <a:buSzPts val="1800"/>
              <a:buFont typeface="Arial"/>
              <a:buNone/>
              <a:defRPr sz="1800" b="0" i="0" u="none" strike="noStrike" cap="none">
                <a:solidFill>
                  <a:srgbClr val="3F3F3F"/>
                </a:solidFill>
                <a:latin typeface="Calibri"/>
                <a:ea typeface="Calibri"/>
                <a:cs typeface="Calibri"/>
                <a:sym typeface="Calibri"/>
              </a:defRPr>
            </a:lvl3pPr>
            <a:lvl4pPr marR="0" lvl="3" algn="ctr" rtl="0">
              <a:lnSpc>
                <a:spcPct val="90000"/>
              </a:lnSpc>
              <a:spcBef>
                <a:spcPts val="500"/>
              </a:spcBef>
              <a:spcAft>
                <a:spcPts val="0"/>
              </a:spcAft>
              <a:buClr>
                <a:srgbClr val="3F3F3F"/>
              </a:buClr>
              <a:buSzPts val="1600"/>
              <a:buFont typeface="Arial"/>
              <a:buNone/>
              <a:defRPr sz="1600" b="0" i="0" u="none" strike="noStrike" cap="none">
                <a:solidFill>
                  <a:srgbClr val="3F3F3F"/>
                </a:solidFill>
                <a:latin typeface="Calibri"/>
                <a:ea typeface="Calibri"/>
                <a:cs typeface="Calibri"/>
                <a:sym typeface="Calibri"/>
              </a:defRPr>
            </a:lvl4pPr>
            <a:lvl5pPr marR="0" lvl="4" algn="ctr" rtl="0">
              <a:lnSpc>
                <a:spcPct val="90000"/>
              </a:lnSpc>
              <a:spcBef>
                <a:spcPts val="500"/>
              </a:spcBef>
              <a:spcAft>
                <a:spcPts val="0"/>
              </a:spcAft>
              <a:buClr>
                <a:srgbClr val="3F3F3F"/>
              </a:buClr>
              <a:buSzPts val="1600"/>
              <a:buFont typeface="Arial"/>
              <a:buNone/>
              <a:defRPr sz="1600" b="0" i="0" u="none" strike="noStrike" cap="none">
                <a:solidFill>
                  <a:srgbClr val="3F3F3F"/>
                </a:solidFill>
                <a:latin typeface="Calibri"/>
                <a:ea typeface="Calibri"/>
                <a:cs typeface="Calibri"/>
                <a:sym typeface="Calibri"/>
              </a:defRPr>
            </a:lvl5pPr>
            <a:lvl6pPr marR="0" lvl="5" algn="ctr" rtl="0">
              <a:lnSpc>
                <a:spcPct val="90000"/>
              </a:lnSpc>
              <a:spcBef>
                <a:spcPts val="500"/>
              </a:spcBef>
              <a:spcAft>
                <a:spcPts val="0"/>
              </a:spcAft>
              <a:buClr>
                <a:schemeClr val="dk1"/>
              </a:buClr>
              <a:buSzPts val="1600"/>
              <a:buFont typeface="Arial"/>
              <a:buNone/>
              <a:defRPr sz="1600" b="0" i="0" u="none" strike="noStrike" cap="none">
                <a:solidFill>
                  <a:schemeClr val="dk1"/>
                </a:solidFill>
                <a:latin typeface="Calibri"/>
                <a:ea typeface="Calibri"/>
                <a:cs typeface="Calibri"/>
                <a:sym typeface="Calibri"/>
              </a:defRPr>
            </a:lvl6pPr>
            <a:lvl7pPr marR="0" lvl="6" algn="ctr" rtl="0">
              <a:lnSpc>
                <a:spcPct val="90000"/>
              </a:lnSpc>
              <a:spcBef>
                <a:spcPts val="500"/>
              </a:spcBef>
              <a:spcAft>
                <a:spcPts val="0"/>
              </a:spcAft>
              <a:buClr>
                <a:schemeClr val="dk1"/>
              </a:buClr>
              <a:buSzPts val="1600"/>
              <a:buFont typeface="Arial"/>
              <a:buNone/>
              <a:defRPr sz="1600" b="0" i="0" u="none" strike="noStrike" cap="none">
                <a:solidFill>
                  <a:schemeClr val="dk1"/>
                </a:solidFill>
                <a:latin typeface="Calibri"/>
                <a:ea typeface="Calibri"/>
                <a:cs typeface="Calibri"/>
                <a:sym typeface="Calibri"/>
              </a:defRPr>
            </a:lvl7pPr>
            <a:lvl8pPr marR="0" lvl="7" algn="ctr" rtl="0">
              <a:lnSpc>
                <a:spcPct val="90000"/>
              </a:lnSpc>
              <a:spcBef>
                <a:spcPts val="500"/>
              </a:spcBef>
              <a:spcAft>
                <a:spcPts val="0"/>
              </a:spcAft>
              <a:buClr>
                <a:schemeClr val="dk1"/>
              </a:buClr>
              <a:buSzPts val="1600"/>
              <a:buFont typeface="Arial"/>
              <a:buNone/>
              <a:defRPr sz="1600" b="0" i="0" u="none" strike="noStrike" cap="none">
                <a:solidFill>
                  <a:schemeClr val="dk1"/>
                </a:solidFill>
                <a:latin typeface="Calibri"/>
                <a:ea typeface="Calibri"/>
                <a:cs typeface="Calibri"/>
                <a:sym typeface="Calibri"/>
              </a:defRPr>
            </a:lvl8pPr>
            <a:lvl9pPr marR="0" lvl="8" algn="ctr" rtl="0">
              <a:lnSpc>
                <a:spcPct val="90000"/>
              </a:lnSpc>
              <a:spcBef>
                <a:spcPts val="500"/>
              </a:spcBef>
              <a:spcAft>
                <a:spcPts val="0"/>
              </a:spcAft>
              <a:buClr>
                <a:schemeClr val="dk1"/>
              </a:buClr>
              <a:buSzPts val="1600"/>
              <a:buFont typeface="Arial"/>
              <a:buNone/>
              <a:defRPr sz="1600" b="0" i="0" u="none" strike="noStrike" cap="none">
                <a:solidFill>
                  <a:schemeClr val="dk1"/>
                </a:solidFill>
                <a:latin typeface="Calibri"/>
                <a:ea typeface="Calibri"/>
                <a:cs typeface="Calibri"/>
                <a:sym typeface="Calibri"/>
              </a:defRPr>
            </a:lvl9pPr>
          </a:lstStyle>
          <a:p>
            <a:endParaRPr/>
          </a:p>
        </p:txBody>
      </p:sp>
    </p:spTree>
    <p:extLst>
      <p:ext uri="{BB962C8B-B14F-4D97-AF65-F5344CB8AC3E}">
        <p14:creationId xmlns:p14="http://schemas.microsoft.com/office/powerpoint/2010/main" val="981715346"/>
      </p:ext>
    </p:extLst>
  </p:cSld>
  <p:clrMapOvr>
    <a:masterClrMapping/>
  </p:clrMapOvr>
</p:sldLayout>
</file>

<file path=ppt/slideLayouts/slideLayout98.xml><?xml version="1.0" encoding="utf-8"?>
<p:sldLayout xmlns:a="http://schemas.openxmlformats.org/drawingml/2006/main" xmlns:r="http://schemas.openxmlformats.org/officeDocument/2006/relationships" xmlns:p="http://schemas.openxmlformats.org/presentationml/2006/main" matchingName="Large Image and Text">
  <p:cSld name="Large Image and Text">
    <p:bg>
      <p:bgPr>
        <a:solidFill>
          <a:schemeClr val="lt1"/>
        </a:solidFill>
        <a:effectLst/>
      </p:bgPr>
    </p:bg>
    <p:spTree>
      <p:nvGrpSpPr>
        <p:cNvPr id="1" name="Shape 27"/>
        <p:cNvGrpSpPr/>
        <p:nvPr/>
      </p:nvGrpSpPr>
      <p:grpSpPr>
        <a:xfrm>
          <a:off x="0" y="0"/>
          <a:ext cx="0" cy="0"/>
          <a:chOff x="0" y="0"/>
          <a:chExt cx="0" cy="0"/>
        </a:xfrm>
      </p:grpSpPr>
      <p:sp>
        <p:nvSpPr>
          <p:cNvPr id="28" name="Google Shape;28;p3"/>
          <p:cNvSpPr txBox="1">
            <a:spLocks noGrp="1"/>
          </p:cNvSpPr>
          <p:nvPr>
            <p:ph type="ctrTitle"/>
          </p:nvPr>
        </p:nvSpPr>
        <p:spPr>
          <a:xfrm>
            <a:off x="84000" y="3517901"/>
            <a:ext cx="6012000" cy="1409700"/>
          </a:xfrm>
          <a:prstGeom prst="rect">
            <a:avLst/>
          </a:prstGeom>
          <a:solidFill>
            <a:schemeClr val="dk1"/>
          </a:solidFill>
          <a:ln>
            <a:noFill/>
          </a:ln>
        </p:spPr>
        <p:txBody>
          <a:bodyPr spcFirstLastPara="1" wrap="square" lIns="288000" tIns="0" rIns="432000" bIns="144000" anchor="b" anchorCtr="0"/>
          <a:lstStyle>
            <a:lvl1pPr marR="0" lvl="0" algn="r" rtl="0">
              <a:lnSpc>
                <a:spcPct val="90000"/>
              </a:lnSpc>
              <a:spcBef>
                <a:spcPts val="0"/>
              </a:spcBef>
              <a:spcAft>
                <a:spcPts val="0"/>
              </a:spcAft>
              <a:buClr>
                <a:schemeClr val="lt1"/>
              </a:buClr>
              <a:buSzPts val="4200"/>
              <a:buFont typeface="Economica"/>
              <a:buNone/>
              <a:defRPr sz="4200" b="0" i="0" u="none" strike="noStrike" cap="none">
                <a:solidFill>
                  <a:schemeClr val="lt1"/>
                </a:solidFill>
                <a:latin typeface="Economica"/>
                <a:ea typeface="Economica"/>
                <a:cs typeface="Economica"/>
                <a:sym typeface="Economica"/>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endParaRPr/>
          </a:p>
        </p:txBody>
      </p:sp>
      <p:sp>
        <p:nvSpPr>
          <p:cNvPr id="29" name="Google Shape;29;p3"/>
          <p:cNvSpPr txBox="1">
            <a:spLocks noGrp="1"/>
          </p:cNvSpPr>
          <p:nvPr>
            <p:ph type="subTitle" idx="1"/>
          </p:nvPr>
        </p:nvSpPr>
        <p:spPr>
          <a:xfrm>
            <a:off x="84000" y="4927600"/>
            <a:ext cx="6012000" cy="1845743"/>
          </a:xfrm>
          <a:prstGeom prst="rect">
            <a:avLst/>
          </a:prstGeom>
          <a:solidFill>
            <a:srgbClr val="262626"/>
          </a:solidFill>
          <a:ln>
            <a:noFill/>
          </a:ln>
        </p:spPr>
        <p:txBody>
          <a:bodyPr spcFirstLastPara="1" wrap="square" lIns="288000" tIns="144000" rIns="432000" bIns="0" anchor="t" anchorCtr="0"/>
          <a:lstStyle>
            <a:lvl1pPr marR="0" lvl="0" algn="r" rtl="0">
              <a:lnSpc>
                <a:spcPct val="90000"/>
              </a:lnSpc>
              <a:spcBef>
                <a:spcPts val="1000"/>
              </a:spcBef>
              <a:spcAft>
                <a:spcPts val="0"/>
              </a:spcAft>
              <a:buClr>
                <a:schemeClr val="lt1"/>
              </a:buClr>
              <a:buSzPts val="2100"/>
              <a:buFont typeface="Arial"/>
              <a:buNone/>
              <a:defRPr sz="2100" b="0" i="0" u="none" strike="noStrike" cap="none">
                <a:solidFill>
                  <a:schemeClr val="lt1"/>
                </a:solidFill>
                <a:latin typeface="Calibri"/>
                <a:ea typeface="Calibri"/>
                <a:cs typeface="Calibri"/>
                <a:sym typeface="Calibri"/>
              </a:defRPr>
            </a:lvl1pPr>
            <a:lvl2pPr marR="0" lvl="1" algn="ctr" rtl="0">
              <a:lnSpc>
                <a:spcPct val="90000"/>
              </a:lnSpc>
              <a:spcBef>
                <a:spcPts val="500"/>
              </a:spcBef>
              <a:spcAft>
                <a:spcPts val="0"/>
              </a:spcAft>
              <a:buClr>
                <a:srgbClr val="3F3F3F"/>
              </a:buClr>
              <a:buSzPts val="2000"/>
              <a:buFont typeface="Arial"/>
              <a:buNone/>
              <a:defRPr sz="2000" b="0" i="0" u="none" strike="noStrike" cap="none">
                <a:solidFill>
                  <a:srgbClr val="3F3F3F"/>
                </a:solidFill>
                <a:latin typeface="Calibri"/>
                <a:ea typeface="Calibri"/>
                <a:cs typeface="Calibri"/>
                <a:sym typeface="Calibri"/>
              </a:defRPr>
            </a:lvl2pPr>
            <a:lvl3pPr marR="0" lvl="2" algn="ctr" rtl="0">
              <a:lnSpc>
                <a:spcPct val="90000"/>
              </a:lnSpc>
              <a:spcBef>
                <a:spcPts val="500"/>
              </a:spcBef>
              <a:spcAft>
                <a:spcPts val="0"/>
              </a:spcAft>
              <a:buClr>
                <a:srgbClr val="3F3F3F"/>
              </a:buClr>
              <a:buSzPts val="1800"/>
              <a:buFont typeface="Arial"/>
              <a:buNone/>
              <a:defRPr sz="1800" b="0" i="0" u="none" strike="noStrike" cap="none">
                <a:solidFill>
                  <a:srgbClr val="3F3F3F"/>
                </a:solidFill>
                <a:latin typeface="Calibri"/>
                <a:ea typeface="Calibri"/>
                <a:cs typeface="Calibri"/>
                <a:sym typeface="Calibri"/>
              </a:defRPr>
            </a:lvl3pPr>
            <a:lvl4pPr marR="0" lvl="3" algn="ctr" rtl="0">
              <a:lnSpc>
                <a:spcPct val="90000"/>
              </a:lnSpc>
              <a:spcBef>
                <a:spcPts val="500"/>
              </a:spcBef>
              <a:spcAft>
                <a:spcPts val="0"/>
              </a:spcAft>
              <a:buClr>
                <a:srgbClr val="3F3F3F"/>
              </a:buClr>
              <a:buSzPts val="1600"/>
              <a:buFont typeface="Arial"/>
              <a:buNone/>
              <a:defRPr sz="1600" b="0" i="0" u="none" strike="noStrike" cap="none">
                <a:solidFill>
                  <a:srgbClr val="3F3F3F"/>
                </a:solidFill>
                <a:latin typeface="Calibri"/>
                <a:ea typeface="Calibri"/>
                <a:cs typeface="Calibri"/>
                <a:sym typeface="Calibri"/>
              </a:defRPr>
            </a:lvl4pPr>
            <a:lvl5pPr marR="0" lvl="4" algn="ctr" rtl="0">
              <a:lnSpc>
                <a:spcPct val="90000"/>
              </a:lnSpc>
              <a:spcBef>
                <a:spcPts val="500"/>
              </a:spcBef>
              <a:spcAft>
                <a:spcPts val="0"/>
              </a:spcAft>
              <a:buClr>
                <a:srgbClr val="3F3F3F"/>
              </a:buClr>
              <a:buSzPts val="1600"/>
              <a:buFont typeface="Arial"/>
              <a:buNone/>
              <a:defRPr sz="1600" b="0" i="0" u="none" strike="noStrike" cap="none">
                <a:solidFill>
                  <a:srgbClr val="3F3F3F"/>
                </a:solidFill>
                <a:latin typeface="Calibri"/>
                <a:ea typeface="Calibri"/>
                <a:cs typeface="Calibri"/>
                <a:sym typeface="Calibri"/>
              </a:defRPr>
            </a:lvl5pPr>
            <a:lvl6pPr marR="0" lvl="5" algn="ctr" rtl="0">
              <a:lnSpc>
                <a:spcPct val="90000"/>
              </a:lnSpc>
              <a:spcBef>
                <a:spcPts val="500"/>
              </a:spcBef>
              <a:spcAft>
                <a:spcPts val="0"/>
              </a:spcAft>
              <a:buClr>
                <a:schemeClr val="dk1"/>
              </a:buClr>
              <a:buSzPts val="1600"/>
              <a:buFont typeface="Arial"/>
              <a:buNone/>
              <a:defRPr sz="1600" b="0" i="0" u="none" strike="noStrike" cap="none">
                <a:solidFill>
                  <a:schemeClr val="dk1"/>
                </a:solidFill>
                <a:latin typeface="Calibri"/>
                <a:ea typeface="Calibri"/>
                <a:cs typeface="Calibri"/>
                <a:sym typeface="Calibri"/>
              </a:defRPr>
            </a:lvl6pPr>
            <a:lvl7pPr marR="0" lvl="6" algn="ctr" rtl="0">
              <a:lnSpc>
                <a:spcPct val="90000"/>
              </a:lnSpc>
              <a:spcBef>
                <a:spcPts val="500"/>
              </a:spcBef>
              <a:spcAft>
                <a:spcPts val="0"/>
              </a:spcAft>
              <a:buClr>
                <a:schemeClr val="dk1"/>
              </a:buClr>
              <a:buSzPts val="1600"/>
              <a:buFont typeface="Arial"/>
              <a:buNone/>
              <a:defRPr sz="1600" b="0" i="0" u="none" strike="noStrike" cap="none">
                <a:solidFill>
                  <a:schemeClr val="dk1"/>
                </a:solidFill>
                <a:latin typeface="Calibri"/>
                <a:ea typeface="Calibri"/>
                <a:cs typeface="Calibri"/>
                <a:sym typeface="Calibri"/>
              </a:defRPr>
            </a:lvl7pPr>
            <a:lvl8pPr marR="0" lvl="7" algn="ctr" rtl="0">
              <a:lnSpc>
                <a:spcPct val="90000"/>
              </a:lnSpc>
              <a:spcBef>
                <a:spcPts val="500"/>
              </a:spcBef>
              <a:spcAft>
                <a:spcPts val="0"/>
              </a:spcAft>
              <a:buClr>
                <a:schemeClr val="dk1"/>
              </a:buClr>
              <a:buSzPts val="1600"/>
              <a:buFont typeface="Arial"/>
              <a:buNone/>
              <a:defRPr sz="1600" b="0" i="0" u="none" strike="noStrike" cap="none">
                <a:solidFill>
                  <a:schemeClr val="dk1"/>
                </a:solidFill>
                <a:latin typeface="Calibri"/>
                <a:ea typeface="Calibri"/>
                <a:cs typeface="Calibri"/>
                <a:sym typeface="Calibri"/>
              </a:defRPr>
            </a:lvl8pPr>
            <a:lvl9pPr marR="0" lvl="8" algn="ctr" rtl="0">
              <a:lnSpc>
                <a:spcPct val="90000"/>
              </a:lnSpc>
              <a:spcBef>
                <a:spcPts val="500"/>
              </a:spcBef>
              <a:spcAft>
                <a:spcPts val="0"/>
              </a:spcAft>
              <a:buClr>
                <a:schemeClr val="dk1"/>
              </a:buClr>
              <a:buSzPts val="1600"/>
              <a:buFont typeface="Arial"/>
              <a:buNone/>
              <a:defRPr sz="1600" b="0" i="0" u="none" strike="noStrike" cap="none">
                <a:solidFill>
                  <a:schemeClr val="dk1"/>
                </a:solidFill>
                <a:latin typeface="Calibri"/>
                <a:ea typeface="Calibri"/>
                <a:cs typeface="Calibri"/>
                <a:sym typeface="Calibri"/>
              </a:defRPr>
            </a:lvl9pPr>
          </a:lstStyle>
          <a:p>
            <a:endParaRPr/>
          </a:p>
        </p:txBody>
      </p:sp>
      <p:sp>
        <p:nvSpPr>
          <p:cNvPr id="30" name="Google Shape;30;p3"/>
          <p:cNvSpPr>
            <a:spLocks noGrp="1"/>
          </p:cNvSpPr>
          <p:nvPr>
            <p:ph type="sldNum" idx="12"/>
          </p:nvPr>
        </p:nvSpPr>
        <p:spPr>
          <a:xfrm>
            <a:off x="11496369" y="6155190"/>
            <a:ext cx="432000" cy="432000"/>
          </a:xfrm>
          <a:prstGeom prst="ellipse">
            <a:avLst/>
          </a:prstGeom>
          <a:noFill/>
          <a:ln w="9525" cap="flat" cmpd="sng">
            <a:solidFill>
              <a:schemeClr val="accent1"/>
            </a:solidFill>
            <a:prstDash val="solid"/>
            <a:round/>
            <a:headEnd type="none" w="sm" len="sm"/>
            <a:tailEnd type="none" w="sm" len="sm"/>
          </a:ln>
        </p:spPr>
        <p:txBody>
          <a:bodyPr spcFirstLastPara="1" wrap="square" lIns="0" tIns="0" rIns="0" bIns="0" anchor="ctr" anchorCtr="0">
            <a:noAutofit/>
          </a:bodyPr>
          <a:lstStyle>
            <a:lvl1pPr marL="0" marR="0" lvl="0" indent="0" algn="ctr" rtl="0">
              <a:spcBef>
                <a:spcPts val="0"/>
              </a:spcBef>
              <a:buNone/>
              <a:defRPr sz="1200" b="1" i="1" u="none" strike="noStrike" cap="none">
                <a:solidFill>
                  <a:schemeClr val="dk1"/>
                </a:solidFill>
                <a:latin typeface="Rockwell"/>
                <a:ea typeface="Rockwell"/>
                <a:cs typeface="Rockwell"/>
                <a:sym typeface="Rockwell"/>
              </a:defRPr>
            </a:lvl1pPr>
            <a:lvl2pPr marL="0" marR="0" lvl="1" indent="0" algn="ctr" rtl="0">
              <a:spcBef>
                <a:spcPts val="0"/>
              </a:spcBef>
              <a:buNone/>
              <a:defRPr sz="1200" b="1" i="1" u="none" strike="noStrike" cap="none">
                <a:solidFill>
                  <a:schemeClr val="dk1"/>
                </a:solidFill>
                <a:latin typeface="Rockwell"/>
                <a:ea typeface="Rockwell"/>
                <a:cs typeface="Rockwell"/>
                <a:sym typeface="Rockwell"/>
              </a:defRPr>
            </a:lvl2pPr>
            <a:lvl3pPr marL="0" marR="0" lvl="2" indent="0" algn="ctr" rtl="0">
              <a:spcBef>
                <a:spcPts val="0"/>
              </a:spcBef>
              <a:buNone/>
              <a:defRPr sz="1200" b="1" i="1" u="none" strike="noStrike" cap="none">
                <a:solidFill>
                  <a:schemeClr val="dk1"/>
                </a:solidFill>
                <a:latin typeface="Rockwell"/>
                <a:ea typeface="Rockwell"/>
                <a:cs typeface="Rockwell"/>
                <a:sym typeface="Rockwell"/>
              </a:defRPr>
            </a:lvl3pPr>
            <a:lvl4pPr marL="0" marR="0" lvl="3" indent="0" algn="ctr" rtl="0">
              <a:spcBef>
                <a:spcPts val="0"/>
              </a:spcBef>
              <a:buNone/>
              <a:defRPr sz="1200" b="1" i="1" u="none" strike="noStrike" cap="none">
                <a:solidFill>
                  <a:schemeClr val="dk1"/>
                </a:solidFill>
                <a:latin typeface="Rockwell"/>
                <a:ea typeface="Rockwell"/>
                <a:cs typeface="Rockwell"/>
                <a:sym typeface="Rockwell"/>
              </a:defRPr>
            </a:lvl4pPr>
            <a:lvl5pPr marL="0" marR="0" lvl="4" indent="0" algn="ctr" rtl="0">
              <a:spcBef>
                <a:spcPts val="0"/>
              </a:spcBef>
              <a:buNone/>
              <a:defRPr sz="1200" b="1" i="1" u="none" strike="noStrike" cap="none">
                <a:solidFill>
                  <a:schemeClr val="dk1"/>
                </a:solidFill>
                <a:latin typeface="Rockwell"/>
                <a:ea typeface="Rockwell"/>
                <a:cs typeface="Rockwell"/>
                <a:sym typeface="Rockwell"/>
              </a:defRPr>
            </a:lvl5pPr>
            <a:lvl6pPr marL="0" marR="0" lvl="5" indent="0" algn="ctr" rtl="0">
              <a:spcBef>
                <a:spcPts val="0"/>
              </a:spcBef>
              <a:buNone/>
              <a:defRPr sz="1200" b="1" i="1" u="none" strike="noStrike" cap="none">
                <a:solidFill>
                  <a:schemeClr val="dk1"/>
                </a:solidFill>
                <a:latin typeface="Rockwell"/>
                <a:ea typeface="Rockwell"/>
                <a:cs typeface="Rockwell"/>
                <a:sym typeface="Rockwell"/>
              </a:defRPr>
            </a:lvl6pPr>
            <a:lvl7pPr marL="0" marR="0" lvl="6" indent="0" algn="ctr" rtl="0">
              <a:spcBef>
                <a:spcPts val="0"/>
              </a:spcBef>
              <a:buNone/>
              <a:defRPr sz="1200" b="1" i="1" u="none" strike="noStrike" cap="none">
                <a:solidFill>
                  <a:schemeClr val="dk1"/>
                </a:solidFill>
                <a:latin typeface="Rockwell"/>
                <a:ea typeface="Rockwell"/>
                <a:cs typeface="Rockwell"/>
                <a:sym typeface="Rockwell"/>
              </a:defRPr>
            </a:lvl7pPr>
            <a:lvl8pPr marL="0" marR="0" lvl="7" indent="0" algn="ctr" rtl="0">
              <a:spcBef>
                <a:spcPts val="0"/>
              </a:spcBef>
              <a:buNone/>
              <a:defRPr sz="1200" b="1" i="1" u="none" strike="noStrike" cap="none">
                <a:solidFill>
                  <a:schemeClr val="dk1"/>
                </a:solidFill>
                <a:latin typeface="Rockwell"/>
                <a:ea typeface="Rockwell"/>
                <a:cs typeface="Rockwell"/>
                <a:sym typeface="Rockwell"/>
              </a:defRPr>
            </a:lvl8pPr>
            <a:lvl9pPr marL="0" marR="0" lvl="8" indent="0" algn="ctr" rtl="0">
              <a:spcBef>
                <a:spcPts val="0"/>
              </a:spcBef>
              <a:buNone/>
              <a:defRPr sz="1200" b="1" i="1" u="none" strike="noStrike" cap="none">
                <a:solidFill>
                  <a:schemeClr val="dk1"/>
                </a:solidFill>
                <a:latin typeface="Rockwell"/>
                <a:ea typeface="Rockwell"/>
                <a:cs typeface="Rockwell"/>
                <a:sym typeface="Rockwell"/>
              </a:defRPr>
            </a:lvl9p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n-US" sz="1200" b="1" i="1" u="none" strike="noStrike" kern="0" cap="none" spc="0" normalizeH="0" baseline="0" noProof="0">
                <a:ln>
                  <a:noFill/>
                </a:ln>
                <a:solidFill>
                  <a:srgbClr val="000000"/>
                </a:solidFill>
                <a:effectLst/>
                <a:uLnTx/>
                <a:uFillTx/>
                <a:latin typeface="Rockwell"/>
                <a:sym typeface="Rockwell"/>
              </a:rPr>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t>‹#›</a:t>
            </a:fld>
            <a:endParaRPr kumimoji="0" sz="1200" b="1" i="1" u="none" strike="noStrike" kern="0" cap="none" spc="0" normalizeH="0" baseline="0" noProof="0">
              <a:ln>
                <a:noFill/>
              </a:ln>
              <a:solidFill>
                <a:srgbClr val="000000"/>
              </a:solidFill>
              <a:effectLst/>
              <a:uLnTx/>
              <a:uFillTx/>
              <a:latin typeface="Rockwell"/>
              <a:sym typeface="Rockwell"/>
            </a:endParaRPr>
          </a:p>
        </p:txBody>
      </p:sp>
      <p:sp>
        <p:nvSpPr>
          <p:cNvPr id="31" name="Google Shape;31;p3"/>
          <p:cNvSpPr txBox="1"/>
          <p:nvPr/>
        </p:nvSpPr>
        <p:spPr>
          <a:xfrm>
            <a:off x="5861957" y="6613071"/>
            <a:ext cx="0" cy="0"/>
          </a:xfrm>
          <a:prstGeom prst="rect">
            <a:avLst/>
          </a:prstGeom>
          <a:noFill/>
          <a:ln>
            <a:noFill/>
          </a:ln>
        </p:spPr>
        <p:txBody>
          <a:bodyPr spcFirstLastPara="1" wrap="square" lIns="0" tIns="0" rIns="0" bIns="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200" b="0" i="0" u="none" strike="noStrike" kern="0" cap="none" spc="0" normalizeH="0" baseline="0" noProof="0">
              <a:ln>
                <a:noFill/>
              </a:ln>
              <a:solidFill>
                <a:srgbClr val="3F3F3F"/>
              </a:solidFill>
              <a:effectLst/>
              <a:uLnTx/>
              <a:uFillTx/>
              <a:latin typeface="Calibri"/>
              <a:ea typeface="Calibri"/>
              <a:cs typeface="Calibri"/>
              <a:sym typeface="Calibri"/>
            </a:endParaRPr>
          </a:p>
        </p:txBody>
      </p:sp>
      <p:sp>
        <p:nvSpPr>
          <p:cNvPr id="32" name="Google Shape;32;p3"/>
          <p:cNvSpPr>
            <a:spLocks noGrp="1"/>
          </p:cNvSpPr>
          <p:nvPr>
            <p:ph type="pic" idx="2"/>
          </p:nvPr>
        </p:nvSpPr>
        <p:spPr>
          <a:xfrm>
            <a:off x="84000" y="86714"/>
            <a:ext cx="6009285" cy="3431187"/>
          </a:xfrm>
          <a:prstGeom prst="rect">
            <a:avLst/>
          </a:prstGeom>
          <a:solidFill>
            <a:srgbClr val="333333"/>
          </a:solidFill>
          <a:ln>
            <a:noFill/>
          </a:ln>
        </p:spPr>
        <p:txBody>
          <a:bodyPr spcFirstLastPara="1" wrap="square" lIns="0" tIns="0" rIns="0" bIns="0" anchor="ctr" anchorCtr="0"/>
          <a:lstStyle>
            <a:lvl1pPr marR="0" lvl="0" algn="ctr" rtl="0">
              <a:lnSpc>
                <a:spcPct val="90000"/>
              </a:lnSpc>
              <a:spcBef>
                <a:spcPts val="1000"/>
              </a:spcBef>
              <a:spcAft>
                <a:spcPts val="0"/>
              </a:spcAft>
              <a:buClr>
                <a:srgbClr val="D8D8D8"/>
              </a:buClr>
              <a:buSzPts val="1100"/>
              <a:buFont typeface="Arial"/>
              <a:buNone/>
              <a:defRPr sz="1100" b="0" i="1" u="none" strike="noStrike" cap="none">
                <a:solidFill>
                  <a:srgbClr val="D8D8D8"/>
                </a:solidFill>
                <a:latin typeface="Times New Roman"/>
                <a:ea typeface="Times New Roman"/>
                <a:cs typeface="Times New Roman"/>
                <a:sym typeface="Times New Roman"/>
              </a:defRPr>
            </a:lvl1pPr>
            <a:lvl2pPr marR="0" lvl="1"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R="0" lvl="2"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R="0" lvl="3"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R="0" lvl="4"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R="0" lvl="5"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R="0" lvl="6"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R="0" lvl="7"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R="0" lvl="8"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3" name="Google Shape;33;p3"/>
          <p:cNvSpPr txBox="1">
            <a:spLocks noGrp="1"/>
          </p:cNvSpPr>
          <p:nvPr>
            <p:ph type="body" idx="3"/>
          </p:nvPr>
        </p:nvSpPr>
        <p:spPr>
          <a:xfrm>
            <a:off x="6464300" y="1152000"/>
            <a:ext cx="5307700" cy="4680000"/>
          </a:xfrm>
          <a:prstGeom prst="rect">
            <a:avLst/>
          </a:prstGeom>
          <a:noFill/>
          <a:ln>
            <a:noFill/>
          </a:ln>
        </p:spPr>
        <p:txBody>
          <a:bodyPr spcFirstLastPara="1" wrap="square" lIns="0" tIns="0" rIns="0" bIns="0" anchor="b" anchorCtr="0"/>
          <a:lstStyle>
            <a:lvl1pPr marL="457200" marR="0" lvl="0" indent="-342900" algn="l" rtl="0">
              <a:lnSpc>
                <a:spcPct val="90000"/>
              </a:lnSpc>
              <a:spcBef>
                <a:spcPts val="1000"/>
              </a:spcBef>
              <a:spcAft>
                <a:spcPts val="0"/>
              </a:spcAft>
              <a:buClr>
                <a:srgbClr val="3F3F3F"/>
              </a:buClr>
              <a:buSzPts val="1800"/>
              <a:buFont typeface="Arial"/>
              <a:buChar char="•"/>
              <a:defRPr sz="18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Tree>
    <p:extLst>
      <p:ext uri="{BB962C8B-B14F-4D97-AF65-F5344CB8AC3E}">
        <p14:creationId xmlns:p14="http://schemas.microsoft.com/office/powerpoint/2010/main" val="1215568692"/>
      </p:ext>
    </p:extLst>
  </p:cSld>
  <p:clrMapOvr>
    <a:masterClrMapping/>
  </p:clrMapOvr>
</p:sldLayout>
</file>

<file path=ppt/slideLayouts/slideLayout99.xml><?xml version="1.0" encoding="utf-8"?>
<p:sldLayout xmlns:a="http://schemas.openxmlformats.org/drawingml/2006/main" xmlns:r="http://schemas.openxmlformats.org/officeDocument/2006/relationships" xmlns:p="http://schemas.openxmlformats.org/presentationml/2006/main" matchingName="2_3 x Image Bullets Right">
  <p:cSld name="2_3 x Image Bullets Right">
    <p:spTree>
      <p:nvGrpSpPr>
        <p:cNvPr id="1" name="Shape 34"/>
        <p:cNvGrpSpPr/>
        <p:nvPr/>
      </p:nvGrpSpPr>
      <p:grpSpPr>
        <a:xfrm>
          <a:off x="0" y="0"/>
          <a:ext cx="0" cy="0"/>
          <a:chOff x="0" y="0"/>
          <a:chExt cx="0" cy="0"/>
        </a:xfrm>
      </p:grpSpPr>
      <p:sp>
        <p:nvSpPr>
          <p:cNvPr id="35" name="Google Shape;35;p4"/>
          <p:cNvSpPr/>
          <p:nvPr/>
        </p:nvSpPr>
        <p:spPr>
          <a:xfrm>
            <a:off x="105351" y="86714"/>
            <a:ext cx="6208363" cy="6684572"/>
          </a:xfrm>
          <a:prstGeom prst="rect">
            <a:avLst/>
          </a:prstGeom>
          <a:gradFill>
            <a:gsLst>
              <a:gs pos="0">
                <a:srgbClr val="000000">
                  <a:alpha val="0"/>
                </a:srgbClr>
              </a:gs>
              <a:gs pos="100000">
                <a:srgbClr val="000000">
                  <a:alpha val="30980"/>
                </a:srgbClr>
              </a:gs>
            </a:gsLst>
            <a:lin ang="12600000" scaled="0"/>
          </a:gra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36" name="Google Shape;36;p4"/>
          <p:cNvSpPr>
            <a:spLocks noGrp="1"/>
          </p:cNvSpPr>
          <p:nvPr>
            <p:ph type="pic" idx="2"/>
          </p:nvPr>
        </p:nvSpPr>
        <p:spPr>
          <a:xfrm>
            <a:off x="105351" y="496139"/>
            <a:ext cx="6208364" cy="6275148"/>
          </a:xfrm>
          <a:prstGeom prst="rect">
            <a:avLst/>
          </a:prstGeom>
          <a:solidFill>
            <a:srgbClr val="F2F2F2"/>
          </a:solidFill>
          <a:ln>
            <a:noFill/>
          </a:ln>
        </p:spPr>
        <p:txBody>
          <a:bodyPr spcFirstLastPara="1" wrap="square" lIns="0" tIns="0" rIns="0" bIns="0" anchor="ctr" anchorCtr="0"/>
          <a:lstStyle>
            <a:lvl1pPr marR="0" lvl="0" algn="ctr" rtl="0">
              <a:lnSpc>
                <a:spcPct val="90000"/>
              </a:lnSpc>
              <a:spcBef>
                <a:spcPts val="1000"/>
              </a:spcBef>
              <a:spcAft>
                <a:spcPts val="0"/>
              </a:spcAft>
              <a:buClr>
                <a:srgbClr val="3F3F3F"/>
              </a:buClr>
              <a:buSzPts val="1100"/>
              <a:buFont typeface="Arial"/>
              <a:buNone/>
              <a:defRPr sz="1100" b="0" i="1" u="none" strike="noStrike" cap="none">
                <a:solidFill>
                  <a:srgbClr val="3F3F3F"/>
                </a:solidFill>
                <a:latin typeface="Times New Roman"/>
                <a:ea typeface="Times New Roman"/>
                <a:cs typeface="Times New Roman"/>
                <a:sym typeface="Times New Roman"/>
              </a:defRPr>
            </a:lvl1pPr>
            <a:lvl2pPr marR="0" lvl="1"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R="0" lvl="2"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R="0" lvl="3"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R="0" lvl="4"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R="0" lvl="5"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R="0" lvl="6"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R="0" lvl="7"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R="0" lvl="8"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37" name="Google Shape;37;p4"/>
          <p:cNvSpPr txBox="1">
            <a:spLocks noGrp="1"/>
          </p:cNvSpPr>
          <p:nvPr>
            <p:ph type="title"/>
          </p:nvPr>
        </p:nvSpPr>
        <p:spPr>
          <a:xfrm>
            <a:off x="7068457" y="432000"/>
            <a:ext cx="4703542" cy="432000"/>
          </a:xfrm>
          <a:prstGeom prst="rect">
            <a:avLst/>
          </a:prstGeom>
          <a:noFill/>
          <a:ln>
            <a:noFill/>
          </a:ln>
        </p:spPr>
        <p:txBody>
          <a:bodyPr spcFirstLastPara="1" wrap="square" lIns="0" tIns="0" rIns="0" bIns="0" anchor="ctr" anchorCtr="0"/>
          <a:lstStyle>
            <a:lvl1pPr marR="0" lvl="0" algn="l" rtl="0">
              <a:lnSpc>
                <a:spcPct val="90000"/>
              </a:lnSpc>
              <a:spcBef>
                <a:spcPts val="0"/>
              </a:spcBef>
              <a:spcAft>
                <a:spcPts val="0"/>
              </a:spcAft>
              <a:buClr>
                <a:srgbClr val="3F3F3F"/>
              </a:buClr>
              <a:buSzPts val="4800"/>
              <a:buFont typeface="Economica"/>
              <a:buNone/>
              <a:defRPr sz="4800" b="0" i="0" u="none" strike="noStrike" cap="none">
                <a:solidFill>
                  <a:srgbClr val="3F3F3F"/>
                </a:solidFill>
                <a:latin typeface="Economica"/>
                <a:ea typeface="Economica"/>
                <a:cs typeface="Economica"/>
                <a:sym typeface="Economica"/>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endParaRPr/>
          </a:p>
        </p:txBody>
      </p:sp>
      <p:sp>
        <p:nvSpPr>
          <p:cNvPr id="38" name="Google Shape;38;p4"/>
          <p:cNvSpPr txBox="1">
            <a:spLocks noGrp="1"/>
          </p:cNvSpPr>
          <p:nvPr>
            <p:ph type="ftr" idx="11"/>
          </p:nvPr>
        </p:nvSpPr>
        <p:spPr>
          <a:xfrm>
            <a:off x="431999" y="6188628"/>
            <a:ext cx="8784941" cy="365125"/>
          </a:xfrm>
          <a:prstGeom prst="rect">
            <a:avLst/>
          </a:prstGeom>
          <a:noFill/>
          <a:ln>
            <a:noFill/>
          </a:ln>
        </p:spPr>
        <p:txBody>
          <a:bodyPr spcFirstLastPara="1" wrap="square" lIns="0" tIns="0" rIns="0" bIns="0" anchor="ctr" anchorCtr="0"/>
          <a:lstStyle>
            <a:lvl1pPr marR="0" lvl="0" algn="l" rtl="0">
              <a:spcBef>
                <a:spcPts val="0"/>
              </a:spcBef>
              <a:spcAft>
                <a:spcPts val="0"/>
              </a:spcAft>
              <a:buSzPts val="1400"/>
              <a:buNone/>
              <a:defRPr sz="1200" b="0" i="0" u="none" strike="noStrike" cap="none">
                <a:solidFill>
                  <a:srgbClr val="3F3F3F"/>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200" b="0" i="0" u="none" strike="noStrike" kern="0" cap="none" spc="0" normalizeH="0" baseline="0" noProof="0">
              <a:ln>
                <a:noFill/>
              </a:ln>
              <a:solidFill>
                <a:srgbClr val="3F3F3F"/>
              </a:solidFill>
              <a:effectLst/>
              <a:uLnTx/>
              <a:uFillTx/>
              <a:latin typeface="Calibri"/>
              <a:cs typeface="Calibri"/>
              <a:sym typeface="Calibri"/>
            </a:endParaRPr>
          </a:p>
        </p:txBody>
      </p:sp>
      <p:sp>
        <p:nvSpPr>
          <p:cNvPr id="39" name="Google Shape;39;p4"/>
          <p:cNvSpPr txBox="1">
            <a:spLocks noGrp="1"/>
          </p:cNvSpPr>
          <p:nvPr>
            <p:ph type="body" idx="1"/>
          </p:nvPr>
        </p:nvSpPr>
        <p:spPr>
          <a:xfrm>
            <a:off x="8768283" y="3582825"/>
            <a:ext cx="3002400" cy="720000"/>
          </a:xfrm>
          <a:prstGeom prst="rect">
            <a:avLst/>
          </a:prstGeom>
          <a:noFill/>
          <a:ln>
            <a:noFill/>
          </a:ln>
        </p:spPr>
        <p:txBody>
          <a:bodyPr spcFirstLastPara="1" wrap="square" lIns="0" tIns="0" rIns="0" bIns="0" anchor="t" anchorCtr="0"/>
          <a:lstStyle>
            <a:lvl1pPr marL="457200" marR="0" lvl="0" indent="-228600" algn="l" rtl="0">
              <a:lnSpc>
                <a:spcPct val="90000"/>
              </a:lnSpc>
              <a:spcBef>
                <a:spcPts val="1000"/>
              </a:spcBef>
              <a:spcAft>
                <a:spcPts val="0"/>
              </a:spcAft>
              <a:buClr>
                <a:srgbClr val="3F3F3F"/>
              </a:buClr>
              <a:buSzPts val="1600"/>
              <a:buFont typeface="Arial"/>
              <a:buNone/>
              <a:defRPr sz="16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40" name="Google Shape;40;p4"/>
          <p:cNvSpPr txBox="1">
            <a:spLocks noGrp="1"/>
          </p:cNvSpPr>
          <p:nvPr>
            <p:ph type="body" idx="3"/>
          </p:nvPr>
        </p:nvSpPr>
        <p:spPr>
          <a:xfrm>
            <a:off x="8768283" y="5147461"/>
            <a:ext cx="3002400" cy="720000"/>
          </a:xfrm>
          <a:prstGeom prst="rect">
            <a:avLst/>
          </a:prstGeom>
          <a:noFill/>
          <a:ln>
            <a:noFill/>
          </a:ln>
        </p:spPr>
        <p:txBody>
          <a:bodyPr spcFirstLastPara="1" wrap="square" lIns="0" tIns="0" rIns="0" bIns="0" anchor="t" anchorCtr="0"/>
          <a:lstStyle>
            <a:lvl1pPr marL="457200" marR="0" lvl="0" indent="-228600" algn="l" rtl="0">
              <a:lnSpc>
                <a:spcPct val="90000"/>
              </a:lnSpc>
              <a:spcBef>
                <a:spcPts val="1000"/>
              </a:spcBef>
              <a:spcAft>
                <a:spcPts val="0"/>
              </a:spcAft>
              <a:buClr>
                <a:srgbClr val="3F3F3F"/>
              </a:buClr>
              <a:buSzPts val="1600"/>
              <a:buFont typeface="Arial"/>
              <a:buNone/>
              <a:defRPr sz="16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41" name="Google Shape;41;p4"/>
          <p:cNvSpPr txBox="1">
            <a:spLocks noGrp="1"/>
          </p:cNvSpPr>
          <p:nvPr>
            <p:ph type="body" idx="4"/>
          </p:nvPr>
        </p:nvSpPr>
        <p:spPr>
          <a:xfrm>
            <a:off x="8768283" y="1369128"/>
            <a:ext cx="3002400" cy="432000"/>
          </a:xfrm>
          <a:prstGeom prst="rect">
            <a:avLst/>
          </a:prstGeom>
          <a:noFill/>
          <a:ln>
            <a:noFill/>
          </a:ln>
        </p:spPr>
        <p:txBody>
          <a:bodyPr spcFirstLastPara="1" wrap="square" lIns="0" tIns="0" rIns="0" bIns="0" anchor="t" anchorCtr="0"/>
          <a:lstStyle>
            <a:lvl1pPr marL="457200" marR="0" lvl="0" indent="-228600" algn="l" rtl="0">
              <a:lnSpc>
                <a:spcPct val="90000"/>
              </a:lnSpc>
              <a:spcBef>
                <a:spcPts val="1000"/>
              </a:spcBef>
              <a:spcAft>
                <a:spcPts val="0"/>
              </a:spcAft>
              <a:buClr>
                <a:srgbClr val="3F3F3F"/>
              </a:buClr>
              <a:buSzPts val="1800"/>
              <a:buFont typeface="Arial"/>
              <a:buNone/>
              <a:defRPr sz="1800" b="1" i="0" u="none" strike="noStrike" cap="none">
                <a:solidFill>
                  <a:srgbClr val="3F3F3F"/>
                </a:solidFill>
                <a:latin typeface="Rockwell"/>
                <a:ea typeface="Rockwell"/>
                <a:cs typeface="Rockwell"/>
                <a:sym typeface="Rockwell"/>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42" name="Google Shape;42;p4"/>
          <p:cNvSpPr txBox="1">
            <a:spLocks noGrp="1"/>
          </p:cNvSpPr>
          <p:nvPr>
            <p:ph type="body" idx="5"/>
          </p:nvPr>
        </p:nvSpPr>
        <p:spPr>
          <a:xfrm>
            <a:off x="8768283" y="2933764"/>
            <a:ext cx="3002400" cy="432000"/>
          </a:xfrm>
          <a:prstGeom prst="rect">
            <a:avLst/>
          </a:prstGeom>
          <a:noFill/>
          <a:ln>
            <a:noFill/>
          </a:ln>
        </p:spPr>
        <p:txBody>
          <a:bodyPr spcFirstLastPara="1" wrap="square" lIns="0" tIns="0" rIns="0" bIns="0" anchor="t" anchorCtr="0"/>
          <a:lstStyle>
            <a:lvl1pPr marL="457200" marR="0" lvl="0" indent="-228600" algn="l" rtl="0">
              <a:lnSpc>
                <a:spcPct val="90000"/>
              </a:lnSpc>
              <a:spcBef>
                <a:spcPts val="1000"/>
              </a:spcBef>
              <a:spcAft>
                <a:spcPts val="0"/>
              </a:spcAft>
              <a:buClr>
                <a:srgbClr val="3F3F3F"/>
              </a:buClr>
              <a:buSzPts val="1800"/>
              <a:buFont typeface="Arial"/>
              <a:buNone/>
              <a:defRPr sz="1800" b="1" i="0" u="none" strike="noStrike" cap="none">
                <a:solidFill>
                  <a:srgbClr val="3F3F3F"/>
                </a:solidFill>
                <a:latin typeface="Rockwell"/>
                <a:ea typeface="Rockwell"/>
                <a:cs typeface="Rockwell"/>
                <a:sym typeface="Rockwell"/>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43" name="Google Shape;43;p4"/>
          <p:cNvSpPr txBox="1">
            <a:spLocks noGrp="1"/>
          </p:cNvSpPr>
          <p:nvPr>
            <p:ph type="body" idx="6"/>
          </p:nvPr>
        </p:nvSpPr>
        <p:spPr>
          <a:xfrm>
            <a:off x="8768283" y="4498400"/>
            <a:ext cx="3002400" cy="432000"/>
          </a:xfrm>
          <a:prstGeom prst="rect">
            <a:avLst/>
          </a:prstGeom>
          <a:noFill/>
          <a:ln>
            <a:noFill/>
          </a:ln>
        </p:spPr>
        <p:txBody>
          <a:bodyPr spcFirstLastPara="1" wrap="square" lIns="0" tIns="0" rIns="0" bIns="0" anchor="t" anchorCtr="0"/>
          <a:lstStyle>
            <a:lvl1pPr marL="457200" marR="0" lvl="0" indent="-228600" algn="l" rtl="0">
              <a:lnSpc>
                <a:spcPct val="90000"/>
              </a:lnSpc>
              <a:spcBef>
                <a:spcPts val="1000"/>
              </a:spcBef>
              <a:spcAft>
                <a:spcPts val="0"/>
              </a:spcAft>
              <a:buClr>
                <a:srgbClr val="3F3F3F"/>
              </a:buClr>
              <a:buSzPts val="1800"/>
              <a:buFont typeface="Arial"/>
              <a:buNone/>
              <a:defRPr sz="1800" b="1" i="0" u="none" strike="noStrike" cap="none">
                <a:solidFill>
                  <a:srgbClr val="3F3F3F"/>
                </a:solidFill>
                <a:latin typeface="Rockwell"/>
                <a:ea typeface="Rockwell"/>
                <a:cs typeface="Rockwell"/>
                <a:sym typeface="Rockwell"/>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44" name="Google Shape;44;p4"/>
          <p:cNvSpPr txBox="1">
            <a:spLocks noGrp="1"/>
          </p:cNvSpPr>
          <p:nvPr>
            <p:ph type="body" idx="7"/>
          </p:nvPr>
        </p:nvSpPr>
        <p:spPr>
          <a:xfrm>
            <a:off x="8768283" y="1975094"/>
            <a:ext cx="3002400" cy="720000"/>
          </a:xfrm>
          <a:prstGeom prst="rect">
            <a:avLst/>
          </a:prstGeom>
          <a:noFill/>
          <a:ln>
            <a:noFill/>
          </a:ln>
        </p:spPr>
        <p:txBody>
          <a:bodyPr spcFirstLastPara="1" wrap="square" lIns="0" tIns="0" rIns="0" bIns="0" anchor="t" anchorCtr="0"/>
          <a:lstStyle>
            <a:lvl1pPr marL="457200" marR="0" lvl="0" indent="-228600" algn="l" rtl="0">
              <a:lnSpc>
                <a:spcPct val="90000"/>
              </a:lnSpc>
              <a:spcBef>
                <a:spcPts val="1000"/>
              </a:spcBef>
              <a:spcAft>
                <a:spcPts val="0"/>
              </a:spcAft>
              <a:buClr>
                <a:srgbClr val="3F3F3F"/>
              </a:buClr>
              <a:buSzPts val="1600"/>
              <a:buFont typeface="Arial"/>
              <a:buNone/>
              <a:defRPr sz="16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45" name="Google Shape;45;p4"/>
          <p:cNvSpPr/>
          <p:nvPr/>
        </p:nvSpPr>
        <p:spPr>
          <a:xfrm rot="1361022">
            <a:off x="11394972" y="6053793"/>
            <a:ext cx="634795" cy="634795"/>
          </a:xfrm>
          <a:prstGeom prst="octagon">
            <a:avLst>
              <a:gd name="adj" fmla="val 29289"/>
            </a:avLst>
          </a:prstGeom>
          <a:noFill/>
          <a:ln w="9525" cap="flat" cmpd="sng">
            <a:solidFill>
              <a:srgbClr val="D8D8D8"/>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46" name="Google Shape;46;p4"/>
          <p:cNvSpPr/>
          <p:nvPr/>
        </p:nvSpPr>
        <p:spPr>
          <a:xfrm>
            <a:off x="11533871" y="6185902"/>
            <a:ext cx="73515" cy="73515"/>
          </a:xfrm>
          <a:prstGeom prst="ellipse">
            <a:avLst/>
          </a:prstGeom>
          <a:solidFill>
            <a:srgbClr val="C1DF87"/>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9ACB39"/>
              </a:solidFill>
              <a:effectLst/>
              <a:uLnTx/>
              <a:uFillTx/>
              <a:latin typeface="Calibri"/>
              <a:ea typeface="Calibri"/>
              <a:cs typeface="Calibri"/>
              <a:sym typeface="Calibri"/>
            </a:endParaRPr>
          </a:p>
        </p:txBody>
      </p:sp>
      <p:sp>
        <p:nvSpPr>
          <p:cNvPr id="47" name="Google Shape;47;p4"/>
          <p:cNvSpPr/>
          <p:nvPr/>
        </p:nvSpPr>
        <p:spPr>
          <a:xfrm>
            <a:off x="11892084" y="6561525"/>
            <a:ext cx="100439" cy="100439"/>
          </a:xfrm>
          <a:prstGeom prst="ellipse">
            <a:avLst/>
          </a:prstGeom>
          <a:solidFill>
            <a:srgbClr val="749A28"/>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48" name="Google Shape;48;p4"/>
          <p:cNvSpPr/>
          <p:nvPr/>
        </p:nvSpPr>
        <p:spPr>
          <a:xfrm>
            <a:off x="11342875" y="5990144"/>
            <a:ext cx="260512" cy="260512"/>
          </a:xfrm>
          <a:prstGeom prst="ellipse">
            <a:avLst/>
          </a:prstGeom>
          <a:noFill/>
          <a:ln w="9525" cap="flat" cmpd="sng">
            <a:solidFill>
              <a:srgbClr val="D8D8D8"/>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9ACB39"/>
              </a:solidFill>
              <a:effectLst/>
              <a:uLnTx/>
              <a:uFillTx/>
              <a:latin typeface="Calibri"/>
              <a:ea typeface="Calibri"/>
              <a:cs typeface="Calibri"/>
              <a:sym typeface="Calibri"/>
            </a:endParaRPr>
          </a:p>
        </p:txBody>
      </p:sp>
      <p:sp>
        <p:nvSpPr>
          <p:cNvPr id="49" name="Google Shape;49;p4"/>
          <p:cNvSpPr>
            <a:spLocks noGrp="1"/>
          </p:cNvSpPr>
          <p:nvPr>
            <p:ph type="sldNum" idx="12"/>
          </p:nvPr>
        </p:nvSpPr>
        <p:spPr>
          <a:xfrm>
            <a:off x="11496369" y="6155190"/>
            <a:ext cx="432000" cy="432000"/>
          </a:xfrm>
          <a:prstGeom prst="ellipse">
            <a:avLst/>
          </a:prstGeom>
          <a:noFill/>
          <a:ln w="9525" cap="flat" cmpd="sng">
            <a:solidFill>
              <a:schemeClr val="accent1"/>
            </a:solidFill>
            <a:prstDash val="solid"/>
            <a:round/>
            <a:headEnd type="none" w="sm" len="sm"/>
            <a:tailEnd type="none" w="sm" len="sm"/>
          </a:ln>
        </p:spPr>
        <p:txBody>
          <a:bodyPr spcFirstLastPara="1" wrap="square" lIns="0" tIns="0" rIns="0" bIns="0" anchor="ctr" anchorCtr="0">
            <a:noAutofit/>
          </a:bodyPr>
          <a:lstStyle>
            <a:lvl1pPr marL="0" marR="0" lvl="0" indent="0" algn="ctr" rtl="0">
              <a:spcBef>
                <a:spcPts val="0"/>
              </a:spcBef>
              <a:buNone/>
              <a:defRPr sz="1200" b="1" i="1" u="none" strike="noStrike" cap="none">
                <a:solidFill>
                  <a:schemeClr val="dk1"/>
                </a:solidFill>
                <a:latin typeface="Rockwell"/>
                <a:ea typeface="Rockwell"/>
                <a:cs typeface="Rockwell"/>
                <a:sym typeface="Rockwell"/>
              </a:defRPr>
            </a:lvl1pPr>
            <a:lvl2pPr marL="0" marR="0" lvl="1" indent="0" algn="ctr" rtl="0">
              <a:spcBef>
                <a:spcPts val="0"/>
              </a:spcBef>
              <a:buNone/>
              <a:defRPr sz="1200" b="1" i="1" u="none" strike="noStrike" cap="none">
                <a:solidFill>
                  <a:schemeClr val="dk1"/>
                </a:solidFill>
                <a:latin typeface="Rockwell"/>
                <a:ea typeface="Rockwell"/>
                <a:cs typeface="Rockwell"/>
                <a:sym typeface="Rockwell"/>
              </a:defRPr>
            </a:lvl2pPr>
            <a:lvl3pPr marL="0" marR="0" lvl="2" indent="0" algn="ctr" rtl="0">
              <a:spcBef>
                <a:spcPts val="0"/>
              </a:spcBef>
              <a:buNone/>
              <a:defRPr sz="1200" b="1" i="1" u="none" strike="noStrike" cap="none">
                <a:solidFill>
                  <a:schemeClr val="dk1"/>
                </a:solidFill>
                <a:latin typeface="Rockwell"/>
                <a:ea typeface="Rockwell"/>
                <a:cs typeface="Rockwell"/>
                <a:sym typeface="Rockwell"/>
              </a:defRPr>
            </a:lvl3pPr>
            <a:lvl4pPr marL="0" marR="0" lvl="3" indent="0" algn="ctr" rtl="0">
              <a:spcBef>
                <a:spcPts val="0"/>
              </a:spcBef>
              <a:buNone/>
              <a:defRPr sz="1200" b="1" i="1" u="none" strike="noStrike" cap="none">
                <a:solidFill>
                  <a:schemeClr val="dk1"/>
                </a:solidFill>
                <a:latin typeface="Rockwell"/>
                <a:ea typeface="Rockwell"/>
                <a:cs typeface="Rockwell"/>
                <a:sym typeface="Rockwell"/>
              </a:defRPr>
            </a:lvl4pPr>
            <a:lvl5pPr marL="0" marR="0" lvl="4" indent="0" algn="ctr" rtl="0">
              <a:spcBef>
                <a:spcPts val="0"/>
              </a:spcBef>
              <a:buNone/>
              <a:defRPr sz="1200" b="1" i="1" u="none" strike="noStrike" cap="none">
                <a:solidFill>
                  <a:schemeClr val="dk1"/>
                </a:solidFill>
                <a:latin typeface="Rockwell"/>
                <a:ea typeface="Rockwell"/>
                <a:cs typeface="Rockwell"/>
                <a:sym typeface="Rockwell"/>
              </a:defRPr>
            </a:lvl5pPr>
            <a:lvl6pPr marL="0" marR="0" lvl="5" indent="0" algn="ctr" rtl="0">
              <a:spcBef>
                <a:spcPts val="0"/>
              </a:spcBef>
              <a:buNone/>
              <a:defRPr sz="1200" b="1" i="1" u="none" strike="noStrike" cap="none">
                <a:solidFill>
                  <a:schemeClr val="dk1"/>
                </a:solidFill>
                <a:latin typeface="Rockwell"/>
                <a:ea typeface="Rockwell"/>
                <a:cs typeface="Rockwell"/>
                <a:sym typeface="Rockwell"/>
              </a:defRPr>
            </a:lvl6pPr>
            <a:lvl7pPr marL="0" marR="0" lvl="6" indent="0" algn="ctr" rtl="0">
              <a:spcBef>
                <a:spcPts val="0"/>
              </a:spcBef>
              <a:buNone/>
              <a:defRPr sz="1200" b="1" i="1" u="none" strike="noStrike" cap="none">
                <a:solidFill>
                  <a:schemeClr val="dk1"/>
                </a:solidFill>
                <a:latin typeface="Rockwell"/>
                <a:ea typeface="Rockwell"/>
                <a:cs typeface="Rockwell"/>
                <a:sym typeface="Rockwell"/>
              </a:defRPr>
            </a:lvl7pPr>
            <a:lvl8pPr marL="0" marR="0" lvl="7" indent="0" algn="ctr" rtl="0">
              <a:spcBef>
                <a:spcPts val="0"/>
              </a:spcBef>
              <a:buNone/>
              <a:defRPr sz="1200" b="1" i="1" u="none" strike="noStrike" cap="none">
                <a:solidFill>
                  <a:schemeClr val="dk1"/>
                </a:solidFill>
                <a:latin typeface="Rockwell"/>
                <a:ea typeface="Rockwell"/>
                <a:cs typeface="Rockwell"/>
                <a:sym typeface="Rockwell"/>
              </a:defRPr>
            </a:lvl8pPr>
            <a:lvl9pPr marL="0" marR="0" lvl="8" indent="0" algn="ctr" rtl="0">
              <a:spcBef>
                <a:spcPts val="0"/>
              </a:spcBef>
              <a:buNone/>
              <a:defRPr sz="1200" b="1" i="1" u="none" strike="noStrike" cap="none">
                <a:solidFill>
                  <a:schemeClr val="dk1"/>
                </a:solidFill>
                <a:latin typeface="Rockwell"/>
                <a:ea typeface="Rockwell"/>
                <a:cs typeface="Rockwell"/>
                <a:sym typeface="Rockwell"/>
              </a:defRPr>
            </a:lvl9p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n-US" sz="1200" b="1" i="1" u="none" strike="noStrike" kern="0" cap="none" spc="0" normalizeH="0" baseline="0" noProof="0">
                <a:ln>
                  <a:noFill/>
                </a:ln>
                <a:solidFill>
                  <a:srgbClr val="000000"/>
                </a:solidFill>
                <a:effectLst/>
                <a:uLnTx/>
                <a:uFillTx/>
                <a:latin typeface="Rockwell"/>
                <a:sym typeface="Rockwell"/>
              </a:rPr>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t>‹#›</a:t>
            </a:fld>
            <a:endParaRPr kumimoji="0" sz="1200" b="1" i="1" u="none" strike="noStrike" kern="0" cap="none" spc="0" normalizeH="0" baseline="0" noProof="0">
              <a:ln>
                <a:noFill/>
              </a:ln>
              <a:solidFill>
                <a:srgbClr val="000000"/>
              </a:solidFill>
              <a:effectLst/>
              <a:uLnTx/>
              <a:uFillTx/>
              <a:latin typeface="Rockwell"/>
              <a:sym typeface="Rockwell"/>
            </a:endParaRPr>
          </a:p>
        </p:txBody>
      </p:sp>
      <p:grpSp>
        <p:nvGrpSpPr>
          <p:cNvPr id="50" name="Google Shape;50;p4"/>
          <p:cNvGrpSpPr/>
          <p:nvPr/>
        </p:nvGrpSpPr>
        <p:grpSpPr>
          <a:xfrm>
            <a:off x="1736976" y="2054263"/>
            <a:ext cx="3262417" cy="3252920"/>
            <a:chOff x="1736976" y="2054263"/>
            <a:chExt cx="3262417" cy="3252920"/>
          </a:xfrm>
        </p:grpSpPr>
        <p:sp>
          <p:nvSpPr>
            <p:cNvPr id="51" name="Google Shape;51;p4"/>
            <p:cNvSpPr/>
            <p:nvPr/>
          </p:nvSpPr>
          <p:spPr>
            <a:xfrm rot="4308689">
              <a:off x="2464728" y="2678543"/>
              <a:ext cx="1980696" cy="2066510"/>
            </a:xfrm>
            <a:custGeom>
              <a:avLst/>
              <a:gdLst/>
              <a:ahLst/>
              <a:cxnLst/>
              <a:rect l="l" t="t" r="r" b="b"/>
              <a:pathLst>
                <a:path w="1980696" h="2066510" extrusionOk="0">
                  <a:moveTo>
                    <a:pt x="0" y="2066510"/>
                  </a:moveTo>
                  <a:lnTo>
                    <a:pt x="1138078" y="0"/>
                  </a:lnTo>
                  <a:lnTo>
                    <a:pt x="1980696" y="1530016"/>
                  </a:lnTo>
                  <a:lnTo>
                    <a:pt x="1459417" y="2066510"/>
                  </a:lnTo>
                  <a:close/>
                </a:path>
              </a:pathLst>
            </a:custGeom>
            <a:noFill/>
            <a:ln w="12700" cap="flat" cmpd="sng">
              <a:solidFill>
                <a:schemeClr val="lt1"/>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52" name="Google Shape;52;p4"/>
            <p:cNvSpPr/>
            <p:nvPr/>
          </p:nvSpPr>
          <p:spPr>
            <a:xfrm rot="-7769131">
              <a:off x="2730967" y="5004791"/>
              <a:ext cx="346713" cy="206124"/>
            </a:xfrm>
            <a:custGeom>
              <a:avLst/>
              <a:gdLst/>
              <a:ahLst/>
              <a:cxnLst/>
              <a:rect l="l" t="t" r="r" b="b"/>
              <a:pathLst>
                <a:path w="346713" h="206124" extrusionOk="0">
                  <a:moveTo>
                    <a:pt x="346713" y="206124"/>
                  </a:moveTo>
                  <a:lnTo>
                    <a:pt x="0" y="206124"/>
                  </a:lnTo>
                  <a:lnTo>
                    <a:pt x="86666" y="0"/>
                  </a:lnTo>
                  <a:lnTo>
                    <a:pt x="346713" y="206124"/>
                  </a:lnTo>
                  <a:close/>
                </a:path>
              </a:pathLst>
            </a:custGeom>
            <a:noFill/>
            <a:ln w="12700" cap="flat" cmpd="sng">
              <a:solidFill>
                <a:schemeClr val="lt1"/>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53" name="Google Shape;53;p4"/>
            <p:cNvSpPr/>
            <p:nvPr/>
          </p:nvSpPr>
          <p:spPr>
            <a:xfrm rot="-9168920">
              <a:off x="2802151" y="4740752"/>
              <a:ext cx="710669" cy="335543"/>
            </a:xfrm>
            <a:custGeom>
              <a:avLst/>
              <a:gdLst/>
              <a:ahLst/>
              <a:cxnLst/>
              <a:rect l="l" t="t" r="r" b="b"/>
              <a:pathLst>
                <a:path w="710669" h="335543" extrusionOk="0">
                  <a:moveTo>
                    <a:pt x="710669" y="176660"/>
                  </a:moveTo>
                  <a:lnTo>
                    <a:pt x="0" y="335543"/>
                  </a:lnTo>
                  <a:lnTo>
                    <a:pt x="141082" y="0"/>
                  </a:lnTo>
                  <a:lnTo>
                    <a:pt x="487795" y="0"/>
                  </a:lnTo>
                  <a:lnTo>
                    <a:pt x="710669" y="176660"/>
                  </a:lnTo>
                  <a:close/>
                </a:path>
              </a:pathLst>
            </a:custGeom>
            <a:noFill/>
            <a:ln w="12700" cap="flat" cmpd="sng">
              <a:solidFill>
                <a:schemeClr val="lt1"/>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54" name="Google Shape;54;p4"/>
            <p:cNvSpPr/>
            <p:nvPr/>
          </p:nvSpPr>
          <p:spPr>
            <a:xfrm rot="4308689">
              <a:off x="2058980" y="2102772"/>
              <a:ext cx="1246227" cy="1580187"/>
            </a:xfrm>
            <a:custGeom>
              <a:avLst/>
              <a:gdLst/>
              <a:ahLst/>
              <a:cxnLst/>
              <a:rect l="l" t="t" r="r" b="b"/>
              <a:pathLst>
                <a:path w="1246227" h="1580187" extrusionOk="0">
                  <a:moveTo>
                    <a:pt x="0" y="1580187"/>
                  </a:moveTo>
                  <a:lnTo>
                    <a:pt x="1168783" y="0"/>
                  </a:lnTo>
                  <a:lnTo>
                    <a:pt x="1246227" y="105569"/>
                  </a:lnTo>
                  <a:lnTo>
                    <a:pt x="358471" y="1574380"/>
                  </a:lnTo>
                  <a:lnTo>
                    <a:pt x="0" y="1580187"/>
                  </a:lnTo>
                  <a:close/>
                </a:path>
              </a:pathLst>
            </a:custGeom>
            <a:noFill/>
            <a:ln w="12700" cap="flat" cmpd="sng">
              <a:solidFill>
                <a:schemeClr val="lt1"/>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55" name="Google Shape;55;p4"/>
            <p:cNvSpPr/>
            <p:nvPr/>
          </p:nvSpPr>
          <p:spPr>
            <a:xfrm rot="-4406895">
              <a:off x="4648324" y="3873318"/>
              <a:ext cx="243160" cy="406553"/>
            </a:xfrm>
            <a:custGeom>
              <a:avLst/>
              <a:gdLst/>
              <a:ahLst/>
              <a:cxnLst/>
              <a:rect l="l" t="t" r="r" b="b"/>
              <a:pathLst>
                <a:path w="243160" h="406553" extrusionOk="0">
                  <a:moveTo>
                    <a:pt x="243160" y="342071"/>
                  </a:moveTo>
                  <a:lnTo>
                    <a:pt x="156493" y="406553"/>
                  </a:lnTo>
                  <a:lnTo>
                    <a:pt x="0" y="0"/>
                  </a:lnTo>
                  <a:lnTo>
                    <a:pt x="243160" y="342071"/>
                  </a:lnTo>
                  <a:close/>
                </a:path>
              </a:pathLst>
            </a:custGeom>
            <a:noFill/>
            <a:ln w="12700" cap="flat" cmpd="sng">
              <a:solidFill>
                <a:schemeClr val="lt1"/>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56" name="Google Shape;56;p4"/>
            <p:cNvSpPr/>
            <p:nvPr/>
          </p:nvSpPr>
          <p:spPr>
            <a:xfrm rot="-4406895">
              <a:off x="4152588" y="3654247"/>
              <a:ext cx="692798" cy="510610"/>
            </a:xfrm>
            <a:custGeom>
              <a:avLst/>
              <a:gdLst/>
              <a:ahLst/>
              <a:cxnLst/>
              <a:rect l="l" t="t" r="r" b="b"/>
              <a:pathLst>
                <a:path w="692798" h="510610" extrusionOk="0">
                  <a:moveTo>
                    <a:pt x="692798" y="224339"/>
                  </a:moveTo>
                  <a:lnTo>
                    <a:pt x="308036" y="510610"/>
                  </a:lnTo>
                  <a:lnTo>
                    <a:pt x="64876" y="168539"/>
                  </a:lnTo>
                  <a:lnTo>
                    <a:pt x="0" y="0"/>
                  </a:lnTo>
                  <a:lnTo>
                    <a:pt x="692798" y="224339"/>
                  </a:lnTo>
                  <a:close/>
                </a:path>
              </a:pathLst>
            </a:custGeom>
            <a:noFill/>
            <a:ln w="12700" cap="flat" cmpd="sng">
              <a:solidFill>
                <a:schemeClr val="lt1"/>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57" name="Google Shape;57;p4"/>
            <p:cNvSpPr/>
            <p:nvPr/>
          </p:nvSpPr>
          <p:spPr>
            <a:xfrm rot="4308689">
              <a:off x="3831248" y="2441608"/>
              <a:ext cx="648657" cy="777553"/>
            </a:xfrm>
            <a:custGeom>
              <a:avLst/>
              <a:gdLst/>
              <a:ahLst/>
              <a:cxnLst/>
              <a:rect l="l" t="t" r="r" b="b"/>
              <a:pathLst>
                <a:path w="648657" h="777553" extrusionOk="0">
                  <a:moveTo>
                    <a:pt x="0" y="777553"/>
                  </a:moveTo>
                  <a:lnTo>
                    <a:pt x="255474" y="0"/>
                  </a:lnTo>
                  <a:lnTo>
                    <a:pt x="648657" y="713937"/>
                  </a:lnTo>
                  <a:lnTo>
                    <a:pt x="0" y="777553"/>
                  </a:lnTo>
                  <a:close/>
                </a:path>
              </a:pathLst>
            </a:custGeom>
            <a:noFill/>
            <a:ln w="12700" cap="flat" cmpd="sng">
              <a:solidFill>
                <a:schemeClr val="lt1"/>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grpSp>
      <p:sp>
        <p:nvSpPr>
          <p:cNvPr id="58" name="Google Shape;58;p4"/>
          <p:cNvSpPr>
            <a:spLocks noGrp="1"/>
          </p:cNvSpPr>
          <p:nvPr>
            <p:ph type="pic" idx="8"/>
          </p:nvPr>
        </p:nvSpPr>
        <p:spPr>
          <a:xfrm>
            <a:off x="7405874" y="4835817"/>
            <a:ext cx="691688" cy="691688"/>
          </a:xfrm>
          <a:prstGeom prst="rect">
            <a:avLst/>
          </a:prstGeom>
          <a:noFill/>
          <a:ln>
            <a:noFill/>
          </a:ln>
        </p:spPr>
        <p:txBody>
          <a:bodyPr spcFirstLastPara="1" wrap="square" lIns="0" tIns="0" rIns="0" bIns="0" anchor="t" anchorCtr="0"/>
          <a:lstStyle>
            <a:lvl1pPr marR="0" lvl="0" algn="l" rtl="0">
              <a:lnSpc>
                <a:spcPct val="90000"/>
              </a:lnSpc>
              <a:spcBef>
                <a:spcPts val="1000"/>
              </a:spcBef>
              <a:spcAft>
                <a:spcPts val="0"/>
              </a:spcAft>
              <a:buClr>
                <a:srgbClr val="3F3F3F"/>
              </a:buClr>
              <a:buSzPts val="1800"/>
              <a:buFont typeface="Arial"/>
              <a:buNone/>
              <a:defRPr sz="1800" b="0" i="0" u="none" strike="noStrike" cap="none">
                <a:solidFill>
                  <a:srgbClr val="3F3F3F"/>
                </a:solidFill>
                <a:latin typeface="Calibri"/>
                <a:ea typeface="Calibri"/>
                <a:cs typeface="Calibri"/>
                <a:sym typeface="Calibri"/>
              </a:defRPr>
            </a:lvl1pPr>
            <a:lvl2pPr marR="0" lvl="1"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R="0" lvl="2"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R="0" lvl="3"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R="0" lvl="4"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R="0" lvl="5"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R="0" lvl="6"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R="0" lvl="7"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R="0" lvl="8"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59" name="Google Shape;59;p4"/>
          <p:cNvSpPr>
            <a:spLocks noGrp="1"/>
          </p:cNvSpPr>
          <p:nvPr>
            <p:ph type="pic" idx="9"/>
          </p:nvPr>
        </p:nvSpPr>
        <p:spPr>
          <a:xfrm>
            <a:off x="7405874" y="3271181"/>
            <a:ext cx="691688" cy="691688"/>
          </a:xfrm>
          <a:prstGeom prst="rect">
            <a:avLst/>
          </a:prstGeom>
          <a:noFill/>
          <a:ln>
            <a:noFill/>
          </a:ln>
        </p:spPr>
        <p:txBody>
          <a:bodyPr spcFirstLastPara="1" wrap="square" lIns="0" tIns="0" rIns="0" bIns="0" anchor="t" anchorCtr="0"/>
          <a:lstStyle>
            <a:lvl1pPr marR="0" lvl="0" algn="l" rtl="0">
              <a:lnSpc>
                <a:spcPct val="90000"/>
              </a:lnSpc>
              <a:spcBef>
                <a:spcPts val="1000"/>
              </a:spcBef>
              <a:spcAft>
                <a:spcPts val="0"/>
              </a:spcAft>
              <a:buClr>
                <a:srgbClr val="3F3F3F"/>
              </a:buClr>
              <a:buSzPts val="1800"/>
              <a:buFont typeface="Arial"/>
              <a:buNone/>
              <a:defRPr sz="1800" b="0" i="0" u="none" strike="noStrike" cap="none">
                <a:solidFill>
                  <a:srgbClr val="3F3F3F"/>
                </a:solidFill>
                <a:latin typeface="Calibri"/>
                <a:ea typeface="Calibri"/>
                <a:cs typeface="Calibri"/>
                <a:sym typeface="Calibri"/>
              </a:defRPr>
            </a:lvl1pPr>
            <a:lvl2pPr marR="0" lvl="1"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R="0" lvl="2"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R="0" lvl="3"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R="0" lvl="4"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R="0" lvl="5"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R="0" lvl="6"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R="0" lvl="7"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R="0" lvl="8"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60" name="Google Shape;60;p4"/>
          <p:cNvSpPr>
            <a:spLocks noGrp="1"/>
          </p:cNvSpPr>
          <p:nvPr>
            <p:ph type="pic" idx="13"/>
          </p:nvPr>
        </p:nvSpPr>
        <p:spPr>
          <a:xfrm>
            <a:off x="7405874" y="1706545"/>
            <a:ext cx="691688" cy="691688"/>
          </a:xfrm>
          <a:prstGeom prst="rect">
            <a:avLst/>
          </a:prstGeom>
          <a:noFill/>
          <a:ln>
            <a:noFill/>
          </a:ln>
        </p:spPr>
        <p:txBody>
          <a:bodyPr spcFirstLastPara="1" wrap="square" lIns="0" tIns="0" rIns="0" bIns="0" anchor="t" anchorCtr="0"/>
          <a:lstStyle>
            <a:lvl1pPr marR="0" lvl="0" algn="l" rtl="0">
              <a:lnSpc>
                <a:spcPct val="90000"/>
              </a:lnSpc>
              <a:spcBef>
                <a:spcPts val="1000"/>
              </a:spcBef>
              <a:spcAft>
                <a:spcPts val="0"/>
              </a:spcAft>
              <a:buClr>
                <a:srgbClr val="3F3F3F"/>
              </a:buClr>
              <a:buSzPts val="1800"/>
              <a:buFont typeface="Arial"/>
              <a:buNone/>
              <a:defRPr sz="1800" b="0" i="0" u="none" strike="noStrike" cap="none">
                <a:solidFill>
                  <a:srgbClr val="3F3F3F"/>
                </a:solidFill>
                <a:latin typeface="Calibri"/>
                <a:ea typeface="Calibri"/>
                <a:cs typeface="Calibri"/>
                <a:sym typeface="Calibri"/>
              </a:defRPr>
            </a:lvl1pPr>
            <a:lvl2pPr marR="0" lvl="1"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R="0" lvl="2"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R="0" lvl="3"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R="0" lvl="4"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R="0" lvl="5"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R="0" lvl="6"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R="0" lvl="7"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R="0" lvl="8"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Tree>
    <p:extLst>
      <p:ext uri="{BB962C8B-B14F-4D97-AF65-F5344CB8AC3E}">
        <p14:creationId xmlns:p14="http://schemas.microsoft.com/office/powerpoint/2010/main" val="2755590918"/>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10.xml.rels><?xml version="1.0" encoding="UTF-8" standalone="yes"?>
<Relationships xmlns="http://schemas.openxmlformats.org/package/2006/relationships"><Relationship Id="rId8" Type="http://schemas.openxmlformats.org/officeDocument/2006/relationships/slideLayout" Target="../slideLayouts/slideLayout185.xml"/><Relationship Id="rId13" Type="http://schemas.openxmlformats.org/officeDocument/2006/relationships/slideLayout" Target="../slideLayouts/slideLayout190.xml"/><Relationship Id="rId18" Type="http://schemas.openxmlformats.org/officeDocument/2006/relationships/slideLayout" Target="../slideLayouts/slideLayout195.xml"/><Relationship Id="rId26" Type="http://schemas.openxmlformats.org/officeDocument/2006/relationships/slideLayout" Target="../slideLayouts/slideLayout203.xml"/><Relationship Id="rId3" Type="http://schemas.openxmlformats.org/officeDocument/2006/relationships/slideLayout" Target="../slideLayouts/slideLayout180.xml"/><Relationship Id="rId21" Type="http://schemas.openxmlformats.org/officeDocument/2006/relationships/slideLayout" Target="../slideLayouts/slideLayout198.xml"/><Relationship Id="rId7" Type="http://schemas.openxmlformats.org/officeDocument/2006/relationships/slideLayout" Target="../slideLayouts/slideLayout184.xml"/><Relationship Id="rId12" Type="http://schemas.openxmlformats.org/officeDocument/2006/relationships/slideLayout" Target="../slideLayouts/slideLayout189.xml"/><Relationship Id="rId17" Type="http://schemas.openxmlformats.org/officeDocument/2006/relationships/slideLayout" Target="../slideLayouts/slideLayout194.xml"/><Relationship Id="rId25" Type="http://schemas.openxmlformats.org/officeDocument/2006/relationships/slideLayout" Target="../slideLayouts/slideLayout202.xml"/><Relationship Id="rId2" Type="http://schemas.openxmlformats.org/officeDocument/2006/relationships/slideLayout" Target="../slideLayouts/slideLayout179.xml"/><Relationship Id="rId16" Type="http://schemas.openxmlformats.org/officeDocument/2006/relationships/slideLayout" Target="../slideLayouts/slideLayout193.xml"/><Relationship Id="rId20" Type="http://schemas.openxmlformats.org/officeDocument/2006/relationships/slideLayout" Target="../slideLayouts/slideLayout197.xml"/><Relationship Id="rId1" Type="http://schemas.openxmlformats.org/officeDocument/2006/relationships/slideLayout" Target="../slideLayouts/slideLayout178.xml"/><Relationship Id="rId6" Type="http://schemas.openxmlformats.org/officeDocument/2006/relationships/slideLayout" Target="../slideLayouts/slideLayout183.xml"/><Relationship Id="rId11" Type="http://schemas.openxmlformats.org/officeDocument/2006/relationships/slideLayout" Target="../slideLayouts/slideLayout188.xml"/><Relationship Id="rId24" Type="http://schemas.openxmlformats.org/officeDocument/2006/relationships/slideLayout" Target="../slideLayouts/slideLayout201.xml"/><Relationship Id="rId5" Type="http://schemas.openxmlformats.org/officeDocument/2006/relationships/slideLayout" Target="../slideLayouts/slideLayout182.xml"/><Relationship Id="rId15" Type="http://schemas.openxmlformats.org/officeDocument/2006/relationships/slideLayout" Target="../slideLayouts/slideLayout192.xml"/><Relationship Id="rId23" Type="http://schemas.openxmlformats.org/officeDocument/2006/relationships/slideLayout" Target="../slideLayouts/slideLayout200.xml"/><Relationship Id="rId28" Type="http://schemas.openxmlformats.org/officeDocument/2006/relationships/theme" Target="../theme/theme10.xml"/><Relationship Id="rId10" Type="http://schemas.openxmlformats.org/officeDocument/2006/relationships/slideLayout" Target="../slideLayouts/slideLayout187.xml"/><Relationship Id="rId19" Type="http://schemas.openxmlformats.org/officeDocument/2006/relationships/slideLayout" Target="../slideLayouts/slideLayout196.xml"/><Relationship Id="rId4" Type="http://schemas.openxmlformats.org/officeDocument/2006/relationships/slideLayout" Target="../slideLayouts/slideLayout181.xml"/><Relationship Id="rId9" Type="http://schemas.openxmlformats.org/officeDocument/2006/relationships/slideLayout" Target="../slideLayouts/slideLayout186.xml"/><Relationship Id="rId14" Type="http://schemas.openxmlformats.org/officeDocument/2006/relationships/slideLayout" Target="../slideLayouts/slideLayout191.xml"/><Relationship Id="rId22" Type="http://schemas.openxmlformats.org/officeDocument/2006/relationships/slideLayout" Target="../slideLayouts/slideLayout199.xml"/><Relationship Id="rId27" Type="http://schemas.openxmlformats.org/officeDocument/2006/relationships/slideLayout" Target="../slideLayouts/slideLayout204.xml"/></Relationships>
</file>

<file path=ppt/slideMasters/_rels/slideMaster11.xml.rels><?xml version="1.0" encoding="UTF-8" standalone="yes"?>
<Relationships xmlns="http://schemas.openxmlformats.org/package/2006/relationships"><Relationship Id="rId8" Type="http://schemas.openxmlformats.org/officeDocument/2006/relationships/slideLayout" Target="../slideLayouts/slideLayout212.xml"/><Relationship Id="rId13" Type="http://schemas.openxmlformats.org/officeDocument/2006/relationships/slideLayout" Target="../slideLayouts/slideLayout217.xml"/><Relationship Id="rId18" Type="http://schemas.openxmlformats.org/officeDocument/2006/relationships/slideLayout" Target="../slideLayouts/slideLayout222.xml"/><Relationship Id="rId26" Type="http://schemas.openxmlformats.org/officeDocument/2006/relationships/slideLayout" Target="../slideLayouts/slideLayout230.xml"/><Relationship Id="rId3" Type="http://schemas.openxmlformats.org/officeDocument/2006/relationships/slideLayout" Target="../slideLayouts/slideLayout207.xml"/><Relationship Id="rId21" Type="http://schemas.openxmlformats.org/officeDocument/2006/relationships/slideLayout" Target="../slideLayouts/slideLayout225.xml"/><Relationship Id="rId7" Type="http://schemas.openxmlformats.org/officeDocument/2006/relationships/slideLayout" Target="../slideLayouts/slideLayout211.xml"/><Relationship Id="rId12" Type="http://schemas.openxmlformats.org/officeDocument/2006/relationships/slideLayout" Target="../slideLayouts/slideLayout216.xml"/><Relationship Id="rId17" Type="http://schemas.openxmlformats.org/officeDocument/2006/relationships/slideLayout" Target="../slideLayouts/slideLayout221.xml"/><Relationship Id="rId25" Type="http://schemas.openxmlformats.org/officeDocument/2006/relationships/slideLayout" Target="../slideLayouts/slideLayout229.xml"/><Relationship Id="rId2" Type="http://schemas.openxmlformats.org/officeDocument/2006/relationships/slideLayout" Target="../slideLayouts/slideLayout206.xml"/><Relationship Id="rId16" Type="http://schemas.openxmlformats.org/officeDocument/2006/relationships/slideLayout" Target="../slideLayouts/slideLayout220.xml"/><Relationship Id="rId20" Type="http://schemas.openxmlformats.org/officeDocument/2006/relationships/slideLayout" Target="../slideLayouts/slideLayout224.xml"/><Relationship Id="rId1" Type="http://schemas.openxmlformats.org/officeDocument/2006/relationships/slideLayout" Target="../slideLayouts/slideLayout205.xml"/><Relationship Id="rId6" Type="http://schemas.openxmlformats.org/officeDocument/2006/relationships/slideLayout" Target="../slideLayouts/slideLayout210.xml"/><Relationship Id="rId11" Type="http://schemas.openxmlformats.org/officeDocument/2006/relationships/slideLayout" Target="../slideLayouts/slideLayout215.xml"/><Relationship Id="rId24" Type="http://schemas.openxmlformats.org/officeDocument/2006/relationships/slideLayout" Target="../slideLayouts/slideLayout228.xml"/><Relationship Id="rId5" Type="http://schemas.openxmlformats.org/officeDocument/2006/relationships/slideLayout" Target="../slideLayouts/slideLayout209.xml"/><Relationship Id="rId15" Type="http://schemas.openxmlformats.org/officeDocument/2006/relationships/slideLayout" Target="../slideLayouts/slideLayout219.xml"/><Relationship Id="rId23" Type="http://schemas.openxmlformats.org/officeDocument/2006/relationships/slideLayout" Target="../slideLayouts/slideLayout227.xml"/><Relationship Id="rId28" Type="http://schemas.openxmlformats.org/officeDocument/2006/relationships/theme" Target="../theme/theme11.xml"/><Relationship Id="rId10" Type="http://schemas.openxmlformats.org/officeDocument/2006/relationships/slideLayout" Target="../slideLayouts/slideLayout214.xml"/><Relationship Id="rId19" Type="http://schemas.openxmlformats.org/officeDocument/2006/relationships/slideLayout" Target="../slideLayouts/slideLayout223.xml"/><Relationship Id="rId4" Type="http://schemas.openxmlformats.org/officeDocument/2006/relationships/slideLayout" Target="../slideLayouts/slideLayout208.xml"/><Relationship Id="rId9" Type="http://schemas.openxmlformats.org/officeDocument/2006/relationships/slideLayout" Target="../slideLayouts/slideLayout213.xml"/><Relationship Id="rId14" Type="http://schemas.openxmlformats.org/officeDocument/2006/relationships/slideLayout" Target="../slideLayouts/slideLayout218.xml"/><Relationship Id="rId22" Type="http://schemas.openxmlformats.org/officeDocument/2006/relationships/slideLayout" Target="../slideLayouts/slideLayout226.xml"/><Relationship Id="rId27" Type="http://schemas.openxmlformats.org/officeDocument/2006/relationships/slideLayout" Target="../slideLayouts/slideLayout231.xml"/></Relationships>
</file>

<file path=ppt/slideMasters/_rels/slideMaster12.xml.rels><?xml version="1.0" encoding="UTF-8" standalone="yes"?>
<Relationships xmlns="http://schemas.openxmlformats.org/package/2006/relationships"><Relationship Id="rId8" Type="http://schemas.openxmlformats.org/officeDocument/2006/relationships/slideLayout" Target="../slideLayouts/slideLayout239.xml"/><Relationship Id="rId13" Type="http://schemas.openxmlformats.org/officeDocument/2006/relationships/slideLayout" Target="../slideLayouts/slideLayout244.xml"/><Relationship Id="rId18" Type="http://schemas.openxmlformats.org/officeDocument/2006/relationships/slideLayout" Target="../slideLayouts/slideLayout249.xml"/><Relationship Id="rId26" Type="http://schemas.openxmlformats.org/officeDocument/2006/relationships/slideLayout" Target="../slideLayouts/slideLayout257.xml"/><Relationship Id="rId3" Type="http://schemas.openxmlformats.org/officeDocument/2006/relationships/slideLayout" Target="../slideLayouts/slideLayout234.xml"/><Relationship Id="rId21" Type="http://schemas.openxmlformats.org/officeDocument/2006/relationships/slideLayout" Target="../slideLayouts/slideLayout252.xml"/><Relationship Id="rId7" Type="http://schemas.openxmlformats.org/officeDocument/2006/relationships/slideLayout" Target="../slideLayouts/slideLayout238.xml"/><Relationship Id="rId12" Type="http://schemas.openxmlformats.org/officeDocument/2006/relationships/slideLayout" Target="../slideLayouts/slideLayout243.xml"/><Relationship Id="rId17" Type="http://schemas.openxmlformats.org/officeDocument/2006/relationships/slideLayout" Target="../slideLayouts/slideLayout248.xml"/><Relationship Id="rId25" Type="http://schemas.openxmlformats.org/officeDocument/2006/relationships/slideLayout" Target="../slideLayouts/slideLayout256.xml"/><Relationship Id="rId2" Type="http://schemas.openxmlformats.org/officeDocument/2006/relationships/slideLayout" Target="../slideLayouts/slideLayout233.xml"/><Relationship Id="rId16" Type="http://schemas.openxmlformats.org/officeDocument/2006/relationships/slideLayout" Target="../slideLayouts/slideLayout247.xml"/><Relationship Id="rId20" Type="http://schemas.openxmlformats.org/officeDocument/2006/relationships/slideLayout" Target="../slideLayouts/slideLayout251.xml"/><Relationship Id="rId1" Type="http://schemas.openxmlformats.org/officeDocument/2006/relationships/slideLayout" Target="../slideLayouts/slideLayout232.xml"/><Relationship Id="rId6" Type="http://schemas.openxmlformats.org/officeDocument/2006/relationships/slideLayout" Target="../slideLayouts/slideLayout237.xml"/><Relationship Id="rId11" Type="http://schemas.openxmlformats.org/officeDocument/2006/relationships/slideLayout" Target="../slideLayouts/slideLayout242.xml"/><Relationship Id="rId24" Type="http://schemas.openxmlformats.org/officeDocument/2006/relationships/slideLayout" Target="../slideLayouts/slideLayout255.xml"/><Relationship Id="rId5" Type="http://schemas.openxmlformats.org/officeDocument/2006/relationships/slideLayout" Target="../slideLayouts/slideLayout236.xml"/><Relationship Id="rId15" Type="http://schemas.openxmlformats.org/officeDocument/2006/relationships/slideLayout" Target="../slideLayouts/slideLayout246.xml"/><Relationship Id="rId23" Type="http://schemas.openxmlformats.org/officeDocument/2006/relationships/slideLayout" Target="../slideLayouts/slideLayout254.xml"/><Relationship Id="rId28" Type="http://schemas.openxmlformats.org/officeDocument/2006/relationships/theme" Target="../theme/theme12.xml"/><Relationship Id="rId10" Type="http://schemas.openxmlformats.org/officeDocument/2006/relationships/slideLayout" Target="../slideLayouts/slideLayout241.xml"/><Relationship Id="rId19" Type="http://schemas.openxmlformats.org/officeDocument/2006/relationships/slideLayout" Target="../slideLayouts/slideLayout250.xml"/><Relationship Id="rId4" Type="http://schemas.openxmlformats.org/officeDocument/2006/relationships/slideLayout" Target="../slideLayouts/slideLayout235.xml"/><Relationship Id="rId9" Type="http://schemas.openxmlformats.org/officeDocument/2006/relationships/slideLayout" Target="../slideLayouts/slideLayout240.xml"/><Relationship Id="rId14" Type="http://schemas.openxmlformats.org/officeDocument/2006/relationships/slideLayout" Target="../slideLayouts/slideLayout245.xml"/><Relationship Id="rId22" Type="http://schemas.openxmlformats.org/officeDocument/2006/relationships/slideLayout" Target="../slideLayouts/slideLayout253.xml"/><Relationship Id="rId27" Type="http://schemas.openxmlformats.org/officeDocument/2006/relationships/slideLayout" Target="../slideLayouts/slideLayout258.xml"/></Relationships>
</file>

<file path=ppt/slideMasters/_rels/slideMaster13.xml.rels><?xml version="1.0" encoding="UTF-8" standalone="yes"?>
<Relationships xmlns="http://schemas.openxmlformats.org/package/2006/relationships"><Relationship Id="rId8" Type="http://schemas.openxmlformats.org/officeDocument/2006/relationships/slideLayout" Target="../slideLayouts/slideLayout266.xml"/><Relationship Id="rId13" Type="http://schemas.openxmlformats.org/officeDocument/2006/relationships/slideLayout" Target="../slideLayouts/slideLayout271.xml"/><Relationship Id="rId18" Type="http://schemas.openxmlformats.org/officeDocument/2006/relationships/slideLayout" Target="../slideLayouts/slideLayout276.xml"/><Relationship Id="rId26" Type="http://schemas.openxmlformats.org/officeDocument/2006/relationships/slideLayout" Target="../slideLayouts/slideLayout284.xml"/><Relationship Id="rId3" Type="http://schemas.openxmlformats.org/officeDocument/2006/relationships/slideLayout" Target="../slideLayouts/slideLayout261.xml"/><Relationship Id="rId21" Type="http://schemas.openxmlformats.org/officeDocument/2006/relationships/slideLayout" Target="../slideLayouts/slideLayout279.xml"/><Relationship Id="rId7" Type="http://schemas.openxmlformats.org/officeDocument/2006/relationships/slideLayout" Target="../slideLayouts/slideLayout265.xml"/><Relationship Id="rId12" Type="http://schemas.openxmlformats.org/officeDocument/2006/relationships/slideLayout" Target="../slideLayouts/slideLayout270.xml"/><Relationship Id="rId17" Type="http://schemas.openxmlformats.org/officeDocument/2006/relationships/slideLayout" Target="../slideLayouts/slideLayout275.xml"/><Relationship Id="rId25" Type="http://schemas.openxmlformats.org/officeDocument/2006/relationships/slideLayout" Target="../slideLayouts/slideLayout283.xml"/><Relationship Id="rId2" Type="http://schemas.openxmlformats.org/officeDocument/2006/relationships/slideLayout" Target="../slideLayouts/slideLayout260.xml"/><Relationship Id="rId16" Type="http://schemas.openxmlformats.org/officeDocument/2006/relationships/slideLayout" Target="../slideLayouts/slideLayout274.xml"/><Relationship Id="rId20" Type="http://schemas.openxmlformats.org/officeDocument/2006/relationships/slideLayout" Target="../slideLayouts/slideLayout278.xml"/><Relationship Id="rId1" Type="http://schemas.openxmlformats.org/officeDocument/2006/relationships/slideLayout" Target="../slideLayouts/slideLayout259.xml"/><Relationship Id="rId6" Type="http://schemas.openxmlformats.org/officeDocument/2006/relationships/slideLayout" Target="../slideLayouts/slideLayout264.xml"/><Relationship Id="rId11" Type="http://schemas.openxmlformats.org/officeDocument/2006/relationships/slideLayout" Target="../slideLayouts/slideLayout269.xml"/><Relationship Id="rId24" Type="http://schemas.openxmlformats.org/officeDocument/2006/relationships/slideLayout" Target="../slideLayouts/slideLayout282.xml"/><Relationship Id="rId5" Type="http://schemas.openxmlformats.org/officeDocument/2006/relationships/slideLayout" Target="../slideLayouts/slideLayout263.xml"/><Relationship Id="rId15" Type="http://schemas.openxmlformats.org/officeDocument/2006/relationships/slideLayout" Target="../slideLayouts/slideLayout273.xml"/><Relationship Id="rId23" Type="http://schemas.openxmlformats.org/officeDocument/2006/relationships/slideLayout" Target="../slideLayouts/slideLayout281.xml"/><Relationship Id="rId28" Type="http://schemas.openxmlformats.org/officeDocument/2006/relationships/theme" Target="../theme/theme13.xml"/><Relationship Id="rId10" Type="http://schemas.openxmlformats.org/officeDocument/2006/relationships/slideLayout" Target="../slideLayouts/slideLayout268.xml"/><Relationship Id="rId19" Type="http://schemas.openxmlformats.org/officeDocument/2006/relationships/slideLayout" Target="../slideLayouts/slideLayout277.xml"/><Relationship Id="rId4" Type="http://schemas.openxmlformats.org/officeDocument/2006/relationships/slideLayout" Target="../slideLayouts/slideLayout262.xml"/><Relationship Id="rId9" Type="http://schemas.openxmlformats.org/officeDocument/2006/relationships/slideLayout" Target="../slideLayouts/slideLayout267.xml"/><Relationship Id="rId14" Type="http://schemas.openxmlformats.org/officeDocument/2006/relationships/slideLayout" Target="../slideLayouts/slideLayout272.xml"/><Relationship Id="rId22" Type="http://schemas.openxmlformats.org/officeDocument/2006/relationships/slideLayout" Target="../slideLayouts/slideLayout280.xml"/><Relationship Id="rId27" Type="http://schemas.openxmlformats.org/officeDocument/2006/relationships/slideLayout" Target="../slideLayouts/slideLayout285.xml"/></Relationships>
</file>

<file path=ppt/slideMasters/_rels/slideMaster14.xml.rels><?xml version="1.0" encoding="UTF-8" standalone="yes"?>
<Relationships xmlns="http://schemas.openxmlformats.org/package/2006/relationships"><Relationship Id="rId8" Type="http://schemas.openxmlformats.org/officeDocument/2006/relationships/slideLayout" Target="../slideLayouts/slideLayout293.xml"/><Relationship Id="rId13" Type="http://schemas.openxmlformats.org/officeDocument/2006/relationships/slideLayout" Target="../slideLayouts/slideLayout298.xml"/><Relationship Id="rId18" Type="http://schemas.openxmlformats.org/officeDocument/2006/relationships/slideLayout" Target="../slideLayouts/slideLayout303.xml"/><Relationship Id="rId26" Type="http://schemas.openxmlformats.org/officeDocument/2006/relationships/slideLayout" Target="../slideLayouts/slideLayout311.xml"/><Relationship Id="rId3" Type="http://schemas.openxmlformats.org/officeDocument/2006/relationships/slideLayout" Target="../slideLayouts/slideLayout288.xml"/><Relationship Id="rId21" Type="http://schemas.openxmlformats.org/officeDocument/2006/relationships/slideLayout" Target="../slideLayouts/slideLayout306.xml"/><Relationship Id="rId7" Type="http://schemas.openxmlformats.org/officeDocument/2006/relationships/slideLayout" Target="../slideLayouts/slideLayout292.xml"/><Relationship Id="rId12" Type="http://schemas.openxmlformats.org/officeDocument/2006/relationships/slideLayout" Target="../slideLayouts/slideLayout297.xml"/><Relationship Id="rId17" Type="http://schemas.openxmlformats.org/officeDocument/2006/relationships/slideLayout" Target="../slideLayouts/slideLayout302.xml"/><Relationship Id="rId25" Type="http://schemas.openxmlformats.org/officeDocument/2006/relationships/slideLayout" Target="../slideLayouts/slideLayout310.xml"/><Relationship Id="rId2" Type="http://schemas.openxmlformats.org/officeDocument/2006/relationships/slideLayout" Target="../slideLayouts/slideLayout287.xml"/><Relationship Id="rId16" Type="http://schemas.openxmlformats.org/officeDocument/2006/relationships/slideLayout" Target="../slideLayouts/slideLayout301.xml"/><Relationship Id="rId20" Type="http://schemas.openxmlformats.org/officeDocument/2006/relationships/slideLayout" Target="../slideLayouts/slideLayout305.xml"/><Relationship Id="rId1" Type="http://schemas.openxmlformats.org/officeDocument/2006/relationships/slideLayout" Target="../slideLayouts/slideLayout286.xml"/><Relationship Id="rId6" Type="http://schemas.openxmlformats.org/officeDocument/2006/relationships/slideLayout" Target="../slideLayouts/slideLayout291.xml"/><Relationship Id="rId11" Type="http://schemas.openxmlformats.org/officeDocument/2006/relationships/slideLayout" Target="../slideLayouts/slideLayout296.xml"/><Relationship Id="rId24" Type="http://schemas.openxmlformats.org/officeDocument/2006/relationships/slideLayout" Target="../slideLayouts/slideLayout309.xml"/><Relationship Id="rId5" Type="http://schemas.openxmlformats.org/officeDocument/2006/relationships/slideLayout" Target="../slideLayouts/slideLayout290.xml"/><Relationship Id="rId15" Type="http://schemas.openxmlformats.org/officeDocument/2006/relationships/slideLayout" Target="../slideLayouts/slideLayout300.xml"/><Relationship Id="rId23" Type="http://schemas.openxmlformats.org/officeDocument/2006/relationships/slideLayout" Target="../slideLayouts/slideLayout308.xml"/><Relationship Id="rId28" Type="http://schemas.openxmlformats.org/officeDocument/2006/relationships/theme" Target="../theme/theme14.xml"/><Relationship Id="rId10" Type="http://schemas.openxmlformats.org/officeDocument/2006/relationships/slideLayout" Target="../slideLayouts/slideLayout295.xml"/><Relationship Id="rId19" Type="http://schemas.openxmlformats.org/officeDocument/2006/relationships/slideLayout" Target="../slideLayouts/slideLayout304.xml"/><Relationship Id="rId4" Type="http://schemas.openxmlformats.org/officeDocument/2006/relationships/slideLayout" Target="../slideLayouts/slideLayout289.xml"/><Relationship Id="rId9" Type="http://schemas.openxmlformats.org/officeDocument/2006/relationships/slideLayout" Target="../slideLayouts/slideLayout294.xml"/><Relationship Id="rId14" Type="http://schemas.openxmlformats.org/officeDocument/2006/relationships/slideLayout" Target="../slideLayouts/slideLayout299.xml"/><Relationship Id="rId22" Type="http://schemas.openxmlformats.org/officeDocument/2006/relationships/slideLayout" Target="../slideLayouts/slideLayout307.xml"/><Relationship Id="rId27" Type="http://schemas.openxmlformats.org/officeDocument/2006/relationships/slideLayout" Target="../slideLayouts/slideLayout312.xml"/></Relationships>
</file>

<file path=ppt/slideMasters/_rels/slideMaster15.xml.rels><?xml version="1.0" encoding="UTF-8" standalone="yes"?>
<Relationships xmlns="http://schemas.openxmlformats.org/package/2006/relationships"><Relationship Id="rId8" Type="http://schemas.openxmlformats.org/officeDocument/2006/relationships/slideLayout" Target="../slideLayouts/slideLayout320.xml"/><Relationship Id="rId13" Type="http://schemas.openxmlformats.org/officeDocument/2006/relationships/slideLayout" Target="../slideLayouts/slideLayout325.xml"/><Relationship Id="rId18" Type="http://schemas.openxmlformats.org/officeDocument/2006/relationships/slideLayout" Target="../slideLayouts/slideLayout330.xml"/><Relationship Id="rId26" Type="http://schemas.openxmlformats.org/officeDocument/2006/relationships/slideLayout" Target="../slideLayouts/slideLayout338.xml"/><Relationship Id="rId3" Type="http://schemas.openxmlformats.org/officeDocument/2006/relationships/slideLayout" Target="../slideLayouts/slideLayout315.xml"/><Relationship Id="rId21" Type="http://schemas.openxmlformats.org/officeDocument/2006/relationships/slideLayout" Target="../slideLayouts/slideLayout333.xml"/><Relationship Id="rId7" Type="http://schemas.openxmlformats.org/officeDocument/2006/relationships/slideLayout" Target="../slideLayouts/slideLayout319.xml"/><Relationship Id="rId12" Type="http://schemas.openxmlformats.org/officeDocument/2006/relationships/slideLayout" Target="../slideLayouts/slideLayout324.xml"/><Relationship Id="rId17" Type="http://schemas.openxmlformats.org/officeDocument/2006/relationships/slideLayout" Target="../slideLayouts/slideLayout329.xml"/><Relationship Id="rId25" Type="http://schemas.openxmlformats.org/officeDocument/2006/relationships/slideLayout" Target="../slideLayouts/slideLayout337.xml"/><Relationship Id="rId2" Type="http://schemas.openxmlformats.org/officeDocument/2006/relationships/slideLayout" Target="../slideLayouts/slideLayout314.xml"/><Relationship Id="rId16" Type="http://schemas.openxmlformats.org/officeDocument/2006/relationships/slideLayout" Target="../slideLayouts/slideLayout328.xml"/><Relationship Id="rId20" Type="http://schemas.openxmlformats.org/officeDocument/2006/relationships/slideLayout" Target="../slideLayouts/slideLayout332.xml"/><Relationship Id="rId1" Type="http://schemas.openxmlformats.org/officeDocument/2006/relationships/slideLayout" Target="../slideLayouts/slideLayout313.xml"/><Relationship Id="rId6" Type="http://schemas.openxmlformats.org/officeDocument/2006/relationships/slideLayout" Target="../slideLayouts/slideLayout318.xml"/><Relationship Id="rId11" Type="http://schemas.openxmlformats.org/officeDocument/2006/relationships/slideLayout" Target="../slideLayouts/slideLayout323.xml"/><Relationship Id="rId24" Type="http://schemas.openxmlformats.org/officeDocument/2006/relationships/slideLayout" Target="../slideLayouts/slideLayout336.xml"/><Relationship Id="rId5" Type="http://schemas.openxmlformats.org/officeDocument/2006/relationships/slideLayout" Target="../slideLayouts/slideLayout317.xml"/><Relationship Id="rId15" Type="http://schemas.openxmlformats.org/officeDocument/2006/relationships/slideLayout" Target="../slideLayouts/slideLayout327.xml"/><Relationship Id="rId23" Type="http://schemas.openxmlformats.org/officeDocument/2006/relationships/slideLayout" Target="../slideLayouts/slideLayout335.xml"/><Relationship Id="rId28" Type="http://schemas.openxmlformats.org/officeDocument/2006/relationships/theme" Target="../theme/theme15.xml"/><Relationship Id="rId10" Type="http://schemas.openxmlformats.org/officeDocument/2006/relationships/slideLayout" Target="../slideLayouts/slideLayout322.xml"/><Relationship Id="rId19" Type="http://schemas.openxmlformats.org/officeDocument/2006/relationships/slideLayout" Target="../slideLayouts/slideLayout331.xml"/><Relationship Id="rId4" Type="http://schemas.openxmlformats.org/officeDocument/2006/relationships/slideLayout" Target="../slideLayouts/slideLayout316.xml"/><Relationship Id="rId9" Type="http://schemas.openxmlformats.org/officeDocument/2006/relationships/slideLayout" Target="../slideLayouts/slideLayout321.xml"/><Relationship Id="rId14" Type="http://schemas.openxmlformats.org/officeDocument/2006/relationships/slideLayout" Target="../slideLayouts/slideLayout326.xml"/><Relationship Id="rId22" Type="http://schemas.openxmlformats.org/officeDocument/2006/relationships/slideLayout" Target="../slideLayouts/slideLayout334.xml"/><Relationship Id="rId27" Type="http://schemas.openxmlformats.org/officeDocument/2006/relationships/slideLayout" Target="../slideLayouts/slideLayout339.xml"/></Relationships>
</file>

<file path=ppt/slideMasters/_rels/slideMaster16.xml.rels><?xml version="1.0" encoding="UTF-8" standalone="yes"?>
<Relationships xmlns="http://schemas.openxmlformats.org/package/2006/relationships"><Relationship Id="rId8" Type="http://schemas.openxmlformats.org/officeDocument/2006/relationships/slideLayout" Target="../slideLayouts/slideLayout347.xml"/><Relationship Id="rId13" Type="http://schemas.openxmlformats.org/officeDocument/2006/relationships/slideLayout" Target="../slideLayouts/slideLayout352.xml"/><Relationship Id="rId18" Type="http://schemas.openxmlformats.org/officeDocument/2006/relationships/slideLayout" Target="../slideLayouts/slideLayout357.xml"/><Relationship Id="rId26" Type="http://schemas.openxmlformats.org/officeDocument/2006/relationships/slideLayout" Target="../slideLayouts/slideLayout365.xml"/><Relationship Id="rId3" Type="http://schemas.openxmlformats.org/officeDocument/2006/relationships/slideLayout" Target="../slideLayouts/slideLayout342.xml"/><Relationship Id="rId21" Type="http://schemas.openxmlformats.org/officeDocument/2006/relationships/slideLayout" Target="../slideLayouts/slideLayout360.xml"/><Relationship Id="rId7" Type="http://schemas.openxmlformats.org/officeDocument/2006/relationships/slideLayout" Target="../slideLayouts/slideLayout346.xml"/><Relationship Id="rId12" Type="http://schemas.openxmlformats.org/officeDocument/2006/relationships/slideLayout" Target="../slideLayouts/slideLayout351.xml"/><Relationship Id="rId17" Type="http://schemas.openxmlformats.org/officeDocument/2006/relationships/slideLayout" Target="../slideLayouts/slideLayout356.xml"/><Relationship Id="rId25" Type="http://schemas.openxmlformats.org/officeDocument/2006/relationships/slideLayout" Target="../slideLayouts/slideLayout364.xml"/><Relationship Id="rId2" Type="http://schemas.openxmlformats.org/officeDocument/2006/relationships/slideLayout" Target="../slideLayouts/slideLayout341.xml"/><Relationship Id="rId16" Type="http://schemas.openxmlformats.org/officeDocument/2006/relationships/slideLayout" Target="../slideLayouts/slideLayout355.xml"/><Relationship Id="rId20" Type="http://schemas.openxmlformats.org/officeDocument/2006/relationships/slideLayout" Target="../slideLayouts/slideLayout359.xml"/><Relationship Id="rId1" Type="http://schemas.openxmlformats.org/officeDocument/2006/relationships/slideLayout" Target="../slideLayouts/slideLayout340.xml"/><Relationship Id="rId6" Type="http://schemas.openxmlformats.org/officeDocument/2006/relationships/slideLayout" Target="../slideLayouts/slideLayout345.xml"/><Relationship Id="rId11" Type="http://schemas.openxmlformats.org/officeDocument/2006/relationships/slideLayout" Target="../slideLayouts/slideLayout350.xml"/><Relationship Id="rId24" Type="http://schemas.openxmlformats.org/officeDocument/2006/relationships/slideLayout" Target="../slideLayouts/slideLayout363.xml"/><Relationship Id="rId5" Type="http://schemas.openxmlformats.org/officeDocument/2006/relationships/slideLayout" Target="../slideLayouts/slideLayout344.xml"/><Relationship Id="rId15" Type="http://schemas.openxmlformats.org/officeDocument/2006/relationships/slideLayout" Target="../slideLayouts/slideLayout354.xml"/><Relationship Id="rId23" Type="http://schemas.openxmlformats.org/officeDocument/2006/relationships/slideLayout" Target="../slideLayouts/slideLayout362.xml"/><Relationship Id="rId28" Type="http://schemas.openxmlformats.org/officeDocument/2006/relationships/theme" Target="../theme/theme16.xml"/><Relationship Id="rId10" Type="http://schemas.openxmlformats.org/officeDocument/2006/relationships/slideLayout" Target="../slideLayouts/slideLayout349.xml"/><Relationship Id="rId19" Type="http://schemas.openxmlformats.org/officeDocument/2006/relationships/slideLayout" Target="../slideLayouts/slideLayout358.xml"/><Relationship Id="rId4" Type="http://schemas.openxmlformats.org/officeDocument/2006/relationships/slideLayout" Target="../slideLayouts/slideLayout343.xml"/><Relationship Id="rId9" Type="http://schemas.openxmlformats.org/officeDocument/2006/relationships/slideLayout" Target="../slideLayouts/slideLayout348.xml"/><Relationship Id="rId14" Type="http://schemas.openxmlformats.org/officeDocument/2006/relationships/slideLayout" Target="../slideLayouts/slideLayout353.xml"/><Relationship Id="rId22" Type="http://schemas.openxmlformats.org/officeDocument/2006/relationships/slideLayout" Target="../slideLayouts/slideLayout361.xml"/><Relationship Id="rId27" Type="http://schemas.openxmlformats.org/officeDocument/2006/relationships/slideLayout" Target="../slideLayouts/slideLayout366.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19.xml"/><Relationship Id="rId13" Type="http://schemas.openxmlformats.org/officeDocument/2006/relationships/slideLayout" Target="../slideLayouts/slideLayout24.xml"/><Relationship Id="rId18" Type="http://schemas.openxmlformats.org/officeDocument/2006/relationships/theme" Target="../theme/theme2.xml"/><Relationship Id="rId3" Type="http://schemas.openxmlformats.org/officeDocument/2006/relationships/slideLayout" Target="../slideLayouts/slideLayout14.xml"/><Relationship Id="rId7" Type="http://schemas.openxmlformats.org/officeDocument/2006/relationships/slideLayout" Target="../slideLayouts/slideLayout18.xml"/><Relationship Id="rId12" Type="http://schemas.openxmlformats.org/officeDocument/2006/relationships/slideLayout" Target="../slideLayouts/slideLayout23.xml"/><Relationship Id="rId17" Type="http://schemas.openxmlformats.org/officeDocument/2006/relationships/slideLayout" Target="../slideLayouts/slideLayout28.xml"/><Relationship Id="rId2" Type="http://schemas.openxmlformats.org/officeDocument/2006/relationships/slideLayout" Target="../slideLayouts/slideLayout13.xml"/><Relationship Id="rId16" Type="http://schemas.openxmlformats.org/officeDocument/2006/relationships/slideLayout" Target="../slideLayouts/slideLayout27.xml"/><Relationship Id="rId1" Type="http://schemas.openxmlformats.org/officeDocument/2006/relationships/slideLayout" Target="../slideLayouts/slideLayout12.xml"/><Relationship Id="rId6" Type="http://schemas.openxmlformats.org/officeDocument/2006/relationships/slideLayout" Target="../slideLayouts/slideLayout17.xml"/><Relationship Id="rId11" Type="http://schemas.openxmlformats.org/officeDocument/2006/relationships/slideLayout" Target="../slideLayouts/slideLayout22.xml"/><Relationship Id="rId5" Type="http://schemas.openxmlformats.org/officeDocument/2006/relationships/slideLayout" Target="../slideLayouts/slideLayout16.xml"/><Relationship Id="rId15" Type="http://schemas.openxmlformats.org/officeDocument/2006/relationships/slideLayout" Target="../slideLayouts/slideLayout26.xml"/><Relationship Id="rId10" Type="http://schemas.openxmlformats.org/officeDocument/2006/relationships/slideLayout" Target="../slideLayouts/slideLayout21.xml"/><Relationship Id="rId19" Type="http://schemas.openxmlformats.org/officeDocument/2006/relationships/image" Target="../media/image2.jpeg"/><Relationship Id="rId4" Type="http://schemas.openxmlformats.org/officeDocument/2006/relationships/slideLayout" Target="../slideLayouts/slideLayout15.xml"/><Relationship Id="rId9" Type="http://schemas.openxmlformats.org/officeDocument/2006/relationships/slideLayout" Target="../slideLayouts/slideLayout20.xml"/><Relationship Id="rId14" Type="http://schemas.openxmlformats.org/officeDocument/2006/relationships/slideLayout" Target="../slideLayouts/slideLayout25.xml"/></Relationships>
</file>

<file path=ppt/slideMasters/_rels/slideMaster3.xml.rels><?xml version="1.0" encoding="UTF-8" standalone="yes"?>
<Relationships xmlns="http://schemas.openxmlformats.org/package/2006/relationships"><Relationship Id="rId3" Type="http://schemas.openxmlformats.org/officeDocument/2006/relationships/slideLayout" Target="../slideLayouts/slideLayout31.xml"/><Relationship Id="rId7" Type="http://schemas.openxmlformats.org/officeDocument/2006/relationships/image" Target="../media/image4.jpeg"/><Relationship Id="rId2" Type="http://schemas.openxmlformats.org/officeDocument/2006/relationships/slideLayout" Target="../slideLayouts/slideLayout30.xml"/><Relationship Id="rId1" Type="http://schemas.openxmlformats.org/officeDocument/2006/relationships/slideLayout" Target="../slideLayouts/slideLayout29.xml"/><Relationship Id="rId6" Type="http://schemas.openxmlformats.org/officeDocument/2006/relationships/image" Target="../media/image3.jpeg"/><Relationship Id="rId5" Type="http://schemas.openxmlformats.org/officeDocument/2006/relationships/theme" Target="../theme/theme3.xml"/><Relationship Id="rId4" Type="http://schemas.openxmlformats.org/officeDocument/2006/relationships/slideLayout" Target="../slideLayouts/slideLayout32.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40.xml"/><Relationship Id="rId3" Type="http://schemas.openxmlformats.org/officeDocument/2006/relationships/slideLayout" Target="../slideLayouts/slideLayout35.xml"/><Relationship Id="rId7" Type="http://schemas.openxmlformats.org/officeDocument/2006/relationships/slideLayout" Target="../slideLayouts/slideLayout39.xml"/><Relationship Id="rId2" Type="http://schemas.openxmlformats.org/officeDocument/2006/relationships/slideLayout" Target="../slideLayouts/slideLayout34.xml"/><Relationship Id="rId1" Type="http://schemas.openxmlformats.org/officeDocument/2006/relationships/slideLayout" Target="../slideLayouts/slideLayout33.xml"/><Relationship Id="rId6" Type="http://schemas.openxmlformats.org/officeDocument/2006/relationships/slideLayout" Target="../slideLayouts/slideLayout38.xml"/><Relationship Id="rId11" Type="http://schemas.openxmlformats.org/officeDocument/2006/relationships/theme" Target="../theme/theme4.xml"/><Relationship Id="rId5" Type="http://schemas.openxmlformats.org/officeDocument/2006/relationships/slideLayout" Target="../slideLayouts/slideLayout37.xml"/><Relationship Id="rId10" Type="http://schemas.openxmlformats.org/officeDocument/2006/relationships/slideLayout" Target="../slideLayouts/slideLayout42.xml"/><Relationship Id="rId4" Type="http://schemas.openxmlformats.org/officeDocument/2006/relationships/slideLayout" Target="../slideLayouts/slideLayout36.xml"/><Relationship Id="rId9" Type="http://schemas.openxmlformats.org/officeDocument/2006/relationships/slideLayout" Target="../slideLayouts/slideLayout41.xml"/></Relationships>
</file>

<file path=ppt/slideMasters/_rels/slideMaster5.xml.rels><?xml version="1.0" encoding="UTF-8" standalone="yes"?>
<Relationships xmlns="http://schemas.openxmlformats.org/package/2006/relationships"><Relationship Id="rId8" Type="http://schemas.openxmlformats.org/officeDocument/2006/relationships/slideLayout" Target="../slideLayouts/slideLayout50.xml"/><Relationship Id="rId13" Type="http://schemas.openxmlformats.org/officeDocument/2006/relationships/slideLayout" Target="../slideLayouts/slideLayout55.xml"/><Relationship Id="rId18" Type="http://schemas.openxmlformats.org/officeDocument/2006/relationships/slideLayout" Target="../slideLayouts/slideLayout60.xml"/><Relationship Id="rId26" Type="http://schemas.openxmlformats.org/officeDocument/2006/relationships/slideLayout" Target="../slideLayouts/slideLayout68.xml"/><Relationship Id="rId3" Type="http://schemas.openxmlformats.org/officeDocument/2006/relationships/slideLayout" Target="../slideLayouts/slideLayout45.xml"/><Relationship Id="rId21" Type="http://schemas.openxmlformats.org/officeDocument/2006/relationships/slideLayout" Target="../slideLayouts/slideLayout63.xml"/><Relationship Id="rId7" Type="http://schemas.openxmlformats.org/officeDocument/2006/relationships/slideLayout" Target="../slideLayouts/slideLayout49.xml"/><Relationship Id="rId12" Type="http://schemas.openxmlformats.org/officeDocument/2006/relationships/slideLayout" Target="../slideLayouts/slideLayout54.xml"/><Relationship Id="rId17" Type="http://schemas.openxmlformats.org/officeDocument/2006/relationships/slideLayout" Target="../slideLayouts/slideLayout59.xml"/><Relationship Id="rId25" Type="http://schemas.openxmlformats.org/officeDocument/2006/relationships/slideLayout" Target="../slideLayouts/slideLayout67.xml"/><Relationship Id="rId2" Type="http://schemas.openxmlformats.org/officeDocument/2006/relationships/slideLayout" Target="../slideLayouts/slideLayout44.xml"/><Relationship Id="rId16" Type="http://schemas.openxmlformats.org/officeDocument/2006/relationships/slideLayout" Target="../slideLayouts/slideLayout58.xml"/><Relationship Id="rId20" Type="http://schemas.openxmlformats.org/officeDocument/2006/relationships/slideLayout" Target="../slideLayouts/slideLayout62.xml"/><Relationship Id="rId1" Type="http://schemas.openxmlformats.org/officeDocument/2006/relationships/slideLayout" Target="../slideLayouts/slideLayout43.xml"/><Relationship Id="rId6" Type="http://schemas.openxmlformats.org/officeDocument/2006/relationships/slideLayout" Target="../slideLayouts/slideLayout48.xml"/><Relationship Id="rId11" Type="http://schemas.openxmlformats.org/officeDocument/2006/relationships/slideLayout" Target="../slideLayouts/slideLayout53.xml"/><Relationship Id="rId24" Type="http://schemas.openxmlformats.org/officeDocument/2006/relationships/slideLayout" Target="../slideLayouts/slideLayout66.xml"/><Relationship Id="rId5" Type="http://schemas.openxmlformats.org/officeDocument/2006/relationships/slideLayout" Target="../slideLayouts/slideLayout47.xml"/><Relationship Id="rId15" Type="http://schemas.openxmlformats.org/officeDocument/2006/relationships/slideLayout" Target="../slideLayouts/slideLayout57.xml"/><Relationship Id="rId23" Type="http://schemas.openxmlformats.org/officeDocument/2006/relationships/slideLayout" Target="../slideLayouts/slideLayout65.xml"/><Relationship Id="rId28" Type="http://schemas.openxmlformats.org/officeDocument/2006/relationships/theme" Target="../theme/theme5.xml"/><Relationship Id="rId10" Type="http://schemas.openxmlformats.org/officeDocument/2006/relationships/slideLayout" Target="../slideLayouts/slideLayout52.xml"/><Relationship Id="rId19" Type="http://schemas.openxmlformats.org/officeDocument/2006/relationships/slideLayout" Target="../slideLayouts/slideLayout61.xml"/><Relationship Id="rId4" Type="http://schemas.openxmlformats.org/officeDocument/2006/relationships/slideLayout" Target="../slideLayouts/slideLayout46.xml"/><Relationship Id="rId9" Type="http://schemas.openxmlformats.org/officeDocument/2006/relationships/slideLayout" Target="../slideLayouts/slideLayout51.xml"/><Relationship Id="rId14" Type="http://schemas.openxmlformats.org/officeDocument/2006/relationships/slideLayout" Target="../slideLayouts/slideLayout56.xml"/><Relationship Id="rId22" Type="http://schemas.openxmlformats.org/officeDocument/2006/relationships/slideLayout" Target="../slideLayouts/slideLayout64.xml"/><Relationship Id="rId27" Type="http://schemas.openxmlformats.org/officeDocument/2006/relationships/slideLayout" Target="../slideLayouts/slideLayout69.xml"/></Relationships>
</file>

<file path=ppt/slideMasters/_rels/slideMaster6.xml.rels><?xml version="1.0" encoding="UTF-8" standalone="yes"?>
<Relationships xmlns="http://schemas.openxmlformats.org/package/2006/relationships"><Relationship Id="rId8" Type="http://schemas.openxmlformats.org/officeDocument/2006/relationships/slideLayout" Target="../slideLayouts/slideLayout77.xml"/><Relationship Id="rId13" Type="http://schemas.openxmlformats.org/officeDocument/2006/relationships/slideLayout" Target="../slideLayouts/slideLayout82.xml"/><Relationship Id="rId18" Type="http://schemas.openxmlformats.org/officeDocument/2006/relationships/slideLayout" Target="../slideLayouts/slideLayout87.xml"/><Relationship Id="rId26" Type="http://schemas.openxmlformats.org/officeDocument/2006/relationships/slideLayout" Target="../slideLayouts/slideLayout95.xml"/><Relationship Id="rId3" Type="http://schemas.openxmlformats.org/officeDocument/2006/relationships/slideLayout" Target="../slideLayouts/slideLayout72.xml"/><Relationship Id="rId21" Type="http://schemas.openxmlformats.org/officeDocument/2006/relationships/slideLayout" Target="../slideLayouts/slideLayout90.xml"/><Relationship Id="rId7" Type="http://schemas.openxmlformats.org/officeDocument/2006/relationships/slideLayout" Target="../slideLayouts/slideLayout76.xml"/><Relationship Id="rId12" Type="http://schemas.openxmlformats.org/officeDocument/2006/relationships/slideLayout" Target="../slideLayouts/slideLayout81.xml"/><Relationship Id="rId17" Type="http://schemas.openxmlformats.org/officeDocument/2006/relationships/slideLayout" Target="../slideLayouts/slideLayout86.xml"/><Relationship Id="rId25" Type="http://schemas.openxmlformats.org/officeDocument/2006/relationships/slideLayout" Target="../slideLayouts/slideLayout94.xml"/><Relationship Id="rId2" Type="http://schemas.openxmlformats.org/officeDocument/2006/relationships/slideLayout" Target="../slideLayouts/slideLayout71.xml"/><Relationship Id="rId16" Type="http://schemas.openxmlformats.org/officeDocument/2006/relationships/slideLayout" Target="../slideLayouts/slideLayout85.xml"/><Relationship Id="rId20" Type="http://schemas.openxmlformats.org/officeDocument/2006/relationships/slideLayout" Target="../slideLayouts/slideLayout89.xml"/><Relationship Id="rId1" Type="http://schemas.openxmlformats.org/officeDocument/2006/relationships/slideLayout" Target="../slideLayouts/slideLayout70.xml"/><Relationship Id="rId6" Type="http://schemas.openxmlformats.org/officeDocument/2006/relationships/slideLayout" Target="../slideLayouts/slideLayout75.xml"/><Relationship Id="rId11" Type="http://schemas.openxmlformats.org/officeDocument/2006/relationships/slideLayout" Target="../slideLayouts/slideLayout80.xml"/><Relationship Id="rId24" Type="http://schemas.openxmlformats.org/officeDocument/2006/relationships/slideLayout" Target="../slideLayouts/slideLayout93.xml"/><Relationship Id="rId5" Type="http://schemas.openxmlformats.org/officeDocument/2006/relationships/slideLayout" Target="../slideLayouts/slideLayout74.xml"/><Relationship Id="rId15" Type="http://schemas.openxmlformats.org/officeDocument/2006/relationships/slideLayout" Target="../slideLayouts/slideLayout84.xml"/><Relationship Id="rId23" Type="http://schemas.openxmlformats.org/officeDocument/2006/relationships/slideLayout" Target="../slideLayouts/slideLayout92.xml"/><Relationship Id="rId28" Type="http://schemas.openxmlformats.org/officeDocument/2006/relationships/theme" Target="../theme/theme6.xml"/><Relationship Id="rId10" Type="http://schemas.openxmlformats.org/officeDocument/2006/relationships/slideLayout" Target="../slideLayouts/slideLayout79.xml"/><Relationship Id="rId19" Type="http://schemas.openxmlformats.org/officeDocument/2006/relationships/slideLayout" Target="../slideLayouts/slideLayout88.xml"/><Relationship Id="rId4" Type="http://schemas.openxmlformats.org/officeDocument/2006/relationships/slideLayout" Target="../slideLayouts/slideLayout73.xml"/><Relationship Id="rId9" Type="http://schemas.openxmlformats.org/officeDocument/2006/relationships/slideLayout" Target="../slideLayouts/slideLayout78.xml"/><Relationship Id="rId14" Type="http://schemas.openxmlformats.org/officeDocument/2006/relationships/slideLayout" Target="../slideLayouts/slideLayout83.xml"/><Relationship Id="rId22" Type="http://schemas.openxmlformats.org/officeDocument/2006/relationships/slideLayout" Target="../slideLayouts/slideLayout91.xml"/><Relationship Id="rId27" Type="http://schemas.openxmlformats.org/officeDocument/2006/relationships/slideLayout" Target="../slideLayouts/slideLayout96.xml"/></Relationships>
</file>

<file path=ppt/slideMasters/_rels/slideMaster7.xml.rels><?xml version="1.0" encoding="UTF-8" standalone="yes"?>
<Relationships xmlns="http://schemas.openxmlformats.org/package/2006/relationships"><Relationship Id="rId8" Type="http://schemas.openxmlformats.org/officeDocument/2006/relationships/slideLayout" Target="../slideLayouts/slideLayout104.xml"/><Relationship Id="rId13" Type="http://schemas.openxmlformats.org/officeDocument/2006/relationships/slideLayout" Target="../slideLayouts/slideLayout109.xml"/><Relationship Id="rId18" Type="http://schemas.openxmlformats.org/officeDocument/2006/relationships/slideLayout" Target="../slideLayouts/slideLayout114.xml"/><Relationship Id="rId26" Type="http://schemas.openxmlformats.org/officeDocument/2006/relationships/slideLayout" Target="../slideLayouts/slideLayout122.xml"/><Relationship Id="rId3" Type="http://schemas.openxmlformats.org/officeDocument/2006/relationships/slideLayout" Target="../slideLayouts/slideLayout99.xml"/><Relationship Id="rId21" Type="http://schemas.openxmlformats.org/officeDocument/2006/relationships/slideLayout" Target="../slideLayouts/slideLayout117.xml"/><Relationship Id="rId7" Type="http://schemas.openxmlformats.org/officeDocument/2006/relationships/slideLayout" Target="../slideLayouts/slideLayout103.xml"/><Relationship Id="rId12" Type="http://schemas.openxmlformats.org/officeDocument/2006/relationships/slideLayout" Target="../slideLayouts/slideLayout108.xml"/><Relationship Id="rId17" Type="http://schemas.openxmlformats.org/officeDocument/2006/relationships/slideLayout" Target="../slideLayouts/slideLayout113.xml"/><Relationship Id="rId25" Type="http://schemas.openxmlformats.org/officeDocument/2006/relationships/slideLayout" Target="../slideLayouts/slideLayout121.xml"/><Relationship Id="rId2" Type="http://schemas.openxmlformats.org/officeDocument/2006/relationships/slideLayout" Target="../slideLayouts/slideLayout98.xml"/><Relationship Id="rId16" Type="http://schemas.openxmlformats.org/officeDocument/2006/relationships/slideLayout" Target="../slideLayouts/slideLayout112.xml"/><Relationship Id="rId20" Type="http://schemas.openxmlformats.org/officeDocument/2006/relationships/slideLayout" Target="../slideLayouts/slideLayout116.xml"/><Relationship Id="rId1" Type="http://schemas.openxmlformats.org/officeDocument/2006/relationships/slideLayout" Target="../slideLayouts/slideLayout97.xml"/><Relationship Id="rId6" Type="http://schemas.openxmlformats.org/officeDocument/2006/relationships/slideLayout" Target="../slideLayouts/slideLayout102.xml"/><Relationship Id="rId11" Type="http://schemas.openxmlformats.org/officeDocument/2006/relationships/slideLayout" Target="../slideLayouts/slideLayout107.xml"/><Relationship Id="rId24" Type="http://schemas.openxmlformats.org/officeDocument/2006/relationships/slideLayout" Target="../slideLayouts/slideLayout120.xml"/><Relationship Id="rId5" Type="http://schemas.openxmlformats.org/officeDocument/2006/relationships/slideLayout" Target="../slideLayouts/slideLayout101.xml"/><Relationship Id="rId15" Type="http://schemas.openxmlformats.org/officeDocument/2006/relationships/slideLayout" Target="../slideLayouts/slideLayout111.xml"/><Relationship Id="rId23" Type="http://schemas.openxmlformats.org/officeDocument/2006/relationships/slideLayout" Target="../slideLayouts/slideLayout119.xml"/><Relationship Id="rId28" Type="http://schemas.openxmlformats.org/officeDocument/2006/relationships/theme" Target="../theme/theme7.xml"/><Relationship Id="rId10" Type="http://schemas.openxmlformats.org/officeDocument/2006/relationships/slideLayout" Target="../slideLayouts/slideLayout106.xml"/><Relationship Id="rId19" Type="http://schemas.openxmlformats.org/officeDocument/2006/relationships/slideLayout" Target="../slideLayouts/slideLayout115.xml"/><Relationship Id="rId4" Type="http://schemas.openxmlformats.org/officeDocument/2006/relationships/slideLayout" Target="../slideLayouts/slideLayout100.xml"/><Relationship Id="rId9" Type="http://schemas.openxmlformats.org/officeDocument/2006/relationships/slideLayout" Target="../slideLayouts/slideLayout105.xml"/><Relationship Id="rId14" Type="http://schemas.openxmlformats.org/officeDocument/2006/relationships/slideLayout" Target="../slideLayouts/slideLayout110.xml"/><Relationship Id="rId22" Type="http://schemas.openxmlformats.org/officeDocument/2006/relationships/slideLayout" Target="../slideLayouts/slideLayout118.xml"/><Relationship Id="rId27" Type="http://schemas.openxmlformats.org/officeDocument/2006/relationships/slideLayout" Target="../slideLayouts/slideLayout123.xml"/></Relationships>
</file>

<file path=ppt/slideMasters/_rels/slideMaster8.xml.rels><?xml version="1.0" encoding="UTF-8" standalone="yes"?>
<Relationships xmlns="http://schemas.openxmlformats.org/package/2006/relationships"><Relationship Id="rId8" Type="http://schemas.openxmlformats.org/officeDocument/2006/relationships/slideLayout" Target="../slideLayouts/slideLayout131.xml"/><Relationship Id="rId13" Type="http://schemas.openxmlformats.org/officeDocument/2006/relationships/slideLayout" Target="../slideLayouts/slideLayout136.xml"/><Relationship Id="rId18" Type="http://schemas.openxmlformats.org/officeDocument/2006/relationships/slideLayout" Target="../slideLayouts/slideLayout141.xml"/><Relationship Id="rId26" Type="http://schemas.openxmlformats.org/officeDocument/2006/relationships/slideLayout" Target="../slideLayouts/slideLayout149.xml"/><Relationship Id="rId3" Type="http://schemas.openxmlformats.org/officeDocument/2006/relationships/slideLayout" Target="../slideLayouts/slideLayout126.xml"/><Relationship Id="rId21" Type="http://schemas.openxmlformats.org/officeDocument/2006/relationships/slideLayout" Target="../slideLayouts/slideLayout144.xml"/><Relationship Id="rId7" Type="http://schemas.openxmlformats.org/officeDocument/2006/relationships/slideLayout" Target="../slideLayouts/slideLayout130.xml"/><Relationship Id="rId12" Type="http://schemas.openxmlformats.org/officeDocument/2006/relationships/slideLayout" Target="../slideLayouts/slideLayout135.xml"/><Relationship Id="rId17" Type="http://schemas.openxmlformats.org/officeDocument/2006/relationships/slideLayout" Target="../slideLayouts/slideLayout140.xml"/><Relationship Id="rId25" Type="http://schemas.openxmlformats.org/officeDocument/2006/relationships/slideLayout" Target="../slideLayouts/slideLayout148.xml"/><Relationship Id="rId2" Type="http://schemas.openxmlformats.org/officeDocument/2006/relationships/slideLayout" Target="../slideLayouts/slideLayout125.xml"/><Relationship Id="rId16" Type="http://schemas.openxmlformats.org/officeDocument/2006/relationships/slideLayout" Target="../slideLayouts/slideLayout139.xml"/><Relationship Id="rId20" Type="http://schemas.openxmlformats.org/officeDocument/2006/relationships/slideLayout" Target="../slideLayouts/slideLayout143.xml"/><Relationship Id="rId1" Type="http://schemas.openxmlformats.org/officeDocument/2006/relationships/slideLayout" Target="../slideLayouts/slideLayout124.xml"/><Relationship Id="rId6" Type="http://schemas.openxmlformats.org/officeDocument/2006/relationships/slideLayout" Target="../slideLayouts/slideLayout129.xml"/><Relationship Id="rId11" Type="http://schemas.openxmlformats.org/officeDocument/2006/relationships/slideLayout" Target="../slideLayouts/slideLayout134.xml"/><Relationship Id="rId24" Type="http://schemas.openxmlformats.org/officeDocument/2006/relationships/slideLayout" Target="../slideLayouts/slideLayout147.xml"/><Relationship Id="rId5" Type="http://schemas.openxmlformats.org/officeDocument/2006/relationships/slideLayout" Target="../slideLayouts/slideLayout128.xml"/><Relationship Id="rId15" Type="http://schemas.openxmlformats.org/officeDocument/2006/relationships/slideLayout" Target="../slideLayouts/slideLayout138.xml"/><Relationship Id="rId23" Type="http://schemas.openxmlformats.org/officeDocument/2006/relationships/slideLayout" Target="../slideLayouts/slideLayout146.xml"/><Relationship Id="rId28" Type="http://schemas.openxmlformats.org/officeDocument/2006/relationships/theme" Target="../theme/theme8.xml"/><Relationship Id="rId10" Type="http://schemas.openxmlformats.org/officeDocument/2006/relationships/slideLayout" Target="../slideLayouts/slideLayout133.xml"/><Relationship Id="rId19" Type="http://schemas.openxmlformats.org/officeDocument/2006/relationships/slideLayout" Target="../slideLayouts/slideLayout142.xml"/><Relationship Id="rId4" Type="http://schemas.openxmlformats.org/officeDocument/2006/relationships/slideLayout" Target="../slideLayouts/slideLayout127.xml"/><Relationship Id="rId9" Type="http://schemas.openxmlformats.org/officeDocument/2006/relationships/slideLayout" Target="../slideLayouts/slideLayout132.xml"/><Relationship Id="rId14" Type="http://schemas.openxmlformats.org/officeDocument/2006/relationships/slideLayout" Target="../slideLayouts/slideLayout137.xml"/><Relationship Id="rId22" Type="http://schemas.openxmlformats.org/officeDocument/2006/relationships/slideLayout" Target="../slideLayouts/slideLayout145.xml"/><Relationship Id="rId27" Type="http://schemas.openxmlformats.org/officeDocument/2006/relationships/slideLayout" Target="../slideLayouts/slideLayout150.xml"/></Relationships>
</file>

<file path=ppt/slideMasters/_rels/slideMaster9.xml.rels><?xml version="1.0" encoding="UTF-8" standalone="yes"?>
<Relationships xmlns="http://schemas.openxmlformats.org/package/2006/relationships"><Relationship Id="rId8" Type="http://schemas.openxmlformats.org/officeDocument/2006/relationships/slideLayout" Target="../slideLayouts/slideLayout158.xml"/><Relationship Id="rId13" Type="http://schemas.openxmlformats.org/officeDocument/2006/relationships/slideLayout" Target="../slideLayouts/slideLayout163.xml"/><Relationship Id="rId18" Type="http://schemas.openxmlformats.org/officeDocument/2006/relationships/slideLayout" Target="../slideLayouts/slideLayout168.xml"/><Relationship Id="rId26" Type="http://schemas.openxmlformats.org/officeDocument/2006/relationships/slideLayout" Target="../slideLayouts/slideLayout176.xml"/><Relationship Id="rId3" Type="http://schemas.openxmlformats.org/officeDocument/2006/relationships/slideLayout" Target="../slideLayouts/slideLayout153.xml"/><Relationship Id="rId21" Type="http://schemas.openxmlformats.org/officeDocument/2006/relationships/slideLayout" Target="../slideLayouts/slideLayout171.xml"/><Relationship Id="rId7" Type="http://schemas.openxmlformats.org/officeDocument/2006/relationships/slideLayout" Target="../slideLayouts/slideLayout157.xml"/><Relationship Id="rId12" Type="http://schemas.openxmlformats.org/officeDocument/2006/relationships/slideLayout" Target="../slideLayouts/slideLayout162.xml"/><Relationship Id="rId17" Type="http://schemas.openxmlformats.org/officeDocument/2006/relationships/slideLayout" Target="../slideLayouts/slideLayout167.xml"/><Relationship Id="rId25" Type="http://schemas.openxmlformats.org/officeDocument/2006/relationships/slideLayout" Target="../slideLayouts/slideLayout175.xml"/><Relationship Id="rId2" Type="http://schemas.openxmlformats.org/officeDocument/2006/relationships/slideLayout" Target="../slideLayouts/slideLayout152.xml"/><Relationship Id="rId16" Type="http://schemas.openxmlformats.org/officeDocument/2006/relationships/slideLayout" Target="../slideLayouts/slideLayout166.xml"/><Relationship Id="rId20" Type="http://schemas.openxmlformats.org/officeDocument/2006/relationships/slideLayout" Target="../slideLayouts/slideLayout170.xml"/><Relationship Id="rId1" Type="http://schemas.openxmlformats.org/officeDocument/2006/relationships/slideLayout" Target="../slideLayouts/slideLayout151.xml"/><Relationship Id="rId6" Type="http://schemas.openxmlformats.org/officeDocument/2006/relationships/slideLayout" Target="../slideLayouts/slideLayout156.xml"/><Relationship Id="rId11" Type="http://schemas.openxmlformats.org/officeDocument/2006/relationships/slideLayout" Target="../slideLayouts/slideLayout161.xml"/><Relationship Id="rId24" Type="http://schemas.openxmlformats.org/officeDocument/2006/relationships/slideLayout" Target="../slideLayouts/slideLayout174.xml"/><Relationship Id="rId5" Type="http://schemas.openxmlformats.org/officeDocument/2006/relationships/slideLayout" Target="../slideLayouts/slideLayout155.xml"/><Relationship Id="rId15" Type="http://schemas.openxmlformats.org/officeDocument/2006/relationships/slideLayout" Target="../slideLayouts/slideLayout165.xml"/><Relationship Id="rId23" Type="http://schemas.openxmlformats.org/officeDocument/2006/relationships/slideLayout" Target="../slideLayouts/slideLayout173.xml"/><Relationship Id="rId28" Type="http://schemas.openxmlformats.org/officeDocument/2006/relationships/theme" Target="../theme/theme9.xml"/><Relationship Id="rId10" Type="http://schemas.openxmlformats.org/officeDocument/2006/relationships/slideLayout" Target="../slideLayouts/slideLayout160.xml"/><Relationship Id="rId19" Type="http://schemas.openxmlformats.org/officeDocument/2006/relationships/slideLayout" Target="../slideLayouts/slideLayout169.xml"/><Relationship Id="rId4" Type="http://schemas.openxmlformats.org/officeDocument/2006/relationships/slideLayout" Target="../slideLayouts/slideLayout154.xml"/><Relationship Id="rId9" Type="http://schemas.openxmlformats.org/officeDocument/2006/relationships/slideLayout" Target="../slideLayouts/slideLayout159.xml"/><Relationship Id="rId14" Type="http://schemas.openxmlformats.org/officeDocument/2006/relationships/slideLayout" Target="../slideLayouts/slideLayout164.xml"/><Relationship Id="rId22" Type="http://schemas.openxmlformats.org/officeDocument/2006/relationships/slideLayout" Target="../slideLayouts/slideLayout172.xml"/><Relationship Id="rId27" Type="http://schemas.openxmlformats.org/officeDocument/2006/relationships/slideLayout" Target="../slideLayouts/slideLayout177.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2"/>
      </p:bgRef>
    </p:bg>
    <p:spTree>
      <p:nvGrpSpPr>
        <p:cNvPr id="1" name=""/>
        <p:cNvGrpSpPr/>
        <p:nvPr/>
      </p:nvGrpSpPr>
      <p:grpSpPr>
        <a:xfrm>
          <a:off x="0" y="0"/>
          <a:ext cx="0" cy="0"/>
          <a:chOff x="0" y="0"/>
          <a:chExt cx="0" cy="0"/>
        </a:xfrm>
      </p:grpSpPr>
      <p:sp>
        <p:nvSpPr>
          <p:cNvPr id="7" name="Rectangle 6"/>
          <p:cNvSpPr/>
          <p:nvPr/>
        </p:nvSpPr>
        <p:spPr>
          <a:xfrm>
            <a:off x="483" y="176109"/>
            <a:ext cx="12188952" cy="1645919"/>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 name="Title Placeholder 1"/>
          <p:cNvSpPr>
            <a:spLocks noGrp="1"/>
          </p:cNvSpPr>
          <p:nvPr>
            <p:ph type="title"/>
          </p:nvPr>
        </p:nvSpPr>
        <p:spPr>
          <a:xfrm>
            <a:off x="1202919" y="284176"/>
            <a:ext cx="9784080" cy="1508760"/>
          </a:xfrm>
          <a:prstGeom prst="rect">
            <a:avLst/>
          </a:prstGeom>
        </p:spPr>
        <p:txBody>
          <a:bodyPr vert="horz" lIns="91440" tIns="45720" rIns="91440" bIns="45720" rtlCol="0" anchor="ctr">
            <a:normAutofit/>
          </a:bodyPr>
          <a:lstStyle/>
          <a:p>
            <a:r>
              <a:rPr lang="en-US" smtClean="0"/>
              <a:t>Click to edit Master title style</a:t>
            </a:r>
            <a:endParaRPr lang="en-US" dirty="0"/>
          </a:p>
        </p:txBody>
      </p:sp>
      <p:sp>
        <p:nvSpPr>
          <p:cNvPr id="3" name="Text Placeholder 2"/>
          <p:cNvSpPr>
            <a:spLocks noGrp="1"/>
          </p:cNvSpPr>
          <p:nvPr>
            <p:ph type="body" idx="1"/>
          </p:nvPr>
        </p:nvSpPr>
        <p:spPr>
          <a:xfrm>
            <a:off x="1202919" y="2011680"/>
            <a:ext cx="9784080" cy="4206240"/>
          </a:xfrm>
          <a:prstGeom prst="rect">
            <a:avLst/>
          </a:prstGeom>
        </p:spPr>
        <p:txBody>
          <a:bodyPr vert="horz" lIns="91440" tIns="45720" rIns="91440" bIns="45720" rtlCol="0">
            <a:normAutofit/>
          </a:bodyPr>
          <a:lstStyle/>
          <a:p>
            <a:pPr lvl="0"/>
            <a:r>
              <a:rPr lang="en-US" smtClean="0"/>
              <a:t>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2"/>
          </p:nvPr>
        </p:nvSpPr>
        <p:spPr>
          <a:xfrm>
            <a:off x="1202266" y="6422854"/>
            <a:ext cx="3000894" cy="365125"/>
          </a:xfrm>
          <a:prstGeom prst="rect">
            <a:avLst/>
          </a:prstGeom>
        </p:spPr>
        <p:txBody>
          <a:bodyPr vert="horz" lIns="91440" tIns="45720" rIns="45720" bIns="45720" rtlCol="0" anchor="ctr"/>
          <a:lstStyle>
            <a:lvl1pPr algn="l">
              <a:defRPr sz="1050">
                <a:solidFill>
                  <a:schemeClr val="tx1"/>
                </a:solidFill>
              </a:defRPr>
            </a:lvl1pPr>
          </a:lstStyle>
          <a:p>
            <a:fld id="{317FC090-DA06-46C3-A6D7-5820AF273E5F}" type="datetimeFigureOut">
              <a:rPr lang="en-US" smtClean="0"/>
              <a:t>2/12/2019</a:t>
            </a:fld>
            <a:endParaRPr lang="en-US"/>
          </a:p>
        </p:txBody>
      </p:sp>
      <p:sp>
        <p:nvSpPr>
          <p:cNvPr id="5" name="Footer Placeholder 4"/>
          <p:cNvSpPr>
            <a:spLocks noGrp="1"/>
          </p:cNvSpPr>
          <p:nvPr>
            <p:ph type="ftr" sz="quarter" idx="3"/>
          </p:nvPr>
        </p:nvSpPr>
        <p:spPr>
          <a:xfrm>
            <a:off x="5596471" y="6422854"/>
            <a:ext cx="5044440" cy="365125"/>
          </a:xfrm>
          <a:prstGeom prst="rect">
            <a:avLst/>
          </a:prstGeom>
        </p:spPr>
        <p:txBody>
          <a:bodyPr vert="horz" lIns="91440" tIns="45720" rIns="91440" bIns="45720" rtlCol="0" anchor="ctr"/>
          <a:lstStyle>
            <a:lvl1pPr algn="r">
              <a:defRPr sz="1050">
                <a:solidFill>
                  <a:schemeClr val="tx1"/>
                </a:solidFill>
              </a:defRPr>
            </a:lvl1pPr>
          </a:lstStyle>
          <a:p>
            <a:endParaRPr lang="en-US"/>
          </a:p>
        </p:txBody>
      </p:sp>
      <p:sp>
        <p:nvSpPr>
          <p:cNvPr id="6" name="Slide Number Placeholder 5"/>
          <p:cNvSpPr>
            <a:spLocks noGrp="1"/>
          </p:cNvSpPr>
          <p:nvPr>
            <p:ph type="sldNum" sz="quarter" idx="4"/>
          </p:nvPr>
        </p:nvSpPr>
        <p:spPr>
          <a:xfrm>
            <a:off x="10658927" y="6422854"/>
            <a:ext cx="946264" cy="365125"/>
          </a:xfrm>
          <a:prstGeom prst="rect">
            <a:avLst/>
          </a:prstGeom>
        </p:spPr>
        <p:txBody>
          <a:bodyPr vert="horz" lIns="45720" tIns="45720" rIns="91440" bIns="45720" rtlCol="0" anchor="ctr"/>
          <a:lstStyle>
            <a:lvl1pPr algn="l">
              <a:defRPr sz="1200" b="0">
                <a:solidFill>
                  <a:schemeClr val="tx1"/>
                </a:solidFill>
              </a:defRPr>
            </a:lvl1pPr>
          </a:lstStyle>
          <a:p>
            <a:fld id="{4210A1D8-FDAE-42FE-ABF2-2F2379ABFE21}" type="slidenum">
              <a:rPr lang="en-US" smtClean="0"/>
              <a:t>‹#›</a:t>
            </a:fld>
            <a:endParaRPr lang="en-US"/>
          </a:p>
        </p:txBody>
      </p:sp>
    </p:spTree>
    <p:extLst>
      <p:ext uri="{BB962C8B-B14F-4D97-AF65-F5344CB8AC3E}">
        <p14:creationId xmlns:p14="http://schemas.microsoft.com/office/powerpoint/2010/main" val="1142001652"/>
      </p:ext>
    </p:extLst>
  </p:cSld>
  <p:clrMap bg1="dk1" tx1="lt1" bg2="dk2" tx2="lt2" accent1="accent1" accent2="accent2" accent3="accent3" accent4="accent4" accent5="accent5" accent6="accent6" hlink="hlink" folHlink="folHlink"/>
  <p:sldLayoutIdLst>
    <p:sldLayoutId id="2147483721" r:id="rId1"/>
    <p:sldLayoutId id="2147483722" r:id="rId2"/>
    <p:sldLayoutId id="2147483723" r:id="rId3"/>
    <p:sldLayoutId id="2147483724" r:id="rId4"/>
    <p:sldLayoutId id="2147483725" r:id="rId5"/>
    <p:sldLayoutId id="2147483726" r:id="rId6"/>
    <p:sldLayoutId id="2147483727" r:id="rId7"/>
    <p:sldLayoutId id="2147483728" r:id="rId8"/>
    <p:sldLayoutId id="2147483729" r:id="rId9"/>
    <p:sldLayoutId id="2147483730" r:id="rId10"/>
    <p:sldLayoutId id="2147483731" r:id="rId11"/>
  </p:sldLayoutIdLst>
  <p:txStyles>
    <p:titleStyle>
      <a:lvl1pPr algn="l" defTabSz="914400" rtl="0" eaLnBrk="1" latinLnBrk="0" hangingPunct="1">
        <a:lnSpc>
          <a:spcPct val="85000"/>
        </a:lnSpc>
        <a:spcBef>
          <a:spcPct val="0"/>
        </a:spcBef>
        <a:buNone/>
        <a:defRPr sz="4000" kern="1200" cap="all" baseline="0">
          <a:solidFill>
            <a:schemeClr val="bg2"/>
          </a:solidFill>
          <a:latin typeface="+mj-lt"/>
          <a:ea typeface="+mj-ea"/>
          <a:cs typeface="+mj-cs"/>
        </a:defRPr>
      </a:lvl1pPr>
    </p:titleStyle>
    <p:bodyStyle>
      <a:lvl1pPr marL="182880" indent="-182880" algn="l" defTabSz="914400" rtl="0" eaLnBrk="1" latinLnBrk="0" hangingPunct="1">
        <a:lnSpc>
          <a:spcPct val="90000"/>
        </a:lnSpc>
        <a:spcBef>
          <a:spcPts val="1200"/>
        </a:spcBef>
        <a:spcAft>
          <a:spcPts val="200"/>
        </a:spcAft>
        <a:buClr>
          <a:schemeClr val="tx1"/>
        </a:buClr>
        <a:buFont typeface="Wingdings" pitchFamily="2" charset="2"/>
        <a:buChar char=""/>
        <a:defRPr sz="2200" kern="1200">
          <a:solidFill>
            <a:schemeClr val="tx1"/>
          </a:solidFill>
          <a:latin typeface="+mn-lt"/>
          <a:ea typeface="+mn-ea"/>
          <a:cs typeface="+mn-cs"/>
        </a:defRPr>
      </a:lvl1pPr>
      <a:lvl2pPr marL="411480" indent="-182880" algn="l" defTabSz="914400" rtl="0" eaLnBrk="1" latinLnBrk="0" hangingPunct="1">
        <a:lnSpc>
          <a:spcPct val="90000"/>
        </a:lnSpc>
        <a:spcBef>
          <a:spcPts val="200"/>
        </a:spcBef>
        <a:spcAft>
          <a:spcPts val="400"/>
        </a:spcAft>
        <a:buClr>
          <a:schemeClr val="tx1"/>
        </a:buClr>
        <a:buFont typeface="Wingdings" pitchFamily="2" charset="2"/>
        <a:buChar char=""/>
        <a:defRPr sz="2000" kern="1200">
          <a:solidFill>
            <a:schemeClr val="tx1"/>
          </a:solidFill>
          <a:latin typeface="+mn-lt"/>
          <a:ea typeface="+mn-ea"/>
          <a:cs typeface="+mn-cs"/>
        </a:defRPr>
      </a:lvl2pPr>
      <a:lvl3pPr marL="640080" indent="-182880" algn="l" defTabSz="914400" rtl="0" eaLnBrk="1" latinLnBrk="0" hangingPunct="1">
        <a:lnSpc>
          <a:spcPct val="90000"/>
        </a:lnSpc>
        <a:spcBef>
          <a:spcPts val="200"/>
        </a:spcBef>
        <a:spcAft>
          <a:spcPts val="400"/>
        </a:spcAft>
        <a:buClr>
          <a:schemeClr val="tx1"/>
        </a:buClr>
        <a:buFont typeface="Wingdings" pitchFamily="2" charset="2"/>
        <a:buChar char=""/>
        <a:defRPr sz="1800" kern="1200">
          <a:solidFill>
            <a:schemeClr val="tx1"/>
          </a:solidFill>
          <a:latin typeface="+mn-lt"/>
          <a:ea typeface="+mn-ea"/>
          <a:cs typeface="+mn-cs"/>
        </a:defRPr>
      </a:lvl3pPr>
      <a:lvl4pPr marL="868680" indent="-182880" algn="l" defTabSz="914400" rtl="0" eaLnBrk="1" latinLnBrk="0" hangingPunct="1">
        <a:lnSpc>
          <a:spcPct val="90000"/>
        </a:lnSpc>
        <a:spcBef>
          <a:spcPts val="200"/>
        </a:spcBef>
        <a:spcAft>
          <a:spcPts val="400"/>
        </a:spcAft>
        <a:buClr>
          <a:schemeClr val="tx1"/>
        </a:buClr>
        <a:buFont typeface="Wingdings" pitchFamily="2" charset="2"/>
        <a:buChar char=""/>
        <a:defRPr sz="1600" kern="1200">
          <a:solidFill>
            <a:schemeClr val="tx1"/>
          </a:solidFill>
          <a:latin typeface="+mn-lt"/>
          <a:ea typeface="+mn-ea"/>
          <a:cs typeface="+mn-cs"/>
        </a:defRPr>
      </a:lvl4pPr>
      <a:lvl5pPr marL="1097280" indent="-182880" algn="l" defTabSz="914400" rtl="0" eaLnBrk="1" latinLnBrk="0" hangingPunct="1">
        <a:lnSpc>
          <a:spcPct val="90000"/>
        </a:lnSpc>
        <a:spcBef>
          <a:spcPts val="200"/>
        </a:spcBef>
        <a:spcAft>
          <a:spcPts val="400"/>
        </a:spcAft>
        <a:buClr>
          <a:schemeClr val="tx1"/>
        </a:buClr>
        <a:buFont typeface="Wingdings" pitchFamily="2" charset="2"/>
        <a:buChar char=""/>
        <a:defRPr sz="1600" kern="1200">
          <a:solidFill>
            <a:schemeClr val="tx1"/>
          </a:solidFill>
          <a:latin typeface="+mn-lt"/>
          <a:ea typeface="+mn-ea"/>
          <a:cs typeface="+mn-cs"/>
        </a:defRPr>
      </a:lvl5pPr>
      <a:lvl6pPr marL="1284600" indent="-228600" algn="l" defTabSz="914400" rtl="0" eaLnBrk="1" latinLnBrk="0" hangingPunct="1">
        <a:lnSpc>
          <a:spcPct val="90000"/>
        </a:lnSpc>
        <a:spcBef>
          <a:spcPts val="200"/>
        </a:spcBef>
        <a:spcAft>
          <a:spcPts val="400"/>
        </a:spcAft>
        <a:buClr>
          <a:schemeClr val="tx1"/>
        </a:buClr>
        <a:buFont typeface="Wingdings" pitchFamily="2" charset="2"/>
        <a:buChar char=""/>
        <a:defRPr sz="1600" kern="1200">
          <a:solidFill>
            <a:schemeClr val="tx1"/>
          </a:solidFill>
          <a:latin typeface="+mn-lt"/>
          <a:ea typeface="+mn-ea"/>
          <a:cs typeface="+mn-cs"/>
        </a:defRPr>
      </a:lvl6pPr>
      <a:lvl7pPr marL="1471800" indent="-228600" algn="l" defTabSz="914400" rtl="0" eaLnBrk="1" latinLnBrk="0" hangingPunct="1">
        <a:lnSpc>
          <a:spcPct val="90000"/>
        </a:lnSpc>
        <a:spcBef>
          <a:spcPts val="200"/>
        </a:spcBef>
        <a:spcAft>
          <a:spcPts val="400"/>
        </a:spcAft>
        <a:buClr>
          <a:schemeClr val="tx1"/>
        </a:buClr>
        <a:buFont typeface="Wingdings" pitchFamily="2" charset="2"/>
        <a:buChar char=""/>
        <a:defRPr sz="1600" kern="1200">
          <a:solidFill>
            <a:schemeClr val="tx1"/>
          </a:solidFill>
          <a:latin typeface="+mn-lt"/>
          <a:ea typeface="+mn-ea"/>
          <a:cs typeface="+mn-cs"/>
        </a:defRPr>
      </a:lvl7pPr>
      <a:lvl8pPr marL="1629000" indent="-228600" algn="l" defTabSz="914400" rtl="0" eaLnBrk="1" latinLnBrk="0" hangingPunct="1">
        <a:lnSpc>
          <a:spcPct val="90000"/>
        </a:lnSpc>
        <a:spcBef>
          <a:spcPts val="200"/>
        </a:spcBef>
        <a:spcAft>
          <a:spcPts val="400"/>
        </a:spcAft>
        <a:buClr>
          <a:schemeClr val="tx1"/>
        </a:buClr>
        <a:buFont typeface="Wingdings" pitchFamily="2" charset="2"/>
        <a:buChar char=""/>
        <a:defRPr sz="1600" kern="1200">
          <a:solidFill>
            <a:schemeClr val="tx1"/>
          </a:solidFill>
          <a:latin typeface="+mn-lt"/>
          <a:ea typeface="+mn-ea"/>
          <a:cs typeface="+mn-cs"/>
        </a:defRPr>
      </a:lvl8pPr>
      <a:lvl9pPr marL="1806200" indent="-228600" algn="l" defTabSz="914400" rtl="0" eaLnBrk="1" latinLnBrk="0" hangingPunct="1">
        <a:lnSpc>
          <a:spcPct val="90000"/>
        </a:lnSpc>
        <a:spcBef>
          <a:spcPts val="200"/>
        </a:spcBef>
        <a:spcAft>
          <a:spcPts val="400"/>
        </a:spcAft>
        <a:buClr>
          <a:schemeClr val="tx1"/>
        </a:buClr>
        <a:buFont typeface="Wingdings" pitchFamily="2" charset="2"/>
        <a:buChar char=""/>
        <a:defRPr sz="16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ext>
  </p:extLst>
</p:sldMaster>
</file>

<file path=ppt/slideMasters/slideMaster10.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9"/>
        <p:cNvGrpSpPr/>
        <p:nvPr/>
      </p:nvGrpSpPr>
      <p:grpSpPr>
        <a:xfrm>
          <a:off x="0" y="0"/>
          <a:ext cx="0" cy="0"/>
          <a:chOff x="0" y="0"/>
          <a:chExt cx="0" cy="0"/>
        </a:xfrm>
      </p:grpSpPr>
      <p:sp>
        <p:nvSpPr>
          <p:cNvPr id="10" name="Google Shape;10;p1"/>
          <p:cNvSpPr/>
          <p:nvPr/>
        </p:nvSpPr>
        <p:spPr>
          <a:xfrm rot="1361022">
            <a:off x="11394972" y="6053793"/>
            <a:ext cx="634795" cy="634795"/>
          </a:xfrm>
          <a:prstGeom prst="octagon">
            <a:avLst>
              <a:gd name="adj" fmla="val 29289"/>
            </a:avLst>
          </a:prstGeom>
          <a:noFill/>
          <a:ln w="9525" cap="flat" cmpd="sng">
            <a:solidFill>
              <a:srgbClr val="D8D8D8"/>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11" name="Google Shape;11;p1"/>
          <p:cNvSpPr txBox="1">
            <a:spLocks noGrp="1"/>
          </p:cNvSpPr>
          <p:nvPr>
            <p:ph type="title"/>
          </p:nvPr>
        </p:nvSpPr>
        <p:spPr>
          <a:xfrm>
            <a:off x="432000" y="432000"/>
            <a:ext cx="11340000" cy="432000"/>
          </a:xfrm>
          <a:prstGeom prst="rect">
            <a:avLst/>
          </a:prstGeom>
          <a:noFill/>
          <a:ln>
            <a:noFill/>
          </a:ln>
        </p:spPr>
        <p:txBody>
          <a:bodyPr spcFirstLastPara="1" wrap="square" lIns="0" tIns="0" rIns="0" bIns="0" anchor="ctr" anchorCtr="0"/>
          <a:lstStyle>
            <a:lvl1pPr marR="0" lvl="0" algn="l" rtl="0">
              <a:lnSpc>
                <a:spcPct val="90000"/>
              </a:lnSpc>
              <a:spcBef>
                <a:spcPts val="0"/>
              </a:spcBef>
              <a:spcAft>
                <a:spcPts val="0"/>
              </a:spcAft>
              <a:buClr>
                <a:srgbClr val="0070C0"/>
              </a:buClr>
              <a:buSzPts val="4800"/>
              <a:buFont typeface="Economica"/>
              <a:buNone/>
              <a:defRPr sz="4800" b="0" i="0" u="none" strike="noStrike" cap="none">
                <a:solidFill>
                  <a:srgbClr val="0070C0"/>
                </a:solidFill>
                <a:latin typeface="Economica"/>
                <a:ea typeface="Economica"/>
                <a:cs typeface="Economica"/>
                <a:sym typeface="Economica"/>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endParaRPr/>
          </a:p>
        </p:txBody>
      </p:sp>
      <p:sp>
        <p:nvSpPr>
          <p:cNvPr id="12" name="Google Shape;12;p1"/>
          <p:cNvSpPr txBox="1">
            <a:spLocks noGrp="1"/>
          </p:cNvSpPr>
          <p:nvPr>
            <p:ph type="body" idx="1"/>
          </p:nvPr>
        </p:nvSpPr>
        <p:spPr>
          <a:xfrm>
            <a:off x="432000" y="1152000"/>
            <a:ext cx="11340000" cy="4680000"/>
          </a:xfrm>
          <a:prstGeom prst="rect">
            <a:avLst/>
          </a:prstGeom>
          <a:noFill/>
          <a:ln>
            <a:noFill/>
          </a:ln>
        </p:spPr>
        <p:txBody>
          <a:bodyPr spcFirstLastPara="1" wrap="square" lIns="0" tIns="0" rIns="0" bIns="0" anchor="t" anchorCtr="0"/>
          <a:lstStyle>
            <a:lvl1pPr marL="457200" marR="0" lvl="0" indent="-342900" algn="l" rtl="0">
              <a:lnSpc>
                <a:spcPct val="90000"/>
              </a:lnSpc>
              <a:spcBef>
                <a:spcPts val="1000"/>
              </a:spcBef>
              <a:spcAft>
                <a:spcPts val="0"/>
              </a:spcAft>
              <a:buClr>
                <a:srgbClr val="3F3F3F"/>
              </a:buClr>
              <a:buSzPts val="1800"/>
              <a:buFont typeface="Arial"/>
              <a:buChar char="•"/>
              <a:defRPr sz="18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3" name="Google Shape;13;p1"/>
          <p:cNvSpPr txBox="1">
            <a:spLocks noGrp="1"/>
          </p:cNvSpPr>
          <p:nvPr>
            <p:ph type="ftr" idx="11"/>
          </p:nvPr>
        </p:nvSpPr>
        <p:spPr>
          <a:xfrm>
            <a:off x="431999" y="6188628"/>
            <a:ext cx="8784941" cy="365125"/>
          </a:xfrm>
          <a:prstGeom prst="rect">
            <a:avLst/>
          </a:prstGeom>
          <a:noFill/>
          <a:ln>
            <a:noFill/>
          </a:ln>
        </p:spPr>
        <p:txBody>
          <a:bodyPr spcFirstLastPara="1" wrap="square" lIns="0" tIns="0" rIns="0" bIns="0" anchor="ctr" anchorCtr="0"/>
          <a:lstStyle>
            <a:lvl1pPr marR="0" lvl="0" algn="l" rtl="0">
              <a:spcBef>
                <a:spcPts val="0"/>
              </a:spcBef>
              <a:spcAft>
                <a:spcPts val="0"/>
              </a:spcAft>
              <a:buSzPts val="1400"/>
              <a:buNone/>
              <a:defRPr sz="1200" b="0" i="0" u="none" strike="noStrike" cap="none">
                <a:solidFill>
                  <a:srgbClr val="3F3F3F"/>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200" b="0" i="0" u="none" strike="noStrike" kern="0" cap="none" spc="0" normalizeH="0" baseline="0" noProof="0">
              <a:ln>
                <a:noFill/>
              </a:ln>
              <a:solidFill>
                <a:srgbClr val="3F3F3F"/>
              </a:solidFill>
              <a:effectLst/>
              <a:uLnTx/>
              <a:uFillTx/>
              <a:latin typeface="Calibri"/>
              <a:cs typeface="Calibri"/>
              <a:sym typeface="Calibri"/>
            </a:endParaRPr>
          </a:p>
        </p:txBody>
      </p:sp>
      <p:sp>
        <p:nvSpPr>
          <p:cNvPr id="14" name="Google Shape;14;p1"/>
          <p:cNvSpPr>
            <a:spLocks noGrp="1"/>
          </p:cNvSpPr>
          <p:nvPr>
            <p:ph type="sldNum" idx="12"/>
          </p:nvPr>
        </p:nvSpPr>
        <p:spPr>
          <a:xfrm>
            <a:off x="11496369" y="6155190"/>
            <a:ext cx="432000" cy="432000"/>
          </a:xfrm>
          <a:prstGeom prst="ellipse">
            <a:avLst/>
          </a:prstGeom>
          <a:noFill/>
          <a:ln w="9525" cap="flat" cmpd="sng">
            <a:solidFill>
              <a:schemeClr val="accent1"/>
            </a:solidFill>
            <a:prstDash val="solid"/>
            <a:round/>
            <a:headEnd type="none" w="sm" len="sm"/>
            <a:tailEnd type="none" w="sm" len="sm"/>
          </a:ln>
        </p:spPr>
        <p:txBody>
          <a:bodyPr spcFirstLastPara="1" wrap="square" lIns="0" tIns="0" rIns="0" bIns="0" anchor="ctr" anchorCtr="0">
            <a:noAutofit/>
          </a:bodyPr>
          <a:lstStyle>
            <a:lvl1pPr marL="0" marR="0" lvl="0" indent="0" algn="ctr" rtl="0">
              <a:spcBef>
                <a:spcPts val="0"/>
              </a:spcBef>
              <a:buNone/>
              <a:defRPr sz="1200" b="1" i="1" u="none" strike="noStrike" cap="none">
                <a:solidFill>
                  <a:schemeClr val="dk1"/>
                </a:solidFill>
                <a:latin typeface="Rockwell"/>
                <a:ea typeface="Rockwell"/>
                <a:cs typeface="Rockwell"/>
                <a:sym typeface="Rockwell"/>
              </a:defRPr>
            </a:lvl1pPr>
            <a:lvl2pPr marL="0" marR="0" lvl="1" indent="0" algn="ctr" rtl="0">
              <a:spcBef>
                <a:spcPts val="0"/>
              </a:spcBef>
              <a:buNone/>
              <a:defRPr sz="1200" b="1" i="1" u="none" strike="noStrike" cap="none">
                <a:solidFill>
                  <a:schemeClr val="dk1"/>
                </a:solidFill>
                <a:latin typeface="Rockwell"/>
                <a:ea typeface="Rockwell"/>
                <a:cs typeface="Rockwell"/>
                <a:sym typeface="Rockwell"/>
              </a:defRPr>
            </a:lvl2pPr>
            <a:lvl3pPr marL="0" marR="0" lvl="2" indent="0" algn="ctr" rtl="0">
              <a:spcBef>
                <a:spcPts val="0"/>
              </a:spcBef>
              <a:buNone/>
              <a:defRPr sz="1200" b="1" i="1" u="none" strike="noStrike" cap="none">
                <a:solidFill>
                  <a:schemeClr val="dk1"/>
                </a:solidFill>
                <a:latin typeface="Rockwell"/>
                <a:ea typeface="Rockwell"/>
                <a:cs typeface="Rockwell"/>
                <a:sym typeface="Rockwell"/>
              </a:defRPr>
            </a:lvl3pPr>
            <a:lvl4pPr marL="0" marR="0" lvl="3" indent="0" algn="ctr" rtl="0">
              <a:spcBef>
                <a:spcPts val="0"/>
              </a:spcBef>
              <a:buNone/>
              <a:defRPr sz="1200" b="1" i="1" u="none" strike="noStrike" cap="none">
                <a:solidFill>
                  <a:schemeClr val="dk1"/>
                </a:solidFill>
                <a:latin typeface="Rockwell"/>
                <a:ea typeface="Rockwell"/>
                <a:cs typeface="Rockwell"/>
                <a:sym typeface="Rockwell"/>
              </a:defRPr>
            </a:lvl4pPr>
            <a:lvl5pPr marL="0" marR="0" lvl="4" indent="0" algn="ctr" rtl="0">
              <a:spcBef>
                <a:spcPts val="0"/>
              </a:spcBef>
              <a:buNone/>
              <a:defRPr sz="1200" b="1" i="1" u="none" strike="noStrike" cap="none">
                <a:solidFill>
                  <a:schemeClr val="dk1"/>
                </a:solidFill>
                <a:latin typeface="Rockwell"/>
                <a:ea typeface="Rockwell"/>
                <a:cs typeface="Rockwell"/>
                <a:sym typeface="Rockwell"/>
              </a:defRPr>
            </a:lvl5pPr>
            <a:lvl6pPr marL="0" marR="0" lvl="5" indent="0" algn="ctr" rtl="0">
              <a:spcBef>
                <a:spcPts val="0"/>
              </a:spcBef>
              <a:buNone/>
              <a:defRPr sz="1200" b="1" i="1" u="none" strike="noStrike" cap="none">
                <a:solidFill>
                  <a:schemeClr val="dk1"/>
                </a:solidFill>
                <a:latin typeface="Rockwell"/>
                <a:ea typeface="Rockwell"/>
                <a:cs typeface="Rockwell"/>
                <a:sym typeface="Rockwell"/>
              </a:defRPr>
            </a:lvl6pPr>
            <a:lvl7pPr marL="0" marR="0" lvl="6" indent="0" algn="ctr" rtl="0">
              <a:spcBef>
                <a:spcPts val="0"/>
              </a:spcBef>
              <a:buNone/>
              <a:defRPr sz="1200" b="1" i="1" u="none" strike="noStrike" cap="none">
                <a:solidFill>
                  <a:schemeClr val="dk1"/>
                </a:solidFill>
                <a:latin typeface="Rockwell"/>
                <a:ea typeface="Rockwell"/>
                <a:cs typeface="Rockwell"/>
                <a:sym typeface="Rockwell"/>
              </a:defRPr>
            </a:lvl7pPr>
            <a:lvl8pPr marL="0" marR="0" lvl="7" indent="0" algn="ctr" rtl="0">
              <a:spcBef>
                <a:spcPts val="0"/>
              </a:spcBef>
              <a:buNone/>
              <a:defRPr sz="1200" b="1" i="1" u="none" strike="noStrike" cap="none">
                <a:solidFill>
                  <a:schemeClr val="dk1"/>
                </a:solidFill>
                <a:latin typeface="Rockwell"/>
                <a:ea typeface="Rockwell"/>
                <a:cs typeface="Rockwell"/>
                <a:sym typeface="Rockwell"/>
              </a:defRPr>
            </a:lvl8pPr>
            <a:lvl9pPr marL="0" marR="0" lvl="8" indent="0" algn="ctr" rtl="0">
              <a:spcBef>
                <a:spcPts val="0"/>
              </a:spcBef>
              <a:buNone/>
              <a:defRPr sz="1200" b="1" i="1" u="none" strike="noStrike" cap="none">
                <a:solidFill>
                  <a:schemeClr val="dk1"/>
                </a:solidFill>
                <a:latin typeface="Rockwell"/>
                <a:ea typeface="Rockwell"/>
                <a:cs typeface="Rockwell"/>
                <a:sym typeface="Rockwell"/>
              </a:defRPr>
            </a:lvl9p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n-US" sz="1200" b="1" i="1" u="none" strike="noStrike" kern="0" cap="none" spc="0" normalizeH="0" baseline="0" noProof="0">
                <a:ln>
                  <a:noFill/>
                </a:ln>
                <a:solidFill>
                  <a:srgbClr val="000000"/>
                </a:solidFill>
                <a:effectLst/>
                <a:uLnTx/>
                <a:uFillTx/>
                <a:latin typeface="Rockwell"/>
                <a:sym typeface="Rockwell"/>
              </a:rPr>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t>‹#›</a:t>
            </a:fld>
            <a:endParaRPr kumimoji="0" sz="1200" b="1" i="1" u="none" strike="noStrike" kern="0" cap="none" spc="0" normalizeH="0" baseline="0" noProof="0">
              <a:ln>
                <a:noFill/>
              </a:ln>
              <a:solidFill>
                <a:srgbClr val="000000"/>
              </a:solidFill>
              <a:effectLst/>
              <a:uLnTx/>
              <a:uFillTx/>
              <a:latin typeface="Rockwell"/>
              <a:sym typeface="Rockwell"/>
            </a:endParaRPr>
          </a:p>
        </p:txBody>
      </p:sp>
      <p:sp>
        <p:nvSpPr>
          <p:cNvPr id="15" name="Google Shape;15;p1"/>
          <p:cNvSpPr/>
          <p:nvPr/>
        </p:nvSpPr>
        <p:spPr>
          <a:xfrm>
            <a:off x="11533871" y="6185902"/>
            <a:ext cx="73515" cy="73515"/>
          </a:xfrm>
          <a:prstGeom prst="ellipse">
            <a:avLst/>
          </a:prstGeom>
          <a:solidFill>
            <a:srgbClr val="C1DF87"/>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9ACB39"/>
              </a:solidFill>
              <a:effectLst/>
              <a:uLnTx/>
              <a:uFillTx/>
              <a:latin typeface="Calibri"/>
              <a:ea typeface="Calibri"/>
              <a:cs typeface="Calibri"/>
              <a:sym typeface="Calibri"/>
            </a:endParaRPr>
          </a:p>
        </p:txBody>
      </p:sp>
      <p:sp>
        <p:nvSpPr>
          <p:cNvPr id="16" name="Google Shape;16;p1"/>
          <p:cNvSpPr/>
          <p:nvPr/>
        </p:nvSpPr>
        <p:spPr>
          <a:xfrm>
            <a:off x="11892084" y="6561525"/>
            <a:ext cx="100439" cy="100439"/>
          </a:xfrm>
          <a:prstGeom prst="ellipse">
            <a:avLst/>
          </a:prstGeom>
          <a:solidFill>
            <a:srgbClr val="749A28"/>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17" name="Google Shape;17;p1"/>
          <p:cNvSpPr txBox="1"/>
          <p:nvPr/>
        </p:nvSpPr>
        <p:spPr>
          <a:xfrm>
            <a:off x="8818324" y="6278857"/>
            <a:ext cx="2426804" cy="172048"/>
          </a:xfrm>
          <a:prstGeom prst="rect">
            <a:avLst/>
          </a:prstGeom>
          <a:noFill/>
          <a:ln>
            <a:noFill/>
          </a:ln>
        </p:spPr>
        <p:txBody>
          <a:bodyPr spcFirstLastPara="1" wrap="square" lIns="0" tIns="0" rIns="0" bIns="0" anchor="t" anchorCtr="0">
            <a:noAutofit/>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3200" b="0" i="0" u="none" strike="noStrike" kern="0" cap="none" spc="0" normalizeH="0" baseline="0" noProof="0">
                <a:ln>
                  <a:noFill/>
                </a:ln>
                <a:solidFill>
                  <a:srgbClr val="64C24A"/>
                </a:solidFill>
                <a:effectLst/>
                <a:uLnTx/>
                <a:uFillTx/>
                <a:latin typeface="Arial"/>
                <a:ea typeface="Arial"/>
                <a:cs typeface="Arial"/>
                <a:sym typeface="Arial"/>
              </a:rPr>
              <a:t>Equidad ATX</a:t>
            </a:r>
            <a:endParaRPr kumimoji="0" sz="3200" b="0" i="0" u="none" strike="noStrike" kern="0" cap="none" spc="0" normalizeH="0" baseline="0" noProof="0">
              <a:ln>
                <a:noFill/>
              </a:ln>
              <a:solidFill>
                <a:srgbClr val="64C24A"/>
              </a:solidFill>
              <a:effectLst/>
              <a:uLnTx/>
              <a:uFillTx/>
              <a:latin typeface="Arial"/>
              <a:ea typeface="Arial"/>
              <a:cs typeface="Arial"/>
              <a:sym typeface="Arial"/>
            </a:endParaRPr>
          </a:p>
        </p:txBody>
      </p:sp>
      <p:sp>
        <p:nvSpPr>
          <p:cNvPr id="18" name="Google Shape;18;p1"/>
          <p:cNvSpPr/>
          <p:nvPr/>
        </p:nvSpPr>
        <p:spPr>
          <a:xfrm>
            <a:off x="11342875" y="5990144"/>
            <a:ext cx="260512" cy="260512"/>
          </a:xfrm>
          <a:prstGeom prst="ellipse">
            <a:avLst/>
          </a:prstGeom>
          <a:noFill/>
          <a:ln w="9525" cap="flat" cmpd="sng">
            <a:solidFill>
              <a:srgbClr val="D8D8D8"/>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9ACB39"/>
              </a:solidFill>
              <a:effectLst/>
              <a:uLnTx/>
              <a:uFillTx/>
              <a:latin typeface="Calibri"/>
              <a:ea typeface="Calibri"/>
              <a:cs typeface="Calibri"/>
              <a:sym typeface="Calibri"/>
            </a:endParaRPr>
          </a:p>
        </p:txBody>
      </p:sp>
      <p:sp>
        <p:nvSpPr>
          <p:cNvPr id="19" name="Google Shape;19;p1"/>
          <p:cNvSpPr/>
          <p:nvPr/>
        </p:nvSpPr>
        <p:spPr>
          <a:xfrm>
            <a:off x="0" y="6771286"/>
            <a:ext cx="12192000" cy="86714"/>
          </a:xfrm>
          <a:prstGeom prst="rect">
            <a:avLst/>
          </a:pr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0" name="Google Shape;20;p1"/>
          <p:cNvSpPr/>
          <p:nvPr/>
        </p:nvSpPr>
        <p:spPr>
          <a:xfrm>
            <a:off x="0" y="0"/>
            <a:ext cx="12192000" cy="86714"/>
          </a:xfrm>
          <a:prstGeom prst="rect">
            <a:avLst/>
          </a:pr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1" name="Google Shape;21;p1"/>
          <p:cNvSpPr/>
          <p:nvPr/>
        </p:nvSpPr>
        <p:spPr>
          <a:xfrm rot="5400000">
            <a:off x="-3385643" y="3385642"/>
            <a:ext cx="6858001" cy="86714"/>
          </a:xfrm>
          <a:prstGeom prst="rect">
            <a:avLst/>
          </a:pr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2" name="Google Shape;22;p1"/>
          <p:cNvSpPr/>
          <p:nvPr/>
        </p:nvSpPr>
        <p:spPr>
          <a:xfrm rot="5400000">
            <a:off x="8719643" y="3385643"/>
            <a:ext cx="6858000" cy="86714"/>
          </a:xfrm>
          <a:prstGeom prst="rect">
            <a:avLst/>
          </a:pr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Tree>
    <p:extLst>
      <p:ext uri="{BB962C8B-B14F-4D97-AF65-F5344CB8AC3E}">
        <p14:creationId xmlns:p14="http://schemas.microsoft.com/office/powerpoint/2010/main" val="3216749873"/>
      </p:ext>
    </p:extLst>
  </p:cSld>
  <p:clrMap bg1="lt1" tx1="dk1" bg2="dk2" tx2="lt2" accent1="accent1" accent2="accent2" accent3="accent3" accent4="accent4" accent5="accent5" accent6="accent6" hlink="hlink" folHlink="folHlink"/>
  <p:sldLayoutIdLst>
    <p:sldLayoutId id="2147483907" r:id="rId1"/>
    <p:sldLayoutId id="2147483908" r:id="rId2"/>
    <p:sldLayoutId id="2147483909" r:id="rId3"/>
    <p:sldLayoutId id="2147483910" r:id="rId4"/>
    <p:sldLayoutId id="2147483911" r:id="rId5"/>
    <p:sldLayoutId id="2147483912" r:id="rId6"/>
    <p:sldLayoutId id="2147483913" r:id="rId7"/>
    <p:sldLayoutId id="2147483914" r:id="rId8"/>
    <p:sldLayoutId id="2147483915" r:id="rId9"/>
    <p:sldLayoutId id="2147483916" r:id="rId10"/>
    <p:sldLayoutId id="2147483917" r:id="rId11"/>
    <p:sldLayoutId id="2147483918" r:id="rId12"/>
    <p:sldLayoutId id="2147483919" r:id="rId13"/>
    <p:sldLayoutId id="2147483920" r:id="rId14"/>
    <p:sldLayoutId id="2147483921" r:id="rId15"/>
    <p:sldLayoutId id="2147483922" r:id="rId16"/>
    <p:sldLayoutId id="2147483923" r:id="rId17"/>
    <p:sldLayoutId id="2147483924" r:id="rId18"/>
    <p:sldLayoutId id="2147483925" r:id="rId19"/>
    <p:sldLayoutId id="2147483926" r:id="rId20"/>
    <p:sldLayoutId id="2147483927" r:id="rId21"/>
    <p:sldLayoutId id="2147483928" r:id="rId22"/>
    <p:sldLayoutId id="2147483929" r:id="rId23"/>
    <p:sldLayoutId id="2147483930" r:id="rId24"/>
    <p:sldLayoutId id="2147483931" r:id="rId25"/>
    <p:sldLayoutId id="2147483932" r:id="rId26"/>
    <p:sldLayoutId id="2147483933" r:id="rId27"/>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11.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9"/>
        <p:cNvGrpSpPr/>
        <p:nvPr/>
      </p:nvGrpSpPr>
      <p:grpSpPr>
        <a:xfrm>
          <a:off x="0" y="0"/>
          <a:ext cx="0" cy="0"/>
          <a:chOff x="0" y="0"/>
          <a:chExt cx="0" cy="0"/>
        </a:xfrm>
      </p:grpSpPr>
      <p:sp>
        <p:nvSpPr>
          <p:cNvPr id="10" name="Google Shape;10;p1"/>
          <p:cNvSpPr/>
          <p:nvPr/>
        </p:nvSpPr>
        <p:spPr>
          <a:xfrm rot="1361022">
            <a:off x="11394972" y="6053793"/>
            <a:ext cx="634795" cy="634795"/>
          </a:xfrm>
          <a:prstGeom prst="octagon">
            <a:avLst>
              <a:gd name="adj" fmla="val 29289"/>
            </a:avLst>
          </a:prstGeom>
          <a:noFill/>
          <a:ln w="9525" cap="flat" cmpd="sng">
            <a:solidFill>
              <a:srgbClr val="D8D8D8"/>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11" name="Google Shape;11;p1"/>
          <p:cNvSpPr txBox="1">
            <a:spLocks noGrp="1"/>
          </p:cNvSpPr>
          <p:nvPr>
            <p:ph type="title"/>
          </p:nvPr>
        </p:nvSpPr>
        <p:spPr>
          <a:xfrm>
            <a:off x="432000" y="432000"/>
            <a:ext cx="11340000" cy="432000"/>
          </a:xfrm>
          <a:prstGeom prst="rect">
            <a:avLst/>
          </a:prstGeom>
          <a:noFill/>
          <a:ln>
            <a:noFill/>
          </a:ln>
        </p:spPr>
        <p:txBody>
          <a:bodyPr spcFirstLastPara="1" wrap="square" lIns="0" tIns="0" rIns="0" bIns="0" anchor="ctr" anchorCtr="0"/>
          <a:lstStyle>
            <a:lvl1pPr marR="0" lvl="0" algn="l" rtl="0">
              <a:lnSpc>
                <a:spcPct val="90000"/>
              </a:lnSpc>
              <a:spcBef>
                <a:spcPts val="0"/>
              </a:spcBef>
              <a:spcAft>
                <a:spcPts val="0"/>
              </a:spcAft>
              <a:buClr>
                <a:srgbClr val="0070C0"/>
              </a:buClr>
              <a:buSzPts val="4800"/>
              <a:buFont typeface="Economica"/>
              <a:buNone/>
              <a:defRPr sz="4800" b="0" i="0" u="none" strike="noStrike" cap="none">
                <a:solidFill>
                  <a:srgbClr val="0070C0"/>
                </a:solidFill>
                <a:latin typeface="Economica"/>
                <a:ea typeface="Economica"/>
                <a:cs typeface="Economica"/>
                <a:sym typeface="Economica"/>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endParaRPr/>
          </a:p>
        </p:txBody>
      </p:sp>
      <p:sp>
        <p:nvSpPr>
          <p:cNvPr id="12" name="Google Shape;12;p1"/>
          <p:cNvSpPr txBox="1">
            <a:spLocks noGrp="1"/>
          </p:cNvSpPr>
          <p:nvPr>
            <p:ph type="body" idx="1"/>
          </p:nvPr>
        </p:nvSpPr>
        <p:spPr>
          <a:xfrm>
            <a:off x="432000" y="1152000"/>
            <a:ext cx="11340000" cy="4680000"/>
          </a:xfrm>
          <a:prstGeom prst="rect">
            <a:avLst/>
          </a:prstGeom>
          <a:noFill/>
          <a:ln>
            <a:noFill/>
          </a:ln>
        </p:spPr>
        <p:txBody>
          <a:bodyPr spcFirstLastPara="1" wrap="square" lIns="0" tIns="0" rIns="0" bIns="0" anchor="t" anchorCtr="0"/>
          <a:lstStyle>
            <a:lvl1pPr marL="457200" marR="0" lvl="0" indent="-342900" algn="l" rtl="0">
              <a:lnSpc>
                <a:spcPct val="90000"/>
              </a:lnSpc>
              <a:spcBef>
                <a:spcPts val="1000"/>
              </a:spcBef>
              <a:spcAft>
                <a:spcPts val="0"/>
              </a:spcAft>
              <a:buClr>
                <a:srgbClr val="3F3F3F"/>
              </a:buClr>
              <a:buSzPts val="1800"/>
              <a:buFont typeface="Arial"/>
              <a:buChar char="•"/>
              <a:defRPr sz="18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3" name="Google Shape;13;p1"/>
          <p:cNvSpPr txBox="1">
            <a:spLocks noGrp="1"/>
          </p:cNvSpPr>
          <p:nvPr>
            <p:ph type="ftr" idx="11"/>
          </p:nvPr>
        </p:nvSpPr>
        <p:spPr>
          <a:xfrm>
            <a:off x="431999" y="6188628"/>
            <a:ext cx="8784941" cy="365125"/>
          </a:xfrm>
          <a:prstGeom prst="rect">
            <a:avLst/>
          </a:prstGeom>
          <a:noFill/>
          <a:ln>
            <a:noFill/>
          </a:ln>
        </p:spPr>
        <p:txBody>
          <a:bodyPr spcFirstLastPara="1" wrap="square" lIns="0" tIns="0" rIns="0" bIns="0" anchor="ctr" anchorCtr="0"/>
          <a:lstStyle>
            <a:lvl1pPr marR="0" lvl="0" algn="l" rtl="0">
              <a:spcBef>
                <a:spcPts val="0"/>
              </a:spcBef>
              <a:spcAft>
                <a:spcPts val="0"/>
              </a:spcAft>
              <a:buSzPts val="1400"/>
              <a:buNone/>
              <a:defRPr sz="1200" b="0" i="0" u="none" strike="noStrike" cap="none">
                <a:solidFill>
                  <a:srgbClr val="3F3F3F"/>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200" b="0" i="0" u="none" strike="noStrike" kern="0" cap="none" spc="0" normalizeH="0" baseline="0" noProof="0">
              <a:ln>
                <a:noFill/>
              </a:ln>
              <a:solidFill>
                <a:srgbClr val="3F3F3F"/>
              </a:solidFill>
              <a:effectLst/>
              <a:uLnTx/>
              <a:uFillTx/>
              <a:latin typeface="Calibri"/>
              <a:cs typeface="Calibri"/>
              <a:sym typeface="Calibri"/>
            </a:endParaRPr>
          </a:p>
        </p:txBody>
      </p:sp>
      <p:sp>
        <p:nvSpPr>
          <p:cNvPr id="14" name="Google Shape;14;p1"/>
          <p:cNvSpPr>
            <a:spLocks noGrp="1"/>
          </p:cNvSpPr>
          <p:nvPr>
            <p:ph type="sldNum" idx="12"/>
          </p:nvPr>
        </p:nvSpPr>
        <p:spPr>
          <a:xfrm>
            <a:off x="11496369" y="6155190"/>
            <a:ext cx="432000" cy="432000"/>
          </a:xfrm>
          <a:prstGeom prst="ellipse">
            <a:avLst/>
          </a:prstGeom>
          <a:noFill/>
          <a:ln w="9525" cap="flat" cmpd="sng">
            <a:solidFill>
              <a:schemeClr val="accent1"/>
            </a:solidFill>
            <a:prstDash val="solid"/>
            <a:round/>
            <a:headEnd type="none" w="sm" len="sm"/>
            <a:tailEnd type="none" w="sm" len="sm"/>
          </a:ln>
        </p:spPr>
        <p:txBody>
          <a:bodyPr spcFirstLastPara="1" wrap="square" lIns="0" tIns="0" rIns="0" bIns="0" anchor="ctr" anchorCtr="0">
            <a:noAutofit/>
          </a:bodyPr>
          <a:lstStyle>
            <a:lvl1pPr marL="0" marR="0" lvl="0" indent="0" algn="ctr" rtl="0">
              <a:spcBef>
                <a:spcPts val="0"/>
              </a:spcBef>
              <a:buNone/>
              <a:defRPr sz="1200" b="1" i="1" u="none" strike="noStrike" cap="none">
                <a:solidFill>
                  <a:schemeClr val="dk1"/>
                </a:solidFill>
                <a:latin typeface="Rockwell"/>
                <a:ea typeface="Rockwell"/>
                <a:cs typeface="Rockwell"/>
                <a:sym typeface="Rockwell"/>
              </a:defRPr>
            </a:lvl1pPr>
            <a:lvl2pPr marL="0" marR="0" lvl="1" indent="0" algn="ctr" rtl="0">
              <a:spcBef>
                <a:spcPts val="0"/>
              </a:spcBef>
              <a:buNone/>
              <a:defRPr sz="1200" b="1" i="1" u="none" strike="noStrike" cap="none">
                <a:solidFill>
                  <a:schemeClr val="dk1"/>
                </a:solidFill>
                <a:latin typeface="Rockwell"/>
                <a:ea typeface="Rockwell"/>
                <a:cs typeface="Rockwell"/>
                <a:sym typeface="Rockwell"/>
              </a:defRPr>
            </a:lvl2pPr>
            <a:lvl3pPr marL="0" marR="0" lvl="2" indent="0" algn="ctr" rtl="0">
              <a:spcBef>
                <a:spcPts val="0"/>
              </a:spcBef>
              <a:buNone/>
              <a:defRPr sz="1200" b="1" i="1" u="none" strike="noStrike" cap="none">
                <a:solidFill>
                  <a:schemeClr val="dk1"/>
                </a:solidFill>
                <a:latin typeface="Rockwell"/>
                <a:ea typeface="Rockwell"/>
                <a:cs typeface="Rockwell"/>
                <a:sym typeface="Rockwell"/>
              </a:defRPr>
            </a:lvl3pPr>
            <a:lvl4pPr marL="0" marR="0" lvl="3" indent="0" algn="ctr" rtl="0">
              <a:spcBef>
                <a:spcPts val="0"/>
              </a:spcBef>
              <a:buNone/>
              <a:defRPr sz="1200" b="1" i="1" u="none" strike="noStrike" cap="none">
                <a:solidFill>
                  <a:schemeClr val="dk1"/>
                </a:solidFill>
                <a:latin typeface="Rockwell"/>
                <a:ea typeface="Rockwell"/>
                <a:cs typeface="Rockwell"/>
                <a:sym typeface="Rockwell"/>
              </a:defRPr>
            </a:lvl4pPr>
            <a:lvl5pPr marL="0" marR="0" lvl="4" indent="0" algn="ctr" rtl="0">
              <a:spcBef>
                <a:spcPts val="0"/>
              </a:spcBef>
              <a:buNone/>
              <a:defRPr sz="1200" b="1" i="1" u="none" strike="noStrike" cap="none">
                <a:solidFill>
                  <a:schemeClr val="dk1"/>
                </a:solidFill>
                <a:latin typeface="Rockwell"/>
                <a:ea typeface="Rockwell"/>
                <a:cs typeface="Rockwell"/>
                <a:sym typeface="Rockwell"/>
              </a:defRPr>
            </a:lvl5pPr>
            <a:lvl6pPr marL="0" marR="0" lvl="5" indent="0" algn="ctr" rtl="0">
              <a:spcBef>
                <a:spcPts val="0"/>
              </a:spcBef>
              <a:buNone/>
              <a:defRPr sz="1200" b="1" i="1" u="none" strike="noStrike" cap="none">
                <a:solidFill>
                  <a:schemeClr val="dk1"/>
                </a:solidFill>
                <a:latin typeface="Rockwell"/>
                <a:ea typeface="Rockwell"/>
                <a:cs typeface="Rockwell"/>
                <a:sym typeface="Rockwell"/>
              </a:defRPr>
            </a:lvl6pPr>
            <a:lvl7pPr marL="0" marR="0" lvl="6" indent="0" algn="ctr" rtl="0">
              <a:spcBef>
                <a:spcPts val="0"/>
              </a:spcBef>
              <a:buNone/>
              <a:defRPr sz="1200" b="1" i="1" u="none" strike="noStrike" cap="none">
                <a:solidFill>
                  <a:schemeClr val="dk1"/>
                </a:solidFill>
                <a:latin typeface="Rockwell"/>
                <a:ea typeface="Rockwell"/>
                <a:cs typeface="Rockwell"/>
                <a:sym typeface="Rockwell"/>
              </a:defRPr>
            </a:lvl7pPr>
            <a:lvl8pPr marL="0" marR="0" lvl="7" indent="0" algn="ctr" rtl="0">
              <a:spcBef>
                <a:spcPts val="0"/>
              </a:spcBef>
              <a:buNone/>
              <a:defRPr sz="1200" b="1" i="1" u="none" strike="noStrike" cap="none">
                <a:solidFill>
                  <a:schemeClr val="dk1"/>
                </a:solidFill>
                <a:latin typeface="Rockwell"/>
                <a:ea typeface="Rockwell"/>
                <a:cs typeface="Rockwell"/>
                <a:sym typeface="Rockwell"/>
              </a:defRPr>
            </a:lvl8pPr>
            <a:lvl9pPr marL="0" marR="0" lvl="8" indent="0" algn="ctr" rtl="0">
              <a:spcBef>
                <a:spcPts val="0"/>
              </a:spcBef>
              <a:buNone/>
              <a:defRPr sz="1200" b="1" i="1" u="none" strike="noStrike" cap="none">
                <a:solidFill>
                  <a:schemeClr val="dk1"/>
                </a:solidFill>
                <a:latin typeface="Rockwell"/>
                <a:ea typeface="Rockwell"/>
                <a:cs typeface="Rockwell"/>
                <a:sym typeface="Rockwell"/>
              </a:defRPr>
            </a:lvl9p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n-US" sz="1200" b="1" i="1" u="none" strike="noStrike" kern="0" cap="none" spc="0" normalizeH="0" baseline="0" noProof="0">
                <a:ln>
                  <a:noFill/>
                </a:ln>
                <a:solidFill>
                  <a:srgbClr val="000000"/>
                </a:solidFill>
                <a:effectLst/>
                <a:uLnTx/>
                <a:uFillTx/>
                <a:latin typeface="Rockwell"/>
                <a:sym typeface="Rockwell"/>
              </a:rPr>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t>‹#›</a:t>
            </a:fld>
            <a:endParaRPr kumimoji="0" sz="1200" b="1" i="1" u="none" strike="noStrike" kern="0" cap="none" spc="0" normalizeH="0" baseline="0" noProof="0">
              <a:ln>
                <a:noFill/>
              </a:ln>
              <a:solidFill>
                <a:srgbClr val="000000"/>
              </a:solidFill>
              <a:effectLst/>
              <a:uLnTx/>
              <a:uFillTx/>
              <a:latin typeface="Rockwell"/>
              <a:sym typeface="Rockwell"/>
            </a:endParaRPr>
          </a:p>
        </p:txBody>
      </p:sp>
      <p:sp>
        <p:nvSpPr>
          <p:cNvPr id="15" name="Google Shape;15;p1"/>
          <p:cNvSpPr/>
          <p:nvPr/>
        </p:nvSpPr>
        <p:spPr>
          <a:xfrm>
            <a:off x="11533871" y="6185902"/>
            <a:ext cx="73515" cy="73515"/>
          </a:xfrm>
          <a:prstGeom prst="ellipse">
            <a:avLst/>
          </a:prstGeom>
          <a:solidFill>
            <a:srgbClr val="C1DF87"/>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9ACB39"/>
              </a:solidFill>
              <a:effectLst/>
              <a:uLnTx/>
              <a:uFillTx/>
              <a:latin typeface="Calibri"/>
              <a:ea typeface="Calibri"/>
              <a:cs typeface="Calibri"/>
              <a:sym typeface="Calibri"/>
            </a:endParaRPr>
          </a:p>
        </p:txBody>
      </p:sp>
      <p:sp>
        <p:nvSpPr>
          <p:cNvPr id="16" name="Google Shape;16;p1"/>
          <p:cNvSpPr/>
          <p:nvPr/>
        </p:nvSpPr>
        <p:spPr>
          <a:xfrm>
            <a:off x="11892084" y="6561525"/>
            <a:ext cx="100439" cy="100439"/>
          </a:xfrm>
          <a:prstGeom prst="ellipse">
            <a:avLst/>
          </a:prstGeom>
          <a:solidFill>
            <a:srgbClr val="749A28"/>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17" name="Google Shape;17;p1"/>
          <p:cNvSpPr txBox="1"/>
          <p:nvPr/>
        </p:nvSpPr>
        <p:spPr>
          <a:xfrm>
            <a:off x="8818324" y="6278857"/>
            <a:ext cx="2426804" cy="172048"/>
          </a:xfrm>
          <a:prstGeom prst="rect">
            <a:avLst/>
          </a:prstGeom>
          <a:noFill/>
          <a:ln>
            <a:noFill/>
          </a:ln>
        </p:spPr>
        <p:txBody>
          <a:bodyPr spcFirstLastPara="1" wrap="square" lIns="0" tIns="0" rIns="0" bIns="0" anchor="t" anchorCtr="0">
            <a:noAutofit/>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3200" b="0" i="0" u="none" strike="noStrike" kern="0" cap="none" spc="0" normalizeH="0" baseline="0" noProof="0">
                <a:ln>
                  <a:noFill/>
                </a:ln>
                <a:solidFill>
                  <a:srgbClr val="64C24A"/>
                </a:solidFill>
                <a:effectLst/>
                <a:uLnTx/>
                <a:uFillTx/>
                <a:latin typeface="Arial"/>
                <a:ea typeface="Arial"/>
                <a:cs typeface="Arial"/>
                <a:sym typeface="Arial"/>
              </a:rPr>
              <a:t>Equidad ATX</a:t>
            </a:r>
            <a:endParaRPr kumimoji="0" sz="3200" b="0" i="0" u="none" strike="noStrike" kern="0" cap="none" spc="0" normalizeH="0" baseline="0" noProof="0">
              <a:ln>
                <a:noFill/>
              </a:ln>
              <a:solidFill>
                <a:srgbClr val="64C24A"/>
              </a:solidFill>
              <a:effectLst/>
              <a:uLnTx/>
              <a:uFillTx/>
              <a:latin typeface="Arial"/>
              <a:ea typeface="Arial"/>
              <a:cs typeface="Arial"/>
              <a:sym typeface="Arial"/>
            </a:endParaRPr>
          </a:p>
        </p:txBody>
      </p:sp>
      <p:sp>
        <p:nvSpPr>
          <p:cNvPr id="18" name="Google Shape;18;p1"/>
          <p:cNvSpPr/>
          <p:nvPr/>
        </p:nvSpPr>
        <p:spPr>
          <a:xfrm>
            <a:off x="11342875" y="5990144"/>
            <a:ext cx="260512" cy="260512"/>
          </a:xfrm>
          <a:prstGeom prst="ellipse">
            <a:avLst/>
          </a:prstGeom>
          <a:noFill/>
          <a:ln w="9525" cap="flat" cmpd="sng">
            <a:solidFill>
              <a:srgbClr val="D8D8D8"/>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9ACB39"/>
              </a:solidFill>
              <a:effectLst/>
              <a:uLnTx/>
              <a:uFillTx/>
              <a:latin typeface="Calibri"/>
              <a:ea typeface="Calibri"/>
              <a:cs typeface="Calibri"/>
              <a:sym typeface="Calibri"/>
            </a:endParaRPr>
          </a:p>
        </p:txBody>
      </p:sp>
      <p:sp>
        <p:nvSpPr>
          <p:cNvPr id="19" name="Google Shape;19;p1"/>
          <p:cNvSpPr/>
          <p:nvPr/>
        </p:nvSpPr>
        <p:spPr>
          <a:xfrm>
            <a:off x="0" y="6771286"/>
            <a:ext cx="12192000" cy="86714"/>
          </a:xfrm>
          <a:prstGeom prst="rect">
            <a:avLst/>
          </a:pr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0" name="Google Shape;20;p1"/>
          <p:cNvSpPr/>
          <p:nvPr/>
        </p:nvSpPr>
        <p:spPr>
          <a:xfrm>
            <a:off x="0" y="0"/>
            <a:ext cx="12192000" cy="86714"/>
          </a:xfrm>
          <a:prstGeom prst="rect">
            <a:avLst/>
          </a:pr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1" name="Google Shape;21;p1"/>
          <p:cNvSpPr/>
          <p:nvPr/>
        </p:nvSpPr>
        <p:spPr>
          <a:xfrm rot="5400000">
            <a:off x="-3385643" y="3385642"/>
            <a:ext cx="6858001" cy="86714"/>
          </a:xfrm>
          <a:prstGeom prst="rect">
            <a:avLst/>
          </a:pr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2" name="Google Shape;22;p1"/>
          <p:cNvSpPr/>
          <p:nvPr/>
        </p:nvSpPr>
        <p:spPr>
          <a:xfrm rot="5400000">
            <a:off x="8719643" y="3385643"/>
            <a:ext cx="6858000" cy="86714"/>
          </a:xfrm>
          <a:prstGeom prst="rect">
            <a:avLst/>
          </a:pr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Tree>
    <p:extLst>
      <p:ext uri="{BB962C8B-B14F-4D97-AF65-F5344CB8AC3E}">
        <p14:creationId xmlns:p14="http://schemas.microsoft.com/office/powerpoint/2010/main" val="1804411156"/>
      </p:ext>
    </p:extLst>
  </p:cSld>
  <p:clrMap bg1="lt1" tx1="dk1" bg2="dk2" tx2="lt2" accent1="accent1" accent2="accent2" accent3="accent3" accent4="accent4" accent5="accent5" accent6="accent6" hlink="hlink" folHlink="folHlink"/>
  <p:sldLayoutIdLst>
    <p:sldLayoutId id="2147483935" r:id="rId1"/>
    <p:sldLayoutId id="2147483936" r:id="rId2"/>
    <p:sldLayoutId id="2147483937" r:id="rId3"/>
    <p:sldLayoutId id="2147483938" r:id="rId4"/>
    <p:sldLayoutId id="2147483939" r:id="rId5"/>
    <p:sldLayoutId id="2147483940" r:id="rId6"/>
    <p:sldLayoutId id="2147483941" r:id="rId7"/>
    <p:sldLayoutId id="2147483942" r:id="rId8"/>
    <p:sldLayoutId id="2147483943" r:id="rId9"/>
    <p:sldLayoutId id="2147483944" r:id="rId10"/>
    <p:sldLayoutId id="2147483945" r:id="rId11"/>
    <p:sldLayoutId id="2147483946" r:id="rId12"/>
    <p:sldLayoutId id="2147483947" r:id="rId13"/>
    <p:sldLayoutId id="2147483948" r:id="rId14"/>
    <p:sldLayoutId id="2147483949" r:id="rId15"/>
    <p:sldLayoutId id="2147483950" r:id="rId16"/>
    <p:sldLayoutId id="2147483951" r:id="rId17"/>
    <p:sldLayoutId id="2147483952" r:id="rId18"/>
    <p:sldLayoutId id="2147483953" r:id="rId19"/>
    <p:sldLayoutId id="2147483954" r:id="rId20"/>
    <p:sldLayoutId id="2147483955" r:id="rId21"/>
    <p:sldLayoutId id="2147483956" r:id="rId22"/>
    <p:sldLayoutId id="2147483957" r:id="rId23"/>
    <p:sldLayoutId id="2147483958" r:id="rId24"/>
    <p:sldLayoutId id="2147483959" r:id="rId25"/>
    <p:sldLayoutId id="2147483960" r:id="rId26"/>
    <p:sldLayoutId id="2147483961" r:id="rId27"/>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12.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9"/>
        <p:cNvGrpSpPr/>
        <p:nvPr/>
      </p:nvGrpSpPr>
      <p:grpSpPr>
        <a:xfrm>
          <a:off x="0" y="0"/>
          <a:ext cx="0" cy="0"/>
          <a:chOff x="0" y="0"/>
          <a:chExt cx="0" cy="0"/>
        </a:xfrm>
      </p:grpSpPr>
      <p:sp>
        <p:nvSpPr>
          <p:cNvPr id="10" name="Google Shape;10;p1"/>
          <p:cNvSpPr/>
          <p:nvPr/>
        </p:nvSpPr>
        <p:spPr>
          <a:xfrm rot="1361022">
            <a:off x="11394972" y="6053793"/>
            <a:ext cx="634795" cy="634795"/>
          </a:xfrm>
          <a:prstGeom prst="octagon">
            <a:avLst>
              <a:gd name="adj" fmla="val 29289"/>
            </a:avLst>
          </a:prstGeom>
          <a:noFill/>
          <a:ln w="9525" cap="flat" cmpd="sng">
            <a:solidFill>
              <a:srgbClr val="D8D8D8"/>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11" name="Google Shape;11;p1"/>
          <p:cNvSpPr txBox="1">
            <a:spLocks noGrp="1"/>
          </p:cNvSpPr>
          <p:nvPr>
            <p:ph type="title"/>
          </p:nvPr>
        </p:nvSpPr>
        <p:spPr>
          <a:xfrm>
            <a:off x="432000" y="432000"/>
            <a:ext cx="11340000" cy="432000"/>
          </a:xfrm>
          <a:prstGeom prst="rect">
            <a:avLst/>
          </a:prstGeom>
          <a:noFill/>
          <a:ln>
            <a:noFill/>
          </a:ln>
        </p:spPr>
        <p:txBody>
          <a:bodyPr spcFirstLastPara="1" wrap="square" lIns="0" tIns="0" rIns="0" bIns="0" anchor="ctr" anchorCtr="0"/>
          <a:lstStyle>
            <a:lvl1pPr marR="0" lvl="0" algn="l" rtl="0">
              <a:lnSpc>
                <a:spcPct val="90000"/>
              </a:lnSpc>
              <a:spcBef>
                <a:spcPts val="0"/>
              </a:spcBef>
              <a:spcAft>
                <a:spcPts val="0"/>
              </a:spcAft>
              <a:buClr>
                <a:srgbClr val="0070C0"/>
              </a:buClr>
              <a:buSzPts val="4800"/>
              <a:buFont typeface="Economica"/>
              <a:buNone/>
              <a:defRPr sz="4800" b="0" i="0" u="none" strike="noStrike" cap="none">
                <a:solidFill>
                  <a:srgbClr val="0070C0"/>
                </a:solidFill>
                <a:latin typeface="Economica"/>
                <a:ea typeface="Economica"/>
                <a:cs typeface="Economica"/>
                <a:sym typeface="Economica"/>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endParaRPr/>
          </a:p>
        </p:txBody>
      </p:sp>
      <p:sp>
        <p:nvSpPr>
          <p:cNvPr id="12" name="Google Shape;12;p1"/>
          <p:cNvSpPr txBox="1">
            <a:spLocks noGrp="1"/>
          </p:cNvSpPr>
          <p:nvPr>
            <p:ph type="body" idx="1"/>
          </p:nvPr>
        </p:nvSpPr>
        <p:spPr>
          <a:xfrm>
            <a:off x="432000" y="1152000"/>
            <a:ext cx="11340000" cy="4680000"/>
          </a:xfrm>
          <a:prstGeom prst="rect">
            <a:avLst/>
          </a:prstGeom>
          <a:noFill/>
          <a:ln>
            <a:noFill/>
          </a:ln>
        </p:spPr>
        <p:txBody>
          <a:bodyPr spcFirstLastPara="1" wrap="square" lIns="0" tIns="0" rIns="0" bIns="0" anchor="t" anchorCtr="0"/>
          <a:lstStyle>
            <a:lvl1pPr marL="457200" marR="0" lvl="0" indent="-342900" algn="l" rtl="0">
              <a:lnSpc>
                <a:spcPct val="90000"/>
              </a:lnSpc>
              <a:spcBef>
                <a:spcPts val="1000"/>
              </a:spcBef>
              <a:spcAft>
                <a:spcPts val="0"/>
              </a:spcAft>
              <a:buClr>
                <a:srgbClr val="3F3F3F"/>
              </a:buClr>
              <a:buSzPts val="1800"/>
              <a:buFont typeface="Arial"/>
              <a:buChar char="•"/>
              <a:defRPr sz="18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3" name="Google Shape;13;p1"/>
          <p:cNvSpPr txBox="1">
            <a:spLocks noGrp="1"/>
          </p:cNvSpPr>
          <p:nvPr>
            <p:ph type="ftr" idx="11"/>
          </p:nvPr>
        </p:nvSpPr>
        <p:spPr>
          <a:xfrm>
            <a:off x="431999" y="6188628"/>
            <a:ext cx="8784941" cy="365125"/>
          </a:xfrm>
          <a:prstGeom prst="rect">
            <a:avLst/>
          </a:prstGeom>
          <a:noFill/>
          <a:ln>
            <a:noFill/>
          </a:ln>
        </p:spPr>
        <p:txBody>
          <a:bodyPr spcFirstLastPara="1" wrap="square" lIns="0" tIns="0" rIns="0" bIns="0" anchor="ctr" anchorCtr="0"/>
          <a:lstStyle>
            <a:lvl1pPr marR="0" lvl="0" algn="l" rtl="0">
              <a:spcBef>
                <a:spcPts val="0"/>
              </a:spcBef>
              <a:spcAft>
                <a:spcPts val="0"/>
              </a:spcAft>
              <a:buSzPts val="1400"/>
              <a:buNone/>
              <a:defRPr sz="1200" b="0" i="0" u="none" strike="noStrike" cap="none">
                <a:solidFill>
                  <a:srgbClr val="3F3F3F"/>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200" b="0" i="0" u="none" strike="noStrike" kern="0" cap="none" spc="0" normalizeH="0" baseline="0" noProof="0">
              <a:ln>
                <a:noFill/>
              </a:ln>
              <a:solidFill>
                <a:srgbClr val="3F3F3F"/>
              </a:solidFill>
              <a:effectLst/>
              <a:uLnTx/>
              <a:uFillTx/>
              <a:latin typeface="Calibri"/>
              <a:cs typeface="Calibri"/>
              <a:sym typeface="Calibri"/>
            </a:endParaRPr>
          </a:p>
        </p:txBody>
      </p:sp>
      <p:sp>
        <p:nvSpPr>
          <p:cNvPr id="14" name="Google Shape;14;p1"/>
          <p:cNvSpPr>
            <a:spLocks noGrp="1"/>
          </p:cNvSpPr>
          <p:nvPr>
            <p:ph type="sldNum" idx="12"/>
          </p:nvPr>
        </p:nvSpPr>
        <p:spPr>
          <a:xfrm>
            <a:off x="11496369" y="6155190"/>
            <a:ext cx="432000" cy="432000"/>
          </a:xfrm>
          <a:prstGeom prst="ellipse">
            <a:avLst/>
          </a:prstGeom>
          <a:noFill/>
          <a:ln w="9525" cap="flat" cmpd="sng">
            <a:solidFill>
              <a:schemeClr val="accent1"/>
            </a:solidFill>
            <a:prstDash val="solid"/>
            <a:round/>
            <a:headEnd type="none" w="sm" len="sm"/>
            <a:tailEnd type="none" w="sm" len="sm"/>
          </a:ln>
        </p:spPr>
        <p:txBody>
          <a:bodyPr spcFirstLastPara="1" wrap="square" lIns="0" tIns="0" rIns="0" bIns="0" anchor="ctr" anchorCtr="0">
            <a:noAutofit/>
          </a:bodyPr>
          <a:lstStyle>
            <a:lvl1pPr marL="0" marR="0" lvl="0" indent="0" algn="ctr" rtl="0">
              <a:spcBef>
                <a:spcPts val="0"/>
              </a:spcBef>
              <a:buNone/>
              <a:defRPr sz="1200" b="1" i="1" u="none" strike="noStrike" cap="none">
                <a:solidFill>
                  <a:schemeClr val="dk1"/>
                </a:solidFill>
                <a:latin typeface="Rockwell"/>
                <a:ea typeface="Rockwell"/>
                <a:cs typeface="Rockwell"/>
                <a:sym typeface="Rockwell"/>
              </a:defRPr>
            </a:lvl1pPr>
            <a:lvl2pPr marL="0" marR="0" lvl="1" indent="0" algn="ctr" rtl="0">
              <a:spcBef>
                <a:spcPts val="0"/>
              </a:spcBef>
              <a:buNone/>
              <a:defRPr sz="1200" b="1" i="1" u="none" strike="noStrike" cap="none">
                <a:solidFill>
                  <a:schemeClr val="dk1"/>
                </a:solidFill>
                <a:latin typeface="Rockwell"/>
                <a:ea typeface="Rockwell"/>
                <a:cs typeface="Rockwell"/>
                <a:sym typeface="Rockwell"/>
              </a:defRPr>
            </a:lvl2pPr>
            <a:lvl3pPr marL="0" marR="0" lvl="2" indent="0" algn="ctr" rtl="0">
              <a:spcBef>
                <a:spcPts val="0"/>
              </a:spcBef>
              <a:buNone/>
              <a:defRPr sz="1200" b="1" i="1" u="none" strike="noStrike" cap="none">
                <a:solidFill>
                  <a:schemeClr val="dk1"/>
                </a:solidFill>
                <a:latin typeface="Rockwell"/>
                <a:ea typeface="Rockwell"/>
                <a:cs typeface="Rockwell"/>
                <a:sym typeface="Rockwell"/>
              </a:defRPr>
            </a:lvl3pPr>
            <a:lvl4pPr marL="0" marR="0" lvl="3" indent="0" algn="ctr" rtl="0">
              <a:spcBef>
                <a:spcPts val="0"/>
              </a:spcBef>
              <a:buNone/>
              <a:defRPr sz="1200" b="1" i="1" u="none" strike="noStrike" cap="none">
                <a:solidFill>
                  <a:schemeClr val="dk1"/>
                </a:solidFill>
                <a:latin typeface="Rockwell"/>
                <a:ea typeface="Rockwell"/>
                <a:cs typeface="Rockwell"/>
                <a:sym typeface="Rockwell"/>
              </a:defRPr>
            </a:lvl4pPr>
            <a:lvl5pPr marL="0" marR="0" lvl="4" indent="0" algn="ctr" rtl="0">
              <a:spcBef>
                <a:spcPts val="0"/>
              </a:spcBef>
              <a:buNone/>
              <a:defRPr sz="1200" b="1" i="1" u="none" strike="noStrike" cap="none">
                <a:solidFill>
                  <a:schemeClr val="dk1"/>
                </a:solidFill>
                <a:latin typeface="Rockwell"/>
                <a:ea typeface="Rockwell"/>
                <a:cs typeface="Rockwell"/>
                <a:sym typeface="Rockwell"/>
              </a:defRPr>
            </a:lvl5pPr>
            <a:lvl6pPr marL="0" marR="0" lvl="5" indent="0" algn="ctr" rtl="0">
              <a:spcBef>
                <a:spcPts val="0"/>
              </a:spcBef>
              <a:buNone/>
              <a:defRPr sz="1200" b="1" i="1" u="none" strike="noStrike" cap="none">
                <a:solidFill>
                  <a:schemeClr val="dk1"/>
                </a:solidFill>
                <a:latin typeface="Rockwell"/>
                <a:ea typeface="Rockwell"/>
                <a:cs typeface="Rockwell"/>
                <a:sym typeface="Rockwell"/>
              </a:defRPr>
            </a:lvl6pPr>
            <a:lvl7pPr marL="0" marR="0" lvl="6" indent="0" algn="ctr" rtl="0">
              <a:spcBef>
                <a:spcPts val="0"/>
              </a:spcBef>
              <a:buNone/>
              <a:defRPr sz="1200" b="1" i="1" u="none" strike="noStrike" cap="none">
                <a:solidFill>
                  <a:schemeClr val="dk1"/>
                </a:solidFill>
                <a:latin typeface="Rockwell"/>
                <a:ea typeface="Rockwell"/>
                <a:cs typeface="Rockwell"/>
                <a:sym typeface="Rockwell"/>
              </a:defRPr>
            </a:lvl7pPr>
            <a:lvl8pPr marL="0" marR="0" lvl="7" indent="0" algn="ctr" rtl="0">
              <a:spcBef>
                <a:spcPts val="0"/>
              </a:spcBef>
              <a:buNone/>
              <a:defRPr sz="1200" b="1" i="1" u="none" strike="noStrike" cap="none">
                <a:solidFill>
                  <a:schemeClr val="dk1"/>
                </a:solidFill>
                <a:latin typeface="Rockwell"/>
                <a:ea typeface="Rockwell"/>
                <a:cs typeface="Rockwell"/>
                <a:sym typeface="Rockwell"/>
              </a:defRPr>
            </a:lvl8pPr>
            <a:lvl9pPr marL="0" marR="0" lvl="8" indent="0" algn="ctr" rtl="0">
              <a:spcBef>
                <a:spcPts val="0"/>
              </a:spcBef>
              <a:buNone/>
              <a:defRPr sz="1200" b="1" i="1" u="none" strike="noStrike" cap="none">
                <a:solidFill>
                  <a:schemeClr val="dk1"/>
                </a:solidFill>
                <a:latin typeface="Rockwell"/>
                <a:ea typeface="Rockwell"/>
                <a:cs typeface="Rockwell"/>
                <a:sym typeface="Rockwell"/>
              </a:defRPr>
            </a:lvl9p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n-US" sz="1200" b="1" i="1" u="none" strike="noStrike" kern="0" cap="none" spc="0" normalizeH="0" baseline="0" noProof="0">
                <a:ln>
                  <a:noFill/>
                </a:ln>
                <a:solidFill>
                  <a:srgbClr val="000000"/>
                </a:solidFill>
                <a:effectLst/>
                <a:uLnTx/>
                <a:uFillTx/>
                <a:latin typeface="Rockwell"/>
                <a:sym typeface="Rockwell"/>
              </a:rPr>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t>‹#›</a:t>
            </a:fld>
            <a:endParaRPr kumimoji="0" sz="1200" b="1" i="1" u="none" strike="noStrike" kern="0" cap="none" spc="0" normalizeH="0" baseline="0" noProof="0">
              <a:ln>
                <a:noFill/>
              </a:ln>
              <a:solidFill>
                <a:srgbClr val="000000"/>
              </a:solidFill>
              <a:effectLst/>
              <a:uLnTx/>
              <a:uFillTx/>
              <a:latin typeface="Rockwell"/>
              <a:sym typeface="Rockwell"/>
            </a:endParaRPr>
          </a:p>
        </p:txBody>
      </p:sp>
      <p:sp>
        <p:nvSpPr>
          <p:cNvPr id="15" name="Google Shape;15;p1"/>
          <p:cNvSpPr/>
          <p:nvPr/>
        </p:nvSpPr>
        <p:spPr>
          <a:xfrm>
            <a:off x="11533871" y="6185902"/>
            <a:ext cx="73515" cy="73515"/>
          </a:xfrm>
          <a:prstGeom prst="ellipse">
            <a:avLst/>
          </a:prstGeom>
          <a:solidFill>
            <a:srgbClr val="C1DF87"/>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9ACB39"/>
              </a:solidFill>
              <a:effectLst/>
              <a:uLnTx/>
              <a:uFillTx/>
              <a:latin typeface="Calibri"/>
              <a:ea typeface="Calibri"/>
              <a:cs typeface="Calibri"/>
              <a:sym typeface="Calibri"/>
            </a:endParaRPr>
          </a:p>
        </p:txBody>
      </p:sp>
      <p:sp>
        <p:nvSpPr>
          <p:cNvPr id="16" name="Google Shape;16;p1"/>
          <p:cNvSpPr/>
          <p:nvPr/>
        </p:nvSpPr>
        <p:spPr>
          <a:xfrm>
            <a:off x="11892084" y="6561525"/>
            <a:ext cx="100439" cy="100439"/>
          </a:xfrm>
          <a:prstGeom prst="ellipse">
            <a:avLst/>
          </a:prstGeom>
          <a:solidFill>
            <a:srgbClr val="749A28"/>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17" name="Google Shape;17;p1"/>
          <p:cNvSpPr txBox="1"/>
          <p:nvPr/>
        </p:nvSpPr>
        <p:spPr>
          <a:xfrm>
            <a:off x="8818324" y="6278857"/>
            <a:ext cx="2426804" cy="172048"/>
          </a:xfrm>
          <a:prstGeom prst="rect">
            <a:avLst/>
          </a:prstGeom>
          <a:noFill/>
          <a:ln>
            <a:noFill/>
          </a:ln>
        </p:spPr>
        <p:txBody>
          <a:bodyPr spcFirstLastPara="1" wrap="square" lIns="0" tIns="0" rIns="0" bIns="0" anchor="t" anchorCtr="0">
            <a:noAutofit/>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3200" b="0" i="0" u="none" strike="noStrike" kern="0" cap="none" spc="0" normalizeH="0" baseline="0" noProof="0">
                <a:ln>
                  <a:noFill/>
                </a:ln>
                <a:solidFill>
                  <a:srgbClr val="64C24A"/>
                </a:solidFill>
                <a:effectLst/>
                <a:uLnTx/>
                <a:uFillTx/>
                <a:latin typeface="Arial"/>
                <a:ea typeface="Arial"/>
                <a:cs typeface="Arial"/>
                <a:sym typeface="Arial"/>
              </a:rPr>
              <a:t>Equidad ATX</a:t>
            </a:r>
            <a:endParaRPr kumimoji="0" sz="3200" b="0" i="0" u="none" strike="noStrike" kern="0" cap="none" spc="0" normalizeH="0" baseline="0" noProof="0">
              <a:ln>
                <a:noFill/>
              </a:ln>
              <a:solidFill>
                <a:srgbClr val="64C24A"/>
              </a:solidFill>
              <a:effectLst/>
              <a:uLnTx/>
              <a:uFillTx/>
              <a:latin typeface="Arial"/>
              <a:ea typeface="Arial"/>
              <a:cs typeface="Arial"/>
              <a:sym typeface="Arial"/>
            </a:endParaRPr>
          </a:p>
        </p:txBody>
      </p:sp>
      <p:sp>
        <p:nvSpPr>
          <p:cNvPr id="18" name="Google Shape;18;p1"/>
          <p:cNvSpPr/>
          <p:nvPr/>
        </p:nvSpPr>
        <p:spPr>
          <a:xfrm>
            <a:off x="11342875" y="5990144"/>
            <a:ext cx="260512" cy="260512"/>
          </a:xfrm>
          <a:prstGeom prst="ellipse">
            <a:avLst/>
          </a:prstGeom>
          <a:noFill/>
          <a:ln w="9525" cap="flat" cmpd="sng">
            <a:solidFill>
              <a:srgbClr val="D8D8D8"/>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9ACB39"/>
              </a:solidFill>
              <a:effectLst/>
              <a:uLnTx/>
              <a:uFillTx/>
              <a:latin typeface="Calibri"/>
              <a:ea typeface="Calibri"/>
              <a:cs typeface="Calibri"/>
              <a:sym typeface="Calibri"/>
            </a:endParaRPr>
          </a:p>
        </p:txBody>
      </p:sp>
      <p:sp>
        <p:nvSpPr>
          <p:cNvPr id="19" name="Google Shape;19;p1"/>
          <p:cNvSpPr/>
          <p:nvPr/>
        </p:nvSpPr>
        <p:spPr>
          <a:xfrm>
            <a:off x="0" y="6771286"/>
            <a:ext cx="12192000" cy="86714"/>
          </a:xfrm>
          <a:prstGeom prst="rect">
            <a:avLst/>
          </a:pr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0" name="Google Shape;20;p1"/>
          <p:cNvSpPr/>
          <p:nvPr/>
        </p:nvSpPr>
        <p:spPr>
          <a:xfrm>
            <a:off x="0" y="0"/>
            <a:ext cx="12192000" cy="86714"/>
          </a:xfrm>
          <a:prstGeom prst="rect">
            <a:avLst/>
          </a:pr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1" name="Google Shape;21;p1"/>
          <p:cNvSpPr/>
          <p:nvPr/>
        </p:nvSpPr>
        <p:spPr>
          <a:xfrm rot="5400000">
            <a:off x="-3385643" y="3385642"/>
            <a:ext cx="6858001" cy="86714"/>
          </a:xfrm>
          <a:prstGeom prst="rect">
            <a:avLst/>
          </a:pr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2" name="Google Shape;22;p1"/>
          <p:cNvSpPr/>
          <p:nvPr/>
        </p:nvSpPr>
        <p:spPr>
          <a:xfrm rot="5400000">
            <a:off x="8719643" y="3385643"/>
            <a:ext cx="6858000" cy="86714"/>
          </a:xfrm>
          <a:prstGeom prst="rect">
            <a:avLst/>
          </a:pr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Tree>
    <p:extLst>
      <p:ext uri="{BB962C8B-B14F-4D97-AF65-F5344CB8AC3E}">
        <p14:creationId xmlns:p14="http://schemas.microsoft.com/office/powerpoint/2010/main" val="936755800"/>
      </p:ext>
    </p:extLst>
  </p:cSld>
  <p:clrMap bg1="lt1" tx1="dk1" bg2="dk2" tx2="lt2" accent1="accent1" accent2="accent2" accent3="accent3" accent4="accent4" accent5="accent5" accent6="accent6" hlink="hlink" folHlink="folHlink"/>
  <p:sldLayoutIdLst>
    <p:sldLayoutId id="2147483963" r:id="rId1"/>
    <p:sldLayoutId id="2147483964" r:id="rId2"/>
    <p:sldLayoutId id="2147483965" r:id="rId3"/>
    <p:sldLayoutId id="2147483966" r:id="rId4"/>
    <p:sldLayoutId id="2147483967" r:id="rId5"/>
    <p:sldLayoutId id="2147483968" r:id="rId6"/>
    <p:sldLayoutId id="2147483969" r:id="rId7"/>
    <p:sldLayoutId id="2147483970" r:id="rId8"/>
    <p:sldLayoutId id="2147483971" r:id="rId9"/>
    <p:sldLayoutId id="2147483972" r:id="rId10"/>
    <p:sldLayoutId id="2147483973" r:id="rId11"/>
    <p:sldLayoutId id="2147483974" r:id="rId12"/>
    <p:sldLayoutId id="2147483975" r:id="rId13"/>
    <p:sldLayoutId id="2147483976" r:id="rId14"/>
    <p:sldLayoutId id="2147483977" r:id="rId15"/>
    <p:sldLayoutId id="2147483978" r:id="rId16"/>
    <p:sldLayoutId id="2147483979" r:id="rId17"/>
    <p:sldLayoutId id="2147483980" r:id="rId18"/>
    <p:sldLayoutId id="2147483981" r:id="rId19"/>
    <p:sldLayoutId id="2147483982" r:id="rId20"/>
    <p:sldLayoutId id="2147483983" r:id="rId21"/>
    <p:sldLayoutId id="2147483984" r:id="rId22"/>
    <p:sldLayoutId id="2147483985" r:id="rId23"/>
    <p:sldLayoutId id="2147483986" r:id="rId24"/>
    <p:sldLayoutId id="2147483987" r:id="rId25"/>
    <p:sldLayoutId id="2147483988" r:id="rId26"/>
    <p:sldLayoutId id="2147483989" r:id="rId27"/>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13.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9"/>
        <p:cNvGrpSpPr/>
        <p:nvPr/>
      </p:nvGrpSpPr>
      <p:grpSpPr>
        <a:xfrm>
          <a:off x="0" y="0"/>
          <a:ext cx="0" cy="0"/>
          <a:chOff x="0" y="0"/>
          <a:chExt cx="0" cy="0"/>
        </a:xfrm>
      </p:grpSpPr>
      <p:sp>
        <p:nvSpPr>
          <p:cNvPr id="10" name="Google Shape;10;p1"/>
          <p:cNvSpPr/>
          <p:nvPr/>
        </p:nvSpPr>
        <p:spPr>
          <a:xfrm rot="1361022">
            <a:off x="11394972" y="6053793"/>
            <a:ext cx="634795" cy="634795"/>
          </a:xfrm>
          <a:prstGeom prst="octagon">
            <a:avLst>
              <a:gd name="adj" fmla="val 29289"/>
            </a:avLst>
          </a:prstGeom>
          <a:noFill/>
          <a:ln w="9525" cap="flat" cmpd="sng">
            <a:solidFill>
              <a:srgbClr val="D8D8D8"/>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11" name="Google Shape;11;p1"/>
          <p:cNvSpPr txBox="1">
            <a:spLocks noGrp="1"/>
          </p:cNvSpPr>
          <p:nvPr>
            <p:ph type="title"/>
          </p:nvPr>
        </p:nvSpPr>
        <p:spPr>
          <a:xfrm>
            <a:off x="432000" y="432000"/>
            <a:ext cx="11340000" cy="432000"/>
          </a:xfrm>
          <a:prstGeom prst="rect">
            <a:avLst/>
          </a:prstGeom>
          <a:noFill/>
          <a:ln>
            <a:noFill/>
          </a:ln>
        </p:spPr>
        <p:txBody>
          <a:bodyPr spcFirstLastPara="1" wrap="square" lIns="0" tIns="0" rIns="0" bIns="0" anchor="ctr" anchorCtr="0"/>
          <a:lstStyle>
            <a:lvl1pPr marR="0" lvl="0" algn="l" rtl="0">
              <a:lnSpc>
                <a:spcPct val="90000"/>
              </a:lnSpc>
              <a:spcBef>
                <a:spcPts val="0"/>
              </a:spcBef>
              <a:spcAft>
                <a:spcPts val="0"/>
              </a:spcAft>
              <a:buClr>
                <a:srgbClr val="0070C0"/>
              </a:buClr>
              <a:buSzPts val="4800"/>
              <a:buFont typeface="Economica"/>
              <a:buNone/>
              <a:defRPr sz="4800" b="0" i="0" u="none" strike="noStrike" cap="none">
                <a:solidFill>
                  <a:srgbClr val="0070C0"/>
                </a:solidFill>
                <a:latin typeface="Economica"/>
                <a:ea typeface="Economica"/>
                <a:cs typeface="Economica"/>
                <a:sym typeface="Economica"/>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endParaRPr/>
          </a:p>
        </p:txBody>
      </p:sp>
      <p:sp>
        <p:nvSpPr>
          <p:cNvPr id="12" name="Google Shape;12;p1"/>
          <p:cNvSpPr txBox="1">
            <a:spLocks noGrp="1"/>
          </p:cNvSpPr>
          <p:nvPr>
            <p:ph type="body" idx="1"/>
          </p:nvPr>
        </p:nvSpPr>
        <p:spPr>
          <a:xfrm>
            <a:off x="432000" y="1152000"/>
            <a:ext cx="11340000" cy="4680000"/>
          </a:xfrm>
          <a:prstGeom prst="rect">
            <a:avLst/>
          </a:prstGeom>
          <a:noFill/>
          <a:ln>
            <a:noFill/>
          </a:ln>
        </p:spPr>
        <p:txBody>
          <a:bodyPr spcFirstLastPara="1" wrap="square" lIns="0" tIns="0" rIns="0" bIns="0" anchor="t" anchorCtr="0"/>
          <a:lstStyle>
            <a:lvl1pPr marL="457200" marR="0" lvl="0" indent="-342900" algn="l" rtl="0">
              <a:lnSpc>
                <a:spcPct val="90000"/>
              </a:lnSpc>
              <a:spcBef>
                <a:spcPts val="1000"/>
              </a:spcBef>
              <a:spcAft>
                <a:spcPts val="0"/>
              </a:spcAft>
              <a:buClr>
                <a:srgbClr val="3F3F3F"/>
              </a:buClr>
              <a:buSzPts val="1800"/>
              <a:buFont typeface="Arial"/>
              <a:buChar char="•"/>
              <a:defRPr sz="18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3" name="Google Shape;13;p1"/>
          <p:cNvSpPr txBox="1">
            <a:spLocks noGrp="1"/>
          </p:cNvSpPr>
          <p:nvPr>
            <p:ph type="ftr" idx="11"/>
          </p:nvPr>
        </p:nvSpPr>
        <p:spPr>
          <a:xfrm>
            <a:off x="431999" y="6188628"/>
            <a:ext cx="8784941" cy="365125"/>
          </a:xfrm>
          <a:prstGeom prst="rect">
            <a:avLst/>
          </a:prstGeom>
          <a:noFill/>
          <a:ln>
            <a:noFill/>
          </a:ln>
        </p:spPr>
        <p:txBody>
          <a:bodyPr spcFirstLastPara="1" wrap="square" lIns="0" tIns="0" rIns="0" bIns="0" anchor="ctr" anchorCtr="0"/>
          <a:lstStyle>
            <a:lvl1pPr marR="0" lvl="0" algn="l" rtl="0">
              <a:spcBef>
                <a:spcPts val="0"/>
              </a:spcBef>
              <a:spcAft>
                <a:spcPts val="0"/>
              </a:spcAft>
              <a:buSzPts val="1400"/>
              <a:buNone/>
              <a:defRPr sz="1200" b="0" i="0" u="none" strike="noStrike" cap="none">
                <a:solidFill>
                  <a:srgbClr val="3F3F3F"/>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200" b="0" i="0" u="none" strike="noStrike" kern="0" cap="none" spc="0" normalizeH="0" baseline="0" noProof="0">
              <a:ln>
                <a:noFill/>
              </a:ln>
              <a:solidFill>
                <a:srgbClr val="3F3F3F"/>
              </a:solidFill>
              <a:effectLst/>
              <a:uLnTx/>
              <a:uFillTx/>
              <a:latin typeface="Calibri"/>
              <a:cs typeface="Calibri"/>
              <a:sym typeface="Calibri"/>
            </a:endParaRPr>
          </a:p>
        </p:txBody>
      </p:sp>
      <p:sp>
        <p:nvSpPr>
          <p:cNvPr id="14" name="Google Shape;14;p1"/>
          <p:cNvSpPr>
            <a:spLocks noGrp="1"/>
          </p:cNvSpPr>
          <p:nvPr>
            <p:ph type="sldNum" idx="12"/>
          </p:nvPr>
        </p:nvSpPr>
        <p:spPr>
          <a:xfrm>
            <a:off x="11496369" y="6155190"/>
            <a:ext cx="432000" cy="432000"/>
          </a:xfrm>
          <a:prstGeom prst="ellipse">
            <a:avLst/>
          </a:prstGeom>
          <a:noFill/>
          <a:ln w="9525" cap="flat" cmpd="sng">
            <a:solidFill>
              <a:schemeClr val="accent1"/>
            </a:solidFill>
            <a:prstDash val="solid"/>
            <a:round/>
            <a:headEnd type="none" w="sm" len="sm"/>
            <a:tailEnd type="none" w="sm" len="sm"/>
          </a:ln>
        </p:spPr>
        <p:txBody>
          <a:bodyPr spcFirstLastPara="1" wrap="square" lIns="0" tIns="0" rIns="0" bIns="0" anchor="ctr" anchorCtr="0">
            <a:noAutofit/>
          </a:bodyPr>
          <a:lstStyle>
            <a:lvl1pPr marL="0" marR="0" lvl="0" indent="0" algn="ctr" rtl="0">
              <a:spcBef>
                <a:spcPts val="0"/>
              </a:spcBef>
              <a:buNone/>
              <a:defRPr sz="1200" b="1" i="1" u="none" strike="noStrike" cap="none">
                <a:solidFill>
                  <a:schemeClr val="dk1"/>
                </a:solidFill>
                <a:latin typeface="Rockwell"/>
                <a:ea typeface="Rockwell"/>
                <a:cs typeface="Rockwell"/>
                <a:sym typeface="Rockwell"/>
              </a:defRPr>
            </a:lvl1pPr>
            <a:lvl2pPr marL="0" marR="0" lvl="1" indent="0" algn="ctr" rtl="0">
              <a:spcBef>
                <a:spcPts val="0"/>
              </a:spcBef>
              <a:buNone/>
              <a:defRPr sz="1200" b="1" i="1" u="none" strike="noStrike" cap="none">
                <a:solidFill>
                  <a:schemeClr val="dk1"/>
                </a:solidFill>
                <a:latin typeface="Rockwell"/>
                <a:ea typeface="Rockwell"/>
                <a:cs typeface="Rockwell"/>
                <a:sym typeface="Rockwell"/>
              </a:defRPr>
            </a:lvl2pPr>
            <a:lvl3pPr marL="0" marR="0" lvl="2" indent="0" algn="ctr" rtl="0">
              <a:spcBef>
                <a:spcPts val="0"/>
              </a:spcBef>
              <a:buNone/>
              <a:defRPr sz="1200" b="1" i="1" u="none" strike="noStrike" cap="none">
                <a:solidFill>
                  <a:schemeClr val="dk1"/>
                </a:solidFill>
                <a:latin typeface="Rockwell"/>
                <a:ea typeface="Rockwell"/>
                <a:cs typeface="Rockwell"/>
                <a:sym typeface="Rockwell"/>
              </a:defRPr>
            </a:lvl3pPr>
            <a:lvl4pPr marL="0" marR="0" lvl="3" indent="0" algn="ctr" rtl="0">
              <a:spcBef>
                <a:spcPts val="0"/>
              </a:spcBef>
              <a:buNone/>
              <a:defRPr sz="1200" b="1" i="1" u="none" strike="noStrike" cap="none">
                <a:solidFill>
                  <a:schemeClr val="dk1"/>
                </a:solidFill>
                <a:latin typeface="Rockwell"/>
                <a:ea typeface="Rockwell"/>
                <a:cs typeface="Rockwell"/>
                <a:sym typeface="Rockwell"/>
              </a:defRPr>
            </a:lvl4pPr>
            <a:lvl5pPr marL="0" marR="0" lvl="4" indent="0" algn="ctr" rtl="0">
              <a:spcBef>
                <a:spcPts val="0"/>
              </a:spcBef>
              <a:buNone/>
              <a:defRPr sz="1200" b="1" i="1" u="none" strike="noStrike" cap="none">
                <a:solidFill>
                  <a:schemeClr val="dk1"/>
                </a:solidFill>
                <a:latin typeface="Rockwell"/>
                <a:ea typeface="Rockwell"/>
                <a:cs typeface="Rockwell"/>
                <a:sym typeface="Rockwell"/>
              </a:defRPr>
            </a:lvl5pPr>
            <a:lvl6pPr marL="0" marR="0" lvl="5" indent="0" algn="ctr" rtl="0">
              <a:spcBef>
                <a:spcPts val="0"/>
              </a:spcBef>
              <a:buNone/>
              <a:defRPr sz="1200" b="1" i="1" u="none" strike="noStrike" cap="none">
                <a:solidFill>
                  <a:schemeClr val="dk1"/>
                </a:solidFill>
                <a:latin typeface="Rockwell"/>
                <a:ea typeface="Rockwell"/>
                <a:cs typeface="Rockwell"/>
                <a:sym typeface="Rockwell"/>
              </a:defRPr>
            </a:lvl6pPr>
            <a:lvl7pPr marL="0" marR="0" lvl="6" indent="0" algn="ctr" rtl="0">
              <a:spcBef>
                <a:spcPts val="0"/>
              </a:spcBef>
              <a:buNone/>
              <a:defRPr sz="1200" b="1" i="1" u="none" strike="noStrike" cap="none">
                <a:solidFill>
                  <a:schemeClr val="dk1"/>
                </a:solidFill>
                <a:latin typeface="Rockwell"/>
                <a:ea typeface="Rockwell"/>
                <a:cs typeface="Rockwell"/>
                <a:sym typeface="Rockwell"/>
              </a:defRPr>
            </a:lvl7pPr>
            <a:lvl8pPr marL="0" marR="0" lvl="7" indent="0" algn="ctr" rtl="0">
              <a:spcBef>
                <a:spcPts val="0"/>
              </a:spcBef>
              <a:buNone/>
              <a:defRPr sz="1200" b="1" i="1" u="none" strike="noStrike" cap="none">
                <a:solidFill>
                  <a:schemeClr val="dk1"/>
                </a:solidFill>
                <a:latin typeface="Rockwell"/>
                <a:ea typeface="Rockwell"/>
                <a:cs typeface="Rockwell"/>
                <a:sym typeface="Rockwell"/>
              </a:defRPr>
            </a:lvl8pPr>
            <a:lvl9pPr marL="0" marR="0" lvl="8" indent="0" algn="ctr" rtl="0">
              <a:spcBef>
                <a:spcPts val="0"/>
              </a:spcBef>
              <a:buNone/>
              <a:defRPr sz="1200" b="1" i="1" u="none" strike="noStrike" cap="none">
                <a:solidFill>
                  <a:schemeClr val="dk1"/>
                </a:solidFill>
                <a:latin typeface="Rockwell"/>
                <a:ea typeface="Rockwell"/>
                <a:cs typeface="Rockwell"/>
                <a:sym typeface="Rockwell"/>
              </a:defRPr>
            </a:lvl9p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n-US" sz="1200" b="1" i="1" u="none" strike="noStrike" kern="0" cap="none" spc="0" normalizeH="0" baseline="0" noProof="0">
                <a:ln>
                  <a:noFill/>
                </a:ln>
                <a:solidFill>
                  <a:srgbClr val="000000"/>
                </a:solidFill>
                <a:effectLst/>
                <a:uLnTx/>
                <a:uFillTx/>
                <a:latin typeface="Rockwell"/>
                <a:sym typeface="Rockwell"/>
              </a:rPr>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t>‹#›</a:t>
            </a:fld>
            <a:endParaRPr kumimoji="0" sz="1200" b="1" i="1" u="none" strike="noStrike" kern="0" cap="none" spc="0" normalizeH="0" baseline="0" noProof="0">
              <a:ln>
                <a:noFill/>
              </a:ln>
              <a:solidFill>
                <a:srgbClr val="000000"/>
              </a:solidFill>
              <a:effectLst/>
              <a:uLnTx/>
              <a:uFillTx/>
              <a:latin typeface="Rockwell"/>
              <a:sym typeface="Rockwell"/>
            </a:endParaRPr>
          </a:p>
        </p:txBody>
      </p:sp>
      <p:sp>
        <p:nvSpPr>
          <p:cNvPr id="15" name="Google Shape;15;p1"/>
          <p:cNvSpPr/>
          <p:nvPr/>
        </p:nvSpPr>
        <p:spPr>
          <a:xfrm>
            <a:off x="11533871" y="6185902"/>
            <a:ext cx="73515" cy="73515"/>
          </a:xfrm>
          <a:prstGeom prst="ellipse">
            <a:avLst/>
          </a:prstGeom>
          <a:solidFill>
            <a:srgbClr val="C1DF87"/>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9ACB39"/>
              </a:solidFill>
              <a:effectLst/>
              <a:uLnTx/>
              <a:uFillTx/>
              <a:latin typeface="Calibri"/>
              <a:ea typeface="Calibri"/>
              <a:cs typeface="Calibri"/>
              <a:sym typeface="Calibri"/>
            </a:endParaRPr>
          </a:p>
        </p:txBody>
      </p:sp>
      <p:sp>
        <p:nvSpPr>
          <p:cNvPr id="16" name="Google Shape;16;p1"/>
          <p:cNvSpPr/>
          <p:nvPr/>
        </p:nvSpPr>
        <p:spPr>
          <a:xfrm>
            <a:off x="11892084" y="6561525"/>
            <a:ext cx="100439" cy="100439"/>
          </a:xfrm>
          <a:prstGeom prst="ellipse">
            <a:avLst/>
          </a:prstGeom>
          <a:solidFill>
            <a:srgbClr val="749A28"/>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17" name="Google Shape;17;p1"/>
          <p:cNvSpPr txBox="1"/>
          <p:nvPr/>
        </p:nvSpPr>
        <p:spPr>
          <a:xfrm>
            <a:off x="8818324" y="6278857"/>
            <a:ext cx="2426804" cy="172048"/>
          </a:xfrm>
          <a:prstGeom prst="rect">
            <a:avLst/>
          </a:prstGeom>
          <a:noFill/>
          <a:ln>
            <a:noFill/>
          </a:ln>
        </p:spPr>
        <p:txBody>
          <a:bodyPr spcFirstLastPara="1" wrap="square" lIns="0" tIns="0" rIns="0" bIns="0" anchor="t" anchorCtr="0">
            <a:noAutofit/>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3200" b="0" i="0" u="none" strike="noStrike" kern="0" cap="none" spc="0" normalizeH="0" baseline="0" noProof="0">
                <a:ln>
                  <a:noFill/>
                </a:ln>
                <a:solidFill>
                  <a:srgbClr val="64C24A"/>
                </a:solidFill>
                <a:effectLst/>
                <a:uLnTx/>
                <a:uFillTx/>
                <a:latin typeface="Arial"/>
                <a:ea typeface="Arial"/>
                <a:cs typeface="Arial"/>
                <a:sym typeface="Arial"/>
              </a:rPr>
              <a:t>Equidad ATX</a:t>
            </a:r>
            <a:endParaRPr kumimoji="0" sz="3200" b="0" i="0" u="none" strike="noStrike" kern="0" cap="none" spc="0" normalizeH="0" baseline="0" noProof="0">
              <a:ln>
                <a:noFill/>
              </a:ln>
              <a:solidFill>
                <a:srgbClr val="64C24A"/>
              </a:solidFill>
              <a:effectLst/>
              <a:uLnTx/>
              <a:uFillTx/>
              <a:latin typeface="Arial"/>
              <a:ea typeface="Arial"/>
              <a:cs typeface="Arial"/>
              <a:sym typeface="Arial"/>
            </a:endParaRPr>
          </a:p>
        </p:txBody>
      </p:sp>
      <p:sp>
        <p:nvSpPr>
          <p:cNvPr id="18" name="Google Shape;18;p1"/>
          <p:cNvSpPr/>
          <p:nvPr/>
        </p:nvSpPr>
        <p:spPr>
          <a:xfrm>
            <a:off x="11342875" y="5990144"/>
            <a:ext cx="260512" cy="260512"/>
          </a:xfrm>
          <a:prstGeom prst="ellipse">
            <a:avLst/>
          </a:prstGeom>
          <a:noFill/>
          <a:ln w="9525" cap="flat" cmpd="sng">
            <a:solidFill>
              <a:srgbClr val="D8D8D8"/>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9ACB39"/>
              </a:solidFill>
              <a:effectLst/>
              <a:uLnTx/>
              <a:uFillTx/>
              <a:latin typeface="Calibri"/>
              <a:ea typeface="Calibri"/>
              <a:cs typeface="Calibri"/>
              <a:sym typeface="Calibri"/>
            </a:endParaRPr>
          </a:p>
        </p:txBody>
      </p:sp>
      <p:sp>
        <p:nvSpPr>
          <p:cNvPr id="19" name="Google Shape;19;p1"/>
          <p:cNvSpPr/>
          <p:nvPr/>
        </p:nvSpPr>
        <p:spPr>
          <a:xfrm>
            <a:off x="0" y="6771286"/>
            <a:ext cx="12192000" cy="86714"/>
          </a:xfrm>
          <a:prstGeom prst="rect">
            <a:avLst/>
          </a:pr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0" name="Google Shape;20;p1"/>
          <p:cNvSpPr/>
          <p:nvPr/>
        </p:nvSpPr>
        <p:spPr>
          <a:xfrm>
            <a:off x="0" y="0"/>
            <a:ext cx="12192000" cy="86714"/>
          </a:xfrm>
          <a:prstGeom prst="rect">
            <a:avLst/>
          </a:pr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1" name="Google Shape;21;p1"/>
          <p:cNvSpPr/>
          <p:nvPr/>
        </p:nvSpPr>
        <p:spPr>
          <a:xfrm rot="5400000">
            <a:off x="-3385643" y="3385642"/>
            <a:ext cx="6858001" cy="86714"/>
          </a:xfrm>
          <a:prstGeom prst="rect">
            <a:avLst/>
          </a:pr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2" name="Google Shape;22;p1"/>
          <p:cNvSpPr/>
          <p:nvPr/>
        </p:nvSpPr>
        <p:spPr>
          <a:xfrm rot="5400000">
            <a:off x="8719643" y="3385643"/>
            <a:ext cx="6858000" cy="86714"/>
          </a:xfrm>
          <a:prstGeom prst="rect">
            <a:avLst/>
          </a:pr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Tree>
    <p:extLst>
      <p:ext uri="{BB962C8B-B14F-4D97-AF65-F5344CB8AC3E}">
        <p14:creationId xmlns:p14="http://schemas.microsoft.com/office/powerpoint/2010/main" val="1217539206"/>
      </p:ext>
    </p:extLst>
  </p:cSld>
  <p:clrMap bg1="lt1" tx1="dk1" bg2="dk2" tx2="lt2" accent1="accent1" accent2="accent2" accent3="accent3" accent4="accent4" accent5="accent5" accent6="accent6" hlink="hlink" folHlink="folHlink"/>
  <p:sldLayoutIdLst>
    <p:sldLayoutId id="2147483991" r:id="rId1"/>
    <p:sldLayoutId id="2147483992" r:id="rId2"/>
    <p:sldLayoutId id="2147483993" r:id="rId3"/>
    <p:sldLayoutId id="2147483994" r:id="rId4"/>
    <p:sldLayoutId id="2147483995" r:id="rId5"/>
    <p:sldLayoutId id="2147483996" r:id="rId6"/>
    <p:sldLayoutId id="2147483997" r:id="rId7"/>
    <p:sldLayoutId id="2147483998" r:id="rId8"/>
    <p:sldLayoutId id="2147483999" r:id="rId9"/>
    <p:sldLayoutId id="2147484000" r:id="rId10"/>
    <p:sldLayoutId id="2147484001" r:id="rId11"/>
    <p:sldLayoutId id="2147484002" r:id="rId12"/>
    <p:sldLayoutId id="2147484003" r:id="rId13"/>
    <p:sldLayoutId id="2147484004" r:id="rId14"/>
    <p:sldLayoutId id="2147484005" r:id="rId15"/>
    <p:sldLayoutId id="2147484006" r:id="rId16"/>
    <p:sldLayoutId id="2147484007" r:id="rId17"/>
    <p:sldLayoutId id="2147484008" r:id="rId18"/>
    <p:sldLayoutId id="2147484009" r:id="rId19"/>
    <p:sldLayoutId id="2147484010" r:id="rId20"/>
    <p:sldLayoutId id="2147484011" r:id="rId21"/>
    <p:sldLayoutId id="2147484012" r:id="rId22"/>
    <p:sldLayoutId id="2147484013" r:id="rId23"/>
    <p:sldLayoutId id="2147484014" r:id="rId24"/>
    <p:sldLayoutId id="2147484015" r:id="rId25"/>
    <p:sldLayoutId id="2147484016" r:id="rId26"/>
    <p:sldLayoutId id="2147484017" r:id="rId27"/>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14.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9"/>
        <p:cNvGrpSpPr/>
        <p:nvPr/>
      </p:nvGrpSpPr>
      <p:grpSpPr>
        <a:xfrm>
          <a:off x="0" y="0"/>
          <a:ext cx="0" cy="0"/>
          <a:chOff x="0" y="0"/>
          <a:chExt cx="0" cy="0"/>
        </a:xfrm>
      </p:grpSpPr>
      <p:sp>
        <p:nvSpPr>
          <p:cNvPr id="10" name="Google Shape;10;p1"/>
          <p:cNvSpPr/>
          <p:nvPr/>
        </p:nvSpPr>
        <p:spPr>
          <a:xfrm rot="1361022">
            <a:off x="11394972" y="6053793"/>
            <a:ext cx="634795" cy="634795"/>
          </a:xfrm>
          <a:prstGeom prst="octagon">
            <a:avLst>
              <a:gd name="adj" fmla="val 29289"/>
            </a:avLst>
          </a:prstGeom>
          <a:noFill/>
          <a:ln w="9525" cap="flat" cmpd="sng">
            <a:solidFill>
              <a:srgbClr val="D8D8D8"/>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11" name="Google Shape;11;p1"/>
          <p:cNvSpPr txBox="1">
            <a:spLocks noGrp="1"/>
          </p:cNvSpPr>
          <p:nvPr>
            <p:ph type="title"/>
          </p:nvPr>
        </p:nvSpPr>
        <p:spPr>
          <a:xfrm>
            <a:off x="432000" y="432000"/>
            <a:ext cx="11340000" cy="432000"/>
          </a:xfrm>
          <a:prstGeom prst="rect">
            <a:avLst/>
          </a:prstGeom>
          <a:noFill/>
          <a:ln>
            <a:noFill/>
          </a:ln>
        </p:spPr>
        <p:txBody>
          <a:bodyPr spcFirstLastPara="1" wrap="square" lIns="0" tIns="0" rIns="0" bIns="0" anchor="ctr" anchorCtr="0"/>
          <a:lstStyle>
            <a:lvl1pPr marR="0" lvl="0" algn="l" rtl="0">
              <a:lnSpc>
                <a:spcPct val="90000"/>
              </a:lnSpc>
              <a:spcBef>
                <a:spcPts val="0"/>
              </a:spcBef>
              <a:spcAft>
                <a:spcPts val="0"/>
              </a:spcAft>
              <a:buClr>
                <a:srgbClr val="0070C0"/>
              </a:buClr>
              <a:buSzPts val="4800"/>
              <a:buFont typeface="Economica"/>
              <a:buNone/>
              <a:defRPr sz="4800" b="0" i="0" u="none" strike="noStrike" cap="none">
                <a:solidFill>
                  <a:srgbClr val="0070C0"/>
                </a:solidFill>
                <a:latin typeface="Economica"/>
                <a:ea typeface="Economica"/>
                <a:cs typeface="Economica"/>
                <a:sym typeface="Economica"/>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endParaRPr/>
          </a:p>
        </p:txBody>
      </p:sp>
      <p:sp>
        <p:nvSpPr>
          <p:cNvPr id="12" name="Google Shape;12;p1"/>
          <p:cNvSpPr txBox="1">
            <a:spLocks noGrp="1"/>
          </p:cNvSpPr>
          <p:nvPr>
            <p:ph type="body" idx="1"/>
          </p:nvPr>
        </p:nvSpPr>
        <p:spPr>
          <a:xfrm>
            <a:off x="432000" y="1152000"/>
            <a:ext cx="11340000" cy="4680000"/>
          </a:xfrm>
          <a:prstGeom prst="rect">
            <a:avLst/>
          </a:prstGeom>
          <a:noFill/>
          <a:ln>
            <a:noFill/>
          </a:ln>
        </p:spPr>
        <p:txBody>
          <a:bodyPr spcFirstLastPara="1" wrap="square" lIns="0" tIns="0" rIns="0" bIns="0" anchor="t" anchorCtr="0"/>
          <a:lstStyle>
            <a:lvl1pPr marL="457200" marR="0" lvl="0" indent="-342900" algn="l" rtl="0">
              <a:lnSpc>
                <a:spcPct val="90000"/>
              </a:lnSpc>
              <a:spcBef>
                <a:spcPts val="1000"/>
              </a:spcBef>
              <a:spcAft>
                <a:spcPts val="0"/>
              </a:spcAft>
              <a:buClr>
                <a:srgbClr val="3F3F3F"/>
              </a:buClr>
              <a:buSzPts val="1800"/>
              <a:buFont typeface="Arial"/>
              <a:buChar char="•"/>
              <a:defRPr sz="18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3" name="Google Shape;13;p1"/>
          <p:cNvSpPr txBox="1">
            <a:spLocks noGrp="1"/>
          </p:cNvSpPr>
          <p:nvPr>
            <p:ph type="ftr" idx="11"/>
          </p:nvPr>
        </p:nvSpPr>
        <p:spPr>
          <a:xfrm>
            <a:off x="431999" y="6188628"/>
            <a:ext cx="8784941" cy="365125"/>
          </a:xfrm>
          <a:prstGeom prst="rect">
            <a:avLst/>
          </a:prstGeom>
          <a:noFill/>
          <a:ln>
            <a:noFill/>
          </a:ln>
        </p:spPr>
        <p:txBody>
          <a:bodyPr spcFirstLastPara="1" wrap="square" lIns="0" tIns="0" rIns="0" bIns="0" anchor="ctr" anchorCtr="0"/>
          <a:lstStyle>
            <a:lvl1pPr marR="0" lvl="0" algn="l" rtl="0">
              <a:spcBef>
                <a:spcPts val="0"/>
              </a:spcBef>
              <a:spcAft>
                <a:spcPts val="0"/>
              </a:spcAft>
              <a:buSzPts val="1400"/>
              <a:buNone/>
              <a:defRPr sz="1200" b="0" i="0" u="none" strike="noStrike" cap="none">
                <a:solidFill>
                  <a:srgbClr val="3F3F3F"/>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200" b="0" i="0" u="none" strike="noStrike" kern="0" cap="none" spc="0" normalizeH="0" baseline="0" noProof="0">
              <a:ln>
                <a:noFill/>
              </a:ln>
              <a:solidFill>
                <a:srgbClr val="3F3F3F"/>
              </a:solidFill>
              <a:effectLst/>
              <a:uLnTx/>
              <a:uFillTx/>
              <a:latin typeface="Calibri"/>
              <a:cs typeface="Calibri"/>
              <a:sym typeface="Calibri"/>
            </a:endParaRPr>
          </a:p>
        </p:txBody>
      </p:sp>
      <p:sp>
        <p:nvSpPr>
          <p:cNvPr id="14" name="Google Shape;14;p1"/>
          <p:cNvSpPr>
            <a:spLocks noGrp="1"/>
          </p:cNvSpPr>
          <p:nvPr>
            <p:ph type="sldNum" idx="12"/>
          </p:nvPr>
        </p:nvSpPr>
        <p:spPr>
          <a:xfrm>
            <a:off x="11496369" y="6155190"/>
            <a:ext cx="432000" cy="432000"/>
          </a:xfrm>
          <a:prstGeom prst="ellipse">
            <a:avLst/>
          </a:prstGeom>
          <a:noFill/>
          <a:ln w="9525" cap="flat" cmpd="sng">
            <a:solidFill>
              <a:schemeClr val="accent1"/>
            </a:solidFill>
            <a:prstDash val="solid"/>
            <a:round/>
            <a:headEnd type="none" w="sm" len="sm"/>
            <a:tailEnd type="none" w="sm" len="sm"/>
          </a:ln>
        </p:spPr>
        <p:txBody>
          <a:bodyPr spcFirstLastPara="1" wrap="square" lIns="0" tIns="0" rIns="0" bIns="0" anchor="ctr" anchorCtr="0">
            <a:noAutofit/>
          </a:bodyPr>
          <a:lstStyle>
            <a:lvl1pPr marL="0" marR="0" lvl="0" indent="0" algn="ctr" rtl="0">
              <a:spcBef>
                <a:spcPts val="0"/>
              </a:spcBef>
              <a:buNone/>
              <a:defRPr sz="1200" b="1" i="1" u="none" strike="noStrike" cap="none">
                <a:solidFill>
                  <a:schemeClr val="dk1"/>
                </a:solidFill>
                <a:latin typeface="Rockwell"/>
                <a:ea typeface="Rockwell"/>
                <a:cs typeface="Rockwell"/>
                <a:sym typeface="Rockwell"/>
              </a:defRPr>
            </a:lvl1pPr>
            <a:lvl2pPr marL="0" marR="0" lvl="1" indent="0" algn="ctr" rtl="0">
              <a:spcBef>
                <a:spcPts val="0"/>
              </a:spcBef>
              <a:buNone/>
              <a:defRPr sz="1200" b="1" i="1" u="none" strike="noStrike" cap="none">
                <a:solidFill>
                  <a:schemeClr val="dk1"/>
                </a:solidFill>
                <a:latin typeface="Rockwell"/>
                <a:ea typeface="Rockwell"/>
                <a:cs typeface="Rockwell"/>
                <a:sym typeface="Rockwell"/>
              </a:defRPr>
            </a:lvl2pPr>
            <a:lvl3pPr marL="0" marR="0" lvl="2" indent="0" algn="ctr" rtl="0">
              <a:spcBef>
                <a:spcPts val="0"/>
              </a:spcBef>
              <a:buNone/>
              <a:defRPr sz="1200" b="1" i="1" u="none" strike="noStrike" cap="none">
                <a:solidFill>
                  <a:schemeClr val="dk1"/>
                </a:solidFill>
                <a:latin typeface="Rockwell"/>
                <a:ea typeface="Rockwell"/>
                <a:cs typeface="Rockwell"/>
                <a:sym typeface="Rockwell"/>
              </a:defRPr>
            </a:lvl3pPr>
            <a:lvl4pPr marL="0" marR="0" lvl="3" indent="0" algn="ctr" rtl="0">
              <a:spcBef>
                <a:spcPts val="0"/>
              </a:spcBef>
              <a:buNone/>
              <a:defRPr sz="1200" b="1" i="1" u="none" strike="noStrike" cap="none">
                <a:solidFill>
                  <a:schemeClr val="dk1"/>
                </a:solidFill>
                <a:latin typeface="Rockwell"/>
                <a:ea typeface="Rockwell"/>
                <a:cs typeface="Rockwell"/>
                <a:sym typeface="Rockwell"/>
              </a:defRPr>
            </a:lvl4pPr>
            <a:lvl5pPr marL="0" marR="0" lvl="4" indent="0" algn="ctr" rtl="0">
              <a:spcBef>
                <a:spcPts val="0"/>
              </a:spcBef>
              <a:buNone/>
              <a:defRPr sz="1200" b="1" i="1" u="none" strike="noStrike" cap="none">
                <a:solidFill>
                  <a:schemeClr val="dk1"/>
                </a:solidFill>
                <a:latin typeface="Rockwell"/>
                <a:ea typeface="Rockwell"/>
                <a:cs typeface="Rockwell"/>
                <a:sym typeface="Rockwell"/>
              </a:defRPr>
            </a:lvl5pPr>
            <a:lvl6pPr marL="0" marR="0" lvl="5" indent="0" algn="ctr" rtl="0">
              <a:spcBef>
                <a:spcPts val="0"/>
              </a:spcBef>
              <a:buNone/>
              <a:defRPr sz="1200" b="1" i="1" u="none" strike="noStrike" cap="none">
                <a:solidFill>
                  <a:schemeClr val="dk1"/>
                </a:solidFill>
                <a:latin typeface="Rockwell"/>
                <a:ea typeface="Rockwell"/>
                <a:cs typeface="Rockwell"/>
                <a:sym typeface="Rockwell"/>
              </a:defRPr>
            </a:lvl6pPr>
            <a:lvl7pPr marL="0" marR="0" lvl="6" indent="0" algn="ctr" rtl="0">
              <a:spcBef>
                <a:spcPts val="0"/>
              </a:spcBef>
              <a:buNone/>
              <a:defRPr sz="1200" b="1" i="1" u="none" strike="noStrike" cap="none">
                <a:solidFill>
                  <a:schemeClr val="dk1"/>
                </a:solidFill>
                <a:latin typeface="Rockwell"/>
                <a:ea typeface="Rockwell"/>
                <a:cs typeface="Rockwell"/>
                <a:sym typeface="Rockwell"/>
              </a:defRPr>
            </a:lvl7pPr>
            <a:lvl8pPr marL="0" marR="0" lvl="7" indent="0" algn="ctr" rtl="0">
              <a:spcBef>
                <a:spcPts val="0"/>
              </a:spcBef>
              <a:buNone/>
              <a:defRPr sz="1200" b="1" i="1" u="none" strike="noStrike" cap="none">
                <a:solidFill>
                  <a:schemeClr val="dk1"/>
                </a:solidFill>
                <a:latin typeface="Rockwell"/>
                <a:ea typeface="Rockwell"/>
                <a:cs typeface="Rockwell"/>
                <a:sym typeface="Rockwell"/>
              </a:defRPr>
            </a:lvl8pPr>
            <a:lvl9pPr marL="0" marR="0" lvl="8" indent="0" algn="ctr" rtl="0">
              <a:spcBef>
                <a:spcPts val="0"/>
              </a:spcBef>
              <a:buNone/>
              <a:defRPr sz="1200" b="1" i="1" u="none" strike="noStrike" cap="none">
                <a:solidFill>
                  <a:schemeClr val="dk1"/>
                </a:solidFill>
                <a:latin typeface="Rockwell"/>
                <a:ea typeface="Rockwell"/>
                <a:cs typeface="Rockwell"/>
                <a:sym typeface="Rockwell"/>
              </a:defRPr>
            </a:lvl9p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n-US" sz="1200" b="1" i="1" u="none" strike="noStrike" kern="0" cap="none" spc="0" normalizeH="0" baseline="0" noProof="0">
                <a:ln>
                  <a:noFill/>
                </a:ln>
                <a:solidFill>
                  <a:srgbClr val="000000"/>
                </a:solidFill>
                <a:effectLst/>
                <a:uLnTx/>
                <a:uFillTx/>
                <a:latin typeface="Rockwell"/>
                <a:sym typeface="Rockwell"/>
              </a:rPr>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t>‹#›</a:t>
            </a:fld>
            <a:endParaRPr kumimoji="0" sz="1200" b="1" i="1" u="none" strike="noStrike" kern="0" cap="none" spc="0" normalizeH="0" baseline="0" noProof="0">
              <a:ln>
                <a:noFill/>
              </a:ln>
              <a:solidFill>
                <a:srgbClr val="000000"/>
              </a:solidFill>
              <a:effectLst/>
              <a:uLnTx/>
              <a:uFillTx/>
              <a:latin typeface="Rockwell"/>
              <a:sym typeface="Rockwell"/>
            </a:endParaRPr>
          </a:p>
        </p:txBody>
      </p:sp>
      <p:sp>
        <p:nvSpPr>
          <p:cNvPr id="15" name="Google Shape;15;p1"/>
          <p:cNvSpPr/>
          <p:nvPr/>
        </p:nvSpPr>
        <p:spPr>
          <a:xfrm>
            <a:off x="11533871" y="6185902"/>
            <a:ext cx="73515" cy="73515"/>
          </a:xfrm>
          <a:prstGeom prst="ellipse">
            <a:avLst/>
          </a:prstGeom>
          <a:solidFill>
            <a:srgbClr val="C1DF87"/>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9ACB39"/>
              </a:solidFill>
              <a:effectLst/>
              <a:uLnTx/>
              <a:uFillTx/>
              <a:latin typeface="Calibri"/>
              <a:ea typeface="Calibri"/>
              <a:cs typeface="Calibri"/>
              <a:sym typeface="Calibri"/>
            </a:endParaRPr>
          </a:p>
        </p:txBody>
      </p:sp>
      <p:sp>
        <p:nvSpPr>
          <p:cNvPr id="16" name="Google Shape;16;p1"/>
          <p:cNvSpPr/>
          <p:nvPr/>
        </p:nvSpPr>
        <p:spPr>
          <a:xfrm>
            <a:off x="11892084" y="6561525"/>
            <a:ext cx="100439" cy="100439"/>
          </a:xfrm>
          <a:prstGeom prst="ellipse">
            <a:avLst/>
          </a:prstGeom>
          <a:solidFill>
            <a:srgbClr val="749A28"/>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17" name="Google Shape;17;p1"/>
          <p:cNvSpPr txBox="1"/>
          <p:nvPr/>
        </p:nvSpPr>
        <p:spPr>
          <a:xfrm>
            <a:off x="8818324" y="6278857"/>
            <a:ext cx="2426804" cy="172048"/>
          </a:xfrm>
          <a:prstGeom prst="rect">
            <a:avLst/>
          </a:prstGeom>
          <a:noFill/>
          <a:ln>
            <a:noFill/>
          </a:ln>
        </p:spPr>
        <p:txBody>
          <a:bodyPr spcFirstLastPara="1" wrap="square" lIns="0" tIns="0" rIns="0" bIns="0" anchor="t" anchorCtr="0">
            <a:noAutofit/>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3200" b="0" i="0" u="none" strike="noStrike" kern="0" cap="none" spc="0" normalizeH="0" baseline="0" noProof="0">
                <a:ln>
                  <a:noFill/>
                </a:ln>
                <a:solidFill>
                  <a:srgbClr val="64C24A"/>
                </a:solidFill>
                <a:effectLst/>
                <a:uLnTx/>
                <a:uFillTx/>
                <a:latin typeface="Arial"/>
                <a:ea typeface="Arial"/>
                <a:cs typeface="Arial"/>
                <a:sym typeface="Arial"/>
              </a:rPr>
              <a:t>Equidad ATX</a:t>
            </a:r>
            <a:endParaRPr kumimoji="0" sz="3200" b="0" i="0" u="none" strike="noStrike" kern="0" cap="none" spc="0" normalizeH="0" baseline="0" noProof="0">
              <a:ln>
                <a:noFill/>
              </a:ln>
              <a:solidFill>
                <a:srgbClr val="64C24A"/>
              </a:solidFill>
              <a:effectLst/>
              <a:uLnTx/>
              <a:uFillTx/>
              <a:latin typeface="Arial"/>
              <a:ea typeface="Arial"/>
              <a:cs typeface="Arial"/>
              <a:sym typeface="Arial"/>
            </a:endParaRPr>
          </a:p>
        </p:txBody>
      </p:sp>
      <p:sp>
        <p:nvSpPr>
          <p:cNvPr id="18" name="Google Shape;18;p1"/>
          <p:cNvSpPr/>
          <p:nvPr/>
        </p:nvSpPr>
        <p:spPr>
          <a:xfrm>
            <a:off x="11342875" y="5990144"/>
            <a:ext cx="260512" cy="260512"/>
          </a:xfrm>
          <a:prstGeom prst="ellipse">
            <a:avLst/>
          </a:prstGeom>
          <a:noFill/>
          <a:ln w="9525" cap="flat" cmpd="sng">
            <a:solidFill>
              <a:srgbClr val="D8D8D8"/>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9ACB39"/>
              </a:solidFill>
              <a:effectLst/>
              <a:uLnTx/>
              <a:uFillTx/>
              <a:latin typeface="Calibri"/>
              <a:ea typeface="Calibri"/>
              <a:cs typeface="Calibri"/>
              <a:sym typeface="Calibri"/>
            </a:endParaRPr>
          </a:p>
        </p:txBody>
      </p:sp>
      <p:sp>
        <p:nvSpPr>
          <p:cNvPr id="19" name="Google Shape;19;p1"/>
          <p:cNvSpPr/>
          <p:nvPr/>
        </p:nvSpPr>
        <p:spPr>
          <a:xfrm>
            <a:off x="0" y="6771286"/>
            <a:ext cx="12192000" cy="86714"/>
          </a:xfrm>
          <a:prstGeom prst="rect">
            <a:avLst/>
          </a:pr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0" name="Google Shape;20;p1"/>
          <p:cNvSpPr/>
          <p:nvPr/>
        </p:nvSpPr>
        <p:spPr>
          <a:xfrm>
            <a:off x="0" y="0"/>
            <a:ext cx="12192000" cy="86714"/>
          </a:xfrm>
          <a:prstGeom prst="rect">
            <a:avLst/>
          </a:pr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1" name="Google Shape;21;p1"/>
          <p:cNvSpPr/>
          <p:nvPr/>
        </p:nvSpPr>
        <p:spPr>
          <a:xfrm rot="5400000">
            <a:off x="-3385643" y="3385642"/>
            <a:ext cx="6858001" cy="86714"/>
          </a:xfrm>
          <a:prstGeom prst="rect">
            <a:avLst/>
          </a:pr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2" name="Google Shape;22;p1"/>
          <p:cNvSpPr/>
          <p:nvPr/>
        </p:nvSpPr>
        <p:spPr>
          <a:xfrm rot="5400000">
            <a:off x="8719643" y="3385643"/>
            <a:ext cx="6858000" cy="86714"/>
          </a:xfrm>
          <a:prstGeom prst="rect">
            <a:avLst/>
          </a:pr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Tree>
    <p:extLst>
      <p:ext uri="{BB962C8B-B14F-4D97-AF65-F5344CB8AC3E}">
        <p14:creationId xmlns:p14="http://schemas.microsoft.com/office/powerpoint/2010/main" val="4116316035"/>
      </p:ext>
    </p:extLst>
  </p:cSld>
  <p:clrMap bg1="lt1" tx1="dk1" bg2="dk2" tx2="lt2" accent1="accent1" accent2="accent2" accent3="accent3" accent4="accent4" accent5="accent5" accent6="accent6" hlink="hlink" folHlink="folHlink"/>
  <p:sldLayoutIdLst>
    <p:sldLayoutId id="2147484019" r:id="rId1"/>
    <p:sldLayoutId id="2147484020" r:id="rId2"/>
    <p:sldLayoutId id="2147484021" r:id="rId3"/>
    <p:sldLayoutId id="2147484022" r:id="rId4"/>
    <p:sldLayoutId id="2147484023" r:id="rId5"/>
    <p:sldLayoutId id="2147484024" r:id="rId6"/>
    <p:sldLayoutId id="2147484025" r:id="rId7"/>
    <p:sldLayoutId id="2147484026" r:id="rId8"/>
    <p:sldLayoutId id="2147484027" r:id="rId9"/>
    <p:sldLayoutId id="2147484028" r:id="rId10"/>
    <p:sldLayoutId id="2147484029" r:id="rId11"/>
    <p:sldLayoutId id="2147484030" r:id="rId12"/>
    <p:sldLayoutId id="2147484031" r:id="rId13"/>
    <p:sldLayoutId id="2147484032" r:id="rId14"/>
    <p:sldLayoutId id="2147484033" r:id="rId15"/>
    <p:sldLayoutId id="2147484034" r:id="rId16"/>
    <p:sldLayoutId id="2147484035" r:id="rId17"/>
    <p:sldLayoutId id="2147484036" r:id="rId18"/>
    <p:sldLayoutId id="2147484037" r:id="rId19"/>
    <p:sldLayoutId id="2147484038" r:id="rId20"/>
    <p:sldLayoutId id="2147484039" r:id="rId21"/>
    <p:sldLayoutId id="2147484040" r:id="rId22"/>
    <p:sldLayoutId id="2147484041" r:id="rId23"/>
    <p:sldLayoutId id="2147484042" r:id="rId24"/>
    <p:sldLayoutId id="2147484043" r:id="rId25"/>
    <p:sldLayoutId id="2147484044" r:id="rId26"/>
    <p:sldLayoutId id="2147484045" r:id="rId27"/>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15.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9"/>
        <p:cNvGrpSpPr/>
        <p:nvPr/>
      </p:nvGrpSpPr>
      <p:grpSpPr>
        <a:xfrm>
          <a:off x="0" y="0"/>
          <a:ext cx="0" cy="0"/>
          <a:chOff x="0" y="0"/>
          <a:chExt cx="0" cy="0"/>
        </a:xfrm>
      </p:grpSpPr>
      <p:sp>
        <p:nvSpPr>
          <p:cNvPr id="10" name="Google Shape;10;p1"/>
          <p:cNvSpPr/>
          <p:nvPr/>
        </p:nvSpPr>
        <p:spPr>
          <a:xfrm rot="1361022">
            <a:off x="11394972" y="6053793"/>
            <a:ext cx="634795" cy="634795"/>
          </a:xfrm>
          <a:prstGeom prst="octagon">
            <a:avLst>
              <a:gd name="adj" fmla="val 29289"/>
            </a:avLst>
          </a:prstGeom>
          <a:noFill/>
          <a:ln w="9525" cap="flat" cmpd="sng">
            <a:solidFill>
              <a:srgbClr val="D8D8D8"/>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11" name="Google Shape;11;p1"/>
          <p:cNvSpPr txBox="1">
            <a:spLocks noGrp="1"/>
          </p:cNvSpPr>
          <p:nvPr>
            <p:ph type="title"/>
          </p:nvPr>
        </p:nvSpPr>
        <p:spPr>
          <a:xfrm>
            <a:off x="432000" y="432000"/>
            <a:ext cx="11340000" cy="432000"/>
          </a:xfrm>
          <a:prstGeom prst="rect">
            <a:avLst/>
          </a:prstGeom>
          <a:noFill/>
          <a:ln>
            <a:noFill/>
          </a:ln>
        </p:spPr>
        <p:txBody>
          <a:bodyPr spcFirstLastPara="1" wrap="square" lIns="0" tIns="0" rIns="0" bIns="0" anchor="ctr" anchorCtr="0"/>
          <a:lstStyle>
            <a:lvl1pPr marR="0" lvl="0" algn="l" rtl="0">
              <a:lnSpc>
                <a:spcPct val="90000"/>
              </a:lnSpc>
              <a:spcBef>
                <a:spcPts val="0"/>
              </a:spcBef>
              <a:spcAft>
                <a:spcPts val="0"/>
              </a:spcAft>
              <a:buClr>
                <a:srgbClr val="0070C0"/>
              </a:buClr>
              <a:buSzPts val="4800"/>
              <a:buFont typeface="Economica"/>
              <a:buNone/>
              <a:defRPr sz="4800" b="0" i="0" u="none" strike="noStrike" cap="none">
                <a:solidFill>
                  <a:srgbClr val="0070C0"/>
                </a:solidFill>
                <a:latin typeface="Economica"/>
                <a:ea typeface="Economica"/>
                <a:cs typeface="Economica"/>
                <a:sym typeface="Economica"/>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endParaRPr/>
          </a:p>
        </p:txBody>
      </p:sp>
      <p:sp>
        <p:nvSpPr>
          <p:cNvPr id="12" name="Google Shape;12;p1"/>
          <p:cNvSpPr txBox="1">
            <a:spLocks noGrp="1"/>
          </p:cNvSpPr>
          <p:nvPr>
            <p:ph type="body" idx="1"/>
          </p:nvPr>
        </p:nvSpPr>
        <p:spPr>
          <a:xfrm>
            <a:off x="432000" y="1152000"/>
            <a:ext cx="11340000" cy="4680000"/>
          </a:xfrm>
          <a:prstGeom prst="rect">
            <a:avLst/>
          </a:prstGeom>
          <a:noFill/>
          <a:ln>
            <a:noFill/>
          </a:ln>
        </p:spPr>
        <p:txBody>
          <a:bodyPr spcFirstLastPara="1" wrap="square" lIns="0" tIns="0" rIns="0" bIns="0" anchor="t" anchorCtr="0"/>
          <a:lstStyle>
            <a:lvl1pPr marL="457200" marR="0" lvl="0" indent="-342900" algn="l" rtl="0">
              <a:lnSpc>
                <a:spcPct val="90000"/>
              </a:lnSpc>
              <a:spcBef>
                <a:spcPts val="1000"/>
              </a:spcBef>
              <a:spcAft>
                <a:spcPts val="0"/>
              </a:spcAft>
              <a:buClr>
                <a:srgbClr val="3F3F3F"/>
              </a:buClr>
              <a:buSzPts val="1800"/>
              <a:buFont typeface="Arial"/>
              <a:buChar char="•"/>
              <a:defRPr sz="18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3" name="Google Shape;13;p1"/>
          <p:cNvSpPr txBox="1">
            <a:spLocks noGrp="1"/>
          </p:cNvSpPr>
          <p:nvPr>
            <p:ph type="ftr" idx="11"/>
          </p:nvPr>
        </p:nvSpPr>
        <p:spPr>
          <a:xfrm>
            <a:off x="431999" y="6188628"/>
            <a:ext cx="8784941" cy="365125"/>
          </a:xfrm>
          <a:prstGeom prst="rect">
            <a:avLst/>
          </a:prstGeom>
          <a:noFill/>
          <a:ln>
            <a:noFill/>
          </a:ln>
        </p:spPr>
        <p:txBody>
          <a:bodyPr spcFirstLastPara="1" wrap="square" lIns="0" tIns="0" rIns="0" bIns="0" anchor="ctr" anchorCtr="0"/>
          <a:lstStyle>
            <a:lvl1pPr marR="0" lvl="0" algn="l" rtl="0">
              <a:spcBef>
                <a:spcPts val="0"/>
              </a:spcBef>
              <a:spcAft>
                <a:spcPts val="0"/>
              </a:spcAft>
              <a:buSzPts val="1400"/>
              <a:buNone/>
              <a:defRPr sz="1200" b="0" i="0" u="none" strike="noStrike" cap="none">
                <a:solidFill>
                  <a:srgbClr val="3F3F3F"/>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200" b="0" i="0" u="none" strike="noStrike" kern="0" cap="none" spc="0" normalizeH="0" baseline="0" noProof="0">
              <a:ln>
                <a:noFill/>
              </a:ln>
              <a:solidFill>
                <a:srgbClr val="3F3F3F"/>
              </a:solidFill>
              <a:effectLst/>
              <a:uLnTx/>
              <a:uFillTx/>
              <a:latin typeface="Calibri"/>
              <a:cs typeface="Calibri"/>
              <a:sym typeface="Calibri"/>
            </a:endParaRPr>
          </a:p>
        </p:txBody>
      </p:sp>
      <p:sp>
        <p:nvSpPr>
          <p:cNvPr id="14" name="Google Shape;14;p1"/>
          <p:cNvSpPr>
            <a:spLocks noGrp="1"/>
          </p:cNvSpPr>
          <p:nvPr>
            <p:ph type="sldNum" idx="12"/>
          </p:nvPr>
        </p:nvSpPr>
        <p:spPr>
          <a:xfrm>
            <a:off x="11496369" y="6155190"/>
            <a:ext cx="432000" cy="432000"/>
          </a:xfrm>
          <a:prstGeom prst="ellipse">
            <a:avLst/>
          </a:prstGeom>
          <a:noFill/>
          <a:ln w="9525" cap="flat" cmpd="sng">
            <a:solidFill>
              <a:schemeClr val="accent1"/>
            </a:solidFill>
            <a:prstDash val="solid"/>
            <a:round/>
            <a:headEnd type="none" w="sm" len="sm"/>
            <a:tailEnd type="none" w="sm" len="sm"/>
          </a:ln>
        </p:spPr>
        <p:txBody>
          <a:bodyPr spcFirstLastPara="1" wrap="square" lIns="0" tIns="0" rIns="0" bIns="0" anchor="ctr" anchorCtr="0">
            <a:noAutofit/>
          </a:bodyPr>
          <a:lstStyle>
            <a:lvl1pPr marL="0" marR="0" lvl="0" indent="0" algn="ctr" rtl="0">
              <a:spcBef>
                <a:spcPts val="0"/>
              </a:spcBef>
              <a:buNone/>
              <a:defRPr sz="1200" b="1" i="1" u="none" strike="noStrike" cap="none">
                <a:solidFill>
                  <a:schemeClr val="dk1"/>
                </a:solidFill>
                <a:latin typeface="Rockwell"/>
                <a:ea typeface="Rockwell"/>
                <a:cs typeface="Rockwell"/>
                <a:sym typeface="Rockwell"/>
              </a:defRPr>
            </a:lvl1pPr>
            <a:lvl2pPr marL="0" marR="0" lvl="1" indent="0" algn="ctr" rtl="0">
              <a:spcBef>
                <a:spcPts val="0"/>
              </a:spcBef>
              <a:buNone/>
              <a:defRPr sz="1200" b="1" i="1" u="none" strike="noStrike" cap="none">
                <a:solidFill>
                  <a:schemeClr val="dk1"/>
                </a:solidFill>
                <a:latin typeface="Rockwell"/>
                <a:ea typeface="Rockwell"/>
                <a:cs typeface="Rockwell"/>
                <a:sym typeface="Rockwell"/>
              </a:defRPr>
            </a:lvl2pPr>
            <a:lvl3pPr marL="0" marR="0" lvl="2" indent="0" algn="ctr" rtl="0">
              <a:spcBef>
                <a:spcPts val="0"/>
              </a:spcBef>
              <a:buNone/>
              <a:defRPr sz="1200" b="1" i="1" u="none" strike="noStrike" cap="none">
                <a:solidFill>
                  <a:schemeClr val="dk1"/>
                </a:solidFill>
                <a:latin typeface="Rockwell"/>
                <a:ea typeface="Rockwell"/>
                <a:cs typeface="Rockwell"/>
                <a:sym typeface="Rockwell"/>
              </a:defRPr>
            </a:lvl3pPr>
            <a:lvl4pPr marL="0" marR="0" lvl="3" indent="0" algn="ctr" rtl="0">
              <a:spcBef>
                <a:spcPts val="0"/>
              </a:spcBef>
              <a:buNone/>
              <a:defRPr sz="1200" b="1" i="1" u="none" strike="noStrike" cap="none">
                <a:solidFill>
                  <a:schemeClr val="dk1"/>
                </a:solidFill>
                <a:latin typeface="Rockwell"/>
                <a:ea typeface="Rockwell"/>
                <a:cs typeface="Rockwell"/>
                <a:sym typeface="Rockwell"/>
              </a:defRPr>
            </a:lvl4pPr>
            <a:lvl5pPr marL="0" marR="0" lvl="4" indent="0" algn="ctr" rtl="0">
              <a:spcBef>
                <a:spcPts val="0"/>
              </a:spcBef>
              <a:buNone/>
              <a:defRPr sz="1200" b="1" i="1" u="none" strike="noStrike" cap="none">
                <a:solidFill>
                  <a:schemeClr val="dk1"/>
                </a:solidFill>
                <a:latin typeface="Rockwell"/>
                <a:ea typeface="Rockwell"/>
                <a:cs typeface="Rockwell"/>
                <a:sym typeface="Rockwell"/>
              </a:defRPr>
            </a:lvl5pPr>
            <a:lvl6pPr marL="0" marR="0" lvl="5" indent="0" algn="ctr" rtl="0">
              <a:spcBef>
                <a:spcPts val="0"/>
              </a:spcBef>
              <a:buNone/>
              <a:defRPr sz="1200" b="1" i="1" u="none" strike="noStrike" cap="none">
                <a:solidFill>
                  <a:schemeClr val="dk1"/>
                </a:solidFill>
                <a:latin typeface="Rockwell"/>
                <a:ea typeface="Rockwell"/>
                <a:cs typeface="Rockwell"/>
                <a:sym typeface="Rockwell"/>
              </a:defRPr>
            </a:lvl6pPr>
            <a:lvl7pPr marL="0" marR="0" lvl="6" indent="0" algn="ctr" rtl="0">
              <a:spcBef>
                <a:spcPts val="0"/>
              </a:spcBef>
              <a:buNone/>
              <a:defRPr sz="1200" b="1" i="1" u="none" strike="noStrike" cap="none">
                <a:solidFill>
                  <a:schemeClr val="dk1"/>
                </a:solidFill>
                <a:latin typeface="Rockwell"/>
                <a:ea typeface="Rockwell"/>
                <a:cs typeface="Rockwell"/>
                <a:sym typeface="Rockwell"/>
              </a:defRPr>
            </a:lvl7pPr>
            <a:lvl8pPr marL="0" marR="0" lvl="7" indent="0" algn="ctr" rtl="0">
              <a:spcBef>
                <a:spcPts val="0"/>
              </a:spcBef>
              <a:buNone/>
              <a:defRPr sz="1200" b="1" i="1" u="none" strike="noStrike" cap="none">
                <a:solidFill>
                  <a:schemeClr val="dk1"/>
                </a:solidFill>
                <a:latin typeface="Rockwell"/>
                <a:ea typeface="Rockwell"/>
                <a:cs typeface="Rockwell"/>
                <a:sym typeface="Rockwell"/>
              </a:defRPr>
            </a:lvl8pPr>
            <a:lvl9pPr marL="0" marR="0" lvl="8" indent="0" algn="ctr" rtl="0">
              <a:spcBef>
                <a:spcPts val="0"/>
              </a:spcBef>
              <a:buNone/>
              <a:defRPr sz="1200" b="1" i="1" u="none" strike="noStrike" cap="none">
                <a:solidFill>
                  <a:schemeClr val="dk1"/>
                </a:solidFill>
                <a:latin typeface="Rockwell"/>
                <a:ea typeface="Rockwell"/>
                <a:cs typeface="Rockwell"/>
                <a:sym typeface="Rockwell"/>
              </a:defRPr>
            </a:lvl9p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n-US" sz="1200" b="1" i="1" u="none" strike="noStrike" kern="0" cap="none" spc="0" normalizeH="0" baseline="0" noProof="0">
                <a:ln>
                  <a:noFill/>
                </a:ln>
                <a:solidFill>
                  <a:srgbClr val="000000"/>
                </a:solidFill>
                <a:effectLst/>
                <a:uLnTx/>
                <a:uFillTx/>
                <a:latin typeface="Rockwell"/>
                <a:sym typeface="Rockwell"/>
              </a:rPr>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t>‹#›</a:t>
            </a:fld>
            <a:endParaRPr kumimoji="0" sz="1200" b="1" i="1" u="none" strike="noStrike" kern="0" cap="none" spc="0" normalizeH="0" baseline="0" noProof="0">
              <a:ln>
                <a:noFill/>
              </a:ln>
              <a:solidFill>
                <a:srgbClr val="000000"/>
              </a:solidFill>
              <a:effectLst/>
              <a:uLnTx/>
              <a:uFillTx/>
              <a:latin typeface="Rockwell"/>
              <a:sym typeface="Rockwell"/>
            </a:endParaRPr>
          </a:p>
        </p:txBody>
      </p:sp>
      <p:sp>
        <p:nvSpPr>
          <p:cNvPr id="15" name="Google Shape;15;p1"/>
          <p:cNvSpPr/>
          <p:nvPr/>
        </p:nvSpPr>
        <p:spPr>
          <a:xfrm>
            <a:off x="11533871" y="6185902"/>
            <a:ext cx="73515" cy="73515"/>
          </a:xfrm>
          <a:prstGeom prst="ellipse">
            <a:avLst/>
          </a:prstGeom>
          <a:solidFill>
            <a:srgbClr val="C1DF87"/>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9ACB39"/>
              </a:solidFill>
              <a:effectLst/>
              <a:uLnTx/>
              <a:uFillTx/>
              <a:latin typeface="Calibri"/>
              <a:ea typeface="Calibri"/>
              <a:cs typeface="Calibri"/>
              <a:sym typeface="Calibri"/>
            </a:endParaRPr>
          </a:p>
        </p:txBody>
      </p:sp>
      <p:sp>
        <p:nvSpPr>
          <p:cNvPr id="16" name="Google Shape;16;p1"/>
          <p:cNvSpPr/>
          <p:nvPr/>
        </p:nvSpPr>
        <p:spPr>
          <a:xfrm>
            <a:off x="11892084" y="6561525"/>
            <a:ext cx="100439" cy="100439"/>
          </a:xfrm>
          <a:prstGeom prst="ellipse">
            <a:avLst/>
          </a:prstGeom>
          <a:solidFill>
            <a:srgbClr val="749A28"/>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17" name="Google Shape;17;p1"/>
          <p:cNvSpPr txBox="1"/>
          <p:nvPr/>
        </p:nvSpPr>
        <p:spPr>
          <a:xfrm>
            <a:off x="8818324" y="6278857"/>
            <a:ext cx="2426804" cy="172048"/>
          </a:xfrm>
          <a:prstGeom prst="rect">
            <a:avLst/>
          </a:prstGeom>
          <a:noFill/>
          <a:ln>
            <a:noFill/>
          </a:ln>
        </p:spPr>
        <p:txBody>
          <a:bodyPr spcFirstLastPara="1" wrap="square" lIns="0" tIns="0" rIns="0" bIns="0" anchor="t" anchorCtr="0">
            <a:noAutofit/>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3200" b="0" i="0" u="none" strike="noStrike" kern="0" cap="none" spc="0" normalizeH="0" baseline="0" noProof="0">
                <a:ln>
                  <a:noFill/>
                </a:ln>
                <a:solidFill>
                  <a:srgbClr val="64C24A"/>
                </a:solidFill>
                <a:effectLst/>
                <a:uLnTx/>
                <a:uFillTx/>
                <a:latin typeface="Arial"/>
                <a:ea typeface="Arial"/>
                <a:cs typeface="Arial"/>
                <a:sym typeface="Arial"/>
              </a:rPr>
              <a:t>Equidad ATX</a:t>
            </a:r>
            <a:endParaRPr kumimoji="0" sz="3200" b="0" i="0" u="none" strike="noStrike" kern="0" cap="none" spc="0" normalizeH="0" baseline="0" noProof="0">
              <a:ln>
                <a:noFill/>
              </a:ln>
              <a:solidFill>
                <a:srgbClr val="64C24A"/>
              </a:solidFill>
              <a:effectLst/>
              <a:uLnTx/>
              <a:uFillTx/>
              <a:latin typeface="Arial"/>
              <a:ea typeface="Arial"/>
              <a:cs typeface="Arial"/>
              <a:sym typeface="Arial"/>
            </a:endParaRPr>
          </a:p>
        </p:txBody>
      </p:sp>
      <p:sp>
        <p:nvSpPr>
          <p:cNvPr id="18" name="Google Shape;18;p1"/>
          <p:cNvSpPr/>
          <p:nvPr/>
        </p:nvSpPr>
        <p:spPr>
          <a:xfrm>
            <a:off x="11342875" y="5990144"/>
            <a:ext cx="260512" cy="260512"/>
          </a:xfrm>
          <a:prstGeom prst="ellipse">
            <a:avLst/>
          </a:prstGeom>
          <a:noFill/>
          <a:ln w="9525" cap="flat" cmpd="sng">
            <a:solidFill>
              <a:srgbClr val="D8D8D8"/>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9ACB39"/>
              </a:solidFill>
              <a:effectLst/>
              <a:uLnTx/>
              <a:uFillTx/>
              <a:latin typeface="Calibri"/>
              <a:ea typeface="Calibri"/>
              <a:cs typeface="Calibri"/>
              <a:sym typeface="Calibri"/>
            </a:endParaRPr>
          </a:p>
        </p:txBody>
      </p:sp>
      <p:sp>
        <p:nvSpPr>
          <p:cNvPr id="19" name="Google Shape;19;p1"/>
          <p:cNvSpPr/>
          <p:nvPr/>
        </p:nvSpPr>
        <p:spPr>
          <a:xfrm>
            <a:off x="0" y="6771286"/>
            <a:ext cx="12192000" cy="86714"/>
          </a:xfrm>
          <a:prstGeom prst="rect">
            <a:avLst/>
          </a:pr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0" name="Google Shape;20;p1"/>
          <p:cNvSpPr/>
          <p:nvPr/>
        </p:nvSpPr>
        <p:spPr>
          <a:xfrm>
            <a:off x="0" y="0"/>
            <a:ext cx="12192000" cy="86714"/>
          </a:xfrm>
          <a:prstGeom prst="rect">
            <a:avLst/>
          </a:pr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1" name="Google Shape;21;p1"/>
          <p:cNvSpPr/>
          <p:nvPr/>
        </p:nvSpPr>
        <p:spPr>
          <a:xfrm rot="5400000">
            <a:off x="-3385643" y="3385642"/>
            <a:ext cx="6858001" cy="86714"/>
          </a:xfrm>
          <a:prstGeom prst="rect">
            <a:avLst/>
          </a:pr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2" name="Google Shape;22;p1"/>
          <p:cNvSpPr/>
          <p:nvPr/>
        </p:nvSpPr>
        <p:spPr>
          <a:xfrm rot="5400000">
            <a:off x="8719643" y="3385643"/>
            <a:ext cx="6858000" cy="86714"/>
          </a:xfrm>
          <a:prstGeom prst="rect">
            <a:avLst/>
          </a:pr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Tree>
    <p:extLst>
      <p:ext uri="{BB962C8B-B14F-4D97-AF65-F5344CB8AC3E}">
        <p14:creationId xmlns:p14="http://schemas.microsoft.com/office/powerpoint/2010/main" val="879473186"/>
      </p:ext>
    </p:extLst>
  </p:cSld>
  <p:clrMap bg1="lt1" tx1="dk1" bg2="dk2" tx2="lt2" accent1="accent1" accent2="accent2" accent3="accent3" accent4="accent4" accent5="accent5" accent6="accent6" hlink="hlink" folHlink="folHlink"/>
  <p:sldLayoutIdLst>
    <p:sldLayoutId id="2147484047" r:id="rId1"/>
    <p:sldLayoutId id="2147484048" r:id="rId2"/>
    <p:sldLayoutId id="2147484049" r:id="rId3"/>
    <p:sldLayoutId id="2147484050" r:id="rId4"/>
    <p:sldLayoutId id="2147484051" r:id="rId5"/>
    <p:sldLayoutId id="2147484052" r:id="rId6"/>
    <p:sldLayoutId id="2147484053" r:id="rId7"/>
    <p:sldLayoutId id="2147484054" r:id="rId8"/>
    <p:sldLayoutId id="2147484055" r:id="rId9"/>
    <p:sldLayoutId id="2147484056" r:id="rId10"/>
    <p:sldLayoutId id="2147484057" r:id="rId11"/>
    <p:sldLayoutId id="2147484058" r:id="rId12"/>
    <p:sldLayoutId id="2147484059" r:id="rId13"/>
    <p:sldLayoutId id="2147484060" r:id="rId14"/>
    <p:sldLayoutId id="2147484061" r:id="rId15"/>
    <p:sldLayoutId id="2147484062" r:id="rId16"/>
    <p:sldLayoutId id="2147484063" r:id="rId17"/>
    <p:sldLayoutId id="2147484064" r:id="rId18"/>
    <p:sldLayoutId id="2147484065" r:id="rId19"/>
    <p:sldLayoutId id="2147484066" r:id="rId20"/>
    <p:sldLayoutId id="2147484067" r:id="rId21"/>
    <p:sldLayoutId id="2147484068" r:id="rId22"/>
    <p:sldLayoutId id="2147484069" r:id="rId23"/>
    <p:sldLayoutId id="2147484070" r:id="rId24"/>
    <p:sldLayoutId id="2147484071" r:id="rId25"/>
    <p:sldLayoutId id="2147484072" r:id="rId26"/>
    <p:sldLayoutId id="2147484073" r:id="rId27"/>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16.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9"/>
        <p:cNvGrpSpPr/>
        <p:nvPr/>
      </p:nvGrpSpPr>
      <p:grpSpPr>
        <a:xfrm>
          <a:off x="0" y="0"/>
          <a:ext cx="0" cy="0"/>
          <a:chOff x="0" y="0"/>
          <a:chExt cx="0" cy="0"/>
        </a:xfrm>
      </p:grpSpPr>
      <p:sp>
        <p:nvSpPr>
          <p:cNvPr id="10" name="Google Shape;10;p1"/>
          <p:cNvSpPr/>
          <p:nvPr/>
        </p:nvSpPr>
        <p:spPr>
          <a:xfrm rot="1361022">
            <a:off x="11394972" y="6053793"/>
            <a:ext cx="634795" cy="634795"/>
          </a:xfrm>
          <a:prstGeom prst="octagon">
            <a:avLst>
              <a:gd name="adj" fmla="val 29289"/>
            </a:avLst>
          </a:prstGeom>
          <a:noFill/>
          <a:ln w="9525" cap="flat" cmpd="sng">
            <a:solidFill>
              <a:srgbClr val="D8D8D8"/>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11" name="Google Shape;11;p1"/>
          <p:cNvSpPr txBox="1">
            <a:spLocks noGrp="1"/>
          </p:cNvSpPr>
          <p:nvPr>
            <p:ph type="title"/>
          </p:nvPr>
        </p:nvSpPr>
        <p:spPr>
          <a:xfrm>
            <a:off x="432000" y="432000"/>
            <a:ext cx="11340000" cy="432000"/>
          </a:xfrm>
          <a:prstGeom prst="rect">
            <a:avLst/>
          </a:prstGeom>
          <a:noFill/>
          <a:ln>
            <a:noFill/>
          </a:ln>
        </p:spPr>
        <p:txBody>
          <a:bodyPr spcFirstLastPara="1" wrap="square" lIns="0" tIns="0" rIns="0" bIns="0" anchor="ctr" anchorCtr="0"/>
          <a:lstStyle>
            <a:lvl1pPr marR="0" lvl="0" algn="l" rtl="0">
              <a:lnSpc>
                <a:spcPct val="90000"/>
              </a:lnSpc>
              <a:spcBef>
                <a:spcPts val="0"/>
              </a:spcBef>
              <a:spcAft>
                <a:spcPts val="0"/>
              </a:spcAft>
              <a:buClr>
                <a:srgbClr val="0070C0"/>
              </a:buClr>
              <a:buSzPts val="4800"/>
              <a:buFont typeface="Economica"/>
              <a:buNone/>
              <a:defRPr sz="4800" b="0" i="0" u="none" strike="noStrike" cap="none">
                <a:solidFill>
                  <a:srgbClr val="0070C0"/>
                </a:solidFill>
                <a:latin typeface="Economica"/>
                <a:ea typeface="Economica"/>
                <a:cs typeface="Economica"/>
                <a:sym typeface="Economica"/>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endParaRPr/>
          </a:p>
        </p:txBody>
      </p:sp>
      <p:sp>
        <p:nvSpPr>
          <p:cNvPr id="12" name="Google Shape;12;p1"/>
          <p:cNvSpPr txBox="1">
            <a:spLocks noGrp="1"/>
          </p:cNvSpPr>
          <p:nvPr>
            <p:ph type="body" idx="1"/>
          </p:nvPr>
        </p:nvSpPr>
        <p:spPr>
          <a:xfrm>
            <a:off x="432000" y="1152000"/>
            <a:ext cx="11340000" cy="4680000"/>
          </a:xfrm>
          <a:prstGeom prst="rect">
            <a:avLst/>
          </a:prstGeom>
          <a:noFill/>
          <a:ln>
            <a:noFill/>
          </a:ln>
        </p:spPr>
        <p:txBody>
          <a:bodyPr spcFirstLastPara="1" wrap="square" lIns="0" tIns="0" rIns="0" bIns="0" anchor="t" anchorCtr="0"/>
          <a:lstStyle>
            <a:lvl1pPr marL="457200" marR="0" lvl="0" indent="-342900" algn="l" rtl="0">
              <a:lnSpc>
                <a:spcPct val="90000"/>
              </a:lnSpc>
              <a:spcBef>
                <a:spcPts val="1000"/>
              </a:spcBef>
              <a:spcAft>
                <a:spcPts val="0"/>
              </a:spcAft>
              <a:buClr>
                <a:srgbClr val="3F3F3F"/>
              </a:buClr>
              <a:buSzPts val="1800"/>
              <a:buFont typeface="Arial"/>
              <a:buChar char="•"/>
              <a:defRPr sz="18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3" name="Google Shape;13;p1"/>
          <p:cNvSpPr txBox="1">
            <a:spLocks noGrp="1"/>
          </p:cNvSpPr>
          <p:nvPr>
            <p:ph type="ftr" idx="11"/>
          </p:nvPr>
        </p:nvSpPr>
        <p:spPr>
          <a:xfrm>
            <a:off x="431999" y="6188628"/>
            <a:ext cx="8784941" cy="365125"/>
          </a:xfrm>
          <a:prstGeom prst="rect">
            <a:avLst/>
          </a:prstGeom>
          <a:noFill/>
          <a:ln>
            <a:noFill/>
          </a:ln>
        </p:spPr>
        <p:txBody>
          <a:bodyPr spcFirstLastPara="1" wrap="square" lIns="0" tIns="0" rIns="0" bIns="0" anchor="ctr" anchorCtr="0"/>
          <a:lstStyle>
            <a:lvl1pPr marR="0" lvl="0" algn="l" rtl="0">
              <a:spcBef>
                <a:spcPts val="0"/>
              </a:spcBef>
              <a:spcAft>
                <a:spcPts val="0"/>
              </a:spcAft>
              <a:buSzPts val="1400"/>
              <a:buNone/>
              <a:defRPr sz="1200" b="0" i="0" u="none" strike="noStrike" cap="none">
                <a:solidFill>
                  <a:srgbClr val="3F3F3F"/>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200" b="0" i="0" u="none" strike="noStrike" kern="0" cap="none" spc="0" normalizeH="0" baseline="0" noProof="0">
              <a:ln>
                <a:noFill/>
              </a:ln>
              <a:solidFill>
                <a:srgbClr val="3F3F3F"/>
              </a:solidFill>
              <a:effectLst/>
              <a:uLnTx/>
              <a:uFillTx/>
              <a:latin typeface="Calibri"/>
              <a:cs typeface="Calibri"/>
              <a:sym typeface="Calibri"/>
            </a:endParaRPr>
          </a:p>
        </p:txBody>
      </p:sp>
      <p:sp>
        <p:nvSpPr>
          <p:cNvPr id="14" name="Google Shape;14;p1"/>
          <p:cNvSpPr>
            <a:spLocks noGrp="1"/>
          </p:cNvSpPr>
          <p:nvPr>
            <p:ph type="sldNum" idx="12"/>
          </p:nvPr>
        </p:nvSpPr>
        <p:spPr>
          <a:xfrm>
            <a:off x="11496369" y="6155190"/>
            <a:ext cx="432000" cy="432000"/>
          </a:xfrm>
          <a:prstGeom prst="ellipse">
            <a:avLst/>
          </a:prstGeom>
          <a:noFill/>
          <a:ln w="9525" cap="flat" cmpd="sng">
            <a:solidFill>
              <a:schemeClr val="accent1"/>
            </a:solidFill>
            <a:prstDash val="solid"/>
            <a:round/>
            <a:headEnd type="none" w="sm" len="sm"/>
            <a:tailEnd type="none" w="sm" len="sm"/>
          </a:ln>
        </p:spPr>
        <p:txBody>
          <a:bodyPr spcFirstLastPara="1" wrap="square" lIns="0" tIns="0" rIns="0" bIns="0" anchor="ctr" anchorCtr="0">
            <a:noAutofit/>
          </a:bodyPr>
          <a:lstStyle>
            <a:lvl1pPr marL="0" marR="0" lvl="0" indent="0" algn="ctr" rtl="0">
              <a:spcBef>
                <a:spcPts val="0"/>
              </a:spcBef>
              <a:buNone/>
              <a:defRPr sz="1200" b="1" i="1" u="none" strike="noStrike" cap="none">
                <a:solidFill>
                  <a:schemeClr val="dk1"/>
                </a:solidFill>
                <a:latin typeface="Rockwell"/>
                <a:ea typeface="Rockwell"/>
                <a:cs typeface="Rockwell"/>
                <a:sym typeface="Rockwell"/>
              </a:defRPr>
            </a:lvl1pPr>
            <a:lvl2pPr marL="0" marR="0" lvl="1" indent="0" algn="ctr" rtl="0">
              <a:spcBef>
                <a:spcPts val="0"/>
              </a:spcBef>
              <a:buNone/>
              <a:defRPr sz="1200" b="1" i="1" u="none" strike="noStrike" cap="none">
                <a:solidFill>
                  <a:schemeClr val="dk1"/>
                </a:solidFill>
                <a:latin typeface="Rockwell"/>
                <a:ea typeface="Rockwell"/>
                <a:cs typeface="Rockwell"/>
                <a:sym typeface="Rockwell"/>
              </a:defRPr>
            </a:lvl2pPr>
            <a:lvl3pPr marL="0" marR="0" lvl="2" indent="0" algn="ctr" rtl="0">
              <a:spcBef>
                <a:spcPts val="0"/>
              </a:spcBef>
              <a:buNone/>
              <a:defRPr sz="1200" b="1" i="1" u="none" strike="noStrike" cap="none">
                <a:solidFill>
                  <a:schemeClr val="dk1"/>
                </a:solidFill>
                <a:latin typeface="Rockwell"/>
                <a:ea typeface="Rockwell"/>
                <a:cs typeface="Rockwell"/>
                <a:sym typeface="Rockwell"/>
              </a:defRPr>
            </a:lvl3pPr>
            <a:lvl4pPr marL="0" marR="0" lvl="3" indent="0" algn="ctr" rtl="0">
              <a:spcBef>
                <a:spcPts val="0"/>
              </a:spcBef>
              <a:buNone/>
              <a:defRPr sz="1200" b="1" i="1" u="none" strike="noStrike" cap="none">
                <a:solidFill>
                  <a:schemeClr val="dk1"/>
                </a:solidFill>
                <a:latin typeface="Rockwell"/>
                <a:ea typeface="Rockwell"/>
                <a:cs typeface="Rockwell"/>
                <a:sym typeface="Rockwell"/>
              </a:defRPr>
            </a:lvl4pPr>
            <a:lvl5pPr marL="0" marR="0" lvl="4" indent="0" algn="ctr" rtl="0">
              <a:spcBef>
                <a:spcPts val="0"/>
              </a:spcBef>
              <a:buNone/>
              <a:defRPr sz="1200" b="1" i="1" u="none" strike="noStrike" cap="none">
                <a:solidFill>
                  <a:schemeClr val="dk1"/>
                </a:solidFill>
                <a:latin typeface="Rockwell"/>
                <a:ea typeface="Rockwell"/>
                <a:cs typeface="Rockwell"/>
                <a:sym typeface="Rockwell"/>
              </a:defRPr>
            </a:lvl5pPr>
            <a:lvl6pPr marL="0" marR="0" lvl="5" indent="0" algn="ctr" rtl="0">
              <a:spcBef>
                <a:spcPts val="0"/>
              </a:spcBef>
              <a:buNone/>
              <a:defRPr sz="1200" b="1" i="1" u="none" strike="noStrike" cap="none">
                <a:solidFill>
                  <a:schemeClr val="dk1"/>
                </a:solidFill>
                <a:latin typeface="Rockwell"/>
                <a:ea typeface="Rockwell"/>
                <a:cs typeface="Rockwell"/>
                <a:sym typeface="Rockwell"/>
              </a:defRPr>
            </a:lvl6pPr>
            <a:lvl7pPr marL="0" marR="0" lvl="6" indent="0" algn="ctr" rtl="0">
              <a:spcBef>
                <a:spcPts val="0"/>
              </a:spcBef>
              <a:buNone/>
              <a:defRPr sz="1200" b="1" i="1" u="none" strike="noStrike" cap="none">
                <a:solidFill>
                  <a:schemeClr val="dk1"/>
                </a:solidFill>
                <a:latin typeface="Rockwell"/>
                <a:ea typeface="Rockwell"/>
                <a:cs typeface="Rockwell"/>
                <a:sym typeface="Rockwell"/>
              </a:defRPr>
            </a:lvl7pPr>
            <a:lvl8pPr marL="0" marR="0" lvl="7" indent="0" algn="ctr" rtl="0">
              <a:spcBef>
                <a:spcPts val="0"/>
              </a:spcBef>
              <a:buNone/>
              <a:defRPr sz="1200" b="1" i="1" u="none" strike="noStrike" cap="none">
                <a:solidFill>
                  <a:schemeClr val="dk1"/>
                </a:solidFill>
                <a:latin typeface="Rockwell"/>
                <a:ea typeface="Rockwell"/>
                <a:cs typeface="Rockwell"/>
                <a:sym typeface="Rockwell"/>
              </a:defRPr>
            </a:lvl8pPr>
            <a:lvl9pPr marL="0" marR="0" lvl="8" indent="0" algn="ctr" rtl="0">
              <a:spcBef>
                <a:spcPts val="0"/>
              </a:spcBef>
              <a:buNone/>
              <a:defRPr sz="1200" b="1" i="1" u="none" strike="noStrike" cap="none">
                <a:solidFill>
                  <a:schemeClr val="dk1"/>
                </a:solidFill>
                <a:latin typeface="Rockwell"/>
                <a:ea typeface="Rockwell"/>
                <a:cs typeface="Rockwell"/>
                <a:sym typeface="Rockwell"/>
              </a:defRPr>
            </a:lvl9p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n-US" sz="1200" b="1" i="1" u="none" strike="noStrike" kern="0" cap="none" spc="0" normalizeH="0" baseline="0" noProof="0">
                <a:ln>
                  <a:noFill/>
                </a:ln>
                <a:solidFill>
                  <a:srgbClr val="000000"/>
                </a:solidFill>
                <a:effectLst/>
                <a:uLnTx/>
                <a:uFillTx/>
                <a:latin typeface="Rockwell"/>
                <a:sym typeface="Rockwell"/>
              </a:rPr>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t>‹#›</a:t>
            </a:fld>
            <a:endParaRPr kumimoji="0" sz="1200" b="1" i="1" u="none" strike="noStrike" kern="0" cap="none" spc="0" normalizeH="0" baseline="0" noProof="0">
              <a:ln>
                <a:noFill/>
              </a:ln>
              <a:solidFill>
                <a:srgbClr val="000000"/>
              </a:solidFill>
              <a:effectLst/>
              <a:uLnTx/>
              <a:uFillTx/>
              <a:latin typeface="Rockwell"/>
              <a:sym typeface="Rockwell"/>
            </a:endParaRPr>
          </a:p>
        </p:txBody>
      </p:sp>
      <p:sp>
        <p:nvSpPr>
          <p:cNvPr id="15" name="Google Shape;15;p1"/>
          <p:cNvSpPr/>
          <p:nvPr/>
        </p:nvSpPr>
        <p:spPr>
          <a:xfrm>
            <a:off x="11533871" y="6185902"/>
            <a:ext cx="73515" cy="73515"/>
          </a:xfrm>
          <a:prstGeom prst="ellipse">
            <a:avLst/>
          </a:prstGeom>
          <a:solidFill>
            <a:srgbClr val="C1DF87"/>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9ACB39"/>
              </a:solidFill>
              <a:effectLst/>
              <a:uLnTx/>
              <a:uFillTx/>
              <a:latin typeface="Calibri"/>
              <a:ea typeface="Calibri"/>
              <a:cs typeface="Calibri"/>
              <a:sym typeface="Calibri"/>
            </a:endParaRPr>
          </a:p>
        </p:txBody>
      </p:sp>
      <p:sp>
        <p:nvSpPr>
          <p:cNvPr id="16" name="Google Shape;16;p1"/>
          <p:cNvSpPr/>
          <p:nvPr/>
        </p:nvSpPr>
        <p:spPr>
          <a:xfrm>
            <a:off x="11892084" y="6561525"/>
            <a:ext cx="100439" cy="100439"/>
          </a:xfrm>
          <a:prstGeom prst="ellipse">
            <a:avLst/>
          </a:prstGeom>
          <a:solidFill>
            <a:srgbClr val="749A28"/>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17" name="Google Shape;17;p1"/>
          <p:cNvSpPr txBox="1"/>
          <p:nvPr/>
        </p:nvSpPr>
        <p:spPr>
          <a:xfrm>
            <a:off x="8818324" y="6278857"/>
            <a:ext cx="2426804" cy="172048"/>
          </a:xfrm>
          <a:prstGeom prst="rect">
            <a:avLst/>
          </a:prstGeom>
          <a:noFill/>
          <a:ln>
            <a:noFill/>
          </a:ln>
        </p:spPr>
        <p:txBody>
          <a:bodyPr spcFirstLastPara="1" wrap="square" lIns="0" tIns="0" rIns="0" bIns="0" anchor="t" anchorCtr="0">
            <a:noAutofit/>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3200" b="0" i="0" u="none" strike="noStrike" kern="0" cap="none" spc="0" normalizeH="0" baseline="0" noProof="0">
                <a:ln>
                  <a:noFill/>
                </a:ln>
                <a:solidFill>
                  <a:srgbClr val="64C24A"/>
                </a:solidFill>
                <a:effectLst/>
                <a:uLnTx/>
                <a:uFillTx/>
                <a:latin typeface="Arial"/>
                <a:ea typeface="Arial"/>
                <a:cs typeface="Arial"/>
                <a:sym typeface="Arial"/>
              </a:rPr>
              <a:t>Equidad ATX</a:t>
            </a:r>
            <a:endParaRPr kumimoji="0" sz="3200" b="0" i="0" u="none" strike="noStrike" kern="0" cap="none" spc="0" normalizeH="0" baseline="0" noProof="0">
              <a:ln>
                <a:noFill/>
              </a:ln>
              <a:solidFill>
                <a:srgbClr val="64C24A"/>
              </a:solidFill>
              <a:effectLst/>
              <a:uLnTx/>
              <a:uFillTx/>
              <a:latin typeface="Arial"/>
              <a:ea typeface="Arial"/>
              <a:cs typeface="Arial"/>
              <a:sym typeface="Arial"/>
            </a:endParaRPr>
          </a:p>
        </p:txBody>
      </p:sp>
      <p:sp>
        <p:nvSpPr>
          <p:cNvPr id="18" name="Google Shape;18;p1"/>
          <p:cNvSpPr/>
          <p:nvPr/>
        </p:nvSpPr>
        <p:spPr>
          <a:xfrm>
            <a:off x="11342875" y="5990144"/>
            <a:ext cx="260512" cy="260512"/>
          </a:xfrm>
          <a:prstGeom prst="ellipse">
            <a:avLst/>
          </a:prstGeom>
          <a:noFill/>
          <a:ln w="9525" cap="flat" cmpd="sng">
            <a:solidFill>
              <a:srgbClr val="D8D8D8"/>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9ACB39"/>
              </a:solidFill>
              <a:effectLst/>
              <a:uLnTx/>
              <a:uFillTx/>
              <a:latin typeface="Calibri"/>
              <a:ea typeface="Calibri"/>
              <a:cs typeface="Calibri"/>
              <a:sym typeface="Calibri"/>
            </a:endParaRPr>
          </a:p>
        </p:txBody>
      </p:sp>
      <p:sp>
        <p:nvSpPr>
          <p:cNvPr id="19" name="Google Shape;19;p1"/>
          <p:cNvSpPr/>
          <p:nvPr/>
        </p:nvSpPr>
        <p:spPr>
          <a:xfrm>
            <a:off x="0" y="6771286"/>
            <a:ext cx="12192000" cy="86714"/>
          </a:xfrm>
          <a:prstGeom prst="rect">
            <a:avLst/>
          </a:pr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0" name="Google Shape;20;p1"/>
          <p:cNvSpPr/>
          <p:nvPr/>
        </p:nvSpPr>
        <p:spPr>
          <a:xfrm>
            <a:off x="0" y="0"/>
            <a:ext cx="12192000" cy="86714"/>
          </a:xfrm>
          <a:prstGeom prst="rect">
            <a:avLst/>
          </a:pr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1" name="Google Shape;21;p1"/>
          <p:cNvSpPr/>
          <p:nvPr/>
        </p:nvSpPr>
        <p:spPr>
          <a:xfrm rot="5400000">
            <a:off x="-3385643" y="3385642"/>
            <a:ext cx="6858001" cy="86714"/>
          </a:xfrm>
          <a:prstGeom prst="rect">
            <a:avLst/>
          </a:pr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2" name="Google Shape;22;p1"/>
          <p:cNvSpPr/>
          <p:nvPr/>
        </p:nvSpPr>
        <p:spPr>
          <a:xfrm rot="5400000">
            <a:off x="8719643" y="3385643"/>
            <a:ext cx="6858000" cy="86714"/>
          </a:xfrm>
          <a:prstGeom prst="rect">
            <a:avLst/>
          </a:pr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Tree>
    <p:extLst>
      <p:ext uri="{BB962C8B-B14F-4D97-AF65-F5344CB8AC3E}">
        <p14:creationId xmlns:p14="http://schemas.microsoft.com/office/powerpoint/2010/main" val="2791365761"/>
      </p:ext>
    </p:extLst>
  </p:cSld>
  <p:clrMap bg1="lt1" tx1="dk1" bg2="dk2" tx2="lt2" accent1="accent1" accent2="accent2" accent3="accent3" accent4="accent4" accent5="accent5" accent6="accent6" hlink="hlink" folHlink="folHlink"/>
  <p:sldLayoutIdLst>
    <p:sldLayoutId id="2147484075" r:id="rId1"/>
    <p:sldLayoutId id="2147484076" r:id="rId2"/>
    <p:sldLayoutId id="2147484077" r:id="rId3"/>
    <p:sldLayoutId id="2147484078" r:id="rId4"/>
    <p:sldLayoutId id="2147484079" r:id="rId5"/>
    <p:sldLayoutId id="2147484080" r:id="rId6"/>
    <p:sldLayoutId id="2147484081" r:id="rId7"/>
    <p:sldLayoutId id="2147484082" r:id="rId8"/>
    <p:sldLayoutId id="2147484083" r:id="rId9"/>
    <p:sldLayoutId id="2147484084" r:id="rId10"/>
    <p:sldLayoutId id="2147484085" r:id="rId11"/>
    <p:sldLayoutId id="2147484086" r:id="rId12"/>
    <p:sldLayoutId id="2147484087" r:id="rId13"/>
    <p:sldLayoutId id="2147484088" r:id="rId14"/>
    <p:sldLayoutId id="2147484089" r:id="rId15"/>
    <p:sldLayoutId id="2147484090" r:id="rId16"/>
    <p:sldLayoutId id="2147484091" r:id="rId17"/>
    <p:sldLayoutId id="2147484092" r:id="rId18"/>
    <p:sldLayoutId id="2147484093" r:id="rId19"/>
    <p:sldLayoutId id="2147484094" r:id="rId20"/>
    <p:sldLayoutId id="2147484095" r:id="rId21"/>
    <p:sldLayoutId id="2147484096" r:id="rId22"/>
    <p:sldLayoutId id="2147484097" r:id="rId23"/>
    <p:sldLayoutId id="2147484098" r:id="rId24"/>
    <p:sldLayoutId id="2147484099" r:id="rId25"/>
    <p:sldLayoutId id="2147484100" r:id="rId26"/>
    <p:sldLayoutId id="2147484101" r:id="rId27"/>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grpSp>
        <p:nvGrpSpPr>
          <p:cNvPr id="9" name="Group 8"/>
          <p:cNvGrpSpPr/>
          <p:nvPr/>
        </p:nvGrpSpPr>
        <p:grpSpPr>
          <a:xfrm>
            <a:off x="0" y="-2373"/>
            <a:ext cx="12192000" cy="6867027"/>
            <a:chOff x="0" y="-2373"/>
            <a:chExt cx="12192000" cy="6867027"/>
          </a:xfrm>
        </p:grpSpPr>
        <p:sp>
          <p:nvSpPr>
            <p:cNvPr id="26" name="Rectangle 25"/>
            <p:cNvSpPr/>
            <p:nvPr/>
          </p:nvSpPr>
          <p:spPr>
            <a:xfrm>
              <a:off x="0" y="0"/>
              <a:ext cx="12192000" cy="6858000"/>
            </a:xfrm>
            <a:prstGeom prst="rect">
              <a:avLst/>
            </a:prstGeom>
            <a:blipFill>
              <a:blip r:embed="rId19">
                <a:duotone>
                  <a:schemeClr val="dk2">
                    <a:shade val="62000"/>
                    <a:hueMod val="108000"/>
                    <a:satMod val="164000"/>
                    <a:lumMod val="69000"/>
                  </a:schemeClr>
                  <a:schemeClr val="dk2">
                    <a:tint val="96000"/>
                    <a:hueMod val="90000"/>
                    <a:satMod val="130000"/>
                    <a:lumMod val="134000"/>
                  </a:schemeClr>
                </a:duotone>
              </a:blip>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sp>
        <p:sp>
          <p:nvSpPr>
            <p:cNvPr id="15" name="Oval 14"/>
            <p:cNvSpPr/>
            <p:nvPr/>
          </p:nvSpPr>
          <p:spPr>
            <a:xfrm>
              <a:off x="3220" y="2667000"/>
              <a:ext cx="4191000" cy="4191000"/>
            </a:xfrm>
            <a:prstGeom prst="ellipse">
              <a:avLst/>
            </a:prstGeom>
            <a:gradFill flip="none" rotWithShape="1">
              <a:gsLst>
                <a:gs pos="0">
                  <a:schemeClr val="bg2">
                    <a:lumMod val="40000"/>
                    <a:lumOff val="60000"/>
                    <a:alpha val="11000"/>
                  </a:schemeClr>
                </a:gs>
                <a:gs pos="75000">
                  <a:schemeClr val="bg2">
                    <a:lumMod val="40000"/>
                    <a:lumOff val="60000"/>
                    <a:alpha val="0"/>
                  </a:schemeClr>
                </a:gs>
                <a:gs pos="36000">
                  <a:schemeClr val="bg2">
                    <a:lumMod val="40000"/>
                    <a:lumOff val="60000"/>
                    <a:alpha val="10000"/>
                  </a:schemeClr>
                </a:gs>
              </a:gsLst>
              <a:path path="circle">
                <a:fillToRect l="50000" t="50000" r="50000" b="50000"/>
              </a:path>
              <a:tileRect/>
            </a:gradFill>
            <a:ln>
              <a:noFill/>
            </a:ln>
            <a:effectLst/>
          </p:spPr>
          <p:style>
            <a:lnRef idx="1">
              <a:schemeClr val="accent1"/>
            </a:lnRef>
            <a:fillRef idx="3">
              <a:schemeClr val="accent1"/>
            </a:fillRef>
            <a:effectRef idx="2">
              <a:schemeClr val="accent1"/>
            </a:effectRef>
            <a:fontRef idx="minor">
              <a:schemeClr val="lt1"/>
            </a:fontRef>
          </p:style>
        </p:sp>
        <p:sp>
          <p:nvSpPr>
            <p:cNvPr id="16" name="Oval 15"/>
            <p:cNvSpPr/>
            <p:nvPr/>
          </p:nvSpPr>
          <p:spPr>
            <a:xfrm>
              <a:off x="1750" y="2895600"/>
              <a:ext cx="2362200" cy="2362200"/>
            </a:xfrm>
            <a:prstGeom prst="ellipse">
              <a:avLst/>
            </a:prstGeom>
            <a:gradFill flip="none" rotWithShape="1">
              <a:gsLst>
                <a:gs pos="0">
                  <a:schemeClr val="bg2">
                    <a:lumMod val="40000"/>
                    <a:lumOff val="60000"/>
                    <a:alpha val="8000"/>
                  </a:schemeClr>
                </a:gs>
                <a:gs pos="72000">
                  <a:schemeClr val="bg2">
                    <a:lumMod val="40000"/>
                    <a:lumOff val="60000"/>
                    <a:alpha val="0"/>
                  </a:schemeClr>
                </a:gs>
                <a:gs pos="36000">
                  <a:schemeClr val="bg2">
                    <a:lumMod val="40000"/>
                    <a:lumOff val="60000"/>
                    <a:alpha val="8000"/>
                  </a:schemeClr>
                </a:gs>
              </a:gsLst>
              <a:path path="circle">
                <a:fillToRect l="50000" t="50000" r="50000" b="50000"/>
              </a:path>
              <a:tileRect/>
            </a:gradFill>
            <a:ln>
              <a:noFill/>
            </a:ln>
            <a:effectLst/>
          </p:spPr>
          <p:style>
            <a:lnRef idx="1">
              <a:schemeClr val="accent1"/>
            </a:lnRef>
            <a:fillRef idx="3">
              <a:schemeClr val="accent1"/>
            </a:fillRef>
            <a:effectRef idx="2">
              <a:schemeClr val="accent1"/>
            </a:effectRef>
            <a:fontRef idx="minor">
              <a:schemeClr val="lt1"/>
            </a:fontRef>
          </p:style>
        </p:sp>
        <p:sp>
          <p:nvSpPr>
            <p:cNvPr id="17" name="Oval 16"/>
            <p:cNvSpPr/>
            <p:nvPr/>
          </p:nvSpPr>
          <p:spPr>
            <a:xfrm>
              <a:off x="8609012" y="1676400"/>
              <a:ext cx="2819400" cy="2819400"/>
            </a:xfrm>
            <a:prstGeom prst="ellipse">
              <a:avLst/>
            </a:prstGeom>
            <a:gradFill flip="none" rotWithShape="1">
              <a:gsLst>
                <a:gs pos="0">
                  <a:schemeClr val="bg2">
                    <a:lumMod val="40000"/>
                    <a:lumOff val="60000"/>
                    <a:alpha val="7000"/>
                  </a:schemeClr>
                </a:gs>
                <a:gs pos="69000">
                  <a:schemeClr val="bg2">
                    <a:lumMod val="40000"/>
                    <a:lumOff val="60000"/>
                    <a:alpha val="0"/>
                  </a:schemeClr>
                </a:gs>
                <a:gs pos="36000">
                  <a:schemeClr val="bg2">
                    <a:lumMod val="40000"/>
                    <a:lumOff val="60000"/>
                    <a:alpha val="6000"/>
                  </a:schemeClr>
                </a:gs>
              </a:gsLst>
              <a:path path="circle">
                <a:fillToRect l="50000" t="50000" r="50000" b="50000"/>
              </a:path>
              <a:tileRect/>
            </a:gradFill>
            <a:ln>
              <a:noFill/>
            </a:ln>
            <a:effectLst/>
          </p:spPr>
          <p:style>
            <a:lnRef idx="1">
              <a:schemeClr val="accent1"/>
            </a:lnRef>
            <a:fillRef idx="3">
              <a:schemeClr val="accent1"/>
            </a:fillRef>
            <a:effectRef idx="2">
              <a:schemeClr val="accent1"/>
            </a:effectRef>
            <a:fontRef idx="minor">
              <a:schemeClr val="lt1"/>
            </a:fontRef>
          </p:style>
        </p:sp>
        <p:sp>
          <p:nvSpPr>
            <p:cNvPr id="18" name="Oval 17"/>
            <p:cNvSpPr/>
            <p:nvPr/>
          </p:nvSpPr>
          <p:spPr>
            <a:xfrm>
              <a:off x="7999412" y="-2373"/>
              <a:ext cx="1600200" cy="1600200"/>
            </a:xfrm>
            <a:prstGeom prst="ellipse">
              <a:avLst/>
            </a:prstGeom>
            <a:gradFill flip="none" rotWithShape="1">
              <a:gsLst>
                <a:gs pos="0">
                  <a:schemeClr val="bg2">
                    <a:lumMod val="40000"/>
                    <a:lumOff val="60000"/>
                    <a:alpha val="14000"/>
                  </a:schemeClr>
                </a:gs>
                <a:gs pos="73000">
                  <a:schemeClr val="bg2">
                    <a:lumMod val="40000"/>
                    <a:lumOff val="60000"/>
                    <a:alpha val="0"/>
                  </a:schemeClr>
                </a:gs>
                <a:gs pos="36000">
                  <a:schemeClr val="bg2">
                    <a:lumMod val="40000"/>
                    <a:lumOff val="60000"/>
                    <a:alpha val="7000"/>
                  </a:schemeClr>
                </a:gs>
              </a:gsLst>
              <a:path path="circle">
                <a:fillToRect l="50000" t="50000" r="50000" b="50000"/>
              </a:path>
              <a:tileRect/>
            </a:gradFill>
            <a:ln>
              <a:noFill/>
            </a:ln>
            <a:effectLst/>
          </p:spPr>
          <p:style>
            <a:lnRef idx="1">
              <a:schemeClr val="accent1"/>
            </a:lnRef>
            <a:fillRef idx="3">
              <a:schemeClr val="accent1"/>
            </a:fillRef>
            <a:effectRef idx="2">
              <a:schemeClr val="accent1"/>
            </a:effectRef>
            <a:fontRef idx="minor">
              <a:schemeClr val="lt1"/>
            </a:fontRef>
          </p:style>
        </p:sp>
        <p:sp>
          <p:nvSpPr>
            <p:cNvPr id="19" name="Oval 18"/>
            <p:cNvSpPr/>
            <p:nvPr/>
          </p:nvSpPr>
          <p:spPr>
            <a:xfrm>
              <a:off x="8609012" y="5874054"/>
              <a:ext cx="990600" cy="990600"/>
            </a:xfrm>
            <a:prstGeom prst="ellipse">
              <a:avLst/>
            </a:prstGeom>
            <a:gradFill flip="none" rotWithShape="1">
              <a:gsLst>
                <a:gs pos="0">
                  <a:schemeClr val="bg2">
                    <a:lumMod val="40000"/>
                    <a:lumOff val="60000"/>
                    <a:alpha val="14000"/>
                  </a:schemeClr>
                </a:gs>
                <a:gs pos="66000">
                  <a:schemeClr val="bg2">
                    <a:lumMod val="40000"/>
                    <a:lumOff val="60000"/>
                    <a:alpha val="0"/>
                  </a:schemeClr>
                </a:gs>
                <a:gs pos="36000">
                  <a:schemeClr val="bg2">
                    <a:lumMod val="40000"/>
                    <a:lumOff val="60000"/>
                    <a:alpha val="7000"/>
                  </a:schemeClr>
                </a:gs>
              </a:gsLst>
              <a:path path="circle">
                <a:fillToRect l="50000" t="50000" r="50000" b="50000"/>
              </a:path>
              <a:tileRect/>
            </a:gradFill>
            <a:ln>
              <a:noFill/>
            </a:ln>
            <a:effectLst/>
          </p:spPr>
          <p:style>
            <a:lnRef idx="1">
              <a:schemeClr val="accent1"/>
            </a:lnRef>
            <a:fillRef idx="3">
              <a:schemeClr val="accent1"/>
            </a:fillRef>
            <a:effectRef idx="2">
              <a:schemeClr val="accent1"/>
            </a:effectRef>
            <a:fontRef idx="minor">
              <a:schemeClr val="lt1"/>
            </a:fontRef>
          </p:style>
        </p:sp>
        <p:sp>
          <p:nvSpPr>
            <p:cNvPr id="23" name="Freeform 5"/>
            <p:cNvSpPr/>
            <p:nvPr/>
          </p:nvSpPr>
          <p:spPr bwMode="gray">
            <a:xfrm rot="21010068">
              <a:off x="8490951" y="1797517"/>
              <a:ext cx="3299407" cy="440924"/>
            </a:xfrm>
            <a:custGeom>
              <a:avLst/>
              <a:gdLst/>
              <a:ahLst/>
              <a:cxnLst/>
              <a:rect l="l" t="t" r="r" b="b"/>
              <a:pathLst>
                <a:path w="10000" h="5291">
                  <a:moveTo>
                    <a:pt x="85" y="2532"/>
                  </a:moveTo>
                  <a:cubicBezTo>
                    <a:pt x="1736" y="3911"/>
                    <a:pt x="7524" y="5298"/>
                    <a:pt x="9958" y="5291"/>
                  </a:cubicBezTo>
                  <a:cubicBezTo>
                    <a:pt x="9989" y="1958"/>
                    <a:pt x="9969" y="3333"/>
                    <a:pt x="10000" y="0"/>
                  </a:cubicBezTo>
                  <a:lnTo>
                    <a:pt x="10000" y="0"/>
                  </a:lnTo>
                  <a:lnTo>
                    <a:pt x="9667" y="204"/>
                  </a:lnTo>
                  <a:lnTo>
                    <a:pt x="9334" y="400"/>
                  </a:lnTo>
                  <a:lnTo>
                    <a:pt x="9001" y="590"/>
                  </a:lnTo>
                  <a:lnTo>
                    <a:pt x="8667" y="753"/>
                  </a:lnTo>
                  <a:lnTo>
                    <a:pt x="8333" y="917"/>
                  </a:lnTo>
                  <a:lnTo>
                    <a:pt x="7999" y="1071"/>
                  </a:lnTo>
                  <a:lnTo>
                    <a:pt x="7669" y="1202"/>
                  </a:lnTo>
                  <a:lnTo>
                    <a:pt x="7333" y="1325"/>
                  </a:lnTo>
                  <a:lnTo>
                    <a:pt x="7000" y="1440"/>
                  </a:lnTo>
                  <a:lnTo>
                    <a:pt x="6673" y="1538"/>
                  </a:lnTo>
                  <a:lnTo>
                    <a:pt x="6340" y="1636"/>
                  </a:lnTo>
                  <a:lnTo>
                    <a:pt x="6013" y="1719"/>
                  </a:lnTo>
                  <a:lnTo>
                    <a:pt x="5686" y="1784"/>
                  </a:lnTo>
                  <a:lnTo>
                    <a:pt x="5359" y="1850"/>
                  </a:lnTo>
                  <a:lnTo>
                    <a:pt x="5036" y="1906"/>
                  </a:lnTo>
                  <a:lnTo>
                    <a:pt x="4717" y="1948"/>
                  </a:lnTo>
                  <a:lnTo>
                    <a:pt x="4396" y="1980"/>
                  </a:lnTo>
                  <a:lnTo>
                    <a:pt x="4079" y="2013"/>
                  </a:lnTo>
                  <a:lnTo>
                    <a:pt x="3766" y="2029"/>
                  </a:lnTo>
                  <a:lnTo>
                    <a:pt x="3454" y="2046"/>
                  </a:lnTo>
                  <a:lnTo>
                    <a:pt x="3145" y="2053"/>
                  </a:lnTo>
                  <a:lnTo>
                    <a:pt x="2839" y="2046"/>
                  </a:lnTo>
                  <a:lnTo>
                    <a:pt x="2537" y="2046"/>
                  </a:lnTo>
                  <a:lnTo>
                    <a:pt x="2238" y="2029"/>
                  </a:lnTo>
                  <a:lnTo>
                    <a:pt x="1943" y="2004"/>
                  </a:lnTo>
                  <a:lnTo>
                    <a:pt x="1653" y="1980"/>
                  </a:lnTo>
                  <a:lnTo>
                    <a:pt x="1368" y="1955"/>
                  </a:lnTo>
                  <a:lnTo>
                    <a:pt x="1085" y="1915"/>
                  </a:lnTo>
                  <a:lnTo>
                    <a:pt x="806" y="1873"/>
                  </a:lnTo>
                  <a:lnTo>
                    <a:pt x="533" y="1833"/>
                  </a:lnTo>
                  <a:lnTo>
                    <a:pt x="0" y="1726"/>
                  </a:lnTo>
                  <a:cubicBezTo>
                    <a:pt x="28" y="1995"/>
                    <a:pt x="57" y="2263"/>
                    <a:pt x="85" y="2532"/>
                  </a:cubicBezTo>
                  <a:close/>
                </a:path>
              </a:pathLst>
            </a:custGeom>
            <a:solidFill>
              <a:schemeClr val="bg1">
                <a:alpha val="20000"/>
              </a:schemeClr>
            </a:solidFill>
            <a:ln>
              <a:noFill/>
            </a:ln>
          </p:spPr>
        </p:sp>
        <p:sp>
          <p:nvSpPr>
            <p:cNvPr id="20" name="Freeform 5"/>
            <p:cNvSpPr/>
            <p:nvPr/>
          </p:nvSpPr>
          <p:spPr bwMode="gray">
            <a:xfrm>
              <a:off x="459506" y="1866405"/>
              <a:ext cx="11277600" cy="4533900"/>
            </a:xfrm>
            <a:custGeom>
              <a:avLst/>
              <a:gdLst/>
              <a:ahLst/>
              <a:cxnLst/>
              <a:rect l="0" t="0" r="r" b="b"/>
              <a:pathLst>
                <a:path w="7104" h="2856">
                  <a:moveTo>
                    <a:pt x="0" y="0"/>
                  </a:moveTo>
                  <a:lnTo>
                    <a:pt x="0" y="2856"/>
                  </a:lnTo>
                  <a:lnTo>
                    <a:pt x="7104" y="2856"/>
                  </a:lnTo>
                  <a:lnTo>
                    <a:pt x="7104" y="1"/>
                  </a:lnTo>
                  <a:lnTo>
                    <a:pt x="7104" y="1"/>
                  </a:lnTo>
                  <a:lnTo>
                    <a:pt x="6943" y="26"/>
                  </a:lnTo>
                  <a:lnTo>
                    <a:pt x="6782" y="50"/>
                  </a:lnTo>
                  <a:lnTo>
                    <a:pt x="6621" y="73"/>
                  </a:lnTo>
                  <a:lnTo>
                    <a:pt x="6459" y="93"/>
                  </a:lnTo>
                  <a:lnTo>
                    <a:pt x="6298" y="113"/>
                  </a:lnTo>
                  <a:lnTo>
                    <a:pt x="6136" y="132"/>
                  </a:lnTo>
                  <a:lnTo>
                    <a:pt x="5976" y="148"/>
                  </a:lnTo>
                  <a:lnTo>
                    <a:pt x="5814" y="163"/>
                  </a:lnTo>
                  <a:lnTo>
                    <a:pt x="5653" y="177"/>
                  </a:lnTo>
                  <a:lnTo>
                    <a:pt x="5494" y="189"/>
                  </a:lnTo>
                  <a:lnTo>
                    <a:pt x="5334" y="201"/>
                  </a:lnTo>
                  <a:lnTo>
                    <a:pt x="5175" y="211"/>
                  </a:lnTo>
                  <a:lnTo>
                    <a:pt x="5017" y="219"/>
                  </a:lnTo>
                  <a:lnTo>
                    <a:pt x="4859" y="227"/>
                  </a:lnTo>
                  <a:lnTo>
                    <a:pt x="4703" y="234"/>
                  </a:lnTo>
                  <a:lnTo>
                    <a:pt x="4548" y="239"/>
                  </a:lnTo>
                  <a:lnTo>
                    <a:pt x="4393" y="243"/>
                  </a:lnTo>
                  <a:lnTo>
                    <a:pt x="4240" y="247"/>
                  </a:lnTo>
                  <a:lnTo>
                    <a:pt x="4088" y="249"/>
                  </a:lnTo>
                  <a:lnTo>
                    <a:pt x="3937" y="251"/>
                  </a:lnTo>
                  <a:lnTo>
                    <a:pt x="3788" y="252"/>
                  </a:lnTo>
                  <a:lnTo>
                    <a:pt x="3640" y="251"/>
                  </a:lnTo>
                  <a:lnTo>
                    <a:pt x="3494" y="251"/>
                  </a:lnTo>
                  <a:lnTo>
                    <a:pt x="3349" y="249"/>
                  </a:lnTo>
                  <a:lnTo>
                    <a:pt x="3207" y="246"/>
                  </a:lnTo>
                  <a:lnTo>
                    <a:pt x="3066" y="243"/>
                  </a:lnTo>
                  <a:lnTo>
                    <a:pt x="2928" y="240"/>
                  </a:lnTo>
                  <a:lnTo>
                    <a:pt x="2791" y="235"/>
                  </a:lnTo>
                  <a:lnTo>
                    <a:pt x="2656" y="230"/>
                  </a:lnTo>
                  <a:lnTo>
                    <a:pt x="2524" y="225"/>
                  </a:lnTo>
                  <a:lnTo>
                    <a:pt x="2266" y="212"/>
                  </a:lnTo>
                  <a:lnTo>
                    <a:pt x="2019" y="198"/>
                  </a:lnTo>
                  <a:lnTo>
                    <a:pt x="1782" y="183"/>
                  </a:lnTo>
                  <a:lnTo>
                    <a:pt x="1557" y="167"/>
                  </a:lnTo>
                  <a:lnTo>
                    <a:pt x="1343" y="150"/>
                  </a:lnTo>
                  <a:lnTo>
                    <a:pt x="1144" y="132"/>
                  </a:lnTo>
                  <a:lnTo>
                    <a:pt x="957" y="114"/>
                  </a:lnTo>
                  <a:lnTo>
                    <a:pt x="785" y="96"/>
                  </a:lnTo>
                  <a:lnTo>
                    <a:pt x="627" y="79"/>
                  </a:lnTo>
                  <a:lnTo>
                    <a:pt x="487" y="63"/>
                  </a:lnTo>
                  <a:lnTo>
                    <a:pt x="361" y="48"/>
                  </a:lnTo>
                  <a:lnTo>
                    <a:pt x="254" y="35"/>
                  </a:lnTo>
                  <a:lnTo>
                    <a:pt x="165" y="23"/>
                  </a:lnTo>
                  <a:lnTo>
                    <a:pt x="42" y="6"/>
                  </a:lnTo>
                  <a:lnTo>
                    <a:pt x="0" y="0"/>
                  </a:lnTo>
                  <a:lnTo>
                    <a:pt x="0" y="0"/>
                  </a:lnTo>
                  <a:close/>
                </a:path>
              </a:pathLst>
            </a:custGeom>
            <a:solidFill>
              <a:schemeClr val="bg1"/>
            </a:solidFill>
            <a:ln>
              <a:noFill/>
            </a:ln>
          </p:spPr>
        </p:sp>
        <p:sp>
          <p:nvSpPr>
            <p:cNvPr id="21" name="Freeform 5"/>
            <p:cNvSpPr>
              <a:spLocks noEditPoints="1"/>
            </p:cNvSpPr>
            <p:nvPr/>
          </p:nvSpPr>
          <p:spPr bwMode="gray">
            <a:xfrm>
              <a:off x="0" y="1587"/>
              <a:ext cx="12192000" cy="6856413"/>
            </a:xfrm>
            <a:custGeom>
              <a:avLst/>
              <a:gdLst/>
              <a:ahLst/>
              <a:cxnLst/>
              <a:rect l="0" t="0" r="r" b="b"/>
              <a:pathLst>
                <a:path w="15356" h="8638">
                  <a:moveTo>
                    <a:pt x="0" y="0"/>
                  </a:moveTo>
                  <a:lnTo>
                    <a:pt x="0" y="8638"/>
                  </a:lnTo>
                  <a:lnTo>
                    <a:pt x="15356" y="8638"/>
                  </a:lnTo>
                  <a:lnTo>
                    <a:pt x="15356" y="0"/>
                  </a:lnTo>
                  <a:lnTo>
                    <a:pt x="0" y="0"/>
                  </a:lnTo>
                  <a:close/>
                  <a:moveTo>
                    <a:pt x="14748" y="8038"/>
                  </a:moveTo>
                  <a:lnTo>
                    <a:pt x="600" y="8038"/>
                  </a:lnTo>
                  <a:lnTo>
                    <a:pt x="600" y="592"/>
                  </a:lnTo>
                  <a:lnTo>
                    <a:pt x="14748" y="592"/>
                  </a:lnTo>
                  <a:lnTo>
                    <a:pt x="14748" y="8038"/>
                  </a:lnTo>
                  <a:close/>
                </a:path>
              </a:pathLst>
            </a:custGeom>
            <a:solidFill>
              <a:schemeClr val="bg1"/>
            </a:solidFill>
            <a:ln>
              <a:noFill/>
            </a:ln>
          </p:spPr>
        </p:sp>
      </p:grpSp>
      <p:sp>
        <p:nvSpPr>
          <p:cNvPr id="2" name="Title Placeholder 1"/>
          <p:cNvSpPr>
            <a:spLocks noGrp="1"/>
          </p:cNvSpPr>
          <p:nvPr>
            <p:ph type="title"/>
          </p:nvPr>
        </p:nvSpPr>
        <p:spPr bwMode="gray">
          <a:xfrm>
            <a:off x="1154953" y="973668"/>
            <a:ext cx="8761413" cy="706964"/>
          </a:xfrm>
          <a:prstGeom prst="rect">
            <a:avLst/>
          </a:prstGeom>
        </p:spPr>
        <p:txBody>
          <a:bodyPr vert="horz" lIns="91440" tIns="45720" rIns="91440" bIns="45720" rtlCol="0" anchor="ctr">
            <a:noAutofit/>
          </a:bodyPr>
          <a:lstStyle/>
          <a:p>
            <a:r>
              <a:rPr lang="en-US" smtClean="0"/>
              <a:t>Click to edit Master title style</a:t>
            </a:r>
            <a:endParaRPr lang="en-US" dirty="0"/>
          </a:p>
        </p:txBody>
      </p:sp>
      <p:sp>
        <p:nvSpPr>
          <p:cNvPr id="3" name="Text Placeholder 2"/>
          <p:cNvSpPr>
            <a:spLocks noGrp="1"/>
          </p:cNvSpPr>
          <p:nvPr>
            <p:ph type="body" idx="1"/>
          </p:nvPr>
        </p:nvSpPr>
        <p:spPr>
          <a:xfrm>
            <a:off x="1154955" y="2603500"/>
            <a:ext cx="8761412" cy="3416300"/>
          </a:xfrm>
          <a:prstGeom prst="rect">
            <a:avLst/>
          </a:prstGeom>
        </p:spPr>
        <p:txBody>
          <a:bodyPr vert="horz" lIns="91440" tIns="45720" rIns="91440" bIns="45720"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2"/>
          </p:nvPr>
        </p:nvSpPr>
        <p:spPr>
          <a:xfrm>
            <a:off x="10650938" y="6394061"/>
            <a:ext cx="990599" cy="304799"/>
          </a:xfrm>
          <a:prstGeom prst="rect">
            <a:avLst/>
          </a:prstGeom>
        </p:spPr>
        <p:txBody>
          <a:bodyPr vert="horz" lIns="91440" tIns="45720" rIns="91440" bIns="45720" rtlCol="0" anchor="t"/>
          <a:lstStyle>
            <a:lvl1pPr algn="r">
              <a:defRPr sz="1000" b="1" i="0">
                <a:solidFill>
                  <a:schemeClr val="accent1"/>
                </a:solidFill>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fld id="{B61BEF0D-F0BB-DE4B-95CE-6DB70DBA9567}" type="datetimeFigureOut">
              <a:rPr kumimoji="0" lang="en-US" sz="1000" b="1" i="0" u="none" strike="noStrike" kern="1200" cap="none" spc="0" normalizeH="0" baseline="0" noProof="0" smtClean="0">
                <a:ln>
                  <a:noFill/>
                </a:ln>
                <a:solidFill>
                  <a:srgbClr val="AD84C6"/>
                </a:solidFill>
                <a:effectLst/>
                <a:uLnTx/>
                <a:uFillTx/>
                <a:latin typeface="Century Gothic" panose="020B050202020202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2/12/2019</a:t>
            </a:fld>
            <a:endParaRPr kumimoji="0" lang="en-US" sz="1000" b="1" i="0" u="none" strike="noStrike" kern="1200" cap="none" spc="0" normalizeH="0" baseline="0" noProof="0" dirty="0">
              <a:ln>
                <a:noFill/>
              </a:ln>
              <a:solidFill>
                <a:srgbClr val="AD84C6"/>
              </a:solidFill>
              <a:effectLst/>
              <a:uLnTx/>
              <a:uFillTx/>
              <a:latin typeface="Century Gothic" panose="020B0502020202020204"/>
              <a:ea typeface="+mn-ea"/>
              <a:cs typeface="+mn-cs"/>
            </a:endParaRPr>
          </a:p>
        </p:txBody>
      </p:sp>
      <p:sp>
        <p:nvSpPr>
          <p:cNvPr id="5" name="Footer Placeholder 4"/>
          <p:cNvSpPr>
            <a:spLocks noGrp="1"/>
          </p:cNvSpPr>
          <p:nvPr>
            <p:ph type="ftr" sz="quarter" idx="3"/>
          </p:nvPr>
        </p:nvSpPr>
        <p:spPr>
          <a:xfrm>
            <a:off x="528358" y="6391838"/>
            <a:ext cx="3859795" cy="304801"/>
          </a:xfrm>
          <a:prstGeom prst="rect">
            <a:avLst/>
          </a:prstGeom>
        </p:spPr>
        <p:txBody>
          <a:bodyPr vert="horz" lIns="91440" tIns="45720" rIns="91440" bIns="45720" rtlCol="0" anchor="b"/>
          <a:lstStyle>
            <a:lvl1pPr algn="l">
              <a:defRPr sz="1000" b="1" i="0">
                <a:solidFill>
                  <a:schemeClr val="accent1"/>
                </a:solidFill>
                <a:latin typeface="+mn-lt"/>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000" b="1" i="0" u="none" strike="noStrike" kern="1200" cap="none" spc="0" normalizeH="0" baseline="0" noProof="0" dirty="0">
              <a:ln>
                <a:noFill/>
              </a:ln>
              <a:solidFill>
                <a:srgbClr val="AD84C6"/>
              </a:solidFill>
              <a:effectLst/>
              <a:uLnTx/>
              <a:uFillTx/>
              <a:latin typeface="Century Gothic" panose="020B0502020202020204"/>
              <a:ea typeface="+mn-ea"/>
              <a:cs typeface="+mn-cs"/>
            </a:endParaRPr>
          </a:p>
        </p:txBody>
      </p:sp>
      <p:sp>
        <p:nvSpPr>
          <p:cNvPr id="22" name="Rectangle 21"/>
          <p:cNvSpPr/>
          <p:nvPr/>
        </p:nvSpPr>
        <p:spPr>
          <a:xfrm>
            <a:off x="10437812" y="0"/>
            <a:ext cx="685800" cy="1143000"/>
          </a:xfrm>
          <a:prstGeom prst="rect">
            <a:avLst/>
          </a:prstGeom>
          <a:solidFill>
            <a:schemeClr val="accent1"/>
          </a:solidFill>
          <a:ln>
            <a:noFill/>
          </a:ln>
        </p:spPr>
        <p:style>
          <a:lnRef idx="1">
            <a:schemeClr val="accent1"/>
          </a:lnRef>
          <a:fillRef idx="3">
            <a:schemeClr val="accent1"/>
          </a:fillRef>
          <a:effectRef idx="2">
            <a:schemeClr val="accent1"/>
          </a:effectRef>
          <a:fontRef idx="minor">
            <a:schemeClr val="lt1"/>
          </a:fontRef>
        </p:style>
      </p:sp>
      <p:sp>
        <p:nvSpPr>
          <p:cNvPr id="6" name="Slide Number Placeholder 5"/>
          <p:cNvSpPr>
            <a:spLocks noGrp="1"/>
          </p:cNvSpPr>
          <p:nvPr>
            <p:ph type="sldNum" sz="quarter" idx="4"/>
          </p:nvPr>
        </p:nvSpPr>
        <p:spPr>
          <a:xfrm>
            <a:off x="10352540" y="295729"/>
            <a:ext cx="838199" cy="767687"/>
          </a:xfrm>
          <a:prstGeom prst="rect">
            <a:avLst/>
          </a:prstGeom>
        </p:spPr>
        <p:txBody>
          <a:bodyPr vert="horz" lIns="91440" tIns="45720" rIns="91440" bIns="45720" rtlCol="0" anchor="b"/>
          <a:lstStyle>
            <a:lvl1pPr algn="ctr">
              <a:defRPr sz="2800" b="0" i="0">
                <a:solidFill>
                  <a:schemeClr val="bg1"/>
                </a:solidFill>
                <a:latin typeface="+mn-lt"/>
              </a:defRPr>
            </a:lvl1pPr>
          </a:lstStyle>
          <a:p>
            <a:pPr marL="0" marR="0" lvl="0" indent="0" algn="ctr" defTabSz="457200" rtl="0" eaLnBrk="1" fontAlgn="auto" latinLnBrk="0" hangingPunct="1">
              <a:lnSpc>
                <a:spcPct val="100000"/>
              </a:lnSpc>
              <a:spcBef>
                <a:spcPts val="0"/>
              </a:spcBef>
              <a:spcAft>
                <a:spcPts val="0"/>
              </a:spcAft>
              <a:buClrTx/>
              <a:buSzTx/>
              <a:buFontTx/>
              <a:buNone/>
              <a:tabLst/>
              <a:defRPr/>
            </a:pPr>
            <a:fld id="{D57F1E4F-1CFF-5643-939E-217C01CDF565}" type="slidenum">
              <a:rPr kumimoji="0" lang="en-US" sz="2800" b="0" i="0" u="none" strike="noStrike" kern="1200" cap="none" spc="0" normalizeH="0" baseline="0" noProof="0" smtClean="0">
                <a:ln>
                  <a:noFill/>
                </a:ln>
                <a:solidFill>
                  <a:prstClr val="white"/>
                </a:solidFill>
                <a:effectLst/>
                <a:uLnTx/>
                <a:uFillTx/>
                <a:latin typeface="Century Gothic" panose="020B0502020202020204"/>
                <a:ea typeface="+mn-ea"/>
                <a:cs typeface="+mn-cs"/>
              </a:rPr>
              <a:pPr marL="0" marR="0" lvl="0" indent="0" algn="ctr" defTabSz="457200" rtl="0" eaLnBrk="1" fontAlgn="auto" latinLnBrk="0" hangingPunct="1">
                <a:lnSpc>
                  <a:spcPct val="100000"/>
                </a:lnSpc>
                <a:spcBef>
                  <a:spcPts val="0"/>
                </a:spcBef>
                <a:spcAft>
                  <a:spcPts val="0"/>
                </a:spcAft>
                <a:buClrTx/>
                <a:buSzTx/>
                <a:buFontTx/>
                <a:buNone/>
                <a:tabLst/>
                <a:defRPr/>
              </a:pPr>
              <a:t>‹#›</a:t>
            </a:fld>
            <a:endParaRPr kumimoji="0" lang="en-US" sz="2800" b="0" i="0" u="none" strike="noStrike" kern="1200" cap="none" spc="0" normalizeH="0" baseline="0" noProof="0" dirty="0">
              <a:ln>
                <a:noFill/>
              </a:ln>
              <a:solidFill>
                <a:prstClr val="white"/>
              </a:solidFill>
              <a:effectLst/>
              <a:uLnTx/>
              <a:uFillTx/>
              <a:latin typeface="Century Gothic" panose="020B0502020202020204"/>
              <a:ea typeface="+mn-ea"/>
              <a:cs typeface="+mn-cs"/>
            </a:endParaRPr>
          </a:p>
        </p:txBody>
      </p:sp>
    </p:spTree>
    <p:extLst>
      <p:ext uri="{BB962C8B-B14F-4D97-AF65-F5344CB8AC3E}">
        <p14:creationId xmlns:p14="http://schemas.microsoft.com/office/powerpoint/2010/main" val="3177210415"/>
      </p:ext>
    </p:extLst>
  </p:cSld>
  <p:clrMap bg1="lt1" tx1="dk1" bg2="lt2" tx2="dk2" accent1="accent1" accent2="accent2" accent3="accent3" accent4="accent4" accent5="accent5" accent6="accent6" hlink="hlink" folHlink="folHlink"/>
  <p:sldLayoutIdLst>
    <p:sldLayoutId id="2147483733" r:id="rId1"/>
    <p:sldLayoutId id="2147483734" r:id="rId2"/>
    <p:sldLayoutId id="2147483735" r:id="rId3"/>
    <p:sldLayoutId id="2147483736" r:id="rId4"/>
    <p:sldLayoutId id="2147483737" r:id="rId5"/>
    <p:sldLayoutId id="2147483738" r:id="rId6"/>
    <p:sldLayoutId id="2147483739" r:id="rId7"/>
    <p:sldLayoutId id="2147483740" r:id="rId8"/>
    <p:sldLayoutId id="2147483741" r:id="rId9"/>
    <p:sldLayoutId id="2147483742" r:id="rId10"/>
    <p:sldLayoutId id="2147483743" r:id="rId11"/>
    <p:sldLayoutId id="2147483744" r:id="rId12"/>
    <p:sldLayoutId id="2147483745" r:id="rId13"/>
    <p:sldLayoutId id="2147483746" r:id="rId14"/>
    <p:sldLayoutId id="2147483747" r:id="rId15"/>
    <p:sldLayoutId id="2147483748" r:id="rId16"/>
    <p:sldLayoutId id="2147483749" r:id="rId17"/>
  </p:sldLayoutIdLst>
  <p:txStyles>
    <p:titleStyle>
      <a:lvl1pPr algn="l" defTabSz="457200" rtl="0" eaLnBrk="1" latinLnBrk="0" hangingPunct="1">
        <a:spcBef>
          <a:spcPct val="0"/>
        </a:spcBef>
        <a:buNone/>
        <a:defRPr sz="3600" b="0" i="0" kern="1200">
          <a:solidFill>
            <a:schemeClr val="bg2"/>
          </a:solidFill>
          <a:latin typeface="+mj-lt"/>
          <a:ea typeface="+mj-ea"/>
          <a:cs typeface="+mj-cs"/>
        </a:defRPr>
      </a:lvl1pPr>
      <a:lvl2pPr eaLnBrk="1" hangingPunct="1">
        <a:defRPr>
          <a:solidFill>
            <a:schemeClr val="tx2"/>
          </a:solidFill>
        </a:defRPr>
      </a:lvl2pPr>
      <a:lvl3pPr eaLnBrk="1" hangingPunct="1">
        <a:defRPr>
          <a:solidFill>
            <a:schemeClr val="tx2"/>
          </a:solidFill>
        </a:defRPr>
      </a:lvl3pPr>
      <a:lvl4pPr eaLnBrk="1" hangingPunct="1">
        <a:defRPr>
          <a:solidFill>
            <a:schemeClr val="tx2"/>
          </a:solidFill>
        </a:defRPr>
      </a:lvl4pPr>
      <a:lvl5pPr eaLnBrk="1" hangingPunct="1">
        <a:defRPr>
          <a:solidFill>
            <a:schemeClr val="tx2"/>
          </a:solidFill>
        </a:defRPr>
      </a:lvl5pPr>
      <a:lvl6pPr eaLnBrk="1" hangingPunct="1">
        <a:defRPr>
          <a:solidFill>
            <a:schemeClr val="tx2"/>
          </a:solidFill>
        </a:defRPr>
      </a:lvl6pPr>
      <a:lvl7pPr eaLnBrk="1" hangingPunct="1">
        <a:defRPr>
          <a:solidFill>
            <a:schemeClr val="tx2"/>
          </a:solidFill>
        </a:defRPr>
      </a:lvl7pPr>
      <a:lvl8pPr eaLnBrk="1" hangingPunct="1">
        <a:defRPr>
          <a:solidFill>
            <a:schemeClr val="tx2"/>
          </a:solidFill>
        </a:defRPr>
      </a:lvl8pPr>
      <a:lvl9pPr eaLnBrk="1" hangingPunct="1">
        <a:defRPr>
          <a:solidFill>
            <a:schemeClr val="tx2"/>
          </a:solidFill>
        </a:defRPr>
      </a:lvl9pPr>
    </p:titleStyle>
    <p:bodyStyle>
      <a:lvl1pPr marL="342900" indent="-342900" algn="l" defTabSz="457200" rtl="0" eaLnBrk="1" latinLnBrk="0" hangingPunct="1">
        <a:spcBef>
          <a:spcPts val="1000"/>
        </a:spcBef>
        <a:spcAft>
          <a:spcPts val="0"/>
        </a:spcAft>
        <a:buClr>
          <a:schemeClr val="accent1"/>
        </a:buClr>
        <a:buSzPct val="80000"/>
        <a:buFont typeface="Wingdings 3" charset="2"/>
        <a:buChar char=""/>
        <a:defRPr sz="1800" b="0" i="0" kern="1200">
          <a:solidFill>
            <a:schemeClr val="tx1">
              <a:lumMod val="75000"/>
              <a:lumOff val="25000"/>
            </a:schemeClr>
          </a:solidFill>
          <a:latin typeface="+mn-lt"/>
          <a:ea typeface="+mn-ea"/>
          <a:cs typeface="+mn-cs"/>
        </a:defRPr>
      </a:lvl1pPr>
      <a:lvl2pPr marL="742950" indent="-285750" algn="l" defTabSz="457200" rtl="0" eaLnBrk="1" latinLnBrk="0" hangingPunct="1">
        <a:spcBef>
          <a:spcPts val="1000"/>
        </a:spcBef>
        <a:spcAft>
          <a:spcPts val="0"/>
        </a:spcAft>
        <a:buClr>
          <a:schemeClr val="accent1"/>
        </a:buClr>
        <a:buSzPct val="80000"/>
        <a:buFont typeface="Wingdings 3" charset="2"/>
        <a:buChar char=""/>
        <a:defRPr sz="1600" b="0" i="0" kern="1200">
          <a:solidFill>
            <a:schemeClr val="tx1">
              <a:lumMod val="75000"/>
              <a:lumOff val="25000"/>
            </a:schemeClr>
          </a:solidFill>
          <a:latin typeface="+mn-lt"/>
          <a:ea typeface="+mn-ea"/>
          <a:cs typeface="+mn-cs"/>
        </a:defRPr>
      </a:lvl2pPr>
      <a:lvl3pPr marL="1143000" indent="-228600" algn="l" defTabSz="457200" rtl="0" eaLnBrk="1" latinLnBrk="0" hangingPunct="1">
        <a:spcBef>
          <a:spcPts val="1000"/>
        </a:spcBef>
        <a:spcAft>
          <a:spcPts val="0"/>
        </a:spcAft>
        <a:buClr>
          <a:schemeClr val="accent1"/>
        </a:buClr>
        <a:buSzPct val="80000"/>
        <a:buFont typeface="Wingdings 3" charset="2"/>
        <a:buChar char=""/>
        <a:defRPr sz="1400" b="0" i="0" kern="1200">
          <a:solidFill>
            <a:schemeClr val="tx1">
              <a:lumMod val="75000"/>
              <a:lumOff val="25000"/>
            </a:schemeClr>
          </a:solidFill>
          <a:latin typeface="+mn-lt"/>
          <a:ea typeface="+mn-ea"/>
          <a:cs typeface="+mn-cs"/>
        </a:defRPr>
      </a:lvl3pPr>
      <a:lvl4pPr marL="1600200" indent="-228600" algn="l" defTabSz="457200" rtl="0" eaLnBrk="1" latinLnBrk="0" hangingPunct="1">
        <a:spcBef>
          <a:spcPts val="1000"/>
        </a:spcBef>
        <a:spcAft>
          <a:spcPts val="0"/>
        </a:spcAft>
        <a:buClr>
          <a:schemeClr val="accent1"/>
        </a:buClr>
        <a:buSzPct val="80000"/>
        <a:buFont typeface="Wingdings 3" charset="2"/>
        <a:buChar char=""/>
        <a:defRPr sz="1200" b="0" i="0" kern="1200">
          <a:solidFill>
            <a:schemeClr val="tx1">
              <a:lumMod val="75000"/>
              <a:lumOff val="25000"/>
            </a:schemeClr>
          </a:solidFill>
          <a:latin typeface="+mn-lt"/>
          <a:ea typeface="+mn-ea"/>
          <a:cs typeface="+mn-cs"/>
        </a:defRPr>
      </a:lvl4pPr>
      <a:lvl5pPr marL="2057400" indent="-228600" algn="l" defTabSz="457200" rtl="0" eaLnBrk="1" latinLnBrk="0" hangingPunct="1">
        <a:spcBef>
          <a:spcPts val="1000"/>
        </a:spcBef>
        <a:spcAft>
          <a:spcPts val="0"/>
        </a:spcAft>
        <a:buClr>
          <a:schemeClr val="accent1"/>
        </a:buClr>
        <a:buSzPct val="80000"/>
        <a:buFont typeface="Wingdings 3" charset="2"/>
        <a:buChar char=""/>
        <a:defRPr sz="1200" b="0" i="0" kern="1200">
          <a:solidFill>
            <a:schemeClr val="tx1">
              <a:lumMod val="75000"/>
              <a:lumOff val="25000"/>
            </a:schemeClr>
          </a:solidFill>
          <a:latin typeface="+mn-lt"/>
          <a:ea typeface="+mn-ea"/>
          <a:cs typeface="+mn-cs"/>
        </a:defRPr>
      </a:lvl5pPr>
      <a:lvl6pPr marL="2514600" indent="-228600" algn="l" defTabSz="457200" rtl="0" eaLnBrk="1" latinLnBrk="0" hangingPunct="1">
        <a:spcBef>
          <a:spcPts val="1000"/>
        </a:spcBef>
        <a:spcAft>
          <a:spcPts val="0"/>
        </a:spcAft>
        <a:buClr>
          <a:schemeClr val="accent1"/>
        </a:buClr>
        <a:buSzPct val="80000"/>
        <a:buFont typeface="Wingdings 3" charset="2"/>
        <a:buChar char=""/>
        <a:defRPr sz="1200" b="0" i="0" kern="1200">
          <a:solidFill>
            <a:schemeClr val="tx1">
              <a:lumMod val="75000"/>
              <a:lumOff val="25000"/>
            </a:schemeClr>
          </a:solidFill>
          <a:latin typeface="+mn-lt"/>
          <a:ea typeface="+mn-ea"/>
          <a:cs typeface="+mn-cs"/>
        </a:defRPr>
      </a:lvl6pPr>
      <a:lvl7pPr marL="2971800" indent="-228600" algn="l" defTabSz="457200" rtl="0" eaLnBrk="1" latinLnBrk="0" hangingPunct="1">
        <a:spcBef>
          <a:spcPts val="1000"/>
        </a:spcBef>
        <a:spcAft>
          <a:spcPts val="0"/>
        </a:spcAft>
        <a:buClr>
          <a:schemeClr val="accent1"/>
        </a:buClr>
        <a:buSzPct val="80000"/>
        <a:buFont typeface="Wingdings 3" charset="2"/>
        <a:buChar char=""/>
        <a:defRPr sz="1200" b="0" i="0" kern="1200">
          <a:solidFill>
            <a:schemeClr val="tx1">
              <a:lumMod val="75000"/>
              <a:lumOff val="25000"/>
            </a:schemeClr>
          </a:solidFill>
          <a:latin typeface="+mn-lt"/>
          <a:ea typeface="+mn-ea"/>
          <a:cs typeface="+mn-cs"/>
        </a:defRPr>
      </a:lvl7pPr>
      <a:lvl8pPr marL="3429000" indent="-228600" algn="l" defTabSz="457200" rtl="0" eaLnBrk="1" latinLnBrk="0" hangingPunct="1">
        <a:spcBef>
          <a:spcPts val="1000"/>
        </a:spcBef>
        <a:spcAft>
          <a:spcPts val="0"/>
        </a:spcAft>
        <a:buClr>
          <a:schemeClr val="accent1"/>
        </a:buClr>
        <a:buSzPct val="80000"/>
        <a:buFont typeface="Wingdings 3" charset="2"/>
        <a:buChar char=""/>
        <a:defRPr sz="1200" b="0" i="0" kern="1200">
          <a:solidFill>
            <a:schemeClr val="tx1">
              <a:lumMod val="75000"/>
              <a:lumOff val="25000"/>
            </a:schemeClr>
          </a:solidFill>
          <a:latin typeface="+mn-lt"/>
          <a:ea typeface="+mn-ea"/>
          <a:cs typeface="+mn-cs"/>
        </a:defRPr>
      </a:lvl8pPr>
      <a:lvl9pPr marL="3886200" indent="-228600" algn="l" defTabSz="457200" rtl="0" eaLnBrk="1" latinLnBrk="0" hangingPunct="1">
        <a:spcBef>
          <a:spcPts val="1000"/>
        </a:spcBef>
        <a:spcAft>
          <a:spcPts val="0"/>
        </a:spcAft>
        <a:buClr>
          <a:schemeClr val="accent1"/>
        </a:buClr>
        <a:buSzPct val="80000"/>
        <a:buFont typeface="Wingdings 3" charset="2"/>
        <a:buChar char=""/>
        <a:defRPr sz="1200" b="0" i="0" kern="1200">
          <a:solidFill>
            <a:schemeClr val="tx1">
              <a:lumMod val="75000"/>
              <a:lumOff val="25000"/>
            </a:schemeClr>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reserve="1">
  <p:cSld>
    <p:bg>
      <p:bgPr>
        <a:solidFill>
          <a:srgbClr val="FFFFFF"/>
        </a:solidFill>
        <a:effectLst/>
      </p:bgPr>
    </p:bg>
    <p:spTree>
      <p:nvGrpSpPr>
        <p:cNvPr id="1" name=""/>
        <p:cNvGrpSpPr/>
        <p:nvPr/>
      </p:nvGrpSpPr>
      <p:grpSpPr>
        <a:xfrm>
          <a:off x="0" y="0"/>
          <a:ext cx="0" cy="0"/>
          <a:chOff x="0" y="0"/>
          <a:chExt cx="0" cy="0"/>
        </a:xfrm>
      </p:grpSpPr>
      <p:sp>
        <p:nvSpPr>
          <p:cNvPr id="3" name="Rectangle 3"/>
          <p:cNvSpPr txBox="1">
            <a:spLocks noGrp="1"/>
          </p:cNvSpPr>
          <p:nvPr>
            <p:ph type="title"/>
          </p:nvPr>
        </p:nvSpPr>
        <p:spPr>
          <a:xfrm>
            <a:off x="2336800" y="213789"/>
            <a:ext cx="8737600" cy="763989"/>
          </a:xfrm>
          <a:prstGeom prst="rect">
            <a:avLst/>
          </a:prstGeom>
          <a:noFill/>
          <a:ln>
            <a:noFill/>
          </a:ln>
        </p:spPr>
        <p:txBody>
          <a:bodyPr vert="horz" wrap="square" lIns="91440" tIns="45720" rIns="91440" bIns="45720" anchor="ctr" anchorCtr="1" compatLnSpc="1"/>
          <a:lstStyle/>
          <a:p>
            <a:pPr lvl="0"/>
            <a:r>
              <a:rPr lang="en-US" dirty="0"/>
              <a:t>Click to edit Master title style</a:t>
            </a:r>
          </a:p>
        </p:txBody>
      </p:sp>
      <p:sp>
        <p:nvSpPr>
          <p:cNvPr id="4" name="Rectangle 4"/>
          <p:cNvSpPr txBox="1">
            <a:spLocks noGrp="1"/>
          </p:cNvSpPr>
          <p:nvPr>
            <p:ph type="body" idx="1"/>
          </p:nvPr>
        </p:nvSpPr>
        <p:spPr>
          <a:xfrm>
            <a:off x="203200" y="1066800"/>
            <a:ext cx="11785595" cy="5334000"/>
          </a:xfrm>
          <a:prstGeom prst="rect">
            <a:avLst/>
          </a:prstGeom>
          <a:noFill/>
          <a:ln>
            <a:noFill/>
          </a:ln>
        </p:spPr>
        <p:txBody>
          <a:bodyPr vert="horz" wrap="square" lIns="91440" tIns="45720" rIns="91440" bIns="45720" anchor="t" anchorCtr="0" compatLnSpc="1"/>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pic>
        <p:nvPicPr>
          <p:cNvPr id="13314" name="Picture 2" descr="\\SERVER\Company\Reference\Leadership Austin Graphics\Leadership Austin Logo PMS.jpg"/>
          <p:cNvPicPr>
            <a:picLocks noChangeAspect="1" noChangeArrowheads="1"/>
          </p:cNvPicPr>
          <p:nvPr userDrawn="1"/>
        </p:nvPicPr>
        <p:blipFill>
          <a:blip r:embed="rId6" cstate="print">
            <a:extLst>
              <a:ext uri="{28A0092B-C50C-407E-A947-70E740481C1C}">
                <a14:useLocalDpi xmlns:a14="http://schemas.microsoft.com/office/drawing/2010/main" val="0"/>
              </a:ext>
            </a:extLst>
          </a:blip>
          <a:srcRect/>
          <a:stretch>
            <a:fillRect/>
          </a:stretch>
        </p:blipFill>
        <p:spPr bwMode="auto">
          <a:xfrm>
            <a:off x="68827" y="105710"/>
            <a:ext cx="2166373" cy="763989"/>
          </a:xfrm>
          <a:prstGeom prst="rect">
            <a:avLst/>
          </a:prstGeom>
          <a:noFill/>
          <a:extLst>
            <a:ext uri="{909E8E84-426E-40DD-AFC4-6F175D3DCCD1}">
              <a14:hiddenFill xmlns:a14="http://schemas.microsoft.com/office/drawing/2010/main">
                <a:solidFill>
                  <a:srgbClr val="FFFFFF"/>
                </a:solidFill>
              </a14:hiddenFill>
            </a:ext>
          </a:extLst>
        </p:spPr>
      </p:pic>
      <p:pic>
        <p:nvPicPr>
          <p:cNvPr id="8" name="Picture 7"/>
          <p:cNvPicPr>
            <a:picLocks noChangeAspect="1"/>
          </p:cNvPicPr>
          <p:nvPr userDrawn="1"/>
        </p:nvPicPr>
        <p:blipFill rotWithShape="1">
          <a:blip r:embed="rId7" cstate="print">
            <a:extLst>
              <a:ext uri="{28A0092B-C50C-407E-A947-70E740481C1C}">
                <a14:useLocalDpi xmlns:a14="http://schemas.microsoft.com/office/drawing/2010/main" val="0"/>
              </a:ext>
            </a:extLst>
          </a:blip>
          <a:srcRect l="89307" b="34191"/>
          <a:stretch/>
        </p:blipFill>
        <p:spPr>
          <a:xfrm>
            <a:off x="10883901" y="3"/>
            <a:ext cx="1308103" cy="990599"/>
          </a:xfrm>
          <a:prstGeom prst="rect">
            <a:avLst/>
          </a:prstGeom>
        </p:spPr>
      </p:pic>
      <p:sp>
        <p:nvSpPr>
          <p:cNvPr id="9" name="Rectangle 8"/>
          <p:cNvSpPr/>
          <p:nvPr userDrawn="1"/>
        </p:nvSpPr>
        <p:spPr>
          <a:xfrm>
            <a:off x="6108196" y="6674781"/>
            <a:ext cx="6108569" cy="182880"/>
          </a:xfrm>
          <a:prstGeom prst="rect">
            <a:avLst/>
          </a:prstGeom>
          <a:solidFill>
            <a:srgbClr val="531402"/>
          </a:solidFill>
          <a:ln>
            <a:solidFill>
              <a:schemeClr val="bg1">
                <a:alpha val="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a:ea typeface="+mn-ea"/>
              <a:cs typeface="+mn-cs"/>
            </a:endParaRPr>
          </a:p>
        </p:txBody>
      </p:sp>
      <p:sp>
        <p:nvSpPr>
          <p:cNvPr id="10" name="Content Placeholder 2"/>
          <p:cNvSpPr txBox="1">
            <a:spLocks/>
          </p:cNvSpPr>
          <p:nvPr userDrawn="1"/>
        </p:nvSpPr>
        <p:spPr>
          <a:xfrm>
            <a:off x="0" y="6674781"/>
            <a:ext cx="6108192" cy="182880"/>
          </a:xfrm>
          <a:prstGeom prst="rect">
            <a:avLst/>
          </a:prstGeom>
          <a:solidFill>
            <a:srgbClr val="5279A9"/>
          </a:solidFill>
        </p:spPr>
        <p:txBody>
          <a:bodyPr/>
          <a:lstStyle>
            <a:lvl1pPr marL="342900" indent="-342900" algn="l" defTabSz="914400" rtl="0" eaLnBrk="1" latinLnBrk="0" hangingPunct="1">
              <a:spcBef>
                <a:spcPct val="20000"/>
              </a:spcBef>
              <a:buFont typeface="Arial" panose="020B0604020202020204" pitchFamily="34" charset="0"/>
              <a:buChar char="•"/>
              <a:defRPr sz="3200" kern="1200">
                <a:solidFill>
                  <a:schemeClr val="bg1"/>
                </a:solidFill>
                <a:latin typeface="Arial" panose="020B0604020202020204" pitchFamily="34" charset="0"/>
                <a:ea typeface="+mn-ea"/>
                <a:cs typeface="Arial" panose="020B0604020202020204" pitchFamily="34" charset="0"/>
              </a:defRPr>
            </a:lvl1pPr>
            <a:lvl2pPr marL="742950" indent="-285750" algn="l" defTabSz="914400" rtl="0" eaLnBrk="1" latinLnBrk="0" hangingPunct="1">
              <a:spcBef>
                <a:spcPct val="20000"/>
              </a:spcBef>
              <a:buFont typeface="Arial" panose="020B0604020202020204" pitchFamily="34" charset="0"/>
              <a:buChar char="–"/>
              <a:defRPr sz="2800" kern="1200">
                <a:solidFill>
                  <a:schemeClr val="bg1"/>
                </a:solidFill>
                <a:latin typeface="Arial" panose="020B0604020202020204" pitchFamily="34" charset="0"/>
                <a:ea typeface="+mn-ea"/>
                <a:cs typeface="Arial" panose="020B0604020202020204" pitchFamily="34" charset="0"/>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bg1"/>
                </a:solidFill>
                <a:latin typeface="Arial" panose="020B0604020202020204" pitchFamily="34" charset="0"/>
                <a:ea typeface="+mn-ea"/>
                <a:cs typeface="Arial" panose="020B0604020202020204" pitchFamily="34" charset="0"/>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bg1"/>
                </a:solidFill>
                <a:latin typeface="Arial" panose="020B0604020202020204" pitchFamily="34" charset="0"/>
                <a:ea typeface="+mn-ea"/>
                <a:cs typeface="Arial" panose="020B0604020202020204" pitchFamily="34" charset="0"/>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bg1"/>
                </a:solidFill>
                <a:latin typeface="Arial" panose="020B0604020202020204" pitchFamily="34" charset="0"/>
                <a:ea typeface="+mn-ea"/>
                <a:cs typeface="Arial" panose="020B0604020202020204" pitchFamily="34" charset="0"/>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342900" marR="0" lvl="0" indent="-342900" algn="l" defTabSz="914400" rtl="0" eaLnBrk="1" fontAlgn="auto" latinLnBrk="0" hangingPunct="1">
              <a:lnSpc>
                <a:spcPct val="100000"/>
              </a:lnSpc>
              <a:spcBef>
                <a:spcPct val="20000"/>
              </a:spcBef>
              <a:spcAft>
                <a:spcPts val="0"/>
              </a:spcAft>
              <a:buClrTx/>
              <a:buSzTx/>
              <a:buFont typeface="Arial" panose="020B0604020202020204" pitchFamily="34" charset="0"/>
              <a:buChar char="•"/>
              <a:tabLst/>
              <a:defRPr/>
            </a:pPr>
            <a:endParaRPr kumimoji="0" lang="en-US" sz="1800" b="0" i="0" u="none" strike="noStrike" kern="1200" cap="none" spc="0" normalizeH="0" baseline="0" noProof="0" dirty="0" smtClean="0">
              <a:ln>
                <a:noFill/>
              </a:ln>
              <a:solidFill>
                <a:prstClr val="white"/>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1840610568"/>
      </p:ext>
    </p:extLst>
  </p:cSld>
  <p:clrMap bg1="lt1" tx1="dk1" bg2="lt2" tx2="dk2" accent1="accent1" accent2="accent2" accent3="accent3" accent4="accent4" accent5="accent5" accent6="accent6" hlink="hlink" folHlink="folHlink"/>
  <p:sldLayoutIdLst>
    <p:sldLayoutId id="2147483751" r:id="rId1"/>
    <p:sldLayoutId id="2147483752" r:id="rId2"/>
    <p:sldLayoutId id="2147483753" r:id="rId3"/>
    <p:sldLayoutId id="2147483754" r:id="rId4"/>
  </p:sldLayoutIdLst>
  <p:transition/>
  <p:timing>
    <p:tnLst>
      <p:par>
        <p:cTn id="1" dur="indefinite" restart="never" nodeType="tmRoot"/>
      </p:par>
    </p:tnLst>
  </p:timing>
  <p:txStyles>
    <p:titleStyle>
      <a:lvl1pPr marL="0" marR="0" lvl="0" indent="0" algn="ctr" defTabSz="914400" rtl="0" fontAlgn="auto" hangingPunct="1">
        <a:lnSpc>
          <a:spcPct val="100000"/>
        </a:lnSpc>
        <a:spcBef>
          <a:spcPts val="0"/>
        </a:spcBef>
        <a:spcAft>
          <a:spcPts val="0"/>
        </a:spcAft>
        <a:buNone/>
        <a:tabLst/>
        <a:defRPr lang="en-US" sz="3600" b="1" i="0" u="none" strike="noStrike" kern="0" cap="none" spc="0" baseline="0">
          <a:solidFill>
            <a:srgbClr val="002060"/>
          </a:solidFill>
          <a:uFillTx/>
          <a:latin typeface="Arial" panose="020B0604020202020204" pitchFamily="34" charset="0"/>
          <a:ea typeface="ＭＳ Ｐゴシック"/>
          <a:cs typeface="Arial" panose="020B0604020202020204" pitchFamily="34" charset="0"/>
        </a:defRPr>
      </a:lvl1pPr>
    </p:titleStyle>
    <p:bodyStyle>
      <a:lvl1pPr marL="342900" marR="0" lvl="0" indent="-342900" algn="l" defTabSz="914400" rtl="0" fontAlgn="auto" hangingPunct="1">
        <a:lnSpc>
          <a:spcPct val="100000"/>
        </a:lnSpc>
        <a:spcBef>
          <a:spcPts val="800"/>
        </a:spcBef>
        <a:spcAft>
          <a:spcPts val="0"/>
        </a:spcAft>
        <a:buSzPct val="100000"/>
        <a:buChar char="•"/>
        <a:tabLst/>
        <a:defRPr lang="en-US" sz="3200" b="0" i="0" u="none" strike="noStrike" kern="0" cap="none" spc="0" baseline="0">
          <a:solidFill>
            <a:srgbClr val="002060"/>
          </a:solidFill>
          <a:uFillTx/>
          <a:latin typeface="Arial" panose="020B0604020202020204" pitchFamily="34" charset="0"/>
          <a:ea typeface="ＭＳ Ｐゴシック"/>
          <a:cs typeface="Arial" panose="020B0604020202020204" pitchFamily="34" charset="0"/>
        </a:defRPr>
      </a:lvl1pPr>
      <a:lvl2pPr marL="742950" marR="0" lvl="1" indent="-285750" algn="l" defTabSz="914400" rtl="0" fontAlgn="auto" hangingPunct="1">
        <a:lnSpc>
          <a:spcPct val="100000"/>
        </a:lnSpc>
        <a:spcBef>
          <a:spcPts val="700"/>
        </a:spcBef>
        <a:spcAft>
          <a:spcPts val="0"/>
        </a:spcAft>
        <a:buSzPct val="100000"/>
        <a:buChar char="–"/>
        <a:tabLst/>
        <a:defRPr lang="en-US" sz="2800" b="0" i="0" u="none" strike="noStrike" kern="0" cap="none" spc="0" baseline="0">
          <a:solidFill>
            <a:srgbClr val="002060"/>
          </a:solidFill>
          <a:uFillTx/>
          <a:latin typeface="Arial" panose="020B0604020202020204" pitchFamily="34" charset="0"/>
          <a:ea typeface="ＭＳ Ｐゴシック"/>
          <a:cs typeface="Arial" panose="020B0604020202020204" pitchFamily="34" charset="0"/>
        </a:defRPr>
      </a:lvl2pPr>
      <a:lvl3pPr marL="1143000" marR="0" lvl="2" indent="-228600" algn="l" defTabSz="914400" rtl="0" fontAlgn="auto" hangingPunct="1">
        <a:lnSpc>
          <a:spcPct val="100000"/>
        </a:lnSpc>
        <a:spcBef>
          <a:spcPts val="600"/>
        </a:spcBef>
        <a:spcAft>
          <a:spcPts val="0"/>
        </a:spcAft>
        <a:buSzPct val="100000"/>
        <a:buChar char="•"/>
        <a:tabLst/>
        <a:defRPr lang="en-US" sz="2400" b="0" i="0" u="none" strike="noStrike" kern="0" cap="none" spc="0" baseline="0">
          <a:solidFill>
            <a:srgbClr val="002060"/>
          </a:solidFill>
          <a:uFillTx/>
          <a:latin typeface="Arial" panose="020B0604020202020204" pitchFamily="34" charset="0"/>
          <a:ea typeface="ＭＳ Ｐゴシック"/>
          <a:cs typeface="Arial" panose="020B0604020202020204" pitchFamily="34" charset="0"/>
        </a:defRPr>
      </a:lvl3pPr>
      <a:lvl4pPr marL="1600200" marR="0" lvl="3" indent="-228600" algn="l" defTabSz="914400" rtl="0" fontAlgn="auto" hangingPunct="1">
        <a:lnSpc>
          <a:spcPct val="100000"/>
        </a:lnSpc>
        <a:spcBef>
          <a:spcPts val="500"/>
        </a:spcBef>
        <a:spcAft>
          <a:spcPts val="0"/>
        </a:spcAft>
        <a:buSzPct val="100000"/>
        <a:buChar char="–"/>
        <a:tabLst/>
        <a:defRPr lang="en-US" sz="2000" b="0" i="0" u="none" strike="noStrike" kern="0" cap="none" spc="0" baseline="0">
          <a:solidFill>
            <a:srgbClr val="002060"/>
          </a:solidFill>
          <a:uFillTx/>
          <a:latin typeface="Arial" panose="020B0604020202020204" pitchFamily="34" charset="0"/>
          <a:ea typeface="ＭＳ Ｐゴシック"/>
          <a:cs typeface="Arial" panose="020B0604020202020204" pitchFamily="34" charset="0"/>
        </a:defRPr>
      </a:lvl4pPr>
      <a:lvl5pPr marL="2057400" marR="0" lvl="4" indent="-228600" algn="l" defTabSz="914400" rtl="0" fontAlgn="auto" hangingPunct="1">
        <a:lnSpc>
          <a:spcPct val="100000"/>
        </a:lnSpc>
        <a:spcBef>
          <a:spcPts val="500"/>
        </a:spcBef>
        <a:spcAft>
          <a:spcPts val="0"/>
        </a:spcAft>
        <a:buSzPct val="100000"/>
        <a:buChar char="»"/>
        <a:tabLst/>
        <a:defRPr lang="en-US" sz="2000" b="0" i="0" u="none" strike="noStrike" kern="0" cap="none" spc="0" baseline="0">
          <a:solidFill>
            <a:srgbClr val="002060"/>
          </a:solidFill>
          <a:uFillTx/>
          <a:latin typeface="Arial" panose="020B0604020202020204" pitchFamily="34" charset="0"/>
          <a:ea typeface="ＭＳ Ｐゴシック"/>
          <a:cs typeface="Arial" panose="020B0604020202020204" pitchFamily="34" charset="0"/>
        </a:defRPr>
      </a:lvl5pPr>
    </p:bodyStyle>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5"/>
        <p:cNvGrpSpPr/>
        <p:nvPr/>
      </p:nvGrpSpPr>
      <p:grpSpPr>
        <a:xfrm>
          <a:off x="0" y="0"/>
          <a:ext cx="0" cy="0"/>
          <a:chOff x="0" y="0"/>
          <a:chExt cx="0" cy="0"/>
        </a:xfrm>
      </p:grpSpPr>
      <p:sp>
        <p:nvSpPr>
          <p:cNvPr id="6" name="Shape 6"/>
          <p:cNvSpPr txBox="1">
            <a:spLocks noGrp="1"/>
          </p:cNvSpPr>
          <p:nvPr>
            <p:ph type="title"/>
          </p:nvPr>
        </p:nvSpPr>
        <p:spPr>
          <a:xfrm>
            <a:off x="415600" y="593367"/>
            <a:ext cx="11360800" cy="763600"/>
          </a:xfrm>
          <a:prstGeom prst="rect">
            <a:avLst/>
          </a:prstGeom>
          <a:noFill/>
          <a:ln>
            <a:noFill/>
          </a:ln>
        </p:spPr>
        <p:txBody>
          <a:bodyPr lIns="91425" tIns="91425" rIns="91425" bIns="91425" anchor="t" anchorCtr="0"/>
          <a:lstStyle>
            <a:lvl1pPr lvl="0">
              <a:spcBef>
                <a:spcPts val="0"/>
              </a:spcBef>
              <a:buClr>
                <a:schemeClr val="dk1"/>
              </a:buClr>
              <a:buSzPct val="100000"/>
              <a:buNone/>
              <a:defRPr sz="2800">
                <a:solidFill>
                  <a:schemeClr val="dk1"/>
                </a:solidFill>
              </a:defRPr>
            </a:lvl1pPr>
            <a:lvl2pPr lvl="1">
              <a:spcBef>
                <a:spcPts val="0"/>
              </a:spcBef>
              <a:buClr>
                <a:schemeClr val="dk1"/>
              </a:buClr>
              <a:buSzPct val="100000"/>
              <a:buNone/>
              <a:defRPr sz="2800">
                <a:solidFill>
                  <a:schemeClr val="dk1"/>
                </a:solidFill>
              </a:defRPr>
            </a:lvl2pPr>
            <a:lvl3pPr lvl="2">
              <a:spcBef>
                <a:spcPts val="0"/>
              </a:spcBef>
              <a:buClr>
                <a:schemeClr val="dk1"/>
              </a:buClr>
              <a:buSzPct val="100000"/>
              <a:buNone/>
              <a:defRPr sz="2800">
                <a:solidFill>
                  <a:schemeClr val="dk1"/>
                </a:solidFill>
              </a:defRPr>
            </a:lvl3pPr>
            <a:lvl4pPr lvl="3">
              <a:spcBef>
                <a:spcPts val="0"/>
              </a:spcBef>
              <a:buClr>
                <a:schemeClr val="dk1"/>
              </a:buClr>
              <a:buSzPct val="100000"/>
              <a:buNone/>
              <a:defRPr sz="2800">
                <a:solidFill>
                  <a:schemeClr val="dk1"/>
                </a:solidFill>
              </a:defRPr>
            </a:lvl4pPr>
            <a:lvl5pPr lvl="4">
              <a:spcBef>
                <a:spcPts val="0"/>
              </a:spcBef>
              <a:buClr>
                <a:schemeClr val="dk1"/>
              </a:buClr>
              <a:buSzPct val="100000"/>
              <a:buNone/>
              <a:defRPr sz="2800">
                <a:solidFill>
                  <a:schemeClr val="dk1"/>
                </a:solidFill>
              </a:defRPr>
            </a:lvl5pPr>
            <a:lvl6pPr lvl="5">
              <a:spcBef>
                <a:spcPts val="0"/>
              </a:spcBef>
              <a:buClr>
                <a:schemeClr val="dk1"/>
              </a:buClr>
              <a:buSzPct val="100000"/>
              <a:buNone/>
              <a:defRPr sz="2800">
                <a:solidFill>
                  <a:schemeClr val="dk1"/>
                </a:solidFill>
              </a:defRPr>
            </a:lvl6pPr>
            <a:lvl7pPr lvl="6">
              <a:spcBef>
                <a:spcPts val="0"/>
              </a:spcBef>
              <a:buClr>
                <a:schemeClr val="dk1"/>
              </a:buClr>
              <a:buSzPct val="100000"/>
              <a:buNone/>
              <a:defRPr sz="2800">
                <a:solidFill>
                  <a:schemeClr val="dk1"/>
                </a:solidFill>
              </a:defRPr>
            </a:lvl7pPr>
            <a:lvl8pPr lvl="7">
              <a:spcBef>
                <a:spcPts val="0"/>
              </a:spcBef>
              <a:buClr>
                <a:schemeClr val="dk1"/>
              </a:buClr>
              <a:buSzPct val="100000"/>
              <a:buNone/>
              <a:defRPr sz="2800">
                <a:solidFill>
                  <a:schemeClr val="dk1"/>
                </a:solidFill>
              </a:defRPr>
            </a:lvl8pPr>
            <a:lvl9pPr lvl="8">
              <a:spcBef>
                <a:spcPts val="0"/>
              </a:spcBef>
              <a:buClr>
                <a:schemeClr val="dk1"/>
              </a:buClr>
              <a:buSzPct val="100000"/>
              <a:buNone/>
              <a:defRPr sz="2800">
                <a:solidFill>
                  <a:schemeClr val="dk1"/>
                </a:solidFill>
              </a:defRPr>
            </a:lvl9pPr>
          </a:lstStyle>
          <a:p>
            <a:endParaRPr/>
          </a:p>
        </p:txBody>
      </p:sp>
      <p:sp>
        <p:nvSpPr>
          <p:cNvPr id="7" name="Shape 7"/>
          <p:cNvSpPr txBox="1">
            <a:spLocks noGrp="1"/>
          </p:cNvSpPr>
          <p:nvPr>
            <p:ph type="body" idx="1"/>
          </p:nvPr>
        </p:nvSpPr>
        <p:spPr>
          <a:xfrm>
            <a:off x="415600" y="1536633"/>
            <a:ext cx="11360800" cy="4555200"/>
          </a:xfrm>
          <a:prstGeom prst="rect">
            <a:avLst/>
          </a:prstGeom>
          <a:noFill/>
          <a:ln>
            <a:noFill/>
          </a:ln>
        </p:spPr>
        <p:txBody>
          <a:bodyPr lIns="91425" tIns="91425" rIns="91425" bIns="91425" anchor="t" anchorCtr="0"/>
          <a:lstStyle>
            <a:lvl1pPr lvl="0">
              <a:lnSpc>
                <a:spcPct val="115000"/>
              </a:lnSpc>
              <a:spcBef>
                <a:spcPts val="0"/>
              </a:spcBef>
              <a:spcAft>
                <a:spcPts val="1600"/>
              </a:spcAft>
              <a:buClr>
                <a:schemeClr val="dk2"/>
              </a:buClr>
              <a:buSzPct val="100000"/>
              <a:defRPr sz="1800">
                <a:solidFill>
                  <a:schemeClr val="dk2"/>
                </a:solidFill>
              </a:defRPr>
            </a:lvl1pPr>
            <a:lvl2pPr lvl="1">
              <a:lnSpc>
                <a:spcPct val="115000"/>
              </a:lnSpc>
              <a:spcBef>
                <a:spcPts val="0"/>
              </a:spcBef>
              <a:spcAft>
                <a:spcPts val="1600"/>
              </a:spcAft>
              <a:buClr>
                <a:schemeClr val="dk2"/>
              </a:buClr>
              <a:defRPr>
                <a:solidFill>
                  <a:schemeClr val="dk2"/>
                </a:solidFill>
              </a:defRPr>
            </a:lvl2pPr>
            <a:lvl3pPr lvl="2">
              <a:lnSpc>
                <a:spcPct val="115000"/>
              </a:lnSpc>
              <a:spcBef>
                <a:spcPts val="0"/>
              </a:spcBef>
              <a:spcAft>
                <a:spcPts val="1600"/>
              </a:spcAft>
              <a:buClr>
                <a:schemeClr val="dk2"/>
              </a:buClr>
              <a:defRPr>
                <a:solidFill>
                  <a:schemeClr val="dk2"/>
                </a:solidFill>
              </a:defRPr>
            </a:lvl3pPr>
            <a:lvl4pPr lvl="3">
              <a:lnSpc>
                <a:spcPct val="115000"/>
              </a:lnSpc>
              <a:spcBef>
                <a:spcPts val="0"/>
              </a:spcBef>
              <a:spcAft>
                <a:spcPts val="1600"/>
              </a:spcAft>
              <a:buClr>
                <a:schemeClr val="dk2"/>
              </a:buClr>
              <a:defRPr>
                <a:solidFill>
                  <a:schemeClr val="dk2"/>
                </a:solidFill>
              </a:defRPr>
            </a:lvl4pPr>
            <a:lvl5pPr lvl="4">
              <a:lnSpc>
                <a:spcPct val="115000"/>
              </a:lnSpc>
              <a:spcBef>
                <a:spcPts val="0"/>
              </a:spcBef>
              <a:spcAft>
                <a:spcPts val="1600"/>
              </a:spcAft>
              <a:buClr>
                <a:schemeClr val="dk2"/>
              </a:buClr>
              <a:defRPr>
                <a:solidFill>
                  <a:schemeClr val="dk2"/>
                </a:solidFill>
              </a:defRPr>
            </a:lvl5pPr>
            <a:lvl6pPr lvl="5">
              <a:lnSpc>
                <a:spcPct val="115000"/>
              </a:lnSpc>
              <a:spcBef>
                <a:spcPts val="0"/>
              </a:spcBef>
              <a:spcAft>
                <a:spcPts val="1600"/>
              </a:spcAft>
              <a:buClr>
                <a:schemeClr val="dk2"/>
              </a:buClr>
              <a:defRPr>
                <a:solidFill>
                  <a:schemeClr val="dk2"/>
                </a:solidFill>
              </a:defRPr>
            </a:lvl6pPr>
            <a:lvl7pPr lvl="6">
              <a:lnSpc>
                <a:spcPct val="115000"/>
              </a:lnSpc>
              <a:spcBef>
                <a:spcPts val="0"/>
              </a:spcBef>
              <a:spcAft>
                <a:spcPts val="1600"/>
              </a:spcAft>
              <a:buClr>
                <a:schemeClr val="dk2"/>
              </a:buClr>
              <a:defRPr>
                <a:solidFill>
                  <a:schemeClr val="dk2"/>
                </a:solidFill>
              </a:defRPr>
            </a:lvl7pPr>
            <a:lvl8pPr lvl="7">
              <a:lnSpc>
                <a:spcPct val="115000"/>
              </a:lnSpc>
              <a:spcBef>
                <a:spcPts val="0"/>
              </a:spcBef>
              <a:spcAft>
                <a:spcPts val="1600"/>
              </a:spcAft>
              <a:buClr>
                <a:schemeClr val="dk2"/>
              </a:buClr>
              <a:defRPr>
                <a:solidFill>
                  <a:schemeClr val="dk2"/>
                </a:solidFill>
              </a:defRPr>
            </a:lvl8pPr>
            <a:lvl9pPr lvl="8">
              <a:lnSpc>
                <a:spcPct val="115000"/>
              </a:lnSpc>
              <a:spcBef>
                <a:spcPts val="0"/>
              </a:spcBef>
              <a:spcAft>
                <a:spcPts val="1600"/>
              </a:spcAft>
              <a:buClr>
                <a:schemeClr val="dk2"/>
              </a:buClr>
              <a:defRPr>
                <a:solidFill>
                  <a:schemeClr val="dk2"/>
                </a:solidFill>
              </a:defRPr>
            </a:lvl9pPr>
          </a:lstStyle>
          <a:p>
            <a:endParaRPr/>
          </a:p>
        </p:txBody>
      </p:sp>
      <p:sp>
        <p:nvSpPr>
          <p:cNvPr id="8" name="Shape 8"/>
          <p:cNvSpPr txBox="1">
            <a:spLocks noGrp="1"/>
          </p:cNvSpPr>
          <p:nvPr>
            <p:ph type="sldNum" idx="12"/>
          </p:nvPr>
        </p:nvSpPr>
        <p:spPr>
          <a:xfrm>
            <a:off x="11296609" y="6217621"/>
            <a:ext cx="731600" cy="524800"/>
          </a:xfrm>
          <a:prstGeom prst="rect">
            <a:avLst/>
          </a:prstGeom>
          <a:noFill/>
          <a:ln>
            <a:noFill/>
          </a:ln>
        </p:spPr>
        <p:txBody>
          <a:bodyPr lIns="91425" tIns="91425" rIns="91425" bIns="91425" anchor="ctr" anchorCtr="0">
            <a:no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fld id="{00000000-1234-1234-1234-123412341234}" type="slidenum">
              <a:rPr kumimoji="0" lang="en" sz="1000" b="0" i="0" u="none" strike="noStrike" kern="0" cap="none" spc="0" normalizeH="0" baseline="0" noProof="0" smtClean="0">
                <a:ln>
                  <a:noFill/>
                </a:ln>
                <a:solidFill>
                  <a:srgbClr val="595959"/>
                </a:solidFill>
                <a:effectLst/>
                <a:uLnTx/>
                <a:uFillTx/>
                <a:latin typeface="Arial"/>
                <a:ea typeface="+mn-ea"/>
                <a:cs typeface="Arial"/>
                <a:sym typeface="Arial"/>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 sz="1000" b="0" i="0" u="none" strike="noStrike" kern="0" cap="none" spc="0" normalizeH="0" baseline="0" noProof="0">
              <a:ln>
                <a:noFill/>
              </a:ln>
              <a:solidFill>
                <a:srgbClr val="595959"/>
              </a:solidFill>
              <a:effectLst/>
              <a:uLnTx/>
              <a:uFillTx/>
              <a:latin typeface="Arial"/>
              <a:ea typeface="+mn-ea"/>
              <a:cs typeface="Arial"/>
              <a:sym typeface="Arial"/>
            </a:endParaRPr>
          </a:p>
        </p:txBody>
      </p:sp>
    </p:spTree>
    <p:extLst>
      <p:ext uri="{BB962C8B-B14F-4D97-AF65-F5344CB8AC3E}">
        <p14:creationId xmlns:p14="http://schemas.microsoft.com/office/powerpoint/2010/main" val="833013880"/>
      </p:ext>
    </p:extLst>
  </p:cSld>
  <p:clrMap bg1="lt1" tx1="dk1" bg2="dk2" tx2="lt2" accent1="accent1" accent2="accent2" accent3="accent3" accent4="accent4" accent5="accent5" accent6="accent6" hlink="hlink" folHlink="folHlink"/>
  <p:sldLayoutIdLst>
    <p:sldLayoutId id="2147483756" r:id="rId1"/>
    <p:sldLayoutId id="2147483757" r:id="rId2"/>
    <p:sldLayoutId id="2147483758" r:id="rId3"/>
    <p:sldLayoutId id="2147483759" r:id="rId4"/>
    <p:sldLayoutId id="2147483760" r:id="rId5"/>
    <p:sldLayoutId id="2147483761" r:id="rId6"/>
    <p:sldLayoutId id="2147483762" r:id="rId7"/>
    <p:sldLayoutId id="2147483763" r:id="rId8"/>
    <p:sldLayoutId id="2147483764" r:id="rId9"/>
    <p:sldLayoutId id="2147483765" r:id="rId10"/>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1pPr>
    </p:titleStyle>
    <p:bodyStyle>
      <a:defPPr marR="0" lvl="0" algn="l" rtl="0">
        <a:lnSpc>
          <a:spcPct val="100000"/>
        </a:lnSpc>
        <a:spcBef>
          <a:spcPts val="0"/>
        </a:spcBef>
        <a:spcAft>
          <a:spcPts val="0"/>
        </a:spcAft>
      </a:defPPr>
      <a:lvl1pPr marR="0" lvl="0"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None/>
        <a:defRPr sz="1400" b="0" i="0" u="none" strike="noStrike" cap="none">
          <a:solidFill>
            <a:srgbClr val="000000"/>
          </a:solidFill>
          <a:latin typeface="Arial"/>
          <a:ea typeface="Arial"/>
          <a:cs typeface="Arial"/>
          <a:sym typeface="Arial"/>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9"/>
        <p:cNvGrpSpPr/>
        <p:nvPr/>
      </p:nvGrpSpPr>
      <p:grpSpPr>
        <a:xfrm>
          <a:off x="0" y="0"/>
          <a:ext cx="0" cy="0"/>
          <a:chOff x="0" y="0"/>
          <a:chExt cx="0" cy="0"/>
        </a:xfrm>
      </p:grpSpPr>
      <p:sp>
        <p:nvSpPr>
          <p:cNvPr id="10" name="Google Shape;10;p1"/>
          <p:cNvSpPr/>
          <p:nvPr/>
        </p:nvSpPr>
        <p:spPr>
          <a:xfrm rot="1361022">
            <a:off x="11394972" y="6053793"/>
            <a:ext cx="634795" cy="634795"/>
          </a:xfrm>
          <a:prstGeom prst="octagon">
            <a:avLst>
              <a:gd name="adj" fmla="val 29289"/>
            </a:avLst>
          </a:prstGeom>
          <a:noFill/>
          <a:ln w="9525" cap="flat" cmpd="sng">
            <a:solidFill>
              <a:srgbClr val="D8D8D8"/>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11" name="Google Shape;11;p1"/>
          <p:cNvSpPr txBox="1">
            <a:spLocks noGrp="1"/>
          </p:cNvSpPr>
          <p:nvPr>
            <p:ph type="title"/>
          </p:nvPr>
        </p:nvSpPr>
        <p:spPr>
          <a:xfrm>
            <a:off x="432000" y="432000"/>
            <a:ext cx="11340000" cy="432000"/>
          </a:xfrm>
          <a:prstGeom prst="rect">
            <a:avLst/>
          </a:prstGeom>
          <a:noFill/>
          <a:ln>
            <a:noFill/>
          </a:ln>
        </p:spPr>
        <p:txBody>
          <a:bodyPr spcFirstLastPara="1" wrap="square" lIns="0" tIns="0" rIns="0" bIns="0" anchor="ctr" anchorCtr="0"/>
          <a:lstStyle>
            <a:lvl1pPr marR="0" lvl="0" algn="l" rtl="0">
              <a:lnSpc>
                <a:spcPct val="90000"/>
              </a:lnSpc>
              <a:spcBef>
                <a:spcPts val="0"/>
              </a:spcBef>
              <a:spcAft>
                <a:spcPts val="0"/>
              </a:spcAft>
              <a:buClr>
                <a:srgbClr val="0070C0"/>
              </a:buClr>
              <a:buSzPts val="4800"/>
              <a:buFont typeface="Economica"/>
              <a:buNone/>
              <a:defRPr sz="4800" b="0" i="0" u="none" strike="noStrike" cap="none">
                <a:solidFill>
                  <a:srgbClr val="0070C0"/>
                </a:solidFill>
                <a:latin typeface="Economica"/>
                <a:ea typeface="Economica"/>
                <a:cs typeface="Economica"/>
                <a:sym typeface="Economica"/>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endParaRPr/>
          </a:p>
        </p:txBody>
      </p:sp>
      <p:sp>
        <p:nvSpPr>
          <p:cNvPr id="12" name="Google Shape;12;p1"/>
          <p:cNvSpPr txBox="1">
            <a:spLocks noGrp="1"/>
          </p:cNvSpPr>
          <p:nvPr>
            <p:ph type="body" idx="1"/>
          </p:nvPr>
        </p:nvSpPr>
        <p:spPr>
          <a:xfrm>
            <a:off x="432000" y="1152000"/>
            <a:ext cx="11340000" cy="4680000"/>
          </a:xfrm>
          <a:prstGeom prst="rect">
            <a:avLst/>
          </a:prstGeom>
          <a:noFill/>
          <a:ln>
            <a:noFill/>
          </a:ln>
        </p:spPr>
        <p:txBody>
          <a:bodyPr spcFirstLastPara="1" wrap="square" lIns="0" tIns="0" rIns="0" bIns="0" anchor="t" anchorCtr="0"/>
          <a:lstStyle>
            <a:lvl1pPr marL="457200" marR="0" lvl="0" indent="-342900" algn="l" rtl="0">
              <a:lnSpc>
                <a:spcPct val="90000"/>
              </a:lnSpc>
              <a:spcBef>
                <a:spcPts val="1000"/>
              </a:spcBef>
              <a:spcAft>
                <a:spcPts val="0"/>
              </a:spcAft>
              <a:buClr>
                <a:srgbClr val="3F3F3F"/>
              </a:buClr>
              <a:buSzPts val="1800"/>
              <a:buFont typeface="Arial"/>
              <a:buChar char="•"/>
              <a:defRPr sz="18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3" name="Google Shape;13;p1"/>
          <p:cNvSpPr txBox="1">
            <a:spLocks noGrp="1"/>
          </p:cNvSpPr>
          <p:nvPr>
            <p:ph type="ftr" idx="11"/>
          </p:nvPr>
        </p:nvSpPr>
        <p:spPr>
          <a:xfrm>
            <a:off x="431999" y="6188628"/>
            <a:ext cx="8784941" cy="365125"/>
          </a:xfrm>
          <a:prstGeom prst="rect">
            <a:avLst/>
          </a:prstGeom>
          <a:noFill/>
          <a:ln>
            <a:noFill/>
          </a:ln>
        </p:spPr>
        <p:txBody>
          <a:bodyPr spcFirstLastPara="1" wrap="square" lIns="0" tIns="0" rIns="0" bIns="0" anchor="ctr" anchorCtr="0"/>
          <a:lstStyle>
            <a:lvl1pPr marR="0" lvl="0" algn="l" rtl="0">
              <a:spcBef>
                <a:spcPts val="0"/>
              </a:spcBef>
              <a:spcAft>
                <a:spcPts val="0"/>
              </a:spcAft>
              <a:buSzPts val="1400"/>
              <a:buNone/>
              <a:defRPr sz="1200" b="0" i="0" u="none" strike="noStrike" cap="none">
                <a:solidFill>
                  <a:srgbClr val="3F3F3F"/>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200" b="0" i="0" u="none" strike="noStrike" kern="0" cap="none" spc="0" normalizeH="0" baseline="0" noProof="0">
              <a:ln>
                <a:noFill/>
              </a:ln>
              <a:solidFill>
                <a:srgbClr val="3F3F3F"/>
              </a:solidFill>
              <a:effectLst/>
              <a:uLnTx/>
              <a:uFillTx/>
              <a:latin typeface="Calibri"/>
              <a:cs typeface="Calibri"/>
              <a:sym typeface="Calibri"/>
            </a:endParaRPr>
          </a:p>
        </p:txBody>
      </p:sp>
      <p:sp>
        <p:nvSpPr>
          <p:cNvPr id="14" name="Google Shape;14;p1"/>
          <p:cNvSpPr>
            <a:spLocks noGrp="1"/>
          </p:cNvSpPr>
          <p:nvPr>
            <p:ph type="sldNum" idx="12"/>
          </p:nvPr>
        </p:nvSpPr>
        <p:spPr>
          <a:xfrm>
            <a:off x="11496369" y="6155190"/>
            <a:ext cx="432000" cy="432000"/>
          </a:xfrm>
          <a:prstGeom prst="ellipse">
            <a:avLst/>
          </a:prstGeom>
          <a:noFill/>
          <a:ln w="9525" cap="flat" cmpd="sng">
            <a:solidFill>
              <a:schemeClr val="accent1"/>
            </a:solidFill>
            <a:prstDash val="solid"/>
            <a:round/>
            <a:headEnd type="none" w="sm" len="sm"/>
            <a:tailEnd type="none" w="sm" len="sm"/>
          </a:ln>
        </p:spPr>
        <p:txBody>
          <a:bodyPr spcFirstLastPara="1" wrap="square" lIns="0" tIns="0" rIns="0" bIns="0" anchor="ctr" anchorCtr="0">
            <a:noAutofit/>
          </a:bodyPr>
          <a:lstStyle>
            <a:lvl1pPr marL="0" marR="0" lvl="0" indent="0" algn="ctr" rtl="0">
              <a:spcBef>
                <a:spcPts val="0"/>
              </a:spcBef>
              <a:buNone/>
              <a:defRPr sz="1200" b="1" i="1" u="none" strike="noStrike" cap="none">
                <a:solidFill>
                  <a:schemeClr val="dk1"/>
                </a:solidFill>
                <a:latin typeface="Rockwell"/>
                <a:ea typeface="Rockwell"/>
                <a:cs typeface="Rockwell"/>
                <a:sym typeface="Rockwell"/>
              </a:defRPr>
            </a:lvl1pPr>
            <a:lvl2pPr marL="0" marR="0" lvl="1" indent="0" algn="ctr" rtl="0">
              <a:spcBef>
                <a:spcPts val="0"/>
              </a:spcBef>
              <a:buNone/>
              <a:defRPr sz="1200" b="1" i="1" u="none" strike="noStrike" cap="none">
                <a:solidFill>
                  <a:schemeClr val="dk1"/>
                </a:solidFill>
                <a:latin typeface="Rockwell"/>
                <a:ea typeface="Rockwell"/>
                <a:cs typeface="Rockwell"/>
                <a:sym typeface="Rockwell"/>
              </a:defRPr>
            </a:lvl2pPr>
            <a:lvl3pPr marL="0" marR="0" lvl="2" indent="0" algn="ctr" rtl="0">
              <a:spcBef>
                <a:spcPts val="0"/>
              </a:spcBef>
              <a:buNone/>
              <a:defRPr sz="1200" b="1" i="1" u="none" strike="noStrike" cap="none">
                <a:solidFill>
                  <a:schemeClr val="dk1"/>
                </a:solidFill>
                <a:latin typeface="Rockwell"/>
                <a:ea typeface="Rockwell"/>
                <a:cs typeface="Rockwell"/>
                <a:sym typeface="Rockwell"/>
              </a:defRPr>
            </a:lvl3pPr>
            <a:lvl4pPr marL="0" marR="0" lvl="3" indent="0" algn="ctr" rtl="0">
              <a:spcBef>
                <a:spcPts val="0"/>
              </a:spcBef>
              <a:buNone/>
              <a:defRPr sz="1200" b="1" i="1" u="none" strike="noStrike" cap="none">
                <a:solidFill>
                  <a:schemeClr val="dk1"/>
                </a:solidFill>
                <a:latin typeface="Rockwell"/>
                <a:ea typeface="Rockwell"/>
                <a:cs typeface="Rockwell"/>
                <a:sym typeface="Rockwell"/>
              </a:defRPr>
            </a:lvl4pPr>
            <a:lvl5pPr marL="0" marR="0" lvl="4" indent="0" algn="ctr" rtl="0">
              <a:spcBef>
                <a:spcPts val="0"/>
              </a:spcBef>
              <a:buNone/>
              <a:defRPr sz="1200" b="1" i="1" u="none" strike="noStrike" cap="none">
                <a:solidFill>
                  <a:schemeClr val="dk1"/>
                </a:solidFill>
                <a:latin typeface="Rockwell"/>
                <a:ea typeface="Rockwell"/>
                <a:cs typeface="Rockwell"/>
                <a:sym typeface="Rockwell"/>
              </a:defRPr>
            </a:lvl5pPr>
            <a:lvl6pPr marL="0" marR="0" lvl="5" indent="0" algn="ctr" rtl="0">
              <a:spcBef>
                <a:spcPts val="0"/>
              </a:spcBef>
              <a:buNone/>
              <a:defRPr sz="1200" b="1" i="1" u="none" strike="noStrike" cap="none">
                <a:solidFill>
                  <a:schemeClr val="dk1"/>
                </a:solidFill>
                <a:latin typeface="Rockwell"/>
                <a:ea typeface="Rockwell"/>
                <a:cs typeface="Rockwell"/>
                <a:sym typeface="Rockwell"/>
              </a:defRPr>
            </a:lvl6pPr>
            <a:lvl7pPr marL="0" marR="0" lvl="6" indent="0" algn="ctr" rtl="0">
              <a:spcBef>
                <a:spcPts val="0"/>
              </a:spcBef>
              <a:buNone/>
              <a:defRPr sz="1200" b="1" i="1" u="none" strike="noStrike" cap="none">
                <a:solidFill>
                  <a:schemeClr val="dk1"/>
                </a:solidFill>
                <a:latin typeface="Rockwell"/>
                <a:ea typeface="Rockwell"/>
                <a:cs typeface="Rockwell"/>
                <a:sym typeface="Rockwell"/>
              </a:defRPr>
            </a:lvl7pPr>
            <a:lvl8pPr marL="0" marR="0" lvl="7" indent="0" algn="ctr" rtl="0">
              <a:spcBef>
                <a:spcPts val="0"/>
              </a:spcBef>
              <a:buNone/>
              <a:defRPr sz="1200" b="1" i="1" u="none" strike="noStrike" cap="none">
                <a:solidFill>
                  <a:schemeClr val="dk1"/>
                </a:solidFill>
                <a:latin typeface="Rockwell"/>
                <a:ea typeface="Rockwell"/>
                <a:cs typeface="Rockwell"/>
                <a:sym typeface="Rockwell"/>
              </a:defRPr>
            </a:lvl8pPr>
            <a:lvl9pPr marL="0" marR="0" lvl="8" indent="0" algn="ctr" rtl="0">
              <a:spcBef>
                <a:spcPts val="0"/>
              </a:spcBef>
              <a:buNone/>
              <a:defRPr sz="1200" b="1" i="1" u="none" strike="noStrike" cap="none">
                <a:solidFill>
                  <a:schemeClr val="dk1"/>
                </a:solidFill>
                <a:latin typeface="Rockwell"/>
                <a:ea typeface="Rockwell"/>
                <a:cs typeface="Rockwell"/>
                <a:sym typeface="Rockwell"/>
              </a:defRPr>
            </a:lvl9p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n-US" sz="1200" b="1" i="1" u="none" strike="noStrike" kern="0" cap="none" spc="0" normalizeH="0" baseline="0" noProof="0">
                <a:ln>
                  <a:noFill/>
                </a:ln>
                <a:solidFill>
                  <a:srgbClr val="000000"/>
                </a:solidFill>
                <a:effectLst/>
                <a:uLnTx/>
                <a:uFillTx/>
                <a:latin typeface="Rockwell"/>
                <a:sym typeface="Rockwell"/>
              </a:rPr>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t>‹#›</a:t>
            </a:fld>
            <a:endParaRPr kumimoji="0" sz="1200" b="1" i="1" u="none" strike="noStrike" kern="0" cap="none" spc="0" normalizeH="0" baseline="0" noProof="0">
              <a:ln>
                <a:noFill/>
              </a:ln>
              <a:solidFill>
                <a:srgbClr val="000000"/>
              </a:solidFill>
              <a:effectLst/>
              <a:uLnTx/>
              <a:uFillTx/>
              <a:latin typeface="Rockwell"/>
              <a:sym typeface="Rockwell"/>
            </a:endParaRPr>
          </a:p>
        </p:txBody>
      </p:sp>
      <p:sp>
        <p:nvSpPr>
          <p:cNvPr id="15" name="Google Shape;15;p1"/>
          <p:cNvSpPr/>
          <p:nvPr/>
        </p:nvSpPr>
        <p:spPr>
          <a:xfrm>
            <a:off x="11533871" y="6185902"/>
            <a:ext cx="73515" cy="73515"/>
          </a:xfrm>
          <a:prstGeom prst="ellipse">
            <a:avLst/>
          </a:prstGeom>
          <a:solidFill>
            <a:srgbClr val="C1DF87"/>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9ACB39"/>
              </a:solidFill>
              <a:effectLst/>
              <a:uLnTx/>
              <a:uFillTx/>
              <a:latin typeface="Calibri"/>
              <a:ea typeface="Calibri"/>
              <a:cs typeface="Calibri"/>
              <a:sym typeface="Calibri"/>
            </a:endParaRPr>
          </a:p>
        </p:txBody>
      </p:sp>
      <p:sp>
        <p:nvSpPr>
          <p:cNvPr id="16" name="Google Shape;16;p1"/>
          <p:cNvSpPr/>
          <p:nvPr/>
        </p:nvSpPr>
        <p:spPr>
          <a:xfrm>
            <a:off x="11892084" y="6561525"/>
            <a:ext cx="100439" cy="100439"/>
          </a:xfrm>
          <a:prstGeom prst="ellipse">
            <a:avLst/>
          </a:prstGeom>
          <a:solidFill>
            <a:srgbClr val="749A28"/>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17" name="Google Shape;17;p1"/>
          <p:cNvSpPr txBox="1"/>
          <p:nvPr/>
        </p:nvSpPr>
        <p:spPr>
          <a:xfrm>
            <a:off x="8818324" y="6278857"/>
            <a:ext cx="2426804" cy="172048"/>
          </a:xfrm>
          <a:prstGeom prst="rect">
            <a:avLst/>
          </a:prstGeom>
          <a:noFill/>
          <a:ln>
            <a:noFill/>
          </a:ln>
        </p:spPr>
        <p:txBody>
          <a:bodyPr spcFirstLastPara="1" wrap="square" lIns="0" tIns="0" rIns="0" bIns="0" anchor="t" anchorCtr="0">
            <a:noAutofit/>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3200" b="0" i="0" u="none" strike="noStrike" kern="0" cap="none" spc="0" normalizeH="0" baseline="0" noProof="0">
                <a:ln>
                  <a:noFill/>
                </a:ln>
                <a:solidFill>
                  <a:srgbClr val="64C24A"/>
                </a:solidFill>
                <a:effectLst/>
                <a:uLnTx/>
                <a:uFillTx/>
                <a:latin typeface="Arial"/>
                <a:ea typeface="Arial"/>
                <a:cs typeface="Arial"/>
                <a:sym typeface="Arial"/>
              </a:rPr>
              <a:t>Equidad ATX</a:t>
            </a:r>
            <a:endParaRPr kumimoji="0" sz="3200" b="0" i="0" u="none" strike="noStrike" kern="0" cap="none" spc="0" normalizeH="0" baseline="0" noProof="0">
              <a:ln>
                <a:noFill/>
              </a:ln>
              <a:solidFill>
                <a:srgbClr val="64C24A"/>
              </a:solidFill>
              <a:effectLst/>
              <a:uLnTx/>
              <a:uFillTx/>
              <a:latin typeface="Arial"/>
              <a:ea typeface="Arial"/>
              <a:cs typeface="Arial"/>
              <a:sym typeface="Arial"/>
            </a:endParaRPr>
          </a:p>
        </p:txBody>
      </p:sp>
      <p:sp>
        <p:nvSpPr>
          <p:cNvPr id="18" name="Google Shape;18;p1"/>
          <p:cNvSpPr/>
          <p:nvPr/>
        </p:nvSpPr>
        <p:spPr>
          <a:xfrm>
            <a:off x="11342875" y="5990144"/>
            <a:ext cx="260512" cy="260512"/>
          </a:xfrm>
          <a:prstGeom prst="ellipse">
            <a:avLst/>
          </a:prstGeom>
          <a:noFill/>
          <a:ln w="9525" cap="flat" cmpd="sng">
            <a:solidFill>
              <a:srgbClr val="D8D8D8"/>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9ACB39"/>
              </a:solidFill>
              <a:effectLst/>
              <a:uLnTx/>
              <a:uFillTx/>
              <a:latin typeface="Calibri"/>
              <a:ea typeface="Calibri"/>
              <a:cs typeface="Calibri"/>
              <a:sym typeface="Calibri"/>
            </a:endParaRPr>
          </a:p>
        </p:txBody>
      </p:sp>
      <p:sp>
        <p:nvSpPr>
          <p:cNvPr id="19" name="Google Shape;19;p1"/>
          <p:cNvSpPr/>
          <p:nvPr/>
        </p:nvSpPr>
        <p:spPr>
          <a:xfrm>
            <a:off x="0" y="6771286"/>
            <a:ext cx="12192000" cy="86714"/>
          </a:xfrm>
          <a:prstGeom prst="rect">
            <a:avLst/>
          </a:pr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0" name="Google Shape;20;p1"/>
          <p:cNvSpPr/>
          <p:nvPr/>
        </p:nvSpPr>
        <p:spPr>
          <a:xfrm>
            <a:off x="0" y="0"/>
            <a:ext cx="12192000" cy="86714"/>
          </a:xfrm>
          <a:prstGeom prst="rect">
            <a:avLst/>
          </a:pr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1" name="Google Shape;21;p1"/>
          <p:cNvSpPr/>
          <p:nvPr/>
        </p:nvSpPr>
        <p:spPr>
          <a:xfrm rot="5400000">
            <a:off x="-3385643" y="3385642"/>
            <a:ext cx="6858001" cy="86714"/>
          </a:xfrm>
          <a:prstGeom prst="rect">
            <a:avLst/>
          </a:pr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2" name="Google Shape;22;p1"/>
          <p:cNvSpPr/>
          <p:nvPr/>
        </p:nvSpPr>
        <p:spPr>
          <a:xfrm rot="5400000">
            <a:off x="8719643" y="3385643"/>
            <a:ext cx="6858000" cy="86714"/>
          </a:xfrm>
          <a:prstGeom prst="rect">
            <a:avLst/>
          </a:pr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Tree>
    <p:extLst>
      <p:ext uri="{BB962C8B-B14F-4D97-AF65-F5344CB8AC3E}">
        <p14:creationId xmlns:p14="http://schemas.microsoft.com/office/powerpoint/2010/main" val="874514459"/>
      </p:ext>
    </p:extLst>
  </p:cSld>
  <p:clrMap bg1="lt1" tx1="dk1" bg2="dk2" tx2="lt2" accent1="accent1" accent2="accent2" accent3="accent3" accent4="accent4" accent5="accent5" accent6="accent6" hlink="hlink" folHlink="folHlink"/>
  <p:sldLayoutIdLst>
    <p:sldLayoutId id="2147483767" r:id="rId1"/>
    <p:sldLayoutId id="2147483768" r:id="rId2"/>
    <p:sldLayoutId id="2147483769" r:id="rId3"/>
    <p:sldLayoutId id="2147483770" r:id="rId4"/>
    <p:sldLayoutId id="2147483771" r:id="rId5"/>
    <p:sldLayoutId id="2147483772" r:id="rId6"/>
    <p:sldLayoutId id="2147483773" r:id="rId7"/>
    <p:sldLayoutId id="2147483774" r:id="rId8"/>
    <p:sldLayoutId id="2147483775" r:id="rId9"/>
    <p:sldLayoutId id="2147483776" r:id="rId10"/>
    <p:sldLayoutId id="2147483777" r:id="rId11"/>
    <p:sldLayoutId id="2147483778" r:id="rId12"/>
    <p:sldLayoutId id="2147483779" r:id="rId13"/>
    <p:sldLayoutId id="2147483780" r:id="rId14"/>
    <p:sldLayoutId id="2147483781" r:id="rId15"/>
    <p:sldLayoutId id="2147483782" r:id="rId16"/>
    <p:sldLayoutId id="2147483783" r:id="rId17"/>
    <p:sldLayoutId id="2147483784" r:id="rId18"/>
    <p:sldLayoutId id="2147483785" r:id="rId19"/>
    <p:sldLayoutId id="2147483786" r:id="rId20"/>
    <p:sldLayoutId id="2147483787" r:id="rId21"/>
    <p:sldLayoutId id="2147483788" r:id="rId22"/>
    <p:sldLayoutId id="2147483789" r:id="rId23"/>
    <p:sldLayoutId id="2147483790" r:id="rId24"/>
    <p:sldLayoutId id="2147483791" r:id="rId25"/>
    <p:sldLayoutId id="2147483792" r:id="rId26"/>
    <p:sldLayoutId id="2147483793" r:id="rId27"/>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9"/>
        <p:cNvGrpSpPr/>
        <p:nvPr/>
      </p:nvGrpSpPr>
      <p:grpSpPr>
        <a:xfrm>
          <a:off x="0" y="0"/>
          <a:ext cx="0" cy="0"/>
          <a:chOff x="0" y="0"/>
          <a:chExt cx="0" cy="0"/>
        </a:xfrm>
      </p:grpSpPr>
      <p:sp>
        <p:nvSpPr>
          <p:cNvPr id="10" name="Google Shape;10;p1"/>
          <p:cNvSpPr/>
          <p:nvPr/>
        </p:nvSpPr>
        <p:spPr>
          <a:xfrm rot="1361022">
            <a:off x="11394972" y="6053793"/>
            <a:ext cx="634795" cy="634795"/>
          </a:xfrm>
          <a:prstGeom prst="octagon">
            <a:avLst>
              <a:gd name="adj" fmla="val 29289"/>
            </a:avLst>
          </a:prstGeom>
          <a:noFill/>
          <a:ln w="9525" cap="flat" cmpd="sng">
            <a:solidFill>
              <a:srgbClr val="D8D8D8"/>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11" name="Google Shape;11;p1"/>
          <p:cNvSpPr txBox="1">
            <a:spLocks noGrp="1"/>
          </p:cNvSpPr>
          <p:nvPr>
            <p:ph type="title"/>
          </p:nvPr>
        </p:nvSpPr>
        <p:spPr>
          <a:xfrm>
            <a:off x="432000" y="432000"/>
            <a:ext cx="11340000" cy="432000"/>
          </a:xfrm>
          <a:prstGeom prst="rect">
            <a:avLst/>
          </a:prstGeom>
          <a:noFill/>
          <a:ln>
            <a:noFill/>
          </a:ln>
        </p:spPr>
        <p:txBody>
          <a:bodyPr spcFirstLastPara="1" wrap="square" lIns="0" tIns="0" rIns="0" bIns="0" anchor="ctr" anchorCtr="0"/>
          <a:lstStyle>
            <a:lvl1pPr marR="0" lvl="0" algn="l" rtl="0">
              <a:lnSpc>
                <a:spcPct val="90000"/>
              </a:lnSpc>
              <a:spcBef>
                <a:spcPts val="0"/>
              </a:spcBef>
              <a:spcAft>
                <a:spcPts val="0"/>
              </a:spcAft>
              <a:buClr>
                <a:srgbClr val="0070C0"/>
              </a:buClr>
              <a:buSzPts val="4800"/>
              <a:buFont typeface="Economica"/>
              <a:buNone/>
              <a:defRPr sz="4800" b="0" i="0" u="none" strike="noStrike" cap="none">
                <a:solidFill>
                  <a:srgbClr val="0070C0"/>
                </a:solidFill>
                <a:latin typeface="Economica"/>
                <a:ea typeface="Economica"/>
                <a:cs typeface="Economica"/>
                <a:sym typeface="Economica"/>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endParaRPr/>
          </a:p>
        </p:txBody>
      </p:sp>
      <p:sp>
        <p:nvSpPr>
          <p:cNvPr id="12" name="Google Shape;12;p1"/>
          <p:cNvSpPr txBox="1">
            <a:spLocks noGrp="1"/>
          </p:cNvSpPr>
          <p:nvPr>
            <p:ph type="body" idx="1"/>
          </p:nvPr>
        </p:nvSpPr>
        <p:spPr>
          <a:xfrm>
            <a:off x="432000" y="1152000"/>
            <a:ext cx="11340000" cy="4680000"/>
          </a:xfrm>
          <a:prstGeom prst="rect">
            <a:avLst/>
          </a:prstGeom>
          <a:noFill/>
          <a:ln>
            <a:noFill/>
          </a:ln>
        </p:spPr>
        <p:txBody>
          <a:bodyPr spcFirstLastPara="1" wrap="square" lIns="0" tIns="0" rIns="0" bIns="0" anchor="t" anchorCtr="0"/>
          <a:lstStyle>
            <a:lvl1pPr marL="457200" marR="0" lvl="0" indent="-342900" algn="l" rtl="0">
              <a:lnSpc>
                <a:spcPct val="90000"/>
              </a:lnSpc>
              <a:spcBef>
                <a:spcPts val="1000"/>
              </a:spcBef>
              <a:spcAft>
                <a:spcPts val="0"/>
              </a:spcAft>
              <a:buClr>
                <a:srgbClr val="3F3F3F"/>
              </a:buClr>
              <a:buSzPts val="1800"/>
              <a:buFont typeface="Arial"/>
              <a:buChar char="•"/>
              <a:defRPr sz="18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3" name="Google Shape;13;p1"/>
          <p:cNvSpPr txBox="1">
            <a:spLocks noGrp="1"/>
          </p:cNvSpPr>
          <p:nvPr>
            <p:ph type="ftr" idx="11"/>
          </p:nvPr>
        </p:nvSpPr>
        <p:spPr>
          <a:xfrm>
            <a:off x="431999" y="6188628"/>
            <a:ext cx="8784941" cy="365125"/>
          </a:xfrm>
          <a:prstGeom prst="rect">
            <a:avLst/>
          </a:prstGeom>
          <a:noFill/>
          <a:ln>
            <a:noFill/>
          </a:ln>
        </p:spPr>
        <p:txBody>
          <a:bodyPr spcFirstLastPara="1" wrap="square" lIns="0" tIns="0" rIns="0" bIns="0" anchor="ctr" anchorCtr="0"/>
          <a:lstStyle>
            <a:lvl1pPr marR="0" lvl="0" algn="l" rtl="0">
              <a:spcBef>
                <a:spcPts val="0"/>
              </a:spcBef>
              <a:spcAft>
                <a:spcPts val="0"/>
              </a:spcAft>
              <a:buSzPts val="1400"/>
              <a:buNone/>
              <a:defRPr sz="1200" b="0" i="0" u="none" strike="noStrike" cap="none">
                <a:solidFill>
                  <a:srgbClr val="3F3F3F"/>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200" b="0" i="0" u="none" strike="noStrike" kern="0" cap="none" spc="0" normalizeH="0" baseline="0" noProof="0">
              <a:ln>
                <a:noFill/>
              </a:ln>
              <a:solidFill>
                <a:srgbClr val="3F3F3F"/>
              </a:solidFill>
              <a:effectLst/>
              <a:uLnTx/>
              <a:uFillTx/>
              <a:latin typeface="Calibri"/>
              <a:cs typeface="Calibri"/>
              <a:sym typeface="Calibri"/>
            </a:endParaRPr>
          </a:p>
        </p:txBody>
      </p:sp>
      <p:sp>
        <p:nvSpPr>
          <p:cNvPr id="14" name="Google Shape;14;p1"/>
          <p:cNvSpPr>
            <a:spLocks noGrp="1"/>
          </p:cNvSpPr>
          <p:nvPr>
            <p:ph type="sldNum" idx="12"/>
          </p:nvPr>
        </p:nvSpPr>
        <p:spPr>
          <a:xfrm>
            <a:off x="11496369" y="6155190"/>
            <a:ext cx="432000" cy="432000"/>
          </a:xfrm>
          <a:prstGeom prst="ellipse">
            <a:avLst/>
          </a:prstGeom>
          <a:noFill/>
          <a:ln w="9525" cap="flat" cmpd="sng">
            <a:solidFill>
              <a:schemeClr val="accent1"/>
            </a:solidFill>
            <a:prstDash val="solid"/>
            <a:round/>
            <a:headEnd type="none" w="sm" len="sm"/>
            <a:tailEnd type="none" w="sm" len="sm"/>
          </a:ln>
        </p:spPr>
        <p:txBody>
          <a:bodyPr spcFirstLastPara="1" wrap="square" lIns="0" tIns="0" rIns="0" bIns="0" anchor="ctr" anchorCtr="0">
            <a:noAutofit/>
          </a:bodyPr>
          <a:lstStyle>
            <a:lvl1pPr marL="0" marR="0" lvl="0" indent="0" algn="ctr" rtl="0">
              <a:spcBef>
                <a:spcPts val="0"/>
              </a:spcBef>
              <a:buNone/>
              <a:defRPr sz="1200" b="1" i="1" u="none" strike="noStrike" cap="none">
                <a:solidFill>
                  <a:schemeClr val="dk1"/>
                </a:solidFill>
                <a:latin typeface="Rockwell"/>
                <a:ea typeface="Rockwell"/>
                <a:cs typeface="Rockwell"/>
                <a:sym typeface="Rockwell"/>
              </a:defRPr>
            </a:lvl1pPr>
            <a:lvl2pPr marL="0" marR="0" lvl="1" indent="0" algn="ctr" rtl="0">
              <a:spcBef>
                <a:spcPts val="0"/>
              </a:spcBef>
              <a:buNone/>
              <a:defRPr sz="1200" b="1" i="1" u="none" strike="noStrike" cap="none">
                <a:solidFill>
                  <a:schemeClr val="dk1"/>
                </a:solidFill>
                <a:latin typeface="Rockwell"/>
                <a:ea typeface="Rockwell"/>
                <a:cs typeface="Rockwell"/>
                <a:sym typeface="Rockwell"/>
              </a:defRPr>
            </a:lvl2pPr>
            <a:lvl3pPr marL="0" marR="0" lvl="2" indent="0" algn="ctr" rtl="0">
              <a:spcBef>
                <a:spcPts val="0"/>
              </a:spcBef>
              <a:buNone/>
              <a:defRPr sz="1200" b="1" i="1" u="none" strike="noStrike" cap="none">
                <a:solidFill>
                  <a:schemeClr val="dk1"/>
                </a:solidFill>
                <a:latin typeface="Rockwell"/>
                <a:ea typeface="Rockwell"/>
                <a:cs typeface="Rockwell"/>
                <a:sym typeface="Rockwell"/>
              </a:defRPr>
            </a:lvl3pPr>
            <a:lvl4pPr marL="0" marR="0" lvl="3" indent="0" algn="ctr" rtl="0">
              <a:spcBef>
                <a:spcPts val="0"/>
              </a:spcBef>
              <a:buNone/>
              <a:defRPr sz="1200" b="1" i="1" u="none" strike="noStrike" cap="none">
                <a:solidFill>
                  <a:schemeClr val="dk1"/>
                </a:solidFill>
                <a:latin typeface="Rockwell"/>
                <a:ea typeface="Rockwell"/>
                <a:cs typeface="Rockwell"/>
                <a:sym typeface="Rockwell"/>
              </a:defRPr>
            </a:lvl4pPr>
            <a:lvl5pPr marL="0" marR="0" lvl="4" indent="0" algn="ctr" rtl="0">
              <a:spcBef>
                <a:spcPts val="0"/>
              </a:spcBef>
              <a:buNone/>
              <a:defRPr sz="1200" b="1" i="1" u="none" strike="noStrike" cap="none">
                <a:solidFill>
                  <a:schemeClr val="dk1"/>
                </a:solidFill>
                <a:latin typeface="Rockwell"/>
                <a:ea typeface="Rockwell"/>
                <a:cs typeface="Rockwell"/>
                <a:sym typeface="Rockwell"/>
              </a:defRPr>
            </a:lvl5pPr>
            <a:lvl6pPr marL="0" marR="0" lvl="5" indent="0" algn="ctr" rtl="0">
              <a:spcBef>
                <a:spcPts val="0"/>
              </a:spcBef>
              <a:buNone/>
              <a:defRPr sz="1200" b="1" i="1" u="none" strike="noStrike" cap="none">
                <a:solidFill>
                  <a:schemeClr val="dk1"/>
                </a:solidFill>
                <a:latin typeface="Rockwell"/>
                <a:ea typeface="Rockwell"/>
                <a:cs typeface="Rockwell"/>
                <a:sym typeface="Rockwell"/>
              </a:defRPr>
            </a:lvl6pPr>
            <a:lvl7pPr marL="0" marR="0" lvl="6" indent="0" algn="ctr" rtl="0">
              <a:spcBef>
                <a:spcPts val="0"/>
              </a:spcBef>
              <a:buNone/>
              <a:defRPr sz="1200" b="1" i="1" u="none" strike="noStrike" cap="none">
                <a:solidFill>
                  <a:schemeClr val="dk1"/>
                </a:solidFill>
                <a:latin typeface="Rockwell"/>
                <a:ea typeface="Rockwell"/>
                <a:cs typeface="Rockwell"/>
                <a:sym typeface="Rockwell"/>
              </a:defRPr>
            </a:lvl7pPr>
            <a:lvl8pPr marL="0" marR="0" lvl="7" indent="0" algn="ctr" rtl="0">
              <a:spcBef>
                <a:spcPts val="0"/>
              </a:spcBef>
              <a:buNone/>
              <a:defRPr sz="1200" b="1" i="1" u="none" strike="noStrike" cap="none">
                <a:solidFill>
                  <a:schemeClr val="dk1"/>
                </a:solidFill>
                <a:latin typeface="Rockwell"/>
                <a:ea typeface="Rockwell"/>
                <a:cs typeface="Rockwell"/>
                <a:sym typeface="Rockwell"/>
              </a:defRPr>
            </a:lvl8pPr>
            <a:lvl9pPr marL="0" marR="0" lvl="8" indent="0" algn="ctr" rtl="0">
              <a:spcBef>
                <a:spcPts val="0"/>
              </a:spcBef>
              <a:buNone/>
              <a:defRPr sz="1200" b="1" i="1" u="none" strike="noStrike" cap="none">
                <a:solidFill>
                  <a:schemeClr val="dk1"/>
                </a:solidFill>
                <a:latin typeface="Rockwell"/>
                <a:ea typeface="Rockwell"/>
                <a:cs typeface="Rockwell"/>
                <a:sym typeface="Rockwell"/>
              </a:defRPr>
            </a:lvl9p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n-US" sz="1200" b="1" i="1" u="none" strike="noStrike" kern="0" cap="none" spc="0" normalizeH="0" baseline="0" noProof="0">
                <a:ln>
                  <a:noFill/>
                </a:ln>
                <a:solidFill>
                  <a:srgbClr val="000000"/>
                </a:solidFill>
                <a:effectLst/>
                <a:uLnTx/>
                <a:uFillTx/>
                <a:latin typeface="Rockwell"/>
                <a:sym typeface="Rockwell"/>
              </a:rPr>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t>‹#›</a:t>
            </a:fld>
            <a:endParaRPr kumimoji="0" sz="1200" b="1" i="1" u="none" strike="noStrike" kern="0" cap="none" spc="0" normalizeH="0" baseline="0" noProof="0">
              <a:ln>
                <a:noFill/>
              </a:ln>
              <a:solidFill>
                <a:srgbClr val="000000"/>
              </a:solidFill>
              <a:effectLst/>
              <a:uLnTx/>
              <a:uFillTx/>
              <a:latin typeface="Rockwell"/>
              <a:sym typeface="Rockwell"/>
            </a:endParaRPr>
          </a:p>
        </p:txBody>
      </p:sp>
      <p:sp>
        <p:nvSpPr>
          <p:cNvPr id="15" name="Google Shape;15;p1"/>
          <p:cNvSpPr/>
          <p:nvPr/>
        </p:nvSpPr>
        <p:spPr>
          <a:xfrm>
            <a:off x="11533871" y="6185902"/>
            <a:ext cx="73515" cy="73515"/>
          </a:xfrm>
          <a:prstGeom prst="ellipse">
            <a:avLst/>
          </a:prstGeom>
          <a:solidFill>
            <a:srgbClr val="C1DF87"/>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9ACB39"/>
              </a:solidFill>
              <a:effectLst/>
              <a:uLnTx/>
              <a:uFillTx/>
              <a:latin typeface="Calibri"/>
              <a:ea typeface="Calibri"/>
              <a:cs typeface="Calibri"/>
              <a:sym typeface="Calibri"/>
            </a:endParaRPr>
          </a:p>
        </p:txBody>
      </p:sp>
      <p:sp>
        <p:nvSpPr>
          <p:cNvPr id="16" name="Google Shape;16;p1"/>
          <p:cNvSpPr/>
          <p:nvPr/>
        </p:nvSpPr>
        <p:spPr>
          <a:xfrm>
            <a:off x="11892084" y="6561525"/>
            <a:ext cx="100439" cy="100439"/>
          </a:xfrm>
          <a:prstGeom prst="ellipse">
            <a:avLst/>
          </a:prstGeom>
          <a:solidFill>
            <a:srgbClr val="749A28"/>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17" name="Google Shape;17;p1"/>
          <p:cNvSpPr txBox="1"/>
          <p:nvPr/>
        </p:nvSpPr>
        <p:spPr>
          <a:xfrm>
            <a:off x="8818324" y="6278857"/>
            <a:ext cx="2426804" cy="172048"/>
          </a:xfrm>
          <a:prstGeom prst="rect">
            <a:avLst/>
          </a:prstGeom>
          <a:noFill/>
          <a:ln>
            <a:noFill/>
          </a:ln>
        </p:spPr>
        <p:txBody>
          <a:bodyPr spcFirstLastPara="1" wrap="square" lIns="0" tIns="0" rIns="0" bIns="0" anchor="t" anchorCtr="0">
            <a:noAutofit/>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3200" b="0" i="0" u="none" strike="noStrike" kern="0" cap="none" spc="0" normalizeH="0" baseline="0" noProof="0">
                <a:ln>
                  <a:noFill/>
                </a:ln>
                <a:solidFill>
                  <a:srgbClr val="64C24A"/>
                </a:solidFill>
                <a:effectLst/>
                <a:uLnTx/>
                <a:uFillTx/>
                <a:latin typeface="Arial"/>
                <a:ea typeface="Arial"/>
                <a:cs typeface="Arial"/>
                <a:sym typeface="Arial"/>
              </a:rPr>
              <a:t>Equidad ATX</a:t>
            </a:r>
            <a:endParaRPr kumimoji="0" sz="3200" b="0" i="0" u="none" strike="noStrike" kern="0" cap="none" spc="0" normalizeH="0" baseline="0" noProof="0">
              <a:ln>
                <a:noFill/>
              </a:ln>
              <a:solidFill>
                <a:srgbClr val="64C24A"/>
              </a:solidFill>
              <a:effectLst/>
              <a:uLnTx/>
              <a:uFillTx/>
              <a:latin typeface="Arial"/>
              <a:ea typeface="Arial"/>
              <a:cs typeface="Arial"/>
              <a:sym typeface="Arial"/>
            </a:endParaRPr>
          </a:p>
        </p:txBody>
      </p:sp>
      <p:sp>
        <p:nvSpPr>
          <p:cNvPr id="18" name="Google Shape;18;p1"/>
          <p:cNvSpPr/>
          <p:nvPr/>
        </p:nvSpPr>
        <p:spPr>
          <a:xfrm>
            <a:off x="11342875" y="5990144"/>
            <a:ext cx="260512" cy="260512"/>
          </a:xfrm>
          <a:prstGeom prst="ellipse">
            <a:avLst/>
          </a:prstGeom>
          <a:noFill/>
          <a:ln w="9525" cap="flat" cmpd="sng">
            <a:solidFill>
              <a:srgbClr val="D8D8D8"/>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9ACB39"/>
              </a:solidFill>
              <a:effectLst/>
              <a:uLnTx/>
              <a:uFillTx/>
              <a:latin typeface="Calibri"/>
              <a:ea typeface="Calibri"/>
              <a:cs typeface="Calibri"/>
              <a:sym typeface="Calibri"/>
            </a:endParaRPr>
          </a:p>
        </p:txBody>
      </p:sp>
      <p:sp>
        <p:nvSpPr>
          <p:cNvPr id="19" name="Google Shape;19;p1"/>
          <p:cNvSpPr/>
          <p:nvPr/>
        </p:nvSpPr>
        <p:spPr>
          <a:xfrm>
            <a:off x="0" y="6771286"/>
            <a:ext cx="12192000" cy="86714"/>
          </a:xfrm>
          <a:prstGeom prst="rect">
            <a:avLst/>
          </a:pr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0" name="Google Shape;20;p1"/>
          <p:cNvSpPr/>
          <p:nvPr/>
        </p:nvSpPr>
        <p:spPr>
          <a:xfrm>
            <a:off x="0" y="0"/>
            <a:ext cx="12192000" cy="86714"/>
          </a:xfrm>
          <a:prstGeom prst="rect">
            <a:avLst/>
          </a:pr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1" name="Google Shape;21;p1"/>
          <p:cNvSpPr/>
          <p:nvPr/>
        </p:nvSpPr>
        <p:spPr>
          <a:xfrm rot="5400000">
            <a:off x="-3385643" y="3385642"/>
            <a:ext cx="6858001" cy="86714"/>
          </a:xfrm>
          <a:prstGeom prst="rect">
            <a:avLst/>
          </a:pr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2" name="Google Shape;22;p1"/>
          <p:cNvSpPr/>
          <p:nvPr/>
        </p:nvSpPr>
        <p:spPr>
          <a:xfrm rot="5400000">
            <a:off x="8719643" y="3385643"/>
            <a:ext cx="6858000" cy="86714"/>
          </a:xfrm>
          <a:prstGeom prst="rect">
            <a:avLst/>
          </a:pr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Tree>
    <p:extLst>
      <p:ext uri="{BB962C8B-B14F-4D97-AF65-F5344CB8AC3E}">
        <p14:creationId xmlns:p14="http://schemas.microsoft.com/office/powerpoint/2010/main" val="3714261425"/>
      </p:ext>
    </p:extLst>
  </p:cSld>
  <p:clrMap bg1="lt1" tx1="dk1" bg2="dk2" tx2="lt2" accent1="accent1" accent2="accent2" accent3="accent3" accent4="accent4" accent5="accent5" accent6="accent6" hlink="hlink" folHlink="folHlink"/>
  <p:sldLayoutIdLst>
    <p:sldLayoutId id="2147483795" r:id="rId1"/>
    <p:sldLayoutId id="2147483796" r:id="rId2"/>
    <p:sldLayoutId id="2147483797" r:id="rId3"/>
    <p:sldLayoutId id="2147483798" r:id="rId4"/>
    <p:sldLayoutId id="2147483799" r:id="rId5"/>
    <p:sldLayoutId id="2147483800" r:id="rId6"/>
    <p:sldLayoutId id="2147483801" r:id="rId7"/>
    <p:sldLayoutId id="2147483802" r:id="rId8"/>
    <p:sldLayoutId id="2147483803" r:id="rId9"/>
    <p:sldLayoutId id="2147483804" r:id="rId10"/>
    <p:sldLayoutId id="2147483805" r:id="rId11"/>
    <p:sldLayoutId id="2147483806" r:id="rId12"/>
    <p:sldLayoutId id="2147483807" r:id="rId13"/>
    <p:sldLayoutId id="2147483808" r:id="rId14"/>
    <p:sldLayoutId id="2147483809" r:id="rId15"/>
    <p:sldLayoutId id="2147483810" r:id="rId16"/>
    <p:sldLayoutId id="2147483811" r:id="rId17"/>
    <p:sldLayoutId id="2147483812" r:id="rId18"/>
    <p:sldLayoutId id="2147483813" r:id="rId19"/>
    <p:sldLayoutId id="2147483814" r:id="rId20"/>
    <p:sldLayoutId id="2147483815" r:id="rId21"/>
    <p:sldLayoutId id="2147483816" r:id="rId22"/>
    <p:sldLayoutId id="2147483817" r:id="rId23"/>
    <p:sldLayoutId id="2147483818" r:id="rId24"/>
    <p:sldLayoutId id="2147483819" r:id="rId25"/>
    <p:sldLayoutId id="2147483820" r:id="rId26"/>
    <p:sldLayoutId id="2147483821" r:id="rId27"/>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9"/>
        <p:cNvGrpSpPr/>
        <p:nvPr/>
      </p:nvGrpSpPr>
      <p:grpSpPr>
        <a:xfrm>
          <a:off x="0" y="0"/>
          <a:ext cx="0" cy="0"/>
          <a:chOff x="0" y="0"/>
          <a:chExt cx="0" cy="0"/>
        </a:xfrm>
      </p:grpSpPr>
      <p:sp>
        <p:nvSpPr>
          <p:cNvPr id="10" name="Google Shape;10;p1"/>
          <p:cNvSpPr/>
          <p:nvPr/>
        </p:nvSpPr>
        <p:spPr>
          <a:xfrm rot="1361022">
            <a:off x="11394972" y="6053793"/>
            <a:ext cx="634795" cy="634795"/>
          </a:xfrm>
          <a:prstGeom prst="octagon">
            <a:avLst>
              <a:gd name="adj" fmla="val 29289"/>
            </a:avLst>
          </a:prstGeom>
          <a:noFill/>
          <a:ln w="9525" cap="flat" cmpd="sng">
            <a:solidFill>
              <a:srgbClr val="D8D8D8"/>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11" name="Google Shape;11;p1"/>
          <p:cNvSpPr txBox="1">
            <a:spLocks noGrp="1"/>
          </p:cNvSpPr>
          <p:nvPr>
            <p:ph type="title"/>
          </p:nvPr>
        </p:nvSpPr>
        <p:spPr>
          <a:xfrm>
            <a:off x="432000" y="432000"/>
            <a:ext cx="11340000" cy="432000"/>
          </a:xfrm>
          <a:prstGeom prst="rect">
            <a:avLst/>
          </a:prstGeom>
          <a:noFill/>
          <a:ln>
            <a:noFill/>
          </a:ln>
        </p:spPr>
        <p:txBody>
          <a:bodyPr spcFirstLastPara="1" wrap="square" lIns="0" tIns="0" rIns="0" bIns="0" anchor="ctr" anchorCtr="0"/>
          <a:lstStyle>
            <a:lvl1pPr marR="0" lvl="0" algn="l" rtl="0">
              <a:lnSpc>
                <a:spcPct val="90000"/>
              </a:lnSpc>
              <a:spcBef>
                <a:spcPts val="0"/>
              </a:spcBef>
              <a:spcAft>
                <a:spcPts val="0"/>
              </a:spcAft>
              <a:buClr>
                <a:srgbClr val="0070C0"/>
              </a:buClr>
              <a:buSzPts val="4800"/>
              <a:buFont typeface="Economica"/>
              <a:buNone/>
              <a:defRPr sz="4800" b="0" i="0" u="none" strike="noStrike" cap="none">
                <a:solidFill>
                  <a:srgbClr val="0070C0"/>
                </a:solidFill>
                <a:latin typeface="Economica"/>
                <a:ea typeface="Economica"/>
                <a:cs typeface="Economica"/>
                <a:sym typeface="Economica"/>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endParaRPr/>
          </a:p>
        </p:txBody>
      </p:sp>
      <p:sp>
        <p:nvSpPr>
          <p:cNvPr id="12" name="Google Shape;12;p1"/>
          <p:cNvSpPr txBox="1">
            <a:spLocks noGrp="1"/>
          </p:cNvSpPr>
          <p:nvPr>
            <p:ph type="body" idx="1"/>
          </p:nvPr>
        </p:nvSpPr>
        <p:spPr>
          <a:xfrm>
            <a:off x="432000" y="1152000"/>
            <a:ext cx="11340000" cy="4680000"/>
          </a:xfrm>
          <a:prstGeom prst="rect">
            <a:avLst/>
          </a:prstGeom>
          <a:noFill/>
          <a:ln>
            <a:noFill/>
          </a:ln>
        </p:spPr>
        <p:txBody>
          <a:bodyPr spcFirstLastPara="1" wrap="square" lIns="0" tIns="0" rIns="0" bIns="0" anchor="t" anchorCtr="0"/>
          <a:lstStyle>
            <a:lvl1pPr marL="457200" marR="0" lvl="0" indent="-342900" algn="l" rtl="0">
              <a:lnSpc>
                <a:spcPct val="90000"/>
              </a:lnSpc>
              <a:spcBef>
                <a:spcPts val="1000"/>
              </a:spcBef>
              <a:spcAft>
                <a:spcPts val="0"/>
              </a:spcAft>
              <a:buClr>
                <a:srgbClr val="3F3F3F"/>
              </a:buClr>
              <a:buSzPts val="1800"/>
              <a:buFont typeface="Arial"/>
              <a:buChar char="•"/>
              <a:defRPr sz="18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3" name="Google Shape;13;p1"/>
          <p:cNvSpPr txBox="1">
            <a:spLocks noGrp="1"/>
          </p:cNvSpPr>
          <p:nvPr>
            <p:ph type="ftr" idx="11"/>
          </p:nvPr>
        </p:nvSpPr>
        <p:spPr>
          <a:xfrm>
            <a:off x="431999" y="6188628"/>
            <a:ext cx="8784941" cy="365125"/>
          </a:xfrm>
          <a:prstGeom prst="rect">
            <a:avLst/>
          </a:prstGeom>
          <a:noFill/>
          <a:ln>
            <a:noFill/>
          </a:ln>
        </p:spPr>
        <p:txBody>
          <a:bodyPr spcFirstLastPara="1" wrap="square" lIns="0" tIns="0" rIns="0" bIns="0" anchor="ctr" anchorCtr="0"/>
          <a:lstStyle>
            <a:lvl1pPr marR="0" lvl="0" algn="l" rtl="0">
              <a:spcBef>
                <a:spcPts val="0"/>
              </a:spcBef>
              <a:spcAft>
                <a:spcPts val="0"/>
              </a:spcAft>
              <a:buSzPts val="1400"/>
              <a:buNone/>
              <a:defRPr sz="1200" b="0" i="0" u="none" strike="noStrike" cap="none">
                <a:solidFill>
                  <a:srgbClr val="3F3F3F"/>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200" b="0" i="0" u="none" strike="noStrike" kern="0" cap="none" spc="0" normalizeH="0" baseline="0" noProof="0">
              <a:ln>
                <a:noFill/>
              </a:ln>
              <a:solidFill>
                <a:srgbClr val="3F3F3F"/>
              </a:solidFill>
              <a:effectLst/>
              <a:uLnTx/>
              <a:uFillTx/>
              <a:latin typeface="Calibri"/>
              <a:cs typeface="Calibri"/>
              <a:sym typeface="Calibri"/>
            </a:endParaRPr>
          </a:p>
        </p:txBody>
      </p:sp>
      <p:sp>
        <p:nvSpPr>
          <p:cNvPr id="14" name="Google Shape;14;p1"/>
          <p:cNvSpPr>
            <a:spLocks noGrp="1"/>
          </p:cNvSpPr>
          <p:nvPr>
            <p:ph type="sldNum" idx="12"/>
          </p:nvPr>
        </p:nvSpPr>
        <p:spPr>
          <a:xfrm>
            <a:off x="11496369" y="6155190"/>
            <a:ext cx="432000" cy="432000"/>
          </a:xfrm>
          <a:prstGeom prst="ellipse">
            <a:avLst/>
          </a:prstGeom>
          <a:noFill/>
          <a:ln w="9525" cap="flat" cmpd="sng">
            <a:solidFill>
              <a:schemeClr val="accent1"/>
            </a:solidFill>
            <a:prstDash val="solid"/>
            <a:round/>
            <a:headEnd type="none" w="sm" len="sm"/>
            <a:tailEnd type="none" w="sm" len="sm"/>
          </a:ln>
        </p:spPr>
        <p:txBody>
          <a:bodyPr spcFirstLastPara="1" wrap="square" lIns="0" tIns="0" rIns="0" bIns="0" anchor="ctr" anchorCtr="0">
            <a:noAutofit/>
          </a:bodyPr>
          <a:lstStyle>
            <a:lvl1pPr marL="0" marR="0" lvl="0" indent="0" algn="ctr" rtl="0">
              <a:spcBef>
                <a:spcPts val="0"/>
              </a:spcBef>
              <a:buNone/>
              <a:defRPr sz="1200" b="1" i="1" u="none" strike="noStrike" cap="none">
                <a:solidFill>
                  <a:schemeClr val="dk1"/>
                </a:solidFill>
                <a:latin typeface="Rockwell"/>
                <a:ea typeface="Rockwell"/>
                <a:cs typeface="Rockwell"/>
                <a:sym typeface="Rockwell"/>
              </a:defRPr>
            </a:lvl1pPr>
            <a:lvl2pPr marL="0" marR="0" lvl="1" indent="0" algn="ctr" rtl="0">
              <a:spcBef>
                <a:spcPts val="0"/>
              </a:spcBef>
              <a:buNone/>
              <a:defRPr sz="1200" b="1" i="1" u="none" strike="noStrike" cap="none">
                <a:solidFill>
                  <a:schemeClr val="dk1"/>
                </a:solidFill>
                <a:latin typeface="Rockwell"/>
                <a:ea typeface="Rockwell"/>
                <a:cs typeface="Rockwell"/>
                <a:sym typeface="Rockwell"/>
              </a:defRPr>
            </a:lvl2pPr>
            <a:lvl3pPr marL="0" marR="0" lvl="2" indent="0" algn="ctr" rtl="0">
              <a:spcBef>
                <a:spcPts val="0"/>
              </a:spcBef>
              <a:buNone/>
              <a:defRPr sz="1200" b="1" i="1" u="none" strike="noStrike" cap="none">
                <a:solidFill>
                  <a:schemeClr val="dk1"/>
                </a:solidFill>
                <a:latin typeface="Rockwell"/>
                <a:ea typeface="Rockwell"/>
                <a:cs typeface="Rockwell"/>
                <a:sym typeface="Rockwell"/>
              </a:defRPr>
            </a:lvl3pPr>
            <a:lvl4pPr marL="0" marR="0" lvl="3" indent="0" algn="ctr" rtl="0">
              <a:spcBef>
                <a:spcPts val="0"/>
              </a:spcBef>
              <a:buNone/>
              <a:defRPr sz="1200" b="1" i="1" u="none" strike="noStrike" cap="none">
                <a:solidFill>
                  <a:schemeClr val="dk1"/>
                </a:solidFill>
                <a:latin typeface="Rockwell"/>
                <a:ea typeface="Rockwell"/>
                <a:cs typeface="Rockwell"/>
                <a:sym typeface="Rockwell"/>
              </a:defRPr>
            </a:lvl4pPr>
            <a:lvl5pPr marL="0" marR="0" lvl="4" indent="0" algn="ctr" rtl="0">
              <a:spcBef>
                <a:spcPts val="0"/>
              </a:spcBef>
              <a:buNone/>
              <a:defRPr sz="1200" b="1" i="1" u="none" strike="noStrike" cap="none">
                <a:solidFill>
                  <a:schemeClr val="dk1"/>
                </a:solidFill>
                <a:latin typeface="Rockwell"/>
                <a:ea typeface="Rockwell"/>
                <a:cs typeface="Rockwell"/>
                <a:sym typeface="Rockwell"/>
              </a:defRPr>
            </a:lvl5pPr>
            <a:lvl6pPr marL="0" marR="0" lvl="5" indent="0" algn="ctr" rtl="0">
              <a:spcBef>
                <a:spcPts val="0"/>
              </a:spcBef>
              <a:buNone/>
              <a:defRPr sz="1200" b="1" i="1" u="none" strike="noStrike" cap="none">
                <a:solidFill>
                  <a:schemeClr val="dk1"/>
                </a:solidFill>
                <a:latin typeface="Rockwell"/>
                <a:ea typeface="Rockwell"/>
                <a:cs typeface="Rockwell"/>
                <a:sym typeface="Rockwell"/>
              </a:defRPr>
            </a:lvl6pPr>
            <a:lvl7pPr marL="0" marR="0" lvl="6" indent="0" algn="ctr" rtl="0">
              <a:spcBef>
                <a:spcPts val="0"/>
              </a:spcBef>
              <a:buNone/>
              <a:defRPr sz="1200" b="1" i="1" u="none" strike="noStrike" cap="none">
                <a:solidFill>
                  <a:schemeClr val="dk1"/>
                </a:solidFill>
                <a:latin typeface="Rockwell"/>
                <a:ea typeface="Rockwell"/>
                <a:cs typeface="Rockwell"/>
                <a:sym typeface="Rockwell"/>
              </a:defRPr>
            </a:lvl7pPr>
            <a:lvl8pPr marL="0" marR="0" lvl="7" indent="0" algn="ctr" rtl="0">
              <a:spcBef>
                <a:spcPts val="0"/>
              </a:spcBef>
              <a:buNone/>
              <a:defRPr sz="1200" b="1" i="1" u="none" strike="noStrike" cap="none">
                <a:solidFill>
                  <a:schemeClr val="dk1"/>
                </a:solidFill>
                <a:latin typeface="Rockwell"/>
                <a:ea typeface="Rockwell"/>
                <a:cs typeface="Rockwell"/>
                <a:sym typeface="Rockwell"/>
              </a:defRPr>
            </a:lvl8pPr>
            <a:lvl9pPr marL="0" marR="0" lvl="8" indent="0" algn="ctr" rtl="0">
              <a:spcBef>
                <a:spcPts val="0"/>
              </a:spcBef>
              <a:buNone/>
              <a:defRPr sz="1200" b="1" i="1" u="none" strike="noStrike" cap="none">
                <a:solidFill>
                  <a:schemeClr val="dk1"/>
                </a:solidFill>
                <a:latin typeface="Rockwell"/>
                <a:ea typeface="Rockwell"/>
                <a:cs typeface="Rockwell"/>
                <a:sym typeface="Rockwell"/>
              </a:defRPr>
            </a:lvl9p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n-US" sz="1200" b="1" i="1" u="none" strike="noStrike" kern="0" cap="none" spc="0" normalizeH="0" baseline="0" noProof="0">
                <a:ln>
                  <a:noFill/>
                </a:ln>
                <a:solidFill>
                  <a:srgbClr val="000000"/>
                </a:solidFill>
                <a:effectLst/>
                <a:uLnTx/>
                <a:uFillTx/>
                <a:latin typeface="Rockwell"/>
                <a:sym typeface="Rockwell"/>
              </a:rPr>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t>‹#›</a:t>
            </a:fld>
            <a:endParaRPr kumimoji="0" sz="1200" b="1" i="1" u="none" strike="noStrike" kern="0" cap="none" spc="0" normalizeH="0" baseline="0" noProof="0">
              <a:ln>
                <a:noFill/>
              </a:ln>
              <a:solidFill>
                <a:srgbClr val="000000"/>
              </a:solidFill>
              <a:effectLst/>
              <a:uLnTx/>
              <a:uFillTx/>
              <a:latin typeface="Rockwell"/>
              <a:sym typeface="Rockwell"/>
            </a:endParaRPr>
          </a:p>
        </p:txBody>
      </p:sp>
      <p:sp>
        <p:nvSpPr>
          <p:cNvPr id="15" name="Google Shape;15;p1"/>
          <p:cNvSpPr/>
          <p:nvPr/>
        </p:nvSpPr>
        <p:spPr>
          <a:xfrm>
            <a:off x="11533871" y="6185902"/>
            <a:ext cx="73515" cy="73515"/>
          </a:xfrm>
          <a:prstGeom prst="ellipse">
            <a:avLst/>
          </a:prstGeom>
          <a:solidFill>
            <a:srgbClr val="C1DF87"/>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9ACB39"/>
              </a:solidFill>
              <a:effectLst/>
              <a:uLnTx/>
              <a:uFillTx/>
              <a:latin typeface="Calibri"/>
              <a:ea typeface="Calibri"/>
              <a:cs typeface="Calibri"/>
              <a:sym typeface="Calibri"/>
            </a:endParaRPr>
          </a:p>
        </p:txBody>
      </p:sp>
      <p:sp>
        <p:nvSpPr>
          <p:cNvPr id="16" name="Google Shape;16;p1"/>
          <p:cNvSpPr/>
          <p:nvPr/>
        </p:nvSpPr>
        <p:spPr>
          <a:xfrm>
            <a:off x="11892084" y="6561525"/>
            <a:ext cx="100439" cy="100439"/>
          </a:xfrm>
          <a:prstGeom prst="ellipse">
            <a:avLst/>
          </a:prstGeom>
          <a:solidFill>
            <a:srgbClr val="749A28"/>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17" name="Google Shape;17;p1"/>
          <p:cNvSpPr txBox="1"/>
          <p:nvPr/>
        </p:nvSpPr>
        <p:spPr>
          <a:xfrm>
            <a:off x="8818324" y="6278857"/>
            <a:ext cx="2426804" cy="172048"/>
          </a:xfrm>
          <a:prstGeom prst="rect">
            <a:avLst/>
          </a:prstGeom>
          <a:noFill/>
          <a:ln>
            <a:noFill/>
          </a:ln>
        </p:spPr>
        <p:txBody>
          <a:bodyPr spcFirstLastPara="1" wrap="square" lIns="0" tIns="0" rIns="0" bIns="0" anchor="t" anchorCtr="0">
            <a:noAutofit/>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3200" b="0" i="0" u="none" strike="noStrike" kern="0" cap="none" spc="0" normalizeH="0" baseline="0" noProof="0">
                <a:ln>
                  <a:noFill/>
                </a:ln>
                <a:solidFill>
                  <a:srgbClr val="64C24A"/>
                </a:solidFill>
                <a:effectLst/>
                <a:uLnTx/>
                <a:uFillTx/>
                <a:latin typeface="Arial"/>
                <a:ea typeface="Arial"/>
                <a:cs typeface="Arial"/>
                <a:sym typeface="Arial"/>
              </a:rPr>
              <a:t>Equidad ATX</a:t>
            </a:r>
            <a:endParaRPr kumimoji="0" sz="3200" b="0" i="0" u="none" strike="noStrike" kern="0" cap="none" spc="0" normalizeH="0" baseline="0" noProof="0">
              <a:ln>
                <a:noFill/>
              </a:ln>
              <a:solidFill>
                <a:srgbClr val="64C24A"/>
              </a:solidFill>
              <a:effectLst/>
              <a:uLnTx/>
              <a:uFillTx/>
              <a:latin typeface="Arial"/>
              <a:ea typeface="Arial"/>
              <a:cs typeface="Arial"/>
              <a:sym typeface="Arial"/>
            </a:endParaRPr>
          </a:p>
        </p:txBody>
      </p:sp>
      <p:sp>
        <p:nvSpPr>
          <p:cNvPr id="18" name="Google Shape;18;p1"/>
          <p:cNvSpPr/>
          <p:nvPr/>
        </p:nvSpPr>
        <p:spPr>
          <a:xfrm>
            <a:off x="11342875" y="5990144"/>
            <a:ext cx="260512" cy="260512"/>
          </a:xfrm>
          <a:prstGeom prst="ellipse">
            <a:avLst/>
          </a:prstGeom>
          <a:noFill/>
          <a:ln w="9525" cap="flat" cmpd="sng">
            <a:solidFill>
              <a:srgbClr val="D8D8D8"/>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9ACB39"/>
              </a:solidFill>
              <a:effectLst/>
              <a:uLnTx/>
              <a:uFillTx/>
              <a:latin typeface="Calibri"/>
              <a:ea typeface="Calibri"/>
              <a:cs typeface="Calibri"/>
              <a:sym typeface="Calibri"/>
            </a:endParaRPr>
          </a:p>
        </p:txBody>
      </p:sp>
      <p:sp>
        <p:nvSpPr>
          <p:cNvPr id="19" name="Google Shape;19;p1"/>
          <p:cNvSpPr/>
          <p:nvPr/>
        </p:nvSpPr>
        <p:spPr>
          <a:xfrm>
            <a:off x="0" y="6771286"/>
            <a:ext cx="12192000" cy="86714"/>
          </a:xfrm>
          <a:prstGeom prst="rect">
            <a:avLst/>
          </a:pr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0" name="Google Shape;20;p1"/>
          <p:cNvSpPr/>
          <p:nvPr/>
        </p:nvSpPr>
        <p:spPr>
          <a:xfrm>
            <a:off x="0" y="0"/>
            <a:ext cx="12192000" cy="86714"/>
          </a:xfrm>
          <a:prstGeom prst="rect">
            <a:avLst/>
          </a:pr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1" name="Google Shape;21;p1"/>
          <p:cNvSpPr/>
          <p:nvPr/>
        </p:nvSpPr>
        <p:spPr>
          <a:xfrm rot="5400000">
            <a:off x="-3385643" y="3385642"/>
            <a:ext cx="6858001" cy="86714"/>
          </a:xfrm>
          <a:prstGeom prst="rect">
            <a:avLst/>
          </a:pr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2" name="Google Shape;22;p1"/>
          <p:cNvSpPr/>
          <p:nvPr/>
        </p:nvSpPr>
        <p:spPr>
          <a:xfrm rot="5400000">
            <a:off x="8719643" y="3385643"/>
            <a:ext cx="6858000" cy="86714"/>
          </a:xfrm>
          <a:prstGeom prst="rect">
            <a:avLst/>
          </a:pr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Tree>
    <p:extLst>
      <p:ext uri="{BB962C8B-B14F-4D97-AF65-F5344CB8AC3E}">
        <p14:creationId xmlns:p14="http://schemas.microsoft.com/office/powerpoint/2010/main" val="1246132807"/>
      </p:ext>
    </p:extLst>
  </p:cSld>
  <p:clrMap bg1="lt1" tx1="dk1" bg2="dk2" tx2="lt2" accent1="accent1" accent2="accent2" accent3="accent3" accent4="accent4" accent5="accent5" accent6="accent6" hlink="hlink" folHlink="folHlink"/>
  <p:sldLayoutIdLst>
    <p:sldLayoutId id="2147483823" r:id="rId1"/>
    <p:sldLayoutId id="2147483824" r:id="rId2"/>
    <p:sldLayoutId id="2147483825" r:id="rId3"/>
    <p:sldLayoutId id="2147483826" r:id="rId4"/>
    <p:sldLayoutId id="2147483827" r:id="rId5"/>
    <p:sldLayoutId id="2147483828" r:id="rId6"/>
    <p:sldLayoutId id="2147483829" r:id="rId7"/>
    <p:sldLayoutId id="2147483830" r:id="rId8"/>
    <p:sldLayoutId id="2147483831" r:id="rId9"/>
    <p:sldLayoutId id="2147483832" r:id="rId10"/>
    <p:sldLayoutId id="2147483833" r:id="rId11"/>
    <p:sldLayoutId id="2147483834" r:id="rId12"/>
    <p:sldLayoutId id="2147483835" r:id="rId13"/>
    <p:sldLayoutId id="2147483836" r:id="rId14"/>
    <p:sldLayoutId id="2147483837" r:id="rId15"/>
    <p:sldLayoutId id="2147483838" r:id="rId16"/>
    <p:sldLayoutId id="2147483839" r:id="rId17"/>
    <p:sldLayoutId id="2147483840" r:id="rId18"/>
    <p:sldLayoutId id="2147483841" r:id="rId19"/>
    <p:sldLayoutId id="2147483842" r:id="rId20"/>
    <p:sldLayoutId id="2147483843" r:id="rId21"/>
    <p:sldLayoutId id="2147483844" r:id="rId22"/>
    <p:sldLayoutId id="2147483845" r:id="rId23"/>
    <p:sldLayoutId id="2147483846" r:id="rId24"/>
    <p:sldLayoutId id="2147483847" r:id="rId25"/>
    <p:sldLayoutId id="2147483848" r:id="rId26"/>
    <p:sldLayoutId id="2147483849" r:id="rId27"/>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8.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9"/>
        <p:cNvGrpSpPr/>
        <p:nvPr/>
      </p:nvGrpSpPr>
      <p:grpSpPr>
        <a:xfrm>
          <a:off x="0" y="0"/>
          <a:ext cx="0" cy="0"/>
          <a:chOff x="0" y="0"/>
          <a:chExt cx="0" cy="0"/>
        </a:xfrm>
      </p:grpSpPr>
      <p:sp>
        <p:nvSpPr>
          <p:cNvPr id="10" name="Google Shape;10;p1"/>
          <p:cNvSpPr/>
          <p:nvPr/>
        </p:nvSpPr>
        <p:spPr>
          <a:xfrm rot="1361022">
            <a:off x="11394972" y="6053793"/>
            <a:ext cx="634795" cy="634795"/>
          </a:xfrm>
          <a:prstGeom prst="octagon">
            <a:avLst>
              <a:gd name="adj" fmla="val 29289"/>
            </a:avLst>
          </a:prstGeom>
          <a:noFill/>
          <a:ln w="9525" cap="flat" cmpd="sng">
            <a:solidFill>
              <a:srgbClr val="D8D8D8"/>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11" name="Google Shape;11;p1"/>
          <p:cNvSpPr txBox="1">
            <a:spLocks noGrp="1"/>
          </p:cNvSpPr>
          <p:nvPr>
            <p:ph type="title"/>
          </p:nvPr>
        </p:nvSpPr>
        <p:spPr>
          <a:xfrm>
            <a:off x="432000" y="432000"/>
            <a:ext cx="11340000" cy="432000"/>
          </a:xfrm>
          <a:prstGeom prst="rect">
            <a:avLst/>
          </a:prstGeom>
          <a:noFill/>
          <a:ln>
            <a:noFill/>
          </a:ln>
        </p:spPr>
        <p:txBody>
          <a:bodyPr spcFirstLastPara="1" wrap="square" lIns="0" tIns="0" rIns="0" bIns="0" anchor="ctr" anchorCtr="0"/>
          <a:lstStyle>
            <a:lvl1pPr marR="0" lvl="0" algn="l" rtl="0">
              <a:lnSpc>
                <a:spcPct val="90000"/>
              </a:lnSpc>
              <a:spcBef>
                <a:spcPts val="0"/>
              </a:spcBef>
              <a:spcAft>
                <a:spcPts val="0"/>
              </a:spcAft>
              <a:buClr>
                <a:srgbClr val="0070C0"/>
              </a:buClr>
              <a:buSzPts val="4800"/>
              <a:buFont typeface="Economica"/>
              <a:buNone/>
              <a:defRPr sz="4800" b="0" i="0" u="none" strike="noStrike" cap="none">
                <a:solidFill>
                  <a:srgbClr val="0070C0"/>
                </a:solidFill>
                <a:latin typeface="Economica"/>
                <a:ea typeface="Economica"/>
                <a:cs typeface="Economica"/>
                <a:sym typeface="Economica"/>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endParaRPr/>
          </a:p>
        </p:txBody>
      </p:sp>
      <p:sp>
        <p:nvSpPr>
          <p:cNvPr id="12" name="Google Shape;12;p1"/>
          <p:cNvSpPr txBox="1">
            <a:spLocks noGrp="1"/>
          </p:cNvSpPr>
          <p:nvPr>
            <p:ph type="body" idx="1"/>
          </p:nvPr>
        </p:nvSpPr>
        <p:spPr>
          <a:xfrm>
            <a:off x="432000" y="1152000"/>
            <a:ext cx="11340000" cy="4680000"/>
          </a:xfrm>
          <a:prstGeom prst="rect">
            <a:avLst/>
          </a:prstGeom>
          <a:noFill/>
          <a:ln>
            <a:noFill/>
          </a:ln>
        </p:spPr>
        <p:txBody>
          <a:bodyPr spcFirstLastPara="1" wrap="square" lIns="0" tIns="0" rIns="0" bIns="0" anchor="t" anchorCtr="0"/>
          <a:lstStyle>
            <a:lvl1pPr marL="457200" marR="0" lvl="0" indent="-342900" algn="l" rtl="0">
              <a:lnSpc>
                <a:spcPct val="90000"/>
              </a:lnSpc>
              <a:spcBef>
                <a:spcPts val="1000"/>
              </a:spcBef>
              <a:spcAft>
                <a:spcPts val="0"/>
              </a:spcAft>
              <a:buClr>
                <a:srgbClr val="3F3F3F"/>
              </a:buClr>
              <a:buSzPts val="1800"/>
              <a:buFont typeface="Arial"/>
              <a:buChar char="•"/>
              <a:defRPr sz="18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3" name="Google Shape;13;p1"/>
          <p:cNvSpPr txBox="1">
            <a:spLocks noGrp="1"/>
          </p:cNvSpPr>
          <p:nvPr>
            <p:ph type="ftr" idx="11"/>
          </p:nvPr>
        </p:nvSpPr>
        <p:spPr>
          <a:xfrm>
            <a:off x="431999" y="6188628"/>
            <a:ext cx="8784941" cy="365125"/>
          </a:xfrm>
          <a:prstGeom prst="rect">
            <a:avLst/>
          </a:prstGeom>
          <a:noFill/>
          <a:ln>
            <a:noFill/>
          </a:ln>
        </p:spPr>
        <p:txBody>
          <a:bodyPr spcFirstLastPara="1" wrap="square" lIns="0" tIns="0" rIns="0" bIns="0" anchor="ctr" anchorCtr="0"/>
          <a:lstStyle>
            <a:lvl1pPr marR="0" lvl="0" algn="l" rtl="0">
              <a:spcBef>
                <a:spcPts val="0"/>
              </a:spcBef>
              <a:spcAft>
                <a:spcPts val="0"/>
              </a:spcAft>
              <a:buSzPts val="1400"/>
              <a:buNone/>
              <a:defRPr sz="1200" b="0" i="0" u="none" strike="noStrike" cap="none">
                <a:solidFill>
                  <a:srgbClr val="3F3F3F"/>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200" b="0" i="0" u="none" strike="noStrike" kern="0" cap="none" spc="0" normalizeH="0" baseline="0" noProof="0">
              <a:ln>
                <a:noFill/>
              </a:ln>
              <a:solidFill>
                <a:srgbClr val="3F3F3F"/>
              </a:solidFill>
              <a:effectLst/>
              <a:uLnTx/>
              <a:uFillTx/>
              <a:latin typeface="Calibri"/>
              <a:cs typeface="Calibri"/>
              <a:sym typeface="Calibri"/>
            </a:endParaRPr>
          </a:p>
        </p:txBody>
      </p:sp>
      <p:sp>
        <p:nvSpPr>
          <p:cNvPr id="14" name="Google Shape;14;p1"/>
          <p:cNvSpPr>
            <a:spLocks noGrp="1"/>
          </p:cNvSpPr>
          <p:nvPr>
            <p:ph type="sldNum" idx="12"/>
          </p:nvPr>
        </p:nvSpPr>
        <p:spPr>
          <a:xfrm>
            <a:off x="11496369" y="6155190"/>
            <a:ext cx="432000" cy="432000"/>
          </a:xfrm>
          <a:prstGeom prst="ellipse">
            <a:avLst/>
          </a:prstGeom>
          <a:noFill/>
          <a:ln w="9525" cap="flat" cmpd="sng">
            <a:solidFill>
              <a:schemeClr val="accent1"/>
            </a:solidFill>
            <a:prstDash val="solid"/>
            <a:round/>
            <a:headEnd type="none" w="sm" len="sm"/>
            <a:tailEnd type="none" w="sm" len="sm"/>
          </a:ln>
        </p:spPr>
        <p:txBody>
          <a:bodyPr spcFirstLastPara="1" wrap="square" lIns="0" tIns="0" rIns="0" bIns="0" anchor="ctr" anchorCtr="0">
            <a:noAutofit/>
          </a:bodyPr>
          <a:lstStyle>
            <a:lvl1pPr marL="0" marR="0" lvl="0" indent="0" algn="ctr" rtl="0">
              <a:spcBef>
                <a:spcPts val="0"/>
              </a:spcBef>
              <a:buNone/>
              <a:defRPr sz="1200" b="1" i="1" u="none" strike="noStrike" cap="none">
                <a:solidFill>
                  <a:schemeClr val="dk1"/>
                </a:solidFill>
                <a:latin typeface="Rockwell"/>
                <a:ea typeface="Rockwell"/>
                <a:cs typeface="Rockwell"/>
                <a:sym typeface="Rockwell"/>
              </a:defRPr>
            </a:lvl1pPr>
            <a:lvl2pPr marL="0" marR="0" lvl="1" indent="0" algn="ctr" rtl="0">
              <a:spcBef>
                <a:spcPts val="0"/>
              </a:spcBef>
              <a:buNone/>
              <a:defRPr sz="1200" b="1" i="1" u="none" strike="noStrike" cap="none">
                <a:solidFill>
                  <a:schemeClr val="dk1"/>
                </a:solidFill>
                <a:latin typeface="Rockwell"/>
                <a:ea typeface="Rockwell"/>
                <a:cs typeface="Rockwell"/>
                <a:sym typeface="Rockwell"/>
              </a:defRPr>
            </a:lvl2pPr>
            <a:lvl3pPr marL="0" marR="0" lvl="2" indent="0" algn="ctr" rtl="0">
              <a:spcBef>
                <a:spcPts val="0"/>
              </a:spcBef>
              <a:buNone/>
              <a:defRPr sz="1200" b="1" i="1" u="none" strike="noStrike" cap="none">
                <a:solidFill>
                  <a:schemeClr val="dk1"/>
                </a:solidFill>
                <a:latin typeface="Rockwell"/>
                <a:ea typeface="Rockwell"/>
                <a:cs typeface="Rockwell"/>
                <a:sym typeface="Rockwell"/>
              </a:defRPr>
            </a:lvl3pPr>
            <a:lvl4pPr marL="0" marR="0" lvl="3" indent="0" algn="ctr" rtl="0">
              <a:spcBef>
                <a:spcPts val="0"/>
              </a:spcBef>
              <a:buNone/>
              <a:defRPr sz="1200" b="1" i="1" u="none" strike="noStrike" cap="none">
                <a:solidFill>
                  <a:schemeClr val="dk1"/>
                </a:solidFill>
                <a:latin typeface="Rockwell"/>
                <a:ea typeface="Rockwell"/>
                <a:cs typeface="Rockwell"/>
                <a:sym typeface="Rockwell"/>
              </a:defRPr>
            </a:lvl4pPr>
            <a:lvl5pPr marL="0" marR="0" lvl="4" indent="0" algn="ctr" rtl="0">
              <a:spcBef>
                <a:spcPts val="0"/>
              </a:spcBef>
              <a:buNone/>
              <a:defRPr sz="1200" b="1" i="1" u="none" strike="noStrike" cap="none">
                <a:solidFill>
                  <a:schemeClr val="dk1"/>
                </a:solidFill>
                <a:latin typeface="Rockwell"/>
                <a:ea typeface="Rockwell"/>
                <a:cs typeface="Rockwell"/>
                <a:sym typeface="Rockwell"/>
              </a:defRPr>
            </a:lvl5pPr>
            <a:lvl6pPr marL="0" marR="0" lvl="5" indent="0" algn="ctr" rtl="0">
              <a:spcBef>
                <a:spcPts val="0"/>
              </a:spcBef>
              <a:buNone/>
              <a:defRPr sz="1200" b="1" i="1" u="none" strike="noStrike" cap="none">
                <a:solidFill>
                  <a:schemeClr val="dk1"/>
                </a:solidFill>
                <a:latin typeface="Rockwell"/>
                <a:ea typeface="Rockwell"/>
                <a:cs typeface="Rockwell"/>
                <a:sym typeface="Rockwell"/>
              </a:defRPr>
            </a:lvl6pPr>
            <a:lvl7pPr marL="0" marR="0" lvl="6" indent="0" algn="ctr" rtl="0">
              <a:spcBef>
                <a:spcPts val="0"/>
              </a:spcBef>
              <a:buNone/>
              <a:defRPr sz="1200" b="1" i="1" u="none" strike="noStrike" cap="none">
                <a:solidFill>
                  <a:schemeClr val="dk1"/>
                </a:solidFill>
                <a:latin typeface="Rockwell"/>
                <a:ea typeface="Rockwell"/>
                <a:cs typeface="Rockwell"/>
                <a:sym typeface="Rockwell"/>
              </a:defRPr>
            </a:lvl7pPr>
            <a:lvl8pPr marL="0" marR="0" lvl="7" indent="0" algn="ctr" rtl="0">
              <a:spcBef>
                <a:spcPts val="0"/>
              </a:spcBef>
              <a:buNone/>
              <a:defRPr sz="1200" b="1" i="1" u="none" strike="noStrike" cap="none">
                <a:solidFill>
                  <a:schemeClr val="dk1"/>
                </a:solidFill>
                <a:latin typeface="Rockwell"/>
                <a:ea typeface="Rockwell"/>
                <a:cs typeface="Rockwell"/>
                <a:sym typeface="Rockwell"/>
              </a:defRPr>
            </a:lvl8pPr>
            <a:lvl9pPr marL="0" marR="0" lvl="8" indent="0" algn="ctr" rtl="0">
              <a:spcBef>
                <a:spcPts val="0"/>
              </a:spcBef>
              <a:buNone/>
              <a:defRPr sz="1200" b="1" i="1" u="none" strike="noStrike" cap="none">
                <a:solidFill>
                  <a:schemeClr val="dk1"/>
                </a:solidFill>
                <a:latin typeface="Rockwell"/>
                <a:ea typeface="Rockwell"/>
                <a:cs typeface="Rockwell"/>
                <a:sym typeface="Rockwell"/>
              </a:defRPr>
            </a:lvl9p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n-US" sz="1200" b="1" i="1" u="none" strike="noStrike" kern="0" cap="none" spc="0" normalizeH="0" baseline="0" noProof="0">
                <a:ln>
                  <a:noFill/>
                </a:ln>
                <a:solidFill>
                  <a:srgbClr val="000000"/>
                </a:solidFill>
                <a:effectLst/>
                <a:uLnTx/>
                <a:uFillTx/>
                <a:latin typeface="Rockwell"/>
                <a:sym typeface="Rockwell"/>
              </a:rPr>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t>‹#›</a:t>
            </a:fld>
            <a:endParaRPr kumimoji="0" sz="1200" b="1" i="1" u="none" strike="noStrike" kern="0" cap="none" spc="0" normalizeH="0" baseline="0" noProof="0">
              <a:ln>
                <a:noFill/>
              </a:ln>
              <a:solidFill>
                <a:srgbClr val="000000"/>
              </a:solidFill>
              <a:effectLst/>
              <a:uLnTx/>
              <a:uFillTx/>
              <a:latin typeface="Rockwell"/>
              <a:sym typeface="Rockwell"/>
            </a:endParaRPr>
          </a:p>
        </p:txBody>
      </p:sp>
      <p:sp>
        <p:nvSpPr>
          <p:cNvPr id="15" name="Google Shape;15;p1"/>
          <p:cNvSpPr/>
          <p:nvPr/>
        </p:nvSpPr>
        <p:spPr>
          <a:xfrm>
            <a:off x="11533871" y="6185902"/>
            <a:ext cx="73515" cy="73515"/>
          </a:xfrm>
          <a:prstGeom prst="ellipse">
            <a:avLst/>
          </a:prstGeom>
          <a:solidFill>
            <a:srgbClr val="C1DF87"/>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9ACB39"/>
              </a:solidFill>
              <a:effectLst/>
              <a:uLnTx/>
              <a:uFillTx/>
              <a:latin typeface="Calibri"/>
              <a:ea typeface="Calibri"/>
              <a:cs typeface="Calibri"/>
              <a:sym typeface="Calibri"/>
            </a:endParaRPr>
          </a:p>
        </p:txBody>
      </p:sp>
      <p:sp>
        <p:nvSpPr>
          <p:cNvPr id="16" name="Google Shape;16;p1"/>
          <p:cNvSpPr/>
          <p:nvPr/>
        </p:nvSpPr>
        <p:spPr>
          <a:xfrm>
            <a:off x="11892084" y="6561525"/>
            <a:ext cx="100439" cy="100439"/>
          </a:xfrm>
          <a:prstGeom prst="ellipse">
            <a:avLst/>
          </a:prstGeom>
          <a:solidFill>
            <a:srgbClr val="749A28"/>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17" name="Google Shape;17;p1"/>
          <p:cNvSpPr txBox="1"/>
          <p:nvPr/>
        </p:nvSpPr>
        <p:spPr>
          <a:xfrm>
            <a:off x="8818324" y="6278857"/>
            <a:ext cx="2426804" cy="172048"/>
          </a:xfrm>
          <a:prstGeom prst="rect">
            <a:avLst/>
          </a:prstGeom>
          <a:noFill/>
          <a:ln>
            <a:noFill/>
          </a:ln>
        </p:spPr>
        <p:txBody>
          <a:bodyPr spcFirstLastPara="1" wrap="square" lIns="0" tIns="0" rIns="0" bIns="0" anchor="t" anchorCtr="0">
            <a:noAutofit/>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3200" b="0" i="0" u="none" strike="noStrike" kern="0" cap="none" spc="0" normalizeH="0" baseline="0" noProof="0">
                <a:ln>
                  <a:noFill/>
                </a:ln>
                <a:solidFill>
                  <a:srgbClr val="64C24A"/>
                </a:solidFill>
                <a:effectLst/>
                <a:uLnTx/>
                <a:uFillTx/>
                <a:latin typeface="Arial"/>
                <a:ea typeface="Arial"/>
                <a:cs typeface="Arial"/>
                <a:sym typeface="Arial"/>
              </a:rPr>
              <a:t>Equidad ATX</a:t>
            </a:r>
            <a:endParaRPr kumimoji="0" sz="3200" b="0" i="0" u="none" strike="noStrike" kern="0" cap="none" spc="0" normalizeH="0" baseline="0" noProof="0">
              <a:ln>
                <a:noFill/>
              </a:ln>
              <a:solidFill>
                <a:srgbClr val="64C24A"/>
              </a:solidFill>
              <a:effectLst/>
              <a:uLnTx/>
              <a:uFillTx/>
              <a:latin typeface="Arial"/>
              <a:ea typeface="Arial"/>
              <a:cs typeface="Arial"/>
              <a:sym typeface="Arial"/>
            </a:endParaRPr>
          </a:p>
        </p:txBody>
      </p:sp>
      <p:sp>
        <p:nvSpPr>
          <p:cNvPr id="18" name="Google Shape;18;p1"/>
          <p:cNvSpPr/>
          <p:nvPr/>
        </p:nvSpPr>
        <p:spPr>
          <a:xfrm>
            <a:off x="11342875" y="5990144"/>
            <a:ext cx="260512" cy="260512"/>
          </a:xfrm>
          <a:prstGeom prst="ellipse">
            <a:avLst/>
          </a:prstGeom>
          <a:noFill/>
          <a:ln w="9525" cap="flat" cmpd="sng">
            <a:solidFill>
              <a:srgbClr val="D8D8D8"/>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9ACB39"/>
              </a:solidFill>
              <a:effectLst/>
              <a:uLnTx/>
              <a:uFillTx/>
              <a:latin typeface="Calibri"/>
              <a:ea typeface="Calibri"/>
              <a:cs typeface="Calibri"/>
              <a:sym typeface="Calibri"/>
            </a:endParaRPr>
          </a:p>
        </p:txBody>
      </p:sp>
      <p:sp>
        <p:nvSpPr>
          <p:cNvPr id="19" name="Google Shape;19;p1"/>
          <p:cNvSpPr/>
          <p:nvPr/>
        </p:nvSpPr>
        <p:spPr>
          <a:xfrm>
            <a:off x="0" y="6771286"/>
            <a:ext cx="12192000" cy="86714"/>
          </a:xfrm>
          <a:prstGeom prst="rect">
            <a:avLst/>
          </a:pr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0" name="Google Shape;20;p1"/>
          <p:cNvSpPr/>
          <p:nvPr/>
        </p:nvSpPr>
        <p:spPr>
          <a:xfrm>
            <a:off x="0" y="0"/>
            <a:ext cx="12192000" cy="86714"/>
          </a:xfrm>
          <a:prstGeom prst="rect">
            <a:avLst/>
          </a:pr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1" name="Google Shape;21;p1"/>
          <p:cNvSpPr/>
          <p:nvPr/>
        </p:nvSpPr>
        <p:spPr>
          <a:xfrm rot="5400000">
            <a:off x="-3385643" y="3385642"/>
            <a:ext cx="6858001" cy="86714"/>
          </a:xfrm>
          <a:prstGeom prst="rect">
            <a:avLst/>
          </a:pr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2" name="Google Shape;22;p1"/>
          <p:cNvSpPr/>
          <p:nvPr/>
        </p:nvSpPr>
        <p:spPr>
          <a:xfrm rot="5400000">
            <a:off x="8719643" y="3385643"/>
            <a:ext cx="6858000" cy="86714"/>
          </a:xfrm>
          <a:prstGeom prst="rect">
            <a:avLst/>
          </a:pr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Tree>
    <p:extLst>
      <p:ext uri="{BB962C8B-B14F-4D97-AF65-F5344CB8AC3E}">
        <p14:creationId xmlns:p14="http://schemas.microsoft.com/office/powerpoint/2010/main" val="3354921276"/>
      </p:ext>
    </p:extLst>
  </p:cSld>
  <p:clrMap bg1="lt1" tx1="dk1" bg2="dk2" tx2="lt2" accent1="accent1" accent2="accent2" accent3="accent3" accent4="accent4" accent5="accent5" accent6="accent6" hlink="hlink" folHlink="folHlink"/>
  <p:sldLayoutIdLst>
    <p:sldLayoutId id="2147483851" r:id="rId1"/>
    <p:sldLayoutId id="2147483852" r:id="rId2"/>
    <p:sldLayoutId id="2147483853" r:id="rId3"/>
    <p:sldLayoutId id="2147483854" r:id="rId4"/>
    <p:sldLayoutId id="2147483855" r:id="rId5"/>
    <p:sldLayoutId id="2147483856" r:id="rId6"/>
    <p:sldLayoutId id="2147483857" r:id="rId7"/>
    <p:sldLayoutId id="2147483858" r:id="rId8"/>
    <p:sldLayoutId id="2147483859" r:id="rId9"/>
    <p:sldLayoutId id="2147483860" r:id="rId10"/>
    <p:sldLayoutId id="2147483861" r:id="rId11"/>
    <p:sldLayoutId id="2147483862" r:id="rId12"/>
    <p:sldLayoutId id="2147483863" r:id="rId13"/>
    <p:sldLayoutId id="2147483864" r:id="rId14"/>
    <p:sldLayoutId id="2147483865" r:id="rId15"/>
    <p:sldLayoutId id="2147483866" r:id="rId16"/>
    <p:sldLayoutId id="2147483867" r:id="rId17"/>
    <p:sldLayoutId id="2147483868" r:id="rId18"/>
    <p:sldLayoutId id="2147483869" r:id="rId19"/>
    <p:sldLayoutId id="2147483870" r:id="rId20"/>
    <p:sldLayoutId id="2147483871" r:id="rId21"/>
    <p:sldLayoutId id="2147483872" r:id="rId22"/>
    <p:sldLayoutId id="2147483873" r:id="rId23"/>
    <p:sldLayoutId id="2147483874" r:id="rId24"/>
    <p:sldLayoutId id="2147483875" r:id="rId25"/>
    <p:sldLayoutId id="2147483876" r:id="rId26"/>
    <p:sldLayoutId id="2147483877" r:id="rId27"/>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9.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9"/>
        <p:cNvGrpSpPr/>
        <p:nvPr/>
      </p:nvGrpSpPr>
      <p:grpSpPr>
        <a:xfrm>
          <a:off x="0" y="0"/>
          <a:ext cx="0" cy="0"/>
          <a:chOff x="0" y="0"/>
          <a:chExt cx="0" cy="0"/>
        </a:xfrm>
      </p:grpSpPr>
      <p:sp>
        <p:nvSpPr>
          <p:cNvPr id="10" name="Google Shape;10;p1"/>
          <p:cNvSpPr/>
          <p:nvPr/>
        </p:nvSpPr>
        <p:spPr>
          <a:xfrm rot="1361022">
            <a:off x="11394972" y="6053793"/>
            <a:ext cx="634795" cy="634795"/>
          </a:xfrm>
          <a:prstGeom prst="octagon">
            <a:avLst>
              <a:gd name="adj" fmla="val 29289"/>
            </a:avLst>
          </a:prstGeom>
          <a:noFill/>
          <a:ln w="9525" cap="flat" cmpd="sng">
            <a:solidFill>
              <a:srgbClr val="D8D8D8"/>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11" name="Google Shape;11;p1"/>
          <p:cNvSpPr txBox="1">
            <a:spLocks noGrp="1"/>
          </p:cNvSpPr>
          <p:nvPr>
            <p:ph type="title"/>
          </p:nvPr>
        </p:nvSpPr>
        <p:spPr>
          <a:xfrm>
            <a:off x="432000" y="432000"/>
            <a:ext cx="11340000" cy="432000"/>
          </a:xfrm>
          <a:prstGeom prst="rect">
            <a:avLst/>
          </a:prstGeom>
          <a:noFill/>
          <a:ln>
            <a:noFill/>
          </a:ln>
        </p:spPr>
        <p:txBody>
          <a:bodyPr spcFirstLastPara="1" wrap="square" lIns="0" tIns="0" rIns="0" bIns="0" anchor="ctr" anchorCtr="0"/>
          <a:lstStyle>
            <a:lvl1pPr marR="0" lvl="0" algn="l" rtl="0">
              <a:lnSpc>
                <a:spcPct val="90000"/>
              </a:lnSpc>
              <a:spcBef>
                <a:spcPts val="0"/>
              </a:spcBef>
              <a:spcAft>
                <a:spcPts val="0"/>
              </a:spcAft>
              <a:buClr>
                <a:srgbClr val="0070C0"/>
              </a:buClr>
              <a:buSzPts val="4800"/>
              <a:buFont typeface="Economica"/>
              <a:buNone/>
              <a:defRPr sz="4800" b="0" i="0" u="none" strike="noStrike" cap="none">
                <a:solidFill>
                  <a:srgbClr val="0070C0"/>
                </a:solidFill>
                <a:latin typeface="Economica"/>
                <a:ea typeface="Economica"/>
                <a:cs typeface="Economica"/>
                <a:sym typeface="Economica"/>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endParaRPr/>
          </a:p>
        </p:txBody>
      </p:sp>
      <p:sp>
        <p:nvSpPr>
          <p:cNvPr id="12" name="Google Shape;12;p1"/>
          <p:cNvSpPr txBox="1">
            <a:spLocks noGrp="1"/>
          </p:cNvSpPr>
          <p:nvPr>
            <p:ph type="body" idx="1"/>
          </p:nvPr>
        </p:nvSpPr>
        <p:spPr>
          <a:xfrm>
            <a:off x="432000" y="1152000"/>
            <a:ext cx="11340000" cy="4680000"/>
          </a:xfrm>
          <a:prstGeom prst="rect">
            <a:avLst/>
          </a:prstGeom>
          <a:noFill/>
          <a:ln>
            <a:noFill/>
          </a:ln>
        </p:spPr>
        <p:txBody>
          <a:bodyPr spcFirstLastPara="1" wrap="square" lIns="0" tIns="0" rIns="0" bIns="0" anchor="t" anchorCtr="0"/>
          <a:lstStyle>
            <a:lvl1pPr marL="457200" marR="0" lvl="0" indent="-342900" algn="l" rtl="0">
              <a:lnSpc>
                <a:spcPct val="90000"/>
              </a:lnSpc>
              <a:spcBef>
                <a:spcPts val="1000"/>
              </a:spcBef>
              <a:spcAft>
                <a:spcPts val="0"/>
              </a:spcAft>
              <a:buClr>
                <a:srgbClr val="3F3F3F"/>
              </a:buClr>
              <a:buSzPts val="1800"/>
              <a:buFont typeface="Arial"/>
              <a:buChar char="•"/>
              <a:defRPr sz="1800" b="0" i="0" u="none" strike="noStrike" cap="none">
                <a:solidFill>
                  <a:srgbClr val="3F3F3F"/>
                </a:solidFill>
                <a:latin typeface="Calibri"/>
                <a:ea typeface="Calibri"/>
                <a:cs typeface="Calibri"/>
                <a:sym typeface="Calibri"/>
              </a:defRPr>
            </a:lvl1pPr>
            <a:lvl2pPr marL="914400" marR="0" lvl="1" indent="-330200" algn="l" rtl="0">
              <a:lnSpc>
                <a:spcPct val="90000"/>
              </a:lnSpc>
              <a:spcBef>
                <a:spcPts val="500"/>
              </a:spcBef>
              <a:spcAft>
                <a:spcPts val="0"/>
              </a:spcAft>
              <a:buClr>
                <a:srgbClr val="3F3F3F"/>
              </a:buClr>
              <a:buSzPts val="1600"/>
              <a:buFont typeface="Arial"/>
              <a:buChar char="•"/>
              <a:defRPr sz="1600" b="0" i="0" u="none" strike="noStrike" cap="none">
                <a:solidFill>
                  <a:srgbClr val="3F3F3F"/>
                </a:solidFill>
                <a:latin typeface="Calibri"/>
                <a:ea typeface="Calibri"/>
                <a:cs typeface="Calibri"/>
                <a:sym typeface="Calibri"/>
              </a:defRPr>
            </a:lvl2pPr>
            <a:lvl3pPr marL="1371600" marR="0" lvl="2"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3pPr>
            <a:lvl4pPr marL="1828800" marR="0" lvl="3"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4pPr>
            <a:lvl5pPr marL="2286000" marR="0" lvl="4" indent="-317500" algn="l" rtl="0">
              <a:lnSpc>
                <a:spcPct val="90000"/>
              </a:lnSpc>
              <a:spcBef>
                <a:spcPts val="500"/>
              </a:spcBef>
              <a:spcAft>
                <a:spcPts val="0"/>
              </a:spcAft>
              <a:buClr>
                <a:srgbClr val="3F3F3F"/>
              </a:buClr>
              <a:buSzPts val="1400"/>
              <a:buFont typeface="Arial"/>
              <a:buChar char="•"/>
              <a:defRPr sz="1400" b="0" i="0" u="none" strike="noStrike" cap="none">
                <a:solidFill>
                  <a:srgbClr val="3F3F3F"/>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3" name="Google Shape;13;p1"/>
          <p:cNvSpPr txBox="1">
            <a:spLocks noGrp="1"/>
          </p:cNvSpPr>
          <p:nvPr>
            <p:ph type="ftr" idx="11"/>
          </p:nvPr>
        </p:nvSpPr>
        <p:spPr>
          <a:xfrm>
            <a:off x="431999" y="6188628"/>
            <a:ext cx="8784941" cy="365125"/>
          </a:xfrm>
          <a:prstGeom prst="rect">
            <a:avLst/>
          </a:prstGeom>
          <a:noFill/>
          <a:ln>
            <a:noFill/>
          </a:ln>
        </p:spPr>
        <p:txBody>
          <a:bodyPr spcFirstLastPara="1" wrap="square" lIns="0" tIns="0" rIns="0" bIns="0" anchor="ctr" anchorCtr="0"/>
          <a:lstStyle>
            <a:lvl1pPr marR="0" lvl="0" algn="l" rtl="0">
              <a:spcBef>
                <a:spcPts val="0"/>
              </a:spcBef>
              <a:spcAft>
                <a:spcPts val="0"/>
              </a:spcAft>
              <a:buSzPts val="1400"/>
              <a:buNone/>
              <a:defRPr sz="1200" b="0" i="0" u="none" strike="noStrike" cap="none">
                <a:solidFill>
                  <a:srgbClr val="3F3F3F"/>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200" b="0" i="0" u="none" strike="noStrike" kern="0" cap="none" spc="0" normalizeH="0" baseline="0" noProof="0">
              <a:ln>
                <a:noFill/>
              </a:ln>
              <a:solidFill>
                <a:srgbClr val="3F3F3F"/>
              </a:solidFill>
              <a:effectLst/>
              <a:uLnTx/>
              <a:uFillTx/>
              <a:latin typeface="Calibri"/>
              <a:cs typeface="Calibri"/>
              <a:sym typeface="Calibri"/>
            </a:endParaRPr>
          </a:p>
        </p:txBody>
      </p:sp>
      <p:sp>
        <p:nvSpPr>
          <p:cNvPr id="14" name="Google Shape;14;p1"/>
          <p:cNvSpPr>
            <a:spLocks noGrp="1"/>
          </p:cNvSpPr>
          <p:nvPr>
            <p:ph type="sldNum" idx="12"/>
          </p:nvPr>
        </p:nvSpPr>
        <p:spPr>
          <a:xfrm>
            <a:off x="11496369" y="6155190"/>
            <a:ext cx="432000" cy="432000"/>
          </a:xfrm>
          <a:prstGeom prst="ellipse">
            <a:avLst/>
          </a:prstGeom>
          <a:noFill/>
          <a:ln w="9525" cap="flat" cmpd="sng">
            <a:solidFill>
              <a:schemeClr val="accent1"/>
            </a:solidFill>
            <a:prstDash val="solid"/>
            <a:round/>
            <a:headEnd type="none" w="sm" len="sm"/>
            <a:tailEnd type="none" w="sm" len="sm"/>
          </a:ln>
        </p:spPr>
        <p:txBody>
          <a:bodyPr spcFirstLastPara="1" wrap="square" lIns="0" tIns="0" rIns="0" bIns="0" anchor="ctr" anchorCtr="0">
            <a:noAutofit/>
          </a:bodyPr>
          <a:lstStyle>
            <a:lvl1pPr marL="0" marR="0" lvl="0" indent="0" algn="ctr" rtl="0">
              <a:spcBef>
                <a:spcPts val="0"/>
              </a:spcBef>
              <a:buNone/>
              <a:defRPr sz="1200" b="1" i="1" u="none" strike="noStrike" cap="none">
                <a:solidFill>
                  <a:schemeClr val="dk1"/>
                </a:solidFill>
                <a:latin typeface="Rockwell"/>
                <a:ea typeface="Rockwell"/>
                <a:cs typeface="Rockwell"/>
                <a:sym typeface="Rockwell"/>
              </a:defRPr>
            </a:lvl1pPr>
            <a:lvl2pPr marL="0" marR="0" lvl="1" indent="0" algn="ctr" rtl="0">
              <a:spcBef>
                <a:spcPts val="0"/>
              </a:spcBef>
              <a:buNone/>
              <a:defRPr sz="1200" b="1" i="1" u="none" strike="noStrike" cap="none">
                <a:solidFill>
                  <a:schemeClr val="dk1"/>
                </a:solidFill>
                <a:latin typeface="Rockwell"/>
                <a:ea typeface="Rockwell"/>
                <a:cs typeface="Rockwell"/>
                <a:sym typeface="Rockwell"/>
              </a:defRPr>
            </a:lvl2pPr>
            <a:lvl3pPr marL="0" marR="0" lvl="2" indent="0" algn="ctr" rtl="0">
              <a:spcBef>
                <a:spcPts val="0"/>
              </a:spcBef>
              <a:buNone/>
              <a:defRPr sz="1200" b="1" i="1" u="none" strike="noStrike" cap="none">
                <a:solidFill>
                  <a:schemeClr val="dk1"/>
                </a:solidFill>
                <a:latin typeface="Rockwell"/>
                <a:ea typeface="Rockwell"/>
                <a:cs typeface="Rockwell"/>
                <a:sym typeface="Rockwell"/>
              </a:defRPr>
            </a:lvl3pPr>
            <a:lvl4pPr marL="0" marR="0" lvl="3" indent="0" algn="ctr" rtl="0">
              <a:spcBef>
                <a:spcPts val="0"/>
              </a:spcBef>
              <a:buNone/>
              <a:defRPr sz="1200" b="1" i="1" u="none" strike="noStrike" cap="none">
                <a:solidFill>
                  <a:schemeClr val="dk1"/>
                </a:solidFill>
                <a:latin typeface="Rockwell"/>
                <a:ea typeface="Rockwell"/>
                <a:cs typeface="Rockwell"/>
                <a:sym typeface="Rockwell"/>
              </a:defRPr>
            </a:lvl4pPr>
            <a:lvl5pPr marL="0" marR="0" lvl="4" indent="0" algn="ctr" rtl="0">
              <a:spcBef>
                <a:spcPts val="0"/>
              </a:spcBef>
              <a:buNone/>
              <a:defRPr sz="1200" b="1" i="1" u="none" strike="noStrike" cap="none">
                <a:solidFill>
                  <a:schemeClr val="dk1"/>
                </a:solidFill>
                <a:latin typeface="Rockwell"/>
                <a:ea typeface="Rockwell"/>
                <a:cs typeface="Rockwell"/>
                <a:sym typeface="Rockwell"/>
              </a:defRPr>
            </a:lvl5pPr>
            <a:lvl6pPr marL="0" marR="0" lvl="5" indent="0" algn="ctr" rtl="0">
              <a:spcBef>
                <a:spcPts val="0"/>
              </a:spcBef>
              <a:buNone/>
              <a:defRPr sz="1200" b="1" i="1" u="none" strike="noStrike" cap="none">
                <a:solidFill>
                  <a:schemeClr val="dk1"/>
                </a:solidFill>
                <a:latin typeface="Rockwell"/>
                <a:ea typeface="Rockwell"/>
                <a:cs typeface="Rockwell"/>
                <a:sym typeface="Rockwell"/>
              </a:defRPr>
            </a:lvl6pPr>
            <a:lvl7pPr marL="0" marR="0" lvl="6" indent="0" algn="ctr" rtl="0">
              <a:spcBef>
                <a:spcPts val="0"/>
              </a:spcBef>
              <a:buNone/>
              <a:defRPr sz="1200" b="1" i="1" u="none" strike="noStrike" cap="none">
                <a:solidFill>
                  <a:schemeClr val="dk1"/>
                </a:solidFill>
                <a:latin typeface="Rockwell"/>
                <a:ea typeface="Rockwell"/>
                <a:cs typeface="Rockwell"/>
                <a:sym typeface="Rockwell"/>
              </a:defRPr>
            </a:lvl7pPr>
            <a:lvl8pPr marL="0" marR="0" lvl="7" indent="0" algn="ctr" rtl="0">
              <a:spcBef>
                <a:spcPts val="0"/>
              </a:spcBef>
              <a:buNone/>
              <a:defRPr sz="1200" b="1" i="1" u="none" strike="noStrike" cap="none">
                <a:solidFill>
                  <a:schemeClr val="dk1"/>
                </a:solidFill>
                <a:latin typeface="Rockwell"/>
                <a:ea typeface="Rockwell"/>
                <a:cs typeface="Rockwell"/>
                <a:sym typeface="Rockwell"/>
              </a:defRPr>
            </a:lvl8pPr>
            <a:lvl9pPr marL="0" marR="0" lvl="8" indent="0" algn="ctr" rtl="0">
              <a:spcBef>
                <a:spcPts val="0"/>
              </a:spcBef>
              <a:buNone/>
              <a:defRPr sz="1200" b="1" i="1" u="none" strike="noStrike" cap="none">
                <a:solidFill>
                  <a:schemeClr val="dk1"/>
                </a:solidFill>
                <a:latin typeface="Rockwell"/>
                <a:ea typeface="Rockwell"/>
                <a:cs typeface="Rockwell"/>
                <a:sym typeface="Rockwell"/>
              </a:defRPr>
            </a:lvl9p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n-US" sz="1200" b="1" i="1" u="none" strike="noStrike" kern="0" cap="none" spc="0" normalizeH="0" baseline="0" noProof="0">
                <a:ln>
                  <a:noFill/>
                </a:ln>
                <a:solidFill>
                  <a:srgbClr val="000000"/>
                </a:solidFill>
                <a:effectLst/>
                <a:uLnTx/>
                <a:uFillTx/>
                <a:latin typeface="Rockwell"/>
                <a:sym typeface="Rockwell"/>
              </a:rPr>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t>‹#›</a:t>
            </a:fld>
            <a:endParaRPr kumimoji="0" sz="1200" b="1" i="1" u="none" strike="noStrike" kern="0" cap="none" spc="0" normalizeH="0" baseline="0" noProof="0">
              <a:ln>
                <a:noFill/>
              </a:ln>
              <a:solidFill>
                <a:srgbClr val="000000"/>
              </a:solidFill>
              <a:effectLst/>
              <a:uLnTx/>
              <a:uFillTx/>
              <a:latin typeface="Rockwell"/>
              <a:sym typeface="Rockwell"/>
            </a:endParaRPr>
          </a:p>
        </p:txBody>
      </p:sp>
      <p:sp>
        <p:nvSpPr>
          <p:cNvPr id="15" name="Google Shape;15;p1"/>
          <p:cNvSpPr/>
          <p:nvPr/>
        </p:nvSpPr>
        <p:spPr>
          <a:xfrm>
            <a:off x="11533871" y="6185902"/>
            <a:ext cx="73515" cy="73515"/>
          </a:xfrm>
          <a:prstGeom prst="ellipse">
            <a:avLst/>
          </a:prstGeom>
          <a:solidFill>
            <a:srgbClr val="C1DF87"/>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9ACB39"/>
              </a:solidFill>
              <a:effectLst/>
              <a:uLnTx/>
              <a:uFillTx/>
              <a:latin typeface="Calibri"/>
              <a:ea typeface="Calibri"/>
              <a:cs typeface="Calibri"/>
              <a:sym typeface="Calibri"/>
            </a:endParaRPr>
          </a:p>
        </p:txBody>
      </p:sp>
      <p:sp>
        <p:nvSpPr>
          <p:cNvPr id="16" name="Google Shape;16;p1"/>
          <p:cNvSpPr/>
          <p:nvPr/>
        </p:nvSpPr>
        <p:spPr>
          <a:xfrm>
            <a:off x="11892084" y="6561525"/>
            <a:ext cx="100439" cy="100439"/>
          </a:xfrm>
          <a:prstGeom prst="ellipse">
            <a:avLst/>
          </a:prstGeom>
          <a:solidFill>
            <a:srgbClr val="749A28"/>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17" name="Google Shape;17;p1"/>
          <p:cNvSpPr txBox="1"/>
          <p:nvPr/>
        </p:nvSpPr>
        <p:spPr>
          <a:xfrm>
            <a:off x="8818324" y="6278857"/>
            <a:ext cx="2426804" cy="172048"/>
          </a:xfrm>
          <a:prstGeom prst="rect">
            <a:avLst/>
          </a:prstGeom>
          <a:noFill/>
          <a:ln>
            <a:noFill/>
          </a:ln>
        </p:spPr>
        <p:txBody>
          <a:bodyPr spcFirstLastPara="1" wrap="square" lIns="0" tIns="0" rIns="0" bIns="0" anchor="t" anchorCtr="0">
            <a:noAutofit/>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3200" b="0" i="0" u="none" strike="noStrike" kern="0" cap="none" spc="0" normalizeH="0" baseline="0" noProof="0">
                <a:ln>
                  <a:noFill/>
                </a:ln>
                <a:solidFill>
                  <a:srgbClr val="64C24A"/>
                </a:solidFill>
                <a:effectLst/>
                <a:uLnTx/>
                <a:uFillTx/>
                <a:latin typeface="Arial"/>
                <a:ea typeface="Arial"/>
                <a:cs typeface="Arial"/>
                <a:sym typeface="Arial"/>
              </a:rPr>
              <a:t>Equidad ATX</a:t>
            </a:r>
            <a:endParaRPr kumimoji="0" sz="3200" b="0" i="0" u="none" strike="noStrike" kern="0" cap="none" spc="0" normalizeH="0" baseline="0" noProof="0">
              <a:ln>
                <a:noFill/>
              </a:ln>
              <a:solidFill>
                <a:srgbClr val="64C24A"/>
              </a:solidFill>
              <a:effectLst/>
              <a:uLnTx/>
              <a:uFillTx/>
              <a:latin typeface="Arial"/>
              <a:ea typeface="Arial"/>
              <a:cs typeface="Arial"/>
              <a:sym typeface="Arial"/>
            </a:endParaRPr>
          </a:p>
        </p:txBody>
      </p:sp>
      <p:sp>
        <p:nvSpPr>
          <p:cNvPr id="18" name="Google Shape;18;p1"/>
          <p:cNvSpPr/>
          <p:nvPr/>
        </p:nvSpPr>
        <p:spPr>
          <a:xfrm>
            <a:off x="11342875" y="5990144"/>
            <a:ext cx="260512" cy="260512"/>
          </a:xfrm>
          <a:prstGeom prst="ellipse">
            <a:avLst/>
          </a:prstGeom>
          <a:noFill/>
          <a:ln w="9525" cap="flat" cmpd="sng">
            <a:solidFill>
              <a:srgbClr val="D8D8D8"/>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9ACB39"/>
              </a:solidFill>
              <a:effectLst/>
              <a:uLnTx/>
              <a:uFillTx/>
              <a:latin typeface="Calibri"/>
              <a:ea typeface="Calibri"/>
              <a:cs typeface="Calibri"/>
              <a:sym typeface="Calibri"/>
            </a:endParaRPr>
          </a:p>
        </p:txBody>
      </p:sp>
      <p:sp>
        <p:nvSpPr>
          <p:cNvPr id="19" name="Google Shape;19;p1"/>
          <p:cNvSpPr/>
          <p:nvPr/>
        </p:nvSpPr>
        <p:spPr>
          <a:xfrm>
            <a:off x="0" y="6771286"/>
            <a:ext cx="12192000" cy="86714"/>
          </a:xfrm>
          <a:prstGeom prst="rect">
            <a:avLst/>
          </a:pr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0" name="Google Shape;20;p1"/>
          <p:cNvSpPr/>
          <p:nvPr/>
        </p:nvSpPr>
        <p:spPr>
          <a:xfrm>
            <a:off x="0" y="0"/>
            <a:ext cx="12192000" cy="86714"/>
          </a:xfrm>
          <a:prstGeom prst="rect">
            <a:avLst/>
          </a:pr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1" name="Google Shape;21;p1"/>
          <p:cNvSpPr/>
          <p:nvPr/>
        </p:nvSpPr>
        <p:spPr>
          <a:xfrm rot="5400000">
            <a:off x="-3385643" y="3385642"/>
            <a:ext cx="6858001" cy="86714"/>
          </a:xfrm>
          <a:prstGeom prst="rect">
            <a:avLst/>
          </a:pr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22" name="Google Shape;22;p1"/>
          <p:cNvSpPr/>
          <p:nvPr/>
        </p:nvSpPr>
        <p:spPr>
          <a:xfrm rot="5400000">
            <a:off x="8719643" y="3385643"/>
            <a:ext cx="6858000" cy="86714"/>
          </a:xfrm>
          <a:prstGeom prst="rect">
            <a:avLst/>
          </a:prstGeom>
          <a:solidFill>
            <a:srgbClr val="F2F2F2"/>
          </a:solidFill>
          <a:ln>
            <a:noFill/>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Tree>
    <p:extLst>
      <p:ext uri="{BB962C8B-B14F-4D97-AF65-F5344CB8AC3E}">
        <p14:creationId xmlns:p14="http://schemas.microsoft.com/office/powerpoint/2010/main" val="3533617806"/>
      </p:ext>
    </p:extLst>
  </p:cSld>
  <p:clrMap bg1="lt1" tx1="dk1" bg2="dk2" tx2="lt2" accent1="accent1" accent2="accent2" accent3="accent3" accent4="accent4" accent5="accent5" accent6="accent6" hlink="hlink" folHlink="folHlink"/>
  <p:sldLayoutIdLst>
    <p:sldLayoutId id="2147483879" r:id="rId1"/>
    <p:sldLayoutId id="2147483880" r:id="rId2"/>
    <p:sldLayoutId id="2147483881" r:id="rId3"/>
    <p:sldLayoutId id="2147483882" r:id="rId4"/>
    <p:sldLayoutId id="2147483883" r:id="rId5"/>
    <p:sldLayoutId id="2147483884" r:id="rId6"/>
    <p:sldLayoutId id="2147483885" r:id="rId7"/>
    <p:sldLayoutId id="2147483886" r:id="rId8"/>
    <p:sldLayoutId id="2147483887" r:id="rId9"/>
    <p:sldLayoutId id="2147483888" r:id="rId10"/>
    <p:sldLayoutId id="2147483889" r:id="rId11"/>
    <p:sldLayoutId id="2147483890" r:id="rId12"/>
    <p:sldLayoutId id="2147483891" r:id="rId13"/>
    <p:sldLayoutId id="2147483892" r:id="rId14"/>
    <p:sldLayoutId id="2147483893" r:id="rId15"/>
    <p:sldLayoutId id="2147483894" r:id="rId16"/>
    <p:sldLayoutId id="2147483895" r:id="rId17"/>
    <p:sldLayoutId id="2147483896" r:id="rId18"/>
    <p:sldLayoutId id="2147483897" r:id="rId19"/>
    <p:sldLayoutId id="2147483898" r:id="rId20"/>
    <p:sldLayoutId id="2147483899" r:id="rId21"/>
    <p:sldLayoutId id="2147483900" r:id="rId22"/>
    <p:sldLayoutId id="2147483901" r:id="rId23"/>
    <p:sldLayoutId id="2147483902" r:id="rId24"/>
    <p:sldLayoutId id="2147483903" r:id="rId25"/>
    <p:sldLayoutId id="2147483904" r:id="rId26"/>
    <p:sldLayoutId id="2147483905" r:id="rId27"/>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6.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6.xml"/></Relationships>
</file>

<file path=ppt/slides/_rels/slide12.xml.rels><?xml version="1.0" encoding="UTF-8" standalone="yes"?>
<Relationships xmlns="http://schemas.openxmlformats.org/package/2006/relationships"><Relationship Id="rId3" Type="http://schemas.openxmlformats.org/officeDocument/2006/relationships/image" Target="../media/image12.jpeg"/><Relationship Id="rId2" Type="http://schemas.openxmlformats.org/officeDocument/2006/relationships/image" Target="../media/image11.jpeg"/><Relationship Id="rId1" Type="http://schemas.openxmlformats.org/officeDocument/2006/relationships/slideLayout" Target="../slideLayouts/slideLayout7.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6.xml"/></Relationships>
</file>

<file path=ppt/slides/_rels/slide16.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Layout" Target="../slideLayouts/slideLayout7.xml"/></Relationships>
</file>

<file path=ppt/slides/_rels/slide17.xml.rels><?xml version="1.0" encoding="UTF-8" standalone="yes"?>
<Relationships xmlns="http://schemas.openxmlformats.org/package/2006/relationships"><Relationship Id="rId2" Type="http://schemas.openxmlformats.org/officeDocument/2006/relationships/image" Target="../media/image14.jpg"/><Relationship Id="rId1" Type="http://schemas.openxmlformats.org/officeDocument/2006/relationships/slideLayout" Target="../slideLayouts/slideLayout12.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0.xml.rels><?xml version="1.0" encoding="UTF-8" standalone="yes"?>
<Relationships xmlns="http://schemas.openxmlformats.org/package/2006/relationships"><Relationship Id="rId3" Type="http://schemas.openxmlformats.org/officeDocument/2006/relationships/image" Target="../media/image16.emf"/><Relationship Id="rId2" Type="http://schemas.openxmlformats.org/officeDocument/2006/relationships/image" Target="../media/image15.emf"/><Relationship Id="rId1" Type="http://schemas.openxmlformats.org/officeDocument/2006/relationships/slideLayout" Target="../slideLayouts/slideLayout30.xml"/></Relationships>
</file>

<file path=ppt/slides/_rels/slide21.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Layout" Target="../slideLayouts/slideLayout34.xml"/></Relationships>
</file>

<file path=ppt/slides/_rels/slide22.xml.rels><?xml version="1.0" encoding="UTF-8" standalone="yes"?>
<Relationships xmlns="http://schemas.openxmlformats.org/package/2006/relationships"><Relationship Id="rId3" Type="http://schemas.openxmlformats.org/officeDocument/2006/relationships/image" Target="cid:ii_15ef2998b8a0b61b" TargetMode="External"/><Relationship Id="rId2" Type="http://schemas.openxmlformats.org/officeDocument/2006/relationships/image" Target="../media/image18.png"/><Relationship Id="rId1" Type="http://schemas.openxmlformats.org/officeDocument/2006/relationships/slideLayout" Target="../slideLayouts/slideLayout6.xml"/></Relationships>
</file>

<file path=ppt/slides/_rels/slide23.xml.rels><?xml version="1.0" encoding="UTF-8" standalone="yes"?>
<Relationships xmlns="http://schemas.openxmlformats.org/package/2006/relationships"><Relationship Id="rId3" Type="http://schemas.openxmlformats.org/officeDocument/2006/relationships/image" Target="../media/image19.jpg"/><Relationship Id="rId2" Type="http://schemas.openxmlformats.org/officeDocument/2006/relationships/notesSlide" Target="../notesSlides/notesSlide5.xml"/><Relationship Id="rId1" Type="http://schemas.openxmlformats.org/officeDocument/2006/relationships/slideLayout" Target="../slideLayouts/slideLayout43.xml"/></Relationships>
</file>

<file path=ppt/slides/_rels/slide24.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notesSlide" Target="../notesSlides/notesSlide6.xml"/><Relationship Id="rId1" Type="http://schemas.openxmlformats.org/officeDocument/2006/relationships/slideLayout" Target="../slideLayouts/slideLayout74.xml"/><Relationship Id="rId4" Type="http://schemas.openxmlformats.org/officeDocument/2006/relationships/image" Target="../media/image21.png"/></Relationships>
</file>

<file path=ppt/slides/_rels/slide25.xml.rels><?xml version="1.0" encoding="UTF-8" standalone="yes"?>
<Relationships xmlns="http://schemas.openxmlformats.org/package/2006/relationships"><Relationship Id="rId3" Type="http://schemas.openxmlformats.org/officeDocument/2006/relationships/image" Target="../media/image22.jpg"/><Relationship Id="rId2" Type="http://schemas.openxmlformats.org/officeDocument/2006/relationships/notesSlide" Target="../notesSlides/notesSlide7.xml"/><Relationship Id="rId1" Type="http://schemas.openxmlformats.org/officeDocument/2006/relationships/slideLayout" Target="../slideLayouts/slideLayout98.xml"/></Relationships>
</file>

<file path=ppt/slides/_rels/slide26.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notesSlide" Target="../notesSlides/notesSlide8.xml"/><Relationship Id="rId1" Type="http://schemas.openxmlformats.org/officeDocument/2006/relationships/slideLayout" Target="../slideLayouts/slideLayout158.xml"/><Relationship Id="rId6" Type="http://schemas.openxmlformats.org/officeDocument/2006/relationships/image" Target="../media/image26.png"/><Relationship Id="rId5" Type="http://schemas.openxmlformats.org/officeDocument/2006/relationships/image" Target="../media/image25.png"/><Relationship Id="rId4" Type="http://schemas.openxmlformats.org/officeDocument/2006/relationships/image" Target="../media/image24.png"/></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130.xml"/></Relationships>
</file>

<file path=ppt/slides/_rels/slide28.xml.rels><?xml version="1.0" encoding="UTF-8" standalone="yes"?>
<Relationships xmlns="http://schemas.openxmlformats.org/package/2006/relationships"><Relationship Id="rId3" Type="http://schemas.openxmlformats.org/officeDocument/2006/relationships/image" Target="../media/image27.jpg"/><Relationship Id="rId2" Type="http://schemas.openxmlformats.org/officeDocument/2006/relationships/notesSlide" Target="../notesSlides/notesSlide10.xml"/><Relationship Id="rId1" Type="http://schemas.openxmlformats.org/officeDocument/2006/relationships/slideLayout" Target="../slideLayouts/slideLayout216.xml"/><Relationship Id="rId6" Type="http://schemas.openxmlformats.org/officeDocument/2006/relationships/image" Target="../media/image30.png"/><Relationship Id="rId5" Type="http://schemas.openxmlformats.org/officeDocument/2006/relationships/image" Target="../media/image29.png"/><Relationship Id="rId4" Type="http://schemas.openxmlformats.org/officeDocument/2006/relationships/image" Target="../media/image28.png"/></Relationships>
</file>

<file path=ppt/slides/_rels/slide29.xml.rels><?xml version="1.0" encoding="UTF-8" standalone="yes"?>
<Relationships xmlns="http://schemas.openxmlformats.org/package/2006/relationships"><Relationship Id="rId3" Type="http://schemas.openxmlformats.org/officeDocument/2006/relationships/image" Target="../media/image31.png"/><Relationship Id="rId2" Type="http://schemas.openxmlformats.org/officeDocument/2006/relationships/notesSlide" Target="../notesSlides/notesSlide11.xml"/><Relationship Id="rId1" Type="http://schemas.openxmlformats.org/officeDocument/2006/relationships/slideLayout" Target="../slideLayouts/slideLayout238.xml"/><Relationship Id="rId5" Type="http://schemas.openxmlformats.org/officeDocument/2006/relationships/image" Target="../media/image33.png"/><Relationship Id="rId4" Type="http://schemas.openxmlformats.org/officeDocument/2006/relationships/image" Target="../media/image32.png"/></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2.xml"/></Relationships>
</file>

<file path=ppt/slides/_rels/slide30.xml.rels><?xml version="1.0" encoding="UTF-8" standalone="yes"?>
<Relationships xmlns="http://schemas.openxmlformats.org/package/2006/relationships"><Relationship Id="rId8" Type="http://schemas.openxmlformats.org/officeDocument/2006/relationships/image" Target="../media/image39.png"/><Relationship Id="rId13" Type="http://schemas.openxmlformats.org/officeDocument/2006/relationships/image" Target="../media/image44.png"/><Relationship Id="rId18" Type="http://schemas.openxmlformats.org/officeDocument/2006/relationships/image" Target="../media/image49.png"/><Relationship Id="rId3" Type="http://schemas.openxmlformats.org/officeDocument/2006/relationships/image" Target="../media/image34.png"/><Relationship Id="rId7" Type="http://schemas.openxmlformats.org/officeDocument/2006/relationships/image" Target="../media/image38.png"/><Relationship Id="rId12" Type="http://schemas.openxmlformats.org/officeDocument/2006/relationships/image" Target="../media/image43.png"/><Relationship Id="rId17" Type="http://schemas.openxmlformats.org/officeDocument/2006/relationships/image" Target="../media/image48.png"/><Relationship Id="rId2" Type="http://schemas.openxmlformats.org/officeDocument/2006/relationships/notesSlide" Target="../notesSlides/notesSlide12.xml"/><Relationship Id="rId16" Type="http://schemas.openxmlformats.org/officeDocument/2006/relationships/image" Target="../media/image47.png"/><Relationship Id="rId1" Type="http://schemas.openxmlformats.org/officeDocument/2006/relationships/slideLayout" Target="../slideLayouts/slideLayout186.xml"/><Relationship Id="rId6" Type="http://schemas.openxmlformats.org/officeDocument/2006/relationships/image" Target="../media/image37.png"/><Relationship Id="rId11" Type="http://schemas.openxmlformats.org/officeDocument/2006/relationships/image" Target="../media/image42.png"/><Relationship Id="rId5" Type="http://schemas.openxmlformats.org/officeDocument/2006/relationships/image" Target="../media/image36.png"/><Relationship Id="rId15" Type="http://schemas.openxmlformats.org/officeDocument/2006/relationships/image" Target="../media/image46.png"/><Relationship Id="rId10" Type="http://schemas.openxmlformats.org/officeDocument/2006/relationships/image" Target="../media/image41.png"/><Relationship Id="rId4" Type="http://schemas.openxmlformats.org/officeDocument/2006/relationships/image" Target="../media/image35.png"/><Relationship Id="rId9" Type="http://schemas.openxmlformats.org/officeDocument/2006/relationships/image" Target="../media/image40.png"/><Relationship Id="rId14" Type="http://schemas.openxmlformats.org/officeDocument/2006/relationships/image" Target="../media/image45.png"/></Relationships>
</file>

<file path=ppt/slides/_rels/slide31.xml.rels><?xml version="1.0" encoding="UTF-8" standalone="yes"?>
<Relationships xmlns="http://schemas.openxmlformats.org/package/2006/relationships"><Relationship Id="rId3" Type="http://schemas.openxmlformats.org/officeDocument/2006/relationships/image" Target="../media/image50.png"/><Relationship Id="rId7" Type="http://schemas.openxmlformats.org/officeDocument/2006/relationships/image" Target="../media/image54.png"/><Relationship Id="rId2" Type="http://schemas.openxmlformats.org/officeDocument/2006/relationships/notesSlide" Target="../notesSlides/notesSlide13.xml"/><Relationship Id="rId1" Type="http://schemas.openxmlformats.org/officeDocument/2006/relationships/slideLayout" Target="../slideLayouts/slideLayout268.xml"/><Relationship Id="rId6" Type="http://schemas.openxmlformats.org/officeDocument/2006/relationships/image" Target="../media/image53.png"/><Relationship Id="rId5" Type="http://schemas.openxmlformats.org/officeDocument/2006/relationships/image" Target="../media/image52.png"/><Relationship Id="rId4" Type="http://schemas.openxmlformats.org/officeDocument/2006/relationships/image" Target="../media/image51.png"/></Relationships>
</file>

<file path=ppt/slides/_rels/slide32.xml.rels><?xml version="1.0" encoding="UTF-8" standalone="yes"?>
<Relationships xmlns="http://schemas.openxmlformats.org/package/2006/relationships"><Relationship Id="rId3" Type="http://schemas.openxmlformats.org/officeDocument/2006/relationships/image" Target="../media/image50.png"/><Relationship Id="rId7" Type="http://schemas.openxmlformats.org/officeDocument/2006/relationships/image" Target="../media/image55.png"/><Relationship Id="rId2" Type="http://schemas.openxmlformats.org/officeDocument/2006/relationships/notesSlide" Target="../notesSlides/notesSlide14.xml"/><Relationship Id="rId1" Type="http://schemas.openxmlformats.org/officeDocument/2006/relationships/slideLayout" Target="../slideLayouts/slideLayout295.xml"/><Relationship Id="rId6" Type="http://schemas.openxmlformats.org/officeDocument/2006/relationships/image" Target="../media/image54.png"/><Relationship Id="rId5" Type="http://schemas.openxmlformats.org/officeDocument/2006/relationships/image" Target="../media/image53.png"/><Relationship Id="rId4" Type="http://schemas.openxmlformats.org/officeDocument/2006/relationships/image" Target="../media/image51.png"/></Relationships>
</file>

<file path=ppt/slides/_rels/slide33.xml.rels><?xml version="1.0" encoding="UTF-8" standalone="yes"?>
<Relationships xmlns="http://schemas.openxmlformats.org/package/2006/relationships"><Relationship Id="rId3" Type="http://schemas.openxmlformats.org/officeDocument/2006/relationships/image" Target="../media/image56.jpg"/><Relationship Id="rId2" Type="http://schemas.openxmlformats.org/officeDocument/2006/relationships/notesSlide" Target="../notesSlides/notesSlide15.xml"/><Relationship Id="rId1" Type="http://schemas.openxmlformats.org/officeDocument/2006/relationships/slideLayout" Target="../slideLayouts/slideLayout323.xml"/><Relationship Id="rId5" Type="http://schemas.openxmlformats.org/officeDocument/2006/relationships/image" Target="../media/image58.jpg"/><Relationship Id="rId4" Type="http://schemas.openxmlformats.org/officeDocument/2006/relationships/image" Target="../media/image57.jpg"/></Relationships>
</file>

<file path=ppt/slides/_rels/slide34.xml.rels><?xml version="1.0" encoding="UTF-8" standalone="yes"?>
<Relationships xmlns="http://schemas.openxmlformats.org/package/2006/relationships"><Relationship Id="rId8" Type="http://schemas.openxmlformats.org/officeDocument/2006/relationships/image" Target="../media/image54.png"/><Relationship Id="rId3" Type="http://schemas.openxmlformats.org/officeDocument/2006/relationships/image" Target="../media/image59.jpg"/><Relationship Id="rId7" Type="http://schemas.openxmlformats.org/officeDocument/2006/relationships/hyperlink" Target="http://www.fabrikcam.com/" TargetMode="External"/><Relationship Id="rId2" Type="http://schemas.openxmlformats.org/officeDocument/2006/relationships/notesSlide" Target="../notesSlides/notesSlide16.xml"/><Relationship Id="rId1" Type="http://schemas.openxmlformats.org/officeDocument/2006/relationships/slideLayout" Target="../slideLayouts/slideLayout349.xml"/><Relationship Id="rId6" Type="http://schemas.openxmlformats.org/officeDocument/2006/relationships/image" Target="../media/image53.png"/><Relationship Id="rId5" Type="http://schemas.openxmlformats.org/officeDocument/2006/relationships/image" Target="../media/image51.png"/><Relationship Id="rId4" Type="http://schemas.openxmlformats.org/officeDocument/2006/relationships/image" Target="../media/image50.png"/></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6.xml.rels><?xml version="1.0" encoding="UTF-8" standalone="yes"?>
<Relationships xmlns="http://schemas.openxmlformats.org/package/2006/relationships"><Relationship Id="rId2" Type="http://schemas.openxmlformats.org/officeDocument/2006/relationships/image" Target="../media/image60.jpeg"/><Relationship Id="rId1" Type="http://schemas.openxmlformats.org/officeDocument/2006/relationships/slideLayout" Target="../slideLayouts/slideLayout7.xml"/></Relationships>
</file>

<file path=ppt/slides/_rels/slide37.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7.xml"/></Relationships>
</file>

<file path=ppt/slides/_rels/slide4.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5.jpeg"/><Relationship Id="rId1" Type="http://schemas.openxmlformats.org/officeDocument/2006/relationships/slideLayout" Target="../slideLayouts/slideLayout7.xml"/><Relationship Id="rId4" Type="http://schemas.microsoft.com/office/2007/relationships/hdphoto" Target="../media/hdphoto1.wdp"/></Relationships>
</file>

<file path=ppt/slides/_rels/slide5.xml.rels><?xml version="1.0" encoding="UTF-8" standalone="yes"?>
<Relationships xmlns="http://schemas.openxmlformats.org/package/2006/relationships"><Relationship Id="rId3" Type="http://schemas.openxmlformats.org/officeDocument/2006/relationships/image" Target="../media/image8.jpeg"/><Relationship Id="rId2" Type="http://schemas.openxmlformats.org/officeDocument/2006/relationships/image" Target="../media/image7.jpeg"/><Relationship Id="rId1" Type="http://schemas.openxmlformats.org/officeDocument/2006/relationships/slideLayout" Target="../slideLayouts/slideLayout2.xml"/></Relationships>
</file>

<file path=ppt/slides/_rels/slide6.xml.rels><?xml version="1.0" encoding="UTF-8" standalone="yes"?>
<Relationships xmlns="http://schemas.openxmlformats.org/package/2006/relationships"><Relationship Id="rId2" Type="http://schemas.openxmlformats.org/officeDocument/2006/relationships/image" Target="../media/image9.jpeg"/><Relationship Id="rId1" Type="http://schemas.openxmlformats.org/officeDocument/2006/relationships/slideLayout" Target="../slideLayouts/slideLayout2.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9.xml.rels><?xml version="1.0" encoding="UTF-8" standalone="yes"?>
<Relationships xmlns="http://schemas.openxmlformats.org/package/2006/relationships"><Relationship Id="rId2" Type="http://schemas.openxmlformats.org/officeDocument/2006/relationships/image" Target="../media/image10.jpeg"/><Relationship Id="rId1" Type="http://schemas.openxmlformats.org/officeDocument/2006/relationships/slideLayout" Target="../slideLayouts/slideLayout2.xml"/></Relationships>
</file>

<file path=ppt/slides/slide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572158" y="141692"/>
            <a:ext cx="11471565" cy="3179929"/>
          </a:xfrm>
        </p:spPr>
        <p:txBody>
          <a:bodyPr>
            <a:normAutofit fontScale="90000"/>
          </a:bodyPr>
          <a:lstStyle/>
          <a:p>
            <a:r>
              <a:rPr lang="en-US" sz="4800" b="1" dirty="0">
                <a:solidFill>
                  <a:schemeClr val="bg1"/>
                </a:solidFill>
                <a:latin typeface="Century Gothic" panose="020B0502020202020204" pitchFamily="34" charset="0"/>
              </a:rPr>
              <a:t/>
            </a:r>
            <a:br>
              <a:rPr lang="en-US" sz="4800" b="1" dirty="0">
                <a:solidFill>
                  <a:schemeClr val="bg1"/>
                </a:solidFill>
                <a:latin typeface="Century Gothic" panose="020B0502020202020204" pitchFamily="34" charset="0"/>
              </a:rPr>
            </a:br>
            <a:r>
              <a:rPr lang="en-US" sz="6600" dirty="0">
                <a:solidFill>
                  <a:srgbClr val="4D3F3D"/>
                </a:solidFill>
                <a:latin typeface="Century Gothic" panose="020B0502020202020204" pitchFamily="34" charset="0"/>
              </a:rPr>
              <a:t/>
            </a:r>
            <a:br>
              <a:rPr lang="en-US" sz="6600" dirty="0">
                <a:solidFill>
                  <a:srgbClr val="4D3F3D"/>
                </a:solidFill>
                <a:latin typeface="Century Gothic" panose="020B0502020202020204" pitchFamily="34" charset="0"/>
              </a:rPr>
            </a:br>
            <a:r>
              <a:rPr lang="en-US" sz="4400" b="1" dirty="0">
                <a:solidFill>
                  <a:schemeClr val="bg1"/>
                </a:solidFill>
                <a:latin typeface="Century Gothic" panose="020B0502020202020204" pitchFamily="34" charset="0"/>
              </a:rPr>
              <a:t>Can we talk?</a:t>
            </a:r>
            <a:br>
              <a:rPr lang="en-US" sz="4400" b="1" dirty="0">
                <a:solidFill>
                  <a:schemeClr val="bg1"/>
                </a:solidFill>
                <a:latin typeface="Century Gothic" panose="020B0502020202020204" pitchFamily="34" charset="0"/>
              </a:rPr>
            </a:br>
            <a:r>
              <a:rPr lang="en-US" sz="4400" b="1" dirty="0">
                <a:solidFill>
                  <a:schemeClr val="bg1"/>
                </a:solidFill>
                <a:latin typeface="Century Gothic" panose="020B0502020202020204" pitchFamily="34" charset="0"/>
              </a:rPr>
              <a:t>Racial equity in ATX</a:t>
            </a:r>
            <a:br>
              <a:rPr lang="en-US" sz="4400" b="1" dirty="0">
                <a:solidFill>
                  <a:schemeClr val="bg1"/>
                </a:solidFill>
                <a:latin typeface="Century Gothic" panose="020B0502020202020204" pitchFamily="34" charset="0"/>
              </a:rPr>
            </a:br>
            <a:r>
              <a:rPr lang="en-US" sz="4500" dirty="0">
                <a:solidFill>
                  <a:srgbClr val="996633"/>
                </a:solidFill>
                <a:latin typeface="Century Gothic" panose="020B0502020202020204" pitchFamily="34" charset="0"/>
              </a:rPr>
              <a:t/>
            </a:r>
            <a:br>
              <a:rPr lang="en-US" sz="4500" dirty="0">
                <a:solidFill>
                  <a:srgbClr val="996633"/>
                </a:solidFill>
                <a:latin typeface="Century Gothic" panose="020B0502020202020204" pitchFamily="34" charset="0"/>
              </a:rPr>
            </a:br>
            <a:r>
              <a:rPr lang="en-US" sz="4200" cap="none" dirty="0" smtClean="0">
                <a:solidFill>
                  <a:schemeClr val="bg1"/>
                </a:solidFill>
                <a:latin typeface="Century Gothic" panose="020B0502020202020204" pitchFamily="34" charset="0"/>
              </a:rPr>
              <a:t>Becoming Comfortable With </a:t>
            </a:r>
            <a:br>
              <a:rPr lang="en-US" sz="4200" cap="none" dirty="0" smtClean="0">
                <a:solidFill>
                  <a:schemeClr val="bg1"/>
                </a:solidFill>
                <a:latin typeface="Century Gothic" panose="020B0502020202020204" pitchFamily="34" charset="0"/>
              </a:rPr>
            </a:br>
            <a:r>
              <a:rPr lang="en-US" sz="4200" cap="none" dirty="0" smtClean="0">
                <a:solidFill>
                  <a:schemeClr val="bg1"/>
                </a:solidFill>
                <a:latin typeface="Century Gothic" panose="020B0502020202020204" pitchFamily="34" charset="0"/>
              </a:rPr>
              <a:t>Being Uncomfortable </a:t>
            </a:r>
            <a:endParaRPr lang="en-US" sz="4200" cap="none" dirty="0">
              <a:solidFill>
                <a:schemeClr val="bg1"/>
              </a:solidFill>
              <a:latin typeface="Century Gothic" panose="020B0502020202020204" pitchFamily="34" charset="0"/>
            </a:endParaRPr>
          </a:p>
        </p:txBody>
      </p:sp>
      <p:cxnSp>
        <p:nvCxnSpPr>
          <p:cNvPr id="5" name="Straight Connector 4"/>
          <p:cNvCxnSpPr/>
          <p:nvPr/>
        </p:nvCxnSpPr>
        <p:spPr>
          <a:xfrm flipV="1">
            <a:off x="1067723" y="2263618"/>
            <a:ext cx="9797143" cy="10048"/>
          </a:xfrm>
          <a:prstGeom prst="line">
            <a:avLst/>
          </a:prstGeom>
          <a:ln w="38100">
            <a:solidFill>
              <a:srgbClr val="0070C0"/>
            </a:solidFill>
          </a:ln>
        </p:spPr>
        <p:style>
          <a:lnRef idx="1">
            <a:schemeClr val="accent1"/>
          </a:lnRef>
          <a:fillRef idx="0">
            <a:schemeClr val="accent1"/>
          </a:fillRef>
          <a:effectRef idx="0">
            <a:schemeClr val="accent1"/>
          </a:effectRef>
          <a:fontRef idx="minor">
            <a:schemeClr val="tx1"/>
          </a:fontRef>
        </p:style>
      </p:cxnSp>
      <p:sp>
        <p:nvSpPr>
          <p:cNvPr id="4" name="Subtitle 3"/>
          <p:cNvSpPr>
            <a:spLocks noGrp="1"/>
          </p:cNvSpPr>
          <p:nvPr>
            <p:ph type="subTitle" idx="1"/>
          </p:nvPr>
        </p:nvSpPr>
        <p:spPr>
          <a:xfrm>
            <a:off x="1645327" y="5152113"/>
            <a:ext cx="9144000" cy="1309255"/>
          </a:xfrm>
        </p:spPr>
        <p:txBody>
          <a:bodyPr>
            <a:noAutofit/>
          </a:bodyPr>
          <a:lstStyle/>
          <a:p>
            <a:r>
              <a:rPr lang="en-US" dirty="0" smtClean="0">
                <a:solidFill>
                  <a:schemeClr val="bg1"/>
                </a:solidFill>
                <a:latin typeface="Century Gothic" panose="020B0502020202020204" pitchFamily="34" charset="0"/>
              </a:rPr>
              <a:t>ASHTON CUMBERBATCH JR.</a:t>
            </a:r>
          </a:p>
          <a:p>
            <a:r>
              <a:rPr lang="en-US" dirty="0" smtClean="0">
                <a:solidFill>
                  <a:schemeClr val="bg1"/>
                </a:solidFill>
                <a:latin typeface="Century Gothic" panose="020B0502020202020204" pitchFamily="34" charset="0"/>
              </a:rPr>
              <a:t>VIRGINIA A. CUMBERBATCH </a:t>
            </a:r>
          </a:p>
          <a:p>
            <a:r>
              <a:rPr lang="en-US" dirty="0" smtClean="0">
                <a:solidFill>
                  <a:schemeClr val="bg1"/>
                </a:solidFill>
                <a:latin typeface="Century Gothic" panose="020B0502020202020204" pitchFamily="34" charset="0"/>
              </a:rPr>
              <a:t>JAY HAILEY</a:t>
            </a:r>
          </a:p>
        </p:txBody>
      </p:sp>
      <p:sp>
        <p:nvSpPr>
          <p:cNvPr id="3" name="Rectangle 2"/>
          <p:cNvSpPr/>
          <p:nvPr/>
        </p:nvSpPr>
        <p:spPr>
          <a:xfrm>
            <a:off x="4923094" y="3849815"/>
            <a:ext cx="2880917" cy="461665"/>
          </a:xfrm>
          <a:prstGeom prst="rect">
            <a:avLst/>
          </a:prstGeom>
        </p:spPr>
        <p:txBody>
          <a:bodyPr wrap="none">
            <a:spAutoFit/>
          </a:bodyPr>
          <a:lstStyle/>
          <a:p>
            <a:r>
              <a:rPr lang="en-US" sz="2400" b="1" dirty="0">
                <a:solidFill>
                  <a:schemeClr val="bg1"/>
                </a:solidFill>
                <a:latin typeface="Century Gothic" panose="020B0502020202020204" pitchFamily="34" charset="0"/>
              </a:rPr>
              <a:t>February 13, 2019 </a:t>
            </a:r>
          </a:p>
        </p:txBody>
      </p:sp>
    </p:spTree>
    <p:extLst>
      <p:ext uri="{BB962C8B-B14F-4D97-AF65-F5344CB8AC3E}">
        <p14:creationId xmlns:p14="http://schemas.microsoft.com/office/powerpoint/2010/main" val="69964700"/>
      </p:ext>
    </p:extLst>
  </p:cSld>
  <p:clrMapOvr>
    <a:masterClrMapping/>
  </p:clrMapOvr>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bg>
      <p:bgPr>
        <a:solidFill>
          <a:schemeClr val="tx2">
            <a:lumMod val="25000"/>
          </a:schemeClr>
        </a:solidFill>
        <a:effectLst/>
      </p:bgPr>
    </p:bg>
    <p:spTree>
      <p:nvGrpSpPr>
        <p:cNvPr id="1" name=""/>
        <p:cNvGrpSpPr/>
        <p:nvPr/>
      </p:nvGrpSpPr>
      <p:grpSpPr>
        <a:xfrm>
          <a:off x="0" y="0"/>
          <a:ext cx="0" cy="0"/>
          <a:chOff x="0" y="0"/>
          <a:chExt cx="0" cy="0"/>
        </a:xfrm>
      </p:grpSpPr>
      <p:sp>
        <p:nvSpPr>
          <p:cNvPr id="2" name="TextBox 1"/>
          <p:cNvSpPr txBox="1"/>
          <p:nvPr/>
        </p:nvSpPr>
        <p:spPr>
          <a:xfrm>
            <a:off x="2640671" y="264721"/>
            <a:ext cx="6740471" cy="1231106"/>
          </a:xfrm>
          <a:prstGeom prst="rect">
            <a:avLst/>
          </a:prstGeom>
          <a:noFill/>
        </p:spPr>
        <p:txBody>
          <a:bodyPr wrap="square" rtlCol="0">
            <a:spAutoFit/>
          </a:bodyPr>
          <a:lstStyle/>
          <a:p>
            <a:pPr lvl="0"/>
            <a:r>
              <a:rPr lang="en-US" sz="2800" b="1" dirty="0"/>
              <a:t>C O N T E X T (STORY #1)</a:t>
            </a:r>
          </a:p>
          <a:p>
            <a:pPr lvl="0"/>
            <a:endParaRPr lang="en-US" sz="2800" dirty="0">
              <a:solidFill>
                <a:srgbClr val="A6A6A6"/>
              </a:solidFill>
            </a:endParaRPr>
          </a:p>
          <a:p>
            <a:endParaRPr lang="en-US" dirty="0"/>
          </a:p>
        </p:txBody>
      </p:sp>
      <p:sp>
        <p:nvSpPr>
          <p:cNvPr id="7" name="TextBox 6"/>
          <p:cNvSpPr txBox="1"/>
          <p:nvPr/>
        </p:nvSpPr>
        <p:spPr>
          <a:xfrm>
            <a:off x="2283502" y="1419069"/>
            <a:ext cx="6405797" cy="1077026"/>
          </a:xfrm>
          <a:prstGeom prst="rect">
            <a:avLst/>
          </a:prstGeom>
          <a:noFill/>
        </p:spPr>
        <p:txBody>
          <a:bodyPr wrap="square" rtlCol="0">
            <a:spAutoFit/>
          </a:bodyPr>
          <a:lstStyle/>
          <a:p>
            <a:r>
              <a:rPr lang="en-US" sz="2133" dirty="0">
                <a:solidFill>
                  <a:schemeClr val="tx1">
                    <a:lumMod val="75000"/>
                    <a:lumOff val="25000"/>
                  </a:schemeClr>
                </a:solidFill>
                <a:latin typeface="Helvetica Light"/>
                <a:cs typeface="Helvetica Light"/>
              </a:rPr>
              <a:t>Austin, Texas:</a:t>
            </a:r>
          </a:p>
          <a:p>
            <a:endParaRPr lang="en-US" sz="2133" dirty="0">
              <a:solidFill>
                <a:schemeClr val="tx1">
                  <a:lumMod val="75000"/>
                  <a:lumOff val="25000"/>
                </a:schemeClr>
              </a:solidFill>
              <a:latin typeface="Helvetica Light"/>
              <a:cs typeface="Helvetica Light"/>
            </a:endParaRPr>
          </a:p>
          <a:p>
            <a:endParaRPr lang="en-US" sz="2133" dirty="0">
              <a:solidFill>
                <a:schemeClr val="tx1">
                  <a:lumMod val="75000"/>
                  <a:lumOff val="25000"/>
                </a:schemeClr>
              </a:solidFill>
              <a:latin typeface="Helvetica Light"/>
              <a:cs typeface="Helvetica Light"/>
            </a:endParaRPr>
          </a:p>
        </p:txBody>
      </p:sp>
      <p:sp>
        <p:nvSpPr>
          <p:cNvPr id="3" name="TextBox 2"/>
          <p:cNvSpPr txBox="1"/>
          <p:nvPr/>
        </p:nvSpPr>
        <p:spPr>
          <a:xfrm>
            <a:off x="371789" y="2134354"/>
            <a:ext cx="9823697" cy="4093428"/>
          </a:xfrm>
          <a:prstGeom prst="rect">
            <a:avLst/>
          </a:prstGeom>
          <a:noFill/>
        </p:spPr>
        <p:txBody>
          <a:bodyPr wrap="square" rtlCol="0">
            <a:spAutoFit/>
          </a:bodyPr>
          <a:lstStyle/>
          <a:p>
            <a:pPr marL="285750" indent="-285750">
              <a:buFont typeface="Arial" panose="020B0604020202020204" pitchFamily="34" charset="0"/>
              <a:buChar char="•"/>
            </a:pPr>
            <a:r>
              <a:rPr lang="en-US" sz="2000" dirty="0" smtClean="0">
                <a:latin typeface="Arial" panose="020B0604020202020204" pitchFamily="34" charset="0"/>
                <a:cs typeface="Arial" panose="020B0604020202020204" pitchFamily="34" charset="0"/>
              </a:rPr>
              <a:t>#1 Fastest Growing Economy re large </a:t>
            </a:r>
            <a:r>
              <a:rPr lang="en-US" sz="2000" dirty="0">
                <a:latin typeface="Arial" panose="020B0604020202020204" pitchFamily="34" charset="0"/>
                <a:cs typeface="Arial" panose="020B0604020202020204" pitchFamily="34" charset="0"/>
              </a:rPr>
              <a:t>metro area </a:t>
            </a:r>
            <a:r>
              <a:rPr lang="en-US" sz="2000" dirty="0" smtClean="0">
                <a:latin typeface="Arial" panose="020B0604020202020204" pitchFamily="34" charset="0"/>
                <a:cs typeface="Arial" panose="020B0604020202020204" pitchFamily="34" charset="0"/>
              </a:rPr>
              <a:t> (Austin-Round Rock) (2017)</a:t>
            </a:r>
          </a:p>
          <a:p>
            <a:endParaRPr lang="en-US" sz="2000" dirty="0">
              <a:latin typeface="Arial" panose="020B0604020202020204" pitchFamily="34" charset="0"/>
              <a:cs typeface="Arial" panose="020B0604020202020204" pitchFamily="34" charset="0"/>
            </a:endParaRPr>
          </a:p>
          <a:p>
            <a:pPr marL="285750" indent="-285750">
              <a:buFont typeface="Arial" panose="020B0604020202020204" pitchFamily="34" charset="0"/>
              <a:buChar char="•"/>
            </a:pPr>
            <a:r>
              <a:rPr lang="en-US" sz="2000" dirty="0" smtClean="0">
                <a:latin typeface="Arial" panose="020B0604020202020204" pitchFamily="34" charset="0"/>
                <a:cs typeface="Arial" panose="020B0604020202020204" pitchFamily="34" charset="0"/>
              </a:rPr>
              <a:t>#9 </a:t>
            </a:r>
            <a:r>
              <a:rPr lang="en-US" sz="2000" dirty="0">
                <a:latin typeface="Arial" panose="020B0604020202020204" pitchFamily="34" charset="0"/>
                <a:cs typeface="Arial" panose="020B0604020202020204" pitchFamily="34" charset="0"/>
              </a:rPr>
              <a:t>Best Place to Retire </a:t>
            </a:r>
            <a:endParaRPr lang="en-US" sz="2000" dirty="0" smtClean="0">
              <a:latin typeface="Arial" panose="020B0604020202020204" pitchFamily="34" charset="0"/>
              <a:cs typeface="Arial" panose="020B0604020202020204" pitchFamily="34" charset="0"/>
            </a:endParaRPr>
          </a:p>
          <a:p>
            <a:endParaRPr lang="en-US" sz="2000" dirty="0" smtClean="0">
              <a:latin typeface="Arial" panose="020B0604020202020204" pitchFamily="34" charset="0"/>
              <a:cs typeface="Arial" panose="020B0604020202020204" pitchFamily="34" charset="0"/>
            </a:endParaRPr>
          </a:p>
          <a:p>
            <a:pPr marL="285750" indent="-285750">
              <a:buFont typeface="Arial" panose="020B0604020202020204" pitchFamily="34" charset="0"/>
              <a:buChar char="•"/>
            </a:pPr>
            <a:r>
              <a:rPr lang="en-US" sz="2000" dirty="0" smtClean="0">
                <a:latin typeface="Arial" panose="020B0604020202020204" pitchFamily="34" charset="0"/>
                <a:cs typeface="Arial" panose="020B0604020202020204" pitchFamily="34" charset="0"/>
              </a:rPr>
              <a:t>#6 Among Best Big Cities to Live in </a:t>
            </a:r>
          </a:p>
          <a:p>
            <a:endParaRPr lang="en-US" sz="2000" dirty="0" smtClean="0">
              <a:latin typeface="Arial" panose="020B0604020202020204" pitchFamily="34" charset="0"/>
              <a:cs typeface="Arial" panose="020B0604020202020204" pitchFamily="34" charset="0"/>
            </a:endParaRPr>
          </a:p>
          <a:p>
            <a:pPr marL="285750" indent="-285750">
              <a:buFont typeface="Arial" panose="020B0604020202020204" pitchFamily="34" charset="0"/>
              <a:buChar char="•"/>
            </a:pPr>
            <a:r>
              <a:rPr lang="en-US" sz="2000" dirty="0" smtClean="0">
                <a:latin typeface="Arial" panose="020B0604020202020204" pitchFamily="34" charset="0"/>
                <a:cs typeface="Arial" panose="020B0604020202020204" pitchFamily="34" charset="0"/>
              </a:rPr>
              <a:t>#8th </a:t>
            </a:r>
            <a:r>
              <a:rPr lang="en-US" sz="2000" dirty="0">
                <a:latin typeface="Arial" panose="020B0604020202020204" pitchFamily="34" charset="0"/>
                <a:cs typeface="Arial" panose="020B0604020202020204" pitchFamily="34" charset="0"/>
              </a:rPr>
              <a:t>Most Creative City in U.S. </a:t>
            </a:r>
            <a:endParaRPr lang="en-US" sz="2000" dirty="0" smtClean="0">
              <a:latin typeface="Arial" panose="020B0604020202020204" pitchFamily="34" charset="0"/>
              <a:cs typeface="Arial" panose="020B0604020202020204" pitchFamily="34" charset="0"/>
            </a:endParaRPr>
          </a:p>
          <a:p>
            <a:endParaRPr lang="en-US" sz="2000" dirty="0" smtClean="0">
              <a:latin typeface="Arial" panose="020B0604020202020204" pitchFamily="34" charset="0"/>
              <a:cs typeface="Arial" panose="020B0604020202020204" pitchFamily="34" charset="0"/>
            </a:endParaRPr>
          </a:p>
          <a:p>
            <a:pPr marL="285750" indent="-285750">
              <a:buFont typeface="Arial" panose="020B0604020202020204" pitchFamily="34" charset="0"/>
              <a:buChar char="•"/>
            </a:pPr>
            <a:r>
              <a:rPr lang="en-US" sz="2000" dirty="0" smtClean="0">
                <a:latin typeface="Arial" panose="020B0604020202020204" pitchFamily="34" charset="0"/>
                <a:cs typeface="Arial" panose="020B0604020202020204" pitchFamily="34" charset="0"/>
              </a:rPr>
              <a:t>#1 </a:t>
            </a:r>
            <a:r>
              <a:rPr lang="en-US" sz="2000" dirty="0">
                <a:latin typeface="Arial" panose="020B0604020202020204" pitchFamily="34" charset="0"/>
                <a:cs typeface="Arial" panose="020B0604020202020204" pitchFamily="34" charset="0"/>
              </a:rPr>
              <a:t>on Super Cool U.S. Cities to Visit </a:t>
            </a:r>
            <a:endParaRPr lang="en-US" sz="2000" dirty="0" smtClean="0">
              <a:latin typeface="Arial" panose="020B0604020202020204" pitchFamily="34" charset="0"/>
              <a:cs typeface="Arial" panose="020B0604020202020204" pitchFamily="34" charset="0"/>
            </a:endParaRPr>
          </a:p>
          <a:p>
            <a:endParaRPr lang="en-US" sz="2000" dirty="0">
              <a:latin typeface="Arial" panose="020B0604020202020204" pitchFamily="34" charset="0"/>
              <a:cs typeface="Arial" panose="020B0604020202020204" pitchFamily="34" charset="0"/>
            </a:endParaRPr>
          </a:p>
          <a:p>
            <a:pPr marL="285750" indent="-285750">
              <a:buFont typeface="Arial" panose="020B0604020202020204" pitchFamily="34" charset="0"/>
              <a:buChar char="•"/>
            </a:pPr>
            <a:r>
              <a:rPr lang="en-US" sz="2000" dirty="0" smtClean="0">
                <a:latin typeface="Arial" panose="020B0604020202020204" pitchFamily="34" charset="0"/>
                <a:cs typeface="Arial" panose="020B0604020202020204" pitchFamily="34" charset="0"/>
              </a:rPr>
              <a:t>#9 </a:t>
            </a:r>
            <a:r>
              <a:rPr lang="en-US" sz="2000" dirty="0">
                <a:latin typeface="Arial" panose="020B0604020202020204" pitchFamily="34" charset="0"/>
                <a:cs typeface="Arial" panose="020B0604020202020204" pitchFamily="34" charset="0"/>
              </a:rPr>
              <a:t>on Top 10 Cities to Raise a Family </a:t>
            </a:r>
            <a:endParaRPr lang="en-US" sz="2000" dirty="0" smtClean="0">
              <a:latin typeface="Arial" panose="020B0604020202020204" pitchFamily="34" charset="0"/>
              <a:cs typeface="Arial" panose="020B0604020202020204" pitchFamily="34" charset="0"/>
            </a:endParaRPr>
          </a:p>
          <a:p>
            <a:endParaRPr lang="en-US" sz="2000" dirty="0" smtClean="0">
              <a:latin typeface="Arial" panose="020B0604020202020204" pitchFamily="34" charset="0"/>
              <a:cs typeface="Arial" panose="020B0604020202020204" pitchFamily="34" charset="0"/>
            </a:endParaRPr>
          </a:p>
          <a:p>
            <a:pPr marL="285750" indent="-285750">
              <a:buFont typeface="Arial" panose="020B0604020202020204" pitchFamily="34" charset="0"/>
              <a:buChar char="•"/>
            </a:pPr>
            <a:r>
              <a:rPr lang="en-US" sz="2000" dirty="0" smtClean="0">
                <a:latin typeface="Arial" panose="020B0604020202020204" pitchFamily="34" charset="0"/>
                <a:cs typeface="Arial" panose="020B0604020202020204" pitchFamily="34" charset="0"/>
              </a:rPr>
              <a:t>#</a:t>
            </a:r>
            <a:r>
              <a:rPr lang="en-US" sz="2000" dirty="0">
                <a:latin typeface="Arial" panose="020B0604020202020204" pitchFamily="34" charset="0"/>
                <a:cs typeface="Arial" panose="020B0604020202020204" pitchFamily="34" charset="0"/>
              </a:rPr>
              <a:t>1 Best Place to Live in the USA  </a:t>
            </a:r>
            <a:r>
              <a:rPr lang="en-US" sz="2000" dirty="0" smtClean="0">
                <a:latin typeface="Arial" panose="020B0604020202020204" pitchFamily="34" charset="0"/>
                <a:cs typeface="Arial" panose="020B0604020202020204" pitchFamily="34" charset="0"/>
              </a:rPr>
              <a:t>(USN&amp;WR 2017+2018)</a:t>
            </a:r>
            <a:endParaRPr lang="en-US" sz="2000" dirty="0">
              <a:latin typeface="Arial" panose="020B0604020202020204" pitchFamily="34" charset="0"/>
              <a:cs typeface="Arial" panose="020B0604020202020204" pitchFamily="34" charset="0"/>
            </a:endParaRPr>
          </a:p>
        </p:txBody>
      </p:sp>
      <p:sp>
        <p:nvSpPr>
          <p:cNvPr id="8" name="Title 7"/>
          <p:cNvSpPr>
            <a:spLocks noGrp="1"/>
          </p:cNvSpPr>
          <p:nvPr>
            <p:ph type="title"/>
          </p:nvPr>
        </p:nvSpPr>
        <p:spPr>
          <a:xfrm>
            <a:off x="682712" y="267952"/>
            <a:ext cx="9784080" cy="1508760"/>
          </a:xfrm>
        </p:spPr>
        <p:txBody>
          <a:bodyPr>
            <a:noAutofit/>
          </a:bodyPr>
          <a:lstStyle/>
          <a:p>
            <a:r>
              <a:rPr lang="en-US" sz="6000" b="1" dirty="0" smtClean="0">
                <a:latin typeface="Century Gothic" panose="020B0502020202020204" pitchFamily="34" charset="0"/>
              </a:rPr>
              <a:t>CONVENIENT TRUTH</a:t>
            </a:r>
            <a:endParaRPr lang="en-US" sz="6000" b="1" dirty="0">
              <a:latin typeface="Century Gothic" panose="020B0502020202020204" pitchFamily="34" charset="0"/>
            </a:endParaRPr>
          </a:p>
        </p:txBody>
      </p:sp>
    </p:spTree>
    <p:extLst>
      <p:ext uri="{BB962C8B-B14F-4D97-AF65-F5344CB8AC3E}">
        <p14:creationId xmlns:p14="http://schemas.microsoft.com/office/powerpoint/2010/main" val="44434691"/>
      </p:ext>
    </p:extLst>
  </p:cSld>
  <p:clrMapOvr>
    <a:masterClrMapping/>
  </p:clrMapOvr>
  <p:timing>
    <p:tnLst>
      <p:par>
        <p:cTn id="1" dur="indefinite" restart="never" nodeType="tmRoot"/>
      </p:par>
    </p:tnLst>
  </p:timing>
</p:sld>
</file>

<file path=ppt/slides/slide11.xml><?xml version="1.0" encoding="utf-8"?>
<p:sld xmlns:a="http://schemas.openxmlformats.org/drawingml/2006/main" xmlns:r="http://schemas.openxmlformats.org/officeDocument/2006/relationships" xmlns:p="http://schemas.openxmlformats.org/presentationml/2006/main">
  <p:cSld>
    <p:bg>
      <p:bgPr>
        <a:solidFill>
          <a:schemeClr val="tx2">
            <a:lumMod val="25000"/>
          </a:schemeClr>
        </a:solidFill>
        <a:effectLst/>
      </p:bgPr>
    </p:bg>
    <p:spTree>
      <p:nvGrpSpPr>
        <p:cNvPr id="1" name=""/>
        <p:cNvGrpSpPr/>
        <p:nvPr/>
      </p:nvGrpSpPr>
      <p:grpSpPr>
        <a:xfrm>
          <a:off x="0" y="0"/>
          <a:ext cx="0" cy="0"/>
          <a:chOff x="0" y="0"/>
          <a:chExt cx="0" cy="0"/>
        </a:xfrm>
      </p:grpSpPr>
      <p:sp>
        <p:nvSpPr>
          <p:cNvPr id="2" name="TextBox 1"/>
          <p:cNvSpPr txBox="1"/>
          <p:nvPr/>
        </p:nvSpPr>
        <p:spPr>
          <a:xfrm>
            <a:off x="2640671" y="264721"/>
            <a:ext cx="6740471" cy="1231106"/>
          </a:xfrm>
          <a:prstGeom prst="rect">
            <a:avLst/>
          </a:prstGeom>
          <a:noFill/>
        </p:spPr>
        <p:txBody>
          <a:bodyPr wrap="square" rtlCol="0">
            <a:spAutoFit/>
          </a:bodyPr>
          <a:lstStyle/>
          <a:p>
            <a:pPr lvl="0"/>
            <a:r>
              <a:rPr lang="en-US" sz="2800" b="1" dirty="0"/>
              <a:t>C O N T E X T (STORY #1)</a:t>
            </a:r>
          </a:p>
          <a:p>
            <a:pPr lvl="0"/>
            <a:endParaRPr lang="en-US" sz="2800" dirty="0">
              <a:solidFill>
                <a:srgbClr val="A6A6A6"/>
              </a:solidFill>
            </a:endParaRPr>
          </a:p>
          <a:p>
            <a:endParaRPr lang="en-US" dirty="0"/>
          </a:p>
        </p:txBody>
      </p:sp>
      <p:sp>
        <p:nvSpPr>
          <p:cNvPr id="7" name="TextBox 6"/>
          <p:cNvSpPr txBox="1"/>
          <p:nvPr/>
        </p:nvSpPr>
        <p:spPr>
          <a:xfrm>
            <a:off x="2366613" y="1378530"/>
            <a:ext cx="6405797" cy="1077026"/>
          </a:xfrm>
          <a:prstGeom prst="rect">
            <a:avLst/>
          </a:prstGeom>
          <a:noFill/>
        </p:spPr>
        <p:txBody>
          <a:bodyPr wrap="square" rtlCol="0">
            <a:spAutoFit/>
          </a:bodyPr>
          <a:lstStyle/>
          <a:p>
            <a:r>
              <a:rPr lang="en-US" sz="2133" dirty="0">
                <a:solidFill>
                  <a:schemeClr val="tx1">
                    <a:lumMod val="75000"/>
                    <a:lumOff val="25000"/>
                  </a:schemeClr>
                </a:solidFill>
                <a:latin typeface="Helvetica Light"/>
                <a:cs typeface="Helvetica Light"/>
              </a:rPr>
              <a:t>Austin, Texas:</a:t>
            </a:r>
          </a:p>
          <a:p>
            <a:endParaRPr lang="en-US" sz="2133" dirty="0">
              <a:solidFill>
                <a:schemeClr val="tx1">
                  <a:lumMod val="75000"/>
                  <a:lumOff val="25000"/>
                </a:schemeClr>
              </a:solidFill>
              <a:latin typeface="Helvetica Light"/>
              <a:cs typeface="Helvetica Light"/>
            </a:endParaRPr>
          </a:p>
          <a:p>
            <a:endParaRPr lang="en-US" sz="2133" dirty="0">
              <a:solidFill>
                <a:schemeClr val="tx1">
                  <a:lumMod val="75000"/>
                  <a:lumOff val="25000"/>
                </a:schemeClr>
              </a:solidFill>
              <a:latin typeface="Helvetica Light"/>
              <a:cs typeface="Helvetica Light"/>
            </a:endParaRPr>
          </a:p>
        </p:txBody>
      </p:sp>
      <p:sp>
        <p:nvSpPr>
          <p:cNvPr id="3" name="TextBox 2"/>
          <p:cNvSpPr txBox="1"/>
          <p:nvPr/>
        </p:nvSpPr>
        <p:spPr>
          <a:xfrm>
            <a:off x="489721" y="2360738"/>
            <a:ext cx="9512540" cy="2800767"/>
          </a:xfrm>
          <a:prstGeom prst="rect">
            <a:avLst/>
          </a:prstGeom>
          <a:noFill/>
        </p:spPr>
        <p:txBody>
          <a:bodyPr wrap="square" rtlCol="0">
            <a:spAutoFit/>
          </a:bodyPr>
          <a:lstStyle/>
          <a:p>
            <a:pPr marL="285750" indent="-285750">
              <a:buFont typeface="Arial" panose="020B0604020202020204" pitchFamily="34" charset="0"/>
              <a:buChar char="•"/>
            </a:pPr>
            <a:r>
              <a:rPr lang="en-US" sz="2200" dirty="0" smtClean="0">
                <a:latin typeface="Arial" panose="020B0604020202020204" pitchFamily="34" charset="0"/>
                <a:cs typeface="Arial" panose="020B0604020202020204" pitchFamily="34" charset="0"/>
              </a:rPr>
              <a:t>#1 City for </a:t>
            </a:r>
            <a:r>
              <a:rPr lang="en-US" sz="2200" dirty="0">
                <a:latin typeface="Arial" panose="020B0604020202020204" pitchFamily="34" charset="0"/>
                <a:cs typeface="Arial" panose="020B0604020202020204" pitchFamily="34" charset="0"/>
              </a:rPr>
              <a:t>e</a:t>
            </a:r>
            <a:r>
              <a:rPr lang="en-US" sz="2200" dirty="0" smtClean="0">
                <a:latin typeface="Arial" panose="020B0604020202020204" pitchFamily="34" charset="0"/>
                <a:cs typeface="Arial" panose="020B0604020202020204" pitchFamily="34" charset="0"/>
              </a:rPr>
              <a:t>conomic Segregation (income + education + occupation)</a:t>
            </a:r>
          </a:p>
          <a:p>
            <a:endParaRPr lang="en-US" sz="2200" dirty="0" smtClean="0">
              <a:latin typeface="Arial" panose="020B0604020202020204" pitchFamily="34" charset="0"/>
              <a:cs typeface="Arial" panose="020B0604020202020204" pitchFamily="34" charset="0"/>
            </a:endParaRPr>
          </a:p>
          <a:p>
            <a:pPr marL="285750" indent="-285750">
              <a:buFont typeface="Arial" panose="020B0604020202020204" pitchFamily="34" charset="0"/>
              <a:buChar char="•"/>
            </a:pPr>
            <a:r>
              <a:rPr lang="en-US" sz="2200" dirty="0" smtClean="0">
                <a:latin typeface="Arial" panose="020B0604020202020204" pitchFamily="34" charset="0"/>
                <a:cs typeface="Arial" panose="020B0604020202020204" pitchFamily="34" charset="0"/>
              </a:rPr>
              <a:t>#1 City for Suburbanization of Poverty</a:t>
            </a:r>
          </a:p>
          <a:p>
            <a:pPr marL="285750" indent="-285750">
              <a:buFont typeface="Arial" panose="020B0604020202020204" pitchFamily="34" charset="0"/>
              <a:buChar char="•"/>
            </a:pPr>
            <a:endParaRPr lang="en-US" sz="2200" dirty="0">
              <a:latin typeface="Arial" panose="020B0604020202020204" pitchFamily="34" charset="0"/>
              <a:cs typeface="Arial" panose="020B0604020202020204" pitchFamily="34" charset="0"/>
            </a:endParaRPr>
          </a:p>
          <a:p>
            <a:pPr marL="285750" indent="-285750">
              <a:buFont typeface="Arial" panose="020B0604020202020204" pitchFamily="34" charset="0"/>
              <a:buChar char="•"/>
            </a:pPr>
            <a:r>
              <a:rPr lang="en-US" sz="2200" dirty="0" smtClean="0">
                <a:latin typeface="Arial" panose="020B0604020202020204" pitchFamily="34" charset="0"/>
                <a:cs typeface="Arial" panose="020B0604020202020204" pitchFamily="34" charset="0"/>
              </a:rPr>
              <a:t>Youth Poverty Rate = 21%</a:t>
            </a:r>
          </a:p>
          <a:p>
            <a:endParaRPr lang="en-US" sz="2200" dirty="0" smtClean="0">
              <a:latin typeface="Arial" panose="020B0604020202020204" pitchFamily="34" charset="0"/>
              <a:cs typeface="Arial" panose="020B0604020202020204" pitchFamily="34" charset="0"/>
            </a:endParaRPr>
          </a:p>
          <a:p>
            <a:pPr marL="285750" indent="-285750">
              <a:buFont typeface="Arial" panose="020B0604020202020204" pitchFamily="34" charset="0"/>
              <a:buChar char="•"/>
            </a:pPr>
            <a:r>
              <a:rPr lang="en-US" sz="2200" dirty="0" smtClean="0">
                <a:latin typeface="Arial" panose="020B0604020202020204" pitchFamily="34" charset="0"/>
                <a:cs typeface="Arial" panose="020B0604020202020204" pitchFamily="34" charset="0"/>
              </a:rPr>
              <a:t>Only large MSA to lose Black population, as overall population grows </a:t>
            </a:r>
          </a:p>
          <a:p>
            <a:pPr marL="285750" indent="-285750">
              <a:buFont typeface="Arial" panose="020B0604020202020204" pitchFamily="34" charset="0"/>
              <a:buChar char="•"/>
            </a:pPr>
            <a:endParaRPr lang="en-US" sz="2200" dirty="0">
              <a:latin typeface="Arial" panose="020B0604020202020204" pitchFamily="34" charset="0"/>
              <a:cs typeface="Arial" panose="020B0604020202020204" pitchFamily="34" charset="0"/>
            </a:endParaRPr>
          </a:p>
        </p:txBody>
      </p:sp>
      <p:sp>
        <p:nvSpPr>
          <p:cNvPr id="8" name="Title 7"/>
          <p:cNvSpPr>
            <a:spLocks noGrp="1"/>
          </p:cNvSpPr>
          <p:nvPr>
            <p:ph type="title"/>
          </p:nvPr>
        </p:nvSpPr>
        <p:spPr>
          <a:xfrm>
            <a:off x="218181" y="324317"/>
            <a:ext cx="9784080" cy="1508760"/>
          </a:xfrm>
        </p:spPr>
        <p:txBody>
          <a:bodyPr>
            <a:noAutofit/>
          </a:bodyPr>
          <a:lstStyle/>
          <a:p>
            <a:r>
              <a:rPr lang="en-US" sz="6000" b="1" dirty="0" smtClean="0">
                <a:latin typeface="Century Gothic" panose="020B0502020202020204" pitchFamily="34" charset="0"/>
              </a:rPr>
              <a:t>INCONVENIENT TRUTH</a:t>
            </a:r>
            <a:endParaRPr lang="en-US" sz="6000" dirty="0">
              <a:latin typeface="Century Gothic" panose="020B0502020202020204" pitchFamily="34" charset="0"/>
            </a:endParaRPr>
          </a:p>
        </p:txBody>
      </p:sp>
    </p:spTree>
    <p:extLst>
      <p:ext uri="{BB962C8B-B14F-4D97-AF65-F5344CB8AC3E}">
        <p14:creationId xmlns:p14="http://schemas.microsoft.com/office/powerpoint/2010/main" val="3521886200"/>
      </p:ext>
    </p:extLst>
  </p:cSld>
  <p:clrMapOvr>
    <a:masterClrMapping/>
  </p:clrMapOvr>
  <p:timing>
    <p:tnLst>
      <p:par>
        <p:cTn id="1" dur="indefinite" restart="never" nodeType="tmRoot"/>
      </p:par>
    </p:tnLst>
  </p:timing>
</p:sld>
</file>

<file path=ppt/slides/slide12.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3074" name="Picture 2" descr="http://canatx.org/dashboard/wp-content/uploads/2017/03/equity-analysis-child-and-total-poverty-230x300.jp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92370" y="231769"/>
            <a:ext cx="4933740" cy="6435313"/>
          </a:xfrm>
          <a:prstGeom prst="rect">
            <a:avLst/>
          </a:prstGeom>
          <a:noFill/>
          <a:extLst>
            <a:ext uri="{909E8E84-426E-40DD-AFC4-6F175D3DCCD1}">
              <a14:hiddenFill xmlns:a14="http://schemas.microsoft.com/office/drawing/2010/main">
                <a:solidFill>
                  <a:srgbClr val="FFFFFF"/>
                </a:solidFill>
              </a14:hiddenFill>
            </a:ext>
          </a:extLst>
        </p:spPr>
      </p:pic>
      <p:pic>
        <p:nvPicPr>
          <p:cNvPr id="3076" name="Picture 4" descr="http://canatx.org/dashboard/wp-content/uploads/2017/03/equity-analysis-health-pic-300x208.jp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631925" y="1739870"/>
            <a:ext cx="6273215" cy="4349431"/>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894020999"/>
      </p:ext>
    </p:extLst>
  </p:cSld>
  <p:clrMapOvr>
    <a:masterClrMapping/>
  </p:clrMapOvr>
  <p:timing>
    <p:tnLst>
      <p:par>
        <p:cTn id="1" dur="indefinite" restart="never" nodeType="tmRoot"/>
      </p:par>
    </p:tnLst>
  </p:timing>
</p:sld>
</file>

<file path=ppt/slides/slide13.xml><?xml version="1.0" encoding="utf-8"?>
<p:sld xmlns:a="http://schemas.openxmlformats.org/drawingml/2006/main" xmlns:r="http://schemas.openxmlformats.org/officeDocument/2006/relationships" xmlns:p="http://schemas.openxmlformats.org/presentationml/2006/main">
  <p:cSld>
    <p:bg>
      <p:bgPr>
        <a:solidFill>
          <a:schemeClr val="bg2"/>
        </a:solidFill>
        <a:effectLst/>
      </p:bgPr>
    </p:bg>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0" y="404813"/>
            <a:ext cx="9783763" cy="1508125"/>
          </a:xfrm>
        </p:spPr>
        <p:txBody>
          <a:bodyPr>
            <a:normAutofit/>
          </a:bodyPr>
          <a:lstStyle/>
          <a:p>
            <a:pPr algn="ctr"/>
            <a:r>
              <a:rPr lang="en-US" sz="5000" b="1" dirty="0" smtClean="0">
                <a:solidFill>
                  <a:srgbClr val="996633"/>
                </a:solidFill>
                <a:latin typeface="Century Gothic" panose="020B0502020202020204" pitchFamily="34" charset="0"/>
              </a:rPr>
              <a:t> </a:t>
            </a:r>
            <a:endParaRPr lang="en-US" sz="5000" b="1" dirty="0">
              <a:solidFill>
                <a:srgbClr val="996633"/>
              </a:solidFill>
              <a:latin typeface="Century Gothic" panose="020B0502020202020204" pitchFamily="34" charset="0"/>
            </a:endParaRPr>
          </a:p>
        </p:txBody>
      </p:sp>
      <p:sp>
        <p:nvSpPr>
          <p:cNvPr id="3" name="Rectangle 2"/>
          <p:cNvSpPr/>
          <p:nvPr/>
        </p:nvSpPr>
        <p:spPr>
          <a:xfrm>
            <a:off x="1960999" y="2305608"/>
            <a:ext cx="9026000" cy="3293209"/>
          </a:xfrm>
          <a:prstGeom prst="rect">
            <a:avLst/>
          </a:prstGeom>
        </p:spPr>
        <p:txBody>
          <a:bodyPr wrap="square">
            <a:spAutoFit/>
          </a:bodyPr>
          <a:lstStyle/>
          <a:p>
            <a:endParaRPr lang="en-US" sz="2800" b="1" i="1" dirty="0">
              <a:solidFill>
                <a:schemeClr val="bg1"/>
              </a:solidFill>
              <a:latin typeface="Arial" panose="020B0604020202020204" pitchFamily="34" charset="0"/>
              <a:ea typeface="Calibri" panose="020F0502020204030204" pitchFamily="34" charset="0"/>
            </a:endParaRPr>
          </a:p>
          <a:p>
            <a:endParaRPr lang="en-US" sz="2800" b="1" i="1" dirty="0">
              <a:solidFill>
                <a:schemeClr val="bg1"/>
              </a:solidFill>
              <a:latin typeface="Arial" panose="020B0604020202020204" pitchFamily="34" charset="0"/>
              <a:ea typeface="Calibri" panose="020F0502020204030204" pitchFamily="34" charset="0"/>
            </a:endParaRPr>
          </a:p>
          <a:p>
            <a:r>
              <a:rPr lang="en-US" sz="2800" i="1" dirty="0" smtClean="0">
                <a:solidFill>
                  <a:schemeClr val="bg1"/>
                </a:solidFill>
                <a:latin typeface="Cambria" panose="02040503050406030204" pitchFamily="18" charset="0"/>
              </a:rPr>
              <a:t>”Not everything that is faced can be changed; but nothing can be changed until it is faced.”</a:t>
            </a:r>
            <a:r>
              <a:rPr lang="en-US" sz="2800" dirty="0" smtClean="0">
                <a:solidFill>
                  <a:schemeClr val="bg1"/>
                </a:solidFill>
                <a:latin typeface="Cambria" panose="02040503050406030204" pitchFamily="18" charset="0"/>
              </a:rPr>
              <a:t> </a:t>
            </a:r>
          </a:p>
          <a:p>
            <a:r>
              <a:rPr lang="en-US" sz="2400" b="1" dirty="0">
                <a:solidFill>
                  <a:schemeClr val="bg1"/>
                </a:solidFill>
                <a:latin typeface="Cambria" panose="02040503050406030204" pitchFamily="18" charset="0"/>
              </a:rPr>
              <a:t>	</a:t>
            </a:r>
            <a:r>
              <a:rPr lang="en-US" sz="2400" b="1" dirty="0" smtClean="0">
                <a:solidFill>
                  <a:schemeClr val="bg1"/>
                </a:solidFill>
                <a:latin typeface="Cambria" panose="02040503050406030204" pitchFamily="18" charset="0"/>
              </a:rPr>
              <a:t>											– </a:t>
            </a:r>
            <a:r>
              <a:rPr lang="en-US" sz="2400" b="1" dirty="0">
                <a:solidFill>
                  <a:schemeClr val="bg1"/>
                </a:solidFill>
                <a:latin typeface="Cambria" panose="02040503050406030204" pitchFamily="18" charset="0"/>
              </a:rPr>
              <a:t>James Baldwin</a:t>
            </a:r>
          </a:p>
          <a:p>
            <a:endParaRPr lang="en-US" sz="2400" b="1" i="1" dirty="0" smtClean="0">
              <a:solidFill>
                <a:schemeClr val="bg1"/>
              </a:solidFill>
              <a:latin typeface="Arial" panose="020B0604020202020204" pitchFamily="34" charset="0"/>
              <a:ea typeface="Calibri" panose="020F0502020204030204" pitchFamily="34" charset="0"/>
            </a:endParaRPr>
          </a:p>
          <a:p>
            <a:endParaRPr lang="en-US" sz="2400" b="1" i="1" dirty="0">
              <a:solidFill>
                <a:schemeClr val="bg1"/>
              </a:solidFill>
              <a:latin typeface="Arial" panose="020B0604020202020204" pitchFamily="34" charset="0"/>
              <a:ea typeface="Calibri" panose="020F0502020204030204" pitchFamily="34" charset="0"/>
            </a:endParaRPr>
          </a:p>
          <a:p>
            <a:endParaRPr lang="en-US" sz="2400" b="1" i="1" dirty="0">
              <a:solidFill>
                <a:schemeClr val="bg1"/>
              </a:solidFill>
              <a:latin typeface="Times New Roman" panose="02020603050405020304" pitchFamily="18" charset="0"/>
              <a:ea typeface="Calibri" panose="020F0502020204030204" pitchFamily="34" charset="0"/>
            </a:endParaRPr>
          </a:p>
        </p:txBody>
      </p:sp>
    </p:spTree>
    <p:extLst>
      <p:ext uri="{BB962C8B-B14F-4D97-AF65-F5344CB8AC3E}">
        <p14:creationId xmlns:p14="http://schemas.microsoft.com/office/powerpoint/2010/main" val="1366038998"/>
      </p:ext>
    </p:extLst>
  </p:cSld>
  <p:clrMapOvr>
    <a:masterClrMapping/>
  </p:clrMapOvr>
  <p:timing>
    <p:tnLst>
      <p:par>
        <p:cTn id="1" dur="indefinite" restart="never" nodeType="tmRoot"/>
      </p:par>
    </p:tnLst>
  </p:timing>
</p:sld>
</file>

<file path=ppt/slides/slide1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6" name="Content Placeholder 5"/>
          <p:cNvSpPr>
            <a:spLocks noGrp="1"/>
          </p:cNvSpPr>
          <p:nvPr>
            <p:ph idx="4294967295"/>
          </p:nvPr>
        </p:nvSpPr>
        <p:spPr>
          <a:xfrm>
            <a:off x="0" y="2039152"/>
            <a:ext cx="11525250" cy="1189038"/>
          </a:xfrm>
        </p:spPr>
        <p:txBody>
          <a:bodyPr>
            <a:normAutofit fontScale="25000" lnSpcReduction="20000"/>
          </a:bodyPr>
          <a:lstStyle/>
          <a:p>
            <a:pPr marL="457200" lvl="2" indent="0" algn="ctr">
              <a:buNone/>
            </a:pPr>
            <a:r>
              <a:rPr lang="en-US" sz="14400" b="1" i="1" dirty="0" smtClean="0">
                <a:solidFill>
                  <a:schemeClr val="bg1"/>
                </a:solidFill>
                <a:latin typeface="Arial" panose="020B0604020202020204" pitchFamily="34" charset="0"/>
                <a:cs typeface="Arial" panose="020B0604020202020204" pitchFamily="34" charset="0"/>
              </a:rPr>
              <a:t>“How </a:t>
            </a:r>
            <a:r>
              <a:rPr lang="en-US" sz="14400" b="1" i="1" dirty="0">
                <a:solidFill>
                  <a:schemeClr val="bg1"/>
                </a:solidFill>
                <a:latin typeface="Arial" panose="020B0604020202020204" pitchFamily="34" charset="0"/>
                <a:cs typeface="Arial" panose="020B0604020202020204" pitchFamily="34" charset="0"/>
              </a:rPr>
              <a:t>much does race influence your daily life</a:t>
            </a:r>
            <a:r>
              <a:rPr lang="en-US" sz="14400" b="1" i="1" dirty="0" smtClean="0">
                <a:solidFill>
                  <a:schemeClr val="bg1"/>
                </a:solidFill>
                <a:latin typeface="Arial" panose="020B0604020202020204" pitchFamily="34" charset="0"/>
                <a:cs typeface="Arial" panose="020B0604020202020204" pitchFamily="34" charset="0"/>
              </a:rPr>
              <a:t>?”</a:t>
            </a:r>
          </a:p>
          <a:p>
            <a:pPr marL="457200" lvl="2" indent="0" algn="ctr">
              <a:buNone/>
            </a:pPr>
            <a:endParaRPr lang="en-US" sz="9000" b="1" i="1" dirty="0">
              <a:solidFill>
                <a:schemeClr val="bg1"/>
              </a:solidFill>
              <a:latin typeface="Arial" panose="020B0604020202020204" pitchFamily="34" charset="0"/>
              <a:cs typeface="Arial" panose="020B0604020202020204" pitchFamily="34" charset="0"/>
            </a:endParaRPr>
          </a:p>
          <a:p>
            <a:pPr marL="457200" lvl="2" indent="0" algn="ctr">
              <a:buNone/>
            </a:pPr>
            <a:r>
              <a:rPr lang="en-US" sz="9000" b="1" i="1" dirty="0" smtClean="0">
                <a:solidFill>
                  <a:schemeClr val="bg1"/>
                </a:solidFill>
                <a:latin typeface="Arial" panose="020B0604020202020204" pitchFamily="34" charset="0"/>
                <a:cs typeface="Arial" panose="020B0604020202020204" pitchFamily="34" charset="0"/>
              </a:rPr>
              <a:t>							</a:t>
            </a:r>
          </a:p>
          <a:p>
            <a:pPr marL="457200" lvl="2" indent="0" algn="ctr">
              <a:buNone/>
            </a:pPr>
            <a:endParaRPr lang="en-US" sz="9000" b="1" i="1" dirty="0" smtClean="0">
              <a:solidFill>
                <a:schemeClr val="bg1"/>
              </a:solidFill>
              <a:latin typeface="Arial" panose="020B0604020202020204" pitchFamily="34" charset="0"/>
              <a:cs typeface="Arial" panose="020B0604020202020204" pitchFamily="34" charset="0"/>
            </a:endParaRPr>
          </a:p>
          <a:p>
            <a:pPr marL="457200" lvl="2" indent="0" algn="ctr">
              <a:buNone/>
            </a:pPr>
            <a:r>
              <a:rPr lang="en-US" sz="9000" b="1" i="1" dirty="0">
                <a:solidFill>
                  <a:schemeClr val="bg1"/>
                </a:solidFill>
                <a:latin typeface="Arial" panose="020B0604020202020204" pitchFamily="34" charset="0"/>
                <a:cs typeface="Arial" panose="020B0604020202020204" pitchFamily="34" charset="0"/>
              </a:rPr>
              <a:t>	</a:t>
            </a:r>
            <a:r>
              <a:rPr lang="en-US" sz="9000" b="1" i="1" dirty="0" smtClean="0">
                <a:solidFill>
                  <a:schemeClr val="bg1"/>
                </a:solidFill>
                <a:latin typeface="Arial" panose="020B0604020202020204" pitchFamily="34" charset="0"/>
                <a:cs typeface="Arial" panose="020B0604020202020204" pitchFamily="34" charset="0"/>
              </a:rPr>
              <a:t>						</a:t>
            </a:r>
            <a:r>
              <a:rPr lang="en-US" sz="20000" b="1" i="1" dirty="0" smtClean="0">
                <a:solidFill>
                  <a:schemeClr val="bg1"/>
                </a:solidFill>
                <a:latin typeface="Arial" panose="020B0604020202020204" pitchFamily="34" charset="0"/>
                <a:cs typeface="Arial" panose="020B0604020202020204" pitchFamily="34" charset="0"/>
              </a:rPr>
              <a:t>%</a:t>
            </a:r>
          </a:p>
          <a:p>
            <a:pPr marL="0" indent="0">
              <a:buNone/>
            </a:pPr>
            <a:endParaRPr lang="en-US" sz="2800" i="1" dirty="0" smtClean="0">
              <a:solidFill>
                <a:schemeClr val="bg1"/>
              </a:solidFill>
              <a:latin typeface="Arial" panose="020B0604020202020204" pitchFamily="34" charset="0"/>
              <a:cs typeface="Arial" panose="020B0604020202020204" pitchFamily="34" charset="0"/>
            </a:endParaRPr>
          </a:p>
          <a:p>
            <a:r>
              <a:rPr lang="en-US" sz="2800" i="1" dirty="0">
                <a:solidFill>
                  <a:schemeClr val="bg1"/>
                </a:solidFill>
                <a:latin typeface="Arial" panose="020B0604020202020204" pitchFamily="34" charset="0"/>
                <a:cs typeface="Arial" panose="020B0604020202020204" pitchFamily="34" charset="0"/>
              </a:rPr>
              <a:t>																	</a:t>
            </a:r>
            <a:r>
              <a:rPr lang="en-US" sz="2800" i="1" dirty="0" smtClean="0">
                <a:solidFill>
                  <a:schemeClr val="bg1"/>
                </a:solidFill>
                <a:latin typeface="Arial" panose="020B0604020202020204" pitchFamily="34" charset="0"/>
                <a:cs typeface="Arial" panose="020B0604020202020204" pitchFamily="34" charset="0"/>
              </a:rPr>
              <a:t>	</a:t>
            </a:r>
            <a:endParaRPr lang="en-US" sz="4500" i="1" dirty="0">
              <a:solidFill>
                <a:schemeClr val="bg1"/>
              </a:solidFill>
              <a:latin typeface="Arial" panose="020B0604020202020204" pitchFamily="34" charset="0"/>
              <a:cs typeface="Arial" panose="020B0604020202020204" pitchFamily="34" charset="0"/>
            </a:endParaRPr>
          </a:p>
          <a:p>
            <a:endParaRPr lang="en-US" sz="2800" dirty="0" smtClean="0">
              <a:solidFill>
                <a:schemeClr val="bg1"/>
              </a:solidFill>
            </a:endParaRPr>
          </a:p>
          <a:p>
            <a:endParaRPr lang="en-US" dirty="0" smtClean="0">
              <a:solidFill>
                <a:schemeClr val="bg1"/>
              </a:solidFill>
            </a:endParaRPr>
          </a:p>
          <a:p>
            <a:endParaRPr lang="en-US" dirty="0">
              <a:solidFill>
                <a:schemeClr val="bg1"/>
              </a:solidFill>
            </a:endParaRPr>
          </a:p>
        </p:txBody>
      </p:sp>
      <p:sp>
        <p:nvSpPr>
          <p:cNvPr id="10" name="TextBox 9"/>
          <p:cNvSpPr txBox="1"/>
          <p:nvPr/>
        </p:nvSpPr>
        <p:spPr>
          <a:xfrm>
            <a:off x="5762730" y="3080859"/>
            <a:ext cx="2773345" cy="1169551"/>
          </a:xfrm>
          <a:prstGeom prst="rect">
            <a:avLst/>
          </a:prstGeom>
          <a:solidFill>
            <a:srgbClr val="FFC000"/>
          </a:solidFill>
        </p:spPr>
        <p:txBody>
          <a:bodyPr wrap="square" rtlCol="0">
            <a:spAutoFit/>
          </a:bodyPr>
          <a:lstStyle/>
          <a:p>
            <a:pPr algn="ctr"/>
            <a:r>
              <a:rPr lang="en-US" sz="7000" dirty="0" smtClean="0">
                <a:solidFill>
                  <a:schemeClr val="bg1"/>
                </a:solidFill>
              </a:rPr>
              <a:t>100</a:t>
            </a:r>
            <a:endParaRPr lang="en-US" sz="6000" dirty="0">
              <a:solidFill>
                <a:schemeClr val="bg1"/>
              </a:solidFill>
            </a:endParaRPr>
          </a:p>
        </p:txBody>
      </p:sp>
    </p:spTree>
    <p:extLst>
      <p:ext uri="{BB962C8B-B14F-4D97-AF65-F5344CB8AC3E}">
        <p14:creationId xmlns:p14="http://schemas.microsoft.com/office/powerpoint/2010/main" val="267964648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Lst>
  </p:timing>
</p:sld>
</file>

<file path=ppt/slides/slide15.xml><?xml version="1.0" encoding="utf-8"?>
<p:sld xmlns:a="http://schemas.openxmlformats.org/drawingml/2006/main" xmlns:r="http://schemas.openxmlformats.org/officeDocument/2006/relationships" xmlns:p="http://schemas.openxmlformats.org/presentationml/2006/main">
  <p:cSld>
    <p:bg>
      <p:bgPr>
        <a:solidFill>
          <a:schemeClr val="tx2">
            <a:lumMod val="25000"/>
          </a:schemeClr>
        </a:solidFill>
        <a:effectLst/>
      </p:bgPr>
    </p:bg>
    <p:spTree>
      <p:nvGrpSpPr>
        <p:cNvPr id="1" name=""/>
        <p:cNvGrpSpPr/>
        <p:nvPr/>
      </p:nvGrpSpPr>
      <p:grpSpPr>
        <a:xfrm>
          <a:off x="0" y="0"/>
          <a:ext cx="0" cy="0"/>
          <a:chOff x="0" y="0"/>
          <a:chExt cx="0" cy="0"/>
        </a:xfrm>
      </p:grpSpPr>
      <p:sp>
        <p:nvSpPr>
          <p:cNvPr id="2" name="TextBox 1"/>
          <p:cNvSpPr txBox="1"/>
          <p:nvPr/>
        </p:nvSpPr>
        <p:spPr>
          <a:xfrm>
            <a:off x="2640671" y="264721"/>
            <a:ext cx="6740471" cy="1231106"/>
          </a:xfrm>
          <a:prstGeom prst="rect">
            <a:avLst/>
          </a:prstGeom>
          <a:noFill/>
        </p:spPr>
        <p:txBody>
          <a:bodyPr wrap="square" rtlCol="0">
            <a:spAutoFit/>
          </a:bodyPr>
          <a:lstStyle/>
          <a:p>
            <a:pPr lvl="0"/>
            <a:r>
              <a:rPr lang="en-US" sz="2800" b="1" dirty="0"/>
              <a:t>C O N T E X T (STORY #1)</a:t>
            </a:r>
          </a:p>
          <a:p>
            <a:pPr lvl="0"/>
            <a:endParaRPr lang="en-US" sz="2800" dirty="0">
              <a:solidFill>
                <a:srgbClr val="A6A6A6"/>
              </a:solidFill>
            </a:endParaRPr>
          </a:p>
          <a:p>
            <a:endParaRPr lang="en-US" dirty="0"/>
          </a:p>
        </p:txBody>
      </p:sp>
      <p:sp>
        <p:nvSpPr>
          <p:cNvPr id="7" name="TextBox 6"/>
          <p:cNvSpPr txBox="1"/>
          <p:nvPr/>
        </p:nvSpPr>
        <p:spPr>
          <a:xfrm>
            <a:off x="2366613" y="1378530"/>
            <a:ext cx="6405797" cy="1077026"/>
          </a:xfrm>
          <a:prstGeom prst="rect">
            <a:avLst/>
          </a:prstGeom>
          <a:noFill/>
        </p:spPr>
        <p:txBody>
          <a:bodyPr wrap="square" rtlCol="0">
            <a:spAutoFit/>
          </a:bodyPr>
          <a:lstStyle/>
          <a:p>
            <a:r>
              <a:rPr lang="en-US" sz="2133" dirty="0">
                <a:solidFill>
                  <a:schemeClr val="tx1">
                    <a:lumMod val="75000"/>
                    <a:lumOff val="25000"/>
                  </a:schemeClr>
                </a:solidFill>
                <a:latin typeface="Helvetica Light"/>
                <a:cs typeface="Helvetica Light"/>
              </a:rPr>
              <a:t>Austin, Texas:</a:t>
            </a:r>
          </a:p>
          <a:p>
            <a:endParaRPr lang="en-US" sz="2133" dirty="0">
              <a:solidFill>
                <a:schemeClr val="tx1">
                  <a:lumMod val="75000"/>
                  <a:lumOff val="25000"/>
                </a:schemeClr>
              </a:solidFill>
              <a:latin typeface="Helvetica Light"/>
              <a:cs typeface="Helvetica Light"/>
            </a:endParaRPr>
          </a:p>
          <a:p>
            <a:endParaRPr lang="en-US" sz="2133" dirty="0">
              <a:solidFill>
                <a:schemeClr val="tx1">
                  <a:lumMod val="75000"/>
                  <a:lumOff val="25000"/>
                </a:schemeClr>
              </a:solidFill>
              <a:latin typeface="Helvetica Light"/>
              <a:cs typeface="Helvetica Light"/>
            </a:endParaRPr>
          </a:p>
        </p:txBody>
      </p:sp>
      <p:sp>
        <p:nvSpPr>
          <p:cNvPr id="3" name="TextBox 2"/>
          <p:cNvSpPr txBox="1"/>
          <p:nvPr/>
        </p:nvSpPr>
        <p:spPr>
          <a:xfrm>
            <a:off x="489721" y="2455556"/>
            <a:ext cx="9512540" cy="2923877"/>
          </a:xfrm>
          <a:prstGeom prst="rect">
            <a:avLst/>
          </a:prstGeom>
          <a:noFill/>
        </p:spPr>
        <p:txBody>
          <a:bodyPr wrap="square" rtlCol="0">
            <a:spAutoFit/>
          </a:bodyPr>
          <a:lstStyle/>
          <a:p>
            <a:pPr marL="285750" indent="-285750">
              <a:buFont typeface="Arial" panose="020B0604020202020204" pitchFamily="34" charset="0"/>
              <a:buChar char="•"/>
            </a:pPr>
            <a:r>
              <a:rPr lang="en-US" sz="2200" dirty="0" smtClean="0">
                <a:latin typeface="Arial" panose="020B0604020202020204" pitchFamily="34" charset="0"/>
                <a:cs typeface="Arial" panose="020B0604020202020204" pitchFamily="34" charset="0"/>
              </a:rPr>
              <a:t>Race not be the only cause for disparities, but it is </a:t>
            </a:r>
            <a:r>
              <a:rPr lang="en-US" sz="2200" i="1" u="sng" dirty="0" smtClean="0">
                <a:latin typeface="Arial" panose="020B0604020202020204" pitchFamily="34" charset="0"/>
                <a:cs typeface="Arial" panose="020B0604020202020204" pitchFamily="34" charset="0"/>
              </a:rPr>
              <a:t>the</a:t>
            </a:r>
            <a:r>
              <a:rPr lang="en-US" sz="2200" dirty="0" smtClean="0">
                <a:latin typeface="Arial" panose="020B0604020202020204" pitchFamily="34" charset="0"/>
                <a:cs typeface="Arial" panose="020B0604020202020204" pitchFamily="34" charset="0"/>
              </a:rPr>
              <a:t> factor that those in power/authority have failed to adequately acknowledge or address.</a:t>
            </a:r>
          </a:p>
          <a:p>
            <a:endParaRPr lang="en-US" sz="2200" dirty="0" smtClean="0">
              <a:latin typeface="Arial" panose="020B0604020202020204" pitchFamily="34" charset="0"/>
              <a:cs typeface="Arial" panose="020B0604020202020204" pitchFamily="34" charset="0"/>
            </a:endParaRPr>
          </a:p>
          <a:p>
            <a:pPr marL="285750" indent="-285750">
              <a:buFont typeface="Arial" panose="020B0604020202020204" pitchFamily="34" charset="0"/>
              <a:buChar char="•"/>
            </a:pPr>
            <a:r>
              <a:rPr lang="en-US" sz="2400" dirty="0" smtClean="0">
                <a:latin typeface="Arial" panose="020B0604020202020204" pitchFamily="34" charset="0"/>
                <a:ea typeface="Calibri" panose="020F0502020204030204" pitchFamily="34" charset="0"/>
              </a:rPr>
              <a:t>Race continues to be systemically ignored by leadership</a:t>
            </a:r>
          </a:p>
          <a:p>
            <a:endParaRPr lang="en-US" sz="2400" dirty="0" smtClean="0">
              <a:latin typeface="Arial" panose="020B0604020202020204" pitchFamily="34" charset="0"/>
              <a:ea typeface="Calibri" panose="020F0502020204030204" pitchFamily="34" charset="0"/>
            </a:endParaRPr>
          </a:p>
          <a:p>
            <a:pPr marL="285750" indent="-285750">
              <a:buFont typeface="Arial" panose="020B0604020202020204" pitchFamily="34" charset="0"/>
              <a:buChar char="•"/>
            </a:pPr>
            <a:r>
              <a:rPr lang="en-US" sz="2400" dirty="0" smtClean="0">
                <a:latin typeface="Arial" panose="020B0604020202020204" pitchFamily="34" charset="0"/>
                <a:cs typeface="Arial" panose="020B0604020202020204" pitchFamily="34" charset="0"/>
              </a:rPr>
              <a:t>We must face our historic and contemporary complicities in order to create change and disrupt oppressive systems </a:t>
            </a:r>
            <a:endParaRPr lang="en-US" sz="2200" dirty="0" smtClean="0">
              <a:latin typeface="Arial" panose="020B0604020202020204" pitchFamily="34" charset="0"/>
              <a:cs typeface="Arial" panose="020B0604020202020204" pitchFamily="34" charset="0"/>
            </a:endParaRPr>
          </a:p>
          <a:p>
            <a:pPr marL="285750" indent="-285750">
              <a:buFont typeface="Arial" panose="020B0604020202020204" pitchFamily="34" charset="0"/>
              <a:buChar char="•"/>
            </a:pPr>
            <a:endParaRPr lang="en-US" sz="2200" dirty="0">
              <a:latin typeface="Arial" panose="020B0604020202020204" pitchFamily="34" charset="0"/>
              <a:cs typeface="Arial" panose="020B0604020202020204" pitchFamily="34" charset="0"/>
            </a:endParaRPr>
          </a:p>
        </p:txBody>
      </p:sp>
      <p:sp>
        <p:nvSpPr>
          <p:cNvPr id="8" name="Title 7"/>
          <p:cNvSpPr>
            <a:spLocks noGrp="1"/>
          </p:cNvSpPr>
          <p:nvPr>
            <p:ph type="title"/>
          </p:nvPr>
        </p:nvSpPr>
        <p:spPr>
          <a:xfrm>
            <a:off x="218181" y="324317"/>
            <a:ext cx="9784080" cy="1508760"/>
          </a:xfrm>
        </p:spPr>
        <p:txBody>
          <a:bodyPr>
            <a:noAutofit/>
          </a:bodyPr>
          <a:lstStyle/>
          <a:p>
            <a:r>
              <a:rPr lang="en-US" sz="6000" b="1" dirty="0" smtClean="0">
                <a:latin typeface="Century Gothic" panose="020B0502020202020204" pitchFamily="34" charset="0"/>
              </a:rPr>
              <a:t>RACIAL EQUITY</a:t>
            </a:r>
            <a:endParaRPr lang="en-US" sz="6000" dirty="0">
              <a:latin typeface="Century Gothic" panose="020B0502020202020204" pitchFamily="34" charset="0"/>
            </a:endParaRPr>
          </a:p>
        </p:txBody>
      </p:sp>
    </p:spTree>
    <p:extLst>
      <p:ext uri="{BB962C8B-B14F-4D97-AF65-F5344CB8AC3E}">
        <p14:creationId xmlns:p14="http://schemas.microsoft.com/office/powerpoint/2010/main" val="269326229"/>
      </p:ext>
    </p:extLst>
  </p:cSld>
  <p:clrMapOvr>
    <a:masterClrMapping/>
  </p:clrMapOvr>
  <p:timing>
    <p:tnLst>
      <p:par>
        <p:cTn id="1" dur="indefinite" restart="never" nodeType="tmRoot"/>
      </p:par>
    </p:tnLst>
  </p:timing>
</p:sld>
</file>

<file path=ppt/slides/slide1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3" name="Content Placeholder 3"/>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3959049" y="1391032"/>
            <a:ext cx="4517921" cy="4517921"/>
          </a:xfrm>
          <a:prstGeom prst="rect">
            <a:avLst/>
          </a:prstGeom>
          <a:solidFill>
            <a:schemeClr val="tx1"/>
          </a:solidFill>
        </p:spPr>
      </p:pic>
    </p:spTree>
    <p:extLst>
      <p:ext uri="{BB962C8B-B14F-4D97-AF65-F5344CB8AC3E}">
        <p14:creationId xmlns:p14="http://schemas.microsoft.com/office/powerpoint/2010/main" val="2077848500"/>
      </p:ext>
    </p:extLst>
  </p:cSld>
  <p:clrMapOvr>
    <a:masterClrMapping/>
  </p:clrMapOvr>
  <p:timing>
    <p:tnLst>
      <p:par>
        <p:cTn id="1" dur="indefinite" restart="never" nodeType="tmRoot"/>
      </p:par>
    </p:tnLst>
  </p:timing>
</p:sld>
</file>

<file path=ppt/slides/slide17.xml><?xml version="1.0" encoding="utf-8"?>
<p:sld xmlns:a="http://schemas.openxmlformats.org/drawingml/2006/main" xmlns:r="http://schemas.openxmlformats.org/officeDocument/2006/relationships" xmlns:p="http://schemas.openxmlformats.org/presentationml/2006/main" showMasterSp="0">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401444" y="2231895"/>
            <a:ext cx="10758681" cy="2421465"/>
          </a:xfrm>
        </p:spPr>
        <p:txBody>
          <a:bodyPr/>
          <a:lstStyle/>
          <a:p>
            <a:pPr algn="r"/>
            <a:r>
              <a:rPr lang="en-US" b="1" dirty="0">
                <a:ln w="3175" cmpd="sng">
                  <a:solidFill>
                    <a:schemeClr val="bg2">
                      <a:lumMod val="10000"/>
                    </a:schemeClr>
                  </a:solidFill>
                </a:ln>
                <a:solidFill>
                  <a:schemeClr val="bg1"/>
                </a:solidFill>
                <a:latin typeface="Calibri" panose="020F0502020204030204" pitchFamily="34" charset="0"/>
              </a:rPr>
              <a:t>Mayor’s </a:t>
            </a:r>
            <a:r>
              <a:rPr lang="en-US" b="1" dirty="0" smtClean="0">
                <a:ln w="3175" cmpd="sng">
                  <a:solidFill>
                    <a:schemeClr val="bg2">
                      <a:lumMod val="10000"/>
                    </a:schemeClr>
                  </a:solidFill>
                </a:ln>
                <a:solidFill>
                  <a:schemeClr val="bg1"/>
                </a:solidFill>
                <a:latin typeface="Calibri" panose="020F0502020204030204" pitchFamily="34" charset="0"/>
              </a:rPr>
              <a:t>Task Force on Institutional Racism &amp; Systemic Inequities</a:t>
            </a:r>
            <a:endParaRPr lang="en-US" dirty="0">
              <a:ln w="3175" cmpd="sng">
                <a:solidFill>
                  <a:schemeClr val="bg2">
                    <a:lumMod val="10000"/>
                  </a:schemeClr>
                </a:solidFill>
              </a:ln>
              <a:solidFill>
                <a:schemeClr val="bg1"/>
              </a:solidFill>
              <a:latin typeface="Calibri" panose="020F0502020204030204" pitchFamily="34" charset="0"/>
            </a:endParaRPr>
          </a:p>
        </p:txBody>
      </p:sp>
      <p:sp>
        <p:nvSpPr>
          <p:cNvPr id="3" name="Subtitle 2"/>
          <p:cNvSpPr>
            <a:spLocks noGrp="1"/>
          </p:cNvSpPr>
          <p:nvPr>
            <p:ph type="subTitle" idx="1"/>
          </p:nvPr>
        </p:nvSpPr>
        <p:spPr>
          <a:xfrm>
            <a:off x="3817433" y="4653360"/>
            <a:ext cx="7197726" cy="1405467"/>
          </a:xfrm>
        </p:spPr>
        <p:txBody>
          <a:bodyPr>
            <a:normAutofit fontScale="77500" lnSpcReduction="20000"/>
          </a:bodyPr>
          <a:lstStyle/>
          <a:p>
            <a:pPr algn="ctr"/>
            <a:r>
              <a:rPr lang="en-US" sz="2400" b="1" dirty="0" smtClean="0">
                <a:ln>
                  <a:solidFill>
                    <a:schemeClr val="accent1">
                      <a:lumMod val="50000"/>
                    </a:schemeClr>
                  </a:solidFill>
                </a:ln>
                <a:solidFill>
                  <a:schemeClr val="bg1"/>
                </a:solidFill>
                <a:effectLst>
                  <a:outerShdw blurRad="50800" dist="38100" dir="2700000" algn="tl" rotWithShape="0">
                    <a:prstClr val="black">
                      <a:alpha val="40000"/>
                    </a:prstClr>
                  </a:outerShdw>
                </a:effectLst>
                <a:latin typeface="Calibri" panose="020F0502020204030204" pitchFamily="34" charset="0"/>
              </a:rPr>
              <a:t>2017</a:t>
            </a:r>
          </a:p>
          <a:p>
            <a:pPr algn="ctr"/>
            <a:r>
              <a:rPr lang="en-US" sz="2400" b="1" dirty="0" smtClean="0">
                <a:ln>
                  <a:solidFill>
                    <a:schemeClr val="accent1">
                      <a:lumMod val="50000"/>
                    </a:schemeClr>
                  </a:solidFill>
                </a:ln>
                <a:solidFill>
                  <a:schemeClr val="bg1"/>
                </a:solidFill>
                <a:effectLst>
                  <a:outerShdw blurRad="50800" dist="38100" dir="2700000" algn="tl" rotWithShape="0">
                    <a:prstClr val="black">
                      <a:alpha val="40000"/>
                    </a:prstClr>
                  </a:outerShdw>
                </a:effectLst>
                <a:latin typeface="Calibri" panose="020F0502020204030204" pitchFamily="34" charset="0"/>
              </a:rPr>
              <a:t>Co- Chairs </a:t>
            </a:r>
          </a:p>
          <a:p>
            <a:pPr algn="ctr"/>
            <a:r>
              <a:rPr lang="en-US" sz="2400" b="1" dirty="0" smtClean="0">
                <a:ln>
                  <a:solidFill>
                    <a:schemeClr val="accent1">
                      <a:lumMod val="50000"/>
                    </a:schemeClr>
                  </a:solidFill>
                </a:ln>
                <a:solidFill>
                  <a:schemeClr val="bg1"/>
                </a:solidFill>
                <a:effectLst>
                  <a:outerShdw blurRad="50800" dist="38100" dir="2700000" algn="tl" rotWithShape="0">
                    <a:prstClr val="black">
                      <a:alpha val="40000"/>
                    </a:prstClr>
                  </a:outerShdw>
                </a:effectLst>
                <a:latin typeface="Calibri" panose="020F0502020204030204" pitchFamily="34" charset="0"/>
              </a:rPr>
              <a:t>Collette Pierce Burnette, PhD / Pres. </a:t>
            </a:r>
            <a:r>
              <a:rPr lang="en-US" sz="2400" b="1" dirty="0" err="1" smtClean="0">
                <a:ln>
                  <a:solidFill>
                    <a:schemeClr val="accent1">
                      <a:lumMod val="50000"/>
                    </a:schemeClr>
                  </a:solidFill>
                </a:ln>
                <a:solidFill>
                  <a:schemeClr val="bg1"/>
                </a:solidFill>
                <a:effectLst>
                  <a:outerShdw blurRad="50800" dist="38100" dir="2700000" algn="tl" rotWithShape="0">
                    <a:prstClr val="black">
                      <a:alpha val="40000"/>
                    </a:prstClr>
                  </a:outerShdw>
                </a:effectLst>
                <a:latin typeface="Calibri" panose="020F0502020204030204" pitchFamily="34" charset="0"/>
              </a:rPr>
              <a:t>HTU</a:t>
            </a:r>
            <a:endParaRPr lang="en-US" sz="2400" b="1" dirty="0" smtClean="0">
              <a:ln>
                <a:solidFill>
                  <a:schemeClr val="accent1">
                    <a:lumMod val="50000"/>
                  </a:schemeClr>
                </a:solidFill>
              </a:ln>
              <a:solidFill>
                <a:schemeClr val="bg1"/>
              </a:solidFill>
              <a:effectLst>
                <a:outerShdw blurRad="50800" dist="38100" dir="2700000" algn="tl" rotWithShape="0">
                  <a:prstClr val="black">
                    <a:alpha val="40000"/>
                  </a:prstClr>
                </a:outerShdw>
              </a:effectLst>
              <a:latin typeface="Calibri" panose="020F0502020204030204" pitchFamily="34" charset="0"/>
            </a:endParaRPr>
          </a:p>
          <a:p>
            <a:pPr algn="ctr"/>
            <a:r>
              <a:rPr lang="en-US" sz="2400" b="1" dirty="0" smtClean="0">
                <a:ln>
                  <a:solidFill>
                    <a:schemeClr val="accent1">
                      <a:lumMod val="50000"/>
                    </a:schemeClr>
                  </a:solidFill>
                </a:ln>
                <a:solidFill>
                  <a:schemeClr val="bg1"/>
                </a:solidFill>
                <a:effectLst>
                  <a:outerShdw blurRad="50800" dist="38100" dir="2700000" algn="tl" rotWithShape="0">
                    <a:prstClr val="black">
                      <a:alpha val="40000"/>
                    </a:prstClr>
                  </a:outerShdw>
                </a:effectLst>
                <a:latin typeface="Calibri" panose="020F0502020204030204" pitchFamily="34" charset="0"/>
              </a:rPr>
              <a:t>Paul Cruz, PHD / Superintendent, Austin ISD</a:t>
            </a:r>
            <a:endParaRPr lang="en-US" sz="2400" b="1" dirty="0">
              <a:ln>
                <a:solidFill>
                  <a:schemeClr val="accent1">
                    <a:lumMod val="50000"/>
                  </a:schemeClr>
                </a:solidFill>
              </a:ln>
              <a:solidFill>
                <a:schemeClr val="bg1"/>
              </a:solidFill>
              <a:effectLst>
                <a:outerShdw blurRad="50800" dist="38100" dir="2700000" algn="tl" rotWithShape="0">
                  <a:prstClr val="black">
                    <a:alpha val="40000"/>
                  </a:prstClr>
                </a:outerShdw>
              </a:effectLst>
              <a:latin typeface="Calibri" panose="020F0502020204030204" pitchFamily="34" charset="0"/>
            </a:endParaRPr>
          </a:p>
          <a:p>
            <a:pPr algn="ctr"/>
            <a:endParaRPr lang="en-US" sz="2400" dirty="0">
              <a:ln>
                <a:solidFill>
                  <a:schemeClr val="accent1">
                    <a:lumMod val="50000"/>
                  </a:schemeClr>
                </a:solidFill>
              </a:ln>
              <a:solidFill>
                <a:schemeClr val="accent1">
                  <a:lumMod val="20000"/>
                  <a:lumOff val="80000"/>
                </a:schemeClr>
              </a:solidFill>
              <a:effectLst>
                <a:outerShdw blurRad="50800" dist="38100" dir="2700000" algn="tl" rotWithShape="0">
                  <a:prstClr val="black">
                    <a:alpha val="40000"/>
                  </a:prstClr>
                </a:outerShdw>
              </a:effectLst>
              <a:latin typeface="Calibri" panose="020F0502020204030204" pitchFamily="34" charset="0"/>
            </a:endParaRPr>
          </a:p>
          <a:p>
            <a:pPr algn="ctr"/>
            <a:endParaRPr lang="en-US" sz="2400" dirty="0" smtClean="0">
              <a:ln>
                <a:solidFill>
                  <a:schemeClr val="accent1">
                    <a:lumMod val="50000"/>
                  </a:schemeClr>
                </a:solidFill>
              </a:ln>
              <a:solidFill>
                <a:schemeClr val="accent1">
                  <a:lumMod val="20000"/>
                  <a:lumOff val="80000"/>
                </a:schemeClr>
              </a:solidFill>
              <a:effectLst>
                <a:outerShdw blurRad="50800" dist="38100" dir="2700000" algn="tl" rotWithShape="0">
                  <a:prstClr val="black">
                    <a:alpha val="40000"/>
                  </a:prstClr>
                </a:outerShdw>
              </a:effectLst>
              <a:latin typeface="Calibri" panose="020F0502020204030204" pitchFamily="34" charset="0"/>
            </a:endParaRPr>
          </a:p>
          <a:p>
            <a:pPr algn="ctr"/>
            <a:endParaRPr lang="en-US" sz="2400" dirty="0">
              <a:ln>
                <a:solidFill>
                  <a:schemeClr val="accent1">
                    <a:lumMod val="50000"/>
                  </a:schemeClr>
                </a:solidFill>
              </a:ln>
              <a:solidFill>
                <a:schemeClr val="accent1">
                  <a:lumMod val="20000"/>
                  <a:lumOff val="80000"/>
                </a:schemeClr>
              </a:solidFill>
              <a:effectLst>
                <a:outerShdw blurRad="50800" dist="38100" dir="2700000" algn="tl" rotWithShape="0">
                  <a:prstClr val="black">
                    <a:alpha val="40000"/>
                  </a:prstClr>
                </a:outerShdw>
              </a:effectLst>
              <a:latin typeface="Calibri" panose="020F0502020204030204" pitchFamily="34" charset="0"/>
            </a:endParaRPr>
          </a:p>
        </p:txBody>
      </p:sp>
    </p:spTree>
    <p:extLst>
      <p:ext uri="{BB962C8B-B14F-4D97-AF65-F5344CB8AC3E}">
        <p14:creationId xmlns:p14="http://schemas.microsoft.com/office/powerpoint/2010/main" val="53168794"/>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bg>
      <p:bgPr>
        <a:solidFill>
          <a:schemeClr val="tx2">
            <a:lumMod val="25000"/>
          </a:schemeClr>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z="4600" b="1" dirty="0" smtClean="0">
                <a:latin typeface="Century Gothic" panose="020B0502020202020204" pitchFamily="34" charset="0"/>
              </a:rPr>
              <a:t>Background</a:t>
            </a:r>
            <a:endParaRPr lang="en-US" sz="4600" b="1" dirty="0">
              <a:latin typeface="Century Gothic" panose="020B0502020202020204" pitchFamily="34" charset="0"/>
            </a:endParaRPr>
          </a:p>
        </p:txBody>
      </p:sp>
      <p:sp>
        <p:nvSpPr>
          <p:cNvPr id="3" name="Content Placeholder 2"/>
          <p:cNvSpPr>
            <a:spLocks noGrp="1"/>
          </p:cNvSpPr>
          <p:nvPr>
            <p:ph idx="1"/>
          </p:nvPr>
        </p:nvSpPr>
        <p:spPr>
          <a:xfrm>
            <a:off x="1154954" y="2603500"/>
            <a:ext cx="10381264" cy="3416300"/>
          </a:xfrm>
        </p:spPr>
        <p:txBody>
          <a:bodyPr>
            <a:noAutofit/>
          </a:bodyPr>
          <a:lstStyle/>
          <a:p>
            <a:r>
              <a:rPr lang="en-US" sz="2400" b="1" dirty="0" smtClean="0"/>
              <a:t>Mayor’s Charge</a:t>
            </a:r>
            <a:r>
              <a:rPr lang="en-US" sz="2400" dirty="0" smtClean="0"/>
              <a:t>: Identify recommendations to dismantle institutional racism &amp; systemic inequities in Austin region (6 months)</a:t>
            </a:r>
          </a:p>
          <a:p>
            <a:r>
              <a:rPr lang="en-US" sz="2400" dirty="0" smtClean="0"/>
              <a:t>Convened Steering Committee &amp; Working Groups</a:t>
            </a:r>
          </a:p>
          <a:p>
            <a:r>
              <a:rPr lang="en-US" sz="2400" i="1" dirty="0" smtClean="0"/>
              <a:t>Working Groups</a:t>
            </a:r>
            <a:r>
              <a:rPr lang="en-US" sz="2400" dirty="0" smtClean="0"/>
              <a:t>: Criminal &amp; Civil Justice; Finance, Banking, &amp; Industry; Education; Health; and Real Estate &amp; Housing</a:t>
            </a:r>
          </a:p>
          <a:p>
            <a:r>
              <a:rPr lang="en-US" sz="2400" dirty="0" smtClean="0"/>
              <a:t>Final report submitted to/received by Mayor/City Council (April 9)</a:t>
            </a:r>
          </a:p>
          <a:p>
            <a:r>
              <a:rPr lang="en-US" sz="2400" dirty="0" smtClean="0"/>
              <a:t>Focus on next steps to review and implement the Task Force’s over 200 recommendations</a:t>
            </a:r>
            <a:endParaRPr lang="en-US" sz="2400" dirty="0"/>
          </a:p>
        </p:txBody>
      </p:sp>
    </p:spTree>
    <p:extLst>
      <p:ext uri="{BB962C8B-B14F-4D97-AF65-F5344CB8AC3E}">
        <p14:creationId xmlns:p14="http://schemas.microsoft.com/office/powerpoint/2010/main" val="1663143687"/>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bg>
      <p:bgPr>
        <a:solidFill>
          <a:schemeClr val="tx2">
            <a:lumMod val="25000"/>
          </a:schemeClr>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US" sz="4600" b="1" dirty="0" smtClean="0">
                <a:latin typeface="Century Gothic" panose="020B0502020202020204" pitchFamily="34" charset="0"/>
              </a:rPr>
              <a:t>IRSI Process</a:t>
            </a:r>
            <a:endParaRPr lang="en-US" sz="4600" b="1" dirty="0">
              <a:latin typeface="Century Gothic" panose="020B0502020202020204" pitchFamily="34" charset="0"/>
            </a:endParaRPr>
          </a:p>
        </p:txBody>
      </p:sp>
      <p:sp>
        <p:nvSpPr>
          <p:cNvPr id="3" name="Content Placeholder 2"/>
          <p:cNvSpPr>
            <a:spLocks noGrp="1"/>
          </p:cNvSpPr>
          <p:nvPr>
            <p:ph idx="1"/>
          </p:nvPr>
        </p:nvSpPr>
        <p:spPr/>
        <p:txBody>
          <a:bodyPr/>
          <a:lstStyle/>
          <a:p>
            <a:r>
              <a:rPr lang="en-US" b="1" dirty="0" smtClean="0"/>
              <a:t>250 RECOMMENDATIONS</a:t>
            </a:r>
          </a:p>
          <a:p>
            <a:r>
              <a:rPr lang="en-US" b="1" dirty="0" smtClean="0"/>
              <a:t>PRIORIZATION VIA IBM </a:t>
            </a:r>
            <a:r>
              <a:rPr lang="en-US" b="1" dirty="0"/>
              <a:t>Design Thinking </a:t>
            </a:r>
            <a:r>
              <a:rPr lang="en-US" b="1" dirty="0" smtClean="0"/>
              <a:t>Workshop June 2018 </a:t>
            </a:r>
            <a:r>
              <a:rPr lang="en-US" b="1" dirty="0"/>
              <a:t/>
            </a:r>
            <a:br>
              <a:rPr lang="en-US" b="1" dirty="0"/>
            </a:br>
            <a:endParaRPr lang="en-US" dirty="0"/>
          </a:p>
        </p:txBody>
      </p:sp>
    </p:spTree>
    <p:extLst>
      <p:ext uri="{BB962C8B-B14F-4D97-AF65-F5344CB8AC3E}">
        <p14:creationId xmlns:p14="http://schemas.microsoft.com/office/powerpoint/2010/main" val="134228034"/>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4" name="TextBox 3"/>
          <p:cNvSpPr txBox="1"/>
          <p:nvPr/>
        </p:nvSpPr>
        <p:spPr>
          <a:xfrm>
            <a:off x="2622620" y="2180492"/>
            <a:ext cx="7656844" cy="2723104"/>
          </a:xfrm>
          <a:prstGeom prst="rect">
            <a:avLst/>
          </a:prstGeom>
          <a:noFill/>
        </p:spPr>
        <p:txBody>
          <a:bodyPr wrap="square" rtlCol="0">
            <a:spAutoFit/>
          </a:bodyPr>
          <a:lstStyle/>
          <a:p>
            <a:endParaRPr lang="en-US" dirty="0"/>
          </a:p>
        </p:txBody>
      </p:sp>
      <p:sp>
        <p:nvSpPr>
          <p:cNvPr id="5" name="Title 4"/>
          <p:cNvSpPr>
            <a:spLocks noGrp="1"/>
          </p:cNvSpPr>
          <p:nvPr>
            <p:ph type="title"/>
          </p:nvPr>
        </p:nvSpPr>
        <p:spPr>
          <a:xfrm>
            <a:off x="1202919" y="516192"/>
            <a:ext cx="9784080" cy="1664300"/>
          </a:xfrm>
          <a:solidFill>
            <a:schemeClr val="bg2"/>
          </a:solidFill>
          <a:ln w="57150">
            <a:noFill/>
            <a:prstDash val="dash"/>
          </a:ln>
        </p:spPr>
        <p:txBody>
          <a:bodyPr>
            <a:normAutofit/>
          </a:bodyPr>
          <a:lstStyle/>
          <a:p>
            <a:pPr algn="ctr"/>
            <a:r>
              <a:rPr lang="en-US" sz="4400" b="1" dirty="0" smtClean="0">
                <a:solidFill>
                  <a:schemeClr val="tx1"/>
                </a:solidFill>
              </a:rPr>
              <a:t>PRINCIPLES OF THE DAY</a:t>
            </a:r>
            <a:endParaRPr lang="en-US" sz="4400" b="1" dirty="0">
              <a:solidFill>
                <a:schemeClr val="tx1"/>
              </a:solidFill>
            </a:endParaRPr>
          </a:p>
        </p:txBody>
      </p:sp>
      <p:sp>
        <p:nvSpPr>
          <p:cNvPr id="6" name="Content Placeholder 5"/>
          <p:cNvSpPr>
            <a:spLocks noGrp="1"/>
          </p:cNvSpPr>
          <p:nvPr>
            <p:ph idx="1"/>
          </p:nvPr>
        </p:nvSpPr>
        <p:spPr>
          <a:xfrm>
            <a:off x="1202919" y="2516654"/>
            <a:ext cx="9784080" cy="4206240"/>
          </a:xfrm>
        </p:spPr>
        <p:txBody>
          <a:bodyPr/>
          <a:lstStyle/>
          <a:p>
            <a:r>
              <a:rPr lang="en-US" sz="3200" dirty="0" smtClean="0">
                <a:solidFill>
                  <a:schemeClr val="bg1"/>
                </a:solidFill>
              </a:rPr>
              <a:t>1) Don’t attain information without taking responsibility for transformation </a:t>
            </a:r>
          </a:p>
          <a:p>
            <a:r>
              <a:rPr lang="en-US" sz="3200" dirty="0" smtClean="0">
                <a:solidFill>
                  <a:schemeClr val="bg1"/>
                </a:solidFill>
              </a:rPr>
              <a:t>2) Don’t mistake the system (workshop) as the solution </a:t>
            </a:r>
          </a:p>
          <a:p>
            <a:r>
              <a:rPr lang="en-US" sz="3200" dirty="0" smtClean="0">
                <a:solidFill>
                  <a:schemeClr val="bg1"/>
                </a:solidFill>
              </a:rPr>
              <a:t>3) Don’t conflate discomfort with being unsafe </a:t>
            </a:r>
          </a:p>
          <a:p>
            <a:r>
              <a:rPr lang="en-US" sz="3200" dirty="0" smtClean="0">
                <a:solidFill>
                  <a:schemeClr val="bg1"/>
                </a:solidFill>
              </a:rPr>
              <a:t>4) Do challenge yourself to listen and learn </a:t>
            </a:r>
          </a:p>
          <a:p>
            <a:r>
              <a:rPr lang="en-US" sz="3200" dirty="0" smtClean="0">
                <a:solidFill>
                  <a:schemeClr val="bg1"/>
                </a:solidFill>
              </a:rPr>
              <a:t>5) Do bring your full (authentic) selves to the conversation </a:t>
            </a:r>
          </a:p>
          <a:p>
            <a:endParaRPr lang="en-US" sz="2800" dirty="0" smtClean="0">
              <a:solidFill>
                <a:schemeClr val="bg1"/>
              </a:solidFill>
            </a:endParaRPr>
          </a:p>
          <a:p>
            <a:endParaRPr lang="en-US" dirty="0" smtClean="0">
              <a:solidFill>
                <a:schemeClr val="bg1"/>
              </a:solidFill>
            </a:endParaRPr>
          </a:p>
          <a:p>
            <a:endParaRPr lang="en-US" dirty="0">
              <a:solidFill>
                <a:schemeClr val="bg1"/>
              </a:solidFill>
            </a:endParaRPr>
          </a:p>
        </p:txBody>
      </p:sp>
    </p:spTree>
    <p:extLst>
      <p:ext uri="{BB962C8B-B14F-4D97-AF65-F5344CB8AC3E}">
        <p14:creationId xmlns:p14="http://schemas.microsoft.com/office/powerpoint/2010/main" val="783608295"/>
      </p:ext>
    </p:extLst>
  </p:cSld>
  <p:clrMapOvr>
    <a:masterClrMapping/>
  </p:clrMapOvr>
  <p:timing>
    <p:tnLst>
      <p:par>
        <p:cTn id="1" dur="indefinite" restart="never" nodeType="tmRoot"/>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p:nvPr/>
        </p:nvPicPr>
        <p:blipFill>
          <a:blip r:embed="rId2">
            <a:extLst>
              <a:ext uri="{28A0092B-C50C-407E-A947-70E740481C1C}">
                <a14:useLocalDpi xmlns:a14="http://schemas.microsoft.com/office/drawing/2010/main" val="0"/>
              </a:ext>
            </a:extLst>
          </a:blip>
          <a:srcRect/>
          <a:stretch>
            <a:fillRect/>
          </a:stretch>
        </p:blipFill>
        <p:spPr bwMode="auto">
          <a:xfrm>
            <a:off x="1752600" y="1295400"/>
            <a:ext cx="6477000" cy="2209800"/>
          </a:xfrm>
          <a:prstGeom prst="rect">
            <a:avLst/>
          </a:prstGeom>
          <a:noFill/>
          <a:ln>
            <a:noFill/>
          </a:ln>
        </p:spPr>
      </p:pic>
      <p:sp>
        <p:nvSpPr>
          <p:cNvPr id="5" name="Text Box 21"/>
          <p:cNvSpPr txBox="1"/>
          <p:nvPr/>
        </p:nvSpPr>
        <p:spPr>
          <a:xfrm>
            <a:off x="8610600" y="2438400"/>
            <a:ext cx="1752600" cy="2286000"/>
          </a:xfrm>
          <a:prstGeom prst="rect">
            <a:avLst/>
          </a:prstGeom>
          <a:solidFill>
            <a:srgbClr val="002060"/>
          </a:solidFill>
          <a:ln w="6350">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0">
            <a:schemeClr val="accent1"/>
          </a:lnRef>
          <a:fillRef idx="0">
            <a:schemeClr val="accent1"/>
          </a:fillRef>
          <a:effectRef idx="0">
            <a:schemeClr val="accent1"/>
          </a:effectRef>
          <a:fontRef idx="minor">
            <a:schemeClr val="dk1"/>
          </a:fontRef>
        </p:style>
        <p:txBody>
          <a:bodyPr rot="0" spcFirstLastPara="0" vert="horz" wrap="none" lIns="91440" tIns="45720" rIns="91440" bIns="45720" numCol="1" spcCol="0" rtlCol="0" fromWordArt="0" anchor="t" anchorCtr="0" forceAA="0" compatLnSpc="1">
            <a:prstTxWarp prst="textNoShape">
              <a:avLst/>
            </a:prstTxWarp>
            <a:noAutofit/>
          </a:bodyPr>
          <a:lstStyle/>
          <a:p>
            <a:pPr marL="0" marR="0" lvl="0" indent="0" algn="l" defTabSz="914400" rtl="0" eaLnBrk="1" fontAlgn="auto" latinLnBrk="0" hangingPunct="1">
              <a:lnSpc>
                <a:spcPct val="115000"/>
              </a:lnSpc>
              <a:spcBef>
                <a:spcPts val="0"/>
              </a:spcBef>
              <a:spcAft>
                <a:spcPts val="100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a:ea typeface="Calibri"/>
                <a:cs typeface="Times New Roman"/>
              </a:rPr>
              <a:t>89 Apple</a:t>
            </a:r>
            <a:endParaRPr kumimoji="0" lang="en-US" sz="2400" b="0" i="0" u="none" strike="noStrike" kern="1200" cap="none" spc="0" normalizeH="0" baseline="0" noProof="0" dirty="0">
              <a:ln>
                <a:noFill/>
              </a:ln>
              <a:solidFill>
                <a:prstClr val="black"/>
              </a:solidFill>
              <a:effectLst/>
              <a:uLnTx/>
              <a:uFillTx/>
              <a:latin typeface="Sabon"/>
              <a:ea typeface="Calibri"/>
              <a:cs typeface="Times New Roman"/>
            </a:endParaRPr>
          </a:p>
          <a:p>
            <a:pPr marL="0" marR="0" lvl="0" indent="0" algn="l" defTabSz="914400" rtl="0" eaLnBrk="1" fontAlgn="auto" latinLnBrk="0" hangingPunct="1">
              <a:lnSpc>
                <a:spcPct val="115000"/>
              </a:lnSpc>
              <a:spcBef>
                <a:spcPts val="0"/>
              </a:spcBef>
              <a:spcAft>
                <a:spcPts val="100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a:ea typeface="Calibri"/>
                <a:cs typeface="Times New Roman"/>
              </a:rPr>
              <a:t>69 Amazon</a:t>
            </a:r>
            <a:endParaRPr kumimoji="0" lang="en-US" sz="2400" b="0" i="0" u="none" strike="noStrike" kern="1200" cap="none" spc="0" normalizeH="0" baseline="0" noProof="0" dirty="0">
              <a:ln>
                <a:noFill/>
              </a:ln>
              <a:solidFill>
                <a:prstClr val="black"/>
              </a:solidFill>
              <a:effectLst/>
              <a:uLnTx/>
              <a:uFillTx/>
              <a:latin typeface="Sabon"/>
              <a:ea typeface="Calibri"/>
              <a:cs typeface="Times New Roman"/>
            </a:endParaRPr>
          </a:p>
          <a:p>
            <a:pPr marL="0" marR="0" lvl="0" indent="0" algn="l" defTabSz="914400" rtl="0" eaLnBrk="1" fontAlgn="auto" latinLnBrk="0" hangingPunct="1">
              <a:lnSpc>
                <a:spcPct val="115000"/>
              </a:lnSpc>
              <a:spcBef>
                <a:spcPts val="0"/>
              </a:spcBef>
              <a:spcAft>
                <a:spcPts val="100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a:ea typeface="Calibri"/>
                <a:cs typeface="Times New Roman"/>
              </a:rPr>
              <a:t>68 Jet Blue</a:t>
            </a:r>
            <a:endParaRPr kumimoji="0" lang="en-US" sz="2400" b="0" i="0" u="none" strike="noStrike" kern="1200" cap="none" spc="0" normalizeH="0" baseline="0" noProof="0" dirty="0">
              <a:ln>
                <a:noFill/>
              </a:ln>
              <a:solidFill>
                <a:prstClr val="black"/>
              </a:solidFill>
              <a:effectLst/>
              <a:uLnTx/>
              <a:uFillTx/>
              <a:latin typeface="Sabon"/>
              <a:ea typeface="Calibri"/>
              <a:cs typeface="Times New Roman"/>
            </a:endParaRPr>
          </a:p>
          <a:p>
            <a:pPr marL="0" marR="0" lvl="0" indent="0" algn="l" defTabSz="914400" rtl="0" eaLnBrk="1" fontAlgn="auto" latinLnBrk="0" hangingPunct="1">
              <a:lnSpc>
                <a:spcPct val="115000"/>
              </a:lnSpc>
              <a:spcBef>
                <a:spcPts val="0"/>
              </a:spcBef>
              <a:spcAft>
                <a:spcPts val="100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a:ea typeface="Calibri"/>
                <a:cs typeface="Times New Roman"/>
              </a:rPr>
              <a:t>38 Google</a:t>
            </a:r>
            <a:endParaRPr kumimoji="0" lang="en-US" sz="2400" b="0" i="0" u="none" strike="noStrike" kern="1200" cap="none" spc="0" normalizeH="0" baseline="0" noProof="0" dirty="0">
              <a:ln>
                <a:noFill/>
              </a:ln>
              <a:solidFill>
                <a:prstClr val="black"/>
              </a:solidFill>
              <a:effectLst/>
              <a:uLnTx/>
              <a:uFillTx/>
              <a:latin typeface="Sabon"/>
              <a:ea typeface="Calibri"/>
              <a:cs typeface="Times New Roman"/>
            </a:endParaRPr>
          </a:p>
        </p:txBody>
      </p:sp>
      <p:sp>
        <p:nvSpPr>
          <p:cNvPr id="6" name="Title 1"/>
          <p:cNvSpPr txBox="1">
            <a:spLocks/>
          </p:cNvSpPr>
          <p:nvPr/>
        </p:nvSpPr>
        <p:spPr>
          <a:xfrm>
            <a:off x="3276600" y="213789"/>
            <a:ext cx="6553200" cy="763989"/>
          </a:xfrm>
          <a:prstGeom prst="rect">
            <a:avLst/>
          </a:prstGeom>
        </p:spPr>
        <p:txBody>
          <a:bodyPr/>
          <a:lstStyle>
            <a:lvl1pPr marL="0" marR="0" lvl="0" indent="0" algn="ctr" defTabSz="914400" rtl="0" fontAlgn="auto" hangingPunct="1">
              <a:lnSpc>
                <a:spcPct val="100000"/>
              </a:lnSpc>
              <a:spcBef>
                <a:spcPts val="0"/>
              </a:spcBef>
              <a:spcAft>
                <a:spcPts val="0"/>
              </a:spcAft>
              <a:buNone/>
              <a:tabLst/>
              <a:defRPr lang="en-US" sz="3600" b="1" i="0" u="none" strike="noStrike" kern="0" cap="none" spc="0" baseline="0">
                <a:solidFill>
                  <a:srgbClr val="002060"/>
                </a:solidFill>
                <a:uFillTx/>
                <a:latin typeface="Arial" panose="020B0604020202020204" pitchFamily="34" charset="0"/>
                <a:ea typeface="ＭＳ Ｐゴシック"/>
                <a:cs typeface="Arial" panose="020B0604020202020204" pitchFamily="34" charset="0"/>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600" i="0" u="none" strike="noStrike" kern="0" cap="none" spc="0" normalizeH="0" baseline="0" noProof="0" dirty="0" smtClean="0">
                <a:ln>
                  <a:noFill/>
                </a:ln>
                <a:solidFill>
                  <a:schemeClr val="tx1"/>
                </a:solidFill>
                <a:effectLst/>
                <a:uLnTx/>
                <a:uFillTx/>
                <a:latin typeface="Century Gothic" panose="020B0502020202020204" pitchFamily="34" charset="0"/>
              </a:rPr>
              <a:t>FEEDBACK TO DATE</a:t>
            </a:r>
            <a:endParaRPr kumimoji="0" lang="en-US" sz="3600" i="0" u="none" strike="noStrike" kern="0" cap="none" spc="0" normalizeH="0" baseline="0" noProof="0" dirty="0">
              <a:ln>
                <a:noFill/>
              </a:ln>
              <a:solidFill>
                <a:schemeClr val="tx1"/>
              </a:solidFill>
              <a:effectLst/>
              <a:uLnTx/>
              <a:uFillTx/>
              <a:latin typeface="Century Gothic" panose="020B0502020202020204" pitchFamily="34" charset="0"/>
            </a:endParaRPr>
          </a:p>
        </p:txBody>
      </p:sp>
      <p:pic>
        <p:nvPicPr>
          <p:cNvPr id="7" name="Picture 6"/>
          <p:cNvPicPr/>
          <p:nvPr/>
        </p:nvPicPr>
        <p:blipFill>
          <a:blip r:embed="rId3">
            <a:extLst>
              <a:ext uri="{28A0092B-C50C-407E-A947-70E740481C1C}">
                <a14:useLocalDpi xmlns:a14="http://schemas.microsoft.com/office/drawing/2010/main" val="0"/>
              </a:ext>
            </a:extLst>
          </a:blip>
          <a:srcRect/>
          <a:stretch>
            <a:fillRect/>
          </a:stretch>
        </p:blipFill>
        <p:spPr bwMode="auto">
          <a:xfrm>
            <a:off x="1752600" y="3814444"/>
            <a:ext cx="6477000" cy="2586356"/>
          </a:xfrm>
          <a:prstGeom prst="rect">
            <a:avLst/>
          </a:prstGeom>
          <a:noFill/>
          <a:ln>
            <a:noFill/>
          </a:ln>
        </p:spPr>
      </p:pic>
    </p:spTree>
    <p:extLst>
      <p:ext uri="{BB962C8B-B14F-4D97-AF65-F5344CB8AC3E}">
        <p14:creationId xmlns:p14="http://schemas.microsoft.com/office/powerpoint/2010/main" val="198628137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784159" y="5113020"/>
            <a:ext cx="8520600" cy="1122400"/>
          </a:xfrm>
        </p:spPr>
        <p:txBody>
          <a:bodyPr/>
          <a:lstStyle/>
          <a:p>
            <a:r>
              <a:rPr lang="en-US" u="sng" dirty="0" smtClean="0">
                <a:solidFill>
                  <a:srgbClr val="0070C0"/>
                </a:solidFill>
              </a:rPr>
              <a:t>www.leadershipaustin.org</a:t>
            </a:r>
            <a:r>
              <a:rPr lang="en-US" dirty="0" smtClean="0"/>
              <a:t/>
            </a:r>
            <a:br>
              <a:rPr lang="en-US" dirty="0" smtClean="0"/>
            </a:br>
            <a:endParaRPr lang="en-US" sz="2400" dirty="0"/>
          </a:p>
        </p:txBody>
      </p:sp>
      <p:pic>
        <p:nvPicPr>
          <p:cNvPr id="4098"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281738" y="236220"/>
            <a:ext cx="9170881" cy="48768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Tree>
    <p:extLst>
      <p:ext uri="{BB962C8B-B14F-4D97-AF65-F5344CB8AC3E}">
        <p14:creationId xmlns:p14="http://schemas.microsoft.com/office/powerpoint/2010/main" val="1748482391"/>
      </p:ext>
    </p:extLst>
  </p:cSld>
  <p:clrMapOvr>
    <a:masterClrMapping/>
  </p:clrMapOvr>
  <p:timing>
    <p:tnLst>
      <p:par>
        <p:cTn id="1" dur="indefinite" restart="never" nodeType="tmRoot"/>
      </p:par>
    </p:tnLst>
  </p:timing>
</p:sld>
</file>

<file path=ppt/slides/slide2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813916" y="298465"/>
            <a:ext cx="9784080" cy="1508760"/>
          </a:xfrm>
        </p:spPr>
        <p:txBody>
          <a:bodyPr>
            <a:normAutofit/>
          </a:bodyPr>
          <a:lstStyle/>
          <a:p>
            <a:r>
              <a:rPr lang="en-US" sz="5100" b="1" dirty="0" smtClean="0">
                <a:latin typeface="Century Gothic" panose="020B0502020202020204" pitchFamily="34" charset="0"/>
              </a:rPr>
              <a:t>Equity</a:t>
            </a:r>
            <a:r>
              <a:rPr lang="en-US" b="1" dirty="0" smtClean="0">
                <a:latin typeface="Century Gothic" panose="020B0502020202020204" pitchFamily="34" charset="0"/>
              </a:rPr>
              <a:t> </a:t>
            </a:r>
            <a:endParaRPr lang="en-US" b="1" dirty="0">
              <a:latin typeface="Century Gothic" panose="020B0502020202020204" pitchFamily="34" charset="0"/>
            </a:endParaRPr>
          </a:p>
        </p:txBody>
      </p:sp>
      <p:sp>
        <p:nvSpPr>
          <p:cNvPr id="3" name="Rectangle 2"/>
          <p:cNvSpPr>
            <a:spLocks noChangeArrowheads="1"/>
          </p:cNvSpPr>
          <p:nvPr/>
        </p:nvSpPr>
        <p:spPr bwMode="auto">
          <a:xfrm>
            <a:off x="963817" y="1589292"/>
            <a:ext cx="9897626" cy="113877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2400" b="0" i="0" u="none" strike="noStrike" cap="none" normalizeH="0" baseline="0" dirty="0" smtClean="0">
                <a:ln>
                  <a:noFill/>
                </a:ln>
                <a:solidFill>
                  <a:schemeClr val="bg1"/>
                </a:solidFill>
                <a:effectLst/>
                <a:latin typeface="Arial" panose="020B0604020202020204" pitchFamily="34" charset="0"/>
                <a:ea typeface="Calibri" panose="020F0502020204030204" pitchFamily="34" charset="0"/>
                <a:cs typeface="Arial" panose="020B0604020202020204" pitchFamily="34" charset="0"/>
              </a:rPr>
              <a:t>A belief that recognizes that the playing field is unequal and assures that  all have </a:t>
            </a:r>
            <a:r>
              <a:rPr kumimoji="0" lang="en-US" altLang="en-US" sz="2400" b="0" i="1" u="none" strike="noStrike" cap="none" normalizeH="0" baseline="0" dirty="0" smtClean="0">
                <a:ln>
                  <a:noFill/>
                </a:ln>
                <a:solidFill>
                  <a:schemeClr val="bg1"/>
                </a:solidFill>
                <a:effectLst/>
                <a:latin typeface="Arial" panose="020B0604020202020204" pitchFamily="34" charset="0"/>
                <a:ea typeface="Calibri" panose="020F0502020204030204" pitchFamily="34" charset="0"/>
                <a:cs typeface="Arial" panose="020B0604020202020204" pitchFamily="34" charset="0"/>
              </a:rPr>
              <a:t>opportunity</a:t>
            </a:r>
            <a:r>
              <a:rPr kumimoji="0" lang="en-US" altLang="en-US" sz="2400" b="0" i="0" u="none" strike="noStrike" cap="none" normalizeH="0" baseline="0" dirty="0" smtClean="0">
                <a:ln>
                  <a:noFill/>
                </a:ln>
                <a:solidFill>
                  <a:schemeClr val="bg1"/>
                </a:solidFill>
                <a:effectLst/>
                <a:latin typeface="Arial" panose="020B0604020202020204" pitchFamily="34" charset="0"/>
                <a:ea typeface="Calibri" panose="020F0502020204030204" pitchFamily="34" charset="0"/>
                <a:cs typeface="Arial" panose="020B0604020202020204" pitchFamily="34" charset="0"/>
              </a:rPr>
              <a:t> and support to succeed.  </a:t>
            </a:r>
            <a:endParaRPr kumimoji="0" lang="en-US" altLang="en-US" sz="2400" b="0" i="0" u="none" strike="noStrike" cap="none" normalizeH="0" baseline="0" dirty="0" smtClean="0">
              <a:ln>
                <a:noFill/>
              </a:ln>
              <a:solidFill>
                <a:schemeClr val="bg1"/>
              </a:solidFill>
              <a:effectLst/>
              <a:latin typeface="Arial" panose="020B0604020202020204" pitchFamily="34" charset="0"/>
              <a:cs typeface="Arial" panose="020B0604020202020204" pitchFamily="34" charset="0"/>
            </a:endParaRPr>
          </a:p>
          <a:p>
            <a:pPr marL="0" marR="0" lvl="0" indent="0" algn="l" defTabSz="914400" rtl="0" eaLnBrk="0" fontAlgn="base" latinLnBrk="0" hangingPunct="0">
              <a:lnSpc>
                <a:spcPct val="100000"/>
              </a:lnSpc>
              <a:spcBef>
                <a:spcPct val="0"/>
              </a:spcBef>
              <a:spcAft>
                <a:spcPct val="0"/>
              </a:spcAft>
              <a:buClrTx/>
              <a:buSzTx/>
              <a:buFontTx/>
              <a:buNone/>
              <a:tabLst/>
            </a:pPr>
            <a:endParaRPr kumimoji="0" lang="en-US" altLang="en-US" sz="2000" b="0" i="0" u="none" strike="noStrike" cap="none" normalizeH="0" baseline="0" dirty="0" smtClean="0">
              <a:ln>
                <a:noFill/>
              </a:ln>
              <a:solidFill>
                <a:schemeClr val="tx1"/>
              </a:solidFill>
              <a:effectLst/>
              <a:latin typeface="Arial" panose="020B0604020202020204" pitchFamily="34" charset="0"/>
            </a:endParaRPr>
          </a:p>
        </p:txBody>
      </p:sp>
      <p:pic>
        <p:nvPicPr>
          <p:cNvPr id="4097" name="Picture 1" descr="Inline image 1"/>
          <p:cNvPicPr>
            <a:picLocks noChangeAspect="1" noChangeArrowheads="1"/>
          </p:cNvPicPr>
          <p:nvPr/>
        </p:nvPicPr>
        <p:blipFill>
          <a:blip r:embed="rId2" r:link="rId3">
            <a:extLst>
              <a:ext uri="{28A0092B-C50C-407E-A947-70E740481C1C}">
                <a14:useLocalDpi xmlns:a14="http://schemas.microsoft.com/office/drawing/2010/main" val="0"/>
              </a:ext>
            </a:extLst>
          </a:blip>
          <a:srcRect/>
          <a:stretch>
            <a:fillRect/>
          </a:stretch>
        </p:blipFill>
        <p:spPr bwMode="auto">
          <a:xfrm>
            <a:off x="2099882" y="2538711"/>
            <a:ext cx="7613744" cy="3806873"/>
          </a:xfrm>
          <a:prstGeom prst="rect">
            <a:avLst/>
          </a:prstGeom>
          <a:noFill/>
          <a:extLst>
            <a:ext uri="{909E8E84-426E-40DD-AFC4-6F175D3DCCD1}">
              <a14:hiddenFill xmlns:a14="http://schemas.microsoft.com/office/drawing/2010/main">
                <a:solidFill>
                  <a:srgbClr val="FFFFFF"/>
                </a:solidFill>
              </a14:hiddenFill>
            </a:ext>
          </a:extLst>
        </p:spPr>
      </p:pic>
      <p:sp>
        <p:nvSpPr>
          <p:cNvPr id="4" name="Rectangle 3"/>
          <p:cNvSpPr>
            <a:spLocks noChangeArrowheads="1"/>
          </p:cNvSpPr>
          <p:nvPr/>
        </p:nvSpPr>
        <p:spPr bwMode="auto">
          <a:xfrm>
            <a:off x="813916" y="5156898"/>
            <a:ext cx="121920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200" b="1" i="0" u="none" strike="noStrike" cap="none" normalizeH="0" baseline="0" smtClean="0">
                <a:ln>
                  <a:noFill/>
                </a:ln>
                <a:solidFill>
                  <a:schemeClr val="tx1"/>
                </a:solidFill>
                <a:effectLst/>
                <a:latin typeface="Arial" panose="020B0604020202020204" pitchFamily="34" charset="0"/>
                <a:ea typeface="Calibri" panose="020F0502020204030204" pitchFamily="34" charset="0"/>
                <a:cs typeface="Arial" panose="020B0604020202020204" pitchFamily="34" charset="0"/>
              </a:rPr>
              <a:t> </a:t>
            </a:r>
            <a:endParaRPr kumimoji="0" lang="en-US" altLang="en-US" sz="1800" b="0" i="0" u="none" strike="noStrike" cap="none" normalizeH="0" baseline="0" smtClean="0">
              <a:ln>
                <a:noFill/>
              </a:ln>
              <a:solidFill>
                <a:schemeClr val="tx1"/>
              </a:solidFill>
              <a:effectLst/>
              <a:latin typeface="Arial" panose="020B0604020202020204" pitchFamily="34" charset="0"/>
            </a:endParaRPr>
          </a:p>
        </p:txBody>
      </p:sp>
    </p:spTree>
    <p:extLst>
      <p:ext uri="{BB962C8B-B14F-4D97-AF65-F5344CB8AC3E}">
        <p14:creationId xmlns:p14="http://schemas.microsoft.com/office/powerpoint/2010/main" val="3671680994"/>
      </p:ext>
    </p:extLst>
  </p:cSld>
  <p:clrMapOvr>
    <a:masterClrMapping/>
  </p:clrMapOvr>
  <p:timing>
    <p:tnLst>
      <p:par>
        <p:cTn id="1" dur="indefinite" restart="never" nodeType="tmRoot"/>
      </p:par>
    </p:tnLst>
  </p:timing>
</p:sld>
</file>

<file path=ppt/slides/slide23.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441"/>
        <p:cNvGrpSpPr/>
        <p:nvPr/>
      </p:nvGrpSpPr>
      <p:grpSpPr>
        <a:xfrm>
          <a:off x="0" y="0"/>
          <a:ext cx="0" cy="0"/>
          <a:chOff x="0" y="0"/>
          <a:chExt cx="0" cy="0"/>
        </a:xfrm>
      </p:grpSpPr>
      <p:pic>
        <p:nvPicPr>
          <p:cNvPr id="442" name="Google Shape;442;p29"/>
          <p:cNvPicPr preferRelativeResize="0">
            <a:picLocks noGrp="1"/>
          </p:cNvPicPr>
          <p:nvPr>
            <p:ph type="pic" idx="2"/>
          </p:nvPr>
        </p:nvPicPr>
        <p:blipFill rotWithShape="1">
          <a:blip r:embed="rId3">
            <a:alphaModFix/>
          </a:blip>
          <a:srcRect l="13713" t="-230" r="8697" b="230"/>
          <a:stretch/>
        </p:blipFill>
        <p:spPr>
          <a:xfrm>
            <a:off x="0" y="0"/>
            <a:ext cx="12192000" cy="6858000"/>
          </a:xfrm>
          <a:prstGeom prst="rect">
            <a:avLst/>
          </a:prstGeom>
          <a:solidFill>
            <a:srgbClr val="D8D8D8"/>
          </a:solidFill>
          <a:ln>
            <a:noFill/>
          </a:ln>
        </p:spPr>
      </p:pic>
      <p:sp>
        <p:nvSpPr>
          <p:cNvPr id="443" name="Google Shape;443;p29"/>
          <p:cNvSpPr txBox="1">
            <a:spLocks noGrp="1"/>
          </p:cNvSpPr>
          <p:nvPr>
            <p:ph type="ctrTitle"/>
          </p:nvPr>
        </p:nvSpPr>
        <p:spPr>
          <a:xfrm>
            <a:off x="4713450" y="625250"/>
            <a:ext cx="7113300" cy="1008300"/>
          </a:xfrm>
          <a:prstGeom prst="rect">
            <a:avLst/>
          </a:prstGeom>
          <a:noFill/>
          <a:ln>
            <a:noFill/>
          </a:ln>
        </p:spPr>
        <p:txBody>
          <a:bodyPr spcFirstLastPara="1" wrap="square" lIns="914400" tIns="0" rIns="228600" bIns="144000" anchor="b" anchorCtr="0">
            <a:noAutofit/>
          </a:bodyPr>
          <a:lstStyle/>
          <a:p>
            <a:pPr marL="225425" marR="0" lvl="0" indent="0" algn="l" rtl="0">
              <a:lnSpc>
                <a:spcPct val="90000"/>
              </a:lnSpc>
              <a:spcBef>
                <a:spcPts val="0"/>
              </a:spcBef>
              <a:spcAft>
                <a:spcPts val="0"/>
              </a:spcAft>
              <a:buClr>
                <a:srgbClr val="92D050"/>
              </a:buClr>
              <a:buSzPts val="9600"/>
              <a:buFont typeface="Arial"/>
              <a:buNone/>
            </a:pPr>
            <a:r>
              <a:rPr lang="en-US" sz="7200" b="0" i="0" u="none" strike="noStrike" cap="none">
                <a:solidFill>
                  <a:srgbClr val="92D050"/>
                </a:solidFill>
                <a:latin typeface="Arial"/>
                <a:ea typeface="Arial"/>
                <a:cs typeface="Arial"/>
                <a:sym typeface="Arial"/>
              </a:rPr>
              <a:t>Equidad ATX</a:t>
            </a:r>
            <a:endParaRPr sz="7200" b="0" i="0" u="none" strike="noStrike" cap="none">
              <a:solidFill>
                <a:srgbClr val="92D050"/>
              </a:solidFill>
              <a:latin typeface="Arial"/>
              <a:ea typeface="Arial"/>
              <a:cs typeface="Arial"/>
              <a:sym typeface="Arial"/>
            </a:endParaRPr>
          </a:p>
        </p:txBody>
      </p:sp>
      <p:sp>
        <p:nvSpPr>
          <p:cNvPr id="444" name="Google Shape;444;p29"/>
          <p:cNvSpPr txBox="1">
            <a:spLocks noGrp="1"/>
          </p:cNvSpPr>
          <p:nvPr>
            <p:ph type="subTitle" idx="1"/>
          </p:nvPr>
        </p:nvSpPr>
        <p:spPr>
          <a:xfrm>
            <a:off x="-2749" y="4901087"/>
            <a:ext cx="7718782" cy="1262646"/>
          </a:xfrm>
          <a:prstGeom prst="rect">
            <a:avLst/>
          </a:prstGeom>
          <a:solidFill>
            <a:srgbClr val="92D050">
              <a:alpha val="89803"/>
            </a:srgbClr>
          </a:solidFill>
          <a:ln>
            <a:noFill/>
          </a:ln>
        </p:spPr>
        <p:txBody>
          <a:bodyPr spcFirstLastPara="1" wrap="square" lIns="914400" tIns="0" rIns="0" bIns="0" anchor="ctr" anchorCtr="0">
            <a:noAutofit/>
          </a:bodyPr>
          <a:lstStyle/>
          <a:p>
            <a:pPr marL="225425" marR="0" lvl="0" indent="0" algn="l" rtl="0">
              <a:lnSpc>
                <a:spcPct val="100000"/>
              </a:lnSpc>
              <a:spcBef>
                <a:spcPts val="0"/>
              </a:spcBef>
              <a:spcAft>
                <a:spcPts val="0"/>
              </a:spcAft>
              <a:buClr>
                <a:srgbClr val="002060"/>
              </a:buClr>
              <a:buSzPts val="3200"/>
              <a:buFont typeface="Arial"/>
              <a:buNone/>
            </a:pPr>
            <a:r>
              <a:rPr lang="en-US" sz="3200" b="0" i="0" u="none" strike="noStrike" cap="none">
                <a:solidFill>
                  <a:srgbClr val="002060"/>
                </a:solidFill>
                <a:latin typeface="Calibri"/>
                <a:ea typeface="Calibri"/>
                <a:cs typeface="Calibri"/>
                <a:sym typeface="Calibri"/>
              </a:rPr>
              <a:t>Thriving Communities Everywhere. </a:t>
            </a:r>
            <a:endParaRPr/>
          </a:p>
          <a:p>
            <a:pPr marL="225425" marR="0" lvl="0" indent="0" algn="l" rtl="0">
              <a:lnSpc>
                <a:spcPct val="100000"/>
              </a:lnSpc>
              <a:spcBef>
                <a:spcPts val="0"/>
              </a:spcBef>
              <a:spcAft>
                <a:spcPts val="0"/>
              </a:spcAft>
              <a:buClr>
                <a:srgbClr val="002060"/>
              </a:buClr>
              <a:buSzPts val="3200"/>
              <a:buFont typeface="Arial"/>
              <a:buNone/>
            </a:pPr>
            <a:r>
              <a:rPr lang="en-US" sz="3200" b="0" i="0" u="none" strike="noStrike" cap="none">
                <a:solidFill>
                  <a:srgbClr val="002060"/>
                </a:solidFill>
                <a:latin typeface="Calibri"/>
                <a:ea typeface="Calibri"/>
                <a:cs typeface="Calibri"/>
                <a:sym typeface="Calibri"/>
              </a:rPr>
              <a:t>No Barriers. No Boundaries.</a:t>
            </a:r>
            <a:endParaRPr sz="3200" b="0" i="0" u="none" strike="noStrike" cap="none">
              <a:solidFill>
                <a:srgbClr val="002060"/>
              </a:solidFill>
              <a:latin typeface="Calibri"/>
              <a:ea typeface="Calibri"/>
              <a:cs typeface="Calibri"/>
              <a:sym typeface="Calibri"/>
            </a:endParaRPr>
          </a:p>
        </p:txBody>
      </p:sp>
    </p:spTree>
    <p:extLst>
      <p:ext uri="{BB962C8B-B14F-4D97-AF65-F5344CB8AC3E}">
        <p14:creationId xmlns:p14="http://schemas.microsoft.com/office/powerpoint/2010/main" val="3980892349"/>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Shape 534"/>
        <p:cNvGrpSpPr/>
        <p:nvPr/>
      </p:nvGrpSpPr>
      <p:grpSpPr>
        <a:xfrm>
          <a:off x="0" y="0"/>
          <a:ext cx="0" cy="0"/>
          <a:chOff x="0" y="0"/>
          <a:chExt cx="0" cy="0"/>
        </a:xfrm>
      </p:grpSpPr>
      <p:sp>
        <p:nvSpPr>
          <p:cNvPr id="535" name="Google Shape;535;p35"/>
          <p:cNvSpPr txBox="1">
            <a:spLocks noGrp="1"/>
          </p:cNvSpPr>
          <p:nvPr>
            <p:ph type="title"/>
          </p:nvPr>
        </p:nvSpPr>
        <p:spPr>
          <a:xfrm>
            <a:off x="432000" y="432000"/>
            <a:ext cx="11340000" cy="432000"/>
          </a:xfrm>
          <a:prstGeom prst="rect">
            <a:avLst/>
          </a:prstGeom>
          <a:noFill/>
          <a:ln>
            <a:noFill/>
          </a:ln>
        </p:spPr>
        <p:txBody>
          <a:bodyPr spcFirstLastPara="1" wrap="square" lIns="0" tIns="0" rIns="0" bIns="0" anchor="ctr" anchorCtr="0">
            <a:noAutofit/>
          </a:bodyPr>
          <a:lstStyle/>
          <a:p>
            <a:pPr marL="0" marR="0" lvl="0" indent="0" algn="l" rtl="0">
              <a:lnSpc>
                <a:spcPct val="90000"/>
              </a:lnSpc>
              <a:spcBef>
                <a:spcPts val="0"/>
              </a:spcBef>
              <a:spcAft>
                <a:spcPts val="0"/>
              </a:spcAft>
              <a:buClr>
                <a:srgbClr val="00B0F0"/>
              </a:buClr>
              <a:buSzPts val="4800"/>
              <a:buFont typeface="Economica"/>
              <a:buNone/>
            </a:pPr>
            <a:r>
              <a:rPr lang="en-US" sz="4800" b="1" i="0" u="none" strike="noStrike" cap="none" dirty="0" smtClean="0">
                <a:solidFill>
                  <a:srgbClr val="0070C0"/>
                </a:solidFill>
                <a:latin typeface="Century Gothic" panose="020B0502020202020204" pitchFamily="34" charset="0"/>
                <a:sym typeface="Economica"/>
              </a:rPr>
              <a:t>STATUS QUO IS NOT AN OPTION</a:t>
            </a:r>
            <a:endParaRPr lang="en-US" sz="4800" b="1" i="0" u="none" strike="noStrike" cap="none" dirty="0">
              <a:solidFill>
                <a:srgbClr val="0070C0"/>
              </a:solidFill>
              <a:latin typeface="Century Gothic" panose="020B0502020202020204" pitchFamily="34" charset="0"/>
              <a:sym typeface="Economica"/>
            </a:endParaRPr>
          </a:p>
        </p:txBody>
      </p:sp>
      <p:pic>
        <p:nvPicPr>
          <p:cNvPr id="536" name="Google Shape;536;p35"/>
          <p:cNvPicPr preferRelativeResize="0"/>
          <p:nvPr/>
        </p:nvPicPr>
        <p:blipFill rotWithShape="1">
          <a:blip r:embed="rId3">
            <a:alphaModFix/>
          </a:blip>
          <a:srcRect/>
          <a:stretch/>
        </p:blipFill>
        <p:spPr>
          <a:xfrm>
            <a:off x="906750" y="1429449"/>
            <a:ext cx="753719" cy="678347"/>
          </a:xfrm>
          <a:prstGeom prst="rect">
            <a:avLst/>
          </a:prstGeom>
          <a:noFill/>
          <a:ln>
            <a:noFill/>
          </a:ln>
        </p:spPr>
      </p:pic>
      <p:sp>
        <p:nvSpPr>
          <p:cNvPr id="537" name="Google Shape;537;p35"/>
          <p:cNvSpPr txBox="1">
            <a:spLocks noGrp="1"/>
          </p:cNvSpPr>
          <p:nvPr>
            <p:ph type="body" idx="3"/>
          </p:nvPr>
        </p:nvSpPr>
        <p:spPr>
          <a:xfrm>
            <a:off x="432000" y="2568100"/>
            <a:ext cx="5496000" cy="595800"/>
          </a:xfrm>
          <a:prstGeom prst="rect">
            <a:avLst/>
          </a:prstGeom>
          <a:noFill/>
          <a:ln>
            <a:noFill/>
          </a:ln>
        </p:spPr>
        <p:txBody>
          <a:bodyPr spcFirstLastPara="1" wrap="square" lIns="0" tIns="0" rIns="0" bIns="0" anchor="ctr" anchorCtr="0">
            <a:noAutofit/>
          </a:bodyPr>
          <a:lstStyle/>
          <a:p>
            <a:pPr marL="0" marR="0" lvl="0" indent="0" algn="l" rtl="0">
              <a:lnSpc>
                <a:spcPct val="90000"/>
              </a:lnSpc>
              <a:spcBef>
                <a:spcPts val="0"/>
              </a:spcBef>
              <a:spcAft>
                <a:spcPts val="0"/>
              </a:spcAft>
              <a:buClr>
                <a:srgbClr val="3F3F3F"/>
              </a:buClr>
              <a:buSzPts val="5400"/>
              <a:buFont typeface="Arial"/>
              <a:buNone/>
            </a:pPr>
            <a:r>
              <a:rPr lang="en-US" sz="4800" b="0" i="0" u="none" strike="noStrike" cap="none">
                <a:solidFill>
                  <a:srgbClr val="3F3F3F"/>
                </a:solidFill>
                <a:latin typeface="Overlock"/>
                <a:ea typeface="Overlock"/>
                <a:cs typeface="Overlock"/>
                <a:sym typeface="Overlock"/>
              </a:rPr>
              <a:t>Gentrification &amp; </a:t>
            </a:r>
            <a:r>
              <a:rPr lang="en-US" sz="4800" b="0">
                <a:latin typeface="Overlock"/>
                <a:ea typeface="Overlock"/>
                <a:cs typeface="Overlock"/>
                <a:sym typeface="Overlock"/>
              </a:rPr>
              <a:t>d</a:t>
            </a:r>
            <a:r>
              <a:rPr lang="en-US" sz="4800" b="0" i="0" u="none" strike="noStrike" cap="none">
                <a:solidFill>
                  <a:srgbClr val="3F3F3F"/>
                </a:solidFill>
                <a:latin typeface="Overlock"/>
                <a:ea typeface="Overlock"/>
                <a:cs typeface="Overlock"/>
                <a:sym typeface="Overlock"/>
              </a:rPr>
              <a:t>isplacement </a:t>
            </a:r>
            <a:endParaRPr sz="4800" b="0" i="0" u="none" strike="noStrike" cap="none">
              <a:solidFill>
                <a:srgbClr val="3F3F3F"/>
              </a:solidFill>
              <a:latin typeface="Overlock"/>
              <a:ea typeface="Overlock"/>
              <a:cs typeface="Overlock"/>
              <a:sym typeface="Overlock"/>
            </a:endParaRPr>
          </a:p>
        </p:txBody>
      </p:sp>
      <p:sp>
        <p:nvSpPr>
          <p:cNvPr id="538" name="Google Shape;538;p35"/>
          <p:cNvSpPr txBox="1">
            <a:spLocks noGrp="1"/>
          </p:cNvSpPr>
          <p:nvPr>
            <p:ph type="body" idx="1"/>
          </p:nvPr>
        </p:nvSpPr>
        <p:spPr>
          <a:xfrm>
            <a:off x="449736" y="3668045"/>
            <a:ext cx="4522200" cy="2763000"/>
          </a:xfrm>
          <a:prstGeom prst="rect">
            <a:avLst/>
          </a:prstGeom>
          <a:noFill/>
          <a:ln>
            <a:noFill/>
          </a:ln>
        </p:spPr>
        <p:txBody>
          <a:bodyPr spcFirstLastPara="1" wrap="square" lIns="0" tIns="0" rIns="0" bIns="0" anchor="t" anchorCtr="0">
            <a:noAutofit/>
          </a:bodyPr>
          <a:lstStyle/>
          <a:p>
            <a:pPr marL="0" marR="594360" lvl="0" indent="0" algn="l" rtl="0">
              <a:lnSpc>
                <a:spcPct val="153571"/>
              </a:lnSpc>
              <a:spcBef>
                <a:spcPts val="0"/>
              </a:spcBef>
              <a:spcAft>
                <a:spcPts val="0"/>
              </a:spcAft>
              <a:buClr>
                <a:srgbClr val="0070C0"/>
              </a:buClr>
              <a:buSzPts val="2800"/>
              <a:buFont typeface="Arial"/>
              <a:buNone/>
            </a:pPr>
            <a:r>
              <a:rPr lang="en-US" sz="2800" b="0" i="0" u="none" strike="noStrike" cap="none" dirty="0">
                <a:solidFill>
                  <a:srgbClr val="0070C0"/>
                </a:solidFill>
                <a:latin typeface="Overlock"/>
                <a:ea typeface="Overlock"/>
                <a:cs typeface="Overlock"/>
                <a:sym typeface="Overlock"/>
              </a:rPr>
              <a:t>has pushed the dividing line further East and displaced vulnerable </a:t>
            </a:r>
            <a:br>
              <a:rPr lang="en-US" sz="2800" b="0" i="0" u="none" strike="noStrike" cap="none" dirty="0">
                <a:solidFill>
                  <a:srgbClr val="0070C0"/>
                </a:solidFill>
                <a:latin typeface="Overlock"/>
                <a:ea typeface="Overlock"/>
                <a:cs typeface="Overlock"/>
                <a:sym typeface="Overlock"/>
              </a:rPr>
            </a:br>
            <a:r>
              <a:rPr lang="en-US" sz="2800" b="0" i="0" u="none" strike="noStrike" cap="none" dirty="0">
                <a:solidFill>
                  <a:srgbClr val="0070C0"/>
                </a:solidFill>
                <a:latin typeface="Overlock"/>
                <a:ea typeface="Overlock"/>
                <a:cs typeface="Overlock"/>
                <a:sym typeface="Overlock"/>
              </a:rPr>
              <a:t>long-time residents. </a:t>
            </a:r>
            <a:endParaRPr dirty="0"/>
          </a:p>
        </p:txBody>
      </p:sp>
      <p:cxnSp>
        <p:nvCxnSpPr>
          <p:cNvPr id="539" name="Google Shape;539;p35" descr="Middle divider line"/>
          <p:cNvCxnSpPr/>
          <p:nvPr/>
        </p:nvCxnSpPr>
        <p:spPr>
          <a:xfrm>
            <a:off x="6096000" y="1391763"/>
            <a:ext cx="0" cy="4588123"/>
          </a:xfrm>
          <a:prstGeom prst="straightConnector1">
            <a:avLst/>
          </a:prstGeom>
          <a:noFill/>
          <a:ln w="9525" cap="flat" cmpd="sng">
            <a:solidFill>
              <a:srgbClr val="F2F2F2"/>
            </a:solidFill>
            <a:prstDash val="solid"/>
            <a:miter lim="800000"/>
            <a:headEnd type="none" w="sm" len="sm"/>
            <a:tailEnd type="none" w="sm" len="sm"/>
          </a:ln>
        </p:spPr>
      </p:cxnSp>
      <p:pic>
        <p:nvPicPr>
          <p:cNvPr id="540" name="Google Shape;540;p35"/>
          <p:cNvPicPr preferRelativeResize="0"/>
          <p:nvPr/>
        </p:nvPicPr>
        <p:blipFill rotWithShape="1">
          <a:blip r:embed="rId4">
            <a:alphaModFix/>
          </a:blip>
          <a:srcRect/>
          <a:stretch/>
        </p:blipFill>
        <p:spPr>
          <a:xfrm>
            <a:off x="6774740" y="1401184"/>
            <a:ext cx="753719" cy="734876"/>
          </a:xfrm>
          <a:prstGeom prst="rect">
            <a:avLst/>
          </a:prstGeom>
          <a:noFill/>
          <a:ln>
            <a:noFill/>
          </a:ln>
        </p:spPr>
      </p:pic>
      <p:sp>
        <p:nvSpPr>
          <p:cNvPr id="541" name="Google Shape;541;p35"/>
          <p:cNvSpPr txBox="1">
            <a:spLocks noGrp="1"/>
          </p:cNvSpPr>
          <p:nvPr>
            <p:ph type="body" idx="4"/>
          </p:nvPr>
        </p:nvSpPr>
        <p:spPr>
          <a:xfrm>
            <a:off x="6762750" y="2278063"/>
            <a:ext cx="4873438" cy="885825"/>
          </a:xfrm>
          <a:prstGeom prst="rect">
            <a:avLst/>
          </a:prstGeom>
          <a:noFill/>
          <a:ln>
            <a:noFill/>
          </a:ln>
        </p:spPr>
        <p:txBody>
          <a:bodyPr spcFirstLastPara="1" wrap="square" lIns="0" tIns="0" rIns="0" bIns="0" anchor="ctr" anchorCtr="0">
            <a:noAutofit/>
          </a:bodyPr>
          <a:lstStyle/>
          <a:p>
            <a:pPr marL="0" marR="0" lvl="0" indent="0" algn="l" rtl="0">
              <a:lnSpc>
                <a:spcPct val="90000"/>
              </a:lnSpc>
              <a:spcBef>
                <a:spcPts val="0"/>
              </a:spcBef>
              <a:spcAft>
                <a:spcPts val="0"/>
              </a:spcAft>
              <a:buClr>
                <a:srgbClr val="3F3F3F"/>
              </a:buClr>
              <a:buSzPts val="5400"/>
              <a:buFont typeface="Arial"/>
              <a:buNone/>
            </a:pPr>
            <a:r>
              <a:rPr lang="en-US" sz="5400" b="0" i="0" u="none" strike="noStrike" cap="none">
                <a:solidFill>
                  <a:srgbClr val="3F3F3F"/>
                </a:solidFill>
                <a:latin typeface="Overlock"/>
                <a:ea typeface="Overlock"/>
                <a:cs typeface="Overlock"/>
                <a:sym typeface="Overlock"/>
              </a:rPr>
              <a:t>Lasting effects</a:t>
            </a:r>
            <a:endParaRPr sz="5400" b="0" i="0" u="none" strike="noStrike" cap="none">
              <a:solidFill>
                <a:srgbClr val="3F3F3F"/>
              </a:solidFill>
              <a:latin typeface="Overlock"/>
              <a:ea typeface="Overlock"/>
              <a:cs typeface="Overlock"/>
              <a:sym typeface="Overlock"/>
            </a:endParaRPr>
          </a:p>
        </p:txBody>
      </p:sp>
      <p:sp>
        <p:nvSpPr>
          <p:cNvPr id="542" name="Google Shape;542;p35"/>
          <p:cNvSpPr txBox="1">
            <a:spLocks noGrp="1"/>
          </p:cNvSpPr>
          <p:nvPr>
            <p:ph type="body" idx="2"/>
          </p:nvPr>
        </p:nvSpPr>
        <p:spPr>
          <a:xfrm>
            <a:off x="6762750" y="3135344"/>
            <a:ext cx="4861500" cy="2762400"/>
          </a:xfrm>
          <a:prstGeom prst="rect">
            <a:avLst/>
          </a:prstGeom>
          <a:noFill/>
          <a:ln>
            <a:noFill/>
          </a:ln>
        </p:spPr>
        <p:txBody>
          <a:bodyPr spcFirstLastPara="1" wrap="square" lIns="0" tIns="0" rIns="0" bIns="0" anchor="t" anchorCtr="0">
            <a:noAutofit/>
          </a:bodyPr>
          <a:lstStyle/>
          <a:p>
            <a:pPr marL="0" marR="594360" lvl="0" indent="0" algn="l" rtl="0">
              <a:lnSpc>
                <a:spcPct val="153571"/>
              </a:lnSpc>
              <a:spcBef>
                <a:spcPts val="0"/>
              </a:spcBef>
              <a:spcAft>
                <a:spcPts val="0"/>
              </a:spcAft>
              <a:buClr>
                <a:srgbClr val="0070C0"/>
              </a:buClr>
              <a:buSzPts val="2800"/>
              <a:buFont typeface="Arial"/>
              <a:buNone/>
            </a:pPr>
            <a:r>
              <a:rPr lang="en-US" sz="2800" b="0" i="0" u="none" strike="noStrike" cap="none">
                <a:solidFill>
                  <a:srgbClr val="0070C0"/>
                </a:solidFill>
                <a:latin typeface="Overlock"/>
                <a:ea typeface="Overlock"/>
                <a:cs typeface="Overlock"/>
                <a:sym typeface="Overlock"/>
              </a:rPr>
              <a:t>of institutional racism and systemic inequities cannot be overcome without a focused, holistic, and sustained public/private approach. </a:t>
            </a:r>
            <a:endParaRPr/>
          </a:p>
        </p:txBody>
      </p:sp>
      <p:sp>
        <p:nvSpPr>
          <p:cNvPr id="543" name="Google Shape;543;p35"/>
          <p:cNvSpPr>
            <a:spLocks noGrp="1"/>
          </p:cNvSpPr>
          <p:nvPr>
            <p:ph type="sldNum" idx="12"/>
          </p:nvPr>
        </p:nvSpPr>
        <p:spPr>
          <a:xfrm>
            <a:off x="11496369" y="6155190"/>
            <a:ext cx="432000" cy="432000"/>
          </a:xfrm>
          <a:prstGeom prst="ellipse">
            <a:avLst/>
          </a:prstGeom>
          <a:noFill/>
          <a:ln w="9525" cap="flat" cmpd="sng">
            <a:solidFill>
              <a:schemeClr val="accent1"/>
            </a:solidFill>
            <a:prstDash val="solid"/>
            <a:round/>
            <a:headEnd type="none" w="sm" len="sm"/>
            <a:tailEnd type="none" w="sm" len="sm"/>
          </a:ln>
        </p:spPr>
        <p:txBody>
          <a:bodyPr spcFirstLastPara="1" wrap="square" lIns="0" tIns="0" rIns="0" bIns="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n-US" sz="1200" b="1" i="1" u="none" strike="noStrike" kern="0" cap="none" spc="0" normalizeH="0" baseline="0" noProof="0">
                <a:ln>
                  <a:noFill/>
                </a:ln>
                <a:solidFill>
                  <a:srgbClr val="3F3F3F"/>
                </a:solidFill>
                <a:effectLst/>
                <a:uLnTx/>
                <a:uFillTx/>
                <a:latin typeface="Rockwell"/>
                <a:ea typeface="Rockwell"/>
                <a:cs typeface="Rockwell"/>
                <a:sym typeface="Rockwell"/>
              </a:rPr>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t>24</a:t>
            </a:fld>
            <a:endParaRPr kumimoji="0" sz="1200" b="1" i="1" u="none" strike="noStrike" kern="0" cap="none" spc="0" normalizeH="0" baseline="0" noProof="0">
              <a:ln>
                <a:noFill/>
              </a:ln>
              <a:solidFill>
                <a:srgbClr val="3F3F3F"/>
              </a:solidFill>
              <a:effectLst/>
              <a:uLnTx/>
              <a:uFillTx/>
              <a:latin typeface="Rockwell"/>
              <a:ea typeface="Rockwell"/>
              <a:cs typeface="Rockwell"/>
              <a:sym typeface="Rockwell"/>
            </a:endParaRPr>
          </a:p>
        </p:txBody>
      </p:sp>
    </p:spTree>
    <p:extLst>
      <p:ext uri="{BB962C8B-B14F-4D97-AF65-F5344CB8AC3E}">
        <p14:creationId xmlns:p14="http://schemas.microsoft.com/office/powerpoint/2010/main" val="115017289"/>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Shape 563"/>
        <p:cNvGrpSpPr/>
        <p:nvPr/>
      </p:nvGrpSpPr>
      <p:grpSpPr>
        <a:xfrm>
          <a:off x="0" y="0"/>
          <a:ext cx="0" cy="0"/>
          <a:chOff x="0" y="0"/>
          <a:chExt cx="0" cy="0"/>
        </a:xfrm>
      </p:grpSpPr>
      <p:pic>
        <p:nvPicPr>
          <p:cNvPr id="564" name="Google Shape;564;p37"/>
          <p:cNvPicPr preferRelativeResize="0"/>
          <p:nvPr/>
        </p:nvPicPr>
        <p:blipFill rotWithShape="1">
          <a:blip r:embed="rId3">
            <a:alphaModFix/>
          </a:blip>
          <a:srcRect/>
          <a:stretch/>
        </p:blipFill>
        <p:spPr>
          <a:xfrm>
            <a:off x="79818" y="339320"/>
            <a:ext cx="6016181" cy="5565319"/>
          </a:xfrm>
          <a:prstGeom prst="rect">
            <a:avLst/>
          </a:prstGeom>
          <a:noFill/>
          <a:ln>
            <a:noFill/>
          </a:ln>
        </p:spPr>
      </p:pic>
      <p:sp>
        <p:nvSpPr>
          <p:cNvPr id="565" name="Google Shape;565;p37"/>
          <p:cNvSpPr txBox="1">
            <a:spLocks noGrp="1"/>
          </p:cNvSpPr>
          <p:nvPr>
            <p:ph type="ctrTitle"/>
          </p:nvPr>
        </p:nvSpPr>
        <p:spPr>
          <a:xfrm>
            <a:off x="84000" y="5961888"/>
            <a:ext cx="6012000" cy="896112"/>
          </a:xfrm>
          <a:prstGeom prst="rect">
            <a:avLst/>
          </a:prstGeom>
          <a:solidFill>
            <a:schemeClr val="accent2"/>
          </a:solidFill>
          <a:ln>
            <a:noFill/>
          </a:ln>
        </p:spPr>
        <p:txBody>
          <a:bodyPr spcFirstLastPara="1" wrap="square" lIns="288000" tIns="0" rIns="432000" bIns="144000" anchor="b" anchorCtr="0">
            <a:noAutofit/>
          </a:bodyPr>
          <a:lstStyle/>
          <a:p>
            <a:pPr marL="0" marR="0" lvl="0" indent="0" algn="r" rtl="0">
              <a:lnSpc>
                <a:spcPct val="90000"/>
              </a:lnSpc>
              <a:spcBef>
                <a:spcPts val="0"/>
              </a:spcBef>
              <a:spcAft>
                <a:spcPts val="0"/>
              </a:spcAft>
              <a:buClr>
                <a:schemeClr val="lt1"/>
              </a:buClr>
              <a:buSzPts val="4200"/>
              <a:buFont typeface="Economica"/>
              <a:buNone/>
            </a:pPr>
            <a:r>
              <a:rPr lang="en-US" sz="4200" b="0" i="0" u="none" strike="noStrike" cap="none">
                <a:solidFill>
                  <a:schemeClr val="lt1"/>
                </a:solidFill>
                <a:latin typeface="Economica"/>
                <a:ea typeface="Economica"/>
                <a:cs typeface="Economica"/>
                <a:sym typeface="Economica"/>
              </a:rPr>
              <a:t>Our Mission</a:t>
            </a:r>
            <a:endParaRPr sz="4200" b="0" i="0" u="none" strike="noStrike" cap="none">
              <a:solidFill>
                <a:schemeClr val="lt1"/>
              </a:solidFill>
              <a:latin typeface="Economica"/>
              <a:ea typeface="Economica"/>
              <a:cs typeface="Economica"/>
              <a:sym typeface="Economica"/>
            </a:endParaRPr>
          </a:p>
        </p:txBody>
      </p:sp>
      <p:sp>
        <p:nvSpPr>
          <p:cNvPr id="567" name="Google Shape;567;p37"/>
          <p:cNvSpPr>
            <a:spLocks noGrp="1"/>
          </p:cNvSpPr>
          <p:nvPr>
            <p:ph type="sldNum" idx="12"/>
          </p:nvPr>
        </p:nvSpPr>
        <p:spPr>
          <a:xfrm>
            <a:off x="11496369" y="6155190"/>
            <a:ext cx="432000" cy="432000"/>
          </a:xfrm>
          <a:prstGeom prst="ellipse">
            <a:avLst/>
          </a:prstGeom>
          <a:noFill/>
          <a:ln w="9525" cap="flat" cmpd="sng">
            <a:solidFill>
              <a:schemeClr val="accent1"/>
            </a:solidFill>
            <a:prstDash val="solid"/>
            <a:round/>
            <a:headEnd type="none" w="sm" len="sm"/>
            <a:tailEnd type="none" w="sm" len="sm"/>
          </a:ln>
        </p:spPr>
        <p:txBody>
          <a:bodyPr spcFirstLastPara="1" wrap="square" lIns="0" tIns="0" rIns="0" bIns="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n-US" sz="1200" b="1" i="1" u="none" strike="noStrike" kern="0" cap="none" spc="0" normalizeH="0" baseline="0" noProof="0">
                <a:ln>
                  <a:noFill/>
                </a:ln>
                <a:solidFill>
                  <a:srgbClr val="000000"/>
                </a:solidFill>
                <a:effectLst/>
                <a:uLnTx/>
                <a:uFillTx/>
                <a:latin typeface="Rockwell"/>
                <a:ea typeface="Rockwell"/>
                <a:cs typeface="Rockwell"/>
                <a:sym typeface="Rockwell"/>
              </a:rPr>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t>25</a:t>
            </a:fld>
            <a:endParaRPr kumimoji="0" sz="1200" b="1" i="1" u="none" strike="noStrike" kern="0" cap="none" spc="0" normalizeH="0" baseline="0" noProof="0">
              <a:ln>
                <a:noFill/>
              </a:ln>
              <a:solidFill>
                <a:srgbClr val="000000"/>
              </a:solidFill>
              <a:effectLst/>
              <a:uLnTx/>
              <a:uFillTx/>
              <a:latin typeface="Rockwell"/>
              <a:ea typeface="Rockwell"/>
              <a:cs typeface="Rockwell"/>
              <a:sym typeface="Rockwell"/>
            </a:endParaRPr>
          </a:p>
        </p:txBody>
      </p:sp>
      <p:sp>
        <p:nvSpPr>
          <p:cNvPr id="3" name="Rectangle 2"/>
          <p:cNvSpPr/>
          <p:nvPr/>
        </p:nvSpPr>
        <p:spPr>
          <a:xfrm>
            <a:off x="6326373" y="218540"/>
            <a:ext cx="5305646" cy="5154937"/>
          </a:xfrm>
          <a:prstGeom prst="rect">
            <a:avLst/>
          </a:prstGeom>
        </p:spPr>
        <p:txBody>
          <a:bodyPr wrap="square">
            <a:spAutoFit/>
          </a:bodyPr>
          <a:lstStyle/>
          <a:p>
            <a:pPr marL="0" marR="0" lvl="0" indent="0" algn="l" defTabSz="914400" rtl="0" eaLnBrk="1" fontAlgn="auto" latinLnBrk="0" hangingPunct="1">
              <a:lnSpc>
                <a:spcPct val="115000"/>
              </a:lnSpc>
              <a:spcBef>
                <a:spcPts val="0"/>
              </a:spcBef>
              <a:spcAft>
                <a:spcPts val="1000"/>
              </a:spcAft>
              <a:buClr>
                <a:srgbClr val="000000"/>
              </a:buClr>
              <a:buSzTx/>
              <a:buFont typeface="Arial"/>
              <a:buNone/>
              <a:tabLst/>
              <a:defRPr/>
            </a:pPr>
            <a:r>
              <a:rPr kumimoji="0" lang="en-US" sz="3600" b="1" i="0" u="none" strike="noStrike" kern="0" cap="none" spc="0" normalizeH="0" baseline="0" noProof="0" dirty="0">
                <a:ln>
                  <a:noFill/>
                </a:ln>
                <a:solidFill>
                  <a:srgbClr val="9ACB39"/>
                </a:solidFill>
                <a:effectLst/>
                <a:uLnTx/>
                <a:uFillTx/>
                <a:latin typeface="Arial"/>
                <a:ea typeface="Calibri" panose="020F0502020204030204" pitchFamily="34" charset="0"/>
                <a:cs typeface="Calibri" panose="020F0502020204030204" pitchFamily="34" charset="0"/>
                <a:sym typeface="Arial"/>
              </a:rPr>
              <a:t>Equidad ATX </a:t>
            </a:r>
            <a:r>
              <a:rPr kumimoji="0" lang="en-US" sz="2800" b="0" i="0" u="none" strike="noStrike" kern="0" cap="none" spc="0" normalizeH="0" baseline="0" noProof="0" dirty="0">
                <a:ln>
                  <a:noFill/>
                </a:ln>
                <a:solidFill>
                  <a:srgbClr val="000000"/>
                </a:solidFill>
                <a:effectLst/>
                <a:uLnTx/>
                <a:uFillTx/>
                <a:latin typeface="Overlock" panose="020B0604020202020204" charset="0"/>
                <a:ea typeface="Calibri" panose="020F0502020204030204" pitchFamily="34" charset="0"/>
                <a:cs typeface="Calibri" panose="020F0502020204030204" pitchFamily="34" charset="0"/>
                <a:sym typeface="Arial"/>
              </a:rPr>
              <a:t>is a catalyst for collaboration among neighborhood leaders and community stakeholders to accelerate holistic, equitable + sustainable development in Austin’s </a:t>
            </a:r>
            <a:r>
              <a:rPr kumimoji="0" lang="en-US" sz="2800" b="0" i="0" u="none" strike="noStrike" kern="0" cap="none" spc="0" normalizeH="0" baseline="0" noProof="0" dirty="0" smtClean="0">
                <a:ln>
                  <a:noFill/>
                </a:ln>
                <a:solidFill>
                  <a:srgbClr val="000000"/>
                </a:solidFill>
                <a:effectLst/>
                <a:uLnTx/>
                <a:uFillTx/>
                <a:latin typeface="Overlock" panose="020B0604020202020204" charset="0"/>
                <a:ea typeface="Calibri" panose="020F0502020204030204" pitchFamily="34" charset="0"/>
                <a:cs typeface="Calibri" panose="020F0502020204030204" pitchFamily="34" charset="0"/>
                <a:sym typeface="Arial"/>
              </a:rPr>
              <a:t>Eastern </a:t>
            </a:r>
            <a:r>
              <a:rPr kumimoji="0" lang="en-US" sz="2800" b="0" i="0" u="none" strike="noStrike" kern="0" cap="none" spc="0" normalizeH="0" baseline="0" noProof="0" dirty="0">
                <a:ln>
                  <a:noFill/>
                </a:ln>
                <a:solidFill>
                  <a:srgbClr val="000000"/>
                </a:solidFill>
                <a:effectLst/>
                <a:uLnTx/>
                <a:uFillTx/>
                <a:latin typeface="Overlock" panose="020B0604020202020204" charset="0"/>
                <a:ea typeface="Calibri" panose="020F0502020204030204" pitchFamily="34" charset="0"/>
                <a:cs typeface="Calibri" panose="020F0502020204030204" pitchFamily="34" charset="0"/>
                <a:sym typeface="Arial"/>
              </a:rPr>
              <a:t>Crescent, with a focus on mixed-income housing, world-class education (</a:t>
            </a:r>
            <a:r>
              <a:rPr kumimoji="0" lang="en-US" sz="2800" b="0" i="0" u="none" strike="noStrike" kern="0" cap="none" spc="0" normalizeH="0" baseline="0" noProof="0" dirty="0" err="1">
                <a:ln>
                  <a:noFill/>
                </a:ln>
                <a:solidFill>
                  <a:srgbClr val="000000"/>
                </a:solidFill>
                <a:effectLst/>
                <a:uLnTx/>
                <a:uFillTx/>
                <a:latin typeface="Overlock" panose="020B0604020202020204" charset="0"/>
                <a:ea typeface="Calibri" panose="020F0502020204030204" pitchFamily="34" charset="0"/>
                <a:cs typeface="Calibri" panose="020F0502020204030204" pitchFamily="34" charset="0"/>
                <a:sym typeface="Arial"/>
              </a:rPr>
              <a:t>PK</a:t>
            </a:r>
            <a:r>
              <a:rPr kumimoji="0" lang="en-US" sz="2800" b="0" i="0" u="none" strike="noStrike" kern="0" cap="none" spc="0" normalizeH="0" baseline="0" noProof="0" dirty="0">
                <a:ln>
                  <a:noFill/>
                </a:ln>
                <a:solidFill>
                  <a:srgbClr val="000000"/>
                </a:solidFill>
                <a:effectLst/>
                <a:uLnTx/>
                <a:uFillTx/>
                <a:latin typeface="Overlock" panose="020B0604020202020204" charset="0"/>
                <a:ea typeface="Calibri" panose="020F0502020204030204" pitchFamily="34" charset="0"/>
                <a:cs typeface="Calibri" panose="020F0502020204030204" pitchFamily="34" charset="0"/>
                <a:sym typeface="Arial"/>
              </a:rPr>
              <a:t>-career) + health and wellness.</a:t>
            </a:r>
          </a:p>
        </p:txBody>
      </p:sp>
    </p:spTree>
    <p:extLst>
      <p:ext uri="{BB962C8B-B14F-4D97-AF65-F5344CB8AC3E}">
        <p14:creationId xmlns:p14="http://schemas.microsoft.com/office/powerpoint/2010/main" val="3401873964"/>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Shape 592"/>
        <p:cNvGrpSpPr/>
        <p:nvPr/>
      </p:nvGrpSpPr>
      <p:grpSpPr>
        <a:xfrm>
          <a:off x="0" y="0"/>
          <a:ext cx="0" cy="0"/>
          <a:chOff x="0" y="0"/>
          <a:chExt cx="0" cy="0"/>
        </a:xfrm>
      </p:grpSpPr>
      <p:sp>
        <p:nvSpPr>
          <p:cNvPr id="593" name="Google Shape;593;p40"/>
          <p:cNvSpPr>
            <a:spLocks noGrp="1"/>
          </p:cNvSpPr>
          <p:nvPr>
            <p:ph type="sldNum" idx="12"/>
          </p:nvPr>
        </p:nvSpPr>
        <p:spPr>
          <a:xfrm>
            <a:off x="11496369" y="6155190"/>
            <a:ext cx="432000" cy="432000"/>
          </a:xfrm>
          <a:prstGeom prst="ellipse">
            <a:avLst/>
          </a:prstGeom>
          <a:noFill/>
          <a:ln w="9525" cap="flat" cmpd="sng">
            <a:solidFill>
              <a:schemeClr val="accent1"/>
            </a:solidFill>
            <a:prstDash val="solid"/>
            <a:round/>
            <a:headEnd type="none" w="sm" len="sm"/>
            <a:tailEnd type="none" w="sm" len="sm"/>
          </a:ln>
        </p:spPr>
        <p:txBody>
          <a:bodyPr spcFirstLastPara="1" wrap="square" lIns="0" tIns="0" rIns="0" bIns="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n-US" sz="1200" b="1" i="1" u="none" strike="noStrike" kern="0" cap="none" spc="0" normalizeH="0" baseline="0" noProof="0">
                <a:ln>
                  <a:noFill/>
                </a:ln>
                <a:solidFill>
                  <a:srgbClr val="3F3F3F"/>
                </a:solidFill>
                <a:effectLst/>
                <a:uLnTx/>
                <a:uFillTx/>
                <a:latin typeface="Rockwell"/>
                <a:ea typeface="Rockwell"/>
                <a:cs typeface="Rockwell"/>
                <a:sym typeface="Rockwell"/>
              </a:rPr>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t>26</a:t>
            </a:fld>
            <a:endParaRPr kumimoji="0" sz="1200" b="1" i="1" u="none" strike="noStrike" kern="0" cap="none" spc="0" normalizeH="0" baseline="0" noProof="0">
              <a:ln>
                <a:noFill/>
              </a:ln>
              <a:solidFill>
                <a:srgbClr val="3F3F3F"/>
              </a:solidFill>
              <a:effectLst/>
              <a:uLnTx/>
              <a:uFillTx/>
              <a:latin typeface="Rockwell"/>
              <a:ea typeface="Rockwell"/>
              <a:cs typeface="Rockwell"/>
              <a:sym typeface="Rockwell"/>
            </a:endParaRPr>
          </a:p>
        </p:txBody>
      </p:sp>
      <p:sp>
        <p:nvSpPr>
          <p:cNvPr id="594" name="Google Shape;594;p40"/>
          <p:cNvSpPr txBox="1">
            <a:spLocks noGrp="1"/>
          </p:cNvSpPr>
          <p:nvPr>
            <p:ph type="title"/>
          </p:nvPr>
        </p:nvSpPr>
        <p:spPr>
          <a:xfrm>
            <a:off x="839788" y="457200"/>
            <a:ext cx="3932237" cy="1600200"/>
          </a:xfrm>
          <a:prstGeom prst="rect">
            <a:avLst/>
          </a:prstGeom>
          <a:noFill/>
          <a:ln>
            <a:noFill/>
          </a:ln>
        </p:spPr>
        <p:txBody>
          <a:bodyPr spcFirstLastPara="1" wrap="square" lIns="0" tIns="0" rIns="0" bIns="0" anchor="b" anchorCtr="0">
            <a:noAutofit/>
          </a:bodyPr>
          <a:lstStyle/>
          <a:p>
            <a:pPr marL="0" marR="0" lvl="0" indent="0" algn="l" rtl="0">
              <a:lnSpc>
                <a:spcPct val="90000"/>
              </a:lnSpc>
              <a:spcBef>
                <a:spcPts val="0"/>
              </a:spcBef>
              <a:spcAft>
                <a:spcPts val="0"/>
              </a:spcAft>
              <a:buClr>
                <a:srgbClr val="0070C0"/>
              </a:buClr>
              <a:buSzPts val="3200"/>
              <a:buFont typeface="Economica"/>
              <a:buNone/>
            </a:pPr>
            <a:r>
              <a:rPr lang="en-US" sz="3200" b="0" i="0" u="none" strike="noStrike" cap="none">
                <a:solidFill>
                  <a:srgbClr val="0070C0"/>
                </a:solidFill>
                <a:latin typeface="Economica"/>
                <a:ea typeface="Economica"/>
                <a:cs typeface="Economica"/>
                <a:sym typeface="Economica"/>
              </a:rPr>
              <a:t>Rebirth of a Neighborhood</a:t>
            </a:r>
            <a:endParaRPr sz="3200" b="0" i="0" u="none" strike="noStrike" cap="none">
              <a:solidFill>
                <a:srgbClr val="0070C0"/>
              </a:solidFill>
              <a:latin typeface="Economica"/>
              <a:ea typeface="Economica"/>
              <a:cs typeface="Economica"/>
              <a:sym typeface="Economica"/>
            </a:endParaRPr>
          </a:p>
        </p:txBody>
      </p:sp>
      <p:sp>
        <p:nvSpPr>
          <p:cNvPr id="595" name="Google Shape;595;p40"/>
          <p:cNvSpPr txBox="1">
            <a:spLocks noGrp="1"/>
          </p:cNvSpPr>
          <p:nvPr>
            <p:ph type="body" idx="1"/>
          </p:nvPr>
        </p:nvSpPr>
        <p:spPr>
          <a:xfrm>
            <a:off x="839788" y="2277034"/>
            <a:ext cx="3932237" cy="3591953"/>
          </a:xfrm>
          <a:prstGeom prst="rect">
            <a:avLst/>
          </a:prstGeom>
          <a:noFill/>
          <a:ln>
            <a:noFill/>
          </a:ln>
        </p:spPr>
        <p:txBody>
          <a:bodyPr spcFirstLastPara="1" wrap="square" lIns="0" tIns="0" rIns="0" bIns="0" anchor="t" anchorCtr="0">
            <a:noAutofit/>
          </a:bodyPr>
          <a:lstStyle/>
          <a:p>
            <a:pPr marL="0" marR="0" lvl="0" indent="0" algn="l" rtl="0">
              <a:lnSpc>
                <a:spcPct val="90000"/>
              </a:lnSpc>
              <a:spcBef>
                <a:spcPts val="0"/>
              </a:spcBef>
              <a:spcAft>
                <a:spcPts val="0"/>
              </a:spcAft>
              <a:buClr>
                <a:srgbClr val="3F3F3F"/>
              </a:buClr>
              <a:buSzPts val="2800"/>
              <a:buFont typeface="Arial"/>
              <a:buNone/>
            </a:pPr>
            <a:r>
              <a:rPr lang="en-US" sz="2800" b="0" i="0" u="none" strike="noStrike" cap="none">
                <a:solidFill>
                  <a:srgbClr val="3F3F3F"/>
                </a:solidFill>
                <a:latin typeface="Overlock"/>
                <a:ea typeface="Overlock"/>
                <a:cs typeface="Overlock"/>
                <a:sym typeface="Overlock"/>
              </a:rPr>
              <a:t>The blueprint for what </a:t>
            </a:r>
            <a:endParaRPr/>
          </a:p>
          <a:p>
            <a:pPr marL="0" marR="0" lvl="0" indent="0" algn="l" rtl="0">
              <a:lnSpc>
                <a:spcPct val="90000"/>
              </a:lnSpc>
              <a:spcBef>
                <a:spcPts val="1000"/>
              </a:spcBef>
              <a:spcAft>
                <a:spcPts val="0"/>
              </a:spcAft>
              <a:buClr>
                <a:srgbClr val="3F3F3F"/>
              </a:buClr>
              <a:buSzPts val="2800"/>
              <a:buFont typeface="Arial"/>
              <a:buNone/>
            </a:pPr>
            <a:r>
              <a:rPr lang="en-US" sz="2800" b="0" i="0" u="none" strike="noStrike" cap="none">
                <a:solidFill>
                  <a:srgbClr val="3F3F3F"/>
                </a:solidFill>
                <a:latin typeface="Overlock"/>
                <a:ea typeface="Overlock"/>
                <a:cs typeface="Overlock"/>
                <a:sym typeface="Overlock"/>
              </a:rPr>
              <a:t>we envision is the </a:t>
            </a:r>
            <a:endParaRPr/>
          </a:p>
          <a:p>
            <a:pPr marL="0" marR="0" lvl="0" indent="0" algn="l" rtl="0">
              <a:lnSpc>
                <a:spcPct val="90000"/>
              </a:lnSpc>
              <a:spcBef>
                <a:spcPts val="1000"/>
              </a:spcBef>
              <a:spcAft>
                <a:spcPts val="0"/>
              </a:spcAft>
              <a:buClr>
                <a:srgbClr val="3F3F3F"/>
              </a:buClr>
              <a:buSzPts val="2800"/>
              <a:buFont typeface="Arial"/>
              <a:buNone/>
            </a:pPr>
            <a:r>
              <a:rPr lang="en-US" sz="2800" b="0" i="0" u="none" strike="noStrike" cap="none">
                <a:solidFill>
                  <a:srgbClr val="3F3F3F"/>
                </a:solidFill>
                <a:latin typeface="Overlock"/>
                <a:ea typeface="Overlock"/>
                <a:cs typeface="Overlock"/>
                <a:sym typeface="Overlock"/>
              </a:rPr>
              <a:t>revitalization of the </a:t>
            </a:r>
            <a:endParaRPr/>
          </a:p>
          <a:p>
            <a:pPr marL="0" marR="0" lvl="0" indent="0" algn="l" rtl="0">
              <a:lnSpc>
                <a:spcPct val="90000"/>
              </a:lnSpc>
              <a:spcBef>
                <a:spcPts val="1000"/>
              </a:spcBef>
              <a:spcAft>
                <a:spcPts val="0"/>
              </a:spcAft>
              <a:buClr>
                <a:srgbClr val="3F3F3F"/>
              </a:buClr>
              <a:buSzPts val="2800"/>
              <a:buFont typeface="Arial"/>
              <a:buNone/>
            </a:pPr>
            <a:r>
              <a:rPr lang="en-US" sz="2800" b="0" i="0" u="none" strike="noStrike" cap="none">
                <a:solidFill>
                  <a:srgbClr val="3F3F3F"/>
                </a:solidFill>
                <a:latin typeface="Overlock"/>
                <a:ea typeface="Overlock"/>
                <a:cs typeface="Overlock"/>
                <a:sym typeface="Overlock"/>
              </a:rPr>
              <a:t>East Lake neighborhood </a:t>
            </a:r>
            <a:endParaRPr/>
          </a:p>
          <a:p>
            <a:pPr marL="0" marR="0" lvl="0" indent="0" algn="l" rtl="0">
              <a:lnSpc>
                <a:spcPct val="90000"/>
              </a:lnSpc>
              <a:spcBef>
                <a:spcPts val="1000"/>
              </a:spcBef>
              <a:spcAft>
                <a:spcPts val="0"/>
              </a:spcAft>
              <a:buClr>
                <a:srgbClr val="3F3F3F"/>
              </a:buClr>
              <a:buSzPts val="2800"/>
              <a:buFont typeface="Arial"/>
              <a:buNone/>
            </a:pPr>
            <a:r>
              <a:rPr lang="en-US" sz="2800" b="0" i="0" u="none" strike="noStrike" cap="none">
                <a:solidFill>
                  <a:srgbClr val="3F3F3F"/>
                </a:solidFill>
                <a:latin typeface="Overlock"/>
                <a:ea typeface="Overlock"/>
                <a:cs typeface="Overlock"/>
                <a:sym typeface="Overlock"/>
              </a:rPr>
              <a:t>in Atlanta under the </a:t>
            </a:r>
            <a:endParaRPr/>
          </a:p>
          <a:p>
            <a:pPr marL="0" marR="0" lvl="0" indent="0" algn="l" rtl="0">
              <a:lnSpc>
                <a:spcPct val="90000"/>
              </a:lnSpc>
              <a:spcBef>
                <a:spcPts val="1000"/>
              </a:spcBef>
              <a:spcAft>
                <a:spcPts val="0"/>
              </a:spcAft>
              <a:buClr>
                <a:srgbClr val="3F3F3F"/>
              </a:buClr>
              <a:buSzPts val="2800"/>
              <a:buFont typeface="Arial"/>
              <a:buNone/>
            </a:pPr>
            <a:r>
              <a:rPr lang="en-US" sz="2800" b="0" i="0" u="none" strike="noStrike" cap="none">
                <a:solidFill>
                  <a:srgbClr val="3F3F3F"/>
                </a:solidFill>
                <a:latin typeface="Overlock"/>
                <a:ea typeface="Overlock"/>
                <a:cs typeface="Overlock"/>
                <a:sym typeface="Overlock"/>
              </a:rPr>
              <a:t>leadership of Tom Cousins. </a:t>
            </a:r>
            <a:endParaRPr/>
          </a:p>
          <a:p>
            <a:pPr marL="0" marR="0" lvl="0" indent="0" algn="l" rtl="0">
              <a:lnSpc>
                <a:spcPct val="90000"/>
              </a:lnSpc>
              <a:spcBef>
                <a:spcPts val="1000"/>
              </a:spcBef>
              <a:spcAft>
                <a:spcPts val="0"/>
              </a:spcAft>
              <a:buClr>
                <a:srgbClr val="3F3F3F"/>
              </a:buClr>
              <a:buSzPts val="1600"/>
              <a:buFont typeface="Arial"/>
              <a:buNone/>
            </a:pPr>
            <a:endParaRPr sz="1600" b="0" i="0" u="none" strike="noStrike" cap="none">
              <a:solidFill>
                <a:srgbClr val="3F3F3F"/>
              </a:solidFill>
              <a:latin typeface="Calibri"/>
              <a:ea typeface="Calibri"/>
              <a:cs typeface="Calibri"/>
              <a:sym typeface="Calibri"/>
            </a:endParaRPr>
          </a:p>
        </p:txBody>
      </p:sp>
      <p:cxnSp>
        <p:nvCxnSpPr>
          <p:cNvPr id="596" name="Google Shape;596;p40" descr="Center divider line"/>
          <p:cNvCxnSpPr/>
          <p:nvPr/>
        </p:nvCxnSpPr>
        <p:spPr>
          <a:xfrm>
            <a:off x="6096000" y="2438720"/>
            <a:ext cx="0" cy="2525166"/>
          </a:xfrm>
          <a:prstGeom prst="straightConnector1">
            <a:avLst/>
          </a:prstGeom>
          <a:noFill/>
          <a:ln w="9525" cap="flat" cmpd="sng">
            <a:solidFill>
              <a:srgbClr val="F2F2F2"/>
            </a:solidFill>
            <a:prstDash val="solid"/>
            <a:miter lim="800000"/>
            <a:headEnd type="none" w="sm" len="sm"/>
            <a:tailEnd type="none" w="sm" len="sm"/>
          </a:ln>
        </p:spPr>
      </p:cxnSp>
      <p:sp>
        <p:nvSpPr>
          <p:cNvPr id="597" name="Google Shape;597;p40"/>
          <p:cNvSpPr txBox="1"/>
          <p:nvPr/>
        </p:nvSpPr>
        <p:spPr>
          <a:xfrm>
            <a:off x="381000" y="56910"/>
            <a:ext cx="4849813" cy="1080801"/>
          </a:xfrm>
          <a:prstGeom prst="rect">
            <a:avLst/>
          </a:prstGeom>
          <a:solidFill>
            <a:schemeClr val="accent2"/>
          </a:solidFill>
          <a:ln>
            <a:noFill/>
          </a:ln>
        </p:spPr>
        <p:txBody>
          <a:bodyPr spcFirstLastPara="1" wrap="square" lIns="0" tIns="0" rIns="0" bIns="0" anchor="ctr" anchorCtr="0">
            <a:noAutofit/>
          </a:bodyPr>
          <a:lstStyle/>
          <a:p>
            <a:pPr marL="0" marR="0" lvl="0" indent="0" algn="ctr" defTabSz="914400" rtl="0" eaLnBrk="1" fontAlgn="auto" latinLnBrk="0" hangingPunct="1">
              <a:lnSpc>
                <a:spcPct val="90000"/>
              </a:lnSpc>
              <a:spcBef>
                <a:spcPts val="0"/>
              </a:spcBef>
              <a:spcAft>
                <a:spcPts val="0"/>
              </a:spcAft>
              <a:buClr>
                <a:srgbClr val="FFFFFF"/>
              </a:buClr>
              <a:buSzPts val="3200"/>
              <a:buFont typeface="Economica"/>
              <a:buNone/>
              <a:tabLst/>
              <a:defRPr/>
            </a:pPr>
            <a:r>
              <a:rPr kumimoji="0" lang="en-US" sz="2800" b="0" i="0" u="none" strike="noStrike" kern="0" cap="none" spc="0" normalizeH="0" baseline="0" noProof="0" dirty="0" smtClean="0">
                <a:ln>
                  <a:noFill/>
                </a:ln>
                <a:solidFill>
                  <a:srgbClr val="FFFFFF"/>
                </a:solidFill>
                <a:effectLst/>
                <a:uLnTx/>
                <a:uFillTx/>
                <a:latin typeface="Economica"/>
                <a:ea typeface="Economica"/>
                <a:cs typeface="Economica"/>
                <a:sym typeface="Economica"/>
              </a:rPr>
              <a:t>Purpose Built Communities</a:t>
            </a:r>
          </a:p>
          <a:p>
            <a:pPr marL="0" marR="0" lvl="0" indent="0" algn="ctr" defTabSz="914400" rtl="0" eaLnBrk="1" fontAlgn="auto" latinLnBrk="0" hangingPunct="1">
              <a:lnSpc>
                <a:spcPct val="90000"/>
              </a:lnSpc>
              <a:spcBef>
                <a:spcPts val="0"/>
              </a:spcBef>
              <a:spcAft>
                <a:spcPts val="0"/>
              </a:spcAft>
              <a:buClr>
                <a:srgbClr val="FFFFFF"/>
              </a:buClr>
              <a:buSzPts val="3200"/>
              <a:buFont typeface="Economica"/>
              <a:buNone/>
              <a:tabLst/>
              <a:defRPr/>
            </a:pPr>
            <a:r>
              <a:rPr kumimoji="0" lang="en-US" sz="2800" b="0" i="0" u="none" strike="noStrike" kern="0" cap="none" spc="0" normalizeH="0" baseline="0" noProof="0" dirty="0" smtClean="0">
                <a:ln>
                  <a:noFill/>
                </a:ln>
                <a:solidFill>
                  <a:srgbClr val="FFFFFF"/>
                </a:solidFill>
                <a:effectLst/>
                <a:uLnTx/>
                <a:uFillTx/>
                <a:latin typeface="Economica"/>
                <a:ea typeface="Economica"/>
                <a:cs typeface="Economica"/>
                <a:sym typeface="Economica"/>
              </a:rPr>
              <a:t>East </a:t>
            </a:r>
            <a:r>
              <a:rPr kumimoji="0" lang="en-US" sz="2800" b="0" i="0" u="none" strike="noStrike" kern="0" cap="none" spc="0" normalizeH="0" baseline="0" noProof="0" dirty="0">
                <a:ln>
                  <a:noFill/>
                </a:ln>
                <a:solidFill>
                  <a:srgbClr val="FFFFFF"/>
                </a:solidFill>
                <a:effectLst/>
                <a:uLnTx/>
                <a:uFillTx/>
                <a:latin typeface="Economica"/>
                <a:ea typeface="Economica"/>
                <a:cs typeface="Economica"/>
                <a:sym typeface="Economica"/>
              </a:rPr>
              <a:t>Lake Success Story</a:t>
            </a:r>
            <a:endParaRPr kumimoji="0" sz="2800" b="0" i="0" u="none" strike="noStrike" kern="0" cap="none" spc="0" normalizeH="0" baseline="0" noProof="0" dirty="0">
              <a:ln>
                <a:noFill/>
              </a:ln>
              <a:solidFill>
                <a:srgbClr val="FFFFFF"/>
              </a:solidFill>
              <a:effectLst/>
              <a:uLnTx/>
              <a:uFillTx/>
              <a:latin typeface="Economica"/>
              <a:ea typeface="Economica"/>
              <a:cs typeface="Economica"/>
              <a:sym typeface="Economica"/>
            </a:endParaRPr>
          </a:p>
        </p:txBody>
      </p:sp>
      <p:graphicFrame>
        <p:nvGraphicFramePr>
          <p:cNvPr id="598" name="Google Shape;598;p40"/>
          <p:cNvGraphicFramePr/>
          <p:nvPr/>
        </p:nvGraphicFramePr>
        <p:xfrm>
          <a:off x="6096000" y="438411"/>
          <a:ext cx="5435250" cy="5746915"/>
        </p:xfrm>
        <a:graphic>
          <a:graphicData uri="http://schemas.openxmlformats.org/drawingml/2006/table">
            <a:tbl>
              <a:tblPr firstRow="1">
                <a:noFill/>
              </a:tblPr>
              <a:tblGrid>
                <a:gridCol w="1811750">
                  <a:extLst>
                    <a:ext uri="{9D8B030D-6E8A-4147-A177-3AD203B41FA5}">
                      <a16:colId xmlns:a16="http://schemas.microsoft.com/office/drawing/2014/main" val="20000"/>
                    </a:ext>
                  </a:extLst>
                </a:gridCol>
                <a:gridCol w="1811750">
                  <a:extLst>
                    <a:ext uri="{9D8B030D-6E8A-4147-A177-3AD203B41FA5}">
                      <a16:colId xmlns:a16="http://schemas.microsoft.com/office/drawing/2014/main" val="20001"/>
                    </a:ext>
                  </a:extLst>
                </a:gridCol>
                <a:gridCol w="1811750">
                  <a:extLst>
                    <a:ext uri="{9D8B030D-6E8A-4147-A177-3AD203B41FA5}">
                      <a16:colId xmlns:a16="http://schemas.microsoft.com/office/drawing/2014/main" val="20002"/>
                    </a:ext>
                  </a:extLst>
                </a:gridCol>
              </a:tblGrid>
              <a:tr h="350725">
                <a:tc gridSpan="3">
                  <a:txBody>
                    <a:bodyPr/>
                    <a:lstStyle/>
                    <a:p>
                      <a:pPr marL="0" marR="0" lvl="0" indent="0" algn="ctr" rtl="0">
                        <a:spcBef>
                          <a:spcPts val="0"/>
                        </a:spcBef>
                        <a:spcAft>
                          <a:spcPts val="0"/>
                        </a:spcAft>
                        <a:buNone/>
                      </a:pPr>
                      <a:r>
                        <a:rPr lang="en-US" sz="1800" b="0" u="none" strike="noStrike" cap="none">
                          <a:solidFill>
                            <a:srgbClr val="FF9933"/>
                          </a:solidFill>
                          <a:latin typeface="Arial Black"/>
                          <a:ea typeface="Arial Black"/>
                          <a:cs typeface="Arial Black"/>
                          <a:sym typeface="Arial Black"/>
                        </a:rPr>
                        <a:t>A POWERFUL TRANSFORMATION</a:t>
                      </a:r>
                      <a:endParaRPr sz="1800" b="0" u="none" strike="noStrike" cap="none">
                        <a:solidFill>
                          <a:srgbClr val="FF9933"/>
                        </a:solidFill>
                        <a:latin typeface="Arial Black"/>
                        <a:ea typeface="Arial Black"/>
                        <a:cs typeface="Arial Black"/>
                        <a:sym typeface="Arial Black"/>
                      </a:endParaRPr>
                    </a:p>
                  </a:txBody>
                  <a:tcPr marL="91450" marR="91450" marT="45725" marB="45725"/>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0"/>
                  </a:ext>
                </a:extLst>
              </a:tr>
              <a:tr h="335700">
                <a:tc>
                  <a:txBody>
                    <a:bodyPr/>
                    <a:lstStyle/>
                    <a:p>
                      <a:pPr marL="0" marR="0" lvl="0" indent="0" algn="ctr" rtl="0">
                        <a:spcBef>
                          <a:spcPts val="0"/>
                        </a:spcBef>
                        <a:spcAft>
                          <a:spcPts val="0"/>
                        </a:spcAft>
                        <a:buNone/>
                      </a:pPr>
                      <a:r>
                        <a:rPr lang="en-US" sz="1800" u="none" strike="noStrike" cap="none">
                          <a:solidFill>
                            <a:schemeClr val="lt1"/>
                          </a:solidFill>
                          <a:latin typeface="Arial Black"/>
                          <a:ea typeface="Arial Black"/>
                          <a:cs typeface="Arial Black"/>
                          <a:sym typeface="Arial Black"/>
                        </a:rPr>
                        <a:t>1995</a:t>
                      </a:r>
                      <a:endParaRPr sz="1800" b="0" u="none" strike="noStrike" cap="none">
                        <a:solidFill>
                          <a:schemeClr val="lt1"/>
                        </a:solidFill>
                        <a:latin typeface="Arial Black"/>
                        <a:ea typeface="Arial Black"/>
                        <a:cs typeface="Arial Black"/>
                        <a:sym typeface="Arial Black"/>
                      </a:endParaRPr>
                    </a:p>
                  </a:txBody>
                  <a:tcPr marL="91450" marR="91450" marT="45725" marB="45725">
                    <a:solidFill>
                      <a:srgbClr val="FF9933"/>
                    </a:solidFill>
                  </a:tcPr>
                </a:tc>
                <a:tc>
                  <a:txBody>
                    <a:bodyPr/>
                    <a:lstStyle/>
                    <a:p>
                      <a:pPr marL="0" marR="0" lvl="0" indent="0" algn="ctr" rtl="0">
                        <a:spcBef>
                          <a:spcPts val="0"/>
                        </a:spcBef>
                        <a:spcAft>
                          <a:spcPts val="0"/>
                        </a:spcAft>
                        <a:buNone/>
                      </a:pPr>
                      <a:endParaRPr sz="1800" b="0" u="none" strike="noStrike" cap="none">
                        <a:latin typeface="Arial Black"/>
                        <a:ea typeface="Arial Black"/>
                        <a:cs typeface="Arial Black"/>
                        <a:sym typeface="Arial Black"/>
                      </a:endParaRPr>
                    </a:p>
                  </a:txBody>
                  <a:tcPr marL="91450" marR="91450" marT="45725" marB="45725">
                    <a:solidFill>
                      <a:srgbClr val="FF9933"/>
                    </a:solidFill>
                  </a:tcPr>
                </a:tc>
                <a:tc>
                  <a:txBody>
                    <a:bodyPr/>
                    <a:lstStyle/>
                    <a:p>
                      <a:pPr marL="0" marR="0" lvl="0" indent="0" algn="ctr" rtl="0">
                        <a:spcBef>
                          <a:spcPts val="0"/>
                        </a:spcBef>
                        <a:spcAft>
                          <a:spcPts val="0"/>
                        </a:spcAft>
                        <a:buNone/>
                      </a:pPr>
                      <a:r>
                        <a:rPr lang="en-US" sz="1800" u="none" strike="noStrike" cap="none">
                          <a:solidFill>
                            <a:schemeClr val="lt1"/>
                          </a:solidFill>
                          <a:latin typeface="Arial Black"/>
                          <a:ea typeface="Arial Black"/>
                          <a:cs typeface="Arial Black"/>
                          <a:sym typeface="Arial Black"/>
                        </a:rPr>
                        <a:t>TODAY</a:t>
                      </a:r>
                      <a:endParaRPr sz="1800" b="0" u="none" strike="noStrike" cap="none">
                        <a:solidFill>
                          <a:schemeClr val="lt1"/>
                        </a:solidFill>
                        <a:latin typeface="Arial Black"/>
                        <a:ea typeface="Arial Black"/>
                        <a:cs typeface="Arial Black"/>
                        <a:sym typeface="Arial Black"/>
                      </a:endParaRPr>
                    </a:p>
                  </a:txBody>
                  <a:tcPr marL="91450" marR="91450" marT="45725" marB="45725">
                    <a:solidFill>
                      <a:srgbClr val="FF9933"/>
                    </a:solidFill>
                  </a:tcPr>
                </a:tc>
                <a:extLst>
                  <a:ext uri="{0D108BD9-81ED-4DB2-BD59-A6C34878D82A}">
                    <a16:rowId xmlns:a16="http://schemas.microsoft.com/office/drawing/2014/main" val="10001"/>
                  </a:ext>
                </a:extLst>
              </a:tr>
              <a:tr h="1573275">
                <a:tc>
                  <a:txBody>
                    <a:bodyPr/>
                    <a:lstStyle/>
                    <a:p>
                      <a:pPr marL="0" marR="0" lvl="0" indent="0" algn="ctr" rtl="0">
                        <a:spcBef>
                          <a:spcPts val="0"/>
                        </a:spcBef>
                        <a:spcAft>
                          <a:spcPts val="0"/>
                        </a:spcAft>
                        <a:buNone/>
                      </a:pPr>
                      <a:endParaRPr sz="1600" u="none" strike="noStrike" cap="none">
                        <a:latin typeface="Arial"/>
                        <a:ea typeface="Arial"/>
                        <a:cs typeface="Arial"/>
                        <a:sym typeface="Arial"/>
                      </a:endParaRPr>
                    </a:p>
                    <a:p>
                      <a:pPr marL="0" marR="0" lvl="0" indent="0" algn="ctr" rtl="0">
                        <a:spcBef>
                          <a:spcPts val="0"/>
                        </a:spcBef>
                        <a:spcAft>
                          <a:spcPts val="0"/>
                        </a:spcAft>
                        <a:buNone/>
                      </a:pPr>
                      <a:r>
                        <a:rPr lang="en-US" sz="1600" b="1" u="none" strike="noStrike" cap="none">
                          <a:latin typeface="Arial"/>
                          <a:ea typeface="Arial"/>
                          <a:cs typeface="Arial"/>
                          <a:sym typeface="Arial"/>
                        </a:rPr>
                        <a:t>Dilapidated, dangerous </a:t>
                      </a:r>
                      <a:r>
                        <a:rPr lang="en-US" sz="1600" u="none" strike="noStrike" cap="none">
                          <a:latin typeface="Arial"/>
                          <a:ea typeface="Arial"/>
                          <a:cs typeface="Arial"/>
                          <a:sym typeface="Arial"/>
                        </a:rPr>
                        <a:t>public housing project</a:t>
                      </a:r>
                      <a:endParaRPr sz="1600" u="none" strike="noStrike" cap="none">
                        <a:latin typeface="Arial"/>
                        <a:ea typeface="Arial"/>
                        <a:cs typeface="Arial"/>
                        <a:sym typeface="Arial"/>
                      </a:endParaRPr>
                    </a:p>
                  </a:txBody>
                  <a:tcPr marL="91450" marR="91450" marT="45725" marB="45725"/>
                </a:tc>
                <a:tc>
                  <a:txBody>
                    <a:bodyPr/>
                    <a:lstStyle/>
                    <a:p>
                      <a:pPr marL="0" marR="0" lvl="0" indent="0" algn="ctr" rtl="0">
                        <a:spcBef>
                          <a:spcPts val="0"/>
                        </a:spcBef>
                        <a:spcAft>
                          <a:spcPts val="0"/>
                        </a:spcAft>
                        <a:buNone/>
                      </a:pPr>
                      <a:endParaRPr sz="1600" u="none" strike="noStrike" cap="none">
                        <a:latin typeface="Arial"/>
                        <a:ea typeface="Arial"/>
                        <a:cs typeface="Arial"/>
                        <a:sym typeface="Arial"/>
                      </a:endParaRPr>
                    </a:p>
                  </a:txBody>
                  <a:tcPr marL="91450" marR="91450" marT="45725" marB="45725"/>
                </a:tc>
                <a:tc>
                  <a:txBody>
                    <a:bodyPr/>
                    <a:lstStyle/>
                    <a:p>
                      <a:pPr marL="0" marR="0" lvl="0" indent="0" algn="ctr" rtl="0">
                        <a:spcBef>
                          <a:spcPts val="0"/>
                        </a:spcBef>
                        <a:spcAft>
                          <a:spcPts val="0"/>
                        </a:spcAft>
                        <a:buNone/>
                      </a:pPr>
                      <a:endParaRPr sz="1600" u="none" strike="noStrike" cap="none">
                        <a:latin typeface="Arial"/>
                        <a:ea typeface="Arial"/>
                        <a:cs typeface="Arial"/>
                        <a:sym typeface="Arial"/>
                      </a:endParaRPr>
                    </a:p>
                    <a:p>
                      <a:pPr marL="0" marR="0" lvl="0" indent="0" algn="ctr" rtl="0">
                        <a:spcBef>
                          <a:spcPts val="0"/>
                        </a:spcBef>
                        <a:spcAft>
                          <a:spcPts val="0"/>
                        </a:spcAft>
                        <a:buNone/>
                      </a:pPr>
                      <a:r>
                        <a:rPr lang="en-US" sz="1600" b="1" u="none" strike="noStrike" cap="none">
                          <a:latin typeface="Arial"/>
                          <a:ea typeface="Arial"/>
                          <a:cs typeface="Arial"/>
                          <a:sym typeface="Arial"/>
                        </a:rPr>
                        <a:t>Beautiful and thriving </a:t>
                      </a:r>
                      <a:r>
                        <a:rPr lang="en-US" sz="1600" u="none" strike="noStrike" cap="none">
                          <a:latin typeface="Arial"/>
                          <a:ea typeface="Arial"/>
                          <a:cs typeface="Arial"/>
                          <a:sym typeface="Arial"/>
                        </a:rPr>
                        <a:t/>
                      </a:r>
                      <a:br>
                        <a:rPr lang="en-US" sz="1600" u="none" strike="noStrike" cap="none">
                          <a:latin typeface="Arial"/>
                          <a:ea typeface="Arial"/>
                          <a:cs typeface="Arial"/>
                          <a:sym typeface="Arial"/>
                        </a:rPr>
                      </a:br>
                      <a:r>
                        <a:rPr lang="en-US" sz="1600" u="none" strike="noStrike" cap="none">
                          <a:latin typeface="Arial"/>
                          <a:ea typeface="Arial"/>
                          <a:cs typeface="Arial"/>
                          <a:sym typeface="Arial"/>
                        </a:rPr>
                        <a:t>mixed-income community</a:t>
                      </a:r>
                      <a:endParaRPr sz="1600" u="none" strike="noStrike" cap="none">
                        <a:latin typeface="Arial"/>
                        <a:ea typeface="Arial"/>
                        <a:cs typeface="Arial"/>
                        <a:sym typeface="Arial"/>
                      </a:endParaRPr>
                    </a:p>
                  </a:txBody>
                  <a:tcPr marL="91450" marR="91450" marT="45725" marB="45725"/>
                </a:tc>
                <a:extLst>
                  <a:ext uri="{0D108BD9-81ED-4DB2-BD59-A6C34878D82A}">
                    <a16:rowId xmlns:a16="http://schemas.microsoft.com/office/drawing/2014/main" val="10002"/>
                  </a:ext>
                </a:extLst>
              </a:tr>
              <a:tr h="1152400">
                <a:tc>
                  <a:txBody>
                    <a:bodyPr/>
                    <a:lstStyle/>
                    <a:p>
                      <a:pPr marL="0" marR="0" lvl="0" indent="0" algn="ctr" rtl="0">
                        <a:spcBef>
                          <a:spcPts val="0"/>
                        </a:spcBef>
                        <a:spcAft>
                          <a:spcPts val="0"/>
                        </a:spcAft>
                        <a:buNone/>
                      </a:pPr>
                      <a:r>
                        <a:rPr lang="en-US" sz="1600" u="none" strike="noStrike" cap="none">
                          <a:latin typeface="Arial"/>
                          <a:ea typeface="Arial"/>
                          <a:cs typeface="Arial"/>
                          <a:sym typeface="Arial"/>
                        </a:rPr>
                        <a:t>Crime rate </a:t>
                      </a:r>
                      <a:br>
                        <a:rPr lang="en-US" sz="1600" u="none" strike="noStrike" cap="none">
                          <a:latin typeface="Arial"/>
                          <a:ea typeface="Arial"/>
                          <a:cs typeface="Arial"/>
                          <a:sym typeface="Arial"/>
                        </a:rPr>
                      </a:br>
                      <a:r>
                        <a:rPr lang="en-US" sz="1600" b="1" u="none" strike="noStrike" cap="none">
                          <a:latin typeface="Arial"/>
                          <a:ea typeface="Arial"/>
                          <a:cs typeface="Arial"/>
                          <a:sym typeface="Arial"/>
                        </a:rPr>
                        <a:t>18x</a:t>
                      </a:r>
                      <a:r>
                        <a:rPr lang="en-US" sz="1600" u="none" strike="noStrike" cap="none">
                          <a:latin typeface="Arial"/>
                          <a:ea typeface="Arial"/>
                          <a:cs typeface="Arial"/>
                          <a:sym typeface="Arial"/>
                        </a:rPr>
                        <a:t> national average</a:t>
                      </a:r>
                      <a:endParaRPr sz="1600" u="none" strike="noStrike" cap="none">
                        <a:latin typeface="Arial"/>
                        <a:ea typeface="Arial"/>
                        <a:cs typeface="Arial"/>
                        <a:sym typeface="Arial"/>
                      </a:endParaRPr>
                    </a:p>
                  </a:txBody>
                  <a:tcPr marL="91450" marR="91450" marT="45725" marB="45725"/>
                </a:tc>
                <a:tc>
                  <a:txBody>
                    <a:bodyPr/>
                    <a:lstStyle/>
                    <a:p>
                      <a:pPr marL="0" marR="0" lvl="0" indent="0" algn="ctr" rtl="0">
                        <a:spcBef>
                          <a:spcPts val="0"/>
                        </a:spcBef>
                        <a:spcAft>
                          <a:spcPts val="0"/>
                        </a:spcAft>
                        <a:buNone/>
                      </a:pPr>
                      <a:endParaRPr sz="1600" b="1" u="none" strike="noStrike" cap="none">
                        <a:latin typeface="Arial"/>
                        <a:ea typeface="Arial"/>
                        <a:cs typeface="Arial"/>
                        <a:sym typeface="Arial"/>
                      </a:endParaRPr>
                    </a:p>
                  </a:txBody>
                  <a:tcPr marL="91450" marR="91450" marT="45725" marB="45725"/>
                </a:tc>
                <a:tc>
                  <a:txBody>
                    <a:bodyPr/>
                    <a:lstStyle/>
                    <a:p>
                      <a:pPr marL="0" marR="0" lvl="0" indent="0" algn="ctr" rtl="0">
                        <a:spcBef>
                          <a:spcPts val="0"/>
                        </a:spcBef>
                        <a:spcAft>
                          <a:spcPts val="0"/>
                        </a:spcAft>
                        <a:buNone/>
                      </a:pPr>
                      <a:r>
                        <a:rPr lang="en-US" sz="1600" u="none" strike="noStrike" cap="none">
                          <a:latin typeface="Arial"/>
                          <a:ea typeface="Arial"/>
                          <a:cs typeface="Arial"/>
                          <a:sym typeface="Arial"/>
                        </a:rPr>
                        <a:t>Violent crimes </a:t>
                      </a:r>
                      <a:br>
                        <a:rPr lang="en-US" sz="1600" u="none" strike="noStrike" cap="none">
                          <a:latin typeface="Arial"/>
                          <a:ea typeface="Arial"/>
                          <a:cs typeface="Arial"/>
                          <a:sym typeface="Arial"/>
                        </a:rPr>
                      </a:br>
                      <a:r>
                        <a:rPr lang="en-US" sz="1600" b="1" u="none" strike="noStrike" cap="none">
                          <a:latin typeface="Arial"/>
                          <a:ea typeface="Arial"/>
                          <a:cs typeface="Arial"/>
                          <a:sym typeface="Arial"/>
                        </a:rPr>
                        <a:t>cut by 95%</a:t>
                      </a:r>
                      <a:endParaRPr sz="1600" b="1" u="none" strike="noStrike" cap="none">
                        <a:latin typeface="Arial"/>
                        <a:ea typeface="Arial"/>
                        <a:cs typeface="Arial"/>
                        <a:sym typeface="Arial"/>
                      </a:endParaRPr>
                    </a:p>
                  </a:txBody>
                  <a:tcPr marL="91450" marR="91450" marT="45725" marB="45725"/>
                </a:tc>
                <a:extLst>
                  <a:ext uri="{0D108BD9-81ED-4DB2-BD59-A6C34878D82A}">
                    <a16:rowId xmlns:a16="http://schemas.microsoft.com/office/drawing/2014/main" val="10003"/>
                  </a:ext>
                </a:extLst>
              </a:tr>
              <a:tr h="1252600">
                <a:tc>
                  <a:txBody>
                    <a:bodyPr/>
                    <a:lstStyle/>
                    <a:p>
                      <a:pPr marL="0" marR="0" lvl="0" indent="0" algn="ctr" rtl="0">
                        <a:spcBef>
                          <a:spcPts val="0"/>
                        </a:spcBef>
                        <a:spcAft>
                          <a:spcPts val="0"/>
                        </a:spcAft>
                        <a:buNone/>
                      </a:pPr>
                      <a:r>
                        <a:rPr lang="en-US" sz="1600" u="none" strike="noStrike" cap="none">
                          <a:latin typeface="Arial"/>
                          <a:ea typeface="Arial"/>
                          <a:cs typeface="Arial"/>
                          <a:sym typeface="Arial"/>
                        </a:rPr>
                        <a:t>High school </a:t>
                      </a:r>
                      <a:br>
                        <a:rPr lang="en-US" sz="1600" u="none" strike="noStrike" cap="none">
                          <a:latin typeface="Arial"/>
                          <a:ea typeface="Arial"/>
                          <a:cs typeface="Arial"/>
                          <a:sym typeface="Arial"/>
                        </a:rPr>
                      </a:br>
                      <a:r>
                        <a:rPr lang="en-US" sz="1600" b="1" u="none" strike="noStrike" cap="none">
                          <a:latin typeface="Arial"/>
                          <a:ea typeface="Arial"/>
                          <a:cs typeface="Arial"/>
                          <a:sym typeface="Arial"/>
                        </a:rPr>
                        <a:t>grad rate &lt; 30%</a:t>
                      </a:r>
                      <a:endParaRPr sz="1600" b="1" u="none" strike="noStrike" cap="none">
                        <a:latin typeface="Arial"/>
                        <a:ea typeface="Arial"/>
                        <a:cs typeface="Arial"/>
                        <a:sym typeface="Arial"/>
                      </a:endParaRPr>
                    </a:p>
                  </a:txBody>
                  <a:tcPr marL="91450" marR="91450" marT="45725" marB="45725"/>
                </a:tc>
                <a:tc>
                  <a:txBody>
                    <a:bodyPr/>
                    <a:lstStyle/>
                    <a:p>
                      <a:pPr marL="0" marR="0" lvl="0" indent="0" algn="ctr" rtl="0">
                        <a:spcBef>
                          <a:spcPts val="0"/>
                        </a:spcBef>
                        <a:spcAft>
                          <a:spcPts val="0"/>
                        </a:spcAft>
                        <a:buNone/>
                      </a:pPr>
                      <a:endParaRPr sz="1600" b="1" u="none" strike="noStrike" cap="none">
                        <a:latin typeface="Arial"/>
                        <a:ea typeface="Arial"/>
                        <a:cs typeface="Arial"/>
                        <a:sym typeface="Arial"/>
                      </a:endParaRPr>
                    </a:p>
                  </a:txBody>
                  <a:tcPr marL="91450" marR="91450" marT="45725" marB="45725"/>
                </a:tc>
                <a:tc>
                  <a:txBody>
                    <a:bodyPr/>
                    <a:lstStyle/>
                    <a:p>
                      <a:pPr marL="0" marR="0" lvl="0" indent="0" algn="ctr" rtl="0">
                        <a:spcBef>
                          <a:spcPts val="0"/>
                        </a:spcBef>
                        <a:spcAft>
                          <a:spcPts val="0"/>
                        </a:spcAft>
                        <a:buNone/>
                      </a:pPr>
                      <a:r>
                        <a:rPr lang="en-US" sz="1600" u="none" strike="noStrike" cap="none">
                          <a:latin typeface="Arial"/>
                          <a:ea typeface="Arial"/>
                          <a:cs typeface="Arial"/>
                          <a:sym typeface="Arial"/>
                        </a:rPr>
                        <a:t>Graduation rate near </a:t>
                      </a:r>
                      <a:r>
                        <a:rPr lang="en-US" sz="1600" b="1" u="none" strike="noStrike" cap="none">
                          <a:latin typeface="Arial"/>
                          <a:ea typeface="Arial"/>
                          <a:cs typeface="Arial"/>
                          <a:sym typeface="Arial"/>
                        </a:rPr>
                        <a:t>90%</a:t>
                      </a:r>
                      <a:endParaRPr sz="1600" b="1" u="none" strike="noStrike" cap="none">
                        <a:latin typeface="Arial"/>
                        <a:ea typeface="Arial"/>
                        <a:cs typeface="Arial"/>
                        <a:sym typeface="Arial"/>
                      </a:endParaRPr>
                    </a:p>
                  </a:txBody>
                  <a:tcPr marL="91450" marR="91450" marT="45725" marB="45725"/>
                </a:tc>
                <a:extLst>
                  <a:ext uri="{0D108BD9-81ED-4DB2-BD59-A6C34878D82A}">
                    <a16:rowId xmlns:a16="http://schemas.microsoft.com/office/drawing/2014/main" val="10004"/>
                  </a:ext>
                </a:extLst>
              </a:tr>
              <a:tr h="1037100">
                <a:tc>
                  <a:txBody>
                    <a:bodyPr/>
                    <a:lstStyle/>
                    <a:p>
                      <a:pPr marL="0" marR="0" lvl="0" indent="0" algn="ctr" rtl="0">
                        <a:spcBef>
                          <a:spcPts val="0"/>
                        </a:spcBef>
                        <a:spcAft>
                          <a:spcPts val="0"/>
                        </a:spcAft>
                        <a:buNone/>
                      </a:pPr>
                      <a:r>
                        <a:rPr lang="en-US" sz="1600" u="none" strike="noStrike" cap="none">
                          <a:latin typeface="Arial"/>
                          <a:ea typeface="Arial"/>
                          <a:cs typeface="Arial"/>
                          <a:sym typeface="Arial"/>
                        </a:rPr>
                        <a:t>Employment rate </a:t>
                      </a:r>
                      <a:r>
                        <a:rPr lang="en-US" sz="1600" b="1" u="none" strike="noStrike" cap="none">
                          <a:latin typeface="Arial"/>
                          <a:ea typeface="Arial"/>
                          <a:cs typeface="Arial"/>
                          <a:sym typeface="Arial"/>
                        </a:rPr>
                        <a:t>13.5%</a:t>
                      </a:r>
                      <a:endParaRPr sz="1600" b="1" u="none" strike="noStrike" cap="none">
                        <a:latin typeface="Arial"/>
                        <a:ea typeface="Arial"/>
                        <a:cs typeface="Arial"/>
                        <a:sym typeface="Arial"/>
                      </a:endParaRPr>
                    </a:p>
                  </a:txBody>
                  <a:tcPr marL="91450" marR="91450" marT="45725" marB="45725"/>
                </a:tc>
                <a:tc>
                  <a:txBody>
                    <a:bodyPr/>
                    <a:lstStyle/>
                    <a:p>
                      <a:pPr marL="0" marR="0" lvl="0" indent="0" algn="ctr" rtl="0">
                        <a:spcBef>
                          <a:spcPts val="0"/>
                        </a:spcBef>
                        <a:spcAft>
                          <a:spcPts val="0"/>
                        </a:spcAft>
                        <a:buNone/>
                      </a:pPr>
                      <a:endParaRPr sz="1600" u="none" strike="noStrike" cap="none">
                        <a:latin typeface="Arial"/>
                        <a:ea typeface="Arial"/>
                        <a:cs typeface="Arial"/>
                        <a:sym typeface="Arial"/>
                      </a:endParaRPr>
                    </a:p>
                  </a:txBody>
                  <a:tcPr marL="91450" marR="91450" marT="45725" marB="45725"/>
                </a:tc>
                <a:tc>
                  <a:txBody>
                    <a:bodyPr/>
                    <a:lstStyle/>
                    <a:p>
                      <a:pPr marL="0" marR="0" lvl="0" indent="0" algn="ctr" rtl="0">
                        <a:spcBef>
                          <a:spcPts val="0"/>
                        </a:spcBef>
                        <a:spcAft>
                          <a:spcPts val="0"/>
                        </a:spcAft>
                        <a:buNone/>
                      </a:pPr>
                      <a:r>
                        <a:rPr lang="en-US" sz="1600" b="1" u="none" strike="noStrike" cap="none">
                          <a:latin typeface="Arial"/>
                          <a:ea typeface="Arial"/>
                          <a:cs typeface="Arial"/>
                          <a:sym typeface="Arial"/>
                        </a:rPr>
                        <a:t>All </a:t>
                      </a:r>
                      <a:r>
                        <a:rPr lang="en-US" sz="1600" u="none" strike="noStrike" cap="none">
                          <a:latin typeface="Arial"/>
                          <a:ea typeface="Arial"/>
                          <a:cs typeface="Arial"/>
                          <a:sym typeface="Arial"/>
                        </a:rPr>
                        <a:t>eligible adults are working or in job training</a:t>
                      </a:r>
                      <a:endParaRPr sz="1600" u="none" strike="noStrike" cap="none">
                        <a:latin typeface="Arial"/>
                        <a:ea typeface="Arial"/>
                        <a:cs typeface="Arial"/>
                        <a:sym typeface="Arial"/>
                      </a:endParaRPr>
                    </a:p>
                  </a:txBody>
                  <a:tcPr marL="91450" marR="91450" marT="45725" marB="45725"/>
                </a:tc>
                <a:extLst>
                  <a:ext uri="{0D108BD9-81ED-4DB2-BD59-A6C34878D82A}">
                    <a16:rowId xmlns:a16="http://schemas.microsoft.com/office/drawing/2014/main" val="10005"/>
                  </a:ext>
                </a:extLst>
              </a:tr>
            </a:tbl>
          </a:graphicData>
        </a:graphic>
      </p:graphicFrame>
      <p:pic>
        <p:nvPicPr>
          <p:cNvPr id="599" name="Google Shape;599;p40"/>
          <p:cNvPicPr preferRelativeResize="0"/>
          <p:nvPr/>
        </p:nvPicPr>
        <p:blipFill rotWithShape="1">
          <a:blip r:embed="rId3">
            <a:alphaModFix/>
          </a:blip>
          <a:srcRect/>
          <a:stretch/>
        </p:blipFill>
        <p:spPr>
          <a:xfrm>
            <a:off x="8356426" y="1429889"/>
            <a:ext cx="914400" cy="914400"/>
          </a:xfrm>
          <a:prstGeom prst="rect">
            <a:avLst/>
          </a:prstGeom>
          <a:noFill/>
          <a:ln>
            <a:noFill/>
          </a:ln>
        </p:spPr>
      </p:pic>
      <p:pic>
        <p:nvPicPr>
          <p:cNvPr id="600" name="Google Shape;600;p40"/>
          <p:cNvPicPr preferRelativeResize="0"/>
          <p:nvPr/>
        </p:nvPicPr>
        <p:blipFill rotWithShape="1">
          <a:blip r:embed="rId4">
            <a:alphaModFix/>
          </a:blip>
          <a:srcRect/>
          <a:stretch/>
        </p:blipFill>
        <p:spPr>
          <a:xfrm>
            <a:off x="8194393" y="2703098"/>
            <a:ext cx="1238465" cy="914399"/>
          </a:xfrm>
          <a:prstGeom prst="rect">
            <a:avLst/>
          </a:prstGeom>
          <a:noFill/>
          <a:ln>
            <a:noFill/>
          </a:ln>
        </p:spPr>
      </p:pic>
      <p:pic>
        <p:nvPicPr>
          <p:cNvPr id="601" name="Google Shape;601;p40"/>
          <p:cNvPicPr preferRelativeResize="0"/>
          <p:nvPr/>
        </p:nvPicPr>
        <p:blipFill rotWithShape="1">
          <a:blip r:embed="rId5">
            <a:alphaModFix/>
          </a:blip>
          <a:srcRect/>
          <a:stretch/>
        </p:blipFill>
        <p:spPr>
          <a:xfrm>
            <a:off x="8356425" y="3969896"/>
            <a:ext cx="914400" cy="914400"/>
          </a:xfrm>
          <a:prstGeom prst="rect">
            <a:avLst/>
          </a:prstGeom>
          <a:noFill/>
          <a:ln>
            <a:noFill/>
          </a:ln>
        </p:spPr>
      </p:pic>
      <p:pic>
        <p:nvPicPr>
          <p:cNvPr id="602" name="Google Shape;602;p40"/>
          <p:cNvPicPr preferRelativeResize="0"/>
          <p:nvPr/>
        </p:nvPicPr>
        <p:blipFill rotWithShape="1">
          <a:blip r:embed="rId6">
            <a:alphaModFix/>
          </a:blip>
          <a:srcRect/>
          <a:stretch/>
        </p:blipFill>
        <p:spPr>
          <a:xfrm>
            <a:off x="8356425" y="5236695"/>
            <a:ext cx="914400" cy="803671"/>
          </a:xfrm>
          <a:prstGeom prst="rect">
            <a:avLst/>
          </a:prstGeom>
          <a:noFill/>
          <a:ln>
            <a:noFill/>
          </a:ln>
        </p:spPr>
      </p:pic>
    </p:spTree>
    <p:extLst>
      <p:ext uri="{BB962C8B-B14F-4D97-AF65-F5344CB8AC3E}">
        <p14:creationId xmlns:p14="http://schemas.microsoft.com/office/powerpoint/2010/main" val="710670351"/>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Shape 581"/>
        <p:cNvGrpSpPr/>
        <p:nvPr/>
      </p:nvGrpSpPr>
      <p:grpSpPr>
        <a:xfrm>
          <a:off x="0" y="0"/>
          <a:ext cx="0" cy="0"/>
          <a:chOff x="0" y="0"/>
          <a:chExt cx="0" cy="0"/>
        </a:xfrm>
      </p:grpSpPr>
      <p:sp>
        <p:nvSpPr>
          <p:cNvPr id="582" name="Google Shape;582;p39"/>
          <p:cNvSpPr txBox="1">
            <a:spLocks noGrp="1"/>
          </p:cNvSpPr>
          <p:nvPr>
            <p:ph type="title"/>
          </p:nvPr>
        </p:nvSpPr>
        <p:spPr>
          <a:xfrm>
            <a:off x="432000" y="432000"/>
            <a:ext cx="11340000" cy="432000"/>
          </a:xfrm>
          <a:prstGeom prst="rect">
            <a:avLst/>
          </a:prstGeom>
          <a:noFill/>
          <a:ln>
            <a:noFill/>
          </a:ln>
        </p:spPr>
        <p:txBody>
          <a:bodyPr spcFirstLastPara="1" wrap="square" lIns="0" tIns="0" rIns="0" bIns="0" anchor="ctr" anchorCtr="0">
            <a:noAutofit/>
          </a:bodyPr>
          <a:lstStyle/>
          <a:p>
            <a:pPr marL="0" marR="0" lvl="0" indent="0" algn="l" rtl="0">
              <a:lnSpc>
                <a:spcPct val="90000"/>
              </a:lnSpc>
              <a:spcBef>
                <a:spcPts val="0"/>
              </a:spcBef>
              <a:spcAft>
                <a:spcPts val="0"/>
              </a:spcAft>
              <a:buClr>
                <a:srgbClr val="0070C0"/>
              </a:buClr>
              <a:buSzPts val="4800"/>
              <a:buFont typeface="Economica"/>
              <a:buNone/>
            </a:pPr>
            <a:r>
              <a:rPr lang="en-US" sz="4200" b="1" i="0" u="none" strike="noStrike" cap="none" dirty="0" smtClean="0">
                <a:solidFill>
                  <a:srgbClr val="0070C0"/>
                </a:solidFill>
                <a:latin typeface="Century Gothic" panose="020B0502020202020204" pitchFamily="34" charset="0"/>
                <a:sym typeface="Economica"/>
              </a:rPr>
              <a:t>OUR STRATEGY</a:t>
            </a:r>
            <a:endParaRPr lang="en-US" sz="4200" dirty="0">
              <a:latin typeface="Century Gothic" panose="020B0502020202020204" pitchFamily="34" charset="0"/>
            </a:endParaRPr>
          </a:p>
        </p:txBody>
      </p:sp>
      <p:sp>
        <p:nvSpPr>
          <p:cNvPr id="583" name="Google Shape;583;p39"/>
          <p:cNvSpPr txBox="1">
            <a:spLocks noGrp="1"/>
          </p:cNvSpPr>
          <p:nvPr>
            <p:ph type="body" idx="4"/>
          </p:nvPr>
        </p:nvSpPr>
        <p:spPr>
          <a:xfrm>
            <a:off x="487609" y="1205641"/>
            <a:ext cx="11339513" cy="2362447"/>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chemeClr val="accent2"/>
              </a:buClr>
              <a:buSzPts val="6600"/>
              <a:buFont typeface="Arial"/>
              <a:buNone/>
            </a:pPr>
            <a:r>
              <a:rPr lang="en-US" sz="3600" b="0" i="0" u="none" strike="noStrike" cap="none" dirty="0">
                <a:solidFill>
                  <a:schemeClr val="accent2"/>
                </a:solidFill>
                <a:latin typeface="Arial"/>
                <a:ea typeface="Arial"/>
                <a:cs typeface="Arial"/>
                <a:sym typeface="Arial"/>
              </a:rPr>
              <a:t>Equidad ATX </a:t>
            </a:r>
            <a:r>
              <a:rPr lang="en-US" sz="3600" b="0" i="0" u="none" strike="noStrike" cap="none" dirty="0">
                <a:solidFill>
                  <a:srgbClr val="3F3F3F"/>
                </a:solidFill>
                <a:latin typeface="Overlock"/>
                <a:ea typeface="Overlock"/>
                <a:cs typeface="Overlock"/>
                <a:sym typeface="Overlock"/>
              </a:rPr>
              <a:t>is a catalyst for collaboration</a:t>
            </a:r>
            <a:endParaRPr sz="3600" b="0" i="0" u="none" strike="noStrike" cap="none" dirty="0">
              <a:solidFill>
                <a:srgbClr val="3F3F3F"/>
              </a:solidFill>
              <a:latin typeface="Overlock"/>
              <a:ea typeface="Overlock"/>
              <a:cs typeface="Overlock"/>
              <a:sym typeface="Overlock"/>
            </a:endParaRPr>
          </a:p>
        </p:txBody>
      </p:sp>
      <p:sp>
        <p:nvSpPr>
          <p:cNvPr id="584" name="Google Shape;584;p39"/>
          <p:cNvSpPr txBox="1">
            <a:spLocks noGrp="1"/>
          </p:cNvSpPr>
          <p:nvPr>
            <p:ph type="body" idx="5"/>
          </p:nvPr>
        </p:nvSpPr>
        <p:spPr>
          <a:xfrm>
            <a:off x="487166" y="4642432"/>
            <a:ext cx="2975578" cy="1600200"/>
          </a:xfrm>
          <a:prstGeom prst="rect">
            <a:avLst/>
          </a:prstGeom>
          <a:solidFill>
            <a:srgbClr val="C1DF87"/>
          </a:solidFill>
          <a:ln w="9525" cap="flat" cmpd="sng">
            <a:solidFill>
              <a:srgbClr val="C1DF87"/>
            </a:solidFill>
            <a:prstDash val="solid"/>
            <a:round/>
            <a:headEnd type="none" w="sm" len="sm"/>
            <a:tailEnd type="none" w="sm" len="sm"/>
          </a:ln>
        </p:spPr>
        <p:txBody>
          <a:bodyPr spcFirstLastPara="1" wrap="square" lIns="0" tIns="108000" rIns="0" bIns="0" anchor="t" anchorCtr="0">
            <a:noAutofit/>
          </a:bodyPr>
          <a:lstStyle/>
          <a:p>
            <a:pPr marL="0" marR="0" lvl="0" indent="0" algn="ctr" rtl="0">
              <a:lnSpc>
                <a:spcPct val="90000"/>
              </a:lnSpc>
              <a:spcBef>
                <a:spcPts val="0"/>
              </a:spcBef>
              <a:spcAft>
                <a:spcPts val="0"/>
              </a:spcAft>
              <a:buClr>
                <a:srgbClr val="00B050"/>
              </a:buClr>
              <a:buSzPts val="4800"/>
              <a:buFont typeface="Arial"/>
              <a:buNone/>
            </a:pPr>
            <a:r>
              <a:rPr lang="en-US" sz="3600" b="0" i="0" u="none" strike="noStrike" cap="none">
                <a:solidFill>
                  <a:srgbClr val="00B050"/>
                </a:solidFill>
                <a:latin typeface="Economica"/>
                <a:ea typeface="Economica"/>
                <a:cs typeface="Economica"/>
                <a:sym typeface="Economica"/>
              </a:rPr>
              <a:t>Mixed Income Housing</a:t>
            </a:r>
            <a:endParaRPr sz="3600" b="0" i="0" u="none" strike="noStrike" cap="none">
              <a:solidFill>
                <a:srgbClr val="00B050"/>
              </a:solidFill>
              <a:latin typeface="Economica"/>
              <a:ea typeface="Economica"/>
              <a:cs typeface="Economica"/>
              <a:sym typeface="Economica"/>
            </a:endParaRPr>
          </a:p>
        </p:txBody>
      </p:sp>
      <p:sp>
        <p:nvSpPr>
          <p:cNvPr id="585" name="Google Shape;585;p39"/>
          <p:cNvSpPr txBox="1">
            <a:spLocks noGrp="1"/>
          </p:cNvSpPr>
          <p:nvPr>
            <p:ph type="body" idx="6"/>
          </p:nvPr>
        </p:nvSpPr>
        <p:spPr>
          <a:xfrm>
            <a:off x="4351266" y="4642234"/>
            <a:ext cx="2975578" cy="1600200"/>
          </a:xfrm>
          <a:prstGeom prst="rect">
            <a:avLst/>
          </a:prstGeom>
          <a:solidFill>
            <a:schemeClr val="accent2"/>
          </a:solidFill>
          <a:ln w="9525" cap="flat" cmpd="sng">
            <a:solidFill>
              <a:schemeClr val="accent2"/>
            </a:solidFill>
            <a:prstDash val="solid"/>
            <a:round/>
            <a:headEnd type="none" w="sm" len="sm"/>
            <a:tailEnd type="none" w="sm" len="sm"/>
          </a:ln>
        </p:spPr>
        <p:txBody>
          <a:bodyPr spcFirstLastPara="1" wrap="square" lIns="0" tIns="108000" rIns="0" bIns="0" anchor="t" anchorCtr="0">
            <a:noAutofit/>
          </a:bodyPr>
          <a:lstStyle/>
          <a:p>
            <a:pPr marL="0" marR="0" lvl="0" indent="0" algn="ctr" rtl="0">
              <a:lnSpc>
                <a:spcPct val="90000"/>
              </a:lnSpc>
              <a:spcBef>
                <a:spcPts val="0"/>
              </a:spcBef>
              <a:spcAft>
                <a:spcPts val="0"/>
              </a:spcAft>
              <a:buClr>
                <a:srgbClr val="0070C0"/>
              </a:buClr>
              <a:buSzPts val="4800"/>
              <a:buFont typeface="Arial"/>
              <a:buNone/>
            </a:pPr>
            <a:r>
              <a:rPr lang="en-US" sz="3600" b="0" i="0" u="none" strike="noStrike" cap="none">
                <a:solidFill>
                  <a:srgbClr val="0070C0"/>
                </a:solidFill>
                <a:latin typeface="Economica"/>
                <a:ea typeface="Economica"/>
                <a:cs typeface="Economica"/>
                <a:sym typeface="Economica"/>
              </a:rPr>
              <a:t>High Quality Education</a:t>
            </a:r>
            <a:endParaRPr sz="3600" b="0" i="0" u="none" strike="noStrike" cap="none">
              <a:solidFill>
                <a:srgbClr val="0070C0"/>
              </a:solidFill>
              <a:latin typeface="Economica"/>
              <a:ea typeface="Economica"/>
              <a:cs typeface="Economica"/>
              <a:sym typeface="Economica"/>
            </a:endParaRPr>
          </a:p>
        </p:txBody>
      </p:sp>
      <p:sp>
        <p:nvSpPr>
          <p:cNvPr id="586" name="Google Shape;586;p39"/>
          <p:cNvSpPr txBox="1">
            <a:spLocks noGrp="1"/>
          </p:cNvSpPr>
          <p:nvPr>
            <p:ph type="body" idx="7"/>
          </p:nvPr>
        </p:nvSpPr>
        <p:spPr>
          <a:xfrm>
            <a:off x="8171550" y="4642434"/>
            <a:ext cx="2975578" cy="1600200"/>
          </a:xfrm>
          <a:prstGeom prst="rect">
            <a:avLst/>
          </a:prstGeom>
          <a:solidFill>
            <a:schemeClr val="accent3"/>
          </a:solidFill>
          <a:ln w="9525" cap="flat" cmpd="sng">
            <a:solidFill>
              <a:schemeClr val="accent3"/>
            </a:solidFill>
            <a:prstDash val="solid"/>
            <a:round/>
            <a:headEnd type="none" w="sm" len="sm"/>
            <a:tailEnd type="none" w="sm" len="sm"/>
          </a:ln>
        </p:spPr>
        <p:txBody>
          <a:bodyPr spcFirstLastPara="1" wrap="square" lIns="0" tIns="108000" rIns="0" bIns="0" anchor="t" anchorCtr="0">
            <a:noAutofit/>
          </a:bodyPr>
          <a:lstStyle/>
          <a:p>
            <a:pPr marL="0" marR="0" lvl="0" indent="0" algn="ctr" rtl="0">
              <a:lnSpc>
                <a:spcPct val="90000"/>
              </a:lnSpc>
              <a:spcBef>
                <a:spcPts val="0"/>
              </a:spcBef>
              <a:spcAft>
                <a:spcPts val="0"/>
              </a:spcAft>
              <a:buClr>
                <a:srgbClr val="FFFF00"/>
              </a:buClr>
              <a:buSzPts val="4800"/>
              <a:buFont typeface="Arial"/>
              <a:buNone/>
            </a:pPr>
            <a:r>
              <a:rPr lang="en-US" sz="3600" b="0" i="0" u="none" strike="noStrike" cap="none">
                <a:solidFill>
                  <a:srgbClr val="FFFF00"/>
                </a:solidFill>
                <a:latin typeface="Economica"/>
                <a:ea typeface="Economica"/>
                <a:cs typeface="Economica"/>
                <a:sym typeface="Economica"/>
              </a:rPr>
              <a:t>Health and Wellness</a:t>
            </a:r>
            <a:endParaRPr sz="3600"/>
          </a:p>
        </p:txBody>
      </p:sp>
      <p:sp>
        <p:nvSpPr>
          <p:cNvPr id="587" name="Google Shape;587;p39"/>
          <p:cNvSpPr>
            <a:spLocks noGrp="1"/>
          </p:cNvSpPr>
          <p:nvPr>
            <p:ph type="sldNum" idx="12"/>
          </p:nvPr>
        </p:nvSpPr>
        <p:spPr>
          <a:xfrm>
            <a:off x="11496369" y="6155190"/>
            <a:ext cx="432000" cy="432000"/>
          </a:xfrm>
          <a:prstGeom prst="ellipse">
            <a:avLst/>
          </a:prstGeom>
          <a:noFill/>
          <a:ln w="9525" cap="flat" cmpd="sng">
            <a:solidFill>
              <a:schemeClr val="accent1"/>
            </a:solidFill>
            <a:prstDash val="solid"/>
            <a:round/>
            <a:headEnd type="none" w="sm" len="sm"/>
            <a:tailEnd type="none" w="sm" len="sm"/>
          </a:ln>
        </p:spPr>
        <p:txBody>
          <a:bodyPr spcFirstLastPara="1" wrap="square" lIns="0" tIns="0" rIns="0" bIns="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n-US" sz="3600" b="1" i="1" u="none" strike="noStrike" kern="0" cap="none" spc="0" normalizeH="0" baseline="0" noProof="0">
                <a:ln>
                  <a:noFill/>
                </a:ln>
                <a:solidFill>
                  <a:srgbClr val="3F3F3F"/>
                </a:solidFill>
                <a:effectLst/>
                <a:uLnTx/>
                <a:uFillTx/>
                <a:latin typeface="Rockwell"/>
                <a:ea typeface="Rockwell"/>
                <a:cs typeface="Rockwell"/>
                <a:sym typeface="Rockwell"/>
              </a:rPr>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t>27</a:t>
            </a:fld>
            <a:endParaRPr kumimoji="0" sz="3600" b="1" i="1" u="none" strike="noStrike" kern="0" cap="none" spc="0" normalizeH="0" baseline="0" noProof="0">
              <a:ln>
                <a:noFill/>
              </a:ln>
              <a:solidFill>
                <a:srgbClr val="3F3F3F"/>
              </a:solidFill>
              <a:effectLst/>
              <a:uLnTx/>
              <a:uFillTx/>
              <a:latin typeface="Rockwell"/>
              <a:ea typeface="Rockwell"/>
              <a:cs typeface="Rockwell"/>
              <a:sym typeface="Rockwell"/>
            </a:endParaRPr>
          </a:p>
        </p:txBody>
      </p:sp>
      <p:sp>
        <p:nvSpPr>
          <p:cNvPr id="588" name="Google Shape;588;p39"/>
          <p:cNvSpPr/>
          <p:nvPr/>
        </p:nvSpPr>
        <p:spPr>
          <a:xfrm>
            <a:off x="432000" y="1900590"/>
            <a:ext cx="11335735" cy="2554545"/>
          </a:xfrm>
          <a:prstGeom prst="rect">
            <a:avLst/>
          </a:prstGeom>
          <a:noFill/>
          <a:ln>
            <a:noFill/>
          </a:ln>
        </p:spPr>
        <p:txBody>
          <a:bodyPr spcFirstLastPara="1" wrap="square" lIns="91425" tIns="45700" rIns="91425" bIns="4570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3600" b="0" i="0" u="none" strike="noStrike" kern="0" cap="none" spc="0" normalizeH="0" baseline="0" noProof="0" dirty="0">
                <a:ln>
                  <a:noFill/>
                </a:ln>
                <a:solidFill>
                  <a:srgbClr val="3F3F3F"/>
                </a:solidFill>
                <a:effectLst/>
                <a:uLnTx/>
                <a:uFillTx/>
                <a:latin typeface="Overlock"/>
                <a:ea typeface="Overlock"/>
                <a:cs typeface="Overlock"/>
                <a:sym typeface="Overlock"/>
              </a:rPr>
              <a:t>among neighborhood leaders and community stakeholders to accelerate holistic, equitable, sustainable development in Austin's Eastern Crescent, with a focus on:</a:t>
            </a:r>
            <a:endParaRPr kumimoji="0" sz="3600" b="0" i="0" u="none" strike="noStrike" kern="0" cap="none" spc="0" normalizeH="0" baseline="0" noProof="0" dirty="0">
              <a:ln>
                <a:noFill/>
              </a:ln>
              <a:solidFill>
                <a:srgbClr val="3F3F3F"/>
              </a:solidFill>
              <a:effectLst/>
              <a:uLnTx/>
              <a:uFillTx/>
              <a:latin typeface="Overlock"/>
              <a:ea typeface="Overlock"/>
              <a:cs typeface="Overlock"/>
              <a:sym typeface="Overlock"/>
            </a:endParaRPr>
          </a:p>
        </p:txBody>
      </p:sp>
    </p:spTree>
    <p:extLst>
      <p:ext uri="{BB962C8B-B14F-4D97-AF65-F5344CB8AC3E}">
        <p14:creationId xmlns:p14="http://schemas.microsoft.com/office/powerpoint/2010/main" val="3149821975"/>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Shape 636"/>
        <p:cNvGrpSpPr/>
        <p:nvPr/>
      </p:nvGrpSpPr>
      <p:grpSpPr>
        <a:xfrm>
          <a:off x="0" y="0"/>
          <a:ext cx="0" cy="0"/>
          <a:chOff x="0" y="0"/>
          <a:chExt cx="0" cy="0"/>
        </a:xfrm>
      </p:grpSpPr>
      <p:sp>
        <p:nvSpPr>
          <p:cNvPr id="637" name="Google Shape;637;p43"/>
          <p:cNvSpPr txBox="1">
            <a:spLocks noGrp="1"/>
          </p:cNvSpPr>
          <p:nvPr>
            <p:ph type="title"/>
          </p:nvPr>
        </p:nvSpPr>
        <p:spPr>
          <a:xfrm>
            <a:off x="432000" y="432000"/>
            <a:ext cx="11340000" cy="432000"/>
          </a:xfrm>
          <a:prstGeom prst="rect">
            <a:avLst/>
          </a:prstGeom>
          <a:noFill/>
          <a:ln>
            <a:noFill/>
          </a:ln>
        </p:spPr>
        <p:txBody>
          <a:bodyPr spcFirstLastPara="1" wrap="square" lIns="0" tIns="0" rIns="0" bIns="0" anchor="ctr" anchorCtr="0">
            <a:noAutofit/>
          </a:bodyPr>
          <a:lstStyle/>
          <a:p>
            <a:pPr marL="0" marR="0" lvl="0" indent="0" algn="l" rtl="0">
              <a:lnSpc>
                <a:spcPct val="90000"/>
              </a:lnSpc>
              <a:spcBef>
                <a:spcPts val="0"/>
              </a:spcBef>
              <a:spcAft>
                <a:spcPts val="0"/>
              </a:spcAft>
              <a:buClr>
                <a:srgbClr val="0070C0"/>
              </a:buClr>
              <a:buSzPts val="4800"/>
              <a:buFont typeface="Economica"/>
              <a:buNone/>
            </a:pPr>
            <a:r>
              <a:rPr lang="en-US" sz="1800" b="1" i="0" u="none" strike="noStrike" cap="none" dirty="0" smtClean="0">
                <a:solidFill>
                  <a:srgbClr val="0070C0"/>
                </a:solidFill>
                <a:latin typeface="Economica"/>
                <a:ea typeface="Economica"/>
                <a:cs typeface="Economica"/>
                <a:sym typeface="Economica"/>
              </a:rPr>
              <a:t>Our Strategic </a:t>
            </a:r>
            <a:r>
              <a:rPr lang="en-US" sz="1800" b="1" i="0" u="none" strike="noStrike" cap="none" dirty="0">
                <a:solidFill>
                  <a:srgbClr val="0070C0"/>
                </a:solidFill>
                <a:latin typeface="Economica"/>
                <a:ea typeface="Economica"/>
                <a:cs typeface="Economica"/>
                <a:sym typeface="Economica"/>
              </a:rPr>
              <a:t>Partners</a:t>
            </a:r>
            <a:endParaRPr sz="1800" b="1" i="0" u="none" strike="noStrike" cap="none" dirty="0">
              <a:solidFill>
                <a:srgbClr val="0070C0"/>
              </a:solidFill>
              <a:latin typeface="Economica"/>
              <a:ea typeface="Economica"/>
              <a:cs typeface="Economica"/>
              <a:sym typeface="Economica"/>
            </a:endParaRPr>
          </a:p>
        </p:txBody>
      </p:sp>
      <p:pic>
        <p:nvPicPr>
          <p:cNvPr id="638" name="Google Shape;638;p43"/>
          <p:cNvPicPr preferRelativeResize="0">
            <a:picLocks noGrp="1"/>
          </p:cNvPicPr>
          <p:nvPr>
            <p:ph type="pic" idx="9"/>
          </p:nvPr>
        </p:nvPicPr>
        <p:blipFill rotWithShape="1">
          <a:blip r:embed="rId3">
            <a:alphaModFix/>
          </a:blip>
          <a:srcRect/>
          <a:stretch/>
        </p:blipFill>
        <p:spPr>
          <a:xfrm>
            <a:off x="923677" y="1342366"/>
            <a:ext cx="1600200" cy="1600200"/>
          </a:xfrm>
          <a:prstGeom prst="rect">
            <a:avLst/>
          </a:prstGeom>
          <a:noFill/>
          <a:ln>
            <a:noFill/>
          </a:ln>
        </p:spPr>
      </p:pic>
      <p:sp>
        <p:nvSpPr>
          <p:cNvPr id="639" name="Google Shape;639;p43"/>
          <p:cNvSpPr txBox="1">
            <a:spLocks noGrp="1"/>
          </p:cNvSpPr>
          <p:nvPr>
            <p:ph type="body" idx="4"/>
          </p:nvPr>
        </p:nvSpPr>
        <p:spPr>
          <a:xfrm>
            <a:off x="466475" y="3088838"/>
            <a:ext cx="2807100" cy="640962"/>
          </a:xfrm>
          <a:prstGeom prst="rect">
            <a:avLst/>
          </a:prstGeom>
          <a:noFill/>
          <a:ln>
            <a:noFill/>
          </a:ln>
        </p:spPr>
        <p:txBody>
          <a:bodyPr spcFirstLastPara="1" wrap="square" lIns="0" tIns="0" rIns="0" bIns="0" anchor="t" anchorCtr="0">
            <a:noAutofit/>
          </a:bodyPr>
          <a:lstStyle/>
          <a:p>
            <a:pPr marL="0" marR="0" lvl="0" indent="0" algn="ctr" rtl="0">
              <a:lnSpc>
                <a:spcPct val="90000"/>
              </a:lnSpc>
              <a:spcBef>
                <a:spcPts val="0"/>
              </a:spcBef>
              <a:spcAft>
                <a:spcPts val="0"/>
              </a:spcAft>
              <a:buClr>
                <a:srgbClr val="92D050"/>
              </a:buClr>
              <a:buSzPts val="3600"/>
              <a:buFont typeface="Arial"/>
              <a:buNone/>
            </a:pPr>
            <a:r>
              <a:rPr lang="en-US" b="1" i="0" u="none" strike="noStrike" cap="none" dirty="0">
                <a:solidFill>
                  <a:srgbClr val="92D050"/>
                </a:solidFill>
                <a:latin typeface="Economica"/>
                <a:ea typeface="Economica"/>
                <a:cs typeface="Economica"/>
                <a:sym typeface="Economica"/>
              </a:rPr>
              <a:t>Health &amp; Wellness</a:t>
            </a:r>
            <a:endParaRPr b="1" i="0" u="none" strike="noStrike" cap="none" dirty="0">
              <a:solidFill>
                <a:srgbClr val="92D050"/>
              </a:solidFill>
              <a:latin typeface="Economica"/>
              <a:ea typeface="Economica"/>
              <a:cs typeface="Economica"/>
              <a:sym typeface="Economica"/>
            </a:endParaRPr>
          </a:p>
        </p:txBody>
      </p:sp>
      <p:sp>
        <p:nvSpPr>
          <p:cNvPr id="640" name="Google Shape;640;p43"/>
          <p:cNvSpPr txBox="1">
            <a:spLocks noGrp="1"/>
          </p:cNvSpPr>
          <p:nvPr>
            <p:ph type="body" idx="8"/>
          </p:nvPr>
        </p:nvSpPr>
        <p:spPr>
          <a:xfrm>
            <a:off x="432000" y="3578745"/>
            <a:ext cx="2514600" cy="2576549"/>
          </a:xfrm>
          <a:prstGeom prst="rect">
            <a:avLst/>
          </a:prstGeom>
          <a:noFill/>
          <a:ln>
            <a:noFill/>
          </a:ln>
        </p:spPr>
        <p:txBody>
          <a:bodyPr spcFirstLastPara="1" wrap="square" lIns="0" tIns="0" rIns="0" bIns="0" anchor="t" anchorCtr="0">
            <a:noAutofit/>
          </a:bodyPr>
          <a:lstStyle/>
          <a:p>
            <a:pPr marL="0" marR="0" lvl="0" indent="0" algn="ctr" rtl="0">
              <a:lnSpc>
                <a:spcPct val="100000"/>
              </a:lnSpc>
              <a:spcBef>
                <a:spcPts val="0"/>
              </a:spcBef>
              <a:spcAft>
                <a:spcPts val="0"/>
              </a:spcAft>
              <a:buClr>
                <a:srgbClr val="0070C0"/>
              </a:buClr>
              <a:buSzPts val="1800"/>
              <a:buFont typeface="Arial"/>
              <a:buNone/>
            </a:pPr>
            <a:r>
              <a:rPr lang="en-US" sz="1800" b="0" i="0" u="none" strike="noStrike" cap="none" dirty="0">
                <a:solidFill>
                  <a:srgbClr val="4A86E8"/>
                </a:solidFill>
                <a:latin typeface="Overlock"/>
                <a:ea typeface="Overlock"/>
                <a:cs typeface="Overlock"/>
                <a:sym typeface="Overlock"/>
              </a:rPr>
              <a:t>U</a:t>
            </a:r>
            <a:r>
              <a:rPr lang="en-US" sz="1800" dirty="0">
                <a:solidFill>
                  <a:srgbClr val="4A86E8"/>
                </a:solidFill>
                <a:latin typeface="Overlock"/>
                <a:ea typeface="Overlock"/>
                <a:cs typeface="Overlock"/>
                <a:sym typeface="Overlock"/>
              </a:rPr>
              <a:t>T-</a:t>
            </a:r>
            <a:r>
              <a:rPr lang="en-US" sz="1800" b="0" i="0" u="none" strike="noStrike" cap="none" dirty="0">
                <a:solidFill>
                  <a:srgbClr val="4A86E8"/>
                </a:solidFill>
                <a:latin typeface="Overlock"/>
                <a:ea typeface="Overlock"/>
                <a:cs typeface="Overlock"/>
                <a:sym typeface="Overlock"/>
              </a:rPr>
              <a:t>Dell Medical School Population Health Department </a:t>
            </a:r>
            <a:endParaRPr sz="1800" dirty="0">
              <a:solidFill>
                <a:srgbClr val="4A86E8"/>
              </a:solidFill>
            </a:endParaRPr>
          </a:p>
          <a:p>
            <a:pPr marL="0" marR="0" lvl="0" indent="0" algn="ctr" rtl="0">
              <a:lnSpc>
                <a:spcPct val="100000"/>
              </a:lnSpc>
              <a:spcBef>
                <a:spcPts val="600"/>
              </a:spcBef>
              <a:spcAft>
                <a:spcPts val="0"/>
              </a:spcAft>
              <a:buClr>
                <a:srgbClr val="3F3F3F"/>
              </a:buClr>
              <a:buSzPts val="1800"/>
              <a:buFont typeface="Arial"/>
              <a:buNone/>
            </a:pPr>
            <a:r>
              <a:rPr lang="en-US" sz="1800" b="0" i="0" u="none" strike="noStrike" cap="none" dirty="0">
                <a:solidFill>
                  <a:srgbClr val="4A86E8"/>
                </a:solidFill>
                <a:latin typeface="Overlock"/>
                <a:ea typeface="Overlock"/>
                <a:cs typeface="Overlock"/>
                <a:sym typeface="Overlock"/>
              </a:rPr>
              <a:t>Central Health </a:t>
            </a:r>
            <a:endParaRPr sz="1800" b="0" i="0" u="none" strike="noStrike" cap="none" dirty="0">
              <a:solidFill>
                <a:srgbClr val="4A86E8"/>
              </a:solidFill>
              <a:latin typeface="Overlock"/>
              <a:ea typeface="Overlock"/>
              <a:cs typeface="Overlock"/>
              <a:sym typeface="Overlock"/>
            </a:endParaRPr>
          </a:p>
          <a:p>
            <a:pPr marL="0" marR="0" lvl="0" indent="0" algn="ctr" rtl="0">
              <a:lnSpc>
                <a:spcPct val="100000"/>
              </a:lnSpc>
              <a:spcBef>
                <a:spcPts val="600"/>
              </a:spcBef>
              <a:spcAft>
                <a:spcPts val="0"/>
              </a:spcAft>
              <a:buClr>
                <a:srgbClr val="3F3F3F"/>
              </a:buClr>
              <a:buSzPts val="1800"/>
              <a:buFont typeface="Arial"/>
              <a:buNone/>
            </a:pPr>
            <a:r>
              <a:rPr lang="en-US" sz="1800" dirty="0">
                <a:solidFill>
                  <a:srgbClr val="4A86E8"/>
                </a:solidFill>
                <a:latin typeface="Overlock"/>
                <a:ea typeface="Overlock"/>
                <a:cs typeface="Overlock"/>
                <a:sym typeface="Overlock"/>
              </a:rPr>
              <a:t>YMCA of Austin</a:t>
            </a:r>
            <a:endParaRPr sz="1800" dirty="0">
              <a:solidFill>
                <a:srgbClr val="4A86E8"/>
              </a:solidFill>
              <a:latin typeface="Overlock"/>
              <a:ea typeface="Overlock"/>
              <a:cs typeface="Overlock"/>
              <a:sym typeface="Overlock"/>
            </a:endParaRPr>
          </a:p>
          <a:p>
            <a:pPr marL="0" marR="0" lvl="0" indent="0" algn="ctr" rtl="0">
              <a:lnSpc>
                <a:spcPct val="100000"/>
              </a:lnSpc>
              <a:spcBef>
                <a:spcPts val="600"/>
              </a:spcBef>
              <a:spcAft>
                <a:spcPts val="0"/>
              </a:spcAft>
              <a:buClr>
                <a:srgbClr val="3F3F3F"/>
              </a:buClr>
              <a:buSzPts val="1800"/>
              <a:buFont typeface="Arial"/>
              <a:buNone/>
            </a:pPr>
            <a:endParaRPr sz="1800" dirty="0">
              <a:solidFill>
                <a:srgbClr val="4A86E8"/>
              </a:solidFill>
              <a:latin typeface="Overlock"/>
              <a:ea typeface="Overlock"/>
              <a:cs typeface="Overlock"/>
              <a:sym typeface="Overlock"/>
            </a:endParaRPr>
          </a:p>
        </p:txBody>
      </p:sp>
      <p:cxnSp>
        <p:nvCxnSpPr>
          <p:cNvPr id="641" name="Google Shape;641;p43" descr="First divider line on slide"/>
          <p:cNvCxnSpPr/>
          <p:nvPr/>
        </p:nvCxnSpPr>
        <p:spPr>
          <a:xfrm>
            <a:off x="3132435" y="1485085"/>
            <a:ext cx="0" cy="1487495"/>
          </a:xfrm>
          <a:prstGeom prst="straightConnector1">
            <a:avLst/>
          </a:prstGeom>
          <a:noFill/>
          <a:ln w="9525" cap="flat" cmpd="sng">
            <a:solidFill>
              <a:schemeClr val="accent1"/>
            </a:solidFill>
            <a:prstDash val="solid"/>
            <a:miter lim="800000"/>
            <a:headEnd type="none" w="sm" len="sm"/>
            <a:tailEnd type="none" w="sm" len="sm"/>
          </a:ln>
        </p:spPr>
      </p:cxnSp>
      <p:pic>
        <p:nvPicPr>
          <p:cNvPr id="642" name="Google Shape;642;p43"/>
          <p:cNvPicPr preferRelativeResize="0">
            <a:picLocks noGrp="1"/>
          </p:cNvPicPr>
          <p:nvPr>
            <p:ph type="pic" idx="13"/>
          </p:nvPr>
        </p:nvPicPr>
        <p:blipFill rotWithShape="1">
          <a:blip r:embed="rId4">
            <a:alphaModFix/>
          </a:blip>
          <a:srcRect/>
          <a:stretch/>
        </p:blipFill>
        <p:spPr>
          <a:xfrm>
            <a:off x="3730849" y="1336245"/>
            <a:ext cx="1600200" cy="1600200"/>
          </a:xfrm>
          <a:prstGeom prst="rect">
            <a:avLst/>
          </a:prstGeom>
          <a:noFill/>
          <a:ln>
            <a:noFill/>
          </a:ln>
        </p:spPr>
      </p:pic>
      <p:sp>
        <p:nvSpPr>
          <p:cNvPr id="643" name="Google Shape;643;p43"/>
          <p:cNvSpPr txBox="1">
            <a:spLocks noGrp="1"/>
          </p:cNvSpPr>
          <p:nvPr>
            <p:ph type="body" idx="5"/>
          </p:nvPr>
        </p:nvSpPr>
        <p:spPr>
          <a:xfrm>
            <a:off x="3273649" y="3088838"/>
            <a:ext cx="2514600" cy="640966"/>
          </a:xfrm>
          <a:prstGeom prst="rect">
            <a:avLst/>
          </a:prstGeom>
          <a:noFill/>
          <a:ln>
            <a:noFill/>
          </a:ln>
        </p:spPr>
        <p:txBody>
          <a:bodyPr spcFirstLastPara="1" wrap="square" lIns="0" tIns="0" rIns="0" bIns="0" anchor="t" anchorCtr="0">
            <a:noAutofit/>
          </a:bodyPr>
          <a:lstStyle/>
          <a:p>
            <a:pPr marL="0" marR="0" lvl="0" indent="0" algn="ctr" rtl="0">
              <a:lnSpc>
                <a:spcPct val="90000"/>
              </a:lnSpc>
              <a:spcBef>
                <a:spcPts val="0"/>
              </a:spcBef>
              <a:spcAft>
                <a:spcPts val="0"/>
              </a:spcAft>
              <a:buClr>
                <a:srgbClr val="92D050"/>
              </a:buClr>
              <a:buSzPts val="3600"/>
              <a:buFont typeface="Arial"/>
              <a:buNone/>
            </a:pPr>
            <a:r>
              <a:rPr lang="en-US" b="1" i="0" u="none" strike="noStrike" cap="none" dirty="0">
                <a:solidFill>
                  <a:srgbClr val="92D050"/>
                </a:solidFill>
                <a:latin typeface="Economica"/>
                <a:ea typeface="Economica"/>
                <a:cs typeface="Economica"/>
                <a:sym typeface="Economica"/>
              </a:rPr>
              <a:t>Education</a:t>
            </a:r>
            <a:endParaRPr dirty="0"/>
          </a:p>
        </p:txBody>
      </p:sp>
      <p:sp>
        <p:nvSpPr>
          <p:cNvPr id="644" name="Google Shape;644;p43"/>
          <p:cNvSpPr txBox="1">
            <a:spLocks noGrp="1"/>
          </p:cNvSpPr>
          <p:nvPr>
            <p:ph type="body" idx="1"/>
          </p:nvPr>
        </p:nvSpPr>
        <p:spPr>
          <a:xfrm>
            <a:off x="3175650" y="3578745"/>
            <a:ext cx="2710500" cy="2710048"/>
          </a:xfrm>
          <a:prstGeom prst="rect">
            <a:avLst/>
          </a:prstGeom>
          <a:noFill/>
          <a:ln>
            <a:noFill/>
          </a:ln>
        </p:spPr>
        <p:txBody>
          <a:bodyPr spcFirstLastPara="1" wrap="square" lIns="0" tIns="0" rIns="0" bIns="0" anchor="t" anchorCtr="0">
            <a:noAutofit/>
          </a:bodyPr>
          <a:lstStyle/>
          <a:p>
            <a:pPr marL="0" marR="0" lvl="0" indent="0" algn="ctr" rtl="0">
              <a:lnSpc>
                <a:spcPct val="100000"/>
              </a:lnSpc>
              <a:spcBef>
                <a:spcPts val="0"/>
              </a:spcBef>
              <a:spcAft>
                <a:spcPts val="0"/>
              </a:spcAft>
              <a:buClr>
                <a:srgbClr val="0070C0"/>
              </a:buClr>
              <a:buSzPts val="1800"/>
              <a:buFont typeface="Arial"/>
              <a:buNone/>
            </a:pPr>
            <a:r>
              <a:rPr lang="en-US" sz="1800" b="0" i="0" u="none" strike="noStrike" cap="none" dirty="0">
                <a:solidFill>
                  <a:srgbClr val="4A86E8"/>
                </a:solidFill>
                <a:latin typeface="Overlock"/>
                <a:ea typeface="Overlock"/>
                <a:cs typeface="Overlock"/>
                <a:sym typeface="Overlock"/>
              </a:rPr>
              <a:t>LBJ School of Public Affairs </a:t>
            </a:r>
            <a:endParaRPr sz="1800" dirty="0">
              <a:solidFill>
                <a:srgbClr val="4A86E8"/>
              </a:solidFill>
            </a:endParaRPr>
          </a:p>
          <a:p>
            <a:pPr marL="0" marR="0" lvl="0" indent="0" algn="ctr" rtl="0">
              <a:lnSpc>
                <a:spcPct val="100000"/>
              </a:lnSpc>
              <a:spcBef>
                <a:spcPts val="600"/>
              </a:spcBef>
              <a:spcAft>
                <a:spcPts val="0"/>
              </a:spcAft>
              <a:buClr>
                <a:srgbClr val="3F3F3F"/>
              </a:buClr>
              <a:buSzPts val="1800"/>
              <a:buFont typeface="Arial"/>
              <a:buNone/>
            </a:pPr>
            <a:r>
              <a:rPr lang="en-US" sz="1800" b="0" i="0" u="none" strike="noStrike" cap="none" dirty="0">
                <a:solidFill>
                  <a:srgbClr val="4A86E8"/>
                </a:solidFill>
                <a:latin typeface="Overlock"/>
                <a:ea typeface="Overlock"/>
                <a:cs typeface="Overlock"/>
                <a:sym typeface="Overlock"/>
              </a:rPr>
              <a:t>Huston Tillotson University</a:t>
            </a:r>
            <a:endParaRPr sz="1800" dirty="0">
              <a:solidFill>
                <a:srgbClr val="4A86E8"/>
              </a:solidFill>
            </a:endParaRPr>
          </a:p>
          <a:p>
            <a:pPr marL="0" marR="0" lvl="0" indent="0" algn="ctr" rtl="0">
              <a:lnSpc>
                <a:spcPct val="100000"/>
              </a:lnSpc>
              <a:spcBef>
                <a:spcPts val="600"/>
              </a:spcBef>
              <a:spcAft>
                <a:spcPts val="0"/>
              </a:spcAft>
              <a:buClr>
                <a:srgbClr val="0070C0"/>
              </a:buClr>
              <a:buSzPts val="1800"/>
              <a:buFont typeface="Arial"/>
              <a:buNone/>
            </a:pPr>
            <a:r>
              <a:rPr lang="en-US" sz="1800" b="0" i="0" u="none" strike="noStrike" cap="none" dirty="0">
                <a:solidFill>
                  <a:srgbClr val="4A86E8"/>
                </a:solidFill>
                <a:latin typeface="Overlock"/>
                <a:ea typeface="Overlock"/>
                <a:cs typeface="Overlock"/>
                <a:sym typeface="Overlock"/>
              </a:rPr>
              <a:t>Greater Austin Community Schools Coalition </a:t>
            </a:r>
            <a:endParaRPr sz="1800" b="0" i="0" u="none" strike="noStrike" cap="none" dirty="0">
              <a:solidFill>
                <a:srgbClr val="4A86E8"/>
              </a:solidFill>
              <a:latin typeface="Overlock"/>
              <a:ea typeface="Overlock"/>
              <a:cs typeface="Overlock"/>
              <a:sym typeface="Overlock"/>
            </a:endParaRPr>
          </a:p>
          <a:p>
            <a:pPr marL="0" marR="0" lvl="0" indent="0" algn="ctr" rtl="0">
              <a:lnSpc>
                <a:spcPct val="100000"/>
              </a:lnSpc>
              <a:spcBef>
                <a:spcPts val="600"/>
              </a:spcBef>
              <a:spcAft>
                <a:spcPts val="0"/>
              </a:spcAft>
              <a:buClr>
                <a:srgbClr val="3F3F3F"/>
              </a:buClr>
              <a:buSzPts val="1800"/>
              <a:buFont typeface="Arial"/>
              <a:buNone/>
            </a:pPr>
            <a:r>
              <a:rPr lang="en-US" sz="1800" b="0" i="0" u="none" strike="noStrike" cap="none" dirty="0">
                <a:solidFill>
                  <a:srgbClr val="4A86E8"/>
                </a:solidFill>
                <a:latin typeface="Overlock"/>
                <a:ea typeface="Overlock"/>
                <a:cs typeface="Overlock"/>
                <a:sym typeface="Overlock"/>
              </a:rPr>
              <a:t>Austin ISD </a:t>
            </a:r>
            <a:endParaRPr sz="1800" b="0" i="0" u="none" strike="noStrike" cap="none" dirty="0">
              <a:solidFill>
                <a:srgbClr val="4A86E8"/>
              </a:solidFill>
              <a:latin typeface="Overlock"/>
              <a:ea typeface="Overlock"/>
              <a:cs typeface="Overlock"/>
              <a:sym typeface="Overlock"/>
            </a:endParaRPr>
          </a:p>
          <a:p>
            <a:pPr marL="0" marR="0" lvl="0" indent="0" algn="ctr" rtl="0">
              <a:lnSpc>
                <a:spcPct val="100000"/>
              </a:lnSpc>
              <a:spcBef>
                <a:spcPts val="600"/>
              </a:spcBef>
              <a:spcAft>
                <a:spcPts val="0"/>
              </a:spcAft>
              <a:buClr>
                <a:srgbClr val="0070C0"/>
              </a:buClr>
              <a:buSzPts val="1800"/>
              <a:buFont typeface="Arial"/>
              <a:buNone/>
            </a:pPr>
            <a:r>
              <a:rPr lang="en-US" sz="1800" b="0" i="0" u="none" strike="noStrike" cap="none" dirty="0">
                <a:solidFill>
                  <a:srgbClr val="4A86E8"/>
                </a:solidFill>
                <a:latin typeface="Overlock"/>
                <a:ea typeface="Overlock"/>
                <a:cs typeface="Overlock"/>
                <a:sym typeface="Overlock"/>
              </a:rPr>
              <a:t>Manor ISD </a:t>
            </a:r>
            <a:endParaRPr sz="1800" b="0" i="0" u="none" strike="noStrike" cap="none" dirty="0">
              <a:solidFill>
                <a:srgbClr val="4A86E8"/>
              </a:solidFill>
              <a:latin typeface="Overlock"/>
              <a:ea typeface="Overlock"/>
              <a:cs typeface="Overlock"/>
              <a:sym typeface="Overlock"/>
            </a:endParaRPr>
          </a:p>
          <a:p>
            <a:pPr marL="0" marR="0" lvl="0" indent="0" algn="ctr" rtl="0">
              <a:lnSpc>
                <a:spcPct val="100000"/>
              </a:lnSpc>
              <a:spcBef>
                <a:spcPts val="600"/>
              </a:spcBef>
              <a:spcAft>
                <a:spcPts val="0"/>
              </a:spcAft>
              <a:buClr>
                <a:srgbClr val="3F3F3F"/>
              </a:buClr>
              <a:buSzPts val="1800"/>
              <a:buFont typeface="Arial"/>
              <a:buNone/>
            </a:pPr>
            <a:r>
              <a:rPr lang="en-US" sz="1800" b="0" i="0" u="none" strike="noStrike" cap="none" dirty="0">
                <a:solidFill>
                  <a:srgbClr val="4A86E8"/>
                </a:solidFill>
                <a:latin typeface="Overlock"/>
                <a:ea typeface="Overlock"/>
                <a:cs typeface="Overlock"/>
                <a:sym typeface="Overlock"/>
              </a:rPr>
              <a:t>Del Valle ISD</a:t>
            </a:r>
            <a:endParaRPr sz="1800" b="0" i="0" u="none" strike="noStrike" cap="none" dirty="0">
              <a:solidFill>
                <a:srgbClr val="4A86E8"/>
              </a:solidFill>
              <a:sym typeface="Calibri"/>
            </a:endParaRPr>
          </a:p>
          <a:p>
            <a:pPr marL="0" marR="0" lvl="0" indent="0" algn="ctr" rtl="0">
              <a:lnSpc>
                <a:spcPct val="100000"/>
              </a:lnSpc>
              <a:spcBef>
                <a:spcPts val="0"/>
              </a:spcBef>
              <a:spcAft>
                <a:spcPts val="0"/>
              </a:spcAft>
              <a:buClr>
                <a:srgbClr val="3F3F3F"/>
              </a:buClr>
              <a:buSzPts val="1800"/>
              <a:buFont typeface="Arial"/>
              <a:buNone/>
            </a:pPr>
            <a:endParaRPr sz="1800" b="0" i="0" u="none" strike="noStrike" cap="none" dirty="0">
              <a:solidFill>
                <a:srgbClr val="4A86E8"/>
              </a:solidFill>
              <a:latin typeface="Overlock"/>
              <a:ea typeface="Overlock"/>
              <a:cs typeface="Overlock"/>
              <a:sym typeface="Overlock"/>
            </a:endParaRPr>
          </a:p>
          <a:p>
            <a:pPr marL="0" marR="0" lvl="0" indent="0" algn="ctr" rtl="0">
              <a:lnSpc>
                <a:spcPct val="100000"/>
              </a:lnSpc>
              <a:spcBef>
                <a:spcPts val="0"/>
              </a:spcBef>
              <a:spcAft>
                <a:spcPts val="0"/>
              </a:spcAft>
              <a:buClr>
                <a:srgbClr val="0070C0"/>
              </a:buClr>
              <a:buSzPts val="1800"/>
              <a:buFont typeface="Arial"/>
              <a:buNone/>
            </a:pPr>
            <a:r>
              <a:rPr lang="en-US" sz="1800" b="0" i="0" u="none" strike="noStrike" cap="none" dirty="0">
                <a:solidFill>
                  <a:srgbClr val="4A86E8"/>
                </a:solidFill>
                <a:latin typeface="Overlock"/>
                <a:ea typeface="Overlock"/>
                <a:cs typeface="Overlock"/>
                <a:sym typeface="Overlock"/>
              </a:rPr>
              <a:t> </a:t>
            </a:r>
            <a:endParaRPr sz="1800" dirty="0">
              <a:solidFill>
                <a:srgbClr val="4A86E8"/>
              </a:solidFill>
            </a:endParaRPr>
          </a:p>
          <a:p>
            <a:pPr marL="0" marR="0" lvl="0" indent="0" algn="ctr" rtl="0">
              <a:lnSpc>
                <a:spcPct val="100000"/>
              </a:lnSpc>
              <a:spcBef>
                <a:spcPts val="0"/>
              </a:spcBef>
              <a:spcAft>
                <a:spcPts val="0"/>
              </a:spcAft>
              <a:buClr>
                <a:srgbClr val="3F3F3F"/>
              </a:buClr>
              <a:buSzPts val="1800"/>
              <a:buFont typeface="Arial"/>
              <a:buNone/>
            </a:pPr>
            <a:endParaRPr sz="1800" b="0" i="0" u="none" strike="noStrike" cap="none" dirty="0">
              <a:solidFill>
                <a:srgbClr val="0070C0"/>
              </a:solidFill>
              <a:latin typeface="Overlock"/>
              <a:ea typeface="Overlock"/>
              <a:cs typeface="Overlock"/>
              <a:sym typeface="Overlock"/>
            </a:endParaRPr>
          </a:p>
        </p:txBody>
      </p:sp>
      <p:cxnSp>
        <p:nvCxnSpPr>
          <p:cNvPr id="645" name="Google Shape;645;p43" descr="Second divider line on slide"/>
          <p:cNvCxnSpPr/>
          <p:nvPr/>
        </p:nvCxnSpPr>
        <p:spPr>
          <a:xfrm>
            <a:off x="5949751" y="1485085"/>
            <a:ext cx="0" cy="1487495"/>
          </a:xfrm>
          <a:prstGeom prst="straightConnector1">
            <a:avLst/>
          </a:prstGeom>
          <a:noFill/>
          <a:ln w="9525" cap="flat" cmpd="sng">
            <a:solidFill>
              <a:schemeClr val="accent1"/>
            </a:solidFill>
            <a:prstDash val="solid"/>
            <a:miter lim="800000"/>
            <a:headEnd type="none" w="sm" len="sm"/>
            <a:tailEnd type="none" w="sm" len="sm"/>
          </a:ln>
        </p:spPr>
      </p:cxnSp>
      <p:cxnSp>
        <p:nvCxnSpPr>
          <p:cNvPr id="646" name="Google Shape;646;p43" descr="Third divider line on slide"/>
          <p:cNvCxnSpPr/>
          <p:nvPr/>
        </p:nvCxnSpPr>
        <p:spPr>
          <a:xfrm>
            <a:off x="8765939" y="1485085"/>
            <a:ext cx="0" cy="1487495"/>
          </a:xfrm>
          <a:prstGeom prst="straightConnector1">
            <a:avLst/>
          </a:prstGeom>
          <a:noFill/>
          <a:ln w="9525" cap="flat" cmpd="sng">
            <a:solidFill>
              <a:schemeClr val="accent1"/>
            </a:solidFill>
            <a:prstDash val="solid"/>
            <a:miter lim="800000"/>
            <a:headEnd type="none" w="sm" len="sm"/>
            <a:tailEnd type="none" w="sm" len="sm"/>
          </a:ln>
        </p:spPr>
      </p:cxnSp>
      <p:pic>
        <p:nvPicPr>
          <p:cNvPr id="647" name="Google Shape;647;p43"/>
          <p:cNvPicPr preferRelativeResize="0">
            <a:picLocks noGrp="1"/>
          </p:cNvPicPr>
          <p:nvPr>
            <p:ph type="pic" idx="15"/>
          </p:nvPr>
        </p:nvPicPr>
        <p:blipFill rotWithShape="1">
          <a:blip r:embed="rId5">
            <a:alphaModFix/>
          </a:blip>
          <a:srcRect/>
          <a:stretch/>
        </p:blipFill>
        <p:spPr>
          <a:xfrm>
            <a:off x="9403802" y="1336245"/>
            <a:ext cx="1600200" cy="1600200"/>
          </a:xfrm>
          <a:prstGeom prst="rect">
            <a:avLst/>
          </a:prstGeom>
          <a:noFill/>
          <a:ln>
            <a:noFill/>
          </a:ln>
        </p:spPr>
      </p:pic>
      <p:sp>
        <p:nvSpPr>
          <p:cNvPr id="648" name="Google Shape;648;p43"/>
          <p:cNvSpPr txBox="1">
            <a:spLocks noGrp="1"/>
          </p:cNvSpPr>
          <p:nvPr>
            <p:ph type="body" idx="7"/>
          </p:nvPr>
        </p:nvSpPr>
        <p:spPr>
          <a:xfrm>
            <a:off x="6080821" y="3088838"/>
            <a:ext cx="2514600" cy="640966"/>
          </a:xfrm>
          <a:prstGeom prst="rect">
            <a:avLst/>
          </a:prstGeom>
          <a:noFill/>
          <a:ln>
            <a:noFill/>
          </a:ln>
        </p:spPr>
        <p:txBody>
          <a:bodyPr spcFirstLastPara="1" wrap="square" lIns="0" tIns="0" rIns="0" bIns="0" anchor="t" anchorCtr="0">
            <a:noAutofit/>
          </a:bodyPr>
          <a:lstStyle/>
          <a:p>
            <a:pPr marL="0" marR="0" lvl="0" indent="0" algn="ctr" rtl="0">
              <a:lnSpc>
                <a:spcPct val="90000"/>
              </a:lnSpc>
              <a:spcBef>
                <a:spcPts val="0"/>
              </a:spcBef>
              <a:spcAft>
                <a:spcPts val="0"/>
              </a:spcAft>
              <a:buClr>
                <a:srgbClr val="92D050"/>
              </a:buClr>
              <a:buSzPts val="3600"/>
              <a:buFont typeface="Arial"/>
              <a:buNone/>
            </a:pPr>
            <a:r>
              <a:rPr lang="en-US" dirty="0">
                <a:solidFill>
                  <a:srgbClr val="92D050"/>
                </a:solidFill>
                <a:latin typeface="Economica"/>
                <a:ea typeface="Economica"/>
                <a:cs typeface="Economica"/>
                <a:sym typeface="Economica"/>
              </a:rPr>
              <a:t>Commerce</a:t>
            </a:r>
            <a:endParaRPr dirty="0">
              <a:solidFill>
                <a:srgbClr val="92D050"/>
              </a:solidFill>
              <a:latin typeface="Economica"/>
              <a:ea typeface="Economica"/>
              <a:cs typeface="Economica"/>
              <a:sym typeface="Economica"/>
            </a:endParaRPr>
          </a:p>
          <a:p>
            <a:pPr marL="0" marR="0" lvl="0" indent="0" algn="ctr" rtl="0">
              <a:lnSpc>
                <a:spcPct val="90000"/>
              </a:lnSpc>
              <a:spcBef>
                <a:spcPts val="0"/>
              </a:spcBef>
              <a:spcAft>
                <a:spcPts val="0"/>
              </a:spcAft>
              <a:buClr>
                <a:srgbClr val="92D050"/>
              </a:buClr>
              <a:buSzPts val="3600"/>
              <a:buFont typeface="Arial"/>
              <a:buNone/>
            </a:pPr>
            <a:endParaRPr dirty="0">
              <a:solidFill>
                <a:srgbClr val="92D050"/>
              </a:solidFill>
              <a:latin typeface="Economica"/>
              <a:ea typeface="Economica"/>
              <a:cs typeface="Economica"/>
              <a:sym typeface="Economica"/>
            </a:endParaRPr>
          </a:p>
        </p:txBody>
      </p:sp>
      <p:sp>
        <p:nvSpPr>
          <p:cNvPr id="649" name="Google Shape;649;p43"/>
          <p:cNvSpPr txBox="1">
            <a:spLocks noGrp="1"/>
          </p:cNvSpPr>
          <p:nvPr>
            <p:ph type="body" idx="3"/>
          </p:nvPr>
        </p:nvSpPr>
        <p:spPr>
          <a:xfrm>
            <a:off x="6080821" y="3509595"/>
            <a:ext cx="2514600" cy="1272609"/>
          </a:xfrm>
          <a:prstGeom prst="rect">
            <a:avLst/>
          </a:prstGeom>
          <a:noFill/>
          <a:ln>
            <a:noFill/>
          </a:ln>
        </p:spPr>
        <p:txBody>
          <a:bodyPr spcFirstLastPara="1" wrap="square" lIns="0" tIns="0" rIns="0" bIns="0" anchor="t" anchorCtr="0">
            <a:noAutofit/>
          </a:bodyPr>
          <a:lstStyle/>
          <a:p>
            <a:pPr marL="0" marR="0" lvl="0" indent="0" algn="ctr" rtl="0">
              <a:lnSpc>
                <a:spcPct val="100000"/>
              </a:lnSpc>
              <a:spcBef>
                <a:spcPts val="0"/>
              </a:spcBef>
              <a:spcAft>
                <a:spcPts val="0"/>
              </a:spcAft>
              <a:buClr>
                <a:srgbClr val="0070C0"/>
              </a:buClr>
              <a:buSzPts val="1800"/>
              <a:buFont typeface="Arial"/>
              <a:buNone/>
            </a:pPr>
            <a:r>
              <a:rPr lang="en-US" sz="1800" b="0" i="0" u="none" strike="noStrike" cap="none" dirty="0">
                <a:solidFill>
                  <a:srgbClr val="4A86E8"/>
                </a:solidFill>
                <a:latin typeface="Overlock"/>
                <a:ea typeface="Overlock"/>
                <a:cs typeface="Overlock"/>
                <a:sym typeface="Overlock"/>
              </a:rPr>
              <a:t>Greater Austin </a:t>
            </a:r>
            <a:br>
              <a:rPr lang="en-US" sz="1800" b="0" i="0" u="none" strike="noStrike" cap="none" dirty="0">
                <a:solidFill>
                  <a:srgbClr val="4A86E8"/>
                </a:solidFill>
                <a:latin typeface="Overlock"/>
                <a:ea typeface="Overlock"/>
                <a:cs typeface="Overlock"/>
                <a:sym typeface="Overlock"/>
              </a:rPr>
            </a:br>
            <a:r>
              <a:rPr lang="en-US" sz="1800" b="0" i="0" u="none" strike="noStrike" cap="none" dirty="0">
                <a:solidFill>
                  <a:srgbClr val="4A86E8"/>
                </a:solidFill>
                <a:latin typeface="Overlock"/>
                <a:ea typeface="Overlock"/>
                <a:cs typeface="Overlock"/>
                <a:sym typeface="Overlock"/>
              </a:rPr>
              <a:t>Black, Hispanic, </a:t>
            </a:r>
            <a:br>
              <a:rPr lang="en-US" sz="1800" b="0" i="0" u="none" strike="noStrike" cap="none" dirty="0">
                <a:solidFill>
                  <a:srgbClr val="4A86E8"/>
                </a:solidFill>
                <a:latin typeface="Overlock"/>
                <a:ea typeface="Overlock"/>
                <a:cs typeface="Overlock"/>
                <a:sym typeface="Overlock"/>
              </a:rPr>
            </a:br>
            <a:r>
              <a:rPr lang="en-US" sz="1800" b="0" i="0" u="none" strike="noStrike" cap="none" dirty="0">
                <a:solidFill>
                  <a:srgbClr val="4A86E8"/>
                </a:solidFill>
                <a:latin typeface="Overlock"/>
                <a:ea typeface="Overlock"/>
                <a:cs typeface="Overlock"/>
                <a:sym typeface="Overlock"/>
              </a:rPr>
              <a:t>and Asian </a:t>
            </a:r>
            <a:br>
              <a:rPr lang="en-US" sz="1800" b="0" i="0" u="none" strike="noStrike" cap="none" dirty="0">
                <a:solidFill>
                  <a:srgbClr val="4A86E8"/>
                </a:solidFill>
                <a:latin typeface="Overlock"/>
                <a:ea typeface="Overlock"/>
                <a:cs typeface="Overlock"/>
                <a:sym typeface="Overlock"/>
              </a:rPr>
            </a:br>
            <a:r>
              <a:rPr lang="en-US" sz="1800" b="0" i="0" u="none" strike="noStrike" cap="none" dirty="0">
                <a:solidFill>
                  <a:srgbClr val="4A86E8"/>
                </a:solidFill>
                <a:latin typeface="Overlock"/>
                <a:ea typeface="Overlock"/>
                <a:cs typeface="Overlock"/>
                <a:sym typeface="Overlock"/>
              </a:rPr>
              <a:t>Chambers of Commerce </a:t>
            </a:r>
            <a:endParaRPr sz="1800" b="0" i="0" u="none" strike="noStrike" cap="none" dirty="0">
              <a:solidFill>
                <a:srgbClr val="4A86E8"/>
              </a:solidFill>
              <a:latin typeface="Overlock"/>
              <a:ea typeface="Overlock"/>
              <a:cs typeface="Overlock"/>
              <a:sym typeface="Overlock"/>
            </a:endParaRPr>
          </a:p>
          <a:p>
            <a:pPr marL="0" marR="0" lvl="0" indent="0" algn="ctr" rtl="0">
              <a:lnSpc>
                <a:spcPct val="100000"/>
              </a:lnSpc>
              <a:spcBef>
                <a:spcPts val="600"/>
              </a:spcBef>
              <a:spcAft>
                <a:spcPts val="0"/>
              </a:spcAft>
              <a:buClr>
                <a:srgbClr val="3F3F3F"/>
              </a:buClr>
              <a:buSzPts val="1800"/>
              <a:buFont typeface="Arial"/>
              <a:buNone/>
            </a:pPr>
            <a:r>
              <a:rPr lang="en-US" sz="1800" b="0" i="0" u="none" strike="noStrike" cap="none" dirty="0">
                <a:solidFill>
                  <a:srgbClr val="4A86E8"/>
                </a:solidFill>
                <a:latin typeface="Overlock"/>
                <a:ea typeface="Overlock"/>
                <a:cs typeface="Overlock"/>
                <a:sym typeface="Overlock"/>
              </a:rPr>
              <a:t>Rodeo Austin </a:t>
            </a:r>
            <a:endParaRPr sz="1800" b="0" i="0" u="none" strike="noStrike" cap="none" dirty="0">
              <a:solidFill>
                <a:srgbClr val="4A86E8"/>
              </a:solidFill>
              <a:latin typeface="Overlock"/>
              <a:ea typeface="Overlock"/>
              <a:cs typeface="Overlock"/>
              <a:sym typeface="Overlock"/>
            </a:endParaRPr>
          </a:p>
          <a:p>
            <a:pPr marL="0" marR="0" lvl="0" indent="0" algn="ctr" rtl="0">
              <a:lnSpc>
                <a:spcPct val="100000"/>
              </a:lnSpc>
              <a:spcBef>
                <a:spcPts val="600"/>
              </a:spcBef>
              <a:spcAft>
                <a:spcPts val="0"/>
              </a:spcAft>
              <a:buClr>
                <a:srgbClr val="3F3F3F"/>
              </a:buClr>
              <a:buSzPts val="1800"/>
              <a:buFont typeface="Arial"/>
              <a:buNone/>
            </a:pPr>
            <a:r>
              <a:rPr lang="en-US" sz="1800" dirty="0">
                <a:solidFill>
                  <a:srgbClr val="4A86E8"/>
                </a:solidFill>
                <a:latin typeface="Overlock"/>
                <a:ea typeface="Overlock"/>
                <a:cs typeface="Overlock"/>
                <a:sym typeface="Overlock"/>
              </a:rPr>
              <a:t>UFCU</a:t>
            </a:r>
            <a:endParaRPr sz="1800" dirty="0">
              <a:solidFill>
                <a:srgbClr val="4A86E8"/>
              </a:solidFill>
              <a:latin typeface="Overlock"/>
              <a:ea typeface="Overlock"/>
              <a:cs typeface="Overlock"/>
              <a:sym typeface="Overlock"/>
            </a:endParaRPr>
          </a:p>
          <a:p>
            <a:pPr marL="0" lvl="0" indent="0" algn="ctr" rtl="0">
              <a:lnSpc>
                <a:spcPct val="100000"/>
              </a:lnSpc>
              <a:spcBef>
                <a:spcPts val="600"/>
              </a:spcBef>
              <a:spcAft>
                <a:spcPts val="0"/>
              </a:spcAft>
              <a:buClr>
                <a:srgbClr val="3F3F3F"/>
              </a:buClr>
              <a:buSzPts val="1800"/>
              <a:buFont typeface="Arial"/>
              <a:buNone/>
            </a:pPr>
            <a:r>
              <a:rPr lang="en-US" sz="1800" dirty="0">
                <a:solidFill>
                  <a:srgbClr val="4A86E8"/>
                </a:solidFill>
                <a:latin typeface="Overlock"/>
                <a:ea typeface="Overlock"/>
                <a:cs typeface="Overlock"/>
                <a:sym typeface="Overlock"/>
              </a:rPr>
              <a:t>Austin Area Urban League</a:t>
            </a:r>
            <a:endParaRPr sz="1800" dirty="0">
              <a:solidFill>
                <a:srgbClr val="4A86E8"/>
              </a:solidFill>
              <a:latin typeface="Overlock"/>
              <a:ea typeface="Overlock"/>
              <a:cs typeface="Overlock"/>
              <a:sym typeface="Overlock"/>
            </a:endParaRPr>
          </a:p>
          <a:p>
            <a:pPr marL="0" lvl="0" indent="0" algn="ctr" rtl="0">
              <a:lnSpc>
                <a:spcPct val="100000"/>
              </a:lnSpc>
              <a:spcBef>
                <a:spcPts val="600"/>
              </a:spcBef>
              <a:spcAft>
                <a:spcPts val="0"/>
              </a:spcAft>
              <a:buClr>
                <a:srgbClr val="3F3F3F"/>
              </a:buClr>
              <a:buSzPts val="1800"/>
              <a:buFont typeface="Arial"/>
              <a:buNone/>
            </a:pPr>
            <a:r>
              <a:rPr lang="en-US" sz="1800" dirty="0">
                <a:solidFill>
                  <a:srgbClr val="4A86E8"/>
                </a:solidFill>
                <a:latin typeface="Overlock"/>
                <a:ea typeface="Overlock"/>
                <a:cs typeface="Overlock"/>
                <a:sym typeface="Overlock"/>
              </a:rPr>
              <a:t>Texas Capital Bank </a:t>
            </a:r>
            <a:endParaRPr sz="1800" dirty="0">
              <a:solidFill>
                <a:srgbClr val="4A86E8"/>
              </a:solidFill>
              <a:latin typeface="Overlock"/>
              <a:ea typeface="Overlock"/>
              <a:cs typeface="Overlock"/>
              <a:sym typeface="Overlock"/>
            </a:endParaRPr>
          </a:p>
          <a:p>
            <a:pPr marL="0" lvl="0" indent="0" algn="ctr" rtl="0">
              <a:lnSpc>
                <a:spcPct val="100000"/>
              </a:lnSpc>
              <a:spcBef>
                <a:spcPts val="0"/>
              </a:spcBef>
              <a:spcAft>
                <a:spcPts val="0"/>
              </a:spcAft>
              <a:buClr>
                <a:srgbClr val="3F3F3F"/>
              </a:buClr>
              <a:buSzPts val="1800"/>
              <a:buFont typeface="Arial"/>
              <a:buNone/>
            </a:pPr>
            <a:endParaRPr sz="1800" dirty="0">
              <a:solidFill>
                <a:srgbClr val="0070C0"/>
              </a:solidFill>
              <a:latin typeface="Overlock"/>
              <a:ea typeface="Overlock"/>
              <a:cs typeface="Overlock"/>
              <a:sym typeface="Overlock"/>
            </a:endParaRPr>
          </a:p>
          <a:p>
            <a:pPr marL="0" marR="0" lvl="0" indent="0" algn="ctr" rtl="0">
              <a:lnSpc>
                <a:spcPct val="100000"/>
              </a:lnSpc>
              <a:spcBef>
                <a:spcPts val="600"/>
              </a:spcBef>
              <a:spcAft>
                <a:spcPts val="0"/>
              </a:spcAft>
              <a:buClr>
                <a:srgbClr val="3F3F3F"/>
              </a:buClr>
              <a:buSzPts val="1800"/>
              <a:buFont typeface="Arial"/>
              <a:buNone/>
            </a:pPr>
            <a:endParaRPr sz="1800" dirty="0">
              <a:solidFill>
                <a:srgbClr val="4A86E8"/>
              </a:solidFill>
              <a:latin typeface="Overlock"/>
              <a:ea typeface="Overlock"/>
              <a:cs typeface="Overlock"/>
              <a:sym typeface="Overlock"/>
            </a:endParaRPr>
          </a:p>
          <a:p>
            <a:pPr marL="0" marR="0" lvl="0" indent="0" algn="ctr" rtl="0">
              <a:lnSpc>
                <a:spcPct val="100000"/>
              </a:lnSpc>
              <a:spcBef>
                <a:spcPts val="600"/>
              </a:spcBef>
              <a:spcAft>
                <a:spcPts val="0"/>
              </a:spcAft>
              <a:buClr>
                <a:srgbClr val="3F3F3F"/>
              </a:buClr>
              <a:buSzPts val="1800"/>
              <a:buFont typeface="Arial"/>
              <a:buNone/>
            </a:pPr>
            <a:endParaRPr sz="1800" dirty="0"/>
          </a:p>
          <a:p>
            <a:pPr marL="0" marR="0" lvl="0" indent="0" algn="ctr" rtl="0">
              <a:lnSpc>
                <a:spcPct val="100000"/>
              </a:lnSpc>
              <a:spcBef>
                <a:spcPts val="0"/>
              </a:spcBef>
              <a:spcAft>
                <a:spcPts val="0"/>
              </a:spcAft>
              <a:buClr>
                <a:srgbClr val="3F3F3F"/>
              </a:buClr>
              <a:buSzPts val="1800"/>
              <a:buFont typeface="Arial"/>
              <a:buNone/>
            </a:pPr>
            <a:endParaRPr sz="1800" b="0" i="0" u="none" strike="noStrike" cap="none" dirty="0">
              <a:solidFill>
                <a:srgbClr val="0070C0"/>
              </a:solidFill>
              <a:latin typeface="Overlock"/>
              <a:ea typeface="Overlock"/>
              <a:cs typeface="Overlock"/>
              <a:sym typeface="Overlock"/>
            </a:endParaRPr>
          </a:p>
        </p:txBody>
      </p:sp>
      <p:sp>
        <p:nvSpPr>
          <p:cNvPr id="650" name="Google Shape;650;p43"/>
          <p:cNvSpPr txBox="1">
            <a:spLocks noGrp="1"/>
          </p:cNvSpPr>
          <p:nvPr>
            <p:ph type="body" idx="4294967295"/>
          </p:nvPr>
        </p:nvSpPr>
        <p:spPr>
          <a:xfrm>
            <a:off x="8981769" y="3005595"/>
            <a:ext cx="2514600" cy="504000"/>
          </a:xfrm>
          <a:prstGeom prst="rect">
            <a:avLst/>
          </a:prstGeom>
          <a:noFill/>
          <a:ln>
            <a:noFill/>
          </a:ln>
        </p:spPr>
        <p:txBody>
          <a:bodyPr spcFirstLastPara="1" wrap="square" lIns="0" tIns="0" rIns="0" bIns="0" anchor="t" anchorCtr="0">
            <a:noAutofit/>
          </a:bodyPr>
          <a:lstStyle/>
          <a:p>
            <a:pPr marL="0" marR="0" lvl="0" indent="0" algn="ctr" rtl="0">
              <a:lnSpc>
                <a:spcPct val="90000"/>
              </a:lnSpc>
              <a:spcBef>
                <a:spcPts val="0"/>
              </a:spcBef>
              <a:spcAft>
                <a:spcPts val="0"/>
              </a:spcAft>
              <a:buClr>
                <a:srgbClr val="92D050"/>
              </a:buClr>
              <a:buSzPts val="3600"/>
              <a:buFont typeface="Arial"/>
              <a:buNone/>
            </a:pPr>
            <a:r>
              <a:rPr lang="en-US" b="1" i="0" u="none" strike="noStrike" cap="none" dirty="0">
                <a:solidFill>
                  <a:srgbClr val="92D050"/>
                </a:solidFill>
                <a:latin typeface="Economica"/>
                <a:ea typeface="Economica"/>
                <a:cs typeface="Economica"/>
                <a:sym typeface="Economica"/>
              </a:rPr>
              <a:t>Community</a:t>
            </a:r>
            <a:endParaRPr dirty="0"/>
          </a:p>
        </p:txBody>
      </p:sp>
      <p:sp>
        <p:nvSpPr>
          <p:cNvPr id="651" name="Google Shape;651;p43"/>
          <p:cNvSpPr txBox="1">
            <a:spLocks noGrp="1"/>
          </p:cNvSpPr>
          <p:nvPr>
            <p:ph type="body" idx="4294967295"/>
          </p:nvPr>
        </p:nvSpPr>
        <p:spPr>
          <a:xfrm>
            <a:off x="8959238" y="3578745"/>
            <a:ext cx="2514600" cy="900000"/>
          </a:xfrm>
          <a:prstGeom prst="rect">
            <a:avLst/>
          </a:prstGeom>
          <a:noFill/>
          <a:ln>
            <a:noFill/>
          </a:ln>
        </p:spPr>
        <p:txBody>
          <a:bodyPr spcFirstLastPara="1" wrap="square" lIns="0" tIns="0" rIns="0" bIns="0" anchor="t" anchorCtr="0">
            <a:noAutofit/>
          </a:bodyPr>
          <a:lstStyle/>
          <a:p>
            <a:pPr marL="0" marR="0" lvl="0" indent="0" algn="ctr" rtl="0">
              <a:lnSpc>
                <a:spcPct val="100000"/>
              </a:lnSpc>
              <a:spcBef>
                <a:spcPts val="0"/>
              </a:spcBef>
              <a:spcAft>
                <a:spcPts val="0"/>
              </a:spcAft>
              <a:buClr>
                <a:srgbClr val="0070C0"/>
              </a:buClr>
              <a:buSzPts val="1800"/>
              <a:buFont typeface="Arial"/>
              <a:buNone/>
            </a:pPr>
            <a:r>
              <a:rPr lang="en-US" b="0" i="0" u="none" strike="noStrike" cap="none" dirty="0">
                <a:solidFill>
                  <a:srgbClr val="4A86E8"/>
                </a:solidFill>
                <a:latin typeface="Overlock"/>
                <a:ea typeface="Overlock"/>
                <a:cs typeface="Overlock"/>
                <a:sym typeface="Overlock"/>
              </a:rPr>
              <a:t>Colony Park </a:t>
            </a:r>
            <a:br>
              <a:rPr lang="en-US" b="0" i="0" u="none" strike="noStrike" cap="none" dirty="0">
                <a:solidFill>
                  <a:srgbClr val="4A86E8"/>
                </a:solidFill>
                <a:latin typeface="Overlock"/>
                <a:ea typeface="Overlock"/>
                <a:cs typeface="Overlock"/>
                <a:sym typeface="Overlock"/>
              </a:rPr>
            </a:br>
            <a:r>
              <a:rPr lang="en-US" b="0" i="0" u="none" strike="noStrike" cap="none" dirty="0">
                <a:solidFill>
                  <a:srgbClr val="4A86E8"/>
                </a:solidFill>
                <a:latin typeface="Overlock"/>
                <a:ea typeface="Overlock"/>
                <a:cs typeface="Overlock"/>
                <a:sym typeface="Overlock"/>
              </a:rPr>
              <a:t>Neighborhood Association </a:t>
            </a:r>
            <a:endParaRPr dirty="0">
              <a:solidFill>
                <a:srgbClr val="4A86E8"/>
              </a:solidFill>
            </a:endParaRPr>
          </a:p>
          <a:p>
            <a:pPr marL="0" marR="0" lvl="0" indent="0" algn="ctr" rtl="0">
              <a:lnSpc>
                <a:spcPct val="100000"/>
              </a:lnSpc>
              <a:spcBef>
                <a:spcPts val="600"/>
              </a:spcBef>
              <a:spcAft>
                <a:spcPts val="0"/>
              </a:spcAft>
              <a:buClr>
                <a:srgbClr val="3F3F3F"/>
              </a:buClr>
              <a:buSzPts val="1800"/>
              <a:buFont typeface="Arial"/>
              <a:buNone/>
            </a:pPr>
            <a:r>
              <a:rPr lang="en-US" b="0" i="0" u="none" strike="noStrike" cap="none" dirty="0">
                <a:solidFill>
                  <a:srgbClr val="4A86E8"/>
                </a:solidFill>
                <a:latin typeface="Overlock"/>
                <a:ea typeface="Overlock"/>
                <a:cs typeface="Overlock"/>
                <a:sym typeface="Overlock"/>
              </a:rPr>
              <a:t>Colony Park/Lakeside Community Development Corporation </a:t>
            </a:r>
            <a:endParaRPr b="0" i="0" u="none" strike="noStrike" cap="none" dirty="0">
              <a:solidFill>
                <a:srgbClr val="4A86E8"/>
              </a:solidFill>
              <a:latin typeface="Overlock"/>
              <a:ea typeface="Overlock"/>
              <a:cs typeface="Overlock"/>
              <a:sym typeface="Overlock"/>
            </a:endParaRPr>
          </a:p>
          <a:p>
            <a:pPr marL="0" lvl="0" indent="0" algn="ctr" rtl="0">
              <a:lnSpc>
                <a:spcPct val="100000"/>
              </a:lnSpc>
              <a:spcBef>
                <a:spcPts val="600"/>
              </a:spcBef>
              <a:spcAft>
                <a:spcPts val="0"/>
              </a:spcAft>
              <a:buClr>
                <a:srgbClr val="0070C0"/>
              </a:buClr>
              <a:buSzPts val="1800"/>
              <a:buFont typeface="Arial"/>
              <a:buNone/>
            </a:pPr>
            <a:r>
              <a:rPr lang="en-US" dirty="0">
                <a:solidFill>
                  <a:srgbClr val="4A86E8"/>
                </a:solidFill>
                <a:latin typeface="Overlock"/>
                <a:ea typeface="Overlock"/>
                <a:cs typeface="Overlock"/>
                <a:sym typeface="Overlock"/>
              </a:rPr>
              <a:t>City of Austin</a:t>
            </a:r>
            <a:endParaRPr dirty="0">
              <a:solidFill>
                <a:srgbClr val="4A86E8"/>
              </a:solidFill>
              <a:latin typeface="Overlock"/>
              <a:ea typeface="Overlock"/>
              <a:cs typeface="Overlock"/>
              <a:sym typeface="Overlock"/>
            </a:endParaRPr>
          </a:p>
          <a:p>
            <a:pPr marL="0" lvl="0" indent="0" algn="ctr" rtl="0">
              <a:lnSpc>
                <a:spcPct val="100000"/>
              </a:lnSpc>
              <a:spcBef>
                <a:spcPts val="600"/>
              </a:spcBef>
              <a:spcAft>
                <a:spcPts val="0"/>
              </a:spcAft>
              <a:buClr>
                <a:srgbClr val="3F3F3F"/>
              </a:buClr>
              <a:buSzPts val="1800"/>
              <a:buFont typeface="Arial"/>
              <a:buNone/>
            </a:pPr>
            <a:r>
              <a:rPr lang="en-US" dirty="0">
                <a:solidFill>
                  <a:srgbClr val="4A86E8"/>
                </a:solidFill>
                <a:latin typeface="Overlock"/>
                <a:ea typeface="Overlock"/>
                <a:cs typeface="Overlock"/>
                <a:sym typeface="Overlock"/>
              </a:rPr>
              <a:t>Travis County</a:t>
            </a:r>
            <a:endParaRPr dirty="0">
              <a:solidFill>
                <a:srgbClr val="4A86E8"/>
              </a:solidFill>
              <a:latin typeface="Overlock"/>
              <a:ea typeface="Overlock"/>
              <a:cs typeface="Overlock"/>
              <a:sym typeface="Overlock"/>
            </a:endParaRPr>
          </a:p>
          <a:p>
            <a:pPr marL="0" marR="0" lvl="0" indent="0" algn="ctr" rtl="0">
              <a:lnSpc>
                <a:spcPct val="100000"/>
              </a:lnSpc>
              <a:spcBef>
                <a:spcPts val="0"/>
              </a:spcBef>
              <a:spcAft>
                <a:spcPts val="0"/>
              </a:spcAft>
              <a:buClr>
                <a:srgbClr val="3F3F3F"/>
              </a:buClr>
              <a:buSzPts val="1800"/>
              <a:buFont typeface="Arial"/>
              <a:buNone/>
            </a:pPr>
            <a:endParaRPr b="0" i="0" u="none" strike="noStrike" cap="none" dirty="0">
              <a:solidFill>
                <a:srgbClr val="0070C0"/>
              </a:solidFill>
              <a:latin typeface="Overlock"/>
              <a:ea typeface="Overlock"/>
              <a:cs typeface="Overlock"/>
              <a:sym typeface="Overlock"/>
            </a:endParaRPr>
          </a:p>
        </p:txBody>
      </p:sp>
      <p:pic>
        <p:nvPicPr>
          <p:cNvPr id="652" name="Google Shape;652;p43"/>
          <p:cNvPicPr preferRelativeResize="0">
            <a:picLocks noGrp="1"/>
          </p:cNvPicPr>
          <p:nvPr>
            <p:ph type="pic" idx="13"/>
          </p:nvPr>
        </p:nvPicPr>
        <p:blipFill rotWithShape="1">
          <a:blip r:embed="rId6">
            <a:alphaModFix/>
          </a:blip>
          <a:srcRect/>
          <a:stretch/>
        </p:blipFill>
        <p:spPr>
          <a:xfrm>
            <a:off x="6527877" y="1336245"/>
            <a:ext cx="1600200" cy="1600200"/>
          </a:xfrm>
          <a:prstGeom prst="rect">
            <a:avLst/>
          </a:prstGeom>
          <a:noFill/>
          <a:ln>
            <a:noFill/>
          </a:ln>
        </p:spPr>
      </p:pic>
      <p:sp>
        <p:nvSpPr>
          <p:cNvPr id="653" name="Google Shape;653;p43"/>
          <p:cNvSpPr/>
          <p:nvPr/>
        </p:nvSpPr>
        <p:spPr>
          <a:xfrm>
            <a:off x="11496369" y="6155190"/>
            <a:ext cx="432000" cy="432000"/>
          </a:xfrm>
          <a:prstGeom prst="ellipse">
            <a:avLst/>
          </a:prstGeom>
          <a:noFill/>
          <a:ln w="9525" cap="flat" cmpd="sng">
            <a:solidFill>
              <a:schemeClr val="accent1"/>
            </a:solidFill>
            <a:prstDash val="solid"/>
            <a:round/>
            <a:headEnd type="none" w="sm" len="sm"/>
            <a:tailEnd type="none" w="sm" len="sm"/>
          </a:ln>
        </p:spPr>
        <p:txBody>
          <a:bodyPr spcFirstLastPara="1" wrap="square" lIns="0" tIns="0" rIns="0" bIns="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b="1" i="1" u="none" strike="noStrike" kern="0" cap="none" spc="0" normalizeH="0" baseline="0" noProof="0">
                <a:ln>
                  <a:noFill/>
                </a:ln>
                <a:solidFill>
                  <a:srgbClr val="3F3F3F"/>
                </a:solidFill>
                <a:effectLst/>
                <a:uLnTx/>
                <a:uFillTx/>
                <a:latin typeface="Rockwell"/>
                <a:ea typeface="Rockwell"/>
                <a:cs typeface="Rockwell"/>
                <a:sym typeface="Rockwell"/>
              </a:rPr>
              <a:t>18</a:t>
            </a:r>
            <a:endParaRPr kumimoji="0" b="1" i="1" u="none" strike="noStrike" kern="0" cap="none" spc="0" normalizeH="0" baseline="0" noProof="0">
              <a:ln>
                <a:noFill/>
              </a:ln>
              <a:solidFill>
                <a:srgbClr val="3F3F3F"/>
              </a:solidFill>
              <a:effectLst/>
              <a:uLnTx/>
              <a:uFillTx/>
              <a:latin typeface="Rockwell"/>
              <a:ea typeface="Rockwell"/>
              <a:cs typeface="Rockwell"/>
              <a:sym typeface="Rockwell"/>
            </a:endParaRPr>
          </a:p>
        </p:txBody>
      </p:sp>
    </p:spTree>
    <p:extLst>
      <p:ext uri="{BB962C8B-B14F-4D97-AF65-F5344CB8AC3E}">
        <p14:creationId xmlns:p14="http://schemas.microsoft.com/office/powerpoint/2010/main" val="2463906945"/>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Shape 665"/>
        <p:cNvGrpSpPr/>
        <p:nvPr/>
      </p:nvGrpSpPr>
      <p:grpSpPr>
        <a:xfrm>
          <a:off x="0" y="0"/>
          <a:ext cx="0" cy="0"/>
          <a:chOff x="0" y="0"/>
          <a:chExt cx="0" cy="0"/>
        </a:xfrm>
      </p:grpSpPr>
      <p:sp>
        <p:nvSpPr>
          <p:cNvPr id="666" name="Google Shape;666;p45"/>
          <p:cNvSpPr txBox="1">
            <a:spLocks noGrp="1"/>
          </p:cNvSpPr>
          <p:nvPr>
            <p:ph type="title"/>
          </p:nvPr>
        </p:nvSpPr>
        <p:spPr>
          <a:xfrm>
            <a:off x="432000" y="432000"/>
            <a:ext cx="11340000" cy="432000"/>
          </a:xfrm>
          <a:prstGeom prst="rect">
            <a:avLst/>
          </a:prstGeom>
          <a:noFill/>
          <a:ln>
            <a:noFill/>
          </a:ln>
        </p:spPr>
        <p:txBody>
          <a:bodyPr spcFirstLastPara="1" wrap="square" lIns="0" tIns="0" rIns="0" bIns="0" anchor="ctr" anchorCtr="0">
            <a:noAutofit/>
          </a:bodyPr>
          <a:lstStyle/>
          <a:p>
            <a:pPr marL="0" marR="0" lvl="0" indent="0" algn="ctr" rtl="0">
              <a:lnSpc>
                <a:spcPct val="90000"/>
              </a:lnSpc>
              <a:spcBef>
                <a:spcPts val="0"/>
              </a:spcBef>
              <a:spcAft>
                <a:spcPts val="0"/>
              </a:spcAft>
              <a:buClr>
                <a:srgbClr val="0070C0"/>
              </a:buClr>
              <a:buSzPts val="4800"/>
              <a:buFont typeface="Economica"/>
              <a:buNone/>
            </a:pPr>
            <a:r>
              <a:rPr lang="en-US" sz="4800" b="1" i="0" u="none" strike="noStrike" cap="none" dirty="0" smtClean="0">
                <a:solidFill>
                  <a:srgbClr val="0070C0"/>
                </a:solidFill>
                <a:latin typeface="Century Gothic" panose="020B0502020202020204" pitchFamily="34" charset="0"/>
                <a:sym typeface="Economica"/>
              </a:rPr>
              <a:t>OUR OPPORTUNITY NEIGHBORHOOD</a:t>
            </a:r>
            <a:endParaRPr lang="en-US" sz="4800" b="1" i="0" u="none" strike="noStrike" cap="none" dirty="0">
              <a:solidFill>
                <a:srgbClr val="0070C0"/>
              </a:solidFill>
              <a:latin typeface="Century Gothic" panose="020B0502020202020204" pitchFamily="34" charset="0"/>
              <a:sym typeface="Economica"/>
            </a:endParaRPr>
          </a:p>
        </p:txBody>
      </p:sp>
      <p:pic>
        <p:nvPicPr>
          <p:cNvPr id="667" name="Google Shape;667;p45"/>
          <p:cNvPicPr preferRelativeResize="0">
            <a:picLocks noGrp="1"/>
          </p:cNvPicPr>
          <p:nvPr>
            <p:ph type="body" idx="1"/>
          </p:nvPr>
        </p:nvPicPr>
        <p:blipFill rotWithShape="1">
          <a:blip r:embed="rId3">
            <a:alphaModFix/>
          </a:blip>
          <a:srcRect l="10674" t="-404" r="-16" b="404"/>
          <a:stretch/>
        </p:blipFill>
        <p:spPr>
          <a:xfrm>
            <a:off x="730679" y="2480706"/>
            <a:ext cx="3465540" cy="3100658"/>
          </a:xfrm>
          <a:prstGeom prst="rightArrowCallout">
            <a:avLst>
              <a:gd name="adj1" fmla="val 50000"/>
              <a:gd name="adj2" fmla="val 25000"/>
              <a:gd name="adj3" fmla="val 15421"/>
              <a:gd name="adj4" fmla="val 80487"/>
            </a:avLst>
          </a:prstGeom>
          <a:solidFill>
            <a:srgbClr val="F2F2F2"/>
          </a:solidFill>
          <a:ln>
            <a:noFill/>
          </a:ln>
        </p:spPr>
      </p:pic>
      <p:sp>
        <p:nvSpPr>
          <p:cNvPr id="668" name="Google Shape;668;p45"/>
          <p:cNvSpPr>
            <a:spLocks noGrp="1"/>
          </p:cNvSpPr>
          <p:nvPr>
            <p:ph type="sldNum" idx="12"/>
          </p:nvPr>
        </p:nvSpPr>
        <p:spPr>
          <a:xfrm>
            <a:off x="11496369" y="6155190"/>
            <a:ext cx="432000" cy="432000"/>
          </a:xfrm>
          <a:prstGeom prst="ellipse">
            <a:avLst/>
          </a:prstGeom>
          <a:noFill/>
          <a:ln w="9525" cap="flat" cmpd="sng">
            <a:solidFill>
              <a:schemeClr val="accent1"/>
            </a:solidFill>
            <a:prstDash val="solid"/>
            <a:round/>
            <a:headEnd type="none" w="sm" len="sm"/>
            <a:tailEnd type="none" w="sm" len="sm"/>
          </a:ln>
        </p:spPr>
        <p:txBody>
          <a:bodyPr spcFirstLastPara="1" wrap="square" lIns="0" tIns="0" rIns="0" bIns="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n-US" sz="1200" b="1" i="1" u="none" strike="noStrike" kern="0" cap="none" spc="0" normalizeH="0" baseline="0" noProof="0">
                <a:ln>
                  <a:noFill/>
                </a:ln>
                <a:solidFill>
                  <a:srgbClr val="3F3F3F"/>
                </a:solidFill>
                <a:effectLst/>
                <a:uLnTx/>
                <a:uFillTx/>
                <a:latin typeface="Rockwell"/>
                <a:ea typeface="Rockwell"/>
                <a:cs typeface="Rockwell"/>
                <a:sym typeface="Rockwell"/>
              </a:rPr>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t>29</a:t>
            </a:fld>
            <a:endParaRPr kumimoji="0" sz="1200" b="1" i="1" u="none" strike="noStrike" kern="0" cap="none" spc="0" normalizeH="0" baseline="0" noProof="0">
              <a:ln>
                <a:noFill/>
              </a:ln>
              <a:solidFill>
                <a:srgbClr val="3F3F3F"/>
              </a:solidFill>
              <a:effectLst/>
              <a:uLnTx/>
              <a:uFillTx/>
              <a:latin typeface="Rockwell"/>
              <a:ea typeface="Rockwell"/>
              <a:cs typeface="Rockwell"/>
              <a:sym typeface="Rockwell"/>
            </a:endParaRPr>
          </a:p>
        </p:txBody>
      </p:sp>
      <p:sp>
        <p:nvSpPr>
          <p:cNvPr id="669" name="Google Shape;669;p45"/>
          <p:cNvSpPr txBox="1">
            <a:spLocks noGrp="1"/>
          </p:cNvSpPr>
          <p:nvPr>
            <p:ph type="body" idx="4"/>
          </p:nvPr>
        </p:nvSpPr>
        <p:spPr>
          <a:xfrm>
            <a:off x="655266" y="1423093"/>
            <a:ext cx="11339513" cy="276561"/>
          </a:xfrm>
          <a:prstGeom prst="rect">
            <a:avLst/>
          </a:prstGeom>
          <a:noFill/>
          <a:ln>
            <a:noFill/>
          </a:ln>
        </p:spPr>
        <p:txBody>
          <a:bodyPr spcFirstLastPara="1" wrap="square" lIns="0" tIns="0" rIns="0" bIns="0" anchor="t" anchorCtr="0">
            <a:noAutofit/>
          </a:bodyPr>
          <a:lstStyle/>
          <a:p>
            <a:pPr marL="0" marR="0" lvl="0" indent="0" algn="l" rtl="0">
              <a:lnSpc>
                <a:spcPct val="90000"/>
              </a:lnSpc>
              <a:spcBef>
                <a:spcPts val="0"/>
              </a:spcBef>
              <a:spcAft>
                <a:spcPts val="0"/>
              </a:spcAft>
              <a:buClr>
                <a:srgbClr val="92D050"/>
              </a:buClr>
              <a:buSzPts val="4800"/>
              <a:buFont typeface="Arial"/>
              <a:buNone/>
            </a:pPr>
            <a:r>
              <a:rPr lang="en-US" sz="4800" b="0" i="0" u="none" strike="noStrike" cap="none" dirty="0">
                <a:solidFill>
                  <a:srgbClr val="92D050"/>
                </a:solidFill>
                <a:latin typeface="Cambria" panose="02040503050406030204" pitchFamily="18" charset="0"/>
                <a:ea typeface="Overlock"/>
                <a:cs typeface="Overlock"/>
                <a:sym typeface="Overlock"/>
              </a:rPr>
              <a:t>Colony Park/Lakeside</a:t>
            </a:r>
            <a:endParaRPr sz="4800" b="0" i="0" u="none" strike="noStrike" cap="none" dirty="0">
              <a:solidFill>
                <a:srgbClr val="92D050"/>
              </a:solidFill>
              <a:latin typeface="Cambria" panose="02040503050406030204" pitchFamily="18" charset="0"/>
              <a:ea typeface="Overlock"/>
              <a:cs typeface="Overlock"/>
              <a:sym typeface="Overlock"/>
            </a:endParaRPr>
          </a:p>
        </p:txBody>
      </p:sp>
      <p:pic>
        <p:nvPicPr>
          <p:cNvPr id="670" name="Google Shape;670;p45"/>
          <p:cNvPicPr preferRelativeResize="0"/>
          <p:nvPr/>
        </p:nvPicPr>
        <p:blipFill rotWithShape="1">
          <a:blip r:embed="rId4">
            <a:alphaModFix/>
          </a:blip>
          <a:srcRect/>
          <a:stretch/>
        </p:blipFill>
        <p:spPr>
          <a:xfrm>
            <a:off x="4608336" y="2540990"/>
            <a:ext cx="3433374" cy="3097817"/>
          </a:xfrm>
          <a:prstGeom prst="rightArrowCallout">
            <a:avLst>
              <a:gd name="adj1" fmla="val 50000"/>
              <a:gd name="adj2" fmla="val 25000"/>
              <a:gd name="adj3" fmla="val 15421"/>
              <a:gd name="adj4" fmla="val 80487"/>
            </a:avLst>
          </a:prstGeom>
          <a:solidFill>
            <a:srgbClr val="F2F2F2"/>
          </a:solidFill>
          <a:ln>
            <a:noFill/>
          </a:ln>
        </p:spPr>
      </p:pic>
      <p:pic>
        <p:nvPicPr>
          <p:cNvPr id="671" name="Google Shape;671;p45"/>
          <p:cNvPicPr preferRelativeResize="0"/>
          <p:nvPr/>
        </p:nvPicPr>
        <p:blipFill rotWithShape="1">
          <a:blip r:embed="rId5">
            <a:alphaModFix/>
          </a:blip>
          <a:srcRect/>
          <a:stretch/>
        </p:blipFill>
        <p:spPr>
          <a:xfrm>
            <a:off x="8483986" y="2538149"/>
            <a:ext cx="3444383" cy="3100658"/>
          </a:xfrm>
          <a:prstGeom prst="rightArrowCallout">
            <a:avLst>
              <a:gd name="adj1" fmla="val 50000"/>
              <a:gd name="adj2" fmla="val 25000"/>
              <a:gd name="adj3" fmla="val 15421"/>
              <a:gd name="adj4" fmla="val 80487"/>
            </a:avLst>
          </a:prstGeom>
          <a:solidFill>
            <a:srgbClr val="F2F2F2"/>
          </a:solidFill>
          <a:ln>
            <a:noFill/>
          </a:ln>
        </p:spPr>
      </p:pic>
    </p:spTree>
    <p:extLst>
      <p:ext uri="{BB962C8B-B14F-4D97-AF65-F5344CB8AC3E}">
        <p14:creationId xmlns:p14="http://schemas.microsoft.com/office/powerpoint/2010/main" val="1308076645"/>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bg>
      <p:bgPr>
        <a:solidFill>
          <a:schemeClr val="tx2">
            <a:lumMod val="25000"/>
          </a:schemeClr>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solidFill>
            <a:schemeClr val="tx1"/>
          </a:solidFill>
        </p:spPr>
        <p:txBody>
          <a:bodyPr/>
          <a:lstStyle/>
          <a:p>
            <a:r>
              <a:rPr lang="en-US" b="1" dirty="0" smtClean="0">
                <a:latin typeface="Century Gothic" panose="020B0502020202020204" pitchFamily="34" charset="0"/>
              </a:rPr>
              <a:t>UNDERSTANDING THE ATX CONTEXT </a:t>
            </a:r>
            <a:endParaRPr lang="en-US" b="1" dirty="0">
              <a:latin typeface="Century Gothic" panose="020B0502020202020204" pitchFamily="34" charset="0"/>
            </a:endParaRPr>
          </a:p>
        </p:txBody>
      </p:sp>
      <p:sp>
        <p:nvSpPr>
          <p:cNvPr id="3" name="Content Placeholder 2"/>
          <p:cNvSpPr>
            <a:spLocks noGrp="1"/>
          </p:cNvSpPr>
          <p:nvPr>
            <p:ph idx="1"/>
          </p:nvPr>
        </p:nvSpPr>
        <p:spPr>
          <a:xfrm>
            <a:off x="1283306" y="2453807"/>
            <a:ext cx="9784080" cy="4206240"/>
          </a:xfrm>
        </p:spPr>
        <p:txBody>
          <a:bodyPr>
            <a:normAutofit/>
          </a:bodyPr>
          <a:lstStyle/>
          <a:p>
            <a:r>
              <a:rPr lang="en-US" sz="2400" dirty="0" smtClean="0">
                <a:latin typeface="Arial" panose="020B0604020202020204" pitchFamily="34" charset="0"/>
                <a:cs typeface="Arial" panose="020B0604020202020204" pitchFamily="34" charset="0"/>
              </a:rPr>
              <a:t>Austin and the United States are undergoing rapid change and the impact on black and Latino communities is arguably socially, politically and spatially displacing such spaces, further impacting traditionally underserved communities. </a:t>
            </a:r>
          </a:p>
          <a:p>
            <a:endParaRPr lang="en-US" sz="2400" dirty="0" smtClean="0">
              <a:latin typeface="Arial" panose="020B0604020202020204" pitchFamily="34" charset="0"/>
              <a:cs typeface="Arial" panose="020B0604020202020204" pitchFamily="34" charset="0"/>
            </a:endParaRPr>
          </a:p>
          <a:p>
            <a:r>
              <a:rPr lang="en-US" sz="2400" dirty="0" smtClean="0">
                <a:latin typeface="Arial" panose="020B0604020202020204" pitchFamily="34" charset="0"/>
                <a:cs typeface="Arial" panose="020B0604020202020204" pitchFamily="34" charset="0"/>
              </a:rPr>
              <a:t>We acknowledge these challenges as an opportunity for individuals and institutions to intentionally shift their internal and external narrative to drive diversity, inclusion and equity through authentic, intentional and ongoing storytelling. </a:t>
            </a:r>
          </a:p>
          <a:p>
            <a:endParaRPr lang="en-US" dirty="0"/>
          </a:p>
          <a:p>
            <a:pPr marL="0" indent="0">
              <a:buNone/>
            </a:pPr>
            <a:endParaRPr lang="en-US" dirty="0" smtClean="0"/>
          </a:p>
          <a:p>
            <a:endParaRPr lang="en-US" dirty="0"/>
          </a:p>
        </p:txBody>
      </p:sp>
    </p:spTree>
    <p:extLst>
      <p:ext uri="{BB962C8B-B14F-4D97-AF65-F5344CB8AC3E}">
        <p14:creationId xmlns:p14="http://schemas.microsoft.com/office/powerpoint/2010/main" val="3797653372"/>
      </p:ext>
    </p:extLst>
  </p:cSld>
  <p:clrMapOvr>
    <a:masterClrMapping/>
  </p:clrMapOvr>
  <p:timing>
    <p:tnLst>
      <p:par>
        <p:cTn id="1" dur="indefinite" restart="never" nodeType="tmRoot"/>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Shape 613"/>
        <p:cNvGrpSpPr/>
        <p:nvPr/>
      </p:nvGrpSpPr>
      <p:grpSpPr>
        <a:xfrm>
          <a:off x="0" y="0"/>
          <a:ext cx="0" cy="0"/>
          <a:chOff x="0" y="0"/>
          <a:chExt cx="0" cy="0"/>
        </a:xfrm>
      </p:grpSpPr>
      <p:sp>
        <p:nvSpPr>
          <p:cNvPr id="614" name="Google Shape;614;p42"/>
          <p:cNvSpPr txBox="1">
            <a:spLocks noGrp="1"/>
          </p:cNvSpPr>
          <p:nvPr>
            <p:ph type="title"/>
          </p:nvPr>
        </p:nvSpPr>
        <p:spPr>
          <a:xfrm>
            <a:off x="432000" y="432000"/>
            <a:ext cx="11340000" cy="432000"/>
          </a:xfrm>
          <a:prstGeom prst="rect">
            <a:avLst/>
          </a:prstGeom>
          <a:noFill/>
          <a:ln>
            <a:noFill/>
          </a:ln>
        </p:spPr>
        <p:txBody>
          <a:bodyPr spcFirstLastPara="1" wrap="square" lIns="0" tIns="0" rIns="0" bIns="0" anchor="ctr" anchorCtr="0">
            <a:noAutofit/>
          </a:bodyPr>
          <a:lstStyle/>
          <a:p>
            <a:pPr marL="0" marR="0" lvl="0" indent="0" rtl="0">
              <a:lnSpc>
                <a:spcPct val="90000"/>
              </a:lnSpc>
              <a:spcBef>
                <a:spcPts val="0"/>
              </a:spcBef>
              <a:spcAft>
                <a:spcPts val="0"/>
              </a:spcAft>
              <a:buClr>
                <a:srgbClr val="0070C0"/>
              </a:buClr>
              <a:buSzPts val="4800"/>
              <a:buFont typeface="Economica"/>
              <a:buNone/>
            </a:pPr>
            <a:r>
              <a:rPr lang="en-US" sz="4000" b="1" i="0" u="none" strike="noStrike" cap="none" dirty="0" smtClean="0">
                <a:solidFill>
                  <a:srgbClr val="0070C0"/>
                </a:solidFill>
                <a:latin typeface="Century Gothic" panose="020B0502020202020204" pitchFamily="34" charset="0"/>
                <a:sym typeface="Economica"/>
              </a:rPr>
              <a:t>PBC NETWORK (22/21CITIES)</a:t>
            </a:r>
            <a:endParaRPr lang="en-US" sz="4000" b="1" i="0" u="none" strike="noStrike" cap="none" dirty="0">
              <a:solidFill>
                <a:srgbClr val="0070C0"/>
              </a:solidFill>
              <a:latin typeface="Century Gothic" panose="020B0502020202020204" pitchFamily="34" charset="0"/>
              <a:sym typeface="Economica"/>
            </a:endParaRPr>
          </a:p>
        </p:txBody>
      </p:sp>
      <p:cxnSp>
        <p:nvCxnSpPr>
          <p:cNvPr id="615" name="Google Shape;615;p42" descr="Center divider line"/>
          <p:cNvCxnSpPr/>
          <p:nvPr/>
        </p:nvCxnSpPr>
        <p:spPr>
          <a:xfrm>
            <a:off x="6096000" y="2438720"/>
            <a:ext cx="0" cy="2525166"/>
          </a:xfrm>
          <a:prstGeom prst="straightConnector1">
            <a:avLst/>
          </a:prstGeom>
          <a:noFill/>
          <a:ln w="9525" cap="flat" cmpd="sng">
            <a:solidFill>
              <a:srgbClr val="F2F2F2"/>
            </a:solidFill>
            <a:prstDash val="solid"/>
            <a:miter lim="800000"/>
            <a:headEnd type="none" w="sm" len="sm"/>
            <a:tailEnd type="none" w="sm" len="sm"/>
          </a:ln>
        </p:spPr>
      </p:cxnSp>
      <p:sp>
        <p:nvSpPr>
          <p:cNvPr id="616" name="Google Shape;616;p42"/>
          <p:cNvSpPr>
            <a:spLocks noGrp="1"/>
          </p:cNvSpPr>
          <p:nvPr>
            <p:ph type="sldNum" idx="12"/>
          </p:nvPr>
        </p:nvSpPr>
        <p:spPr>
          <a:xfrm>
            <a:off x="11496369" y="6155190"/>
            <a:ext cx="432000" cy="432000"/>
          </a:xfrm>
          <a:prstGeom prst="ellipse">
            <a:avLst/>
          </a:prstGeom>
          <a:noFill/>
          <a:ln w="9525" cap="flat" cmpd="sng">
            <a:solidFill>
              <a:schemeClr val="accent1"/>
            </a:solidFill>
            <a:prstDash val="solid"/>
            <a:round/>
            <a:headEnd type="none" w="sm" len="sm"/>
            <a:tailEnd type="none" w="sm" len="sm"/>
          </a:ln>
        </p:spPr>
        <p:txBody>
          <a:bodyPr spcFirstLastPara="1" wrap="square" lIns="0" tIns="0" rIns="0" bIns="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fld id="{00000000-1234-1234-1234-123412341234}" type="slidenum">
              <a:rPr kumimoji="0" lang="en-US" sz="1200" b="1" i="1" u="none" strike="noStrike" kern="0" cap="none" spc="0" normalizeH="0" baseline="0" noProof="0">
                <a:ln>
                  <a:noFill/>
                </a:ln>
                <a:solidFill>
                  <a:srgbClr val="3F3F3F"/>
                </a:solidFill>
                <a:effectLst/>
                <a:uLnTx/>
                <a:uFillTx/>
                <a:latin typeface="Rockwell"/>
                <a:ea typeface="Rockwell"/>
                <a:cs typeface="Rockwell"/>
                <a:sym typeface="Rockwell"/>
              </a:rPr>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t>30</a:t>
            </a:fld>
            <a:endParaRPr kumimoji="0" sz="1200" b="1" i="1" u="none" strike="noStrike" kern="0" cap="none" spc="0" normalizeH="0" baseline="0" noProof="0">
              <a:ln>
                <a:noFill/>
              </a:ln>
              <a:solidFill>
                <a:srgbClr val="3F3F3F"/>
              </a:solidFill>
              <a:effectLst/>
              <a:uLnTx/>
              <a:uFillTx/>
              <a:latin typeface="Rockwell"/>
              <a:ea typeface="Rockwell"/>
              <a:cs typeface="Rockwell"/>
              <a:sym typeface="Rockwell"/>
            </a:endParaRPr>
          </a:p>
        </p:txBody>
      </p:sp>
      <p:pic>
        <p:nvPicPr>
          <p:cNvPr id="617" name="Google Shape;617;p42"/>
          <p:cNvPicPr preferRelativeResize="0">
            <a:picLocks noGrp="1"/>
          </p:cNvPicPr>
          <p:nvPr>
            <p:ph type="body" idx="2"/>
          </p:nvPr>
        </p:nvPicPr>
        <p:blipFill rotWithShape="1">
          <a:blip r:embed="rId3">
            <a:alphaModFix/>
          </a:blip>
          <a:srcRect/>
          <a:stretch/>
        </p:blipFill>
        <p:spPr>
          <a:xfrm>
            <a:off x="2489791" y="3922424"/>
            <a:ext cx="755689" cy="704886"/>
          </a:xfrm>
          <a:prstGeom prst="rect">
            <a:avLst/>
          </a:prstGeom>
          <a:noFill/>
          <a:ln>
            <a:noFill/>
          </a:ln>
        </p:spPr>
      </p:pic>
      <p:pic>
        <p:nvPicPr>
          <p:cNvPr id="618" name="Google Shape;618;p42"/>
          <p:cNvPicPr preferRelativeResize="0"/>
          <p:nvPr/>
        </p:nvPicPr>
        <p:blipFill rotWithShape="1">
          <a:blip r:embed="rId4">
            <a:alphaModFix/>
          </a:blip>
          <a:srcRect/>
          <a:stretch/>
        </p:blipFill>
        <p:spPr>
          <a:xfrm>
            <a:off x="1225027" y="2408800"/>
            <a:ext cx="1060505" cy="1238314"/>
          </a:xfrm>
          <a:prstGeom prst="rect">
            <a:avLst/>
          </a:prstGeom>
          <a:noFill/>
          <a:ln>
            <a:noFill/>
          </a:ln>
        </p:spPr>
      </p:pic>
      <p:pic>
        <p:nvPicPr>
          <p:cNvPr id="619" name="Google Shape;619;p42"/>
          <p:cNvPicPr preferRelativeResize="0"/>
          <p:nvPr/>
        </p:nvPicPr>
        <p:blipFill rotWithShape="1">
          <a:blip r:embed="rId5">
            <a:alphaModFix/>
          </a:blip>
          <a:srcRect/>
          <a:stretch/>
        </p:blipFill>
        <p:spPr>
          <a:xfrm>
            <a:off x="1006596" y="1310572"/>
            <a:ext cx="1346269" cy="698536"/>
          </a:xfrm>
          <a:prstGeom prst="rect">
            <a:avLst/>
          </a:prstGeom>
          <a:noFill/>
          <a:ln>
            <a:noFill/>
          </a:ln>
        </p:spPr>
      </p:pic>
      <p:pic>
        <p:nvPicPr>
          <p:cNvPr id="620" name="Google Shape;620;p42"/>
          <p:cNvPicPr preferRelativeResize="0"/>
          <p:nvPr/>
        </p:nvPicPr>
        <p:blipFill rotWithShape="1">
          <a:blip r:embed="rId6">
            <a:alphaModFix/>
          </a:blip>
          <a:srcRect/>
          <a:stretch/>
        </p:blipFill>
        <p:spPr>
          <a:xfrm>
            <a:off x="7430769" y="925206"/>
            <a:ext cx="1454225" cy="793791"/>
          </a:xfrm>
          <a:prstGeom prst="rect">
            <a:avLst/>
          </a:prstGeom>
          <a:noFill/>
          <a:ln>
            <a:noFill/>
          </a:ln>
        </p:spPr>
      </p:pic>
      <p:pic>
        <p:nvPicPr>
          <p:cNvPr id="621" name="Google Shape;621;p42"/>
          <p:cNvPicPr preferRelativeResize="0"/>
          <p:nvPr/>
        </p:nvPicPr>
        <p:blipFill rotWithShape="1">
          <a:blip r:embed="rId7">
            <a:alphaModFix/>
          </a:blip>
          <a:srcRect/>
          <a:stretch/>
        </p:blipFill>
        <p:spPr>
          <a:xfrm>
            <a:off x="9752190" y="3325057"/>
            <a:ext cx="1422473" cy="520727"/>
          </a:xfrm>
          <a:prstGeom prst="rect">
            <a:avLst/>
          </a:prstGeom>
          <a:noFill/>
          <a:ln>
            <a:noFill/>
          </a:ln>
        </p:spPr>
      </p:pic>
      <p:pic>
        <p:nvPicPr>
          <p:cNvPr id="622" name="Google Shape;622;p42"/>
          <p:cNvPicPr preferRelativeResize="0"/>
          <p:nvPr/>
        </p:nvPicPr>
        <p:blipFill rotWithShape="1">
          <a:blip r:embed="rId8">
            <a:alphaModFix/>
          </a:blip>
          <a:srcRect/>
          <a:stretch/>
        </p:blipFill>
        <p:spPr>
          <a:xfrm>
            <a:off x="3891615" y="1241768"/>
            <a:ext cx="1492327" cy="666784"/>
          </a:xfrm>
          <a:prstGeom prst="rect">
            <a:avLst/>
          </a:prstGeom>
          <a:noFill/>
          <a:ln>
            <a:noFill/>
          </a:ln>
        </p:spPr>
      </p:pic>
      <p:pic>
        <p:nvPicPr>
          <p:cNvPr id="623" name="Google Shape;623;p42"/>
          <p:cNvPicPr preferRelativeResize="0"/>
          <p:nvPr/>
        </p:nvPicPr>
        <p:blipFill rotWithShape="1">
          <a:blip r:embed="rId9">
            <a:alphaModFix/>
          </a:blip>
          <a:srcRect/>
          <a:stretch/>
        </p:blipFill>
        <p:spPr>
          <a:xfrm>
            <a:off x="3740144" y="4481256"/>
            <a:ext cx="1282766" cy="1117657"/>
          </a:xfrm>
          <a:prstGeom prst="rect">
            <a:avLst/>
          </a:prstGeom>
          <a:noFill/>
          <a:ln>
            <a:noFill/>
          </a:ln>
        </p:spPr>
      </p:pic>
      <p:pic>
        <p:nvPicPr>
          <p:cNvPr id="624" name="Google Shape;624;p42"/>
          <p:cNvPicPr preferRelativeResize="0"/>
          <p:nvPr/>
        </p:nvPicPr>
        <p:blipFill rotWithShape="1">
          <a:blip r:embed="rId10">
            <a:alphaModFix/>
          </a:blip>
          <a:srcRect/>
          <a:stretch/>
        </p:blipFill>
        <p:spPr>
          <a:xfrm>
            <a:off x="7828470" y="3585421"/>
            <a:ext cx="1187511" cy="628682"/>
          </a:xfrm>
          <a:prstGeom prst="rect">
            <a:avLst/>
          </a:prstGeom>
          <a:noFill/>
          <a:ln>
            <a:noFill/>
          </a:ln>
        </p:spPr>
      </p:pic>
      <p:pic>
        <p:nvPicPr>
          <p:cNvPr id="625" name="Google Shape;625;p42"/>
          <p:cNvPicPr preferRelativeResize="0"/>
          <p:nvPr/>
        </p:nvPicPr>
        <p:blipFill rotWithShape="1">
          <a:blip r:embed="rId11">
            <a:alphaModFix/>
          </a:blip>
          <a:srcRect/>
          <a:stretch/>
        </p:blipFill>
        <p:spPr>
          <a:xfrm>
            <a:off x="8614857" y="4802659"/>
            <a:ext cx="1873346" cy="546128"/>
          </a:xfrm>
          <a:prstGeom prst="rect">
            <a:avLst/>
          </a:prstGeom>
          <a:noFill/>
          <a:ln>
            <a:noFill/>
          </a:ln>
        </p:spPr>
      </p:pic>
      <p:pic>
        <p:nvPicPr>
          <p:cNvPr id="626" name="Google Shape;626;p42"/>
          <p:cNvPicPr preferRelativeResize="0"/>
          <p:nvPr/>
        </p:nvPicPr>
        <p:blipFill rotWithShape="1">
          <a:blip r:embed="rId12">
            <a:alphaModFix/>
          </a:blip>
          <a:srcRect/>
          <a:stretch/>
        </p:blipFill>
        <p:spPr>
          <a:xfrm>
            <a:off x="1106082" y="4878800"/>
            <a:ext cx="1644735" cy="635033"/>
          </a:xfrm>
          <a:prstGeom prst="rect">
            <a:avLst/>
          </a:prstGeom>
          <a:noFill/>
          <a:ln>
            <a:noFill/>
          </a:ln>
        </p:spPr>
      </p:pic>
      <p:pic>
        <p:nvPicPr>
          <p:cNvPr id="627" name="Google Shape;627;p42"/>
          <p:cNvPicPr preferRelativeResize="0"/>
          <p:nvPr/>
        </p:nvPicPr>
        <p:blipFill rotWithShape="1">
          <a:blip r:embed="rId13">
            <a:alphaModFix/>
          </a:blip>
          <a:srcRect/>
          <a:stretch/>
        </p:blipFill>
        <p:spPr>
          <a:xfrm>
            <a:off x="3866214" y="3429096"/>
            <a:ext cx="3035456" cy="679485"/>
          </a:xfrm>
          <a:prstGeom prst="rect">
            <a:avLst/>
          </a:prstGeom>
          <a:noFill/>
          <a:ln>
            <a:noFill/>
          </a:ln>
        </p:spPr>
      </p:pic>
      <p:pic>
        <p:nvPicPr>
          <p:cNvPr id="628" name="Google Shape;628;p42"/>
          <p:cNvPicPr preferRelativeResize="0"/>
          <p:nvPr/>
        </p:nvPicPr>
        <p:blipFill rotWithShape="1">
          <a:blip r:embed="rId14">
            <a:alphaModFix/>
          </a:blip>
          <a:srcRect/>
          <a:stretch/>
        </p:blipFill>
        <p:spPr>
          <a:xfrm>
            <a:off x="7666537" y="2633250"/>
            <a:ext cx="1511378" cy="584230"/>
          </a:xfrm>
          <a:prstGeom prst="rect">
            <a:avLst/>
          </a:prstGeom>
          <a:noFill/>
          <a:ln>
            <a:noFill/>
          </a:ln>
        </p:spPr>
      </p:pic>
      <p:pic>
        <p:nvPicPr>
          <p:cNvPr id="629" name="Google Shape;629;p42"/>
          <p:cNvPicPr preferRelativeResize="0"/>
          <p:nvPr/>
        </p:nvPicPr>
        <p:blipFill rotWithShape="1">
          <a:blip r:embed="rId15">
            <a:alphaModFix/>
          </a:blip>
          <a:srcRect/>
          <a:stretch/>
        </p:blipFill>
        <p:spPr>
          <a:xfrm>
            <a:off x="5792377" y="2042963"/>
            <a:ext cx="1314518" cy="939848"/>
          </a:xfrm>
          <a:prstGeom prst="rect">
            <a:avLst/>
          </a:prstGeom>
          <a:noFill/>
          <a:ln>
            <a:noFill/>
          </a:ln>
        </p:spPr>
      </p:pic>
      <p:pic>
        <p:nvPicPr>
          <p:cNvPr id="630" name="Google Shape;630;p42"/>
          <p:cNvPicPr preferRelativeResize="0"/>
          <p:nvPr/>
        </p:nvPicPr>
        <p:blipFill rotWithShape="1">
          <a:blip r:embed="rId16">
            <a:alphaModFix/>
          </a:blip>
          <a:srcRect/>
          <a:stretch/>
        </p:blipFill>
        <p:spPr>
          <a:xfrm>
            <a:off x="3011259" y="2242998"/>
            <a:ext cx="1428823" cy="539778"/>
          </a:xfrm>
          <a:prstGeom prst="rect">
            <a:avLst/>
          </a:prstGeom>
          <a:noFill/>
          <a:ln>
            <a:noFill/>
          </a:ln>
        </p:spPr>
      </p:pic>
      <p:pic>
        <p:nvPicPr>
          <p:cNvPr id="631" name="Google Shape;631;p42"/>
          <p:cNvPicPr preferRelativeResize="0"/>
          <p:nvPr/>
        </p:nvPicPr>
        <p:blipFill rotWithShape="1">
          <a:blip r:embed="rId17">
            <a:alphaModFix/>
          </a:blip>
          <a:srcRect/>
          <a:stretch/>
        </p:blipFill>
        <p:spPr>
          <a:xfrm>
            <a:off x="5999426" y="4762437"/>
            <a:ext cx="1270065" cy="1295467"/>
          </a:xfrm>
          <a:prstGeom prst="rect">
            <a:avLst/>
          </a:prstGeom>
          <a:noFill/>
          <a:ln>
            <a:noFill/>
          </a:ln>
        </p:spPr>
      </p:pic>
      <p:pic>
        <p:nvPicPr>
          <p:cNvPr id="632" name="Google Shape;632;p42"/>
          <p:cNvPicPr preferRelativeResize="0"/>
          <p:nvPr/>
        </p:nvPicPr>
        <p:blipFill rotWithShape="1">
          <a:blip r:embed="rId18">
            <a:alphaModFix/>
          </a:blip>
          <a:srcRect/>
          <a:stretch/>
        </p:blipFill>
        <p:spPr>
          <a:xfrm>
            <a:off x="9548046" y="1334319"/>
            <a:ext cx="1041454" cy="1187511"/>
          </a:xfrm>
          <a:prstGeom prst="rect">
            <a:avLst/>
          </a:prstGeom>
          <a:noFill/>
          <a:ln>
            <a:noFill/>
          </a:ln>
        </p:spPr>
      </p:pic>
    </p:spTree>
    <p:extLst>
      <p:ext uri="{BB962C8B-B14F-4D97-AF65-F5344CB8AC3E}">
        <p14:creationId xmlns:p14="http://schemas.microsoft.com/office/powerpoint/2010/main" val="1329357404"/>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Shape 675"/>
        <p:cNvGrpSpPr/>
        <p:nvPr/>
      </p:nvGrpSpPr>
      <p:grpSpPr>
        <a:xfrm>
          <a:off x="0" y="0"/>
          <a:ext cx="0" cy="0"/>
          <a:chOff x="0" y="0"/>
          <a:chExt cx="0" cy="0"/>
        </a:xfrm>
      </p:grpSpPr>
      <p:pic>
        <p:nvPicPr>
          <p:cNvPr id="676" name="Google Shape;676;p46" descr="User" title="Icon - Presenter Name"/>
          <p:cNvPicPr preferRelativeResize="0"/>
          <p:nvPr/>
        </p:nvPicPr>
        <p:blipFill rotWithShape="1">
          <a:blip r:embed="rId3">
            <a:alphaModFix/>
          </a:blip>
          <a:srcRect/>
          <a:stretch/>
        </p:blipFill>
        <p:spPr>
          <a:xfrm>
            <a:off x="7284624" y="3886690"/>
            <a:ext cx="164463" cy="164463"/>
          </a:xfrm>
          <a:prstGeom prst="rect">
            <a:avLst/>
          </a:prstGeom>
          <a:noFill/>
          <a:ln>
            <a:noFill/>
          </a:ln>
        </p:spPr>
      </p:pic>
      <p:sp>
        <p:nvSpPr>
          <p:cNvPr id="677" name="Google Shape;677;p46"/>
          <p:cNvSpPr txBox="1">
            <a:spLocks noGrp="1"/>
          </p:cNvSpPr>
          <p:nvPr>
            <p:ph type="body" idx="3"/>
          </p:nvPr>
        </p:nvSpPr>
        <p:spPr>
          <a:xfrm>
            <a:off x="2667000" y="4142258"/>
            <a:ext cx="4508500" cy="277342"/>
          </a:xfrm>
          <a:prstGeom prst="rect">
            <a:avLst/>
          </a:prstGeom>
          <a:noFill/>
          <a:ln>
            <a:noFill/>
          </a:ln>
        </p:spPr>
        <p:txBody>
          <a:bodyPr spcFirstLastPara="1" wrap="square" lIns="0" tIns="0" rIns="0" bIns="0" anchor="ctr" anchorCtr="0">
            <a:noAutofit/>
          </a:bodyPr>
          <a:lstStyle/>
          <a:p>
            <a:pPr marL="0" marR="0" lvl="0" indent="0" algn="r" rtl="0">
              <a:lnSpc>
                <a:spcPct val="100000"/>
              </a:lnSpc>
              <a:spcBef>
                <a:spcPts val="0"/>
              </a:spcBef>
              <a:spcAft>
                <a:spcPts val="0"/>
              </a:spcAft>
              <a:buClr>
                <a:schemeClr val="lt1"/>
              </a:buClr>
              <a:buSzPts val="1600"/>
              <a:buFont typeface="Arial"/>
              <a:buNone/>
            </a:pPr>
            <a:r>
              <a:rPr lang="en-US" sz="1600" b="0" i="0" u="none" strike="noStrike" cap="none">
                <a:solidFill>
                  <a:schemeClr val="lt1"/>
                </a:solidFill>
                <a:latin typeface="Calibri"/>
                <a:ea typeface="Calibri"/>
                <a:cs typeface="Calibri"/>
                <a:sym typeface="Calibri"/>
              </a:rPr>
              <a:t>+1 23 987 6554</a:t>
            </a:r>
            <a:endParaRPr/>
          </a:p>
        </p:txBody>
      </p:sp>
      <p:pic>
        <p:nvPicPr>
          <p:cNvPr id="678" name="Google Shape;678;p46" descr="Smart Phone" title="Icon - Presenter Phone Number"/>
          <p:cNvPicPr preferRelativeResize="0"/>
          <p:nvPr/>
        </p:nvPicPr>
        <p:blipFill rotWithShape="1">
          <a:blip r:embed="rId4">
            <a:alphaModFix/>
          </a:blip>
          <a:srcRect/>
          <a:stretch/>
        </p:blipFill>
        <p:spPr>
          <a:xfrm>
            <a:off x="7284624" y="4196776"/>
            <a:ext cx="164463" cy="164463"/>
          </a:xfrm>
          <a:prstGeom prst="rect">
            <a:avLst/>
          </a:prstGeom>
          <a:noFill/>
          <a:ln>
            <a:noFill/>
          </a:ln>
        </p:spPr>
      </p:pic>
      <p:sp>
        <p:nvSpPr>
          <p:cNvPr id="679" name="Google Shape;679;p46"/>
          <p:cNvSpPr txBox="1">
            <a:spLocks noGrp="1"/>
          </p:cNvSpPr>
          <p:nvPr>
            <p:ph type="body" idx="4"/>
          </p:nvPr>
        </p:nvSpPr>
        <p:spPr>
          <a:xfrm>
            <a:off x="2667000" y="4448040"/>
            <a:ext cx="4508500" cy="277342"/>
          </a:xfrm>
          <a:prstGeom prst="rect">
            <a:avLst/>
          </a:prstGeom>
          <a:noFill/>
          <a:ln>
            <a:noFill/>
          </a:ln>
        </p:spPr>
        <p:txBody>
          <a:bodyPr spcFirstLastPara="1" wrap="square" lIns="0" tIns="0" rIns="0" bIns="0" anchor="ctr" anchorCtr="0">
            <a:noAutofit/>
          </a:bodyPr>
          <a:lstStyle/>
          <a:p>
            <a:pPr marL="0" marR="0" lvl="0" indent="0" algn="r" rtl="0">
              <a:lnSpc>
                <a:spcPct val="100000"/>
              </a:lnSpc>
              <a:spcBef>
                <a:spcPts val="0"/>
              </a:spcBef>
              <a:spcAft>
                <a:spcPts val="0"/>
              </a:spcAft>
              <a:buClr>
                <a:schemeClr val="lt1"/>
              </a:buClr>
              <a:buSzPts val="1600"/>
              <a:buFont typeface="Arial"/>
              <a:buNone/>
            </a:pPr>
            <a:r>
              <a:rPr lang="en-US" sz="1600" b="0" i="0" u="none" strike="noStrike" cap="none">
                <a:solidFill>
                  <a:schemeClr val="lt1"/>
                </a:solidFill>
                <a:latin typeface="Calibri"/>
                <a:ea typeface="Calibri"/>
                <a:cs typeface="Calibri"/>
                <a:sym typeface="Calibri"/>
              </a:rPr>
              <a:t>kalle@email.com</a:t>
            </a:r>
            <a:endParaRPr/>
          </a:p>
        </p:txBody>
      </p:sp>
      <p:pic>
        <p:nvPicPr>
          <p:cNvPr id="680" name="Google Shape;680;p46"/>
          <p:cNvPicPr preferRelativeResize="0"/>
          <p:nvPr/>
        </p:nvPicPr>
        <p:blipFill rotWithShape="1">
          <a:blip r:embed="rId5">
            <a:alphaModFix/>
          </a:blip>
          <a:srcRect l="21386" t="26593" r="29061" b="9357"/>
          <a:stretch/>
        </p:blipFill>
        <p:spPr>
          <a:xfrm>
            <a:off x="1774000" y="0"/>
            <a:ext cx="8803200" cy="5990751"/>
          </a:xfrm>
          <a:prstGeom prst="rect">
            <a:avLst/>
          </a:prstGeom>
          <a:noFill/>
          <a:ln>
            <a:noFill/>
          </a:ln>
        </p:spPr>
      </p:pic>
      <p:pic>
        <p:nvPicPr>
          <p:cNvPr id="681" name="Google Shape;681;p46" descr="Envelope" title="Icon Presenter Email"/>
          <p:cNvPicPr preferRelativeResize="0"/>
          <p:nvPr/>
        </p:nvPicPr>
        <p:blipFill rotWithShape="1">
          <a:blip r:embed="rId6">
            <a:alphaModFix/>
          </a:blip>
          <a:srcRect/>
          <a:stretch/>
        </p:blipFill>
        <p:spPr>
          <a:xfrm>
            <a:off x="7284624" y="4530964"/>
            <a:ext cx="164463" cy="164463"/>
          </a:xfrm>
          <a:prstGeom prst="rect">
            <a:avLst/>
          </a:prstGeom>
          <a:noFill/>
          <a:ln>
            <a:noFill/>
          </a:ln>
        </p:spPr>
      </p:pic>
      <p:pic>
        <p:nvPicPr>
          <p:cNvPr id="682" name="Google Shape;682;p46" descr="World"/>
          <p:cNvPicPr preferRelativeResize="0"/>
          <p:nvPr/>
        </p:nvPicPr>
        <p:blipFill rotWithShape="1">
          <a:blip r:embed="rId7">
            <a:alphaModFix/>
          </a:blip>
          <a:srcRect/>
          <a:stretch/>
        </p:blipFill>
        <p:spPr>
          <a:xfrm>
            <a:off x="7278999" y="4843614"/>
            <a:ext cx="170088" cy="170088"/>
          </a:xfrm>
          <a:prstGeom prst="rect">
            <a:avLst/>
          </a:prstGeom>
          <a:noFill/>
          <a:ln>
            <a:noFill/>
          </a:ln>
        </p:spPr>
      </p:pic>
      <p:sp>
        <p:nvSpPr>
          <p:cNvPr id="683" name="Google Shape;683;p46"/>
          <p:cNvSpPr txBox="1">
            <a:spLocks noGrp="1"/>
          </p:cNvSpPr>
          <p:nvPr>
            <p:ph type="ctrTitle"/>
          </p:nvPr>
        </p:nvSpPr>
        <p:spPr>
          <a:xfrm>
            <a:off x="394446" y="5806162"/>
            <a:ext cx="11430000" cy="1080801"/>
          </a:xfrm>
          <a:prstGeom prst="rect">
            <a:avLst/>
          </a:prstGeom>
          <a:solidFill>
            <a:schemeClr val="accent2"/>
          </a:solidFill>
          <a:ln>
            <a:noFill/>
          </a:ln>
        </p:spPr>
        <p:txBody>
          <a:bodyPr spcFirstLastPara="1" wrap="square" lIns="288000" tIns="0" rIns="2160000" bIns="144000" anchor="b" anchorCtr="0">
            <a:noAutofit/>
          </a:bodyPr>
          <a:lstStyle/>
          <a:p>
            <a:pPr marL="0" marR="0" lvl="0" indent="0" algn="ctr" rtl="0">
              <a:lnSpc>
                <a:spcPct val="90000"/>
              </a:lnSpc>
              <a:spcBef>
                <a:spcPts val="0"/>
              </a:spcBef>
              <a:spcAft>
                <a:spcPts val="0"/>
              </a:spcAft>
              <a:buClr>
                <a:schemeClr val="lt1"/>
              </a:buClr>
              <a:buSzPts val="6600"/>
              <a:buFont typeface="Economica"/>
              <a:buNone/>
            </a:pPr>
            <a:r>
              <a:rPr lang="en-US" b="1" dirty="0">
                <a:latin typeface="+mj-lt"/>
              </a:rPr>
              <a:t>           </a:t>
            </a:r>
            <a:r>
              <a:rPr lang="en-US" sz="4800" b="1" dirty="0">
                <a:latin typeface="+mj-lt"/>
              </a:rPr>
              <a:t>Regional Context </a:t>
            </a:r>
            <a:endParaRPr sz="4800" b="1" i="0" u="none" strike="noStrike" cap="none" dirty="0">
              <a:solidFill>
                <a:schemeClr val="lt1"/>
              </a:solidFill>
              <a:latin typeface="+mj-lt"/>
              <a:sym typeface="Economica"/>
            </a:endParaRPr>
          </a:p>
        </p:txBody>
      </p:sp>
    </p:spTree>
    <p:extLst>
      <p:ext uri="{BB962C8B-B14F-4D97-AF65-F5344CB8AC3E}">
        <p14:creationId xmlns:p14="http://schemas.microsoft.com/office/powerpoint/2010/main" val="4170411072"/>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Shape 712"/>
        <p:cNvGrpSpPr/>
        <p:nvPr/>
      </p:nvGrpSpPr>
      <p:grpSpPr>
        <a:xfrm>
          <a:off x="0" y="0"/>
          <a:ext cx="0" cy="0"/>
          <a:chOff x="0" y="0"/>
          <a:chExt cx="0" cy="0"/>
        </a:xfrm>
      </p:grpSpPr>
      <p:sp>
        <p:nvSpPr>
          <p:cNvPr id="713" name="Google Shape;713;p49"/>
          <p:cNvSpPr txBox="1">
            <a:spLocks noGrp="1"/>
          </p:cNvSpPr>
          <p:nvPr>
            <p:ph type="ctrTitle"/>
          </p:nvPr>
        </p:nvSpPr>
        <p:spPr>
          <a:xfrm>
            <a:off x="394446" y="5806162"/>
            <a:ext cx="11430000" cy="1080900"/>
          </a:xfrm>
          <a:prstGeom prst="rect">
            <a:avLst/>
          </a:prstGeom>
          <a:solidFill>
            <a:schemeClr val="accent2"/>
          </a:solidFill>
          <a:ln>
            <a:noFill/>
          </a:ln>
        </p:spPr>
        <p:txBody>
          <a:bodyPr spcFirstLastPara="1" wrap="square" lIns="288000" tIns="0" rIns="2160000" bIns="144000" anchor="b" anchorCtr="0">
            <a:noAutofit/>
          </a:bodyPr>
          <a:lstStyle/>
          <a:p>
            <a:pPr marL="0" marR="0" lvl="0" indent="0" algn="ctr" rtl="0">
              <a:lnSpc>
                <a:spcPct val="90000"/>
              </a:lnSpc>
              <a:spcBef>
                <a:spcPts val="0"/>
              </a:spcBef>
              <a:spcAft>
                <a:spcPts val="0"/>
              </a:spcAft>
              <a:buClr>
                <a:schemeClr val="lt1"/>
              </a:buClr>
              <a:buSzPts val="6600"/>
              <a:buFont typeface="Economica"/>
              <a:buNone/>
            </a:pPr>
            <a:r>
              <a:rPr lang="en-US" dirty="0">
                <a:latin typeface="Century Gothic" panose="020B0502020202020204" pitchFamily="34" charset="0"/>
              </a:rPr>
              <a:t>            </a:t>
            </a:r>
            <a:r>
              <a:rPr lang="en-US" sz="6600" b="0" i="0" u="none" strike="noStrike" cap="none" dirty="0">
                <a:solidFill>
                  <a:schemeClr val="lt1"/>
                </a:solidFill>
                <a:latin typeface="Century Gothic" panose="020B0502020202020204" pitchFamily="34" charset="0"/>
                <a:sym typeface="Economica"/>
              </a:rPr>
              <a:t>Colony Park</a:t>
            </a:r>
            <a:r>
              <a:rPr lang="en-US" dirty="0">
                <a:latin typeface="Century Gothic" panose="020B0502020202020204" pitchFamily="34" charset="0"/>
              </a:rPr>
              <a:t> </a:t>
            </a:r>
            <a:r>
              <a:rPr lang="en-US" dirty="0" smtClean="0">
                <a:latin typeface="Century Gothic" panose="020B0502020202020204" pitchFamily="34" charset="0"/>
              </a:rPr>
              <a:t>			District</a:t>
            </a:r>
            <a:endParaRPr sz="6600" b="0" i="0" u="none" strike="noStrike" cap="none" dirty="0">
              <a:solidFill>
                <a:schemeClr val="lt1"/>
              </a:solidFill>
              <a:latin typeface="Century Gothic" panose="020B0502020202020204" pitchFamily="34" charset="0"/>
              <a:sym typeface="Economica"/>
            </a:endParaRPr>
          </a:p>
        </p:txBody>
      </p:sp>
      <p:pic>
        <p:nvPicPr>
          <p:cNvPr id="714" name="Google Shape;714;p49" descr="User" title="Icon - Presenter Name"/>
          <p:cNvPicPr preferRelativeResize="0"/>
          <p:nvPr/>
        </p:nvPicPr>
        <p:blipFill rotWithShape="1">
          <a:blip r:embed="rId3">
            <a:alphaModFix/>
          </a:blip>
          <a:srcRect/>
          <a:stretch/>
        </p:blipFill>
        <p:spPr>
          <a:xfrm>
            <a:off x="7284624" y="3886690"/>
            <a:ext cx="164463" cy="164463"/>
          </a:xfrm>
          <a:prstGeom prst="rect">
            <a:avLst/>
          </a:prstGeom>
          <a:noFill/>
          <a:ln>
            <a:noFill/>
          </a:ln>
        </p:spPr>
      </p:pic>
      <p:sp>
        <p:nvSpPr>
          <p:cNvPr id="715" name="Google Shape;715;p49"/>
          <p:cNvSpPr txBox="1">
            <a:spLocks noGrp="1"/>
          </p:cNvSpPr>
          <p:nvPr>
            <p:ph type="body" idx="3"/>
          </p:nvPr>
        </p:nvSpPr>
        <p:spPr>
          <a:xfrm>
            <a:off x="2667000" y="4142258"/>
            <a:ext cx="4508400" cy="277200"/>
          </a:xfrm>
          <a:prstGeom prst="rect">
            <a:avLst/>
          </a:prstGeom>
          <a:noFill/>
          <a:ln>
            <a:noFill/>
          </a:ln>
        </p:spPr>
        <p:txBody>
          <a:bodyPr spcFirstLastPara="1" wrap="square" lIns="0" tIns="0" rIns="0" bIns="0" anchor="ctr" anchorCtr="0">
            <a:noAutofit/>
          </a:bodyPr>
          <a:lstStyle/>
          <a:p>
            <a:pPr marL="0" marR="0" lvl="0" indent="0" algn="r" rtl="0">
              <a:lnSpc>
                <a:spcPct val="100000"/>
              </a:lnSpc>
              <a:spcBef>
                <a:spcPts val="0"/>
              </a:spcBef>
              <a:spcAft>
                <a:spcPts val="0"/>
              </a:spcAft>
              <a:buClr>
                <a:schemeClr val="lt1"/>
              </a:buClr>
              <a:buSzPts val="1600"/>
              <a:buFont typeface="Arial"/>
              <a:buNone/>
            </a:pPr>
            <a:r>
              <a:rPr lang="en-US" sz="1600" b="0" i="0" u="none" strike="noStrike" cap="none">
                <a:solidFill>
                  <a:schemeClr val="lt1"/>
                </a:solidFill>
                <a:latin typeface="Calibri"/>
                <a:ea typeface="Calibri"/>
                <a:cs typeface="Calibri"/>
                <a:sym typeface="Calibri"/>
              </a:rPr>
              <a:t>+1 23 987 6554</a:t>
            </a:r>
            <a:endParaRPr/>
          </a:p>
        </p:txBody>
      </p:sp>
      <p:pic>
        <p:nvPicPr>
          <p:cNvPr id="716" name="Google Shape;716;p49" descr="Smart Phone" title="Icon - Presenter Phone Number"/>
          <p:cNvPicPr preferRelativeResize="0"/>
          <p:nvPr/>
        </p:nvPicPr>
        <p:blipFill rotWithShape="1">
          <a:blip r:embed="rId4">
            <a:alphaModFix/>
          </a:blip>
          <a:srcRect/>
          <a:stretch/>
        </p:blipFill>
        <p:spPr>
          <a:xfrm>
            <a:off x="7284624" y="4196776"/>
            <a:ext cx="164463" cy="164463"/>
          </a:xfrm>
          <a:prstGeom prst="rect">
            <a:avLst/>
          </a:prstGeom>
          <a:noFill/>
          <a:ln>
            <a:noFill/>
          </a:ln>
        </p:spPr>
      </p:pic>
      <p:sp>
        <p:nvSpPr>
          <p:cNvPr id="717" name="Google Shape;717;p49"/>
          <p:cNvSpPr txBox="1">
            <a:spLocks noGrp="1"/>
          </p:cNvSpPr>
          <p:nvPr>
            <p:ph type="body" idx="4"/>
          </p:nvPr>
        </p:nvSpPr>
        <p:spPr>
          <a:xfrm>
            <a:off x="2667000" y="4448040"/>
            <a:ext cx="4508400" cy="277200"/>
          </a:xfrm>
          <a:prstGeom prst="rect">
            <a:avLst/>
          </a:prstGeom>
          <a:noFill/>
          <a:ln>
            <a:noFill/>
          </a:ln>
        </p:spPr>
        <p:txBody>
          <a:bodyPr spcFirstLastPara="1" wrap="square" lIns="0" tIns="0" rIns="0" bIns="0" anchor="ctr" anchorCtr="0">
            <a:noAutofit/>
          </a:bodyPr>
          <a:lstStyle/>
          <a:p>
            <a:pPr marL="0" marR="0" lvl="0" indent="0" algn="r" rtl="0">
              <a:lnSpc>
                <a:spcPct val="100000"/>
              </a:lnSpc>
              <a:spcBef>
                <a:spcPts val="0"/>
              </a:spcBef>
              <a:spcAft>
                <a:spcPts val="0"/>
              </a:spcAft>
              <a:buClr>
                <a:schemeClr val="lt1"/>
              </a:buClr>
              <a:buSzPts val="1600"/>
              <a:buFont typeface="Arial"/>
              <a:buNone/>
            </a:pPr>
            <a:r>
              <a:rPr lang="en-US" sz="1600" b="0" i="0" u="none" strike="noStrike" cap="none">
                <a:solidFill>
                  <a:schemeClr val="lt1"/>
                </a:solidFill>
                <a:latin typeface="Calibri"/>
                <a:ea typeface="Calibri"/>
                <a:cs typeface="Calibri"/>
                <a:sym typeface="Calibri"/>
              </a:rPr>
              <a:t>kalle@email.com</a:t>
            </a:r>
            <a:endParaRPr/>
          </a:p>
        </p:txBody>
      </p:sp>
      <p:pic>
        <p:nvPicPr>
          <p:cNvPr id="718" name="Google Shape;718;p49" descr="Envelope" title="Icon Presenter Email"/>
          <p:cNvPicPr preferRelativeResize="0"/>
          <p:nvPr/>
        </p:nvPicPr>
        <p:blipFill rotWithShape="1">
          <a:blip r:embed="rId5">
            <a:alphaModFix/>
          </a:blip>
          <a:srcRect/>
          <a:stretch/>
        </p:blipFill>
        <p:spPr>
          <a:xfrm>
            <a:off x="7284624" y="4530964"/>
            <a:ext cx="164463" cy="164463"/>
          </a:xfrm>
          <a:prstGeom prst="rect">
            <a:avLst/>
          </a:prstGeom>
          <a:noFill/>
          <a:ln>
            <a:noFill/>
          </a:ln>
        </p:spPr>
      </p:pic>
      <p:pic>
        <p:nvPicPr>
          <p:cNvPr id="719" name="Google Shape;719;p49" descr="World"/>
          <p:cNvPicPr preferRelativeResize="0"/>
          <p:nvPr/>
        </p:nvPicPr>
        <p:blipFill rotWithShape="1">
          <a:blip r:embed="rId6">
            <a:alphaModFix/>
          </a:blip>
          <a:srcRect/>
          <a:stretch/>
        </p:blipFill>
        <p:spPr>
          <a:xfrm>
            <a:off x="7278999" y="4843614"/>
            <a:ext cx="170088" cy="170088"/>
          </a:xfrm>
          <a:prstGeom prst="rect">
            <a:avLst/>
          </a:prstGeom>
          <a:noFill/>
          <a:ln>
            <a:noFill/>
          </a:ln>
        </p:spPr>
      </p:pic>
      <p:pic>
        <p:nvPicPr>
          <p:cNvPr id="720" name="Google Shape;720;p49"/>
          <p:cNvPicPr preferRelativeResize="0"/>
          <p:nvPr/>
        </p:nvPicPr>
        <p:blipFill rotWithShape="1">
          <a:blip r:embed="rId7">
            <a:alphaModFix/>
          </a:blip>
          <a:srcRect l="22000" t="16818" r="31228" b="10906"/>
          <a:stretch/>
        </p:blipFill>
        <p:spPr>
          <a:xfrm>
            <a:off x="2962125" y="161650"/>
            <a:ext cx="6493016" cy="5644499"/>
          </a:xfrm>
          <a:prstGeom prst="rect">
            <a:avLst/>
          </a:prstGeom>
          <a:noFill/>
          <a:ln>
            <a:noFill/>
          </a:ln>
        </p:spPr>
      </p:pic>
    </p:spTree>
    <p:extLst>
      <p:ext uri="{BB962C8B-B14F-4D97-AF65-F5344CB8AC3E}">
        <p14:creationId xmlns:p14="http://schemas.microsoft.com/office/powerpoint/2010/main" val="1902949495"/>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Shape 778"/>
        <p:cNvGrpSpPr/>
        <p:nvPr/>
      </p:nvGrpSpPr>
      <p:grpSpPr>
        <a:xfrm>
          <a:off x="0" y="0"/>
          <a:ext cx="0" cy="0"/>
          <a:chOff x="0" y="0"/>
          <a:chExt cx="0" cy="0"/>
        </a:xfrm>
      </p:grpSpPr>
      <p:sp>
        <p:nvSpPr>
          <p:cNvPr id="779" name="Google Shape;779;p55"/>
          <p:cNvSpPr txBox="1">
            <a:spLocks noGrp="1"/>
          </p:cNvSpPr>
          <p:nvPr>
            <p:ph type="title"/>
          </p:nvPr>
        </p:nvSpPr>
        <p:spPr>
          <a:xfrm>
            <a:off x="432000" y="557616"/>
            <a:ext cx="11340000" cy="432000"/>
          </a:xfrm>
          <a:prstGeom prst="rect">
            <a:avLst/>
          </a:prstGeom>
          <a:noFill/>
          <a:ln>
            <a:noFill/>
          </a:ln>
        </p:spPr>
        <p:txBody>
          <a:bodyPr spcFirstLastPara="1" wrap="square" lIns="0" tIns="0" rIns="0" bIns="0" anchor="ctr" anchorCtr="0">
            <a:noAutofit/>
          </a:bodyPr>
          <a:lstStyle/>
          <a:p>
            <a:pPr marL="0" marR="0" lvl="0" indent="0" algn="l" rtl="0">
              <a:lnSpc>
                <a:spcPct val="90000"/>
              </a:lnSpc>
              <a:spcBef>
                <a:spcPts val="0"/>
              </a:spcBef>
              <a:spcAft>
                <a:spcPts val="0"/>
              </a:spcAft>
              <a:buClr>
                <a:schemeClr val="accent2"/>
              </a:buClr>
              <a:buSzPts val="6000"/>
              <a:buFont typeface="Arial"/>
              <a:buNone/>
            </a:pPr>
            <a:r>
              <a:rPr lang="en-US" sz="6000" b="0" i="0" u="none" strike="noStrike" cap="none" dirty="0" err="1" smtClean="0">
                <a:solidFill>
                  <a:srgbClr val="0070C0"/>
                </a:solidFill>
                <a:latin typeface="Arial"/>
                <a:ea typeface="Arial"/>
                <a:cs typeface="Arial"/>
                <a:sym typeface="Arial"/>
              </a:rPr>
              <a:t>Equidad</a:t>
            </a:r>
            <a:r>
              <a:rPr lang="en-US" sz="6000" b="0" i="0" u="none" strike="noStrike" cap="none" dirty="0" smtClean="0">
                <a:solidFill>
                  <a:srgbClr val="0070C0"/>
                </a:solidFill>
                <a:latin typeface="Arial"/>
                <a:ea typeface="Arial"/>
                <a:cs typeface="Arial"/>
                <a:sym typeface="Arial"/>
              </a:rPr>
              <a:t> ATX </a:t>
            </a:r>
            <a:br>
              <a:rPr lang="en-US" sz="6000" b="0" i="0" u="none" strike="noStrike" cap="none" dirty="0" smtClean="0">
                <a:solidFill>
                  <a:srgbClr val="0070C0"/>
                </a:solidFill>
                <a:latin typeface="Arial"/>
                <a:ea typeface="Arial"/>
                <a:cs typeface="Arial"/>
                <a:sym typeface="Arial"/>
              </a:rPr>
            </a:br>
            <a:r>
              <a:rPr lang="en-US" sz="4800" b="0" i="0" u="none" strike="noStrike" cap="none" dirty="0" smtClean="0">
                <a:solidFill>
                  <a:srgbClr val="0070C0"/>
                </a:solidFill>
                <a:latin typeface="Economica"/>
                <a:ea typeface="Economica"/>
                <a:cs typeface="Economica"/>
                <a:sym typeface="Economica"/>
              </a:rPr>
              <a:t>Founding Board Members</a:t>
            </a:r>
            <a:endParaRPr sz="4800" b="0" i="0" u="none" strike="noStrike" cap="none" dirty="0">
              <a:solidFill>
                <a:srgbClr val="0070C0"/>
              </a:solidFill>
              <a:latin typeface="Economica"/>
              <a:ea typeface="Economica"/>
              <a:cs typeface="Economica"/>
              <a:sym typeface="Economica"/>
            </a:endParaRPr>
          </a:p>
        </p:txBody>
      </p:sp>
      <p:pic>
        <p:nvPicPr>
          <p:cNvPr id="780" name="Google Shape;780;p55"/>
          <p:cNvPicPr preferRelativeResize="0">
            <a:picLocks noGrp="1"/>
          </p:cNvPicPr>
          <p:nvPr>
            <p:ph type="pic" idx="7"/>
          </p:nvPr>
        </p:nvPicPr>
        <p:blipFill rotWithShape="1">
          <a:blip r:embed="rId3">
            <a:alphaModFix/>
          </a:blip>
          <a:srcRect/>
          <a:stretch/>
        </p:blipFill>
        <p:spPr>
          <a:xfrm>
            <a:off x="432000" y="1414412"/>
            <a:ext cx="1505966" cy="1505966"/>
          </a:xfrm>
          <a:prstGeom prst="ellipse">
            <a:avLst/>
          </a:prstGeom>
          <a:solidFill>
            <a:srgbClr val="F2F2F2"/>
          </a:solidFill>
          <a:ln w="9525" cap="flat" cmpd="sng">
            <a:solidFill>
              <a:srgbClr val="F2F2F2"/>
            </a:solidFill>
            <a:prstDash val="solid"/>
            <a:round/>
            <a:headEnd type="none" w="sm" len="sm"/>
            <a:tailEnd type="none" w="sm" len="sm"/>
          </a:ln>
        </p:spPr>
      </p:pic>
      <p:sp>
        <p:nvSpPr>
          <p:cNvPr id="781" name="Google Shape;781;p55"/>
          <p:cNvSpPr txBox="1">
            <a:spLocks noGrp="1"/>
          </p:cNvSpPr>
          <p:nvPr>
            <p:ph type="body" idx="4"/>
          </p:nvPr>
        </p:nvSpPr>
        <p:spPr>
          <a:xfrm>
            <a:off x="2008580" y="1747564"/>
            <a:ext cx="2232494" cy="633091"/>
          </a:xfrm>
          <a:prstGeom prst="rect">
            <a:avLst/>
          </a:prstGeom>
          <a:noFill/>
          <a:ln>
            <a:noFill/>
          </a:ln>
        </p:spPr>
        <p:txBody>
          <a:bodyPr spcFirstLastPara="1" wrap="square" lIns="0" tIns="0" rIns="0" bIns="0" anchor="t" anchorCtr="0">
            <a:noAutofit/>
          </a:bodyPr>
          <a:lstStyle/>
          <a:p>
            <a:pPr marL="0" marR="0" lvl="0" indent="0" algn="l" rtl="0">
              <a:lnSpc>
                <a:spcPct val="90000"/>
              </a:lnSpc>
              <a:spcBef>
                <a:spcPts val="0"/>
              </a:spcBef>
              <a:spcAft>
                <a:spcPts val="0"/>
              </a:spcAft>
              <a:buClr>
                <a:srgbClr val="0070C0"/>
              </a:buClr>
              <a:buSzPts val="2400"/>
              <a:buFont typeface="Arial"/>
              <a:buNone/>
            </a:pPr>
            <a:r>
              <a:rPr lang="en-US" sz="2400" b="1" i="0" u="none" strike="noStrike" cap="none" dirty="0">
                <a:solidFill>
                  <a:srgbClr val="0070C0"/>
                </a:solidFill>
                <a:latin typeface="Economica"/>
                <a:ea typeface="Economica"/>
                <a:cs typeface="Economica"/>
                <a:sym typeface="Economica"/>
              </a:rPr>
              <a:t>Ashton </a:t>
            </a:r>
            <a:br>
              <a:rPr lang="en-US" sz="2400" b="1" i="0" u="none" strike="noStrike" cap="none" dirty="0">
                <a:solidFill>
                  <a:srgbClr val="0070C0"/>
                </a:solidFill>
                <a:latin typeface="Economica"/>
                <a:ea typeface="Economica"/>
                <a:cs typeface="Economica"/>
                <a:sym typeface="Economica"/>
              </a:rPr>
            </a:br>
            <a:r>
              <a:rPr lang="en-US" sz="2400" b="1" i="0" u="none" strike="noStrike" cap="none" dirty="0">
                <a:solidFill>
                  <a:srgbClr val="0070C0"/>
                </a:solidFill>
                <a:latin typeface="Economica"/>
                <a:ea typeface="Economica"/>
                <a:cs typeface="Economica"/>
                <a:sym typeface="Economica"/>
              </a:rPr>
              <a:t>Cumberbatch, Jr. Esq.</a:t>
            </a:r>
            <a:endParaRPr sz="2400" b="1" i="0" u="none" strike="noStrike" cap="none" dirty="0">
              <a:solidFill>
                <a:srgbClr val="0070C0"/>
              </a:solidFill>
              <a:latin typeface="Economica"/>
              <a:ea typeface="Economica"/>
              <a:cs typeface="Economica"/>
              <a:sym typeface="Economica"/>
            </a:endParaRPr>
          </a:p>
        </p:txBody>
      </p:sp>
      <p:sp>
        <p:nvSpPr>
          <p:cNvPr id="782" name="Google Shape;782;p55"/>
          <p:cNvSpPr txBox="1">
            <a:spLocks noGrp="1"/>
          </p:cNvSpPr>
          <p:nvPr>
            <p:ph type="body" idx="14"/>
          </p:nvPr>
        </p:nvSpPr>
        <p:spPr>
          <a:xfrm>
            <a:off x="1994073" y="2711302"/>
            <a:ext cx="1964172" cy="1336561"/>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7F7F7F"/>
              </a:buClr>
              <a:buSzPts val="1400"/>
              <a:buFont typeface="Arial"/>
              <a:buNone/>
            </a:pPr>
            <a:r>
              <a:rPr lang="en-US" sz="1400" b="0" i="0" u="none" strike="noStrike" cap="none" dirty="0">
                <a:solidFill>
                  <a:srgbClr val="7F7F7F"/>
                </a:solidFill>
                <a:latin typeface="Calibri"/>
                <a:ea typeface="Calibri"/>
                <a:cs typeface="Calibri"/>
                <a:sym typeface="Calibri"/>
              </a:rPr>
              <a:t>Volunteer Policy Advisor for Mayor Steve Adler </a:t>
            </a:r>
            <a:endParaRPr sz="1400" b="0" i="0" u="none" strike="noStrike" cap="none" dirty="0">
              <a:solidFill>
                <a:srgbClr val="7F7F7F"/>
              </a:solidFill>
              <a:latin typeface="Calibri"/>
              <a:ea typeface="Calibri"/>
              <a:cs typeface="Calibri"/>
              <a:sym typeface="Calibri"/>
            </a:endParaRPr>
          </a:p>
          <a:p>
            <a:pPr marL="0" marR="0" lvl="0" indent="0" algn="l" rtl="0">
              <a:lnSpc>
                <a:spcPct val="100000"/>
              </a:lnSpc>
              <a:spcBef>
                <a:spcPts val="1000"/>
              </a:spcBef>
              <a:spcAft>
                <a:spcPts val="0"/>
              </a:spcAft>
              <a:buClr>
                <a:srgbClr val="7F7F7F"/>
              </a:buClr>
              <a:buSzPts val="1400"/>
              <a:buFont typeface="Arial"/>
              <a:buNone/>
            </a:pPr>
            <a:r>
              <a:rPr lang="en-US" sz="1400" b="0" i="0" u="none" strike="noStrike" cap="none" dirty="0">
                <a:solidFill>
                  <a:srgbClr val="7F7F7F"/>
                </a:solidFill>
                <a:latin typeface="Calibri"/>
                <a:ea typeface="Calibri"/>
                <a:cs typeface="Calibri"/>
                <a:sym typeface="Calibri"/>
              </a:rPr>
              <a:t>Former Executive, The Seton Healthcare Family </a:t>
            </a:r>
            <a:endParaRPr sz="1400" b="0" i="0" u="none" strike="noStrike" cap="none" dirty="0">
              <a:solidFill>
                <a:srgbClr val="7F7F7F"/>
              </a:solidFill>
              <a:latin typeface="Calibri"/>
              <a:ea typeface="Calibri"/>
              <a:cs typeface="Calibri"/>
              <a:sym typeface="Calibri"/>
            </a:endParaRPr>
          </a:p>
          <a:p>
            <a:pPr marL="0" marR="0" lvl="0" indent="0" algn="l" rtl="0">
              <a:lnSpc>
                <a:spcPct val="100000"/>
              </a:lnSpc>
              <a:spcBef>
                <a:spcPts val="1000"/>
              </a:spcBef>
              <a:spcAft>
                <a:spcPts val="0"/>
              </a:spcAft>
              <a:buClr>
                <a:srgbClr val="7F7F7F"/>
              </a:buClr>
              <a:buSzPts val="1400"/>
              <a:buFont typeface="Arial"/>
              <a:buNone/>
            </a:pPr>
            <a:r>
              <a:rPr lang="en-US" sz="1400" b="0" i="0" u="none" strike="noStrike" cap="none" dirty="0">
                <a:solidFill>
                  <a:srgbClr val="7F7F7F"/>
                </a:solidFill>
                <a:latin typeface="Calibri"/>
                <a:ea typeface="Calibri"/>
                <a:cs typeface="Calibri"/>
                <a:sym typeface="Calibri"/>
              </a:rPr>
              <a:t>Former Police Monitor for City of Austin </a:t>
            </a:r>
            <a:endParaRPr sz="1400" b="0" i="0" u="none" strike="noStrike" cap="none" dirty="0">
              <a:solidFill>
                <a:srgbClr val="7F7F7F"/>
              </a:solidFill>
              <a:latin typeface="Calibri"/>
              <a:ea typeface="Calibri"/>
              <a:cs typeface="Calibri"/>
              <a:sym typeface="Calibri"/>
            </a:endParaRPr>
          </a:p>
          <a:p>
            <a:pPr marL="0" marR="0" lvl="0" indent="0" algn="l" rtl="0">
              <a:lnSpc>
                <a:spcPct val="100000"/>
              </a:lnSpc>
              <a:spcBef>
                <a:spcPts val="1000"/>
              </a:spcBef>
              <a:spcAft>
                <a:spcPts val="0"/>
              </a:spcAft>
              <a:buClr>
                <a:srgbClr val="7F7F7F"/>
              </a:buClr>
              <a:buSzPts val="1400"/>
              <a:buFont typeface="Arial"/>
              <a:buNone/>
            </a:pPr>
            <a:r>
              <a:rPr lang="en-US" sz="1400" b="0" i="0" u="none" strike="noStrike" cap="none" dirty="0">
                <a:solidFill>
                  <a:srgbClr val="7F7F7F"/>
                </a:solidFill>
                <a:latin typeface="Calibri"/>
                <a:ea typeface="Calibri"/>
                <a:cs typeface="Calibri"/>
                <a:sym typeface="Calibri"/>
              </a:rPr>
              <a:t>Board Member: HousingWorks; E3 Alliance</a:t>
            </a:r>
            <a:endParaRPr dirty="0"/>
          </a:p>
          <a:p>
            <a:pPr marL="0" marR="0" lvl="0" indent="0" algn="l" rtl="0">
              <a:lnSpc>
                <a:spcPct val="100000"/>
              </a:lnSpc>
              <a:spcBef>
                <a:spcPts val="1000"/>
              </a:spcBef>
              <a:spcAft>
                <a:spcPts val="0"/>
              </a:spcAft>
              <a:buClr>
                <a:srgbClr val="7F7F7F"/>
              </a:buClr>
              <a:buSzPts val="1400"/>
              <a:buFont typeface="Arial"/>
              <a:buNone/>
            </a:pPr>
            <a:r>
              <a:rPr lang="en-US" sz="1400" b="0" i="0" u="none" strike="noStrike" cap="none" dirty="0">
                <a:solidFill>
                  <a:srgbClr val="7F7F7F"/>
                </a:solidFill>
                <a:latin typeface="Calibri"/>
                <a:ea typeface="Calibri"/>
                <a:cs typeface="Calibri"/>
                <a:sym typeface="Calibri"/>
              </a:rPr>
              <a:t>Past President, Austin Area Research Organization (AARO)</a:t>
            </a:r>
            <a:endParaRPr dirty="0"/>
          </a:p>
          <a:p>
            <a:pPr marL="0" marR="0" lvl="0" indent="0" algn="l" rtl="0">
              <a:lnSpc>
                <a:spcPct val="100000"/>
              </a:lnSpc>
              <a:spcBef>
                <a:spcPts val="1000"/>
              </a:spcBef>
              <a:spcAft>
                <a:spcPts val="0"/>
              </a:spcAft>
              <a:buClr>
                <a:srgbClr val="7F7F7F"/>
              </a:buClr>
              <a:buSzPts val="1400"/>
              <a:buFont typeface="Arial"/>
              <a:buNone/>
            </a:pPr>
            <a:r>
              <a:rPr lang="en-US" sz="1400" b="0" i="0" u="none" strike="noStrike" cap="none" dirty="0">
                <a:solidFill>
                  <a:srgbClr val="7F7F7F"/>
                </a:solidFill>
                <a:latin typeface="Calibri"/>
                <a:ea typeface="Calibri"/>
                <a:cs typeface="Calibri"/>
                <a:sym typeface="Calibri"/>
              </a:rPr>
              <a:t>Past Chair, Greater Austin Black Chamber of Commerce </a:t>
            </a:r>
            <a:endParaRPr lang="en-US" sz="1400" b="0" i="0" u="none" strike="noStrike" cap="none" dirty="0" smtClean="0">
              <a:solidFill>
                <a:srgbClr val="7F7F7F"/>
              </a:solidFill>
              <a:latin typeface="Calibri"/>
              <a:ea typeface="Calibri"/>
              <a:cs typeface="Calibri"/>
              <a:sym typeface="Calibri"/>
            </a:endParaRPr>
          </a:p>
          <a:p>
            <a:pPr marL="0" marR="0" lvl="0" indent="0" algn="l" rtl="0">
              <a:lnSpc>
                <a:spcPct val="100000"/>
              </a:lnSpc>
              <a:spcBef>
                <a:spcPts val="1000"/>
              </a:spcBef>
              <a:spcAft>
                <a:spcPts val="0"/>
              </a:spcAft>
              <a:buClr>
                <a:srgbClr val="7F7F7F"/>
              </a:buClr>
              <a:buSzPts val="1400"/>
              <a:buFont typeface="Arial"/>
              <a:buNone/>
            </a:pPr>
            <a:r>
              <a:rPr lang="en-US" sz="1400" dirty="0" smtClean="0">
                <a:solidFill>
                  <a:srgbClr val="7F7F7F"/>
                </a:solidFill>
              </a:rPr>
              <a:t>McGinnis Lochridge, LLP</a:t>
            </a:r>
            <a:endParaRPr lang="en-US" sz="1400" b="0" i="0" u="none" strike="noStrike" cap="none" dirty="0" smtClean="0">
              <a:solidFill>
                <a:srgbClr val="7F7F7F"/>
              </a:solidFill>
              <a:latin typeface="Calibri"/>
              <a:ea typeface="Calibri"/>
              <a:cs typeface="Calibri"/>
              <a:sym typeface="Calibri"/>
            </a:endParaRPr>
          </a:p>
          <a:p>
            <a:pPr marL="0" marR="0" lvl="0" indent="0" algn="l" rtl="0">
              <a:lnSpc>
                <a:spcPct val="100000"/>
              </a:lnSpc>
              <a:spcBef>
                <a:spcPts val="1000"/>
              </a:spcBef>
              <a:spcAft>
                <a:spcPts val="0"/>
              </a:spcAft>
              <a:buClr>
                <a:srgbClr val="7F7F7F"/>
              </a:buClr>
              <a:buSzPts val="1400"/>
              <a:buFont typeface="Arial"/>
              <a:buNone/>
            </a:pPr>
            <a:endParaRPr dirty="0"/>
          </a:p>
        </p:txBody>
      </p:sp>
      <p:pic>
        <p:nvPicPr>
          <p:cNvPr id="783" name="Google Shape;783;p55"/>
          <p:cNvPicPr preferRelativeResize="0">
            <a:picLocks noGrp="1"/>
          </p:cNvPicPr>
          <p:nvPr>
            <p:ph type="pic" idx="8"/>
          </p:nvPr>
        </p:nvPicPr>
        <p:blipFill rotWithShape="1">
          <a:blip r:embed="rId4">
            <a:alphaModFix/>
          </a:blip>
          <a:srcRect/>
          <a:stretch/>
        </p:blipFill>
        <p:spPr>
          <a:xfrm>
            <a:off x="4430425" y="1547798"/>
            <a:ext cx="1482566" cy="1508760"/>
          </a:xfrm>
          <a:prstGeom prst="ellipse">
            <a:avLst/>
          </a:prstGeom>
          <a:solidFill>
            <a:srgbClr val="F2F2F2"/>
          </a:solidFill>
          <a:ln w="9525" cap="flat" cmpd="sng">
            <a:solidFill>
              <a:srgbClr val="F2F2F2"/>
            </a:solidFill>
            <a:prstDash val="solid"/>
            <a:round/>
            <a:headEnd type="none" w="sm" len="sm"/>
            <a:tailEnd type="none" w="sm" len="sm"/>
          </a:ln>
        </p:spPr>
      </p:pic>
      <p:sp>
        <p:nvSpPr>
          <p:cNvPr id="784" name="Google Shape;784;p55"/>
          <p:cNvSpPr txBox="1">
            <a:spLocks noGrp="1"/>
          </p:cNvSpPr>
          <p:nvPr>
            <p:ph type="body" idx="5"/>
          </p:nvPr>
        </p:nvSpPr>
        <p:spPr>
          <a:xfrm>
            <a:off x="5970594" y="1876655"/>
            <a:ext cx="1964171" cy="504000"/>
          </a:xfrm>
          <a:prstGeom prst="rect">
            <a:avLst/>
          </a:prstGeom>
          <a:noFill/>
          <a:ln>
            <a:noFill/>
          </a:ln>
        </p:spPr>
        <p:txBody>
          <a:bodyPr spcFirstLastPara="1" wrap="square" lIns="0" tIns="0" rIns="0" bIns="0" anchor="t" anchorCtr="0">
            <a:noAutofit/>
          </a:bodyPr>
          <a:lstStyle/>
          <a:p>
            <a:pPr marL="0" marR="0" lvl="0" indent="0" algn="l" rtl="0">
              <a:lnSpc>
                <a:spcPct val="90000"/>
              </a:lnSpc>
              <a:spcBef>
                <a:spcPts val="0"/>
              </a:spcBef>
              <a:spcAft>
                <a:spcPts val="0"/>
              </a:spcAft>
              <a:buClr>
                <a:srgbClr val="0070C0"/>
              </a:buClr>
              <a:buSzPts val="2400"/>
              <a:buFont typeface="Arial"/>
              <a:buNone/>
            </a:pPr>
            <a:r>
              <a:rPr lang="en-US" sz="2400" b="1" i="0" u="none" strike="noStrike" cap="none">
                <a:solidFill>
                  <a:srgbClr val="0070C0"/>
                </a:solidFill>
                <a:latin typeface="Economica"/>
                <a:ea typeface="Economica"/>
                <a:cs typeface="Economica"/>
                <a:sym typeface="Economica"/>
              </a:rPr>
              <a:t>Barbara </a:t>
            </a:r>
            <a:br>
              <a:rPr lang="en-US" sz="2400" b="1" i="0" u="none" strike="noStrike" cap="none">
                <a:solidFill>
                  <a:srgbClr val="0070C0"/>
                </a:solidFill>
                <a:latin typeface="Economica"/>
                <a:ea typeface="Economica"/>
                <a:cs typeface="Economica"/>
                <a:sym typeface="Economica"/>
              </a:rPr>
            </a:br>
            <a:r>
              <a:rPr lang="en-US" sz="2400" b="1" i="0" u="none" strike="noStrike" cap="none">
                <a:solidFill>
                  <a:srgbClr val="0070C0"/>
                </a:solidFill>
                <a:latin typeface="Economica"/>
                <a:ea typeface="Economica"/>
                <a:cs typeface="Economica"/>
                <a:sym typeface="Economica"/>
              </a:rPr>
              <a:t>Scott</a:t>
            </a:r>
            <a:endParaRPr/>
          </a:p>
        </p:txBody>
      </p:sp>
      <p:sp>
        <p:nvSpPr>
          <p:cNvPr id="785" name="Google Shape;785;p55"/>
          <p:cNvSpPr txBox="1">
            <a:spLocks noGrp="1"/>
          </p:cNvSpPr>
          <p:nvPr>
            <p:ph type="body" idx="2"/>
          </p:nvPr>
        </p:nvSpPr>
        <p:spPr>
          <a:xfrm>
            <a:off x="5956087" y="2601875"/>
            <a:ext cx="1964171" cy="216000"/>
          </a:xfrm>
          <a:prstGeom prst="rect">
            <a:avLst/>
          </a:prstGeom>
          <a:noFill/>
          <a:ln>
            <a:noFill/>
          </a:ln>
        </p:spPr>
        <p:txBody>
          <a:bodyPr spcFirstLastPara="1" wrap="square" lIns="0" tIns="0" rIns="0" bIns="0" anchor="t" anchorCtr="0">
            <a:noAutofit/>
          </a:bodyPr>
          <a:lstStyle/>
          <a:p>
            <a:pPr marL="0" marR="0" lvl="0" indent="0" algn="l" rtl="0">
              <a:lnSpc>
                <a:spcPct val="90000"/>
              </a:lnSpc>
              <a:spcBef>
                <a:spcPts val="0"/>
              </a:spcBef>
              <a:spcAft>
                <a:spcPts val="0"/>
              </a:spcAft>
              <a:buClr>
                <a:srgbClr val="3F3F3F"/>
              </a:buClr>
              <a:buSzPts val="1600"/>
              <a:buFont typeface="Arial"/>
              <a:buNone/>
            </a:pPr>
            <a:endParaRPr sz="1600" b="0" i="0" u="none" strike="noStrike" cap="none">
              <a:solidFill>
                <a:srgbClr val="3F3F3F"/>
              </a:solidFill>
              <a:latin typeface="Calibri"/>
              <a:ea typeface="Calibri"/>
              <a:cs typeface="Calibri"/>
              <a:sym typeface="Calibri"/>
            </a:endParaRPr>
          </a:p>
        </p:txBody>
      </p:sp>
      <p:sp>
        <p:nvSpPr>
          <p:cNvPr id="786" name="Google Shape;786;p55"/>
          <p:cNvSpPr txBox="1">
            <a:spLocks noGrp="1"/>
          </p:cNvSpPr>
          <p:nvPr>
            <p:ph type="body" idx="15"/>
          </p:nvPr>
        </p:nvSpPr>
        <p:spPr>
          <a:xfrm>
            <a:off x="5956087" y="2917563"/>
            <a:ext cx="1963737" cy="1130300"/>
          </a:xfrm>
          <a:prstGeom prst="rect">
            <a:avLst/>
          </a:prstGeom>
          <a:noFill/>
          <a:ln>
            <a:noFill/>
          </a:ln>
        </p:spPr>
        <p:txBody>
          <a:bodyPr spcFirstLastPara="1" wrap="square" lIns="0" tIns="0" rIns="0" bIns="0" anchor="t" anchorCtr="0">
            <a:noAutofit/>
          </a:bodyPr>
          <a:lstStyle/>
          <a:p>
            <a:pPr marL="0" marR="0" lvl="0" indent="0" algn="l" rtl="0">
              <a:lnSpc>
                <a:spcPct val="90000"/>
              </a:lnSpc>
              <a:spcBef>
                <a:spcPts val="0"/>
              </a:spcBef>
              <a:spcAft>
                <a:spcPts val="0"/>
              </a:spcAft>
              <a:buClr>
                <a:srgbClr val="7F7F7F"/>
              </a:buClr>
              <a:buSzPts val="1400"/>
              <a:buFont typeface="Arial"/>
              <a:buNone/>
            </a:pPr>
            <a:r>
              <a:rPr lang="en-US" sz="1400" b="0" i="0" u="none" strike="noStrike" cap="none">
                <a:solidFill>
                  <a:srgbClr val="7F7F7F"/>
                </a:solidFill>
                <a:latin typeface="Calibri"/>
                <a:ea typeface="Calibri"/>
                <a:cs typeface="Calibri"/>
                <a:sym typeface="Calibri"/>
              </a:rPr>
              <a:t>President, Colony Park/Lakeside Neighborhood Association </a:t>
            </a:r>
            <a:endParaRPr/>
          </a:p>
          <a:p>
            <a:pPr marL="0" marR="0" lvl="0" indent="0" algn="l" rtl="0">
              <a:lnSpc>
                <a:spcPct val="90000"/>
              </a:lnSpc>
              <a:spcBef>
                <a:spcPts val="1000"/>
              </a:spcBef>
              <a:spcAft>
                <a:spcPts val="0"/>
              </a:spcAft>
              <a:buClr>
                <a:srgbClr val="7F7F7F"/>
              </a:buClr>
              <a:buSzPts val="1400"/>
              <a:buFont typeface="Arial"/>
              <a:buNone/>
            </a:pPr>
            <a:r>
              <a:rPr lang="en-US" sz="1400" b="0" i="0" u="none" strike="noStrike" cap="none">
                <a:solidFill>
                  <a:srgbClr val="7F7F7F"/>
                </a:solidFill>
                <a:latin typeface="Calibri"/>
                <a:ea typeface="Calibri"/>
                <a:cs typeface="Calibri"/>
                <a:sym typeface="Calibri"/>
              </a:rPr>
              <a:t>Colony Park resident for over 40 years </a:t>
            </a:r>
            <a:endParaRPr/>
          </a:p>
          <a:p>
            <a:pPr marL="0" marR="0" lvl="0" indent="0" algn="l" rtl="0">
              <a:lnSpc>
                <a:spcPct val="90000"/>
              </a:lnSpc>
              <a:spcBef>
                <a:spcPts val="1000"/>
              </a:spcBef>
              <a:spcAft>
                <a:spcPts val="0"/>
              </a:spcAft>
              <a:buClr>
                <a:srgbClr val="7F7F7F"/>
              </a:buClr>
              <a:buSzPts val="1400"/>
              <a:buFont typeface="Arial"/>
              <a:buNone/>
            </a:pPr>
            <a:r>
              <a:rPr lang="en-US" sz="1400" b="0" i="0" u="none" strike="noStrike" cap="none">
                <a:solidFill>
                  <a:srgbClr val="7F7F7F"/>
                </a:solidFill>
                <a:latin typeface="Calibri"/>
                <a:ea typeface="Calibri"/>
                <a:cs typeface="Calibri"/>
                <a:sym typeface="Calibri"/>
              </a:rPr>
              <a:t>Retired after 37-year career with Southwestern Bell </a:t>
            </a:r>
            <a:endParaRPr/>
          </a:p>
          <a:p>
            <a:pPr marL="0" marR="0" lvl="0" indent="0" algn="l" rtl="0">
              <a:lnSpc>
                <a:spcPct val="90000"/>
              </a:lnSpc>
              <a:spcBef>
                <a:spcPts val="1000"/>
              </a:spcBef>
              <a:spcAft>
                <a:spcPts val="0"/>
              </a:spcAft>
              <a:buClr>
                <a:srgbClr val="7F7F7F"/>
              </a:buClr>
              <a:buSzPts val="1400"/>
              <a:buFont typeface="Arial"/>
              <a:buNone/>
            </a:pPr>
            <a:r>
              <a:rPr lang="en-US" sz="1400" b="0" i="0" u="none" strike="noStrike" cap="none">
                <a:solidFill>
                  <a:srgbClr val="7F7F7F"/>
                </a:solidFill>
                <a:latin typeface="Calibri"/>
                <a:ea typeface="Calibri"/>
                <a:cs typeface="Calibri"/>
                <a:sym typeface="Calibri"/>
              </a:rPr>
              <a:t>Communication &amp; South Central Bell </a:t>
            </a:r>
            <a:endParaRPr/>
          </a:p>
        </p:txBody>
      </p:sp>
      <p:pic>
        <p:nvPicPr>
          <p:cNvPr id="787" name="Google Shape;787;p55"/>
          <p:cNvPicPr preferRelativeResize="0">
            <a:picLocks noGrp="1"/>
          </p:cNvPicPr>
          <p:nvPr>
            <p:ph type="pic" idx="9"/>
          </p:nvPr>
        </p:nvPicPr>
        <p:blipFill rotWithShape="1">
          <a:blip r:embed="rId5">
            <a:alphaModFix/>
          </a:blip>
          <a:srcRect/>
          <a:stretch/>
        </p:blipFill>
        <p:spPr>
          <a:xfrm>
            <a:off x="8243162" y="1503475"/>
            <a:ext cx="1508760" cy="1551327"/>
          </a:xfrm>
          <a:prstGeom prst="ellipse">
            <a:avLst/>
          </a:prstGeom>
          <a:solidFill>
            <a:srgbClr val="F2F2F2"/>
          </a:solidFill>
          <a:ln w="9525" cap="flat" cmpd="sng">
            <a:solidFill>
              <a:srgbClr val="F2F2F2"/>
            </a:solidFill>
            <a:prstDash val="solid"/>
            <a:round/>
            <a:headEnd type="none" w="sm" len="sm"/>
            <a:tailEnd type="none" w="sm" len="sm"/>
          </a:ln>
        </p:spPr>
      </p:pic>
      <p:sp>
        <p:nvSpPr>
          <p:cNvPr id="788" name="Google Shape;788;p55"/>
          <p:cNvSpPr txBox="1">
            <a:spLocks noGrp="1"/>
          </p:cNvSpPr>
          <p:nvPr>
            <p:ph type="body" idx="6"/>
          </p:nvPr>
        </p:nvSpPr>
        <p:spPr>
          <a:xfrm>
            <a:off x="9822537" y="1876655"/>
            <a:ext cx="1964170" cy="504000"/>
          </a:xfrm>
          <a:prstGeom prst="rect">
            <a:avLst/>
          </a:prstGeom>
          <a:noFill/>
          <a:ln>
            <a:noFill/>
          </a:ln>
        </p:spPr>
        <p:txBody>
          <a:bodyPr spcFirstLastPara="1" wrap="square" lIns="0" tIns="0" rIns="0" bIns="0" anchor="t" anchorCtr="0">
            <a:noAutofit/>
          </a:bodyPr>
          <a:lstStyle/>
          <a:p>
            <a:pPr marL="0" marR="0" lvl="0" indent="0" algn="l" rtl="0">
              <a:lnSpc>
                <a:spcPct val="90000"/>
              </a:lnSpc>
              <a:spcBef>
                <a:spcPts val="0"/>
              </a:spcBef>
              <a:spcAft>
                <a:spcPts val="0"/>
              </a:spcAft>
              <a:buClr>
                <a:srgbClr val="0070C0"/>
              </a:buClr>
              <a:buSzPts val="2400"/>
              <a:buFont typeface="Arial"/>
              <a:buNone/>
            </a:pPr>
            <a:r>
              <a:rPr lang="en-US" sz="2400" b="1" i="0" u="none" strike="noStrike" cap="none">
                <a:solidFill>
                  <a:srgbClr val="0070C0"/>
                </a:solidFill>
                <a:latin typeface="Economica"/>
                <a:ea typeface="Economica"/>
                <a:cs typeface="Economica"/>
                <a:sym typeface="Economica"/>
              </a:rPr>
              <a:t>Jay</a:t>
            </a:r>
            <a:br>
              <a:rPr lang="en-US" sz="2400" b="1" i="0" u="none" strike="noStrike" cap="none">
                <a:solidFill>
                  <a:srgbClr val="0070C0"/>
                </a:solidFill>
                <a:latin typeface="Economica"/>
                <a:ea typeface="Economica"/>
                <a:cs typeface="Economica"/>
                <a:sym typeface="Economica"/>
              </a:rPr>
            </a:br>
            <a:r>
              <a:rPr lang="en-US" sz="2400" b="1" i="0" u="none" strike="noStrike" cap="none">
                <a:solidFill>
                  <a:srgbClr val="0070C0"/>
                </a:solidFill>
                <a:latin typeface="Economica"/>
                <a:ea typeface="Economica"/>
                <a:cs typeface="Economica"/>
                <a:sym typeface="Economica"/>
              </a:rPr>
              <a:t>Hailey</a:t>
            </a:r>
            <a:endParaRPr/>
          </a:p>
        </p:txBody>
      </p:sp>
      <p:sp>
        <p:nvSpPr>
          <p:cNvPr id="789" name="Google Shape;789;p55"/>
          <p:cNvSpPr txBox="1">
            <a:spLocks noGrp="1"/>
          </p:cNvSpPr>
          <p:nvPr>
            <p:ph type="body" idx="3"/>
          </p:nvPr>
        </p:nvSpPr>
        <p:spPr>
          <a:xfrm>
            <a:off x="9808029" y="2597410"/>
            <a:ext cx="1964171" cy="216000"/>
          </a:xfrm>
          <a:prstGeom prst="rect">
            <a:avLst/>
          </a:prstGeom>
          <a:noFill/>
          <a:ln>
            <a:noFill/>
          </a:ln>
        </p:spPr>
        <p:txBody>
          <a:bodyPr spcFirstLastPara="1" wrap="square" lIns="0" tIns="0" rIns="0" bIns="0" anchor="t" anchorCtr="0">
            <a:noAutofit/>
          </a:bodyPr>
          <a:lstStyle/>
          <a:p>
            <a:pPr marL="0" marR="0" lvl="0" indent="0" algn="l" rtl="0">
              <a:lnSpc>
                <a:spcPct val="90000"/>
              </a:lnSpc>
              <a:spcBef>
                <a:spcPts val="0"/>
              </a:spcBef>
              <a:spcAft>
                <a:spcPts val="0"/>
              </a:spcAft>
              <a:buClr>
                <a:srgbClr val="3F3F3F"/>
              </a:buClr>
              <a:buSzPts val="1600"/>
              <a:buFont typeface="Arial"/>
              <a:buNone/>
            </a:pPr>
            <a:endParaRPr sz="1600" b="0" i="0" u="none" strike="noStrike" cap="none">
              <a:solidFill>
                <a:srgbClr val="3F3F3F"/>
              </a:solidFill>
              <a:latin typeface="Calibri"/>
              <a:ea typeface="Calibri"/>
              <a:cs typeface="Calibri"/>
              <a:sym typeface="Calibri"/>
            </a:endParaRPr>
          </a:p>
        </p:txBody>
      </p:sp>
      <p:sp>
        <p:nvSpPr>
          <p:cNvPr id="790" name="Google Shape;790;p55"/>
          <p:cNvSpPr txBox="1">
            <a:spLocks noGrp="1"/>
          </p:cNvSpPr>
          <p:nvPr>
            <p:ph type="body" idx="16"/>
          </p:nvPr>
        </p:nvSpPr>
        <p:spPr>
          <a:xfrm>
            <a:off x="9808029" y="2917563"/>
            <a:ext cx="1981200" cy="1138238"/>
          </a:xfrm>
          <a:prstGeom prst="rect">
            <a:avLst/>
          </a:prstGeom>
          <a:noFill/>
          <a:ln>
            <a:noFill/>
          </a:ln>
        </p:spPr>
        <p:txBody>
          <a:bodyPr spcFirstLastPara="1" wrap="square" lIns="0" tIns="0" rIns="0" bIns="0" anchor="t" anchorCtr="0">
            <a:noAutofit/>
          </a:bodyPr>
          <a:lstStyle/>
          <a:p>
            <a:pPr marL="0" marR="0" lvl="0" indent="0" algn="l" rtl="0">
              <a:lnSpc>
                <a:spcPct val="90000"/>
              </a:lnSpc>
              <a:spcBef>
                <a:spcPts val="0"/>
              </a:spcBef>
              <a:spcAft>
                <a:spcPts val="0"/>
              </a:spcAft>
              <a:buClr>
                <a:srgbClr val="7F7F7F"/>
              </a:buClr>
              <a:buSzPts val="1400"/>
              <a:buFont typeface="Arial"/>
              <a:buNone/>
            </a:pPr>
            <a:r>
              <a:rPr lang="en-US" sz="1400" b="0" i="0" u="none" strike="noStrike" cap="none">
                <a:solidFill>
                  <a:srgbClr val="7F7F7F"/>
                </a:solidFill>
                <a:latin typeface="Calibri"/>
                <a:ea typeface="Calibri"/>
                <a:cs typeface="Calibri"/>
                <a:sym typeface="Calibri"/>
              </a:rPr>
              <a:t>Real estate lawyer in Austin for 50 years </a:t>
            </a:r>
            <a:endParaRPr/>
          </a:p>
          <a:p>
            <a:pPr marL="0" marR="0" lvl="0" indent="0" algn="l" rtl="0">
              <a:lnSpc>
                <a:spcPct val="90000"/>
              </a:lnSpc>
              <a:spcBef>
                <a:spcPts val="1000"/>
              </a:spcBef>
              <a:spcAft>
                <a:spcPts val="0"/>
              </a:spcAft>
              <a:buClr>
                <a:srgbClr val="7F7F7F"/>
              </a:buClr>
              <a:buSzPts val="1400"/>
              <a:buFont typeface="Arial"/>
              <a:buNone/>
            </a:pPr>
            <a:r>
              <a:rPr lang="en-US" sz="1400" b="0" i="0" u="none" strike="noStrike" cap="none">
                <a:solidFill>
                  <a:srgbClr val="7F7F7F"/>
                </a:solidFill>
                <a:latin typeface="Calibri"/>
                <a:ea typeface="Calibri"/>
                <a:cs typeface="Calibri"/>
                <a:sym typeface="Calibri"/>
              </a:rPr>
              <a:t>Immediate Past Chair, AARO Social Equity Committee </a:t>
            </a:r>
            <a:endParaRPr/>
          </a:p>
          <a:p>
            <a:pPr marL="0" marR="0" lvl="0" indent="0" algn="l" rtl="0">
              <a:lnSpc>
                <a:spcPct val="90000"/>
              </a:lnSpc>
              <a:spcBef>
                <a:spcPts val="1000"/>
              </a:spcBef>
              <a:spcAft>
                <a:spcPts val="0"/>
              </a:spcAft>
              <a:buClr>
                <a:srgbClr val="7F7F7F"/>
              </a:buClr>
              <a:buSzPts val="1400"/>
              <a:buFont typeface="Arial"/>
              <a:buNone/>
            </a:pPr>
            <a:r>
              <a:rPr lang="en-US" sz="1400" b="0" i="0" u="none" strike="noStrike" cap="none">
                <a:solidFill>
                  <a:srgbClr val="7F7F7F"/>
                </a:solidFill>
                <a:latin typeface="Calibri"/>
                <a:ea typeface="Calibri"/>
                <a:cs typeface="Calibri"/>
                <a:sym typeface="Calibri"/>
              </a:rPr>
              <a:t>Mayor's Task Force on Institutional Racism &amp; Systemic Inequities </a:t>
            </a:r>
            <a:endParaRPr sz="1400" b="0" i="0" u="none" strike="noStrike" cap="none">
              <a:solidFill>
                <a:srgbClr val="7F7F7F"/>
              </a:solidFill>
              <a:latin typeface="Calibri"/>
              <a:ea typeface="Calibri"/>
              <a:cs typeface="Calibri"/>
              <a:sym typeface="Calibri"/>
            </a:endParaRPr>
          </a:p>
          <a:p>
            <a:pPr marL="0" marR="0" lvl="0" indent="0" algn="l" rtl="0">
              <a:lnSpc>
                <a:spcPct val="90000"/>
              </a:lnSpc>
              <a:spcBef>
                <a:spcPts val="1000"/>
              </a:spcBef>
              <a:spcAft>
                <a:spcPts val="0"/>
              </a:spcAft>
              <a:buClr>
                <a:srgbClr val="7F7F7F"/>
              </a:buClr>
              <a:buSzPts val="1400"/>
              <a:buFont typeface="Arial"/>
              <a:buNone/>
            </a:pPr>
            <a:r>
              <a:rPr lang="en-US" sz="1400" b="0" i="0" u="none" strike="noStrike" cap="none">
                <a:solidFill>
                  <a:srgbClr val="7F7F7F"/>
                </a:solidFill>
                <a:latin typeface="Calibri"/>
                <a:ea typeface="Calibri"/>
                <a:cs typeface="Calibri"/>
                <a:sym typeface="Calibri"/>
              </a:rPr>
              <a:t>Urban Land Institute Member &amp; Past Chair-ULI Austin </a:t>
            </a:r>
            <a:endParaRPr/>
          </a:p>
        </p:txBody>
      </p:sp>
      <p:grpSp>
        <p:nvGrpSpPr>
          <p:cNvPr id="791" name="Google Shape;791;p55" title="group of triangles"/>
          <p:cNvGrpSpPr/>
          <p:nvPr/>
        </p:nvGrpSpPr>
        <p:grpSpPr>
          <a:xfrm>
            <a:off x="9942683" y="412170"/>
            <a:ext cx="1908211" cy="1952980"/>
            <a:chOff x="9834571" y="811302"/>
            <a:chExt cx="1908211" cy="1952980"/>
          </a:xfrm>
        </p:grpSpPr>
        <p:sp>
          <p:nvSpPr>
            <p:cNvPr id="792" name="Google Shape;792;p55" title="triangles"/>
            <p:cNvSpPr/>
            <p:nvPr/>
          </p:nvSpPr>
          <p:spPr>
            <a:xfrm rot="-2339177">
              <a:off x="9984083" y="1150976"/>
              <a:ext cx="467362" cy="344458"/>
            </a:xfrm>
            <a:custGeom>
              <a:avLst/>
              <a:gdLst/>
              <a:ahLst/>
              <a:cxnLst/>
              <a:rect l="l" t="t" r="r" b="b"/>
              <a:pathLst>
                <a:path w="692798" h="510610" extrusionOk="0">
                  <a:moveTo>
                    <a:pt x="692798" y="224339"/>
                  </a:moveTo>
                  <a:lnTo>
                    <a:pt x="308036" y="510610"/>
                  </a:lnTo>
                  <a:lnTo>
                    <a:pt x="0" y="0"/>
                  </a:lnTo>
                  <a:lnTo>
                    <a:pt x="692798" y="224339"/>
                  </a:lnTo>
                  <a:close/>
                </a:path>
              </a:pathLst>
            </a:custGeom>
            <a:noFill/>
            <a:ln w="12700" cap="flat" cmpd="sng">
              <a:solidFill>
                <a:schemeClr val="accent2"/>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793" name="Google Shape;793;p55" title="triangles"/>
            <p:cNvSpPr/>
            <p:nvPr/>
          </p:nvSpPr>
          <p:spPr>
            <a:xfrm rot="-1222373">
              <a:off x="10445799" y="1461330"/>
              <a:ext cx="316887" cy="233554"/>
            </a:xfrm>
            <a:custGeom>
              <a:avLst/>
              <a:gdLst/>
              <a:ahLst/>
              <a:cxnLst/>
              <a:rect l="l" t="t" r="r" b="b"/>
              <a:pathLst>
                <a:path w="692798" h="510610" extrusionOk="0">
                  <a:moveTo>
                    <a:pt x="692798" y="224339"/>
                  </a:moveTo>
                  <a:lnTo>
                    <a:pt x="308036" y="510610"/>
                  </a:lnTo>
                  <a:lnTo>
                    <a:pt x="0" y="0"/>
                  </a:lnTo>
                  <a:lnTo>
                    <a:pt x="692798" y="224339"/>
                  </a:lnTo>
                  <a:close/>
                </a:path>
              </a:pathLst>
            </a:custGeom>
            <a:noFill/>
            <a:ln w="12700" cap="flat" cmpd="sng">
              <a:solidFill>
                <a:schemeClr val="accent2"/>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794" name="Google Shape;794;p55" title="triangles"/>
            <p:cNvSpPr/>
            <p:nvPr/>
          </p:nvSpPr>
          <p:spPr>
            <a:xfrm rot="-2339177">
              <a:off x="10485025" y="1232684"/>
              <a:ext cx="250689" cy="184764"/>
            </a:xfrm>
            <a:custGeom>
              <a:avLst/>
              <a:gdLst/>
              <a:ahLst/>
              <a:cxnLst/>
              <a:rect l="l" t="t" r="r" b="b"/>
              <a:pathLst>
                <a:path w="692798" h="510610" extrusionOk="0">
                  <a:moveTo>
                    <a:pt x="692798" y="224339"/>
                  </a:moveTo>
                  <a:lnTo>
                    <a:pt x="308036" y="510610"/>
                  </a:lnTo>
                  <a:lnTo>
                    <a:pt x="0" y="0"/>
                  </a:lnTo>
                  <a:lnTo>
                    <a:pt x="692798" y="224339"/>
                  </a:lnTo>
                  <a:close/>
                </a:path>
              </a:pathLst>
            </a:custGeom>
            <a:noFill/>
            <a:ln w="12700" cap="flat" cmpd="sng">
              <a:solidFill>
                <a:schemeClr val="accent2"/>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795" name="Google Shape;795;p55" title="triangles"/>
            <p:cNvSpPr/>
            <p:nvPr/>
          </p:nvSpPr>
          <p:spPr>
            <a:xfrm rot="-1789612">
              <a:off x="10832584" y="1393714"/>
              <a:ext cx="216995" cy="159931"/>
            </a:xfrm>
            <a:custGeom>
              <a:avLst/>
              <a:gdLst/>
              <a:ahLst/>
              <a:cxnLst/>
              <a:rect l="l" t="t" r="r" b="b"/>
              <a:pathLst>
                <a:path w="692798" h="510610" extrusionOk="0">
                  <a:moveTo>
                    <a:pt x="692798" y="224339"/>
                  </a:moveTo>
                  <a:lnTo>
                    <a:pt x="308036" y="510610"/>
                  </a:lnTo>
                  <a:lnTo>
                    <a:pt x="0" y="0"/>
                  </a:lnTo>
                  <a:lnTo>
                    <a:pt x="692798" y="224339"/>
                  </a:lnTo>
                  <a:close/>
                </a:path>
              </a:pathLst>
            </a:custGeom>
            <a:noFill/>
            <a:ln w="12700" cap="flat" cmpd="sng">
              <a:solidFill>
                <a:schemeClr val="accent2"/>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796" name="Google Shape;796;p55" title="triangles"/>
            <p:cNvSpPr/>
            <p:nvPr/>
          </p:nvSpPr>
          <p:spPr>
            <a:xfrm rot="-3322149">
              <a:off x="10920185" y="994164"/>
              <a:ext cx="216995" cy="159931"/>
            </a:xfrm>
            <a:custGeom>
              <a:avLst/>
              <a:gdLst/>
              <a:ahLst/>
              <a:cxnLst/>
              <a:rect l="l" t="t" r="r" b="b"/>
              <a:pathLst>
                <a:path w="692798" h="510610" extrusionOk="0">
                  <a:moveTo>
                    <a:pt x="692798" y="224339"/>
                  </a:moveTo>
                  <a:lnTo>
                    <a:pt x="308036" y="510610"/>
                  </a:lnTo>
                  <a:lnTo>
                    <a:pt x="64876" y="168539"/>
                  </a:lnTo>
                  <a:lnTo>
                    <a:pt x="0" y="0"/>
                  </a:lnTo>
                  <a:lnTo>
                    <a:pt x="692798" y="224339"/>
                  </a:lnTo>
                  <a:close/>
                </a:path>
              </a:pathLst>
            </a:custGeom>
            <a:noFill/>
            <a:ln w="12700" cap="flat" cmpd="sng">
              <a:solidFill>
                <a:schemeClr val="accent2"/>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797" name="Google Shape;797;p55" title="triangles"/>
            <p:cNvSpPr/>
            <p:nvPr/>
          </p:nvSpPr>
          <p:spPr>
            <a:xfrm rot="-838582">
              <a:off x="11313110" y="1642801"/>
              <a:ext cx="162256" cy="119587"/>
            </a:xfrm>
            <a:custGeom>
              <a:avLst/>
              <a:gdLst/>
              <a:ahLst/>
              <a:cxnLst/>
              <a:rect l="l" t="t" r="r" b="b"/>
              <a:pathLst>
                <a:path w="692798" h="510610" extrusionOk="0">
                  <a:moveTo>
                    <a:pt x="692798" y="224339"/>
                  </a:moveTo>
                  <a:lnTo>
                    <a:pt x="308036" y="510610"/>
                  </a:lnTo>
                  <a:lnTo>
                    <a:pt x="64876" y="168539"/>
                  </a:lnTo>
                  <a:lnTo>
                    <a:pt x="0" y="0"/>
                  </a:lnTo>
                  <a:lnTo>
                    <a:pt x="692798" y="224339"/>
                  </a:lnTo>
                  <a:close/>
                </a:path>
              </a:pathLst>
            </a:custGeom>
            <a:noFill/>
            <a:ln w="12700" cap="flat" cmpd="sng">
              <a:solidFill>
                <a:schemeClr val="accent3"/>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798" name="Google Shape;798;p55" title="triangles"/>
            <p:cNvSpPr/>
            <p:nvPr/>
          </p:nvSpPr>
          <p:spPr>
            <a:xfrm rot="-4284707">
              <a:off x="11523906" y="859664"/>
              <a:ext cx="216995" cy="159931"/>
            </a:xfrm>
            <a:custGeom>
              <a:avLst/>
              <a:gdLst/>
              <a:ahLst/>
              <a:cxnLst/>
              <a:rect l="l" t="t" r="r" b="b"/>
              <a:pathLst>
                <a:path w="692798" h="510610" extrusionOk="0">
                  <a:moveTo>
                    <a:pt x="692798" y="224339"/>
                  </a:moveTo>
                  <a:lnTo>
                    <a:pt x="308036" y="510610"/>
                  </a:lnTo>
                  <a:lnTo>
                    <a:pt x="64876" y="168539"/>
                  </a:lnTo>
                  <a:lnTo>
                    <a:pt x="0" y="0"/>
                  </a:lnTo>
                  <a:lnTo>
                    <a:pt x="692798" y="224339"/>
                  </a:lnTo>
                  <a:close/>
                </a:path>
              </a:pathLst>
            </a:custGeom>
            <a:noFill/>
            <a:ln w="12700" cap="flat" cmpd="sng">
              <a:solidFill>
                <a:schemeClr val="accent3"/>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799" name="Google Shape;799;p55" title="triangles"/>
            <p:cNvSpPr/>
            <p:nvPr/>
          </p:nvSpPr>
          <p:spPr>
            <a:xfrm rot="-1517764">
              <a:off x="11215766" y="1243239"/>
              <a:ext cx="216995" cy="159931"/>
            </a:xfrm>
            <a:custGeom>
              <a:avLst/>
              <a:gdLst/>
              <a:ahLst/>
              <a:cxnLst/>
              <a:rect l="l" t="t" r="r" b="b"/>
              <a:pathLst>
                <a:path w="692798" h="510610" extrusionOk="0">
                  <a:moveTo>
                    <a:pt x="692798" y="224339"/>
                  </a:moveTo>
                  <a:lnTo>
                    <a:pt x="308036" y="510610"/>
                  </a:lnTo>
                  <a:lnTo>
                    <a:pt x="0" y="0"/>
                  </a:lnTo>
                  <a:lnTo>
                    <a:pt x="692798" y="224339"/>
                  </a:lnTo>
                  <a:close/>
                </a:path>
              </a:pathLst>
            </a:custGeom>
            <a:noFill/>
            <a:ln w="12700" cap="flat" cmpd="sng">
              <a:solidFill>
                <a:schemeClr val="accent2"/>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800" name="Google Shape;800;p55" title="triangles"/>
            <p:cNvSpPr/>
            <p:nvPr/>
          </p:nvSpPr>
          <p:spPr>
            <a:xfrm rot="-1720268">
              <a:off x="11436537" y="1436545"/>
              <a:ext cx="216995" cy="159931"/>
            </a:xfrm>
            <a:custGeom>
              <a:avLst/>
              <a:gdLst/>
              <a:ahLst/>
              <a:cxnLst/>
              <a:rect l="l" t="t" r="r" b="b"/>
              <a:pathLst>
                <a:path w="692798" h="510610" extrusionOk="0">
                  <a:moveTo>
                    <a:pt x="692798" y="224339"/>
                  </a:moveTo>
                  <a:lnTo>
                    <a:pt x="308036" y="510610"/>
                  </a:lnTo>
                  <a:lnTo>
                    <a:pt x="64876" y="168539"/>
                  </a:lnTo>
                  <a:lnTo>
                    <a:pt x="0" y="0"/>
                  </a:lnTo>
                  <a:lnTo>
                    <a:pt x="692798" y="224339"/>
                  </a:lnTo>
                  <a:close/>
                </a:path>
              </a:pathLst>
            </a:custGeom>
            <a:noFill/>
            <a:ln w="12700" cap="flat" cmpd="sng">
              <a:solidFill>
                <a:schemeClr val="accent3"/>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801" name="Google Shape;801;p55" title="triangles"/>
            <p:cNvSpPr/>
            <p:nvPr/>
          </p:nvSpPr>
          <p:spPr>
            <a:xfrm rot="328041">
              <a:off x="9862160" y="1513660"/>
              <a:ext cx="579699" cy="606799"/>
            </a:xfrm>
            <a:custGeom>
              <a:avLst/>
              <a:gdLst/>
              <a:ahLst/>
              <a:cxnLst/>
              <a:rect l="l" t="t" r="r" b="b"/>
              <a:pathLst>
                <a:path w="487806" h="510610" extrusionOk="0">
                  <a:moveTo>
                    <a:pt x="487806" y="171848"/>
                  </a:moveTo>
                  <a:lnTo>
                    <a:pt x="308036" y="510610"/>
                  </a:lnTo>
                  <a:lnTo>
                    <a:pt x="0" y="0"/>
                  </a:lnTo>
                  <a:lnTo>
                    <a:pt x="487806" y="171848"/>
                  </a:lnTo>
                  <a:close/>
                </a:path>
              </a:pathLst>
            </a:custGeom>
            <a:noFill/>
            <a:ln w="12700" cap="flat" cmpd="sng">
              <a:solidFill>
                <a:schemeClr val="accent1"/>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802" name="Google Shape;802;p55" title="triangles"/>
            <p:cNvSpPr/>
            <p:nvPr/>
          </p:nvSpPr>
          <p:spPr>
            <a:xfrm>
              <a:off x="10639428" y="1814668"/>
              <a:ext cx="316887" cy="233554"/>
            </a:xfrm>
            <a:custGeom>
              <a:avLst/>
              <a:gdLst/>
              <a:ahLst/>
              <a:cxnLst/>
              <a:rect l="l" t="t" r="r" b="b"/>
              <a:pathLst>
                <a:path w="692798" h="510610" extrusionOk="0">
                  <a:moveTo>
                    <a:pt x="692798" y="224339"/>
                  </a:moveTo>
                  <a:lnTo>
                    <a:pt x="308036" y="510610"/>
                  </a:lnTo>
                  <a:lnTo>
                    <a:pt x="0" y="0"/>
                  </a:lnTo>
                  <a:lnTo>
                    <a:pt x="692798" y="224339"/>
                  </a:lnTo>
                  <a:close/>
                </a:path>
              </a:pathLst>
            </a:custGeom>
            <a:noFill/>
            <a:ln w="12700" cap="flat" cmpd="sng">
              <a:solidFill>
                <a:schemeClr val="accent2"/>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803" name="Google Shape;803;p55" title="triangles"/>
            <p:cNvSpPr/>
            <p:nvPr/>
          </p:nvSpPr>
          <p:spPr>
            <a:xfrm rot="-838582">
              <a:off x="11280262" y="2096947"/>
              <a:ext cx="162256" cy="119587"/>
            </a:xfrm>
            <a:custGeom>
              <a:avLst/>
              <a:gdLst/>
              <a:ahLst/>
              <a:cxnLst/>
              <a:rect l="l" t="t" r="r" b="b"/>
              <a:pathLst>
                <a:path w="692798" h="510610" extrusionOk="0">
                  <a:moveTo>
                    <a:pt x="692798" y="224339"/>
                  </a:moveTo>
                  <a:lnTo>
                    <a:pt x="308036" y="510610"/>
                  </a:lnTo>
                  <a:lnTo>
                    <a:pt x="64876" y="168539"/>
                  </a:lnTo>
                  <a:lnTo>
                    <a:pt x="0" y="0"/>
                  </a:lnTo>
                  <a:lnTo>
                    <a:pt x="692798" y="224339"/>
                  </a:lnTo>
                  <a:close/>
                </a:path>
              </a:pathLst>
            </a:custGeom>
            <a:noFill/>
            <a:ln w="12700" cap="flat" cmpd="sng">
              <a:solidFill>
                <a:schemeClr val="accent3"/>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804" name="Google Shape;804;p55" title="triangles"/>
            <p:cNvSpPr/>
            <p:nvPr/>
          </p:nvSpPr>
          <p:spPr>
            <a:xfrm rot="1160487">
              <a:off x="10059320" y="2226127"/>
              <a:ext cx="316887" cy="233554"/>
            </a:xfrm>
            <a:custGeom>
              <a:avLst/>
              <a:gdLst/>
              <a:ahLst/>
              <a:cxnLst/>
              <a:rect l="l" t="t" r="r" b="b"/>
              <a:pathLst>
                <a:path w="692798" h="510610" extrusionOk="0">
                  <a:moveTo>
                    <a:pt x="692798" y="224339"/>
                  </a:moveTo>
                  <a:lnTo>
                    <a:pt x="308036" y="510610"/>
                  </a:lnTo>
                  <a:lnTo>
                    <a:pt x="0" y="0"/>
                  </a:lnTo>
                  <a:lnTo>
                    <a:pt x="692798" y="224339"/>
                  </a:lnTo>
                  <a:close/>
                </a:path>
              </a:pathLst>
            </a:custGeom>
            <a:noFill/>
            <a:ln w="12700" cap="flat" cmpd="sng">
              <a:solidFill>
                <a:schemeClr val="accent1"/>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sp>
          <p:nvSpPr>
            <p:cNvPr id="805" name="Google Shape;805;p55" title="triangles"/>
            <p:cNvSpPr/>
            <p:nvPr/>
          </p:nvSpPr>
          <p:spPr>
            <a:xfrm rot="803026">
              <a:off x="11353765" y="2627540"/>
              <a:ext cx="162256" cy="119587"/>
            </a:xfrm>
            <a:custGeom>
              <a:avLst/>
              <a:gdLst/>
              <a:ahLst/>
              <a:cxnLst/>
              <a:rect l="l" t="t" r="r" b="b"/>
              <a:pathLst>
                <a:path w="692798" h="510610" extrusionOk="0">
                  <a:moveTo>
                    <a:pt x="692798" y="224339"/>
                  </a:moveTo>
                  <a:lnTo>
                    <a:pt x="308036" y="510610"/>
                  </a:lnTo>
                  <a:lnTo>
                    <a:pt x="64876" y="168539"/>
                  </a:lnTo>
                  <a:lnTo>
                    <a:pt x="0" y="0"/>
                  </a:lnTo>
                  <a:lnTo>
                    <a:pt x="692798" y="224339"/>
                  </a:lnTo>
                  <a:close/>
                </a:path>
              </a:pathLst>
            </a:custGeom>
            <a:noFill/>
            <a:ln w="12700" cap="flat" cmpd="sng">
              <a:solidFill>
                <a:schemeClr val="accent2"/>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FFFFFF"/>
                </a:solidFill>
                <a:effectLst/>
                <a:uLnTx/>
                <a:uFillTx/>
                <a:latin typeface="Calibri"/>
                <a:ea typeface="Calibri"/>
                <a:cs typeface="Calibri"/>
                <a:sym typeface="Calibri"/>
              </a:endParaRPr>
            </a:p>
          </p:txBody>
        </p:sp>
      </p:grpSp>
      <p:sp>
        <p:nvSpPr>
          <p:cNvPr id="806" name="Google Shape;806;p55"/>
          <p:cNvSpPr/>
          <p:nvPr/>
        </p:nvSpPr>
        <p:spPr>
          <a:xfrm>
            <a:off x="11496369" y="6155190"/>
            <a:ext cx="432000" cy="432000"/>
          </a:xfrm>
          <a:prstGeom prst="ellipse">
            <a:avLst/>
          </a:prstGeom>
          <a:noFill/>
          <a:ln w="9525" cap="flat" cmpd="sng">
            <a:solidFill>
              <a:schemeClr val="accent1"/>
            </a:solidFill>
            <a:prstDash val="solid"/>
            <a:round/>
            <a:headEnd type="none" w="sm" len="sm"/>
            <a:tailEnd type="none" w="sm" len="sm"/>
          </a:ln>
        </p:spPr>
        <p:txBody>
          <a:bodyPr spcFirstLastPara="1" wrap="square" lIns="0" tIns="0" rIns="0" bIns="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200" b="1" i="1" u="none" strike="noStrike" kern="0" cap="none" spc="0" normalizeH="0" baseline="0" noProof="0">
                <a:ln>
                  <a:noFill/>
                </a:ln>
                <a:solidFill>
                  <a:srgbClr val="3F3F3F"/>
                </a:solidFill>
                <a:effectLst/>
                <a:uLnTx/>
                <a:uFillTx/>
                <a:latin typeface="Rockwell"/>
                <a:ea typeface="Rockwell"/>
                <a:cs typeface="Rockwell"/>
                <a:sym typeface="Rockwell"/>
              </a:rPr>
              <a:t>17</a:t>
            </a:r>
            <a:endParaRPr kumimoji="0" sz="1200" b="1" i="1" u="none" strike="noStrike" kern="0" cap="none" spc="0" normalizeH="0" baseline="0" noProof="0">
              <a:ln>
                <a:noFill/>
              </a:ln>
              <a:solidFill>
                <a:srgbClr val="3F3F3F"/>
              </a:solidFill>
              <a:effectLst/>
              <a:uLnTx/>
              <a:uFillTx/>
              <a:latin typeface="Rockwell"/>
              <a:ea typeface="Rockwell"/>
              <a:cs typeface="Rockwell"/>
              <a:sym typeface="Rockwell"/>
            </a:endParaRPr>
          </a:p>
        </p:txBody>
      </p:sp>
    </p:spTree>
    <p:extLst>
      <p:ext uri="{BB962C8B-B14F-4D97-AF65-F5344CB8AC3E}">
        <p14:creationId xmlns:p14="http://schemas.microsoft.com/office/powerpoint/2010/main" val="437918295"/>
      </p:ext>
    </p:extLst>
  </p:cSld>
  <p:clrMapOvr>
    <a:masterClrMapping/>
  </p:clrMapOvr>
  <p:timing>
    <p:tnLst>
      <p:par>
        <p:cTn id="1" dur="indefinite" restart="never" nodeType="tmRoot"/>
      </p:par>
    </p:tn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Shape 850"/>
        <p:cNvGrpSpPr/>
        <p:nvPr/>
      </p:nvGrpSpPr>
      <p:grpSpPr>
        <a:xfrm>
          <a:off x="0" y="0"/>
          <a:ext cx="0" cy="0"/>
          <a:chOff x="0" y="0"/>
          <a:chExt cx="0" cy="0"/>
        </a:xfrm>
      </p:grpSpPr>
      <p:pic>
        <p:nvPicPr>
          <p:cNvPr id="851" name="Google Shape;851;p58"/>
          <p:cNvPicPr preferRelativeResize="0">
            <a:picLocks noGrp="1"/>
          </p:cNvPicPr>
          <p:nvPr>
            <p:ph type="pic" idx="2"/>
          </p:nvPr>
        </p:nvPicPr>
        <p:blipFill rotWithShape="1">
          <a:blip r:embed="rId3">
            <a:alphaModFix/>
          </a:blip>
          <a:srcRect r="3592" b="18923"/>
          <a:stretch/>
        </p:blipFill>
        <p:spPr>
          <a:xfrm>
            <a:off x="0" y="0"/>
            <a:ext cx="12234043" cy="6842235"/>
          </a:xfrm>
          <a:prstGeom prst="rect">
            <a:avLst/>
          </a:prstGeom>
          <a:solidFill>
            <a:srgbClr val="D8D8D8"/>
          </a:solidFill>
          <a:ln>
            <a:noFill/>
          </a:ln>
        </p:spPr>
      </p:pic>
      <p:sp>
        <p:nvSpPr>
          <p:cNvPr id="852" name="Google Shape;852;p58"/>
          <p:cNvSpPr txBox="1">
            <a:spLocks noGrp="1"/>
          </p:cNvSpPr>
          <p:nvPr>
            <p:ph type="ctrTitle"/>
          </p:nvPr>
        </p:nvSpPr>
        <p:spPr>
          <a:xfrm>
            <a:off x="2704751" y="1758408"/>
            <a:ext cx="7202786" cy="1449788"/>
          </a:xfrm>
          <a:prstGeom prst="rect">
            <a:avLst/>
          </a:prstGeom>
          <a:solidFill>
            <a:schemeClr val="dk1">
              <a:alpha val="80000"/>
            </a:schemeClr>
          </a:solidFill>
          <a:ln>
            <a:noFill/>
          </a:ln>
        </p:spPr>
        <p:txBody>
          <a:bodyPr spcFirstLastPara="1" wrap="square" lIns="288000" tIns="0" rIns="2160000" bIns="144000" anchor="b" anchorCtr="0">
            <a:noAutofit/>
          </a:bodyPr>
          <a:lstStyle/>
          <a:p>
            <a:pPr marL="0" marR="0" lvl="0" indent="0" algn="r" rtl="0">
              <a:lnSpc>
                <a:spcPct val="90000"/>
              </a:lnSpc>
              <a:spcBef>
                <a:spcPts val="0"/>
              </a:spcBef>
              <a:spcAft>
                <a:spcPts val="0"/>
              </a:spcAft>
              <a:buClr>
                <a:schemeClr val="lt1"/>
              </a:buClr>
              <a:buSzPts val="6600"/>
              <a:buFont typeface="Economica"/>
              <a:buNone/>
            </a:pPr>
            <a:r>
              <a:rPr lang="en-US" sz="6600" b="0" i="0" u="none" strike="noStrike" cap="none" dirty="0">
                <a:solidFill>
                  <a:schemeClr val="lt1"/>
                </a:solidFill>
                <a:latin typeface="Economica"/>
                <a:ea typeface="Economica"/>
                <a:cs typeface="Economica"/>
                <a:sym typeface="Economica"/>
              </a:rPr>
              <a:t>Thank You</a:t>
            </a:r>
            <a:endParaRPr dirty="0"/>
          </a:p>
        </p:txBody>
      </p:sp>
      <p:cxnSp>
        <p:nvCxnSpPr>
          <p:cNvPr id="853" name="Google Shape;853;p58" descr="Divider line"/>
          <p:cNvCxnSpPr/>
          <p:nvPr/>
        </p:nvCxnSpPr>
        <p:spPr>
          <a:xfrm>
            <a:off x="7777113" y="2412127"/>
            <a:ext cx="0" cy="1100190"/>
          </a:xfrm>
          <a:prstGeom prst="straightConnector1">
            <a:avLst/>
          </a:prstGeom>
          <a:noFill/>
          <a:ln w="9525" cap="flat" cmpd="sng">
            <a:solidFill>
              <a:schemeClr val="accent1"/>
            </a:solidFill>
            <a:prstDash val="solid"/>
            <a:miter lim="800000"/>
            <a:headEnd type="none" w="sm" len="sm"/>
            <a:tailEnd type="none" w="sm" len="sm"/>
          </a:ln>
        </p:spPr>
      </p:cxnSp>
      <p:pic>
        <p:nvPicPr>
          <p:cNvPr id="854" name="Google Shape;854;p58" descr="User" title="Icon - Presenter Name"/>
          <p:cNvPicPr preferRelativeResize="0"/>
          <p:nvPr/>
        </p:nvPicPr>
        <p:blipFill rotWithShape="1">
          <a:blip r:embed="rId4">
            <a:alphaModFix/>
          </a:blip>
          <a:srcRect/>
          <a:stretch/>
        </p:blipFill>
        <p:spPr>
          <a:xfrm>
            <a:off x="7284624" y="3886690"/>
            <a:ext cx="164463" cy="164463"/>
          </a:xfrm>
          <a:prstGeom prst="rect">
            <a:avLst/>
          </a:prstGeom>
          <a:noFill/>
          <a:ln>
            <a:noFill/>
          </a:ln>
        </p:spPr>
      </p:pic>
      <p:sp>
        <p:nvSpPr>
          <p:cNvPr id="855" name="Google Shape;855;p58"/>
          <p:cNvSpPr txBox="1">
            <a:spLocks noGrp="1"/>
          </p:cNvSpPr>
          <p:nvPr>
            <p:ph type="body" idx="3"/>
          </p:nvPr>
        </p:nvSpPr>
        <p:spPr>
          <a:xfrm>
            <a:off x="2667000" y="4142258"/>
            <a:ext cx="4508500" cy="277342"/>
          </a:xfrm>
          <a:prstGeom prst="rect">
            <a:avLst/>
          </a:prstGeom>
          <a:noFill/>
          <a:ln>
            <a:noFill/>
          </a:ln>
        </p:spPr>
        <p:txBody>
          <a:bodyPr spcFirstLastPara="1" wrap="square" lIns="0" tIns="0" rIns="0" bIns="0" anchor="ctr" anchorCtr="0">
            <a:noAutofit/>
          </a:bodyPr>
          <a:lstStyle/>
          <a:p>
            <a:pPr marL="0" marR="0" lvl="0" indent="0" algn="r" rtl="0">
              <a:lnSpc>
                <a:spcPct val="100000"/>
              </a:lnSpc>
              <a:spcBef>
                <a:spcPts val="0"/>
              </a:spcBef>
              <a:spcAft>
                <a:spcPts val="0"/>
              </a:spcAft>
              <a:buClr>
                <a:schemeClr val="lt1"/>
              </a:buClr>
              <a:buSzPts val="1600"/>
              <a:buFont typeface="Arial"/>
              <a:buNone/>
            </a:pPr>
            <a:r>
              <a:rPr lang="en-US" sz="1600" b="0" i="0" u="none" strike="noStrike" cap="none">
                <a:solidFill>
                  <a:schemeClr val="lt1"/>
                </a:solidFill>
                <a:latin typeface="Calibri"/>
                <a:ea typeface="Calibri"/>
                <a:cs typeface="Calibri"/>
                <a:sym typeface="Calibri"/>
              </a:rPr>
              <a:t>+1 23 987 6554</a:t>
            </a:r>
            <a:endParaRPr/>
          </a:p>
        </p:txBody>
      </p:sp>
      <p:pic>
        <p:nvPicPr>
          <p:cNvPr id="856" name="Google Shape;856;p58" descr="Smart Phone" title="Icon - Presenter Phone Number"/>
          <p:cNvPicPr preferRelativeResize="0"/>
          <p:nvPr/>
        </p:nvPicPr>
        <p:blipFill rotWithShape="1">
          <a:blip r:embed="rId5">
            <a:alphaModFix/>
          </a:blip>
          <a:srcRect/>
          <a:stretch/>
        </p:blipFill>
        <p:spPr>
          <a:xfrm>
            <a:off x="7284624" y="4196776"/>
            <a:ext cx="164463" cy="164463"/>
          </a:xfrm>
          <a:prstGeom prst="rect">
            <a:avLst/>
          </a:prstGeom>
          <a:noFill/>
          <a:ln>
            <a:noFill/>
          </a:ln>
        </p:spPr>
      </p:pic>
      <p:sp>
        <p:nvSpPr>
          <p:cNvPr id="857" name="Google Shape;857;p58"/>
          <p:cNvSpPr txBox="1">
            <a:spLocks noGrp="1"/>
          </p:cNvSpPr>
          <p:nvPr>
            <p:ph type="body" idx="4"/>
          </p:nvPr>
        </p:nvSpPr>
        <p:spPr>
          <a:xfrm>
            <a:off x="2667000" y="4448040"/>
            <a:ext cx="4508500" cy="277342"/>
          </a:xfrm>
          <a:prstGeom prst="rect">
            <a:avLst/>
          </a:prstGeom>
          <a:noFill/>
          <a:ln>
            <a:noFill/>
          </a:ln>
        </p:spPr>
        <p:txBody>
          <a:bodyPr spcFirstLastPara="1" wrap="square" lIns="0" tIns="0" rIns="0" bIns="0" anchor="ctr" anchorCtr="0">
            <a:noAutofit/>
          </a:bodyPr>
          <a:lstStyle/>
          <a:p>
            <a:pPr marL="0" marR="0" lvl="0" indent="0" algn="r" rtl="0">
              <a:lnSpc>
                <a:spcPct val="100000"/>
              </a:lnSpc>
              <a:spcBef>
                <a:spcPts val="0"/>
              </a:spcBef>
              <a:spcAft>
                <a:spcPts val="0"/>
              </a:spcAft>
              <a:buClr>
                <a:schemeClr val="lt1"/>
              </a:buClr>
              <a:buSzPts val="1600"/>
              <a:buFont typeface="Arial"/>
              <a:buNone/>
            </a:pPr>
            <a:r>
              <a:rPr lang="en-US" sz="1600" b="0" i="0" u="none" strike="noStrike" cap="none">
                <a:solidFill>
                  <a:schemeClr val="lt1"/>
                </a:solidFill>
                <a:latin typeface="Calibri"/>
                <a:ea typeface="Calibri"/>
                <a:cs typeface="Calibri"/>
                <a:sym typeface="Calibri"/>
              </a:rPr>
              <a:t>kalle@email.com</a:t>
            </a:r>
            <a:endParaRPr/>
          </a:p>
        </p:txBody>
      </p:sp>
      <p:pic>
        <p:nvPicPr>
          <p:cNvPr id="858" name="Google Shape;858;p58" descr="Envelope" title="Icon Presenter Email"/>
          <p:cNvPicPr preferRelativeResize="0"/>
          <p:nvPr/>
        </p:nvPicPr>
        <p:blipFill rotWithShape="1">
          <a:blip r:embed="rId6">
            <a:alphaModFix/>
          </a:blip>
          <a:srcRect/>
          <a:stretch/>
        </p:blipFill>
        <p:spPr>
          <a:xfrm>
            <a:off x="7284624" y="4530964"/>
            <a:ext cx="164463" cy="164463"/>
          </a:xfrm>
          <a:prstGeom prst="rect">
            <a:avLst/>
          </a:prstGeom>
          <a:noFill/>
          <a:ln>
            <a:noFill/>
          </a:ln>
        </p:spPr>
      </p:pic>
      <p:sp>
        <p:nvSpPr>
          <p:cNvPr id="859" name="Google Shape;859;p58"/>
          <p:cNvSpPr txBox="1">
            <a:spLocks noGrp="1"/>
          </p:cNvSpPr>
          <p:nvPr>
            <p:ph type="body" idx="6"/>
          </p:nvPr>
        </p:nvSpPr>
        <p:spPr>
          <a:xfrm>
            <a:off x="2667000" y="4753821"/>
            <a:ext cx="4508500" cy="277342"/>
          </a:xfrm>
          <a:prstGeom prst="rect">
            <a:avLst/>
          </a:prstGeom>
          <a:noFill/>
          <a:ln>
            <a:noFill/>
          </a:ln>
        </p:spPr>
        <p:txBody>
          <a:bodyPr spcFirstLastPara="1" wrap="square" lIns="0" tIns="0" rIns="0" bIns="0" anchor="ctr" anchorCtr="0">
            <a:noAutofit/>
          </a:bodyPr>
          <a:lstStyle/>
          <a:p>
            <a:pPr marL="0" marR="0" lvl="0" indent="0" algn="r" rtl="0">
              <a:lnSpc>
                <a:spcPct val="100000"/>
              </a:lnSpc>
              <a:spcBef>
                <a:spcPts val="0"/>
              </a:spcBef>
              <a:spcAft>
                <a:spcPts val="0"/>
              </a:spcAft>
              <a:buClr>
                <a:schemeClr val="lt1"/>
              </a:buClr>
              <a:buSzPts val="1600"/>
              <a:buFont typeface="Arial"/>
              <a:buNone/>
            </a:pPr>
            <a:r>
              <a:rPr lang="en-US" sz="1600" b="0" i="0" u="sng" strike="noStrike" cap="none">
                <a:solidFill>
                  <a:schemeClr val="hlink"/>
                </a:solidFill>
                <a:latin typeface="Calibri"/>
                <a:ea typeface="Calibri"/>
                <a:cs typeface="Calibri"/>
                <a:sym typeface="Calibri"/>
                <a:hlinkClick r:id="rId7"/>
              </a:rPr>
              <a:t>www.fabrikam.com</a:t>
            </a:r>
            <a:r>
              <a:rPr lang="en-US" sz="1600" b="0" i="0" u="none" strike="noStrike" cap="none">
                <a:solidFill>
                  <a:schemeClr val="lt1"/>
                </a:solidFill>
                <a:latin typeface="Calibri"/>
                <a:ea typeface="Calibri"/>
                <a:cs typeface="Calibri"/>
                <a:sym typeface="Calibri"/>
              </a:rPr>
              <a:t> </a:t>
            </a:r>
            <a:endParaRPr/>
          </a:p>
        </p:txBody>
      </p:sp>
      <p:pic>
        <p:nvPicPr>
          <p:cNvPr id="860" name="Google Shape;860;p58" descr="World"/>
          <p:cNvPicPr preferRelativeResize="0"/>
          <p:nvPr/>
        </p:nvPicPr>
        <p:blipFill rotWithShape="1">
          <a:blip r:embed="rId8">
            <a:alphaModFix/>
          </a:blip>
          <a:srcRect/>
          <a:stretch/>
        </p:blipFill>
        <p:spPr>
          <a:xfrm>
            <a:off x="7278999" y="4843614"/>
            <a:ext cx="170088" cy="170088"/>
          </a:xfrm>
          <a:prstGeom prst="rect">
            <a:avLst/>
          </a:prstGeom>
          <a:noFill/>
          <a:ln>
            <a:noFill/>
          </a:ln>
        </p:spPr>
      </p:pic>
      <p:sp>
        <p:nvSpPr>
          <p:cNvPr id="861" name="Google Shape;861;p58"/>
          <p:cNvSpPr txBox="1">
            <a:spLocks noGrp="1"/>
          </p:cNvSpPr>
          <p:nvPr>
            <p:ph type="subTitle" idx="1"/>
          </p:nvPr>
        </p:nvSpPr>
        <p:spPr>
          <a:xfrm>
            <a:off x="2444364" y="3328154"/>
            <a:ext cx="7563793" cy="2239772"/>
          </a:xfrm>
          <a:prstGeom prst="rect">
            <a:avLst/>
          </a:prstGeom>
          <a:solidFill>
            <a:schemeClr val="dk1">
              <a:alpha val="89803"/>
            </a:schemeClr>
          </a:solidFill>
          <a:ln>
            <a:noFill/>
          </a:ln>
        </p:spPr>
        <p:txBody>
          <a:bodyPr spcFirstLastPara="1" wrap="square" lIns="216000" tIns="144000" rIns="576000" bIns="0" anchor="ctr" anchorCtr="0">
            <a:noAutofit/>
          </a:bodyPr>
          <a:lstStyle/>
          <a:p>
            <a:pPr marL="0" marR="0" lvl="0" indent="0" algn="ctr" rtl="0">
              <a:lnSpc>
                <a:spcPct val="90000"/>
              </a:lnSpc>
              <a:spcBef>
                <a:spcPts val="0"/>
              </a:spcBef>
              <a:spcAft>
                <a:spcPts val="0"/>
              </a:spcAft>
              <a:buClr>
                <a:schemeClr val="accent2"/>
              </a:buClr>
              <a:buSzPts val="8800"/>
              <a:buFont typeface="Arial"/>
              <a:buNone/>
            </a:pPr>
            <a:r>
              <a:rPr lang="en-US" sz="8800" b="0" i="0" u="none" strike="noStrike" cap="none" dirty="0" err="1">
                <a:solidFill>
                  <a:schemeClr val="accent2"/>
                </a:solidFill>
                <a:latin typeface="Arial"/>
                <a:ea typeface="Arial"/>
                <a:cs typeface="Arial"/>
                <a:sym typeface="Arial"/>
              </a:rPr>
              <a:t>Equidad</a:t>
            </a:r>
            <a:r>
              <a:rPr lang="en-US" sz="8800" b="0" i="0" u="none" strike="noStrike" cap="none" dirty="0">
                <a:solidFill>
                  <a:schemeClr val="accent2"/>
                </a:solidFill>
                <a:latin typeface="Arial"/>
                <a:ea typeface="Arial"/>
                <a:cs typeface="Arial"/>
                <a:sym typeface="Arial"/>
              </a:rPr>
              <a:t> ATX</a:t>
            </a:r>
            <a:endParaRPr sz="8800" b="0" i="0" u="none" strike="noStrike" cap="none" dirty="0">
              <a:solidFill>
                <a:schemeClr val="accent2"/>
              </a:solidFill>
              <a:latin typeface="Arial"/>
              <a:ea typeface="Arial"/>
              <a:cs typeface="Arial"/>
              <a:sym typeface="Arial"/>
            </a:endParaRPr>
          </a:p>
        </p:txBody>
      </p:sp>
    </p:spTree>
    <p:extLst>
      <p:ext uri="{BB962C8B-B14F-4D97-AF65-F5344CB8AC3E}">
        <p14:creationId xmlns:p14="http://schemas.microsoft.com/office/powerpoint/2010/main" val="3174011839"/>
      </p:ext>
    </p:extLst>
  </p:cSld>
  <p:clrMapOvr>
    <a:masterClrMapping/>
  </p:clrMapOvr>
  <p:timing>
    <p:tnLst>
      <p:par>
        <p:cTn id="1" dur="indefinite" restart="never" nodeType="tmRoot"/>
      </p:par>
    </p:tnLst>
  </p:timing>
</p:sld>
</file>

<file path=ppt/slides/slide35.xml><?xml version="1.0" encoding="utf-8"?>
<p:sld xmlns:a="http://schemas.openxmlformats.org/drawingml/2006/main" xmlns:r="http://schemas.openxmlformats.org/officeDocument/2006/relationships" xmlns:p="http://schemas.openxmlformats.org/presentationml/2006/main">
  <p:cSld>
    <p:bg>
      <p:bgPr>
        <a:solidFill>
          <a:schemeClr val="bg2"/>
        </a:solidFill>
        <a:effectLst/>
      </p:bgPr>
    </p:bg>
    <p:spTree>
      <p:nvGrpSpPr>
        <p:cNvPr id="1" name=""/>
        <p:cNvGrpSpPr/>
        <p:nvPr/>
      </p:nvGrpSpPr>
      <p:grpSpPr>
        <a:xfrm>
          <a:off x="0" y="0"/>
          <a:ext cx="0" cy="0"/>
          <a:chOff x="0" y="0"/>
          <a:chExt cx="0" cy="0"/>
        </a:xfrm>
      </p:grpSpPr>
      <p:sp>
        <p:nvSpPr>
          <p:cNvPr id="3" name="TextBox 2"/>
          <p:cNvSpPr txBox="1"/>
          <p:nvPr/>
        </p:nvSpPr>
        <p:spPr>
          <a:xfrm>
            <a:off x="1442018" y="1483533"/>
            <a:ext cx="9274629" cy="3046988"/>
          </a:xfrm>
          <a:prstGeom prst="rect">
            <a:avLst/>
          </a:prstGeom>
          <a:noFill/>
          <a:ln w="79375">
            <a:noFill/>
          </a:ln>
        </p:spPr>
        <p:txBody>
          <a:bodyPr wrap="square" rtlCol="0">
            <a:spAutoFit/>
          </a:bodyPr>
          <a:lstStyle/>
          <a:p>
            <a:pPr fontAlgn="t"/>
            <a:r>
              <a:rPr lang="en-US" sz="3200" i="1" dirty="0">
                <a:latin typeface="Cambria" panose="02040503050406030204" pitchFamily="18" charset="0"/>
              </a:rPr>
              <a:t>	</a:t>
            </a:r>
            <a:endParaRPr lang="en-US" sz="3200" i="1" dirty="0" smtClean="0">
              <a:latin typeface="Cambria" panose="02040503050406030204" pitchFamily="18" charset="0"/>
            </a:endParaRPr>
          </a:p>
          <a:p>
            <a:pPr fontAlgn="t"/>
            <a:r>
              <a:rPr lang="en-US" sz="3200" i="1" dirty="0" smtClean="0">
                <a:solidFill>
                  <a:schemeClr val="bg1"/>
                </a:solidFill>
                <a:latin typeface="Cambria" panose="02040503050406030204" pitchFamily="18" charset="0"/>
                <a:cs typeface="Arial" panose="020B0604020202020204" pitchFamily="34" charset="0"/>
              </a:rPr>
              <a:t>"</a:t>
            </a:r>
            <a:r>
              <a:rPr lang="en-US" sz="3200" i="1" dirty="0">
                <a:solidFill>
                  <a:schemeClr val="bg1"/>
                </a:solidFill>
                <a:latin typeface="Cambria" panose="02040503050406030204" pitchFamily="18" charset="0"/>
                <a:cs typeface="Arial" panose="020B0604020202020204" pitchFamily="34" charset="0"/>
              </a:rPr>
              <a:t>Human progress is neither automatic nor inevitable... Every step towards the goal of justice requires sacrifice, suffering, and struggle; the tireless exertions and passionate concern of dedicated individuals.” </a:t>
            </a:r>
          </a:p>
        </p:txBody>
      </p:sp>
      <p:sp>
        <p:nvSpPr>
          <p:cNvPr id="2" name="TextBox 1"/>
          <p:cNvSpPr txBox="1"/>
          <p:nvPr/>
        </p:nvSpPr>
        <p:spPr>
          <a:xfrm>
            <a:off x="6199255" y="4916773"/>
            <a:ext cx="6069698" cy="584775"/>
          </a:xfrm>
          <a:prstGeom prst="rect">
            <a:avLst/>
          </a:prstGeom>
          <a:noFill/>
        </p:spPr>
        <p:txBody>
          <a:bodyPr wrap="square" rtlCol="0">
            <a:spAutoFit/>
          </a:bodyPr>
          <a:lstStyle/>
          <a:p>
            <a:r>
              <a:rPr lang="en-US" sz="3200" b="1" dirty="0" smtClean="0">
                <a:solidFill>
                  <a:schemeClr val="bg1"/>
                </a:solidFill>
                <a:latin typeface="Arial" panose="020B0604020202020204" pitchFamily="34" charset="0"/>
                <a:cs typeface="Arial" panose="020B0604020202020204" pitchFamily="34" charset="0"/>
              </a:rPr>
              <a:t>Martin Luther King, Jr. </a:t>
            </a:r>
            <a:endParaRPr lang="en-US" sz="3200" b="1" dirty="0">
              <a:solidFill>
                <a:schemeClr val="bg1"/>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71663147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3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5122" name="Picture 2" descr="Image result for is fear stopping you"/>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864445" y="1477107"/>
            <a:ext cx="6187481" cy="4218737"/>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981888156"/>
      </p:ext>
    </p:extLst>
  </p:cSld>
  <p:clrMapOvr>
    <a:masterClrMapping/>
  </p:clrMapOvr>
  <p:timing>
    <p:tnLst>
      <p:par>
        <p:cTn id="1" dur="indefinite" restart="never" nodeType="tmRoot"/>
      </p:par>
    </p:tnLst>
  </p:timing>
</p:sld>
</file>

<file path=ppt/slides/slide37.xml><?xml version="1.0" encoding="utf-8"?>
<p:sld xmlns:a="http://schemas.openxmlformats.org/drawingml/2006/main" xmlns:r="http://schemas.openxmlformats.org/officeDocument/2006/relationships" xmlns:p="http://schemas.openxmlformats.org/presentationml/2006/main">
  <p:cSld>
    <p:bg>
      <p:bgPr>
        <a:solidFill>
          <a:schemeClr val="tx2">
            <a:lumMod val="25000"/>
          </a:schemeClr>
        </a:solidFill>
        <a:effectLst/>
      </p:bgPr>
    </p:bg>
    <p:spTree>
      <p:nvGrpSpPr>
        <p:cNvPr id="1" name=""/>
        <p:cNvGrpSpPr/>
        <p:nvPr/>
      </p:nvGrpSpPr>
      <p:grpSpPr>
        <a:xfrm>
          <a:off x="0" y="0"/>
          <a:ext cx="0" cy="0"/>
          <a:chOff x="0" y="0"/>
          <a:chExt cx="0" cy="0"/>
        </a:xfrm>
      </p:grpSpPr>
      <p:sp>
        <p:nvSpPr>
          <p:cNvPr id="3" name="Title 2"/>
          <p:cNvSpPr>
            <a:spLocks noGrp="1"/>
          </p:cNvSpPr>
          <p:nvPr>
            <p:ph type="title" idx="4294967295"/>
          </p:nvPr>
        </p:nvSpPr>
        <p:spPr>
          <a:xfrm>
            <a:off x="1051711" y="2906678"/>
            <a:ext cx="9783762" cy="1508125"/>
          </a:xfrm>
        </p:spPr>
        <p:txBody>
          <a:bodyPr>
            <a:normAutofit/>
          </a:bodyPr>
          <a:lstStyle/>
          <a:p>
            <a:pPr algn="ctr"/>
            <a:r>
              <a:rPr lang="en-US" sz="5400" b="1" spc="600" dirty="0" smtClean="0">
                <a:solidFill>
                  <a:schemeClr val="tx1"/>
                </a:solidFill>
                <a:latin typeface="Century Gothic" panose="020B0502020202020204" pitchFamily="34" charset="0"/>
              </a:rPr>
              <a:t>QUESTIONS?</a:t>
            </a:r>
            <a:endParaRPr lang="en-US" sz="5400" b="1" dirty="0">
              <a:solidFill>
                <a:schemeClr val="tx1"/>
              </a:solidFill>
              <a:latin typeface="Century Gothic" panose="020B0502020202020204" pitchFamily="34" charset="0"/>
            </a:endParaRPr>
          </a:p>
        </p:txBody>
      </p:sp>
    </p:spTree>
    <p:extLst>
      <p:ext uri="{BB962C8B-B14F-4D97-AF65-F5344CB8AC3E}">
        <p14:creationId xmlns:p14="http://schemas.microsoft.com/office/powerpoint/2010/main" val="1974741282"/>
      </p:ext>
    </p:extLst>
  </p:cSld>
  <p:clrMapOvr>
    <a:masterClrMapping/>
  </p:clrMapOvr>
  <p:timing>
    <p:tnLst>
      <p:par>
        <p:cTn id="1" dur="indefinite" restart="never" nodeType="tmRoot"/>
      </p:par>
    </p:tnLst>
  </p:timing>
</p:sld>
</file>

<file path=ppt/slides/slide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1026" name="Picture 2" descr="Image result for Austin's freedman towns clarksville"/>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189896" y="854440"/>
            <a:ext cx="8572500" cy="5238750"/>
          </a:xfrm>
          <a:prstGeom prst="rect">
            <a:avLst/>
          </a:prstGeom>
          <a:noFill/>
          <a:extLst>
            <a:ext uri="{909E8E84-426E-40DD-AFC4-6F175D3DCCD1}">
              <a14:hiddenFill xmlns:a14="http://schemas.microsoft.com/office/drawing/2010/main">
                <a:solidFill>
                  <a:srgbClr val="FFFFFF"/>
                </a:solidFill>
              </a14:hiddenFill>
            </a:ext>
          </a:extLst>
        </p:spPr>
      </p:pic>
      <p:pic>
        <p:nvPicPr>
          <p:cNvPr id="1028" name="Picture 4" descr="Image result for Austin's freedman towns clarksville"/>
          <p:cNvPicPr>
            <a:picLocks noChangeAspect="1" noChangeArrowheads="1"/>
          </p:cNvPicPr>
          <p:nvPr/>
        </p:nvPicPr>
        <p:blipFill>
          <a:blip r:embed="rId3">
            <a:extLst>
              <a:ext uri="{BEBA8EAE-BF5A-486C-A8C5-ECC9F3942E4B}">
                <a14:imgProps xmlns:a14="http://schemas.microsoft.com/office/drawing/2010/main">
                  <a14:imgLayer r:embed="rId4">
                    <a14:imgEffect>
                      <a14:brightnessContrast bright="-20000" contrast="-40000"/>
                    </a14:imgEffect>
                  </a14:imgLayer>
                </a14:imgProps>
              </a:ext>
              <a:ext uri="{28A0092B-C50C-407E-A947-70E740481C1C}">
                <a14:useLocalDpi xmlns:a14="http://schemas.microsoft.com/office/drawing/2010/main" val="0"/>
              </a:ext>
            </a:extLst>
          </a:blip>
          <a:srcRect/>
          <a:stretch>
            <a:fillRect/>
          </a:stretch>
        </p:blipFill>
        <p:spPr bwMode="auto">
          <a:xfrm>
            <a:off x="1069975" y="89940"/>
            <a:ext cx="9258248" cy="666594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58194274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026"/>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102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ctr"/>
            <a:r>
              <a:rPr lang="en-US" dirty="0" smtClean="0">
                <a:solidFill>
                  <a:srgbClr val="996633"/>
                </a:solidFill>
              </a:rPr>
              <a:t>Austin, a City Always divided </a:t>
            </a:r>
            <a:endParaRPr lang="en-US" dirty="0">
              <a:solidFill>
                <a:srgbClr val="996633"/>
              </a:solidFill>
            </a:endParaRPr>
          </a:p>
        </p:txBody>
      </p:sp>
      <p:pic>
        <p:nvPicPr>
          <p:cNvPr id="1026" name="Picture 2" descr="http://projects.statesman.com/news/economic-mobility/assets/east-avenue.jpg"/>
          <p:cNvPicPr>
            <a:picLocks noGrp="1" noChangeAspect="1" noChangeArrowheads="1"/>
          </p:cNvPicPr>
          <p:nvPr>
            <p:ph idx="1"/>
          </p:nvPr>
        </p:nvPicPr>
        <p:blipFill>
          <a:blip r:embed="rId2">
            <a:extLst>
              <a:ext uri="{28A0092B-C50C-407E-A947-70E740481C1C}">
                <a14:useLocalDpi xmlns:a14="http://schemas.microsoft.com/office/drawing/2010/main" val="0"/>
              </a:ext>
            </a:extLst>
          </a:blip>
          <a:srcRect/>
          <a:stretch>
            <a:fillRect/>
          </a:stretch>
        </p:blipFill>
        <p:spPr bwMode="auto">
          <a:xfrm>
            <a:off x="5101539" y="1792936"/>
            <a:ext cx="6770349" cy="4206875"/>
          </a:xfrm>
          <a:prstGeom prst="rect">
            <a:avLst/>
          </a:prstGeom>
          <a:noFill/>
          <a:extLst>
            <a:ext uri="{909E8E84-426E-40DD-AFC4-6F175D3DCCD1}">
              <a14:hiddenFill xmlns:a14="http://schemas.microsoft.com/office/drawing/2010/main">
                <a:solidFill>
                  <a:srgbClr val="FFFFFF"/>
                </a:solidFill>
              </a14:hiddenFill>
            </a:ext>
          </a:extLst>
        </p:spPr>
      </p:pic>
      <p:pic>
        <p:nvPicPr>
          <p:cNvPr id="1028" name="Picture 4" descr="http://projects.statesman.com/news/economic-mobility/assets/map-1880-t.jp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97700" y="1599571"/>
            <a:ext cx="4803356" cy="4604361"/>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669959510"/>
      </p:ext>
    </p:extLst>
  </p:cSld>
  <p:clrMapOvr>
    <a:masterClrMapping/>
  </p:clrMapOvr>
  <p:timing>
    <p:tnLst>
      <p:par>
        <p:cTn id="1" dur="indefinite" restart="never" nodeType="tmRoot"/>
      </p:par>
    </p:tnLst>
  </p:timing>
</p:sld>
</file>

<file path=ppt/slides/slide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solidFill>
                  <a:srgbClr val="996633"/>
                </a:solidFill>
              </a:rPr>
              <a:t>Austin, a City Always divided </a:t>
            </a:r>
          </a:p>
        </p:txBody>
      </p:sp>
      <p:sp>
        <p:nvSpPr>
          <p:cNvPr id="3" name="Content Placeholder 2"/>
          <p:cNvSpPr>
            <a:spLocks noGrp="1"/>
          </p:cNvSpPr>
          <p:nvPr>
            <p:ph idx="1"/>
          </p:nvPr>
        </p:nvSpPr>
        <p:spPr>
          <a:xfrm>
            <a:off x="449705" y="2011680"/>
            <a:ext cx="6674576" cy="4206240"/>
          </a:xfrm>
        </p:spPr>
        <p:txBody>
          <a:bodyPr>
            <a:normAutofit/>
          </a:bodyPr>
          <a:lstStyle/>
          <a:p>
            <a:r>
              <a:rPr lang="en-US" dirty="0">
                <a:solidFill>
                  <a:schemeClr val="bg1"/>
                </a:solidFill>
                <a:latin typeface="Arial" panose="020B0604020202020204" pitchFamily="34" charset="0"/>
                <a:cs typeface="Arial" panose="020B0604020202020204" pitchFamily="34" charset="0"/>
              </a:rPr>
              <a:t>Evolution of a ‘Negro District’</a:t>
            </a:r>
          </a:p>
          <a:p>
            <a:r>
              <a:rPr lang="en-US" dirty="0">
                <a:solidFill>
                  <a:schemeClr val="bg1"/>
                </a:solidFill>
                <a:latin typeface="Arial" panose="020B0604020202020204" pitchFamily="34" charset="0"/>
                <a:cs typeface="Arial" panose="020B0604020202020204" pitchFamily="34" charset="0"/>
              </a:rPr>
              <a:t>In Austin, the strategy to isolate minorities came in the form of the Koch and Fowler city plan, which in 1928 proposed the creation of a “Negro District” — making it the only part of the city where African-Americans could access schools and other public services.</a:t>
            </a:r>
          </a:p>
          <a:p>
            <a:r>
              <a:rPr lang="en-US" dirty="0">
                <a:solidFill>
                  <a:schemeClr val="bg1"/>
                </a:solidFill>
                <a:latin typeface="Arial" panose="020B0604020202020204" pitchFamily="34" charset="0"/>
                <a:cs typeface="Arial" panose="020B0604020202020204" pitchFamily="34" charset="0"/>
              </a:rPr>
              <a:t>Koch and Fowler also proposed that the district have the city’s weakest zoning restrictions, allowing the development of “a number of slightly objectionable industrial uses” — essentially, any use that wasn’t specifically outlawed.</a:t>
            </a:r>
          </a:p>
          <a:p>
            <a:endParaRPr lang="en-US" dirty="0"/>
          </a:p>
        </p:txBody>
      </p:sp>
      <p:pic>
        <p:nvPicPr>
          <p:cNvPr id="3074" name="Picture 2" descr="Image result for austin 1929 plan"/>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7539205" y="1659986"/>
            <a:ext cx="3323063" cy="468037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183836654"/>
      </p:ext>
    </p:extLst>
  </p:cSld>
  <p:clrMapOvr>
    <a:masterClrMapping/>
  </p:clrMapOvr>
  <p:timing>
    <p:tnLst>
      <p:par>
        <p:cTn id="1" dur="indefinite" restart="never" nodeType="tmRoot"/>
      </p:par>
    </p:tnLst>
  </p:timing>
</p:sld>
</file>

<file path=ppt/slides/slide7.xml><?xml version="1.0" encoding="utf-8"?>
<p:sld xmlns:a="http://schemas.openxmlformats.org/drawingml/2006/main" xmlns:r="http://schemas.openxmlformats.org/officeDocument/2006/relationships" xmlns:p="http://schemas.openxmlformats.org/presentationml/2006/main">
  <p:cSld>
    <p:bg>
      <p:bgPr>
        <a:solidFill>
          <a:schemeClr val="tx2">
            <a:lumMod val="25000"/>
          </a:schemeClr>
        </a:solidFill>
        <a:effectLst/>
      </p:bgPr>
    </p:bg>
    <p:spTree>
      <p:nvGrpSpPr>
        <p:cNvPr id="1" name=""/>
        <p:cNvGrpSpPr/>
        <p:nvPr/>
      </p:nvGrpSpPr>
      <p:grpSpPr>
        <a:xfrm>
          <a:off x="0" y="0"/>
          <a:ext cx="0" cy="0"/>
          <a:chOff x="0" y="0"/>
          <a:chExt cx="0" cy="0"/>
        </a:xfrm>
      </p:grpSpPr>
      <p:sp>
        <p:nvSpPr>
          <p:cNvPr id="3" name="TextBox 2"/>
          <p:cNvSpPr txBox="1"/>
          <p:nvPr/>
        </p:nvSpPr>
        <p:spPr>
          <a:xfrm>
            <a:off x="1277128" y="898915"/>
            <a:ext cx="9274629" cy="4647426"/>
          </a:xfrm>
          <a:prstGeom prst="rect">
            <a:avLst/>
          </a:prstGeom>
          <a:noFill/>
          <a:ln w="79375">
            <a:noFill/>
          </a:ln>
        </p:spPr>
        <p:txBody>
          <a:bodyPr wrap="square" rtlCol="0">
            <a:spAutoFit/>
          </a:bodyPr>
          <a:lstStyle/>
          <a:p>
            <a:r>
              <a:rPr lang="en-US" sz="3200" b="1" i="1" dirty="0">
                <a:latin typeface="Cambria" panose="02040503050406030204" pitchFamily="18" charset="0"/>
                <a:cs typeface="Arial" panose="020B0604020202020204" pitchFamily="34" charset="0"/>
              </a:rPr>
              <a:t>"</a:t>
            </a:r>
            <a:r>
              <a:rPr lang="en-US" sz="2400" i="1" dirty="0">
                <a:latin typeface="Cambria" panose="02040503050406030204" pitchFamily="18" charset="0"/>
                <a:cs typeface="Arial" panose="020B0604020202020204" pitchFamily="34" charset="0"/>
              </a:rPr>
              <a:t>There has been considerable talk in Austin, as well as other cities, in regard to the race segregation problem. </a:t>
            </a:r>
            <a:r>
              <a:rPr lang="en-US" sz="2400" b="1" i="1" dirty="0">
                <a:latin typeface="Cambria" panose="02040503050406030204" pitchFamily="18" charset="0"/>
                <a:cs typeface="Arial" panose="020B0604020202020204" pitchFamily="34" charset="0"/>
              </a:rPr>
              <a:t>This problem cannot be solved legally under any zoning law known to us at present.</a:t>
            </a:r>
            <a:r>
              <a:rPr lang="en-US" sz="2400" i="1" dirty="0">
                <a:latin typeface="Cambria" panose="02040503050406030204" pitchFamily="18" charset="0"/>
                <a:cs typeface="Arial" panose="020B0604020202020204" pitchFamily="34" charset="0"/>
              </a:rPr>
              <a:t> Practically all attempts of such have been proven unconstitutional. In our studies in Austin we have found that the Negroes are present in small numbers, in practically all sections of the city, excepting the area just east of East Avenue and south of the City Cemetery. This area seems to be all Negro population. </a:t>
            </a:r>
            <a:r>
              <a:rPr lang="en-US" sz="2400" b="1" i="1" dirty="0">
                <a:latin typeface="Cambria" panose="02040503050406030204" pitchFamily="18" charset="0"/>
                <a:cs typeface="Arial" panose="020B0604020202020204" pitchFamily="34" charset="0"/>
              </a:rPr>
              <a:t>It is our recommendation that the nearest approach to the solution of the race segregation problem will be the recommendation of this district as a Negro </a:t>
            </a:r>
            <a:r>
              <a:rPr lang="en-US" sz="2400" b="1" i="1" dirty="0" smtClean="0">
                <a:latin typeface="Cambria" panose="02040503050406030204" pitchFamily="18" charset="0"/>
                <a:cs typeface="Arial" panose="020B0604020202020204" pitchFamily="34" charset="0"/>
              </a:rPr>
              <a:t>district. This </a:t>
            </a:r>
            <a:r>
              <a:rPr lang="en-US" sz="2400" b="1" i="1" dirty="0">
                <a:latin typeface="Cambria" panose="02040503050406030204" pitchFamily="18" charset="0"/>
                <a:cs typeface="Arial" panose="020B0604020202020204" pitchFamily="34" charset="0"/>
              </a:rPr>
              <a:t>will eliminate the necessity of duplication of white and black schools</a:t>
            </a:r>
            <a:r>
              <a:rPr lang="en-US" sz="2400" i="1" dirty="0">
                <a:latin typeface="Cambria" panose="02040503050406030204" pitchFamily="18" charset="0"/>
                <a:cs typeface="Arial" panose="020B0604020202020204" pitchFamily="34" charset="0"/>
              </a:rPr>
              <a:t>, white and black parks, and other duplicate facilities."</a:t>
            </a:r>
          </a:p>
        </p:txBody>
      </p:sp>
      <p:sp>
        <p:nvSpPr>
          <p:cNvPr id="2" name="TextBox 1"/>
          <p:cNvSpPr txBox="1"/>
          <p:nvPr/>
        </p:nvSpPr>
        <p:spPr>
          <a:xfrm>
            <a:off x="5426439" y="5966066"/>
            <a:ext cx="9150999" cy="523220"/>
          </a:xfrm>
          <a:prstGeom prst="rect">
            <a:avLst/>
          </a:prstGeom>
          <a:noFill/>
        </p:spPr>
        <p:txBody>
          <a:bodyPr wrap="square" rtlCol="0">
            <a:spAutoFit/>
          </a:bodyPr>
          <a:lstStyle/>
          <a:p>
            <a:r>
              <a:rPr lang="en-US" sz="2800" b="1" dirty="0" smtClean="0">
                <a:latin typeface="Arial" panose="020B0604020202020204" pitchFamily="34" charset="0"/>
                <a:cs typeface="Arial" panose="020B0604020202020204" pitchFamily="34" charset="0"/>
              </a:rPr>
              <a:t>1928 City Plan: Austin, Texas </a:t>
            </a:r>
            <a:endParaRPr lang="en-US" sz="2800" b="1"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4245791997"/>
      </p:ext>
    </p:extLst>
  </p:cSld>
  <p:clrMapOvr>
    <a:masterClrMapping/>
  </p:clrMapOvr>
  <p:timing>
    <p:tnLst>
      <p:par>
        <p:cTn id="1" dur="indefinite" restart="never" nodeType="tmRoot"/>
      </p:par>
    </p:tnLst>
  </p:timing>
</p:sld>
</file>

<file path=ppt/slides/slide8.xml><?xml version="1.0" encoding="utf-8"?>
<p:sld xmlns:a="http://schemas.openxmlformats.org/drawingml/2006/main" xmlns:r="http://schemas.openxmlformats.org/officeDocument/2006/relationships" xmlns:p="http://schemas.openxmlformats.org/presentationml/2006/main">
  <p:cSld>
    <p:bg>
      <p:bgPr>
        <a:solidFill>
          <a:schemeClr val="bg2"/>
        </a:solidFill>
        <a:effectLst/>
      </p:bgPr>
    </p:bg>
    <p:spTree>
      <p:nvGrpSpPr>
        <p:cNvPr id="1" name=""/>
        <p:cNvGrpSpPr/>
        <p:nvPr/>
      </p:nvGrpSpPr>
      <p:grpSpPr>
        <a:xfrm>
          <a:off x="0" y="0"/>
          <a:ext cx="0" cy="0"/>
          <a:chOff x="0" y="0"/>
          <a:chExt cx="0" cy="0"/>
        </a:xfrm>
      </p:grpSpPr>
      <p:sp>
        <p:nvSpPr>
          <p:cNvPr id="3" name="TextBox 2"/>
          <p:cNvSpPr txBox="1"/>
          <p:nvPr/>
        </p:nvSpPr>
        <p:spPr>
          <a:xfrm>
            <a:off x="1712556" y="2353247"/>
            <a:ext cx="9274629" cy="2831544"/>
          </a:xfrm>
          <a:prstGeom prst="rect">
            <a:avLst/>
          </a:prstGeom>
          <a:noFill/>
          <a:ln w="79375">
            <a:noFill/>
          </a:ln>
        </p:spPr>
        <p:txBody>
          <a:bodyPr wrap="square" rtlCol="0">
            <a:spAutoFit/>
          </a:bodyPr>
          <a:lstStyle/>
          <a:p>
            <a:r>
              <a:rPr lang="en-US" sz="2800" i="1" dirty="0">
                <a:solidFill>
                  <a:schemeClr val="bg1"/>
                </a:solidFill>
                <a:latin typeface="Arial" panose="020B0604020202020204" pitchFamily="34" charset="0"/>
                <a:cs typeface="Arial" panose="020B0604020202020204" pitchFamily="34" charset="0"/>
              </a:rPr>
              <a:t>“</a:t>
            </a:r>
            <a:r>
              <a:rPr lang="en-US" sz="2800" i="1" dirty="0">
                <a:solidFill>
                  <a:schemeClr val="bg1"/>
                </a:solidFill>
                <a:latin typeface="Cambria" panose="02040503050406030204" pitchFamily="18" charset="0"/>
                <a:cs typeface="Arial" panose="020B0604020202020204" pitchFamily="34" charset="0"/>
              </a:rPr>
              <a:t>We hold these Truths to be self evident, that all Men [people] are created equal, that they are endowed by their Creator with certain unalienable rights, that among these are Life, Liberty, and the pursuit of happiness...”</a:t>
            </a:r>
            <a:r>
              <a:rPr lang="en-US" sz="2800" dirty="0">
                <a:solidFill>
                  <a:schemeClr val="bg1"/>
                </a:solidFill>
                <a:latin typeface="Cambria" panose="02040503050406030204" pitchFamily="18" charset="0"/>
                <a:cs typeface="Arial" panose="020B0604020202020204" pitchFamily="34" charset="0"/>
              </a:rPr>
              <a:t/>
            </a:r>
            <a:br>
              <a:rPr lang="en-US" sz="2800" dirty="0">
                <a:solidFill>
                  <a:schemeClr val="bg1"/>
                </a:solidFill>
                <a:latin typeface="Cambria" panose="02040503050406030204" pitchFamily="18" charset="0"/>
                <a:cs typeface="Arial" panose="020B0604020202020204" pitchFamily="34" charset="0"/>
              </a:rPr>
            </a:br>
            <a:r>
              <a:rPr lang="en-US" sz="2200" dirty="0">
                <a:solidFill>
                  <a:schemeClr val="bg1"/>
                </a:solidFill>
                <a:latin typeface="Cambria" panose="02040503050406030204" pitchFamily="18" charset="0"/>
                <a:cs typeface="Arial" panose="020B0604020202020204" pitchFamily="34" charset="0"/>
              </a:rPr>
              <a:t/>
            </a:r>
            <a:br>
              <a:rPr lang="en-US" sz="2200" dirty="0">
                <a:solidFill>
                  <a:schemeClr val="bg1"/>
                </a:solidFill>
                <a:latin typeface="Cambria" panose="02040503050406030204" pitchFamily="18" charset="0"/>
                <a:cs typeface="Arial" panose="020B0604020202020204" pitchFamily="34" charset="0"/>
              </a:rPr>
            </a:br>
            <a:r>
              <a:rPr lang="en-US" sz="2200" dirty="0">
                <a:solidFill>
                  <a:schemeClr val="bg1"/>
                </a:solidFill>
                <a:latin typeface="Cambria" panose="02040503050406030204" pitchFamily="18" charset="0"/>
                <a:cs typeface="Arial" panose="020B0604020202020204" pitchFamily="34" charset="0"/>
              </a:rPr>
              <a:t/>
            </a:r>
            <a:br>
              <a:rPr lang="en-US" sz="2200" dirty="0">
                <a:solidFill>
                  <a:schemeClr val="bg1"/>
                </a:solidFill>
                <a:latin typeface="Cambria" panose="02040503050406030204" pitchFamily="18" charset="0"/>
                <a:cs typeface="Arial" panose="020B0604020202020204" pitchFamily="34" charset="0"/>
              </a:rPr>
            </a:br>
            <a:r>
              <a:rPr lang="en-US" sz="2200" dirty="0" smtClean="0">
                <a:solidFill>
                  <a:schemeClr val="bg1"/>
                </a:solidFill>
                <a:latin typeface="Cambria" panose="02040503050406030204" pitchFamily="18" charset="0"/>
                <a:cs typeface="Arial" panose="020B0604020202020204" pitchFamily="34" charset="0"/>
              </a:rPr>
              <a:t>										</a:t>
            </a:r>
            <a:r>
              <a:rPr lang="en-US" sz="2200" b="1" dirty="0" smtClean="0">
                <a:solidFill>
                  <a:schemeClr val="bg1"/>
                </a:solidFill>
                <a:latin typeface="Arial" panose="020B0604020202020204" pitchFamily="34" charset="0"/>
                <a:cs typeface="Arial" panose="020B0604020202020204" pitchFamily="34" charset="0"/>
              </a:rPr>
              <a:t>The Declaration </a:t>
            </a:r>
            <a:r>
              <a:rPr lang="en-US" sz="2200" b="1" dirty="0">
                <a:solidFill>
                  <a:schemeClr val="bg1"/>
                </a:solidFill>
                <a:latin typeface="Arial" panose="020B0604020202020204" pitchFamily="34" charset="0"/>
                <a:cs typeface="Arial" panose="020B0604020202020204" pitchFamily="34" charset="0"/>
              </a:rPr>
              <a:t>of Independence</a:t>
            </a:r>
          </a:p>
        </p:txBody>
      </p:sp>
    </p:spTree>
    <p:extLst>
      <p:ext uri="{BB962C8B-B14F-4D97-AF65-F5344CB8AC3E}">
        <p14:creationId xmlns:p14="http://schemas.microsoft.com/office/powerpoint/2010/main" val="3898482765"/>
      </p:ext>
    </p:extLst>
  </p:cSld>
  <p:clrMapOvr>
    <a:masterClrMapping/>
  </p:clrMapOvr>
  <p:timing>
    <p:tnLst>
      <p:par>
        <p:cTn id="1" dur="indefinite" restart="never" nodeType="tmRoot"/>
      </p:par>
    </p:tnLst>
  </p:timing>
</p:sld>
</file>

<file path=ppt/slides/slide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pPr algn="ctr"/>
            <a:r>
              <a:rPr lang="en-US" b="1" dirty="0" smtClean="0">
                <a:solidFill>
                  <a:srgbClr val="996633"/>
                </a:solidFill>
              </a:rPr>
              <a:t>Austin, a City Always divided </a:t>
            </a:r>
            <a:endParaRPr lang="en-US" b="1" dirty="0">
              <a:solidFill>
                <a:srgbClr val="996633"/>
              </a:solidFill>
            </a:endParaRPr>
          </a:p>
        </p:txBody>
      </p:sp>
      <p:pic>
        <p:nvPicPr>
          <p:cNvPr id="2050" name="Picture 2" descr="http://projects.statesman.com/news/economic-mobility/assets/race-id-1940-t.jp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752224" y="1627833"/>
            <a:ext cx="4171713" cy="5089490"/>
          </a:xfrm>
          <a:prstGeom prst="rect">
            <a:avLst/>
          </a:prstGeom>
          <a:noFill/>
          <a:extLst>
            <a:ext uri="{909E8E84-426E-40DD-AFC4-6F175D3DCCD1}">
              <a14:hiddenFill xmlns:a14="http://schemas.microsoft.com/office/drawing/2010/main">
                <a:solidFill>
                  <a:srgbClr val="FFFFFF"/>
                </a:solidFill>
              </a14:hiddenFill>
            </a:ext>
          </a:extLst>
        </p:spPr>
      </p:pic>
      <p:sp>
        <p:nvSpPr>
          <p:cNvPr id="4" name="Rectangle 3"/>
          <p:cNvSpPr/>
          <p:nvPr/>
        </p:nvSpPr>
        <p:spPr>
          <a:xfrm>
            <a:off x="6293617" y="2527386"/>
            <a:ext cx="6096000" cy="1200329"/>
          </a:xfrm>
          <a:prstGeom prst="rect">
            <a:avLst/>
          </a:prstGeom>
        </p:spPr>
        <p:txBody>
          <a:bodyPr>
            <a:spAutoFit/>
          </a:bodyPr>
          <a:lstStyle/>
          <a:p>
            <a:r>
              <a:rPr lang="en-US" dirty="0">
                <a:solidFill>
                  <a:srgbClr val="0A84BC"/>
                </a:solidFill>
                <a:latin typeface="Merriweather Sans"/>
              </a:rPr>
              <a:t>█</a:t>
            </a:r>
            <a:r>
              <a:rPr lang="en-US" dirty="0">
                <a:solidFill>
                  <a:srgbClr val="333333"/>
                </a:solidFill>
                <a:latin typeface="Merriweather"/>
              </a:rPr>
              <a:t> White</a:t>
            </a:r>
            <a:r>
              <a:rPr lang="en-US" dirty="0"/>
              <a:t/>
            </a:r>
            <a:br>
              <a:rPr lang="en-US" dirty="0"/>
            </a:br>
            <a:r>
              <a:rPr lang="en-US" dirty="0">
                <a:solidFill>
                  <a:srgbClr val="FF42FF"/>
                </a:solidFill>
                <a:latin typeface="Merriweather Sans"/>
              </a:rPr>
              <a:t>█</a:t>
            </a:r>
            <a:r>
              <a:rPr lang="en-US" dirty="0">
                <a:solidFill>
                  <a:srgbClr val="333333"/>
                </a:solidFill>
                <a:latin typeface="Merriweather"/>
              </a:rPr>
              <a:t> Black</a:t>
            </a:r>
            <a:r>
              <a:rPr lang="en-US" dirty="0"/>
              <a:t/>
            </a:r>
            <a:br>
              <a:rPr lang="en-US" dirty="0"/>
            </a:br>
            <a:r>
              <a:rPr lang="en-US" dirty="0">
                <a:solidFill>
                  <a:srgbClr val="663300"/>
                </a:solidFill>
                <a:latin typeface="Merriweather Sans"/>
              </a:rPr>
              <a:t>█</a:t>
            </a:r>
            <a:r>
              <a:rPr lang="en-US" dirty="0">
                <a:solidFill>
                  <a:srgbClr val="333333"/>
                </a:solidFill>
                <a:latin typeface="Merriweather"/>
              </a:rPr>
              <a:t> Hispanic/Other (1980-90)</a:t>
            </a:r>
            <a:r>
              <a:rPr lang="en-US" dirty="0"/>
              <a:t/>
            </a:r>
            <a:br>
              <a:rPr lang="en-US" dirty="0"/>
            </a:br>
            <a:r>
              <a:rPr lang="en-US" dirty="0">
                <a:solidFill>
                  <a:srgbClr val="BC0A2C"/>
                </a:solidFill>
                <a:latin typeface="Merriweather Sans"/>
              </a:rPr>
              <a:t>▬</a:t>
            </a:r>
            <a:r>
              <a:rPr lang="en-US" dirty="0">
                <a:solidFill>
                  <a:srgbClr val="333333"/>
                </a:solidFill>
                <a:latin typeface="Merriweather"/>
              </a:rPr>
              <a:t> East Avenue/I-35</a:t>
            </a:r>
            <a:endParaRPr lang="en-US" dirty="0"/>
          </a:p>
        </p:txBody>
      </p:sp>
    </p:spTree>
    <p:extLst>
      <p:ext uri="{BB962C8B-B14F-4D97-AF65-F5344CB8AC3E}">
        <p14:creationId xmlns:p14="http://schemas.microsoft.com/office/powerpoint/2010/main" val="3000820068"/>
      </p:ext>
    </p:extLst>
  </p:cSld>
  <p:clrMapOvr>
    <a:masterClrMapping/>
  </p:clrMapOvr>
  <p:timing>
    <p:tnLst>
      <p:par>
        <p:cTn id="1" dur="indefinite" restart="never" nodeType="tmRoot"/>
      </p:par>
    </p:tnLst>
  </p:timing>
</p:sld>
</file>

<file path=ppt/theme/_rels/theme1.xml.rels><?xml version="1.0" encoding="UTF-8" standalone="yes"?>
<Relationships xmlns="http://schemas.openxmlformats.org/package/2006/relationships"><Relationship Id="rId1" Type="http://schemas.openxmlformats.org/officeDocument/2006/relationships/image" Target="../media/image1.jpeg"/></Relationships>
</file>

<file path=ppt/theme/_rels/theme2.xml.rels><?xml version="1.0" encoding="UTF-8" standalone="yes"?>
<Relationships xmlns="http://schemas.openxmlformats.org/package/2006/relationships"><Relationship Id="rId1" Type="http://schemas.openxmlformats.org/officeDocument/2006/relationships/image" Target="../media/image2.jpeg"/></Relationships>
</file>

<file path=ppt/theme/theme1.xml><?xml version="1.0" encoding="utf-8"?>
<a:theme xmlns:a="http://schemas.openxmlformats.org/drawingml/2006/main" name="Banded">
  <a:themeElements>
    <a:clrScheme name="Banded">
      <a:dk1>
        <a:srgbClr val="2C2C2C"/>
      </a:dk1>
      <a:lt1>
        <a:srgbClr val="FFFFFF"/>
      </a:lt1>
      <a:dk2>
        <a:srgbClr val="099BDD"/>
      </a:dk2>
      <a:lt2>
        <a:srgbClr val="F2F2F2"/>
      </a:lt2>
      <a:accent1>
        <a:srgbClr val="FFC000"/>
      </a:accent1>
      <a:accent2>
        <a:srgbClr val="A5D028"/>
      </a:accent2>
      <a:accent3>
        <a:srgbClr val="08CC78"/>
      </a:accent3>
      <a:accent4>
        <a:srgbClr val="F24099"/>
      </a:accent4>
      <a:accent5>
        <a:srgbClr val="828288"/>
      </a:accent5>
      <a:accent6>
        <a:srgbClr val="F56617"/>
      </a:accent6>
      <a:hlink>
        <a:srgbClr val="005DBA"/>
      </a:hlink>
      <a:folHlink>
        <a:srgbClr val="6C606A"/>
      </a:folHlink>
    </a:clrScheme>
    <a:fontScheme name="Banded">
      <a:majorFont>
        <a:latin typeface="Corbel" panose="020B0503020204020204"/>
        <a:ea typeface=""/>
        <a:cs typeface=""/>
        <a:font script="Jpan" typeface="ＭＳ ゴシック"/>
        <a:font script="Hang" typeface="맑은 고딕"/>
        <a:font script="Hans" typeface="宋体"/>
        <a:font script="Hant" typeface="新細明體"/>
        <a:font script="Arab" typeface="Tahoma"/>
        <a:font script="Hebr" typeface="Gisha"/>
        <a:font script="Thai" typeface="Dillen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ajorFont>
      <a:minorFont>
        <a:latin typeface="Corbel" panose="020B0503020204020204"/>
        <a:ea typeface=""/>
        <a:cs typeface=""/>
        <a:font script="Jpan" typeface="ＭＳ ゴシック"/>
        <a:font script="Hang" typeface="맑은 고딕"/>
        <a:font script="Hans" typeface="宋体"/>
        <a:font script="Hant" typeface="新細明體"/>
        <a:font script="Arab" typeface="Tahoma"/>
        <a:font script="Hebr" typeface="Gisha"/>
        <a:font script="Thai" typeface="Dillenia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Verdana"/>
        <a:font script="Uigh" typeface="Microsoft Uighur"/>
        <a:font script="Geor" typeface="Sylfaen"/>
      </a:minorFont>
    </a:fontScheme>
    <a:fmtScheme name="Banded">
      <a:fillStyleLst>
        <a:solidFill>
          <a:schemeClr val="phClr"/>
        </a:solidFill>
        <a:gradFill rotWithShape="1">
          <a:gsLst>
            <a:gs pos="0">
              <a:schemeClr val="phClr">
                <a:tint val="65000"/>
                <a:satMod val="120000"/>
                <a:lumMod val="107000"/>
              </a:schemeClr>
            </a:gs>
            <a:gs pos="50000">
              <a:schemeClr val="phClr">
                <a:tint val="70000"/>
                <a:satMod val="124000"/>
                <a:lumMod val="103000"/>
              </a:schemeClr>
            </a:gs>
            <a:gs pos="100000">
              <a:schemeClr val="phClr">
                <a:tint val="85000"/>
                <a:satMod val="120000"/>
                <a:lumMod val="100000"/>
              </a:schemeClr>
            </a:gs>
          </a:gsLst>
          <a:lin ang="5400000" scaled="0"/>
        </a:gradFill>
        <a:gradFill rotWithShape="1">
          <a:gsLst>
            <a:gs pos="0">
              <a:schemeClr val="phClr">
                <a:tint val="85000"/>
                <a:shade val="98000"/>
                <a:satMod val="110000"/>
                <a:lumMod val="103000"/>
              </a:schemeClr>
            </a:gs>
            <a:gs pos="50000">
              <a:schemeClr val="phClr">
                <a:shade val="85000"/>
                <a:satMod val="105000"/>
                <a:lumMod val="100000"/>
              </a:schemeClr>
            </a:gs>
            <a:gs pos="100000">
              <a:schemeClr val="phClr">
                <a:shade val="60000"/>
                <a:satMod val="120000"/>
                <a:lumMod val="100000"/>
              </a:schemeClr>
            </a:gs>
          </a:gsLst>
          <a:lin ang="5400000" scaled="0"/>
        </a:gradFill>
      </a:fillStyleLst>
      <a:lnStyleLst>
        <a:ln w="9525" cap="flat" cmpd="sng" algn="ctr">
          <a:solidFill>
            <a:schemeClr val="phClr"/>
          </a:solidFill>
          <a:prstDash val="solid"/>
        </a:ln>
        <a:ln w="12700" cap="flat" cmpd="sng" algn="ctr">
          <a:solidFill>
            <a:schemeClr val="phClr"/>
          </a:solidFill>
          <a:prstDash val="solid"/>
        </a:ln>
        <a:ln w="25400" cap="flat" cmpd="sng" algn="ctr">
          <a:solidFill>
            <a:schemeClr val="phClr"/>
          </a:solidFill>
          <a:prstDash val="solid"/>
        </a:ln>
      </a:lnStyleLst>
      <a:effectStyleLst>
        <a:effectStyle>
          <a:effectLst/>
        </a:effectStyle>
        <a:effectStyle>
          <a:effectLst>
            <a:outerShdw blurRad="50800" dist="15875" dir="5400000" algn="ctr" rotWithShape="0">
              <a:srgbClr val="000000">
                <a:alpha val="68000"/>
              </a:srgbClr>
            </a:outerShdw>
          </a:effectLst>
        </a:effectStyle>
        <a:effectStyle>
          <a:effectLst>
            <a:outerShdw blurRad="88900" dist="27940" dir="5400000" algn="ctr" rotWithShape="0">
              <a:srgbClr val="000000">
                <a:alpha val="63000"/>
              </a:srgbClr>
            </a:outerShdw>
          </a:effectLst>
        </a:effectStyle>
      </a:effectStyleLst>
      <a:bgFillStyleLst>
        <a:solidFill>
          <a:schemeClr val="phClr"/>
        </a:solidFill>
        <a:blipFill rotWithShape="1">
          <a:blip xmlns:r="http://schemas.openxmlformats.org/officeDocument/2006/relationships" r:embed="rId1">
            <a:duotone>
              <a:schemeClr val="phClr"/>
              <a:schemeClr val="phClr">
                <a:shade val="91000"/>
                <a:satMod val="105000"/>
              </a:schemeClr>
            </a:duotone>
          </a:blip>
          <a:tile tx="0" ty="0" sx="100000" sy="100000" flip="none" algn="tl"/>
        </a:blipFill>
        <a:gradFill rotWithShape="1">
          <a:gsLst>
            <a:gs pos="0">
              <a:schemeClr val="phClr">
                <a:tint val="100000"/>
                <a:shade val="0"/>
                <a:satMod val="100000"/>
              </a:schemeClr>
            </a:gs>
            <a:gs pos="100000">
              <a:schemeClr val="phClr">
                <a:shade val="100000"/>
                <a:satMod val="100000"/>
              </a:schemeClr>
            </a:gs>
          </a:gsLst>
          <a:lin ang="5400000" scaled="0"/>
        </a:gradFill>
      </a:bgFillStyleLst>
    </a:fmtScheme>
  </a:themeElements>
  <a:objectDefaults/>
  <a:extraClrSchemeLst/>
  <a:extLst>
    <a:ext uri="{05A4C25C-085E-4340-85A3-A5531E510DB2}">
      <thm15:themeFamily xmlns:thm15="http://schemas.microsoft.com/office/thememl/2012/main" name="Banded" id="{98DFF888-2449-4D28-977C-6306C017633E}" vid="{9792607F-9579-4224-82FF-9C88C3E1E53D}"/>
    </a:ext>
  </a:extLst>
</a:theme>
</file>

<file path=ppt/theme/theme10.xml><?xml version="1.0" encoding="utf-8"?>
<a:theme xmlns:a="http://schemas.openxmlformats.org/drawingml/2006/main" name="5_Office Theme">
  <a:themeElements>
    <a:clrScheme name="Great Pitch Decks - Environment">
      <a:dk1>
        <a:srgbClr val="000000"/>
      </a:dk1>
      <a:lt1>
        <a:srgbClr val="FFFFFF"/>
      </a:lt1>
      <a:dk2>
        <a:srgbClr val="375C1E"/>
      </a:dk2>
      <a:lt2>
        <a:srgbClr val="E2DFCC"/>
      </a:lt2>
      <a:accent1>
        <a:srgbClr val="9ACB39"/>
      </a:accent1>
      <a:accent2>
        <a:srgbClr val="64C24A"/>
      </a:accent2>
      <a:accent3>
        <a:srgbClr val="297D53"/>
      </a:accent3>
      <a:accent4>
        <a:srgbClr val="FECF3F"/>
      </a:accent4>
      <a:accent5>
        <a:srgbClr val="F99D40"/>
      </a:accent5>
      <a:accent6>
        <a:srgbClr val="715C21"/>
      </a:accent6>
      <a:hlink>
        <a:srgbClr val="63A537"/>
      </a:hlink>
      <a:folHlink>
        <a:srgbClr val="63A53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1.xml><?xml version="1.0" encoding="utf-8"?>
<a:theme xmlns:a="http://schemas.openxmlformats.org/drawingml/2006/main" name="6_Office Theme">
  <a:themeElements>
    <a:clrScheme name="Great Pitch Decks - Environment">
      <a:dk1>
        <a:srgbClr val="000000"/>
      </a:dk1>
      <a:lt1>
        <a:srgbClr val="FFFFFF"/>
      </a:lt1>
      <a:dk2>
        <a:srgbClr val="375C1E"/>
      </a:dk2>
      <a:lt2>
        <a:srgbClr val="E2DFCC"/>
      </a:lt2>
      <a:accent1>
        <a:srgbClr val="9ACB39"/>
      </a:accent1>
      <a:accent2>
        <a:srgbClr val="64C24A"/>
      </a:accent2>
      <a:accent3>
        <a:srgbClr val="297D53"/>
      </a:accent3>
      <a:accent4>
        <a:srgbClr val="FECF3F"/>
      </a:accent4>
      <a:accent5>
        <a:srgbClr val="F99D40"/>
      </a:accent5>
      <a:accent6>
        <a:srgbClr val="715C21"/>
      </a:accent6>
      <a:hlink>
        <a:srgbClr val="63A537"/>
      </a:hlink>
      <a:folHlink>
        <a:srgbClr val="63A53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2.xml><?xml version="1.0" encoding="utf-8"?>
<a:theme xmlns:a="http://schemas.openxmlformats.org/drawingml/2006/main" name="7_Office Theme">
  <a:themeElements>
    <a:clrScheme name="Great Pitch Decks - Environment">
      <a:dk1>
        <a:srgbClr val="000000"/>
      </a:dk1>
      <a:lt1>
        <a:srgbClr val="FFFFFF"/>
      </a:lt1>
      <a:dk2>
        <a:srgbClr val="375C1E"/>
      </a:dk2>
      <a:lt2>
        <a:srgbClr val="E2DFCC"/>
      </a:lt2>
      <a:accent1>
        <a:srgbClr val="9ACB39"/>
      </a:accent1>
      <a:accent2>
        <a:srgbClr val="64C24A"/>
      </a:accent2>
      <a:accent3>
        <a:srgbClr val="297D53"/>
      </a:accent3>
      <a:accent4>
        <a:srgbClr val="FECF3F"/>
      </a:accent4>
      <a:accent5>
        <a:srgbClr val="F99D40"/>
      </a:accent5>
      <a:accent6>
        <a:srgbClr val="715C21"/>
      </a:accent6>
      <a:hlink>
        <a:srgbClr val="63A537"/>
      </a:hlink>
      <a:folHlink>
        <a:srgbClr val="63A53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3.xml><?xml version="1.0" encoding="utf-8"?>
<a:theme xmlns:a="http://schemas.openxmlformats.org/drawingml/2006/main" name="8_Office Theme">
  <a:themeElements>
    <a:clrScheme name="Great Pitch Decks - Environment">
      <a:dk1>
        <a:srgbClr val="000000"/>
      </a:dk1>
      <a:lt1>
        <a:srgbClr val="FFFFFF"/>
      </a:lt1>
      <a:dk2>
        <a:srgbClr val="375C1E"/>
      </a:dk2>
      <a:lt2>
        <a:srgbClr val="E2DFCC"/>
      </a:lt2>
      <a:accent1>
        <a:srgbClr val="9ACB39"/>
      </a:accent1>
      <a:accent2>
        <a:srgbClr val="64C24A"/>
      </a:accent2>
      <a:accent3>
        <a:srgbClr val="297D53"/>
      </a:accent3>
      <a:accent4>
        <a:srgbClr val="FECF3F"/>
      </a:accent4>
      <a:accent5>
        <a:srgbClr val="F99D40"/>
      </a:accent5>
      <a:accent6>
        <a:srgbClr val="715C21"/>
      </a:accent6>
      <a:hlink>
        <a:srgbClr val="63A537"/>
      </a:hlink>
      <a:folHlink>
        <a:srgbClr val="63A53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4.xml><?xml version="1.0" encoding="utf-8"?>
<a:theme xmlns:a="http://schemas.openxmlformats.org/drawingml/2006/main" name="9_Office Theme">
  <a:themeElements>
    <a:clrScheme name="Great Pitch Decks - Environment">
      <a:dk1>
        <a:srgbClr val="000000"/>
      </a:dk1>
      <a:lt1>
        <a:srgbClr val="FFFFFF"/>
      </a:lt1>
      <a:dk2>
        <a:srgbClr val="375C1E"/>
      </a:dk2>
      <a:lt2>
        <a:srgbClr val="E2DFCC"/>
      </a:lt2>
      <a:accent1>
        <a:srgbClr val="9ACB39"/>
      </a:accent1>
      <a:accent2>
        <a:srgbClr val="64C24A"/>
      </a:accent2>
      <a:accent3>
        <a:srgbClr val="297D53"/>
      </a:accent3>
      <a:accent4>
        <a:srgbClr val="FECF3F"/>
      </a:accent4>
      <a:accent5>
        <a:srgbClr val="F99D40"/>
      </a:accent5>
      <a:accent6>
        <a:srgbClr val="715C21"/>
      </a:accent6>
      <a:hlink>
        <a:srgbClr val="63A537"/>
      </a:hlink>
      <a:folHlink>
        <a:srgbClr val="63A53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5.xml><?xml version="1.0" encoding="utf-8"?>
<a:theme xmlns:a="http://schemas.openxmlformats.org/drawingml/2006/main" name="10_Office Theme">
  <a:themeElements>
    <a:clrScheme name="Great Pitch Decks - Environment">
      <a:dk1>
        <a:srgbClr val="000000"/>
      </a:dk1>
      <a:lt1>
        <a:srgbClr val="FFFFFF"/>
      </a:lt1>
      <a:dk2>
        <a:srgbClr val="375C1E"/>
      </a:dk2>
      <a:lt2>
        <a:srgbClr val="E2DFCC"/>
      </a:lt2>
      <a:accent1>
        <a:srgbClr val="9ACB39"/>
      </a:accent1>
      <a:accent2>
        <a:srgbClr val="64C24A"/>
      </a:accent2>
      <a:accent3>
        <a:srgbClr val="297D53"/>
      </a:accent3>
      <a:accent4>
        <a:srgbClr val="FECF3F"/>
      </a:accent4>
      <a:accent5>
        <a:srgbClr val="F99D40"/>
      </a:accent5>
      <a:accent6>
        <a:srgbClr val="715C21"/>
      </a:accent6>
      <a:hlink>
        <a:srgbClr val="63A537"/>
      </a:hlink>
      <a:folHlink>
        <a:srgbClr val="63A53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6.xml><?xml version="1.0" encoding="utf-8"?>
<a:theme xmlns:a="http://schemas.openxmlformats.org/drawingml/2006/main" name="11_Office Theme">
  <a:themeElements>
    <a:clrScheme name="Great Pitch Decks - Environment">
      <a:dk1>
        <a:srgbClr val="000000"/>
      </a:dk1>
      <a:lt1>
        <a:srgbClr val="FFFFFF"/>
      </a:lt1>
      <a:dk2>
        <a:srgbClr val="375C1E"/>
      </a:dk2>
      <a:lt2>
        <a:srgbClr val="E2DFCC"/>
      </a:lt2>
      <a:accent1>
        <a:srgbClr val="9ACB39"/>
      </a:accent1>
      <a:accent2>
        <a:srgbClr val="64C24A"/>
      </a:accent2>
      <a:accent3>
        <a:srgbClr val="297D53"/>
      </a:accent3>
      <a:accent4>
        <a:srgbClr val="FECF3F"/>
      </a:accent4>
      <a:accent5>
        <a:srgbClr val="F99D40"/>
      </a:accent5>
      <a:accent6>
        <a:srgbClr val="715C21"/>
      </a:accent6>
      <a:hlink>
        <a:srgbClr val="63A537"/>
      </a:hlink>
      <a:folHlink>
        <a:srgbClr val="63A53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7.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Ion Boardroom">
  <a:themeElements>
    <a:clrScheme name="Violet">
      <a:dk1>
        <a:sysClr val="windowText" lastClr="000000"/>
      </a:dk1>
      <a:lt1>
        <a:sysClr val="window" lastClr="FFFFFF"/>
      </a:lt1>
      <a:dk2>
        <a:srgbClr val="373545"/>
      </a:dk2>
      <a:lt2>
        <a:srgbClr val="DCD8DC"/>
      </a:lt2>
      <a:accent1>
        <a:srgbClr val="AD84C6"/>
      </a:accent1>
      <a:accent2>
        <a:srgbClr val="8784C7"/>
      </a:accent2>
      <a:accent3>
        <a:srgbClr val="5D739A"/>
      </a:accent3>
      <a:accent4>
        <a:srgbClr val="6997AF"/>
      </a:accent4>
      <a:accent5>
        <a:srgbClr val="84ACB6"/>
      </a:accent5>
      <a:accent6>
        <a:srgbClr val="6F8183"/>
      </a:accent6>
      <a:hlink>
        <a:srgbClr val="69A020"/>
      </a:hlink>
      <a:folHlink>
        <a:srgbClr val="8C8C8C"/>
      </a:folHlink>
    </a:clrScheme>
    <a:fontScheme name="Ion Boardroom">
      <a:majorFont>
        <a:latin typeface="Century Gothic" panose="020B0502020202020204"/>
        <a:ea typeface=""/>
        <a:cs typeface=""/>
        <a:font script="Jpan" typeface="メイリオ"/>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entury Gothic" panose="020B0502020202020204"/>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Ion Boardroom">
      <a:fillStyleLst>
        <a:solidFill>
          <a:schemeClr val="phClr"/>
        </a:solidFill>
        <a:gradFill rotWithShape="1">
          <a:gsLst>
            <a:gs pos="0">
              <a:schemeClr val="phClr">
                <a:tint val="64000"/>
                <a:lumMod val="118000"/>
              </a:schemeClr>
            </a:gs>
            <a:gs pos="100000">
              <a:schemeClr val="phClr">
                <a:tint val="92000"/>
                <a:alpha val="100000"/>
                <a:lumMod val="110000"/>
              </a:schemeClr>
            </a:gs>
          </a:gsLst>
          <a:lin ang="5400000" scaled="0"/>
        </a:gradFill>
        <a:gradFill rotWithShape="1">
          <a:gsLst>
            <a:gs pos="0">
              <a:schemeClr val="phClr">
                <a:tint val="98000"/>
                <a:lumMod val="114000"/>
              </a:schemeClr>
            </a:gs>
            <a:gs pos="100000">
              <a:schemeClr val="phClr">
                <a:shade val="90000"/>
                <a:lumMod val="84000"/>
              </a:schemeClr>
            </a:gs>
          </a:gsLst>
          <a:lin ang="5400000" scaled="0"/>
        </a:gradFill>
      </a:fillStyleLst>
      <a:lnStyleLst>
        <a:ln w="9525" cap="rnd" cmpd="sng" algn="ctr">
          <a:solidFill>
            <a:schemeClr val="phClr"/>
          </a:solidFill>
          <a:prstDash val="solid"/>
        </a:ln>
        <a:ln w="19050" cap="rnd" cmpd="sng" algn="ctr">
          <a:solidFill>
            <a:schemeClr val="phClr"/>
          </a:solidFill>
          <a:prstDash val="solid"/>
        </a:ln>
        <a:ln w="28575" cap="rnd" cmpd="sng" algn="ctr">
          <a:solidFill>
            <a:schemeClr val="phClr"/>
          </a:solidFill>
          <a:prstDash val="solid"/>
        </a:ln>
      </a:lnStyleLst>
      <a:effectStyleLst>
        <a:effectStyle>
          <a:effectLst/>
        </a:effectStyle>
        <a:effectStyle>
          <a:effectLst>
            <a:outerShdw blurRad="38100" dist="25400" dir="5400000" rotWithShape="0">
              <a:srgbClr val="000000">
                <a:alpha val="45000"/>
              </a:srgbClr>
            </a:outerShdw>
          </a:effectLst>
        </a:effectStyle>
        <a:effectStyle>
          <a:effectLst>
            <a:outerShdw blurRad="63500" dist="38100" dir="5400000" rotWithShape="0">
              <a:srgbClr val="000000">
                <a:alpha val="60000"/>
              </a:srgbClr>
            </a:outerShdw>
          </a:effectLst>
          <a:scene3d>
            <a:camera prst="orthographicFront">
              <a:rot lat="0" lon="0" rev="0"/>
            </a:camera>
            <a:lightRig rig="threePt" dir="tl"/>
          </a:scene3d>
          <a:sp3d prstMaterial="plastic">
            <a:bevelT w="0" h="0"/>
          </a:sp3d>
        </a:effectStyle>
      </a:effectStyleLst>
      <a:bgFillStyleLst>
        <a:solidFill>
          <a:schemeClr val="phClr"/>
        </a:solidFill>
        <a:gradFill rotWithShape="1">
          <a:gsLst>
            <a:gs pos="0">
              <a:schemeClr val="phClr">
                <a:tint val="92000"/>
                <a:hueMod val="96000"/>
                <a:satMod val="128000"/>
                <a:lumMod val="114000"/>
              </a:schemeClr>
            </a:gs>
            <a:gs pos="100000">
              <a:schemeClr val="phClr">
                <a:shade val="62000"/>
                <a:hueMod val="100000"/>
                <a:satMod val="134000"/>
                <a:lumMod val="56000"/>
              </a:schemeClr>
            </a:gs>
          </a:gsLst>
          <a:path path="circle">
            <a:fillToRect l="45000" t="65000" r="125000" b="100000"/>
          </a:path>
        </a:gradFill>
        <a:blipFill rotWithShape="1">
          <a:blip xmlns:r="http://schemas.openxmlformats.org/officeDocument/2006/relationships" r:embed="rId1">
            <a:duotone>
              <a:schemeClr val="phClr">
                <a:shade val="62000"/>
                <a:hueMod val="108000"/>
                <a:satMod val="164000"/>
                <a:lumMod val="69000"/>
              </a:schemeClr>
              <a:schemeClr val="phClr">
                <a:tint val="96000"/>
                <a:hueMod val="90000"/>
                <a:satMod val="130000"/>
                <a:lumMod val="134000"/>
              </a:schemeClr>
            </a:duotone>
          </a:blip>
          <a:stretch/>
        </a:blipFill>
      </a:bgFillStyleLst>
    </a:fmtScheme>
  </a:themeElements>
  <a:objectDefaults/>
  <a:extraClrSchemeLst/>
  <a:extLst>
    <a:ext uri="{05A4C25C-085E-4340-85A3-A5531E510DB2}">
      <thm15:themeFamily xmlns:thm15="http://schemas.microsoft.com/office/thememl/2012/main" name="Ion Boardroom" id="{FC33163D-4339-46B1-8EED-24C834239D99}" vid="{A3AB87EF-B655-4FFF-8D05-F333AD7F2789}"/>
    </a:ext>
  </a:extLst>
</a:theme>
</file>

<file path=ppt/theme/theme3.xml><?xml version="1.0" encoding="utf-8"?>
<a:theme xmlns:a="http://schemas.openxmlformats.org/drawingml/2006/main" name="5_Blank Presentation">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Classic 2">
      <a:maj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4.xml><?xml version="1.0" encoding="utf-8"?>
<a:theme xmlns:a="http://schemas.openxmlformats.org/drawingml/2006/main" name="1_simple-light-2">
  <a:themeElements>
    <a:clrScheme name="Simple Light">
      <a:dk1>
        <a:srgbClr val="000000"/>
      </a:dk1>
      <a:lt1>
        <a:srgbClr val="FFFFFF"/>
      </a:lt1>
      <a:dk2>
        <a:srgbClr val="595959"/>
      </a:dk2>
      <a:lt2>
        <a:srgbClr val="EEEEEE"/>
      </a:lt2>
      <a:accent1>
        <a:srgbClr val="FFAB40"/>
      </a:accent1>
      <a:accent2>
        <a:srgbClr val="212121"/>
      </a:accent2>
      <a:accent3>
        <a:srgbClr val="78909C"/>
      </a:accent3>
      <a:accent4>
        <a:srgbClr val="FFAB40"/>
      </a:accent4>
      <a:accent5>
        <a:srgbClr val="0097A7"/>
      </a:accent5>
      <a:accent6>
        <a:srgbClr val="EEFF41"/>
      </a:accent6>
      <a:hlink>
        <a:srgbClr val="0097A7"/>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5.xml><?xml version="1.0" encoding="utf-8"?>
<a:theme xmlns:a="http://schemas.openxmlformats.org/drawingml/2006/main" name="Office Theme">
  <a:themeElements>
    <a:clrScheme name="Great Pitch Decks - Environment">
      <a:dk1>
        <a:srgbClr val="000000"/>
      </a:dk1>
      <a:lt1>
        <a:srgbClr val="FFFFFF"/>
      </a:lt1>
      <a:dk2>
        <a:srgbClr val="375C1E"/>
      </a:dk2>
      <a:lt2>
        <a:srgbClr val="E2DFCC"/>
      </a:lt2>
      <a:accent1>
        <a:srgbClr val="9ACB39"/>
      </a:accent1>
      <a:accent2>
        <a:srgbClr val="64C24A"/>
      </a:accent2>
      <a:accent3>
        <a:srgbClr val="297D53"/>
      </a:accent3>
      <a:accent4>
        <a:srgbClr val="FECF3F"/>
      </a:accent4>
      <a:accent5>
        <a:srgbClr val="F99D40"/>
      </a:accent5>
      <a:accent6>
        <a:srgbClr val="715C21"/>
      </a:accent6>
      <a:hlink>
        <a:srgbClr val="63A537"/>
      </a:hlink>
      <a:folHlink>
        <a:srgbClr val="63A53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6.xml><?xml version="1.0" encoding="utf-8"?>
<a:theme xmlns:a="http://schemas.openxmlformats.org/drawingml/2006/main" name="1_Office Theme">
  <a:themeElements>
    <a:clrScheme name="Great Pitch Decks - Environment">
      <a:dk1>
        <a:srgbClr val="000000"/>
      </a:dk1>
      <a:lt1>
        <a:srgbClr val="FFFFFF"/>
      </a:lt1>
      <a:dk2>
        <a:srgbClr val="375C1E"/>
      </a:dk2>
      <a:lt2>
        <a:srgbClr val="E2DFCC"/>
      </a:lt2>
      <a:accent1>
        <a:srgbClr val="9ACB39"/>
      </a:accent1>
      <a:accent2>
        <a:srgbClr val="64C24A"/>
      </a:accent2>
      <a:accent3>
        <a:srgbClr val="297D53"/>
      </a:accent3>
      <a:accent4>
        <a:srgbClr val="FECF3F"/>
      </a:accent4>
      <a:accent5>
        <a:srgbClr val="F99D40"/>
      </a:accent5>
      <a:accent6>
        <a:srgbClr val="715C21"/>
      </a:accent6>
      <a:hlink>
        <a:srgbClr val="63A537"/>
      </a:hlink>
      <a:folHlink>
        <a:srgbClr val="63A53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7.xml><?xml version="1.0" encoding="utf-8"?>
<a:theme xmlns:a="http://schemas.openxmlformats.org/drawingml/2006/main" name="2_Office Theme">
  <a:themeElements>
    <a:clrScheme name="Great Pitch Decks - Environment">
      <a:dk1>
        <a:srgbClr val="000000"/>
      </a:dk1>
      <a:lt1>
        <a:srgbClr val="FFFFFF"/>
      </a:lt1>
      <a:dk2>
        <a:srgbClr val="375C1E"/>
      </a:dk2>
      <a:lt2>
        <a:srgbClr val="E2DFCC"/>
      </a:lt2>
      <a:accent1>
        <a:srgbClr val="9ACB39"/>
      </a:accent1>
      <a:accent2>
        <a:srgbClr val="64C24A"/>
      </a:accent2>
      <a:accent3>
        <a:srgbClr val="297D53"/>
      </a:accent3>
      <a:accent4>
        <a:srgbClr val="FECF3F"/>
      </a:accent4>
      <a:accent5>
        <a:srgbClr val="F99D40"/>
      </a:accent5>
      <a:accent6>
        <a:srgbClr val="715C21"/>
      </a:accent6>
      <a:hlink>
        <a:srgbClr val="63A537"/>
      </a:hlink>
      <a:folHlink>
        <a:srgbClr val="63A53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8.xml><?xml version="1.0" encoding="utf-8"?>
<a:theme xmlns:a="http://schemas.openxmlformats.org/drawingml/2006/main" name="3_Office Theme">
  <a:themeElements>
    <a:clrScheme name="Great Pitch Decks - Environment">
      <a:dk1>
        <a:srgbClr val="000000"/>
      </a:dk1>
      <a:lt1>
        <a:srgbClr val="FFFFFF"/>
      </a:lt1>
      <a:dk2>
        <a:srgbClr val="375C1E"/>
      </a:dk2>
      <a:lt2>
        <a:srgbClr val="E2DFCC"/>
      </a:lt2>
      <a:accent1>
        <a:srgbClr val="9ACB39"/>
      </a:accent1>
      <a:accent2>
        <a:srgbClr val="64C24A"/>
      </a:accent2>
      <a:accent3>
        <a:srgbClr val="297D53"/>
      </a:accent3>
      <a:accent4>
        <a:srgbClr val="FECF3F"/>
      </a:accent4>
      <a:accent5>
        <a:srgbClr val="F99D40"/>
      </a:accent5>
      <a:accent6>
        <a:srgbClr val="715C21"/>
      </a:accent6>
      <a:hlink>
        <a:srgbClr val="63A537"/>
      </a:hlink>
      <a:folHlink>
        <a:srgbClr val="63A53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9.xml><?xml version="1.0" encoding="utf-8"?>
<a:theme xmlns:a="http://schemas.openxmlformats.org/drawingml/2006/main" name="4_Office Theme">
  <a:themeElements>
    <a:clrScheme name="Great Pitch Decks - Environment">
      <a:dk1>
        <a:srgbClr val="000000"/>
      </a:dk1>
      <a:lt1>
        <a:srgbClr val="FFFFFF"/>
      </a:lt1>
      <a:dk2>
        <a:srgbClr val="375C1E"/>
      </a:dk2>
      <a:lt2>
        <a:srgbClr val="E2DFCC"/>
      </a:lt2>
      <a:accent1>
        <a:srgbClr val="9ACB39"/>
      </a:accent1>
      <a:accent2>
        <a:srgbClr val="64C24A"/>
      </a:accent2>
      <a:accent3>
        <a:srgbClr val="297D53"/>
      </a:accent3>
      <a:accent4>
        <a:srgbClr val="FECF3F"/>
      </a:accent4>
      <a:accent5>
        <a:srgbClr val="F99D40"/>
      </a:accent5>
      <a:accent6>
        <a:srgbClr val="715C21"/>
      </a:accent6>
      <a:hlink>
        <a:srgbClr val="63A537"/>
      </a:hlink>
      <a:folHlink>
        <a:srgbClr val="63A53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emplate>Banded</Template>
  <TotalTime>7253</TotalTime>
  <Words>1286</Words>
  <Application>Microsoft Office PowerPoint</Application>
  <PresentationFormat>Widescreen</PresentationFormat>
  <Paragraphs>221</Paragraphs>
  <Slides>37</Slides>
  <Notes>17</Notes>
  <HiddenSlides>0</HiddenSlides>
  <MMClips>0</MMClips>
  <ScaleCrop>false</ScaleCrop>
  <HeadingPairs>
    <vt:vector size="6" baseType="variant">
      <vt:variant>
        <vt:lpstr>Fonts Used</vt:lpstr>
      </vt:variant>
      <vt:variant>
        <vt:i4>18</vt:i4>
      </vt:variant>
      <vt:variant>
        <vt:lpstr>Theme</vt:lpstr>
      </vt:variant>
      <vt:variant>
        <vt:i4>16</vt:i4>
      </vt:variant>
      <vt:variant>
        <vt:lpstr>Slide Titles</vt:lpstr>
      </vt:variant>
      <vt:variant>
        <vt:i4>37</vt:i4>
      </vt:variant>
    </vt:vector>
  </HeadingPairs>
  <TitlesOfParts>
    <vt:vector size="71" baseType="lpstr">
      <vt:lpstr>ＭＳ Ｐゴシック</vt:lpstr>
      <vt:lpstr>Arial</vt:lpstr>
      <vt:lpstr>Arial Black</vt:lpstr>
      <vt:lpstr>Calibri</vt:lpstr>
      <vt:lpstr>Cambria</vt:lpstr>
      <vt:lpstr>Century Gothic</vt:lpstr>
      <vt:lpstr>Corbel</vt:lpstr>
      <vt:lpstr>Economica</vt:lpstr>
      <vt:lpstr>Helvetica Light</vt:lpstr>
      <vt:lpstr>Merriweather</vt:lpstr>
      <vt:lpstr>Merriweather Sans</vt:lpstr>
      <vt:lpstr>Overlock</vt:lpstr>
      <vt:lpstr>Rockwell</vt:lpstr>
      <vt:lpstr>Sabon</vt:lpstr>
      <vt:lpstr>Times</vt:lpstr>
      <vt:lpstr>Times New Roman</vt:lpstr>
      <vt:lpstr>Wingdings</vt:lpstr>
      <vt:lpstr>Wingdings 3</vt:lpstr>
      <vt:lpstr>Banded</vt:lpstr>
      <vt:lpstr>Ion Boardroom</vt:lpstr>
      <vt:lpstr>5_Blank Presentation</vt:lpstr>
      <vt:lpstr>1_simple-light-2</vt:lpstr>
      <vt:lpstr>Office Theme</vt:lpstr>
      <vt:lpstr>1_Office Theme</vt:lpstr>
      <vt:lpstr>2_Office Theme</vt:lpstr>
      <vt:lpstr>3_Office Theme</vt:lpstr>
      <vt:lpstr>4_Office Theme</vt:lpstr>
      <vt:lpstr>5_Office Theme</vt:lpstr>
      <vt:lpstr>6_Office Theme</vt:lpstr>
      <vt:lpstr>7_Office Theme</vt:lpstr>
      <vt:lpstr>8_Office Theme</vt:lpstr>
      <vt:lpstr>9_Office Theme</vt:lpstr>
      <vt:lpstr>10_Office Theme</vt:lpstr>
      <vt:lpstr>11_Office Theme</vt:lpstr>
      <vt:lpstr>  Can we talk? Racial equity in ATX  Becoming Comfortable With  Being Uncomfortable </vt:lpstr>
      <vt:lpstr>PRINCIPLES OF THE DAY</vt:lpstr>
      <vt:lpstr>UNDERSTANDING THE ATX CONTEXT </vt:lpstr>
      <vt:lpstr>PowerPoint Presentation</vt:lpstr>
      <vt:lpstr>Austin, a City Always divided </vt:lpstr>
      <vt:lpstr>Austin, a City Always divided </vt:lpstr>
      <vt:lpstr>PowerPoint Presentation</vt:lpstr>
      <vt:lpstr>PowerPoint Presentation</vt:lpstr>
      <vt:lpstr>Austin, a City Always divided </vt:lpstr>
      <vt:lpstr>CONVENIENT TRUTH</vt:lpstr>
      <vt:lpstr>INCONVENIENT TRUTH</vt:lpstr>
      <vt:lpstr>PowerPoint Presentation</vt:lpstr>
      <vt:lpstr> </vt:lpstr>
      <vt:lpstr>PowerPoint Presentation</vt:lpstr>
      <vt:lpstr>RACIAL EQUITY</vt:lpstr>
      <vt:lpstr>PowerPoint Presentation</vt:lpstr>
      <vt:lpstr>Mayor’s Task Force on Institutional Racism &amp; Systemic Inequities</vt:lpstr>
      <vt:lpstr>Background</vt:lpstr>
      <vt:lpstr>IRSI Process</vt:lpstr>
      <vt:lpstr>PowerPoint Presentation</vt:lpstr>
      <vt:lpstr>www.leadershipaustin.org </vt:lpstr>
      <vt:lpstr>Equity </vt:lpstr>
      <vt:lpstr>Equidad ATX</vt:lpstr>
      <vt:lpstr>STATUS QUO IS NOT AN OPTION</vt:lpstr>
      <vt:lpstr>Our Mission</vt:lpstr>
      <vt:lpstr>Rebirth of a Neighborhood</vt:lpstr>
      <vt:lpstr>OUR STRATEGY</vt:lpstr>
      <vt:lpstr>Our Strategic Partners</vt:lpstr>
      <vt:lpstr>OUR OPPORTUNITY NEIGHBORHOOD</vt:lpstr>
      <vt:lpstr>PBC NETWORK (22/21CITIES)</vt:lpstr>
      <vt:lpstr>           Regional Context </vt:lpstr>
      <vt:lpstr>            Colony Park    District</vt:lpstr>
      <vt:lpstr>Equidad ATX  Founding Board Members</vt:lpstr>
      <vt:lpstr>Thank You</vt:lpstr>
      <vt:lpstr>PowerPoint Presentation</vt:lpstr>
      <vt:lpstr>PowerPoint Presentation</vt:lpstr>
      <vt:lpstr>QUESTIONS?</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  </dc:title>
  <dc:creator>Cumberbatch, Virginia A</dc:creator>
  <cp:lastModifiedBy>Cumberbatch, Ashton G.</cp:lastModifiedBy>
  <cp:revision>93</cp:revision>
  <dcterms:created xsi:type="dcterms:W3CDTF">2017-10-06T13:26:08Z</dcterms:created>
  <dcterms:modified xsi:type="dcterms:W3CDTF">2019-02-12T20:37:27Z</dcterms:modified>
</cp:coreProperties>
</file>